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62" r:id="rId3"/>
    <p:sldId id="257" r:id="rId4"/>
    <p:sldId id="264" r:id="rId5"/>
    <p:sldId id="263" r:id="rId6"/>
    <p:sldId id="260" r:id="rId7"/>
    <p:sldId id="261" r:id="rId8"/>
    <p:sldId id="265" r:id="rId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6AEC191-B25F-4321-AEFB-BF20FCFDA3BF}" type="datetimeFigureOut">
              <a:rPr kumimoji="1" lang="ja-JP" altLang="en-US" smtClean="0"/>
              <a:t>2022/8/4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57138D8C-7E15-40B5-B5C1-3B7FDCE2FC28}"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B6AEC191-B25F-4321-AEFB-BF20FCFDA3BF}" type="datetimeFigureOut">
              <a:rPr kumimoji="1" lang="ja-JP" altLang="en-US" smtClean="0"/>
              <a:t>2022/8/4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7138D8C-7E15-40B5-B5C1-3B7FDCE2FC28}"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B6AEC191-B25F-4321-AEFB-BF20FCFDA3BF}" type="datetimeFigureOut">
              <a:rPr kumimoji="1" lang="ja-JP" altLang="en-US" smtClean="0"/>
              <a:t>2022/8/4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7138D8C-7E15-40B5-B5C1-3B7FDCE2FC28}"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AEC191-B25F-4321-AEFB-BF20FCFDA3BF}" type="datetimeFigureOut">
              <a:rPr kumimoji="1" lang="ja-JP" altLang="en-US" smtClean="0"/>
              <a:t>2022/8/4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7138D8C-7E15-40B5-B5C1-3B7FDCE2FC28}"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7" name="Date Placeholder 6"/>
          <p:cNvSpPr>
            <a:spLocks noGrp="1"/>
          </p:cNvSpPr>
          <p:nvPr>
            <p:ph type="dt" sz="half" idx="10"/>
          </p:nvPr>
        </p:nvSpPr>
        <p:spPr/>
        <p:txBody>
          <a:bodyPr/>
          <a:lstStyle/>
          <a:p>
            <a:fld id="{B6AEC191-B25F-4321-AEFB-BF20FCFDA3BF}" type="datetimeFigureOut">
              <a:rPr kumimoji="1" lang="ja-JP" altLang="en-US" smtClean="0"/>
              <a:t>2022/8/4</a:t>
            </a:fld>
            <a:endParaRPr kumimoji="1" lang="ja-JP" altLang="en-US"/>
          </a:p>
        </p:txBody>
      </p:sp>
      <p:sp>
        <p:nvSpPr>
          <p:cNvPr id="8" name="Slide Number Placeholder 7"/>
          <p:cNvSpPr>
            <a:spLocks noGrp="1"/>
          </p:cNvSpPr>
          <p:nvPr>
            <p:ph type="sldNum" sz="quarter" idx="11"/>
          </p:nvPr>
        </p:nvSpPr>
        <p:spPr/>
        <p:txBody>
          <a:bodyPr/>
          <a:lstStyle/>
          <a:p>
            <a:fld id="{57138D8C-7E15-40B5-B5C1-3B7FDCE2FC28}" type="slidenum">
              <a:rPr kumimoji="1" lang="ja-JP" altLang="en-US" smtClean="0"/>
              <a:t>‹#›</a:t>
            </a:fld>
            <a:endParaRPr kumimoji="1" lang="ja-JP" altLang="en-US"/>
          </a:p>
        </p:txBody>
      </p:sp>
      <p:sp>
        <p:nvSpPr>
          <p:cNvPr id="9" name="Footer Placeholder 8"/>
          <p:cNvSpPr>
            <a:spLocks noGrp="1"/>
          </p:cNvSpPr>
          <p:nvPr>
            <p:ph type="ftr" sz="quarter" idx="12"/>
          </p:nvPr>
        </p:nvSpPr>
        <p:spPr/>
        <p:txBody>
          <a:bodyPr/>
          <a:lstStyle/>
          <a:p>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B6AEC191-B25F-4321-AEFB-BF20FCFDA3BF}" type="datetimeFigureOut">
              <a:rPr kumimoji="1" lang="ja-JP" altLang="en-US" smtClean="0"/>
              <a:t>2022/8/4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7138D8C-7E15-40B5-B5C1-3B7FDCE2FC28}"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ja-JP" altLang="en-US" smtClean="0"/>
              <a:t>マスター テキストの書式設定</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6AEC191-B25F-4321-AEFB-BF20FCFDA3BF}" type="datetimeFigureOut">
              <a:rPr kumimoji="1" lang="ja-JP" altLang="en-US" smtClean="0"/>
              <a:t>2022/8/4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7138D8C-7E15-40B5-B5C1-3B7FDCE2FC28}"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B6AEC191-B25F-4321-AEFB-BF20FCFDA3BF}" type="datetimeFigureOut">
              <a:rPr kumimoji="1" lang="ja-JP" altLang="en-US" smtClean="0"/>
              <a:t>2022/8/4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7138D8C-7E15-40B5-B5C1-3B7FDCE2FC28}"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AEC191-B25F-4321-AEFB-BF20FCFDA3BF}" type="datetimeFigureOut">
              <a:rPr kumimoji="1" lang="ja-JP" altLang="en-US" smtClean="0"/>
              <a:t>2022/8/4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7138D8C-7E15-40B5-B5C1-3B7FDCE2FC28}"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AEC191-B25F-4321-AEFB-BF20FCFDA3BF}" type="datetimeFigureOut">
              <a:rPr kumimoji="1" lang="ja-JP" altLang="en-US" smtClean="0"/>
              <a:t>2022/8/4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7138D8C-7E15-40B5-B5C1-3B7FDCE2FC28}" type="slidenum">
              <a:rPr kumimoji="1" lang="ja-JP" altLang="en-US" smtClean="0"/>
              <a:t>‹#›</a:t>
            </a:fld>
            <a:endParaRPr kumimoji="1" lang="ja-JP" altLang="en-US"/>
          </a:p>
        </p:txBody>
      </p:sp>
      <p:sp>
        <p:nvSpPr>
          <p:cNvPr id="8" name="Title 7"/>
          <p:cNvSpPr>
            <a:spLocks noGrp="1"/>
          </p:cNvSpPr>
          <p:nvPr>
            <p:ph type="title"/>
          </p:nvPr>
        </p:nvSpPr>
        <p:spPr/>
        <p:txBody>
          <a:bodyPr/>
          <a:lstStyle/>
          <a:p>
            <a:r>
              <a:rPr lang="ja-JP" altLang="en-US" smtClean="0"/>
              <a:t>マスター タイトルの書式設定</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AEC191-B25F-4321-AEFB-BF20FCFDA3BF}" type="datetimeFigureOut">
              <a:rPr kumimoji="1" lang="ja-JP" altLang="en-US" smtClean="0"/>
              <a:t>2022/8/4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57138D8C-7E15-40B5-B5C1-3B7FDCE2FC28}" type="slidenum">
              <a:rPr kumimoji="1" lang="ja-JP" altLang="en-US" smtClean="0"/>
              <a:t>‹#›</a:t>
            </a:fld>
            <a:endParaRPr kumimoji="1" lang="ja-JP" alt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ja-JP" altLang="en-US" smtClean="0"/>
              <a:t>マスター タイトルの書式設定</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B6AEC191-B25F-4321-AEFB-BF20FCFDA3BF}" type="datetimeFigureOut">
              <a:rPr kumimoji="1" lang="ja-JP" altLang="en-US" smtClean="0"/>
              <a:t>2022/8/4</a:t>
            </a:fld>
            <a:endParaRPr kumimoji="1" lang="ja-JP" alt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kumimoji="1" lang="ja-JP" alt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57138D8C-7E15-40B5-B5C1-3B7FDCE2FC28}" type="slidenum">
              <a:rPr kumimoji="1" lang="ja-JP" altLang="en-US" smtClean="0"/>
              <a:t>‹#›</a:t>
            </a:fld>
            <a:endParaRPr kumimoji="1" lang="ja-JP" alt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kumimoji="1"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kumimoji="1"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kumimoji="1"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自作発表</a:t>
            </a:r>
            <a:endParaRPr kumimoji="1" lang="ja-JP" altLang="en-US" dirty="0"/>
          </a:p>
        </p:txBody>
      </p:sp>
      <p:sp>
        <p:nvSpPr>
          <p:cNvPr id="3" name="サブタイトル 2"/>
          <p:cNvSpPr>
            <a:spLocks noGrp="1"/>
          </p:cNvSpPr>
          <p:nvPr>
            <p:ph type="subTitle" idx="1"/>
          </p:nvPr>
        </p:nvSpPr>
        <p:spPr/>
        <p:txBody>
          <a:bodyPr/>
          <a:lstStyle/>
          <a:p>
            <a:pPr algn="r"/>
            <a:r>
              <a:rPr kumimoji="1" lang="en-US" altLang="ja-JP" dirty="0" smtClean="0"/>
              <a:t>2022</a:t>
            </a:r>
            <a:r>
              <a:rPr kumimoji="1" lang="ja-JP" altLang="en-US" dirty="0" smtClean="0"/>
              <a:t>年</a:t>
            </a:r>
            <a:r>
              <a:rPr kumimoji="1" lang="en-US" altLang="ja-JP" dirty="0" smtClean="0"/>
              <a:t>8</a:t>
            </a:r>
            <a:r>
              <a:rPr kumimoji="1" lang="ja-JP" altLang="en-US" dirty="0" smtClean="0"/>
              <a:t>月</a:t>
            </a:r>
            <a:r>
              <a:rPr kumimoji="1" lang="en-US" altLang="ja-JP" dirty="0" smtClean="0"/>
              <a:t>4</a:t>
            </a:r>
            <a:r>
              <a:rPr kumimoji="1" lang="ja-JP" altLang="en-US" dirty="0" smtClean="0"/>
              <a:t>日</a:t>
            </a:r>
            <a:endParaRPr kumimoji="1" lang="ja-JP" altLang="en-US" dirty="0"/>
          </a:p>
        </p:txBody>
      </p:sp>
    </p:spTree>
    <p:extLst>
      <p:ext uri="{BB962C8B-B14F-4D97-AF65-F5344CB8AC3E}">
        <p14:creationId xmlns:p14="http://schemas.microsoft.com/office/powerpoint/2010/main" val="3979405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・口腔内の環境で、自身の健康がいかに左右されてしまうか、ということに歯科医院に勤めて初めて気付かされた。</a:t>
            </a:r>
            <a:endParaRPr kumimoji="1" lang="en-US" altLang="ja-JP" dirty="0" smtClean="0"/>
          </a:p>
          <a:p>
            <a:r>
              <a:rPr kumimoji="1" lang="en-US" altLang="ja-JP" dirty="0" smtClean="0"/>
              <a:t>Ex)</a:t>
            </a:r>
            <a:r>
              <a:rPr kumimoji="1" lang="ja-JP" altLang="en-US" dirty="0" smtClean="0"/>
              <a:t>歯周病菌が肺に入ることによる誤嚥性肺炎や、血液に入り込み、高血圧等重大疾病との関連</a:t>
            </a:r>
            <a:endParaRPr kumimoji="1" lang="en-US" altLang="ja-JP" dirty="0" smtClean="0"/>
          </a:p>
          <a:p>
            <a:endParaRPr kumimoji="1" lang="en-US" altLang="ja-JP" dirty="0" smtClean="0"/>
          </a:p>
          <a:p>
            <a:r>
              <a:rPr lang="ja-JP" altLang="en-US" dirty="0" smtClean="0"/>
              <a:t>・患者に「どうしたらもっと自分の口腔内に関心をもってもらえるのか？」と思い、自分の現状を知ってもらうこと、どうしたら改善するのか、がわかるだけでもモチベーションに</a:t>
            </a:r>
            <a:r>
              <a:rPr lang="ja-JP" altLang="en-US" dirty="0"/>
              <a:t>繋がるので</a:t>
            </a:r>
            <a:r>
              <a:rPr lang="ja-JP" altLang="en-US" dirty="0" smtClean="0"/>
              <a:t>はないか？と思った。</a:t>
            </a:r>
            <a:endParaRPr lang="en-US" altLang="ja-JP" dirty="0" smtClean="0"/>
          </a:p>
          <a:p>
            <a:endParaRPr lang="en-US" altLang="ja-JP" dirty="0" smtClean="0"/>
          </a:p>
          <a:p>
            <a:r>
              <a:rPr lang="ja-JP" altLang="en-US" dirty="0" smtClean="0"/>
              <a:t>・歯科衛生士（以下</a:t>
            </a:r>
            <a:r>
              <a:rPr lang="en-US" altLang="ja-JP" dirty="0" smtClean="0"/>
              <a:t>DH</a:t>
            </a:r>
            <a:r>
              <a:rPr lang="ja-JP" altLang="en-US" dirty="0" smtClean="0"/>
              <a:t>）も毎日の繰り返しの業務になっているところを、患者のモチベーションが上がったり、検査結果が数値として可視化されることによって、やりがいが少しでも多く感じられたら、と思った。</a:t>
            </a:r>
            <a:endParaRPr lang="en-US" altLang="ja-JP" dirty="0" smtClean="0"/>
          </a:p>
        </p:txBody>
      </p:sp>
    </p:spTree>
    <p:extLst>
      <p:ext uri="{BB962C8B-B14F-4D97-AF65-F5344CB8AC3E}">
        <p14:creationId xmlns:p14="http://schemas.microsoft.com/office/powerpoint/2010/main" val="1189679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目的</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smtClean="0"/>
              <a:t>・</a:t>
            </a:r>
            <a:r>
              <a:rPr kumimoji="1" lang="en-US" altLang="ja-JP" dirty="0" smtClean="0"/>
              <a:t>DH</a:t>
            </a:r>
            <a:r>
              <a:rPr kumimoji="1" lang="ja-JP" altLang="en-US" dirty="0" smtClean="0"/>
              <a:t>の必須業務の内のひとつである、クリーニングを行った際に残さないとならない「業務記録」を</a:t>
            </a:r>
            <a:r>
              <a:rPr lang="ja-JP" altLang="en-US" dirty="0"/>
              <a:t>手書き</a:t>
            </a:r>
            <a:r>
              <a:rPr lang="ja-JP" altLang="en-US" dirty="0" smtClean="0"/>
              <a:t>のアナログ管理から脱却すること。</a:t>
            </a:r>
            <a:endParaRPr lang="en-US" altLang="ja-JP" dirty="0" smtClean="0"/>
          </a:p>
          <a:p>
            <a:endParaRPr lang="en-US" altLang="ja-JP" dirty="0" smtClean="0"/>
          </a:p>
          <a:p>
            <a:r>
              <a:rPr lang="ja-JP" altLang="en-US" dirty="0" smtClean="0"/>
              <a:t>・検査結果の数値を記述しているだけになってしまっているところを、グラフ化し、経年変化が一目でわかるようにし、患者に対してどう治療を進めていくかの一つの指針の材料としてもらいたい。</a:t>
            </a:r>
            <a:endParaRPr lang="en-US" altLang="ja-JP" dirty="0" smtClean="0"/>
          </a:p>
          <a:p>
            <a:endParaRPr lang="en-US" altLang="ja-JP" dirty="0" smtClean="0"/>
          </a:p>
          <a:p>
            <a:r>
              <a:rPr kumimoji="1" lang="ja-JP" altLang="en-US" dirty="0" smtClean="0"/>
              <a:t>・また業務内容を記録することに付随して、患者へ口頭だけでなく文章で気を付けてほしいことや、患者がどういう口内環境かを伝えることによって、患者のモチベーションアップ</a:t>
            </a:r>
            <a:r>
              <a:rPr lang="ja-JP" altLang="en-US" dirty="0" smtClean="0"/>
              <a:t>に繋げたい。</a:t>
            </a:r>
            <a:endParaRPr lang="en-US" altLang="ja-JP" dirty="0" smtClean="0"/>
          </a:p>
          <a:p>
            <a:endParaRPr lang="en-US" altLang="ja-JP" dirty="0" smtClean="0"/>
          </a:p>
          <a:p>
            <a:r>
              <a:rPr kumimoji="1" lang="ja-JP" altLang="en-US" dirty="0" smtClean="0"/>
              <a:t>・患者と</a:t>
            </a:r>
            <a:r>
              <a:rPr kumimoji="1" lang="en-US" altLang="ja-JP" dirty="0" smtClean="0"/>
              <a:t>DH</a:t>
            </a:r>
            <a:r>
              <a:rPr kumimoji="1" lang="ja-JP" altLang="en-US" dirty="0" smtClean="0"/>
              <a:t>を繋ぐツールとして活用していただき、</a:t>
            </a:r>
            <a:r>
              <a:rPr lang="ja-JP" altLang="en-US" dirty="0" smtClean="0"/>
              <a:t>患者の</a:t>
            </a:r>
            <a:r>
              <a:rPr lang="en-US" altLang="ja-JP" dirty="0" smtClean="0"/>
              <a:t>QOL</a:t>
            </a:r>
            <a:r>
              <a:rPr lang="ja-JP" altLang="en-US" dirty="0" smtClean="0"/>
              <a:t>（</a:t>
            </a:r>
            <a:r>
              <a:rPr lang="en-US" altLang="ja-JP" dirty="0" smtClean="0"/>
              <a:t>Quality of Life</a:t>
            </a:r>
            <a:r>
              <a:rPr lang="ja-JP" altLang="en-US" dirty="0" smtClean="0"/>
              <a:t>）向上や、</a:t>
            </a:r>
            <a:r>
              <a:rPr lang="en-US" altLang="ja-JP" dirty="0" smtClean="0"/>
              <a:t>DH</a:t>
            </a:r>
            <a:r>
              <a:rPr lang="ja-JP" altLang="en-US" dirty="0" smtClean="0"/>
              <a:t>のモチベーションアップにも繋げたい。</a:t>
            </a:r>
            <a:endParaRPr kumimoji="1" lang="en-US" altLang="ja-JP" dirty="0" smtClean="0"/>
          </a:p>
        </p:txBody>
      </p:sp>
    </p:spTree>
    <p:extLst>
      <p:ext uri="{BB962C8B-B14F-4D97-AF65-F5344CB8AC3E}">
        <p14:creationId xmlns:p14="http://schemas.microsoft.com/office/powerpoint/2010/main" val="3729878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スケジュール、実装機能</a:t>
            </a:r>
            <a:endParaRPr kumimoji="1" lang="ja-JP" altLang="en-US" dirty="0"/>
          </a:p>
        </p:txBody>
      </p:sp>
      <p:sp>
        <p:nvSpPr>
          <p:cNvPr id="3" name="コンテンツ プレースホルダー 2"/>
          <p:cNvSpPr>
            <a:spLocks noGrp="1"/>
          </p:cNvSpPr>
          <p:nvPr>
            <p:ph idx="1"/>
          </p:nvPr>
        </p:nvSpPr>
        <p:spPr/>
        <p:txBody>
          <a:bodyPr>
            <a:normAutofit fontScale="85000" lnSpcReduction="10000"/>
          </a:bodyPr>
          <a:lstStyle/>
          <a:p>
            <a:r>
              <a:rPr kumimoji="1" lang="ja-JP" altLang="en-US" dirty="0" smtClean="0"/>
              <a:t>・</a:t>
            </a:r>
            <a:r>
              <a:rPr kumimoji="1" lang="en-US" altLang="ja-JP" dirty="0" smtClean="0"/>
              <a:t>DH</a:t>
            </a:r>
            <a:r>
              <a:rPr kumimoji="1" lang="ja-JP" altLang="en-US" dirty="0" smtClean="0"/>
              <a:t>のアイコン画像を設定できるようにする予定だったが、実装できていない</a:t>
            </a:r>
            <a:endParaRPr kumimoji="1" lang="en-US" altLang="ja-JP" dirty="0" smtClean="0"/>
          </a:p>
          <a:p>
            <a:endParaRPr lang="en-US" altLang="ja-JP" dirty="0"/>
          </a:p>
          <a:p>
            <a:r>
              <a:rPr lang="ja-JP" altLang="en-US" dirty="0"/>
              <a:t>・実装予定</a:t>
            </a:r>
            <a:r>
              <a:rPr lang="ja-JP" altLang="en-US" dirty="0" smtClean="0"/>
              <a:t>だった主要機能</a:t>
            </a:r>
            <a:r>
              <a:rPr lang="ja-JP" altLang="en-US" dirty="0"/>
              <a:t>はほぼ実装できて</a:t>
            </a:r>
            <a:r>
              <a:rPr lang="ja-JP" altLang="en-US" dirty="0" smtClean="0"/>
              <a:t>いる</a:t>
            </a:r>
            <a:endParaRPr lang="en-US" altLang="ja-JP" dirty="0" smtClean="0"/>
          </a:p>
          <a:p>
            <a:r>
              <a:rPr lang="ja-JP" altLang="en-US" dirty="0"/>
              <a:t>・管理者と</a:t>
            </a:r>
            <a:r>
              <a:rPr lang="en-US" altLang="ja-JP" dirty="0"/>
              <a:t>DH</a:t>
            </a:r>
            <a:r>
              <a:rPr lang="ja-JP" altLang="en-US" dirty="0"/>
              <a:t>が作業するページを分けることによって、</a:t>
            </a:r>
            <a:r>
              <a:rPr lang="en-US" altLang="ja-JP" dirty="0"/>
              <a:t>DH</a:t>
            </a:r>
            <a:r>
              <a:rPr lang="ja-JP" altLang="en-US" dirty="0"/>
              <a:t>は「ただ入力するだけ」で完了するようにした</a:t>
            </a:r>
            <a:r>
              <a:rPr lang="ja-JP" altLang="en-US" dirty="0" smtClean="0"/>
              <a:t>。</a:t>
            </a:r>
            <a:endParaRPr lang="en-US" altLang="ja-JP" dirty="0"/>
          </a:p>
          <a:p>
            <a:r>
              <a:rPr lang="ja-JP" altLang="en-US" dirty="0"/>
              <a:t>・個人情報保護のため、ユーザー登録をし、ログインしないとサイトに接続できないようにした。</a:t>
            </a:r>
            <a:endParaRPr lang="en-US" altLang="ja-JP" dirty="0"/>
          </a:p>
          <a:p>
            <a:endParaRPr lang="en-US" altLang="ja-JP" dirty="0"/>
          </a:p>
          <a:p>
            <a:r>
              <a:rPr lang="ja-JP" altLang="en-US" u="sng" dirty="0"/>
              <a:t>未ログイン時</a:t>
            </a:r>
            <a:endParaRPr lang="en-US" altLang="ja-JP" u="sng" dirty="0"/>
          </a:p>
          <a:p>
            <a:r>
              <a:rPr lang="ja-JP" altLang="en-US" dirty="0"/>
              <a:t>・パスワード再設定</a:t>
            </a:r>
            <a:endParaRPr lang="en-US" altLang="ja-JP" dirty="0"/>
          </a:p>
          <a:p>
            <a:r>
              <a:rPr lang="ja-JP" altLang="en-US" u="sng" dirty="0"/>
              <a:t>管理者</a:t>
            </a:r>
            <a:endParaRPr lang="en-US" altLang="ja-JP" u="sng" dirty="0"/>
          </a:p>
          <a:p>
            <a:r>
              <a:rPr lang="ja-JP" altLang="en-US" dirty="0"/>
              <a:t>・管理者は</a:t>
            </a:r>
            <a:r>
              <a:rPr lang="en-US" altLang="ja-JP" dirty="0"/>
              <a:t>DH</a:t>
            </a:r>
            <a:r>
              <a:rPr lang="ja-JP" altLang="en-US" dirty="0"/>
              <a:t>登録、編集、削除、パスワード変更機能</a:t>
            </a:r>
            <a:endParaRPr lang="en-US" altLang="ja-JP" dirty="0"/>
          </a:p>
          <a:p>
            <a:endParaRPr lang="en-US" altLang="ja-JP" dirty="0"/>
          </a:p>
          <a:p>
            <a:endParaRPr kumimoji="1" lang="ja-JP" altLang="en-US" dirty="0"/>
          </a:p>
        </p:txBody>
      </p:sp>
    </p:spTree>
    <p:extLst>
      <p:ext uri="{BB962C8B-B14F-4D97-AF65-F5344CB8AC3E}">
        <p14:creationId xmlns:p14="http://schemas.microsoft.com/office/powerpoint/2010/main" val="25997606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実装機能</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en-US" altLang="ja-JP" u="sng" dirty="0" smtClean="0"/>
              <a:t>DH</a:t>
            </a:r>
          </a:p>
          <a:p>
            <a:r>
              <a:rPr lang="ja-JP" altLang="en-US" dirty="0"/>
              <a:t>・</a:t>
            </a:r>
            <a:r>
              <a:rPr lang="ja-JP" altLang="en-US" dirty="0" smtClean="0"/>
              <a:t>患者</a:t>
            </a:r>
            <a:r>
              <a:rPr lang="ja-JP" altLang="en-US" dirty="0"/>
              <a:t>登録、登録患者</a:t>
            </a:r>
            <a:r>
              <a:rPr lang="ja-JP" altLang="en-US" dirty="0" smtClean="0"/>
              <a:t>編集、業務</a:t>
            </a:r>
            <a:r>
              <a:rPr lang="ja-JP" altLang="en-US" dirty="0"/>
              <a:t>内容登録、業務内容編集、削除、アカウント編集、患者へ渡せるコミュニケーションシートの印刷機能がある</a:t>
            </a:r>
            <a:r>
              <a:rPr lang="ja-JP" altLang="en-US" dirty="0" smtClean="0"/>
              <a:t>。</a:t>
            </a:r>
            <a:endParaRPr lang="en-US" altLang="ja-JP" dirty="0" smtClean="0"/>
          </a:p>
          <a:p>
            <a:endParaRPr lang="en-US" altLang="ja-JP" dirty="0"/>
          </a:p>
          <a:p>
            <a:r>
              <a:rPr lang="ja-JP" altLang="en-US" dirty="0" smtClean="0"/>
              <a:t>・</a:t>
            </a:r>
            <a:r>
              <a:rPr lang="en-US" altLang="ja-JP" dirty="0" smtClean="0"/>
              <a:t>DH</a:t>
            </a:r>
            <a:r>
              <a:rPr lang="ja-JP" altLang="en-US" dirty="0"/>
              <a:t>ログイン後の画面は、自分が行った治療が登録順にならべてあり、すぐ編集できるよう効率化した。</a:t>
            </a:r>
            <a:endParaRPr lang="en-US" altLang="ja-JP" dirty="0"/>
          </a:p>
          <a:p>
            <a:r>
              <a:rPr lang="ja-JP" altLang="en-US" dirty="0" smtClean="0"/>
              <a:t>・業務</a:t>
            </a:r>
            <a:r>
              <a:rPr lang="ja-JP" altLang="en-US" dirty="0"/>
              <a:t>内容を登録する際、</a:t>
            </a:r>
            <a:r>
              <a:rPr lang="en-US" altLang="ja-JP" dirty="0"/>
              <a:t>PD</a:t>
            </a:r>
            <a:r>
              <a:rPr lang="ja-JP" altLang="en-US" dirty="0"/>
              <a:t>（歯周ポケットの深さ）を入力し、各診療ごとの数値をまとめてグラフで見れる</a:t>
            </a:r>
            <a:r>
              <a:rPr lang="ja-JP" altLang="en-US" dirty="0" smtClean="0"/>
              <a:t>。</a:t>
            </a:r>
            <a:endParaRPr lang="en-US" altLang="ja-JP" dirty="0" smtClean="0"/>
          </a:p>
          <a:p>
            <a:endParaRPr lang="en-US" altLang="ja-JP" dirty="0"/>
          </a:p>
          <a:p>
            <a:r>
              <a:rPr lang="ja-JP" altLang="en-US" dirty="0" smtClean="0"/>
              <a:t>・上記内容を印刷</a:t>
            </a:r>
            <a:r>
              <a:rPr lang="ja-JP" altLang="en-US" dirty="0"/>
              <a:t>し、保存することも可能で、患者への各診療のコメントを載せているので、患者に渡すことも</a:t>
            </a:r>
            <a:r>
              <a:rPr lang="ja-JP" altLang="en-US" dirty="0" smtClean="0"/>
              <a:t>可能。</a:t>
            </a:r>
            <a:endParaRPr lang="en-US" altLang="ja-JP" dirty="0"/>
          </a:p>
        </p:txBody>
      </p:sp>
    </p:spTree>
    <p:extLst>
      <p:ext uri="{BB962C8B-B14F-4D97-AF65-F5344CB8AC3E}">
        <p14:creationId xmlns:p14="http://schemas.microsoft.com/office/powerpoint/2010/main" val="35843180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52718"/>
            <a:ext cx="6635080" cy="1371600"/>
          </a:xfrm>
        </p:spPr>
        <p:txBody>
          <a:bodyPr/>
          <a:lstStyle/>
          <a:p>
            <a:r>
              <a:rPr kumimoji="1" lang="ja-JP" altLang="en-US" dirty="0" smtClean="0"/>
              <a:t>不足機能・今後追加したいもの</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・他の検査データも登録できるようにしたい。</a:t>
            </a:r>
            <a:endParaRPr kumimoji="1" lang="en-US" altLang="ja-JP" dirty="0" smtClean="0"/>
          </a:p>
          <a:p>
            <a:r>
              <a:rPr lang="en-US" altLang="ja-JP" dirty="0" smtClean="0"/>
              <a:t>Ex)</a:t>
            </a:r>
            <a:r>
              <a:rPr lang="ja-JP" altLang="en-US" dirty="0" smtClean="0"/>
              <a:t>唾液検査数値、オルコア検査（外部データ登録サイトあり）</a:t>
            </a:r>
            <a:r>
              <a:rPr lang="en-US" altLang="ja-JP" dirty="0" err="1" smtClean="0"/>
              <a:t>etc</a:t>
            </a:r>
            <a:endParaRPr lang="en-US" altLang="ja-JP" dirty="0" smtClean="0"/>
          </a:p>
          <a:p>
            <a:endParaRPr kumimoji="1" lang="en-US" altLang="ja-JP" dirty="0" smtClean="0"/>
          </a:p>
          <a:p>
            <a:r>
              <a:rPr kumimoji="1" lang="ja-JP" altLang="en-US" dirty="0" smtClean="0"/>
              <a:t>・自費診療の本数や、処置してからの経年数を出せるようにしたい。</a:t>
            </a:r>
            <a:endParaRPr kumimoji="1" lang="en-US" altLang="ja-JP" dirty="0" smtClean="0"/>
          </a:p>
          <a:p>
            <a:endParaRPr lang="en-US" altLang="ja-JP" dirty="0" smtClean="0"/>
          </a:p>
          <a:p>
            <a:r>
              <a:rPr lang="ja-JP" altLang="en-US" dirty="0" smtClean="0"/>
              <a:t>・インプラント手術の記録機能を作り、今回の機能と繋げることによって、より</a:t>
            </a:r>
            <a:r>
              <a:rPr lang="en-US" altLang="ja-JP" dirty="0" smtClean="0"/>
              <a:t>DH</a:t>
            </a:r>
            <a:r>
              <a:rPr lang="ja-JP" altLang="en-US" dirty="0" smtClean="0"/>
              <a:t>や歯科医院にとって有益なアプリケーションにしていきたい。</a:t>
            </a:r>
            <a:endParaRPr lang="en-US" altLang="ja-JP" dirty="0" smtClean="0"/>
          </a:p>
          <a:p>
            <a:endParaRPr kumimoji="1" lang="en-US" altLang="ja-JP" dirty="0" smtClean="0"/>
          </a:p>
          <a:p>
            <a:r>
              <a:rPr lang="ja-JP" altLang="en-US" dirty="0" smtClean="0"/>
              <a:t>・各医院によってニーズが様々あると思うので、対応していけるようにしたい。</a:t>
            </a:r>
            <a:endParaRPr kumimoji="1" lang="ja-JP" altLang="en-US" dirty="0"/>
          </a:p>
        </p:txBody>
      </p:sp>
    </p:spTree>
    <p:extLst>
      <p:ext uri="{BB962C8B-B14F-4D97-AF65-F5344CB8AC3E}">
        <p14:creationId xmlns:p14="http://schemas.microsoft.com/office/powerpoint/2010/main" val="30006719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今回の開発を通して</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a:t>
            </a:r>
            <a:r>
              <a:rPr kumimoji="1" lang="en-US" altLang="ja-JP" dirty="0" err="1" smtClean="0"/>
              <a:t>Laravel</a:t>
            </a:r>
            <a:r>
              <a:rPr kumimoji="1" lang="ja-JP" altLang="en-US" dirty="0" smtClean="0"/>
              <a:t>の認証機能等、簡単に使用できるものがある反面、それを自分なりにカスタマイズすることが難しかった。</a:t>
            </a:r>
            <a:endParaRPr kumimoji="1" lang="en-US" altLang="ja-JP" dirty="0" smtClean="0"/>
          </a:p>
          <a:p>
            <a:endParaRPr kumimoji="1" lang="en-US" altLang="ja-JP" dirty="0" smtClean="0"/>
          </a:p>
          <a:p>
            <a:r>
              <a:rPr lang="ja-JP" altLang="en-US" dirty="0" smtClean="0"/>
              <a:t>・データのとり方によって</a:t>
            </a:r>
            <a:r>
              <a:rPr lang="en-US" altLang="ja-JP" dirty="0" smtClean="0"/>
              <a:t>format()-&gt;’Y</a:t>
            </a:r>
            <a:r>
              <a:rPr lang="ja-JP" altLang="en-US" dirty="0" smtClean="0"/>
              <a:t>年</a:t>
            </a:r>
            <a:r>
              <a:rPr lang="en-US" altLang="ja-JP" dirty="0" smtClean="0"/>
              <a:t>m</a:t>
            </a:r>
            <a:r>
              <a:rPr lang="ja-JP" altLang="en-US" dirty="0" smtClean="0"/>
              <a:t>月</a:t>
            </a:r>
            <a:r>
              <a:rPr lang="en-US" altLang="ja-JP" dirty="0" smtClean="0"/>
              <a:t>d</a:t>
            </a:r>
            <a:r>
              <a:rPr lang="ja-JP" altLang="en-US" dirty="0" smtClean="0"/>
              <a:t>日</a:t>
            </a:r>
            <a:r>
              <a:rPr lang="en-US" altLang="ja-JP" dirty="0" smtClean="0"/>
              <a:t>’</a:t>
            </a:r>
            <a:r>
              <a:rPr lang="ja-JP" altLang="en-US" dirty="0" smtClean="0"/>
              <a:t>など使えないものがあるのを理解するのが難しかった</a:t>
            </a:r>
            <a:endParaRPr lang="en-US" altLang="ja-JP" dirty="0" smtClean="0"/>
          </a:p>
          <a:p>
            <a:endParaRPr kumimoji="1" lang="en-US" altLang="ja-JP" dirty="0" smtClean="0"/>
          </a:p>
          <a:p>
            <a:r>
              <a:rPr lang="ja-JP" altLang="en-US" dirty="0" smtClean="0"/>
              <a:t>・まだまだ</a:t>
            </a:r>
            <a:r>
              <a:rPr lang="en-US" altLang="ja-JP" dirty="0" err="1" smtClean="0"/>
              <a:t>foreach</a:t>
            </a:r>
            <a:r>
              <a:rPr lang="ja-JP" altLang="en-US" dirty="0" smtClean="0"/>
              <a:t>文など、</a:t>
            </a:r>
            <a:r>
              <a:rPr lang="en-US" altLang="ja-JP" dirty="0" smtClean="0"/>
              <a:t>PHP</a:t>
            </a:r>
            <a:r>
              <a:rPr lang="ja-JP" altLang="en-US" dirty="0" smtClean="0"/>
              <a:t>の基礎部分で理解しきれていないところがあった。</a:t>
            </a:r>
            <a:endParaRPr lang="en-US" altLang="ja-JP" dirty="0" smtClean="0"/>
          </a:p>
          <a:p>
            <a:endParaRPr lang="en-US" altLang="ja-JP" dirty="0" smtClean="0"/>
          </a:p>
          <a:p>
            <a:r>
              <a:rPr lang="ja-JP" altLang="en-US" dirty="0" smtClean="0"/>
              <a:t>・ただ、</a:t>
            </a:r>
            <a:r>
              <a:rPr lang="en-US" altLang="ja-JP" dirty="0" smtClean="0"/>
              <a:t>SQL</a:t>
            </a:r>
            <a:r>
              <a:rPr lang="ja-JP" altLang="en-US" dirty="0" smtClean="0"/>
              <a:t>文や</a:t>
            </a:r>
            <a:r>
              <a:rPr lang="en-US" altLang="ja-JP" dirty="0" smtClean="0"/>
              <a:t>if</a:t>
            </a:r>
            <a:r>
              <a:rPr lang="ja-JP" altLang="en-US" dirty="0" smtClean="0"/>
              <a:t>文など理解できていることがあることも確認できた。</a:t>
            </a:r>
            <a:endParaRPr lang="en-US" altLang="ja-JP" dirty="0" smtClean="0"/>
          </a:p>
          <a:p>
            <a:endParaRPr lang="en-US" altLang="ja-JP" dirty="0" smtClean="0"/>
          </a:p>
        </p:txBody>
      </p:sp>
    </p:spTree>
    <p:extLst>
      <p:ext uri="{BB962C8B-B14F-4D97-AF65-F5344CB8AC3E}">
        <p14:creationId xmlns:p14="http://schemas.microsoft.com/office/powerpoint/2010/main" val="29798021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今回の開発を通して</a:t>
            </a:r>
            <a:endParaRPr kumimoji="1" lang="ja-JP" altLang="en-US" dirty="0"/>
          </a:p>
        </p:txBody>
      </p:sp>
      <p:sp>
        <p:nvSpPr>
          <p:cNvPr id="3" name="コンテンツ プレースホルダー 2"/>
          <p:cNvSpPr>
            <a:spLocks noGrp="1"/>
          </p:cNvSpPr>
          <p:nvPr>
            <p:ph idx="1"/>
          </p:nvPr>
        </p:nvSpPr>
        <p:spPr/>
        <p:txBody>
          <a:bodyPr/>
          <a:lstStyle/>
          <a:p>
            <a:r>
              <a:rPr lang="ja-JP" altLang="en-US" dirty="0"/>
              <a:t>・「何のためにシステムがあって、誰のためにシステムをつくるのか？」が最大の目的であるし、目標であることに改めて気付かされた。</a:t>
            </a:r>
            <a:endParaRPr lang="en-US" altLang="ja-JP" dirty="0"/>
          </a:p>
          <a:p>
            <a:endParaRPr lang="en-US" altLang="ja-JP" dirty="0"/>
          </a:p>
          <a:p>
            <a:r>
              <a:rPr lang="ja-JP" altLang="en-US" dirty="0"/>
              <a:t>・あまりにも課題が大きすぎると、どうしていいかわからないことがあるため、課題を細分化することが非常に効率が上がり、重要だと思った。</a:t>
            </a:r>
            <a:endParaRPr lang="en-US" altLang="ja-JP" dirty="0"/>
          </a:p>
          <a:p>
            <a:endParaRPr lang="en-US" altLang="ja-JP" dirty="0"/>
          </a:p>
          <a:p>
            <a:r>
              <a:rPr lang="ja-JP" altLang="en-US" dirty="0"/>
              <a:t>・自分の引き出しの少なさに戸惑ったので、少しでも増やせるように、様々なコードを読み、動かし、経験を重ねていきたいと思った。</a:t>
            </a:r>
          </a:p>
          <a:p>
            <a:endParaRPr kumimoji="1" lang="ja-JP" altLang="en-US" dirty="0"/>
          </a:p>
        </p:txBody>
      </p:sp>
    </p:spTree>
    <p:extLst>
      <p:ext uri="{BB962C8B-B14F-4D97-AF65-F5344CB8AC3E}">
        <p14:creationId xmlns:p14="http://schemas.microsoft.com/office/powerpoint/2010/main" val="39735781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エッセンシャル">
  <a:themeElements>
    <a:clrScheme name="リゾート">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エッセンシャル">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エッセンシャル">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330</TotalTime>
  <Words>858</Words>
  <Application>Microsoft Office PowerPoint</Application>
  <PresentationFormat>画面に合わせる (4:3)</PresentationFormat>
  <Paragraphs>59</Paragraphs>
  <Slides>8</Slides>
  <Notes>0</Notes>
  <HiddenSlides>0</HiddenSlides>
  <MMClips>0</MMClips>
  <ScaleCrop>false</ScaleCrop>
  <HeadingPairs>
    <vt:vector size="4" baseType="variant">
      <vt:variant>
        <vt:lpstr>テーマ</vt:lpstr>
      </vt:variant>
      <vt:variant>
        <vt:i4>1</vt:i4>
      </vt:variant>
      <vt:variant>
        <vt:lpstr>スライド タイトル</vt:lpstr>
      </vt:variant>
      <vt:variant>
        <vt:i4>8</vt:i4>
      </vt:variant>
    </vt:vector>
  </HeadingPairs>
  <TitlesOfParts>
    <vt:vector size="9" baseType="lpstr">
      <vt:lpstr>エッセンシャル</vt:lpstr>
      <vt:lpstr>自作発表</vt:lpstr>
      <vt:lpstr>背景</vt:lpstr>
      <vt:lpstr>目的</vt:lpstr>
      <vt:lpstr>スケジュール、実装機能</vt:lpstr>
      <vt:lpstr>実装機能</vt:lpstr>
      <vt:lpstr>不足機能・今後追加したいもの</vt:lpstr>
      <vt:lpstr>今回の開発を通して</vt:lpstr>
      <vt:lpstr>今回の開発を通して</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自作発表</dc:title>
  <dc:creator>Konno</dc:creator>
  <cp:lastModifiedBy>Konno</cp:lastModifiedBy>
  <cp:revision>11</cp:revision>
  <dcterms:created xsi:type="dcterms:W3CDTF">2022-08-03T09:53:25Z</dcterms:created>
  <dcterms:modified xsi:type="dcterms:W3CDTF">2022-08-04T06:15:17Z</dcterms:modified>
</cp:coreProperties>
</file>