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12748-C2E4-4214-97E3-296319CC5EB0}" v="22" dt="2023-12-13T19:30:49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Teles" userId="ec6ebe64dac95212" providerId="LiveId" clId="{F0412748-C2E4-4214-97E3-296319CC5EB0}"/>
    <pc:docChg chg="undo custSel modSld">
      <pc:chgData name="Natalia Teles" userId="ec6ebe64dac95212" providerId="LiveId" clId="{F0412748-C2E4-4214-97E3-296319CC5EB0}" dt="2023-12-13T19:30:49.463" v="115" actId="1076"/>
      <pc:docMkLst>
        <pc:docMk/>
      </pc:docMkLst>
      <pc:sldChg chg="modSp mod">
        <pc:chgData name="Natalia Teles" userId="ec6ebe64dac95212" providerId="LiveId" clId="{F0412748-C2E4-4214-97E3-296319CC5EB0}" dt="2023-12-13T19:30:49.463" v="115" actId="1076"/>
        <pc:sldMkLst>
          <pc:docMk/>
          <pc:sldMk cId="2010804175" sldId="258"/>
        </pc:sldMkLst>
        <pc:spChg chg="mod">
          <ac:chgData name="Natalia Teles" userId="ec6ebe64dac95212" providerId="LiveId" clId="{F0412748-C2E4-4214-97E3-296319CC5EB0}" dt="2023-12-13T18:42:30.086" v="68"/>
          <ac:spMkLst>
            <pc:docMk/>
            <pc:sldMk cId="2010804175" sldId="258"/>
            <ac:spMk id="4" creationId="{82274F7B-1EB6-CE66-87CE-528A1BD9CCC2}"/>
          </ac:spMkLst>
        </pc:spChg>
        <pc:spChg chg="mod">
          <ac:chgData name="Natalia Teles" userId="ec6ebe64dac95212" providerId="LiveId" clId="{F0412748-C2E4-4214-97E3-296319CC5EB0}" dt="2023-12-13T18:40:00.621" v="52" actId="1076"/>
          <ac:spMkLst>
            <pc:docMk/>
            <pc:sldMk cId="2010804175" sldId="258"/>
            <ac:spMk id="7" creationId="{7C96F72A-29A7-29AD-40FC-A852573E76F0}"/>
          </ac:spMkLst>
        </pc:spChg>
        <pc:spChg chg="mod">
          <ac:chgData name="Natalia Teles" userId="ec6ebe64dac95212" providerId="LiveId" clId="{F0412748-C2E4-4214-97E3-296319CC5EB0}" dt="2023-12-13T18:40:00.621" v="52" actId="1076"/>
          <ac:spMkLst>
            <pc:docMk/>
            <pc:sldMk cId="2010804175" sldId="258"/>
            <ac:spMk id="8" creationId="{E24AA9D9-E498-6CEF-B3D6-F92834DB138F}"/>
          </ac:spMkLst>
        </pc:spChg>
        <pc:spChg chg="mod">
          <ac:chgData name="Natalia Teles" userId="ec6ebe64dac95212" providerId="LiveId" clId="{F0412748-C2E4-4214-97E3-296319CC5EB0}" dt="2023-12-13T18:40:00.621" v="52" actId="1076"/>
          <ac:spMkLst>
            <pc:docMk/>
            <pc:sldMk cId="2010804175" sldId="258"/>
            <ac:spMk id="9" creationId="{BB037BFD-8954-9635-76E0-D600B4A4FB62}"/>
          </ac:spMkLst>
        </pc:spChg>
        <pc:spChg chg="mod">
          <ac:chgData name="Natalia Teles" userId="ec6ebe64dac95212" providerId="LiveId" clId="{F0412748-C2E4-4214-97E3-296319CC5EB0}" dt="2023-12-13T18:40:00.621" v="52" actId="1076"/>
          <ac:spMkLst>
            <pc:docMk/>
            <pc:sldMk cId="2010804175" sldId="258"/>
            <ac:spMk id="10" creationId="{829062E0-3646-E22E-C542-28BBACC5C4B7}"/>
          </ac:spMkLst>
        </pc:spChg>
        <pc:spChg chg="mod">
          <ac:chgData name="Natalia Teles" userId="ec6ebe64dac95212" providerId="LiveId" clId="{F0412748-C2E4-4214-97E3-296319CC5EB0}" dt="2023-12-13T18:40:00.621" v="52" actId="1076"/>
          <ac:spMkLst>
            <pc:docMk/>
            <pc:sldMk cId="2010804175" sldId="258"/>
            <ac:spMk id="11" creationId="{928FF1EA-E920-42A1-5B5B-A1FDC5883597}"/>
          </ac:spMkLst>
        </pc:spChg>
        <pc:spChg chg="mod">
          <ac:chgData name="Natalia Teles" userId="ec6ebe64dac95212" providerId="LiveId" clId="{F0412748-C2E4-4214-97E3-296319CC5EB0}" dt="2023-12-13T19:30:41.771" v="114" actId="1035"/>
          <ac:spMkLst>
            <pc:docMk/>
            <pc:sldMk cId="2010804175" sldId="258"/>
            <ac:spMk id="12" creationId="{02DB834B-4386-6390-CF99-44DF0CC9CFEB}"/>
          </ac:spMkLst>
        </pc:spChg>
        <pc:grpChg chg="mod">
          <ac:chgData name="Natalia Teles" userId="ec6ebe64dac95212" providerId="LiveId" clId="{F0412748-C2E4-4214-97E3-296319CC5EB0}" dt="2023-12-13T18:40:00.621" v="52" actId="1076"/>
          <ac:grpSpMkLst>
            <pc:docMk/>
            <pc:sldMk cId="2010804175" sldId="258"/>
            <ac:grpSpMk id="13" creationId="{ACBEF95D-B63A-BE4C-E8BD-376FDA1B8039}"/>
          </ac:grpSpMkLst>
        </pc:grpChg>
        <pc:picChg chg="mod">
          <ac:chgData name="Natalia Teles" userId="ec6ebe64dac95212" providerId="LiveId" clId="{F0412748-C2E4-4214-97E3-296319CC5EB0}" dt="2023-12-13T19:30:49.463" v="115" actId="1076"/>
          <ac:picMkLst>
            <pc:docMk/>
            <pc:sldMk cId="2010804175" sldId="258"/>
            <ac:picMk id="2" creationId="{81BC82C7-3744-FAEA-FDF3-E13939250CF9}"/>
          </ac:picMkLst>
        </pc:picChg>
        <pc:picChg chg="mod">
          <ac:chgData name="Natalia Teles" userId="ec6ebe64dac95212" providerId="LiveId" clId="{F0412748-C2E4-4214-97E3-296319CC5EB0}" dt="2023-12-13T18:40:00.621" v="52" actId="1076"/>
          <ac:picMkLst>
            <pc:docMk/>
            <pc:sldMk cId="2010804175" sldId="258"/>
            <ac:picMk id="3" creationId="{665E2C0B-FD53-60B5-B131-96D7F452DE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10EB7-7106-8222-BBC4-AEE5E922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59EF1-2DF9-F284-F505-25D0C679B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E3CA94-EC94-AD47-254C-0036862D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7A0921-FDFA-AC8E-47DD-CCD6980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05A7BD-3B9E-687B-380F-7AD82C3E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243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69C3D-284B-047D-6678-6FA9E7EA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D5ECDB-6E59-BE55-2A17-5DC3CCE6E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403466-D0DD-9C99-3602-BD62DD57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06C649-D227-E69A-2E5A-EA49AC74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FD83F1-949D-E5F7-8E73-6D970E5E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8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48C39E-3C4B-EF32-9577-34CC5E3B0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08C3656-4B5C-59B0-ED5D-466E575E7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E6F85A-6D55-7015-C593-92990554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EB06B8-2855-1E89-265B-5D603E84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331205-9188-C73B-3255-F363D6A0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55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DA1B2-8842-8D1F-4FD4-1DDA6EEB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3133A7-F78B-3092-AC05-768DA0AE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39444-6A44-8595-E1EA-2BF9F5A0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FC11D7-2677-4FB6-BA22-1BFA736E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3BF381-2893-70F8-E4A3-0610E4D2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99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2EB60-944D-A5E8-9699-629CC2B5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84A47E-BC42-5F37-DD7A-B246F40E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4056CF-14F0-08AF-B0BC-FA7D1B37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0D4B14-B8E1-928F-4563-0FAC92EA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0035D-2100-DD98-08AC-F98402B1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3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8ECA8-C43F-DEFF-7C35-CA9EE51F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F5DF8D-69B8-6699-3135-6778FC66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1A19FC4-0279-6A5D-6DE5-8D48B2D6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3F747D-D43C-14F4-71BC-550D81B8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6C83FF-143A-61A3-4B51-2B700F47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B5A997-03CB-A81D-849D-38F2071B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9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2F1C0-D758-7E94-DFBB-E86662F8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279F58-1F23-7D58-535F-3A236D3D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4B528F-0049-77A9-D32D-DD55C094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06D3BA-8BDB-BDB1-5BE7-8DD949D5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07C1B01-604D-9321-2AF2-0740CFBC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4664A22-6ACA-9833-BA34-7011ADB6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4E09618-C8B9-FED4-B593-F1E08FE3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A9E70EE-C5EA-C20A-24BC-E572D9CC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8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600E-C6AB-C185-510F-E6DD5D40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A26F84-8092-22E7-F3EC-ACC9B6A0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8043A47-E04F-91B8-14B0-097F4DE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874CC-F29F-DB50-1F5D-7DD6333E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294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3FB71D4-5856-EFEA-1240-CA9641E2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CE02796-94D9-25FB-715A-168D3ED9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F0776B-E4D5-A2D3-7146-71281FEE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23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C22B0-9FD1-FB2F-5023-37531852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EFDBF-4DD4-F5A7-9988-FE13B8CA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57EE5C-D745-1575-D427-46E4A6C8A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A883CA-1027-2586-825A-B9B87088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73440D-F139-6499-DCF3-EB1E1FE2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AE550CC-B668-789D-068D-C5499C47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9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87C07-D37C-417D-30E9-52D7412D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EF9E05-061D-C643-8118-912E4C54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B0482A-AF9A-5DE6-6A64-C659ABCD1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86F1C8-2052-8FEF-3328-3D8F622E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28E8CE-BA91-4E33-3E10-89BBAAD2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0621A8-4EB1-DAE1-8BB6-F0112030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977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72D96C-FB78-06E8-6A96-0FD949DE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A94B88-B3EB-AAB6-42AB-804F43D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E45489-B967-473C-0D40-25E7863DE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C40B-E213-47F1-8E8F-AAF3960C879F}" type="datetimeFigureOut">
              <a:rPr lang="pt-PT" smtClean="0"/>
              <a:t>13/12/2023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E9E877-1A71-004C-0BC5-5C5B122A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EC6B2B-3DE5-3605-1E6B-636CC655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2555-0119-4470-BAB4-5D5CB14E7B6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2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ack and white movie clapper with the words production director location time on it">
            <a:extLst>
              <a:ext uri="{FF2B5EF4-FFF2-40B4-BE49-F238E27FC236}">
                <a16:creationId xmlns:a16="http://schemas.microsoft.com/office/drawing/2014/main" id="{DD79A858-F880-3A94-6129-6DA9F31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900" y="4049221"/>
            <a:ext cx="2975317" cy="25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ágina 4 | Vetores e ilustrações de Filmes roda para download gratuito |  Freepik">
            <a:extLst>
              <a:ext uri="{FF2B5EF4-FFF2-40B4-BE49-F238E27FC236}">
                <a16:creationId xmlns:a16="http://schemas.microsoft.com/office/drawing/2014/main" id="{7DEC14F4-B895-198E-EF4F-6E77D60C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3" y="24618"/>
            <a:ext cx="5589491" cy="71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De Material De Desenho Animado De Filme PNG , Clipart De Filme,  Film Film, Adereços De Filmes Imagem PNG e PSD Para Download Gratuito">
            <a:extLst>
              <a:ext uri="{FF2B5EF4-FFF2-40B4-BE49-F238E27FC236}">
                <a16:creationId xmlns:a16="http://schemas.microsoft.com/office/drawing/2014/main" id="{24CB9097-D4FF-C7C4-3950-8C8D0250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ownload De Material De Desenho Animado De Filme PNG , Clipart De Filme,  Film Film, Adereços De Filmes Imagem PNG e PSD Para Download Gratuito">
            <a:extLst>
              <a:ext uri="{FF2B5EF4-FFF2-40B4-BE49-F238E27FC236}">
                <a16:creationId xmlns:a16="http://schemas.microsoft.com/office/drawing/2014/main" id="{D0C6E369-F26D-8BBE-54F6-ED43A4AC7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7712" r="17423" b="2404"/>
          <a:stretch/>
        </p:blipFill>
        <p:spPr bwMode="auto">
          <a:xfrm rot="18388577">
            <a:off x="698971" y="-5158219"/>
            <a:ext cx="10135802" cy="128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481EBC-4A8E-42B3-D8CE-2EFC4C9B3A24}"/>
              </a:ext>
            </a:extLst>
          </p:cNvPr>
          <p:cNvSpPr txBox="1"/>
          <p:nvPr/>
        </p:nvSpPr>
        <p:spPr>
          <a:xfrm>
            <a:off x="-105508" y="133644"/>
            <a:ext cx="3264292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Filmes DDT apresenta: 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nossa Cito dava um filme”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(produção independente®)</a:t>
            </a:r>
          </a:p>
          <a:p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Elenco: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do ano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passado+Katherine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285D8CF-0D20-4310-0143-C99F51E63E85}"/>
              </a:ext>
            </a:extLst>
          </p:cNvPr>
          <p:cNvGrpSpPr/>
          <p:nvPr/>
        </p:nvGrpSpPr>
        <p:grpSpPr>
          <a:xfrm>
            <a:off x="8803721" y="4021452"/>
            <a:ext cx="3329664" cy="2836548"/>
            <a:chOff x="8564570" y="4021418"/>
            <a:chExt cx="3329664" cy="2836548"/>
          </a:xfrm>
        </p:grpSpPr>
        <p:pic>
          <p:nvPicPr>
            <p:cNvPr id="8" name="Picture 2" descr="a black and white movie clapper with the words production director location time on it">
              <a:extLst>
                <a:ext uri="{FF2B5EF4-FFF2-40B4-BE49-F238E27FC236}">
                  <a16:creationId xmlns:a16="http://schemas.microsoft.com/office/drawing/2014/main" id="{D8D9AF09-F286-DE12-C355-D37A633DD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4570" y="4021418"/>
              <a:ext cx="3329664" cy="283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43A630-2E8E-7B7B-5FF8-ECD665562919}"/>
                </a:ext>
              </a:extLst>
            </p:cNvPr>
            <p:cNvSpPr txBox="1"/>
            <p:nvPr/>
          </p:nvSpPr>
          <p:spPr>
            <a:xfrm>
              <a:off x="9636369" y="5059114"/>
              <a:ext cx="1040285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Filmes DDT 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5FC60CE-649E-313B-CBA2-948F41864A49}"/>
                </a:ext>
              </a:extLst>
            </p:cNvPr>
            <p:cNvSpPr txBox="1"/>
            <p:nvPr/>
          </p:nvSpPr>
          <p:spPr>
            <a:xfrm>
              <a:off x="9521482" y="5482973"/>
              <a:ext cx="1673471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DDT  </a:t>
              </a:r>
              <a:r>
                <a:rPr lang="pt-PT" sz="1400" dirty="0" err="1">
                  <a:solidFill>
                    <a:schemeClr val="bg1"/>
                  </a:solidFill>
                </a:rPr>
                <a:t>Unipessoal,Lda</a:t>
              </a:r>
              <a:endParaRPr lang="pt-PT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F2D9A3B-F10D-4A4E-81B7-CB511BEC2F2C}"/>
                </a:ext>
              </a:extLst>
            </p:cNvPr>
            <p:cNvSpPr txBox="1"/>
            <p:nvPr/>
          </p:nvSpPr>
          <p:spPr>
            <a:xfrm>
              <a:off x="9521482" y="5902182"/>
              <a:ext cx="1806841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CGM/PPN 88, </a:t>
              </a:r>
              <a:r>
                <a:rPr lang="pt-PT" sz="1400" dirty="0" err="1">
                  <a:solidFill>
                    <a:schemeClr val="bg1"/>
                  </a:solidFill>
                </a:rPr>
                <a:t>Exactly</a:t>
              </a:r>
              <a:r>
                <a:rPr lang="pt-PT" sz="1400" dirty="0">
                  <a:solidFill>
                    <a:schemeClr val="bg1"/>
                  </a:solidFill>
                </a:rPr>
                <a:t>,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826F329-CD6E-C933-6297-9BAE6ABCB7EC}"/>
                </a:ext>
              </a:extLst>
            </p:cNvPr>
            <p:cNvSpPr txBox="1"/>
            <p:nvPr/>
          </p:nvSpPr>
          <p:spPr>
            <a:xfrm>
              <a:off x="10258187" y="6390434"/>
              <a:ext cx="1620765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Matiné, </a:t>
              </a:r>
              <a:r>
                <a:rPr lang="pt-PT" sz="1400" dirty="0" err="1">
                  <a:solidFill>
                    <a:schemeClr val="bg1"/>
                  </a:solidFill>
                </a:rPr>
                <a:t>all</a:t>
              </a:r>
              <a:r>
                <a:rPr lang="pt-PT" sz="1400" dirty="0">
                  <a:solidFill>
                    <a:schemeClr val="bg1"/>
                  </a:solidFill>
                </a:rPr>
                <a:t> </a:t>
              </a:r>
              <a:r>
                <a:rPr lang="pt-PT" sz="1400" dirty="0" err="1">
                  <a:solidFill>
                    <a:schemeClr val="bg1"/>
                  </a:solidFill>
                </a:rPr>
                <a:t>day</a:t>
              </a:r>
              <a:r>
                <a:rPr lang="pt-PT" sz="1400" dirty="0">
                  <a:solidFill>
                    <a:schemeClr val="bg1"/>
                  </a:solidFill>
                </a:rPr>
                <a:t> </a:t>
              </a:r>
              <a:r>
                <a:rPr lang="pt-PT" sz="1400" dirty="0" err="1">
                  <a:solidFill>
                    <a:schemeClr val="bg1"/>
                  </a:solidFill>
                </a:rPr>
                <a:t>long</a:t>
              </a:r>
              <a:endParaRPr lang="pt-PT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962E598-56CD-BCED-B03F-4B5C7ECCED91}"/>
                </a:ext>
              </a:extLst>
            </p:cNvPr>
            <p:cNvSpPr txBox="1"/>
            <p:nvPr/>
          </p:nvSpPr>
          <p:spPr>
            <a:xfrm>
              <a:off x="9018781" y="6412703"/>
              <a:ext cx="100540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18.12.2023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96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ágina 4 | Vetores e ilustrações de Filmes roda para download gratuito |  Freepik">
            <a:extLst>
              <a:ext uri="{FF2B5EF4-FFF2-40B4-BE49-F238E27FC236}">
                <a16:creationId xmlns:a16="http://schemas.microsoft.com/office/drawing/2014/main" id="{81BC82C7-3744-FAEA-FDF3-E13939250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5165" r="9939" b="6398"/>
          <a:stretch/>
        </p:blipFill>
        <p:spPr bwMode="auto">
          <a:xfrm rot="15724980">
            <a:off x="2529933" y="-2113992"/>
            <a:ext cx="6412914" cy="114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274F7B-1EB6-CE66-87CE-528A1BD9CCC2}"/>
              </a:ext>
            </a:extLst>
          </p:cNvPr>
          <p:cNvSpPr txBox="1"/>
          <p:nvPr/>
        </p:nvSpPr>
        <p:spPr>
          <a:xfrm>
            <a:off x="193764" y="2173458"/>
            <a:ext cx="3414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Filmes DDT apresenta: </a:t>
            </a:r>
          </a:p>
          <a:p>
            <a:r>
              <a:rPr lang="pt-PT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 nossa Cito dava um filme”(produção independente®)</a:t>
            </a:r>
          </a:p>
          <a:p>
            <a:r>
              <a:rPr lang="pt-PT" sz="1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Elenco: </a:t>
            </a:r>
            <a:r>
              <a:rPr lang="pt-PT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do ano </a:t>
            </a:r>
            <a:r>
              <a:rPr lang="pt-PT" sz="11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passado+Katherine</a:t>
            </a:r>
            <a:endParaRPr lang="pt-PT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CBEF95D-B63A-BE4C-E8BD-376FDA1B8039}"/>
              </a:ext>
            </a:extLst>
          </p:cNvPr>
          <p:cNvGrpSpPr/>
          <p:nvPr/>
        </p:nvGrpSpPr>
        <p:grpSpPr>
          <a:xfrm>
            <a:off x="193764" y="161778"/>
            <a:ext cx="2964433" cy="2011680"/>
            <a:chOff x="8564570" y="4021418"/>
            <a:chExt cx="3329664" cy="2836548"/>
          </a:xfrm>
        </p:grpSpPr>
        <p:pic>
          <p:nvPicPr>
            <p:cNvPr id="3" name="Picture 2" descr="a black and white movie clapper with the words production director location time on it">
              <a:extLst>
                <a:ext uri="{FF2B5EF4-FFF2-40B4-BE49-F238E27FC236}">
                  <a16:creationId xmlns:a16="http://schemas.microsoft.com/office/drawing/2014/main" id="{665E2C0B-FD53-60B5-B131-96D7F452D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4570" y="4021418"/>
              <a:ext cx="3329664" cy="283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C96F72A-29A7-29AD-40FC-A852573E76F0}"/>
                </a:ext>
              </a:extLst>
            </p:cNvPr>
            <p:cNvSpPr txBox="1"/>
            <p:nvPr/>
          </p:nvSpPr>
          <p:spPr>
            <a:xfrm>
              <a:off x="9636370" y="5059114"/>
              <a:ext cx="809997" cy="31467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solidFill>
                    <a:srgbClr val="FFFF00"/>
                  </a:solidFill>
                </a:rPr>
                <a:t>Filmes DDT 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24AA9D9-E498-6CEF-B3D6-F92834DB138F}"/>
                </a:ext>
              </a:extLst>
            </p:cNvPr>
            <p:cNvSpPr txBox="1"/>
            <p:nvPr/>
          </p:nvSpPr>
          <p:spPr>
            <a:xfrm>
              <a:off x="9521481" y="5482973"/>
              <a:ext cx="1356829" cy="32662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solidFill>
                    <a:srgbClr val="FFFF00"/>
                  </a:solidFill>
                </a:rPr>
                <a:t>DDT  </a:t>
              </a:r>
              <a:r>
                <a:rPr lang="pt-PT" sz="1100" dirty="0" err="1">
                  <a:solidFill>
                    <a:srgbClr val="FFFF00"/>
                  </a:solidFill>
                </a:rPr>
                <a:t>Unipessoal,Lda</a:t>
              </a:r>
              <a:endParaRPr lang="pt-PT" sz="1100" dirty="0">
                <a:solidFill>
                  <a:srgbClr val="FFFF00"/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B037BFD-8954-9635-76E0-D600B4A4FB62}"/>
                </a:ext>
              </a:extLst>
            </p:cNvPr>
            <p:cNvSpPr txBox="1"/>
            <p:nvPr/>
          </p:nvSpPr>
          <p:spPr>
            <a:xfrm>
              <a:off x="9521481" y="5902184"/>
              <a:ext cx="1360404" cy="31467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solidFill>
                    <a:srgbClr val="FFFF00"/>
                  </a:solidFill>
                </a:rPr>
                <a:t>CGM/PPN 88, </a:t>
              </a:r>
              <a:r>
                <a:rPr lang="pt-PT" sz="1100" dirty="0" err="1">
                  <a:solidFill>
                    <a:srgbClr val="FFFF00"/>
                  </a:solidFill>
                </a:rPr>
                <a:t>Exactly</a:t>
              </a:r>
              <a:r>
                <a:rPr lang="pt-PT" sz="1100" dirty="0">
                  <a:solidFill>
                    <a:srgbClr val="FFFF00"/>
                  </a:solidFill>
                </a:rPr>
                <a:t>!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29062E0-3646-E22E-C542-28BBACC5C4B7}"/>
                </a:ext>
              </a:extLst>
            </p:cNvPr>
            <p:cNvSpPr txBox="1"/>
            <p:nvPr/>
          </p:nvSpPr>
          <p:spPr>
            <a:xfrm>
              <a:off x="10258187" y="6390435"/>
              <a:ext cx="1387697" cy="31467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solidFill>
                    <a:srgbClr val="FFFF00"/>
                  </a:solidFill>
                </a:rPr>
                <a:t>Matiné, LUNCH </a:t>
              </a:r>
              <a:r>
                <a:rPr lang="pt-PT" sz="1100" dirty="0" err="1">
                  <a:solidFill>
                    <a:srgbClr val="FFFF00"/>
                  </a:solidFill>
                </a:rPr>
                <a:t>all</a:t>
              </a:r>
              <a:r>
                <a:rPr lang="pt-PT" sz="1100" dirty="0">
                  <a:solidFill>
                    <a:srgbClr val="FFFF00"/>
                  </a:solidFill>
                </a:rPr>
                <a:t> </a:t>
              </a:r>
              <a:r>
                <a:rPr lang="pt-PT" sz="1100" dirty="0" err="1">
                  <a:solidFill>
                    <a:srgbClr val="FFFF00"/>
                  </a:solidFill>
                </a:rPr>
                <a:t>day</a:t>
              </a:r>
              <a:endParaRPr lang="pt-PT" sz="1100" dirty="0">
                <a:solidFill>
                  <a:srgbClr val="FFFF00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28FF1EA-E920-42A1-5B5B-A1FDC5883597}"/>
                </a:ext>
              </a:extLst>
            </p:cNvPr>
            <p:cNvSpPr txBox="1"/>
            <p:nvPr/>
          </p:nvSpPr>
          <p:spPr>
            <a:xfrm>
              <a:off x="9018781" y="6412702"/>
              <a:ext cx="787251" cy="31467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solidFill>
                    <a:srgbClr val="FFFF00"/>
                  </a:solidFill>
                </a:rPr>
                <a:t>18.12.2023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DB834B-4386-6390-CF99-44DF0CC9CFEB}"/>
              </a:ext>
            </a:extLst>
          </p:cNvPr>
          <p:cNvSpPr txBox="1"/>
          <p:nvPr/>
        </p:nvSpPr>
        <p:spPr>
          <a:xfrm>
            <a:off x="11020680" y="105874"/>
            <a:ext cx="11112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b="1" dirty="0">
                <a:solidFill>
                  <a:srgbClr val="FF0000"/>
                </a:solidFill>
              </a:rPr>
              <a:t>BOM</a:t>
            </a:r>
          </a:p>
          <a:p>
            <a:r>
              <a:rPr lang="pt-PT" sz="3200" b="1" dirty="0">
                <a:solidFill>
                  <a:srgbClr val="FF0000"/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010804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88</Words>
  <Application>Microsoft Office PowerPoint</Application>
  <PresentationFormat>Ecrã Panorâmico</PresentationFormat>
  <Paragraphs>20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Teles</dc:creator>
  <cp:lastModifiedBy>Natalia Teles</cp:lastModifiedBy>
  <cp:revision>1</cp:revision>
  <dcterms:created xsi:type="dcterms:W3CDTF">2023-11-24T21:41:40Z</dcterms:created>
  <dcterms:modified xsi:type="dcterms:W3CDTF">2023-12-13T19:30:49Z</dcterms:modified>
</cp:coreProperties>
</file>