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62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902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011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08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1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4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07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19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15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80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A29F-0E49-49E1-B4C9-9FCE3C4673C1}" type="datetimeFigureOut">
              <a:rPr lang="en-ZA" smtClean="0"/>
              <a:t>2018/08/14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C3FA-2547-4464-9EB1-A3E2590605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11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0423" y="705394"/>
            <a:ext cx="9757954" cy="142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776549" y="2468880"/>
            <a:ext cx="9784080" cy="120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6" name="Rectangle 5">
            <a:hlinkClick r:id="rId4" action="ppaction://hlinksldjump" tooltip="Meat prices "/>
          </p:cNvPr>
          <p:cNvSpPr/>
          <p:nvPr/>
        </p:nvSpPr>
        <p:spPr>
          <a:xfrm>
            <a:off x="1685109" y="4010297"/>
            <a:ext cx="9875520" cy="133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685109" y="5551714"/>
            <a:ext cx="9875520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Authentify</a:t>
            </a:r>
            <a:r>
              <a:rPr lang="en-ZA" sz="2400" dirty="0" smtClean="0">
                <a:solidFill>
                  <a:prstClr val="white"/>
                </a:solidFill>
              </a:rPr>
              <a:t> my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53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6388" y="1432684"/>
            <a:ext cx="282157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Search Item to add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1979538"/>
            <a:ext cx="1054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		</a:t>
            </a:r>
            <a:endParaRPr lang="en-Z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28047"/>
              </p:ext>
            </p:extLst>
          </p:nvPr>
        </p:nvGraphicFramePr>
        <p:xfrm>
          <a:off x="1985553" y="2259877"/>
          <a:ext cx="8291419" cy="3148146"/>
        </p:xfrm>
        <a:graphic>
          <a:graphicData uri="http://schemas.openxmlformats.org/drawingml/2006/table">
            <a:tbl>
              <a:tblPr firstRow="1" firstCol="1" lastRow="1" bandRow="1" bandCol="1">
                <a:tableStyleId>{284E427A-3D55-4303-BF80-6455036E1DE7}</a:tableStyleId>
              </a:tblPr>
              <a:tblGrid>
                <a:gridCol w="1915270">
                  <a:extLst>
                    <a:ext uri="{9D8B030D-6E8A-4147-A177-3AD203B41FA5}">
                      <a16:colId xmlns:a16="http://schemas.microsoft.com/office/drawing/2014/main" val="226230525"/>
                    </a:ext>
                  </a:extLst>
                </a:gridCol>
                <a:gridCol w="1721319">
                  <a:extLst>
                    <a:ext uri="{9D8B030D-6E8A-4147-A177-3AD203B41FA5}">
                      <a16:colId xmlns:a16="http://schemas.microsoft.com/office/drawing/2014/main" val="3491015468"/>
                    </a:ext>
                  </a:extLst>
                </a:gridCol>
                <a:gridCol w="1551610">
                  <a:extLst>
                    <a:ext uri="{9D8B030D-6E8A-4147-A177-3AD203B41FA5}">
                      <a16:colId xmlns:a16="http://schemas.microsoft.com/office/drawing/2014/main" val="3814229169"/>
                    </a:ext>
                  </a:extLst>
                </a:gridCol>
                <a:gridCol w="1551610">
                  <a:extLst>
                    <a:ext uri="{9D8B030D-6E8A-4147-A177-3AD203B41FA5}">
                      <a16:colId xmlns:a16="http://schemas.microsoft.com/office/drawing/2014/main" val="3025359819"/>
                    </a:ext>
                  </a:extLst>
                </a:gridCol>
                <a:gridCol w="1551610">
                  <a:extLst>
                    <a:ext uri="{9D8B030D-6E8A-4147-A177-3AD203B41FA5}">
                      <a16:colId xmlns:a16="http://schemas.microsoft.com/office/drawing/2014/main" val="3523764562"/>
                    </a:ext>
                  </a:extLst>
                </a:gridCol>
              </a:tblGrid>
              <a:tr h="24559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Item Name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Best Price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991989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3374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815236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035679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5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896409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5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137842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6004484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403227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Item8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103041"/>
                  </a:ext>
                </a:extLst>
              </a:tr>
              <a:tr h="32250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Total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41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727124"/>
                  </a:ext>
                </a:extLst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>
            <a:off x="496388" y="4925846"/>
            <a:ext cx="1489165" cy="4122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hlinkClick r:id="rId2" action="ppaction://hlinksldjump"/>
              </a:rPr>
              <a:t>Close</a:t>
            </a:r>
            <a:endParaRPr lang="en-ZA" dirty="0"/>
          </a:p>
        </p:txBody>
      </p:sp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" y="0"/>
            <a:ext cx="9780584" cy="1433835"/>
          </a:xfrm>
          <a:prstGeom prst="rect">
            <a:avLst/>
          </a:prstGeom>
        </p:spPr>
      </p:pic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496388" y="5656215"/>
            <a:ext cx="9780585" cy="5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11" name="Rectangle 10">
            <a:hlinkClick r:id="rId6" action="ppaction://hlinksldjump" tooltip="Meat prices "/>
          </p:cNvPr>
          <p:cNvSpPr/>
          <p:nvPr/>
        </p:nvSpPr>
        <p:spPr>
          <a:xfrm>
            <a:off x="496388" y="6296296"/>
            <a:ext cx="9780584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3814354" y="1661436"/>
            <a:ext cx="5917475" cy="31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5-Point Star 12"/>
          <p:cNvSpPr/>
          <p:nvPr/>
        </p:nvSpPr>
        <p:spPr>
          <a:xfrm>
            <a:off x="9810207" y="1602384"/>
            <a:ext cx="522514" cy="3717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/>
          <p:cNvSpPr/>
          <p:nvPr/>
        </p:nvSpPr>
        <p:spPr>
          <a:xfrm>
            <a:off x="496388" y="1433835"/>
            <a:ext cx="282157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Search Item to add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814354" y="1662587"/>
            <a:ext cx="5917475" cy="31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85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40" y="444137"/>
            <a:ext cx="9757954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005840" y="1502228"/>
            <a:ext cx="9784080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4" name="Rectangle 3">
            <a:hlinkClick r:id="rId4" action="ppaction://hlinksldjump" tooltip="Meat prices "/>
          </p:cNvPr>
          <p:cNvSpPr/>
          <p:nvPr/>
        </p:nvSpPr>
        <p:spPr>
          <a:xfrm>
            <a:off x="1005840" y="5826034"/>
            <a:ext cx="987552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5" name="Isosceles Triangle 4">
            <a:hlinkClick r:id="rId5" action="ppaction://hlinksldjump"/>
          </p:cNvPr>
          <p:cNvSpPr/>
          <p:nvPr/>
        </p:nvSpPr>
        <p:spPr>
          <a:xfrm>
            <a:off x="1005840" y="5394959"/>
            <a:ext cx="1619794" cy="282787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Close</a:t>
            </a:r>
            <a:endParaRPr lang="en-ZA" dirty="0"/>
          </a:p>
        </p:txBody>
      </p:sp>
      <p:sp>
        <p:nvSpPr>
          <p:cNvPr id="6" name="Rounded Rectangle 5">
            <a:hlinkClick r:id="rId6" action="ppaction://hlinksldjump"/>
          </p:cNvPr>
          <p:cNvSpPr/>
          <p:nvPr/>
        </p:nvSpPr>
        <p:spPr>
          <a:xfrm>
            <a:off x="1005840" y="2547255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Combo 1</a:t>
            </a:r>
            <a:endParaRPr lang="en-ZA" dirty="0"/>
          </a:p>
        </p:txBody>
      </p:sp>
      <p:sp>
        <p:nvSpPr>
          <p:cNvPr id="7" name="Rounded Rectangle 6">
            <a:hlinkClick r:id="rId7" action="ppaction://hlinksldjump"/>
          </p:cNvPr>
          <p:cNvSpPr/>
          <p:nvPr/>
        </p:nvSpPr>
        <p:spPr>
          <a:xfrm>
            <a:off x="3587932" y="2547255"/>
            <a:ext cx="1724297" cy="80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 smtClean="0"/>
          </a:p>
          <a:p>
            <a:pPr algn="ctr"/>
            <a:r>
              <a:rPr lang="en-ZA" dirty="0" smtClean="0"/>
              <a:t>Combo 2</a:t>
            </a:r>
          </a:p>
          <a:p>
            <a:pPr algn="ctr"/>
            <a:endParaRPr lang="en-ZA" dirty="0"/>
          </a:p>
        </p:txBody>
      </p:sp>
      <p:sp>
        <p:nvSpPr>
          <p:cNvPr id="8" name="Rounded Rectangle 7"/>
          <p:cNvSpPr/>
          <p:nvPr/>
        </p:nvSpPr>
        <p:spPr>
          <a:xfrm>
            <a:off x="6313714" y="2606041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ounded Rectangle 8"/>
          <p:cNvSpPr/>
          <p:nvPr/>
        </p:nvSpPr>
        <p:spPr>
          <a:xfrm>
            <a:off x="9039497" y="2573380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1005840" y="3840482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ounded Rectangle 10"/>
          <p:cNvSpPr/>
          <p:nvPr/>
        </p:nvSpPr>
        <p:spPr>
          <a:xfrm>
            <a:off x="3587932" y="3807825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6278880" y="3866607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ed Rectangle 18"/>
          <p:cNvSpPr/>
          <p:nvPr/>
        </p:nvSpPr>
        <p:spPr>
          <a:xfrm>
            <a:off x="8969828" y="4016829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9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423" y="705394"/>
            <a:ext cx="9757954" cy="61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750423" y="1476104"/>
            <a:ext cx="9757954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4" name="Rectangle 3">
            <a:hlinkClick r:id="rId4" action="ppaction://hlinksldjump" tooltip="Meat prices "/>
          </p:cNvPr>
          <p:cNvSpPr/>
          <p:nvPr/>
        </p:nvSpPr>
        <p:spPr>
          <a:xfrm>
            <a:off x="1750423" y="2150262"/>
            <a:ext cx="9757954" cy="57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5" name="Isosceles Triangle 4"/>
          <p:cNvSpPr/>
          <p:nvPr/>
        </p:nvSpPr>
        <p:spPr>
          <a:xfrm>
            <a:off x="1489166" y="6335487"/>
            <a:ext cx="1619794" cy="374226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hlinkClick r:id="rId5" action="ppaction://hlinksldjump"/>
              </a:rPr>
              <a:t>Close</a:t>
            </a:r>
            <a:endParaRPr lang="en-ZA" dirty="0"/>
          </a:p>
        </p:txBody>
      </p:sp>
      <p:sp>
        <p:nvSpPr>
          <p:cNvPr id="7" name="5-Point Star 6"/>
          <p:cNvSpPr/>
          <p:nvPr/>
        </p:nvSpPr>
        <p:spPr>
          <a:xfrm>
            <a:off x="10985863" y="3114051"/>
            <a:ext cx="522514" cy="4413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1489166" y="2907342"/>
            <a:ext cx="282157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Search Item to add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4415246" y="3114051"/>
            <a:ext cx="6309360" cy="441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80001"/>
              </p:ext>
            </p:extLst>
          </p:nvPr>
        </p:nvGraphicFramePr>
        <p:xfrm>
          <a:off x="1750425" y="3813242"/>
          <a:ext cx="9757950" cy="24387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51590">
                  <a:extLst>
                    <a:ext uri="{9D8B030D-6E8A-4147-A177-3AD203B41FA5}">
                      <a16:colId xmlns:a16="http://schemas.microsoft.com/office/drawing/2014/main" val="1132815866"/>
                    </a:ext>
                  </a:extLst>
                </a:gridCol>
                <a:gridCol w="1951590">
                  <a:extLst>
                    <a:ext uri="{9D8B030D-6E8A-4147-A177-3AD203B41FA5}">
                      <a16:colId xmlns:a16="http://schemas.microsoft.com/office/drawing/2014/main" val="4180156913"/>
                    </a:ext>
                  </a:extLst>
                </a:gridCol>
                <a:gridCol w="1951590">
                  <a:extLst>
                    <a:ext uri="{9D8B030D-6E8A-4147-A177-3AD203B41FA5}">
                      <a16:colId xmlns:a16="http://schemas.microsoft.com/office/drawing/2014/main" val="3059438935"/>
                    </a:ext>
                  </a:extLst>
                </a:gridCol>
                <a:gridCol w="1951590">
                  <a:extLst>
                    <a:ext uri="{9D8B030D-6E8A-4147-A177-3AD203B41FA5}">
                      <a16:colId xmlns:a16="http://schemas.microsoft.com/office/drawing/2014/main" val="983973360"/>
                    </a:ext>
                  </a:extLst>
                </a:gridCol>
                <a:gridCol w="1951590">
                  <a:extLst>
                    <a:ext uri="{9D8B030D-6E8A-4147-A177-3AD203B41FA5}">
                      <a16:colId xmlns:a16="http://schemas.microsoft.com/office/drawing/2014/main" val="1020369360"/>
                    </a:ext>
                  </a:extLst>
                </a:gridCol>
              </a:tblGrid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Meat 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Best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Shop2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Shop3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Shop4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021304"/>
                  </a:ext>
                </a:extLst>
              </a:tr>
              <a:tr h="1106865"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/kg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/Kg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/Kg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/Kg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876533"/>
                  </a:ext>
                </a:extLst>
              </a:tr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Pork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2.4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595054"/>
                  </a:ext>
                </a:extLst>
              </a:tr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Lamb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2.175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2.175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3.4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786017"/>
                  </a:ext>
                </a:extLst>
              </a:tr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mutton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3.57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3.4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425904"/>
                  </a:ext>
                </a:extLst>
              </a:tr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Chicken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4.4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5.5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4.4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7956"/>
                  </a:ext>
                </a:extLst>
              </a:tr>
              <a:tr h="22198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Billtong</a:t>
                      </a:r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5.6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5.6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6.2</a:t>
                      </a:r>
                      <a:endParaRPr lang="en-Z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30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40" y="444137"/>
            <a:ext cx="9757954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005840" y="1502228"/>
            <a:ext cx="9784080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4" name="Rectangle 3">
            <a:hlinkClick r:id="rId4" action="ppaction://hlinksldjump" tooltip="Meat prices "/>
          </p:cNvPr>
          <p:cNvSpPr/>
          <p:nvPr/>
        </p:nvSpPr>
        <p:spPr>
          <a:xfrm>
            <a:off x="1005840" y="5826034"/>
            <a:ext cx="987552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>
            <a:off x="1005840" y="5133703"/>
            <a:ext cx="1619794" cy="544043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Close</a:t>
            </a:r>
            <a:endParaRPr lang="en-ZA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1005840" y="2547255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Combo 1</a:t>
            </a:r>
            <a:endParaRPr lang="en-ZA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68174"/>
              </p:ext>
            </p:extLst>
          </p:nvPr>
        </p:nvGraphicFramePr>
        <p:xfrm>
          <a:off x="3344091" y="2547254"/>
          <a:ext cx="6779623" cy="20255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204702680"/>
                    </a:ext>
                  </a:extLst>
                </a:gridCol>
                <a:gridCol w="3213463">
                  <a:extLst>
                    <a:ext uri="{9D8B030D-6E8A-4147-A177-3AD203B41FA5}">
                      <a16:colId xmlns:a16="http://schemas.microsoft.com/office/drawing/2014/main" val="660955796"/>
                    </a:ext>
                  </a:extLst>
                </a:gridCol>
              </a:tblGrid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Combo 1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808351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417183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8699618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76874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290590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Total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19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2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40" y="444137"/>
            <a:ext cx="9757954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005840" y="1502228"/>
            <a:ext cx="9784080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4" name="Rectangle 3">
            <a:hlinkClick r:id="rId4" action="ppaction://hlinksldjump" tooltip="Meat prices "/>
          </p:cNvPr>
          <p:cNvSpPr/>
          <p:nvPr/>
        </p:nvSpPr>
        <p:spPr>
          <a:xfrm>
            <a:off x="1005840" y="5826034"/>
            <a:ext cx="987552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>
            <a:off x="1005840" y="5146767"/>
            <a:ext cx="1619794" cy="530980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Close</a:t>
            </a:r>
            <a:endParaRPr lang="en-ZA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1005840" y="2547255"/>
            <a:ext cx="1724297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Combo 2</a:t>
            </a:r>
            <a:endParaRPr lang="en-Z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95734"/>
              </p:ext>
            </p:extLst>
          </p:nvPr>
        </p:nvGraphicFramePr>
        <p:xfrm>
          <a:off x="3056709" y="2704010"/>
          <a:ext cx="7171508" cy="244275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483428">
                  <a:extLst>
                    <a:ext uri="{9D8B030D-6E8A-4147-A177-3AD203B41FA5}">
                      <a16:colId xmlns:a16="http://schemas.microsoft.com/office/drawing/2014/main" val="1118509385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3039642284"/>
                    </a:ext>
                  </a:extLst>
                </a:gridCol>
              </a:tblGrid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Combo 2 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644802"/>
                  </a:ext>
                </a:extLst>
              </a:tr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850728"/>
                  </a:ext>
                </a:extLst>
              </a:tr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721759"/>
                  </a:ext>
                </a:extLst>
              </a:tr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660236"/>
                  </a:ext>
                </a:extLst>
              </a:tr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ItemName4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95963"/>
                  </a:ext>
                </a:extLst>
              </a:tr>
              <a:tr h="40712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Total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25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87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4" y="2364377"/>
            <a:ext cx="4209506" cy="312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5840" y="444137"/>
            <a:ext cx="9757954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3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005840" y="1502228"/>
            <a:ext cx="9784080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5" name="Rectangle 4">
            <a:hlinkClick r:id="rId5" action="ppaction://hlinksldjump" tooltip="Meat prices "/>
          </p:cNvPr>
          <p:cNvSpPr/>
          <p:nvPr/>
        </p:nvSpPr>
        <p:spPr>
          <a:xfrm>
            <a:off x="1005840" y="5826034"/>
            <a:ext cx="987552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6" name="Isosceles Triangle 5">
            <a:hlinkClick r:id="rId6" action="ppaction://hlinksldjump"/>
          </p:cNvPr>
          <p:cNvSpPr/>
          <p:nvPr/>
        </p:nvSpPr>
        <p:spPr>
          <a:xfrm>
            <a:off x="1005840" y="5146767"/>
            <a:ext cx="1619794" cy="530980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Close</a:t>
            </a:r>
            <a:endParaRPr lang="en-ZA" dirty="0"/>
          </a:p>
        </p:txBody>
      </p:sp>
      <p:sp>
        <p:nvSpPr>
          <p:cNvPr id="7" name="5-Point Star 6"/>
          <p:cNvSpPr/>
          <p:nvPr/>
        </p:nvSpPr>
        <p:spPr>
          <a:xfrm>
            <a:off x="8791303" y="2664823"/>
            <a:ext cx="1972491" cy="1240971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Right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5840" y="444137"/>
            <a:ext cx="9757954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hlinkClick r:id="rId2" action="ppaction://hlinksldjump"/>
              </a:rPr>
              <a:t>Grocelerator</a:t>
            </a:r>
            <a:endParaRPr lang="en-ZA" sz="2400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005840" y="1502228"/>
            <a:ext cx="9784080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ComboCelerator</a:t>
            </a:r>
            <a:endParaRPr lang="en-ZA" sz="2400" dirty="0"/>
          </a:p>
        </p:txBody>
      </p:sp>
      <p:sp>
        <p:nvSpPr>
          <p:cNvPr id="5" name="Rectangle 4">
            <a:hlinkClick r:id="rId4" action="ppaction://hlinksldjump" tooltip="Meat prices "/>
          </p:cNvPr>
          <p:cNvSpPr/>
          <p:nvPr/>
        </p:nvSpPr>
        <p:spPr>
          <a:xfrm>
            <a:off x="1005840" y="5826034"/>
            <a:ext cx="987552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 smtClean="0">
                <a:solidFill>
                  <a:prstClr val="white"/>
                </a:solidFill>
              </a:rPr>
              <a:t>MeatCelerator</a:t>
            </a:r>
            <a:endParaRPr lang="en-ZA" dirty="0"/>
          </a:p>
        </p:txBody>
      </p:sp>
      <p:sp>
        <p:nvSpPr>
          <p:cNvPr id="6" name="Isosceles Triangle 5">
            <a:hlinkClick r:id="rId5" action="ppaction://hlinksldjump"/>
          </p:cNvPr>
          <p:cNvSpPr/>
          <p:nvPr/>
        </p:nvSpPr>
        <p:spPr>
          <a:xfrm>
            <a:off x="1005840" y="5146767"/>
            <a:ext cx="1619794" cy="530980"/>
          </a:xfrm>
          <a:prstGeom prst="triangle">
            <a:avLst>
              <a:gd name="adj" fmla="val 4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Close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0" y="2364377"/>
            <a:ext cx="3010989" cy="30109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12480" y="2730137"/>
            <a:ext cx="2468880" cy="164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Not vendor registered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68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0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174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Nelson Mandela Metropolitan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njafta</dc:creator>
  <cp:lastModifiedBy>Jafta, Ntembeko, (Mr) (Missionvale &amp; Summerstrand South Campus)</cp:lastModifiedBy>
  <cp:revision>16</cp:revision>
  <dcterms:created xsi:type="dcterms:W3CDTF">2018-07-20T07:13:58Z</dcterms:created>
  <dcterms:modified xsi:type="dcterms:W3CDTF">2018-08-14T12:33:40Z</dcterms:modified>
</cp:coreProperties>
</file>