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custDataLst>
    <p:tags r:id="rId41"/>
  </p:custData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4"/>
    <a:srgbClr val="16629C"/>
    <a:srgbClr val="0064A8"/>
    <a:srgbClr val="2E6AA0"/>
    <a:srgbClr val="142A40"/>
    <a:srgbClr val="091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4" d="100"/>
          <a:sy n="74" d="100"/>
        </p:scale>
        <p:origin x="-1266" y="-96"/>
      </p:cViewPr>
      <p:guideLst>
        <p:guide orient="horz" pos="3859"/>
        <p:guide orient="horz" pos="2277"/>
        <p:guide orient="horz" pos="709"/>
        <p:guide pos="2878"/>
        <p:guide pos="5472"/>
        <p:guide pos="2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32FF9-6C03-1F49-A387-78262B0B6212}" type="datetimeFigureOut">
              <a:rPr lang="de-DE" smtClean="0"/>
              <a:t>07.09.2015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C9CE0-42D8-7341-9043-A29EBDAC25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9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765C9-BE13-2640-9B5F-29F4F486ECB3}" type="datetimeFigureOut">
              <a:rPr lang="de-DE" smtClean="0"/>
              <a:t>07.09.2015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B221-F913-B140-A56D-D94ED0CD3D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44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87159" y="3886200"/>
            <a:ext cx="6400800" cy="53926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86544" y="2198077"/>
            <a:ext cx="7346407" cy="14166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3852" y="6539683"/>
            <a:ext cx="9180000" cy="324000"/>
          </a:xfrm>
          <a:prstGeom prst="rect">
            <a:avLst/>
          </a:prstGeom>
          <a:solidFill>
            <a:srgbClr val="0064A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5981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600200"/>
            <a:ext cx="7020000" cy="4525963"/>
          </a:xfrm>
        </p:spPr>
        <p:txBody>
          <a:bodyPr/>
          <a:lstStyle>
            <a:lvl1pPr marL="266700" indent="-266700">
              <a:defRPr/>
            </a:lvl1pPr>
            <a:lvl2pPr marL="714375" indent="-257175">
              <a:defRPr/>
            </a:lvl2pPr>
            <a:lvl3pPr marL="1162050" indent="-247650">
              <a:defRPr/>
            </a:lvl3pPr>
            <a:lvl4pPr marL="1619250" indent="-247650">
              <a:defRPr/>
            </a:lvl4pPr>
            <a:lvl5pPr marL="2066925" indent="-238125"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pic>
        <p:nvPicPr>
          <p:cNvPr id="5" name="Bild 4" descr="TUBAF_Logo_orig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827584" cy="8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_split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583113" y="1133475"/>
            <a:ext cx="4103687" cy="499268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2"/>
          </p:nvPr>
        </p:nvSpPr>
        <p:spPr>
          <a:xfrm>
            <a:off x="459888" y="1133475"/>
            <a:ext cx="4103687" cy="4992688"/>
          </a:xfrm>
        </p:spPr>
        <p:txBody>
          <a:bodyPr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10172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Inhaltsplatzhalter 5"/>
          <p:cNvSpPr>
            <a:spLocks noGrp="1"/>
          </p:cNvSpPr>
          <p:nvPr>
            <p:ph sz="quarter" idx="12"/>
          </p:nvPr>
        </p:nvSpPr>
        <p:spPr>
          <a:xfrm>
            <a:off x="459888" y="1133475"/>
            <a:ext cx="8226912" cy="499268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73691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_split_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Inhaltsplatzhalter 5"/>
          <p:cNvSpPr>
            <a:spLocks noGrp="1"/>
          </p:cNvSpPr>
          <p:nvPr>
            <p:ph sz="quarter" idx="12"/>
          </p:nvPr>
        </p:nvSpPr>
        <p:spPr>
          <a:xfrm>
            <a:off x="459888" y="3614738"/>
            <a:ext cx="8226912" cy="2511425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Inhaltsplatzhalter 5"/>
          <p:cNvSpPr>
            <a:spLocks noGrp="1"/>
          </p:cNvSpPr>
          <p:nvPr>
            <p:ph sz="quarter" idx="13"/>
          </p:nvPr>
        </p:nvSpPr>
        <p:spPr>
          <a:xfrm>
            <a:off x="450850" y="1099528"/>
            <a:ext cx="8226912" cy="2511425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65124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Inhaltsplatzhalter 5"/>
          <p:cNvSpPr>
            <a:spLocks noGrp="1"/>
          </p:cNvSpPr>
          <p:nvPr>
            <p:ph sz="quarter" idx="12"/>
          </p:nvPr>
        </p:nvSpPr>
        <p:spPr>
          <a:xfrm>
            <a:off x="450851" y="3614738"/>
            <a:ext cx="4132262" cy="2511426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450851" y="1125538"/>
            <a:ext cx="4132262" cy="2489200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4"/>
          </p:nvPr>
        </p:nvSpPr>
        <p:spPr>
          <a:xfrm>
            <a:off x="4583113" y="1125538"/>
            <a:ext cx="4103687" cy="2489200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15"/>
          </p:nvPr>
        </p:nvSpPr>
        <p:spPr>
          <a:xfrm>
            <a:off x="4583113" y="3614738"/>
            <a:ext cx="4103687" cy="2511425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126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_object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5"/>
          <p:cNvSpPr>
            <a:spLocks noGrp="1"/>
          </p:cNvSpPr>
          <p:nvPr>
            <p:ph sz="quarter" idx="13"/>
          </p:nvPr>
        </p:nvSpPr>
        <p:spPr>
          <a:xfrm>
            <a:off x="450851" y="1125538"/>
            <a:ext cx="4132262" cy="2489200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5"/>
          <p:cNvSpPr>
            <a:spLocks noGrp="1"/>
          </p:cNvSpPr>
          <p:nvPr>
            <p:ph sz="quarter" idx="14"/>
          </p:nvPr>
        </p:nvSpPr>
        <p:spPr>
          <a:xfrm>
            <a:off x="450851" y="3629880"/>
            <a:ext cx="4132262" cy="2489200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Inhaltsplatzhalter 5"/>
          <p:cNvSpPr>
            <a:spLocks noGrp="1"/>
          </p:cNvSpPr>
          <p:nvPr>
            <p:ph sz="quarter" idx="15"/>
          </p:nvPr>
        </p:nvSpPr>
        <p:spPr>
          <a:xfrm>
            <a:off x="4583113" y="1125538"/>
            <a:ext cx="4103687" cy="4993542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1388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_objects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5"/>
          <p:cNvSpPr>
            <a:spLocks noGrp="1"/>
          </p:cNvSpPr>
          <p:nvPr>
            <p:ph sz="quarter" idx="15"/>
          </p:nvPr>
        </p:nvSpPr>
        <p:spPr>
          <a:xfrm>
            <a:off x="474810" y="1132621"/>
            <a:ext cx="4103687" cy="4993542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5"/>
          <p:cNvSpPr>
            <a:spLocks noGrp="1"/>
          </p:cNvSpPr>
          <p:nvPr>
            <p:ph sz="quarter" idx="14"/>
          </p:nvPr>
        </p:nvSpPr>
        <p:spPr>
          <a:xfrm>
            <a:off x="4583113" y="1125538"/>
            <a:ext cx="4103687" cy="2489200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4583113" y="3614738"/>
            <a:ext cx="4103687" cy="2511425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5295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-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895436" y="1304278"/>
            <a:ext cx="6992852" cy="4726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85750" indent="-285750">
              <a:buFont typeface="Symbol" charset="2"/>
              <a:buChar char="-"/>
              <a:defRPr sz="2200" b="0" i="0">
                <a:solidFill>
                  <a:srgbClr val="000000"/>
                </a:solidFill>
                <a:latin typeface="+mj-lt"/>
                <a:cs typeface="Verdana"/>
              </a:defRPr>
            </a:lvl1pPr>
            <a:lvl2pPr marL="742950" indent="-285750">
              <a:buFont typeface="Symbol" charset="2"/>
              <a:buChar char="-"/>
              <a:defRPr sz="2200" b="0" i="0">
                <a:solidFill>
                  <a:srgbClr val="000000"/>
                </a:solidFill>
                <a:latin typeface="+mj-lt"/>
                <a:cs typeface="Verdana"/>
              </a:defRPr>
            </a:lvl2pPr>
            <a:lvl3pPr marL="1200150" indent="-285750">
              <a:buFont typeface="Symbol" charset="2"/>
              <a:buChar char="-"/>
              <a:defRPr sz="2200" b="0" i="0">
                <a:solidFill>
                  <a:srgbClr val="000000"/>
                </a:solidFill>
                <a:latin typeface="+mj-lt"/>
                <a:cs typeface="Verdana"/>
              </a:defRPr>
            </a:lvl3pPr>
            <a:lvl4pPr marL="1657350" indent="-285750">
              <a:buFont typeface="Symbol" charset="2"/>
              <a:buChar char="-"/>
              <a:defRPr sz="2200" b="0" i="0">
                <a:solidFill>
                  <a:srgbClr val="000000"/>
                </a:solidFill>
                <a:latin typeface="+mj-lt"/>
                <a:cs typeface="Verdana"/>
              </a:defRPr>
            </a:lvl4pPr>
            <a:lvl5pPr marL="2000250" indent="-171450">
              <a:buFont typeface="Symbol" charset="2"/>
              <a:buChar char="-"/>
              <a:defRPr sz="2200" b="0" i="0">
                <a:solidFill>
                  <a:srgbClr val="000000"/>
                </a:solidFill>
                <a:latin typeface="+mj-lt"/>
                <a:cs typeface="Verdana"/>
              </a:defRPr>
            </a:lvl5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pic>
        <p:nvPicPr>
          <p:cNvPr id="4" name="Bild 3" descr="TUBAF_Logo_orig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827584" cy="8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5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pic>
        <p:nvPicPr>
          <p:cNvPr id="5" name="Bild 4" descr="TUBAF_Logo_orig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827584" cy="8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6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-2255" y="0"/>
            <a:ext cx="9146255" cy="900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50051" y="117220"/>
            <a:ext cx="7050949" cy="7043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38258"/>
            <a:ext cx="8229600" cy="4987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Rechteck 3"/>
          <p:cNvSpPr/>
          <p:nvPr/>
        </p:nvSpPr>
        <p:spPr>
          <a:xfrm>
            <a:off x="-33852" y="6539683"/>
            <a:ext cx="9180000" cy="324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5" name="Bild 4" descr="TUBAF_Logo_weiss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" y="13368"/>
            <a:ext cx="867945" cy="86288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777334" y="6587184"/>
            <a:ext cx="47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A61605-441A-4B1D-AE02-A4B615DD3760}" type="slidenum">
              <a:rPr lang="de-DE" sz="1200" smtClean="0">
                <a:solidFill>
                  <a:schemeClr val="bg1"/>
                </a:solidFill>
                <a:latin typeface="Helvetica"/>
                <a:cs typeface="Helvetica"/>
              </a:rPr>
              <a:t>‹Nr.›</a:t>
            </a:fld>
            <a:endParaRPr lang="de-DE" sz="12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8" name="Bild 7" descr="ntfd_rgb_rot_weis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46" y="13368"/>
            <a:ext cx="107136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1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600" b="1" kern="1200">
          <a:solidFill>
            <a:schemeClr val="bg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Symbol" charset="2"/>
        <a:buChar char="-"/>
        <a:defRPr sz="2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39750" indent="-276225" algn="l" defTabSz="457200" rtl="0" eaLnBrk="1" latinLnBrk="0" hangingPunct="1">
        <a:spcBef>
          <a:spcPct val="20000"/>
        </a:spcBef>
        <a:buFont typeface="Symbol" charset="2"/>
        <a:buChar char="-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723900" indent="-228600" algn="l" defTabSz="457200" rtl="0" eaLnBrk="1" latinLnBrk="0" hangingPunct="1">
        <a:spcBef>
          <a:spcPct val="20000"/>
        </a:spcBef>
        <a:buFont typeface="Symbol" charset="2"/>
        <a:buChar char="-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898525" indent="-246063" algn="l" defTabSz="457200" rtl="0" eaLnBrk="1" latinLnBrk="0" hangingPunct="1">
        <a:spcBef>
          <a:spcPct val="20000"/>
        </a:spcBef>
        <a:buFont typeface="Symbol" charset="2"/>
        <a:buChar char="-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074738" indent="-228600" algn="l" defTabSz="457200" rtl="0" eaLnBrk="1" latinLnBrk="0" hangingPunct="1">
        <a:spcBef>
          <a:spcPct val="20000"/>
        </a:spcBef>
        <a:buFont typeface="Symbol" charset="2"/>
        <a:buChar char="-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Part 11: GIT – </a:t>
            </a:r>
            <a:r>
              <a:rPr lang="de-DE" dirty="0" err="1" smtClean="0"/>
              <a:t>Using</a:t>
            </a:r>
            <a:r>
              <a:rPr lang="de-DE" dirty="0" smtClean="0"/>
              <a:t> a Version Control System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Software-Werkzeuge für die Programmierung</a:t>
            </a:r>
            <a:br>
              <a:rPr lang="de-DE" dirty="0"/>
            </a:br>
            <a:r>
              <a:rPr lang="de-DE" dirty="0"/>
              <a:t>SS 2016</a:t>
            </a:r>
          </a:p>
        </p:txBody>
      </p:sp>
    </p:spTree>
    <p:extLst>
      <p:ext uri="{BB962C8B-B14F-4D97-AF65-F5344CB8AC3E}">
        <p14:creationId xmlns:p14="http://schemas.microsoft.com/office/powerpoint/2010/main" val="2091355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95436" y="1052736"/>
            <a:ext cx="6992852" cy="47268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4" name="Bild 3" descr="st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83928"/>
            <a:ext cx="5323337" cy="486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95436" y="1304278"/>
            <a:ext cx="7204956" cy="4726800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Remarks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Nearly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 smtClean="0"/>
              <a:t>local</a:t>
            </a:r>
            <a:endParaRPr lang="de-DE" b="1" dirty="0" smtClean="0"/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b="1" dirty="0" err="1" smtClean="0"/>
              <a:t>integrity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SHA-1 </a:t>
            </a:r>
            <a:r>
              <a:rPr lang="de-DE" dirty="0" err="1" smtClean="0"/>
              <a:t>hash</a:t>
            </a:r>
            <a:r>
              <a:rPr lang="de-DE" dirty="0" smtClean="0"/>
              <a:t>                e.g.: </a:t>
            </a:r>
            <a:r>
              <a:rPr lang="fi-FI" sz="2000" i="1" dirty="0" smtClean="0"/>
              <a:t>24b9da6552252987aa493b52f8696cd6d3b00373</a:t>
            </a:r>
            <a:endParaRPr lang="de-DE" dirty="0" smtClean="0"/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generally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b="1" dirty="0" err="1" smtClean="0"/>
              <a:t>adds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758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55576" y="980728"/>
            <a:ext cx="7781020" cy="472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smtClean="0"/>
              <a:t>First-Time </a:t>
            </a:r>
            <a:r>
              <a:rPr lang="de-DE" dirty="0" err="1" smtClean="0"/>
              <a:t>Git</a:t>
            </a:r>
            <a:r>
              <a:rPr lang="de-DE" dirty="0" smtClean="0"/>
              <a:t> Setup via 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config</a:t>
            </a:r>
            <a:endParaRPr lang="de-DE" b="1" dirty="0" smtClean="0"/>
          </a:p>
          <a:p>
            <a:pPr marL="0" indent="0">
              <a:buNone/>
            </a:pPr>
            <a:endParaRPr lang="de-DE" sz="600" b="1" dirty="0" smtClean="0"/>
          </a:p>
          <a:p>
            <a:pPr marL="0" indent="0">
              <a:buNone/>
            </a:pPr>
            <a:r>
              <a:rPr lang="de-DE" dirty="0" smtClean="0"/>
              <a:t>$&gt; 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config</a:t>
            </a:r>
            <a:r>
              <a:rPr lang="de-DE" b="1" dirty="0" smtClean="0"/>
              <a:t> --global </a:t>
            </a:r>
            <a:r>
              <a:rPr lang="de-DE" b="1" dirty="0" err="1" smtClean="0"/>
              <a:t>user.name</a:t>
            </a:r>
            <a:r>
              <a:rPr lang="de-DE" b="1" dirty="0" smtClean="0"/>
              <a:t> “Max Mustermann“</a:t>
            </a:r>
          </a:p>
          <a:p>
            <a:pPr marL="0" indent="0">
              <a:buNone/>
            </a:pPr>
            <a:r>
              <a:rPr lang="de-DE" dirty="0"/>
              <a:t>$&gt; 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r>
              <a:rPr lang="de-DE" b="1" dirty="0"/>
              <a:t> -</a:t>
            </a:r>
            <a:r>
              <a:rPr lang="de-DE" b="1" dirty="0" smtClean="0"/>
              <a:t>-global </a:t>
            </a:r>
            <a:r>
              <a:rPr lang="de-DE" b="1" dirty="0" err="1" smtClean="0"/>
              <a:t>user.email</a:t>
            </a:r>
            <a:r>
              <a:rPr lang="de-DE" b="1" dirty="0" smtClean="0"/>
              <a:t> </a:t>
            </a:r>
            <a:r>
              <a:rPr lang="de-DE" b="1" dirty="0" err="1" smtClean="0"/>
              <a:t>mustermann@server.de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$&gt; 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r>
              <a:rPr lang="de-DE" b="1" dirty="0"/>
              <a:t> </a:t>
            </a:r>
            <a:r>
              <a:rPr lang="de-DE" b="1" dirty="0" smtClean="0"/>
              <a:t>--global </a:t>
            </a:r>
            <a:r>
              <a:rPr lang="de-DE" b="1" dirty="0" err="1" smtClean="0"/>
              <a:t>core.editor</a:t>
            </a:r>
            <a:r>
              <a:rPr lang="de-DE" b="1" dirty="0" smtClean="0"/>
              <a:t> </a:t>
            </a:r>
            <a:r>
              <a:rPr lang="de-DE" b="1" dirty="0" err="1" smtClean="0"/>
              <a:t>vim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$&gt; 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r>
              <a:rPr lang="de-DE" b="1" dirty="0"/>
              <a:t> </a:t>
            </a:r>
            <a:r>
              <a:rPr lang="de-DE" b="1" dirty="0" smtClean="0"/>
              <a:t>--global </a:t>
            </a:r>
            <a:r>
              <a:rPr lang="de-DE" b="1" dirty="0" err="1" smtClean="0"/>
              <a:t>merge.tool</a:t>
            </a:r>
            <a:r>
              <a:rPr lang="de-DE" b="1" dirty="0" smtClean="0"/>
              <a:t> </a:t>
            </a:r>
            <a:r>
              <a:rPr lang="de-DE" b="1" dirty="0" err="1" smtClean="0"/>
              <a:t>vimdiff</a:t>
            </a:r>
            <a:endParaRPr lang="de-DE" b="1" dirty="0"/>
          </a:p>
          <a:p>
            <a:pPr marL="0" indent="0">
              <a:buNone/>
            </a:pPr>
            <a:r>
              <a:rPr lang="de-DE" dirty="0"/>
              <a:t>$&gt; 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r>
              <a:rPr lang="de-DE" b="1" dirty="0"/>
              <a:t> </a:t>
            </a:r>
            <a:r>
              <a:rPr lang="de-DE" b="1" dirty="0" smtClean="0"/>
              <a:t>--list</a:t>
            </a:r>
          </a:p>
          <a:p>
            <a:pPr marL="0" indent="0">
              <a:buNone/>
            </a:pPr>
            <a:r>
              <a:rPr lang="de-DE" dirty="0" err="1" smtClean="0"/>
              <a:t>user.name</a:t>
            </a:r>
            <a:r>
              <a:rPr lang="de-DE" dirty="0" smtClean="0"/>
              <a:t>=Max Mustermann</a:t>
            </a:r>
            <a:endParaRPr lang="de-DE" dirty="0"/>
          </a:p>
          <a:p>
            <a:pPr marL="0" indent="0">
              <a:buNone/>
            </a:pPr>
            <a:r>
              <a:rPr lang="de-DE" dirty="0" err="1" smtClean="0"/>
              <a:t>user.email</a:t>
            </a:r>
            <a:r>
              <a:rPr lang="de-DE" dirty="0" smtClean="0"/>
              <a:t>=</a:t>
            </a:r>
            <a:r>
              <a:rPr lang="de-DE" dirty="0" err="1" smtClean="0"/>
              <a:t>mustermann</a:t>
            </a:r>
            <a:r>
              <a:rPr lang="de-DE" dirty="0" err="1"/>
              <a:t>@server.de</a:t>
            </a:r>
            <a:endParaRPr lang="de-DE" dirty="0"/>
          </a:p>
          <a:p>
            <a:pPr marL="0" indent="0">
              <a:buNone/>
            </a:pPr>
            <a:r>
              <a:rPr lang="de-DE" dirty="0" err="1" smtClean="0"/>
              <a:t>core.editor</a:t>
            </a:r>
            <a:r>
              <a:rPr lang="de-DE" dirty="0" smtClean="0"/>
              <a:t>=</a:t>
            </a:r>
            <a:r>
              <a:rPr lang="de-DE" dirty="0" err="1" smtClean="0"/>
              <a:t>vim</a:t>
            </a:r>
            <a:endParaRPr lang="de-DE" dirty="0"/>
          </a:p>
          <a:p>
            <a:pPr marL="0" indent="0">
              <a:buNone/>
            </a:pPr>
            <a:r>
              <a:rPr lang="de-DE" dirty="0" err="1" smtClean="0"/>
              <a:t>merge.tool</a:t>
            </a:r>
            <a:r>
              <a:rPr lang="de-DE" dirty="0" smtClean="0"/>
              <a:t>=</a:t>
            </a:r>
            <a:r>
              <a:rPr lang="de-DE" dirty="0" err="1" smtClean="0"/>
              <a:t>vimdiff</a:t>
            </a:r>
            <a:endParaRPr lang="de-DE" dirty="0" smtClean="0"/>
          </a:p>
          <a:p>
            <a:pPr marL="0" indent="0">
              <a:buNone/>
            </a:pPr>
            <a:endParaRPr lang="de-DE" sz="600" b="1" dirty="0"/>
          </a:p>
          <a:p>
            <a:pPr>
              <a:buFontTx/>
              <a:buChar char="-"/>
            </a:pPr>
            <a:r>
              <a:rPr lang="de-DE" b="1" dirty="0" smtClean="0"/>
              <a:t>Global </a:t>
            </a:r>
            <a:r>
              <a:rPr lang="de-DE" b="1" dirty="0" err="1" smtClean="0"/>
              <a:t>configurations</a:t>
            </a:r>
            <a:r>
              <a:rPr lang="de-DE" b="1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in:</a:t>
            </a:r>
          </a:p>
          <a:p>
            <a:pPr lvl="1">
              <a:buFontTx/>
              <a:buChar char="-"/>
            </a:pPr>
            <a:r>
              <a:rPr lang="de-DE" dirty="0" smtClean="0"/>
              <a:t>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gitconfig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endParaRPr lang="de-DE" dirty="0" smtClean="0"/>
          </a:p>
          <a:p>
            <a:pPr lvl="1">
              <a:buFontTx/>
              <a:buChar char="-"/>
            </a:pPr>
            <a:r>
              <a:rPr lang="de-DE" dirty="0" smtClean="0"/>
              <a:t>~</a:t>
            </a:r>
            <a:r>
              <a:rPr lang="de-DE" dirty="0"/>
              <a:t>/.</a:t>
            </a:r>
            <a:r>
              <a:rPr lang="de-DE" dirty="0" err="1" smtClean="0"/>
              <a:t>gitconfig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329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b="1" dirty="0" err="1" smtClean="0"/>
              <a:t>help</a:t>
            </a:r>
            <a:endParaRPr lang="de-DE" b="1" dirty="0" smtClean="0"/>
          </a:p>
          <a:p>
            <a:pPr>
              <a:buFontTx/>
              <a:buChar char="-"/>
            </a:pPr>
            <a:r>
              <a:rPr lang="de-DE" dirty="0" err="1" smtClean="0"/>
              <a:t>syntax</a:t>
            </a:r>
            <a:r>
              <a:rPr lang="de-DE" dirty="0" smtClean="0"/>
              <a:t>:</a:t>
            </a:r>
          </a:p>
          <a:p>
            <a:pPr lvl="1">
              <a:buFontTx/>
              <a:buChar char="-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i="1" dirty="0" err="1" smtClean="0"/>
              <a:t>command</a:t>
            </a:r>
            <a:r>
              <a:rPr lang="de-DE" i="1" dirty="0" smtClean="0"/>
              <a:t> </a:t>
            </a:r>
            <a:endParaRPr lang="de-DE" dirty="0" smtClean="0"/>
          </a:p>
          <a:p>
            <a:pPr lvl="1">
              <a:buFontTx/>
              <a:buChar char="-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i="1" dirty="0" err="1" smtClean="0"/>
              <a:t>command</a:t>
            </a:r>
            <a:r>
              <a:rPr lang="de-DE" dirty="0" smtClean="0"/>
              <a:t> --</a:t>
            </a:r>
            <a:r>
              <a:rPr lang="de-DE" dirty="0" err="1" smtClean="0"/>
              <a:t>help</a:t>
            </a:r>
            <a:endParaRPr lang="de-DE" dirty="0" smtClean="0"/>
          </a:p>
          <a:p>
            <a:pPr lvl="1">
              <a:buFontTx/>
              <a:buChar char="-"/>
            </a:pPr>
            <a:r>
              <a:rPr lang="de-DE" dirty="0" smtClean="0"/>
              <a:t>man </a:t>
            </a:r>
            <a:r>
              <a:rPr lang="de-DE" dirty="0" err="1" smtClean="0"/>
              <a:t>git-</a:t>
            </a:r>
            <a:r>
              <a:rPr lang="de-DE" i="1" dirty="0" err="1" smtClean="0"/>
              <a:t>command</a:t>
            </a:r>
            <a:r>
              <a:rPr lang="de-DE" dirty="0" smtClean="0"/>
              <a:t> 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$&gt; 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help</a:t>
            </a:r>
            <a:r>
              <a:rPr lang="de-DE" b="1" dirty="0" smtClean="0"/>
              <a:t> </a:t>
            </a:r>
            <a:r>
              <a:rPr lang="de-DE" b="1" dirty="0" err="1" smtClean="0"/>
              <a:t>config</a:t>
            </a:r>
            <a:endParaRPr lang="de-DE" b="1" dirty="0" smtClean="0"/>
          </a:p>
          <a:p>
            <a:pPr marL="0" indent="0">
              <a:buNone/>
            </a:pPr>
            <a:r>
              <a:rPr lang="de-DE" dirty="0" smtClean="0"/>
              <a:t>... (</a:t>
            </a:r>
            <a:r>
              <a:rPr lang="de-DE" dirty="0" err="1" smtClean="0"/>
              <a:t>manpage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)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22698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Introduction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/>
          </a:p>
          <a:p>
            <a:pPr marL="457200" indent="-457200">
              <a:buAutoNum type="arabicPlain"/>
            </a:pPr>
            <a:r>
              <a:rPr lang="de-DE" dirty="0" smtClean="0">
                <a:solidFill>
                  <a:schemeClr val="tx1"/>
                </a:solidFill>
              </a:rPr>
              <a:t>Basics</a:t>
            </a: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Branching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Git</a:t>
            </a:r>
            <a:r>
              <a:rPr lang="de-DE" dirty="0" smtClean="0">
                <a:solidFill>
                  <a:srgbClr val="A6A6A6"/>
                </a:solidFill>
              </a:rPr>
              <a:t> on </a:t>
            </a:r>
            <a:r>
              <a:rPr lang="de-DE" dirty="0" err="1" smtClean="0">
                <a:solidFill>
                  <a:srgbClr val="A6A6A6"/>
                </a:solidFill>
              </a:rPr>
              <a:t>the</a:t>
            </a:r>
            <a:r>
              <a:rPr lang="de-DE" dirty="0" smtClean="0">
                <a:solidFill>
                  <a:srgbClr val="A6A6A6"/>
                </a:solidFill>
              </a:rPr>
              <a:t> </a:t>
            </a:r>
            <a:r>
              <a:rPr lang="de-DE" dirty="0" err="1" smtClean="0">
                <a:solidFill>
                  <a:srgbClr val="A6A6A6"/>
                </a:solidFill>
              </a:rPr>
              <a:t>server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smtClean="0">
                <a:solidFill>
                  <a:srgbClr val="A6A6A6"/>
                </a:solidFill>
              </a:rPr>
              <a:t>Distributed </a:t>
            </a:r>
            <a:r>
              <a:rPr lang="de-DE" dirty="0" err="1" smtClean="0">
                <a:solidFill>
                  <a:srgbClr val="A6A6A6"/>
                </a:solidFill>
              </a:rPr>
              <a:t>Git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Git</a:t>
            </a:r>
            <a:r>
              <a:rPr lang="de-DE" dirty="0" smtClean="0">
                <a:solidFill>
                  <a:srgbClr val="A6A6A6"/>
                </a:solidFill>
              </a:rPr>
              <a:t> Tools 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2277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$&gt; </a:t>
            </a:r>
            <a:r>
              <a:rPr lang="de-DE" sz="1800" b="1" dirty="0" err="1"/>
              <a:t>mkdir</a:t>
            </a:r>
            <a:r>
              <a:rPr lang="de-DE" sz="1800" b="1" dirty="0"/>
              <a:t> </a:t>
            </a:r>
            <a:r>
              <a:rPr lang="de-DE" sz="1800" b="1" dirty="0" err="1"/>
              <a:t>mygit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smtClean="0"/>
              <a:t>$&gt; </a:t>
            </a:r>
            <a:r>
              <a:rPr lang="de-DE" sz="1800" b="1" dirty="0" smtClean="0"/>
              <a:t>cd </a:t>
            </a:r>
            <a:r>
              <a:rPr lang="de-DE" sz="1800" b="1" dirty="0" err="1"/>
              <a:t>mygit</a:t>
            </a:r>
            <a:r>
              <a:rPr lang="de-DE" sz="1800" b="1" dirty="0"/>
              <a:t>/</a:t>
            </a:r>
          </a:p>
          <a:p>
            <a:pPr marL="0" indent="0">
              <a:buNone/>
            </a:pPr>
            <a:r>
              <a:rPr lang="de-DE" sz="1800" dirty="0" smtClean="0"/>
              <a:t>$&gt;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init</a:t>
            </a:r>
            <a:r>
              <a:rPr lang="de-DE" sz="1800" b="1" dirty="0"/>
              <a:t> .</a:t>
            </a:r>
          </a:p>
          <a:p>
            <a:pPr marL="0" indent="0">
              <a:buNone/>
            </a:pPr>
            <a:r>
              <a:rPr lang="de-DE" sz="1800" dirty="0" err="1"/>
              <a:t>Initialized</a:t>
            </a:r>
            <a:r>
              <a:rPr lang="de-DE" sz="1800" dirty="0"/>
              <a:t> </a:t>
            </a:r>
            <a:r>
              <a:rPr lang="de-DE" sz="1800" dirty="0" err="1"/>
              <a:t>empty</a:t>
            </a:r>
            <a:r>
              <a:rPr lang="de-DE" sz="1800" dirty="0"/>
              <a:t> </a:t>
            </a:r>
            <a:r>
              <a:rPr lang="de-DE" sz="1800" dirty="0" err="1"/>
              <a:t>Git</a:t>
            </a:r>
            <a:r>
              <a:rPr lang="de-DE" sz="1800" dirty="0"/>
              <a:t> </a:t>
            </a:r>
            <a:r>
              <a:rPr lang="de-DE" sz="1800" dirty="0" err="1"/>
              <a:t>repository</a:t>
            </a:r>
            <a:r>
              <a:rPr lang="de-DE" sz="1800" dirty="0"/>
              <a:t> in 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 smtClean="0"/>
              <a:t>/</a:t>
            </a:r>
            <a:r>
              <a:rPr lang="de-DE" sz="1800" dirty="0" err="1" smtClean="0"/>
              <a:t>home</a:t>
            </a:r>
            <a:r>
              <a:rPr lang="de-DE" sz="1800" dirty="0"/>
              <a:t>/weise/</a:t>
            </a:r>
            <a:r>
              <a:rPr lang="de-DE" sz="1800" dirty="0" err="1"/>
              <a:t>mygit</a:t>
            </a:r>
            <a:r>
              <a:rPr lang="de-DE" sz="1800" dirty="0"/>
              <a:t>/.</a:t>
            </a:r>
            <a:r>
              <a:rPr lang="de-DE" sz="1800" dirty="0" err="1"/>
              <a:t>git</a:t>
            </a:r>
            <a:r>
              <a:rPr lang="de-DE" sz="1800" dirty="0" smtClean="0"/>
              <a:t>/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1800" dirty="0" smtClean="0"/>
              <a:t>$&gt; </a:t>
            </a:r>
            <a:r>
              <a:rPr lang="de-DE" sz="1800" b="1" dirty="0" err="1" smtClean="0"/>
              <a:t>git</a:t>
            </a:r>
            <a:r>
              <a:rPr lang="de-DE" sz="1800" b="1" dirty="0" smtClean="0"/>
              <a:t> </a:t>
            </a:r>
            <a:r>
              <a:rPr lang="de-DE" sz="1800" b="1" dirty="0" err="1"/>
              <a:t>config</a:t>
            </a:r>
            <a:r>
              <a:rPr lang="de-DE" sz="1800" b="1" dirty="0"/>
              <a:t> </a:t>
            </a:r>
            <a:r>
              <a:rPr lang="de-DE" sz="1800" b="1" dirty="0" err="1"/>
              <a:t>user.name</a:t>
            </a:r>
            <a:r>
              <a:rPr lang="de-DE" sz="1800" b="1" dirty="0"/>
              <a:t> "Steffen"</a:t>
            </a:r>
          </a:p>
          <a:p>
            <a:pPr marL="0" indent="0">
              <a:buNone/>
            </a:pPr>
            <a:r>
              <a:rPr lang="de-DE" sz="1800" dirty="0" smtClean="0"/>
              <a:t>$&gt; </a:t>
            </a:r>
            <a:r>
              <a:rPr lang="de-DE" sz="1800" b="1" dirty="0" err="1" smtClean="0"/>
              <a:t>git</a:t>
            </a:r>
            <a:r>
              <a:rPr lang="de-DE" sz="1800" b="1" dirty="0" smtClean="0"/>
              <a:t> </a:t>
            </a:r>
            <a:r>
              <a:rPr lang="de-DE" sz="1800" b="1" dirty="0" err="1"/>
              <a:t>config</a:t>
            </a:r>
            <a:r>
              <a:rPr lang="de-DE" sz="1800" b="1" dirty="0"/>
              <a:t> </a:t>
            </a:r>
            <a:r>
              <a:rPr lang="de-DE" sz="1800" b="1" dirty="0" err="1"/>
              <a:t>user.email</a:t>
            </a:r>
            <a:r>
              <a:rPr lang="de-DE" sz="1800" b="1" dirty="0"/>
              <a:t> "</a:t>
            </a:r>
            <a:r>
              <a:rPr lang="de-DE" sz="1800" b="1" dirty="0" err="1"/>
              <a:t>steffen@iec.de</a:t>
            </a:r>
            <a:r>
              <a:rPr lang="de-DE" sz="1800" b="1" dirty="0"/>
              <a:t>"</a:t>
            </a:r>
          </a:p>
          <a:p>
            <a:pPr marL="0" indent="0">
              <a:buNone/>
            </a:pPr>
            <a:r>
              <a:rPr lang="de-DE" sz="1800" dirty="0" smtClean="0"/>
              <a:t>$&gt; </a:t>
            </a:r>
            <a:r>
              <a:rPr lang="de-DE" sz="1800" b="1" dirty="0" err="1" smtClean="0"/>
              <a:t>git</a:t>
            </a:r>
            <a:r>
              <a:rPr lang="de-DE" sz="1800" b="1" dirty="0" smtClean="0"/>
              <a:t> </a:t>
            </a:r>
            <a:r>
              <a:rPr lang="de-DE" sz="1800" b="1" dirty="0" err="1"/>
              <a:t>config</a:t>
            </a:r>
            <a:r>
              <a:rPr lang="de-DE" sz="1800" b="1" dirty="0"/>
              <a:t> </a:t>
            </a:r>
            <a:r>
              <a:rPr lang="de-DE" sz="1800" b="1" dirty="0" err="1"/>
              <a:t>core.editor</a:t>
            </a:r>
            <a:r>
              <a:rPr lang="de-DE" sz="1800" b="1" dirty="0"/>
              <a:t> "</a:t>
            </a:r>
            <a:r>
              <a:rPr lang="de-DE" sz="1800" b="1" dirty="0" err="1"/>
              <a:t>vim</a:t>
            </a:r>
            <a:r>
              <a:rPr lang="de-DE" sz="1800" b="1" dirty="0"/>
              <a:t>"</a:t>
            </a:r>
          </a:p>
          <a:p>
            <a:pPr marL="0" indent="0">
              <a:buNone/>
            </a:pPr>
            <a:r>
              <a:rPr lang="de-DE" sz="1800" dirty="0" smtClean="0"/>
              <a:t>$&gt; </a:t>
            </a:r>
            <a:r>
              <a:rPr lang="de-DE" sz="1800" b="1" dirty="0" err="1" smtClean="0"/>
              <a:t>git</a:t>
            </a:r>
            <a:r>
              <a:rPr lang="de-DE" sz="1800" b="1" dirty="0" smtClean="0"/>
              <a:t> </a:t>
            </a:r>
            <a:r>
              <a:rPr lang="de-DE" sz="1800" b="1" dirty="0" err="1"/>
              <a:t>config</a:t>
            </a:r>
            <a:r>
              <a:rPr lang="de-DE" sz="1800" b="1" dirty="0"/>
              <a:t> </a:t>
            </a:r>
            <a:r>
              <a:rPr lang="de-DE" sz="1800" b="1" dirty="0" err="1"/>
              <a:t>alias.st</a:t>
            </a:r>
            <a:r>
              <a:rPr lang="de-DE" sz="1800" b="1" dirty="0"/>
              <a:t> "</a:t>
            </a:r>
            <a:r>
              <a:rPr lang="de-DE" sz="1800" b="1" dirty="0" err="1"/>
              <a:t>status</a:t>
            </a:r>
            <a:r>
              <a:rPr lang="de-DE" sz="1800" b="1" dirty="0"/>
              <a:t>"</a:t>
            </a:r>
          </a:p>
          <a:p>
            <a:pPr marL="0" indent="0">
              <a:buNone/>
            </a:pPr>
            <a:r>
              <a:rPr lang="de-DE" sz="1800" dirty="0" smtClean="0"/>
              <a:t>$&gt; </a:t>
            </a:r>
            <a:r>
              <a:rPr lang="de-DE" sz="1800" b="1" dirty="0" err="1"/>
              <a:t>ls</a:t>
            </a:r>
            <a:r>
              <a:rPr lang="de-DE" sz="1800" b="1" dirty="0"/>
              <a:t> .</a:t>
            </a:r>
            <a:r>
              <a:rPr lang="de-DE" sz="1800" b="1" dirty="0" err="1"/>
              <a:t>git</a:t>
            </a:r>
            <a:r>
              <a:rPr lang="de-DE" sz="1800" b="1" dirty="0"/>
              <a:t>/</a:t>
            </a:r>
          </a:p>
          <a:p>
            <a:pPr marL="0" indent="0">
              <a:buNone/>
            </a:pPr>
            <a:r>
              <a:rPr lang="de-DE" sz="1800" dirty="0" err="1"/>
              <a:t>branches</a:t>
            </a:r>
            <a:r>
              <a:rPr lang="de-DE" sz="1800" dirty="0"/>
              <a:t>  </a:t>
            </a:r>
            <a:r>
              <a:rPr lang="de-DE" sz="1800" dirty="0" err="1"/>
              <a:t>config</a:t>
            </a:r>
            <a:r>
              <a:rPr lang="de-DE" sz="1800" dirty="0"/>
              <a:t>  </a:t>
            </a:r>
            <a:r>
              <a:rPr lang="de-DE" sz="1800" dirty="0" err="1"/>
              <a:t>description</a:t>
            </a:r>
            <a:r>
              <a:rPr lang="de-DE" sz="1800" dirty="0"/>
              <a:t>  HEAD  </a:t>
            </a:r>
            <a:r>
              <a:rPr lang="de-DE" sz="1800" dirty="0" err="1"/>
              <a:t>hooks</a:t>
            </a:r>
            <a:r>
              <a:rPr lang="de-DE" sz="1800" dirty="0"/>
              <a:t>  </a:t>
            </a:r>
            <a:r>
              <a:rPr lang="de-DE" sz="1800" dirty="0" err="1"/>
              <a:t>info</a:t>
            </a:r>
            <a:r>
              <a:rPr lang="de-DE" sz="1800" dirty="0"/>
              <a:t>  </a:t>
            </a:r>
            <a:r>
              <a:rPr lang="de-DE" sz="1800" dirty="0" err="1"/>
              <a:t>objects</a:t>
            </a:r>
            <a:r>
              <a:rPr lang="de-DE" sz="1800" dirty="0"/>
              <a:t>  </a:t>
            </a:r>
            <a:r>
              <a:rPr lang="de-DE" sz="1800" dirty="0" err="1"/>
              <a:t>refs</a:t>
            </a:r>
            <a:endParaRPr lang="de-DE" sz="1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$&gt; </a:t>
            </a:r>
            <a:r>
              <a:rPr lang="de-DE" sz="1800" b="1" dirty="0" err="1" smtClean="0"/>
              <a:t>cat</a:t>
            </a:r>
            <a:r>
              <a:rPr lang="de-DE" sz="1800" b="1" dirty="0" smtClean="0"/>
              <a:t> .</a:t>
            </a:r>
            <a:r>
              <a:rPr lang="de-DE" sz="1800" b="1" dirty="0" err="1" smtClean="0"/>
              <a:t>git</a:t>
            </a:r>
            <a:r>
              <a:rPr lang="de-DE" sz="1800" b="1" dirty="0"/>
              <a:t>/</a:t>
            </a:r>
            <a:r>
              <a:rPr lang="de-DE" sz="1800" b="1" dirty="0" err="1"/>
              <a:t>config</a:t>
            </a:r>
            <a:r>
              <a:rPr lang="de-DE" sz="1800" b="1" dirty="0"/>
              <a:t> </a:t>
            </a:r>
          </a:p>
          <a:p>
            <a:pPr marL="0" indent="0">
              <a:buNone/>
            </a:pPr>
            <a:r>
              <a:rPr lang="de-DE" sz="1800" dirty="0"/>
              <a:t>[</a:t>
            </a:r>
            <a:r>
              <a:rPr lang="de-DE" sz="1800" dirty="0" err="1"/>
              <a:t>core</a:t>
            </a:r>
            <a:r>
              <a:rPr lang="de-DE" sz="1800" dirty="0"/>
              <a:t>]</a:t>
            </a:r>
          </a:p>
          <a:p>
            <a:pPr marL="0" indent="0">
              <a:buNone/>
            </a:pPr>
            <a:r>
              <a:rPr lang="de-DE" sz="1800" dirty="0"/>
              <a:t>        </a:t>
            </a:r>
            <a:r>
              <a:rPr lang="de-DE" sz="1800" dirty="0" err="1"/>
              <a:t>repositoryformatversion</a:t>
            </a:r>
            <a:r>
              <a:rPr lang="de-DE" sz="1800" dirty="0"/>
              <a:t> = 0</a:t>
            </a:r>
          </a:p>
          <a:p>
            <a:pPr marL="0" indent="0">
              <a:buNone/>
            </a:pPr>
            <a:r>
              <a:rPr lang="de-DE" sz="1800" dirty="0"/>
              <a:t>        </a:t>
            </a:r>
            <a:r>
              <a:rPr lang="de-DE" sz="1800" dirty="0" err="1"/>
              <a:t>filemode</a:t>
            </a:r>
            <a:r>
              <a:rPr lang="de-DE" sz="1800" dirty="0"/>
              <a:t> = </a:t>
            </a:r>
            <a:r>
              <a:rPr lang="de-DE" sz="1800" dirty="0" err="1"/>
              <a:t>true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    bare = </a:t>
            </a:r>
            <a:r>
              <a:rPr lang="de-DE" sz="1800" dirty="0" err="1"/>
              <a:t>false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    </a:t>
            </a:r>
            <a:r>
              <a:rPr lang="de-DE" sz="1800" dirty="0" err="1"/>
              <a:t>logallrefupdates</a:t>
            </a:r>
            <a:r>
              <a:rPr lang="de-DE" sz="1800" dirty="0"/>
              <a:t> = </a:t>
            </a:r>
            <a:r>
              <a:rPr lang="de-DE" sz="1800" dirty="0" err="1"/>
              <a:t>true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    </a:t>
            </a:r>
            <a:r>
              <a:rPr lang="de-DE" sz="1800" dirty="0" err="1"/>
              <a:t>editor</a:t>
            </a:r>
            <a:r>
              <a:rPr lang="de-DE" sz="1800" dirty="0"/>
              <a:t> = </a:t>
            </a:r>
            <a:r>
              <a:rPr lang="de-DE" sz="1800" dirty="0" err="1"/>
              <a:t>vim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[</a:t>
            </a:r>
            <a:r>
              <a:rPr lang="de-DE" sz="1800" dirty="0" err="1"/>
              <a:t>user</a:t>
            </a:r>
            <a:r>
              <a:rPr lang="de-DE" sz="1800" dirty="0"/>
              <a:t>]</a:t>
            </a:r>
          </a:p>
          <a:p>
            <a:pPr marL="0" indent="0">
              <a:buNone/>
            </a:pPr>
            <a:r>
              <a:rPr lang="de-DE" sz="1800" dirty="0"/>
              <a:t>        </a:t>
            </a:r>
            <a:r>
              <a:rPr lang="de-DE" sz="1800" dirty="0" err="1"/>
              <a:t>name</a:t>
            </a:r>
            <a:r>
              <a:rPr lang="de-DE" sz="1800" dirty="0"/>
              <a:t> = Steffen</a:t>
            </a:r>
          </a:p>
          <a:p>
            <a:pPr marL="0" indent="0">
              <a:buNone/>
            </a:pPr>
            <a:r>
              <a:rPr lang="de-DE" sz="1800" dirty="0"/>
              <a:t>        email = </a:t>
            </a:r>
            <a:r>
              <a:rPr lang="de-DE" sz="1800" dirty="0" err="1"/>
              <a:t>steffen@iec.de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[alias]</a:t>
            </a:r>
          </a:p>
          <a:p>
            <a:pPr marL="0" indent="0">
              <a:buNone/>
            </a:pPr>
            <a:r>
              <a:rPr lang="de-DE" sz="1800" dirty="0"/>
              <a:t>        </a:t>
            </a:r>
            <a:r>
              <a:rPr lang="de-DE" sz="1800" dirty="0" err="1"/>
              <a:t>st</a:t>
            </a:r>
            <a:r>
              <a:rPr lang="de-DE" sz="1800" dirty="0"/>
              <a:t> = </a:t>
            </a:r>
            <a:r>
              <a:rPr lang="de-DE" sz="1800" dirty="0" err="1"/>
              <a:t>status</a:t>
            </a:r>
            <a:endParaRPr lang="de-DE" sz="1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Picture 2" descr="W:\SWP\terminal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98072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2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14400" y="1207293"/>
            <a:ext cx="70200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File </a:t>
            </a:r>
            <a:r>
              <a:rPr lang="de-DE" dirty="0" err="1" smtClean="0"/>
              <a:t>status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7" name="Bild 6" descr="filestat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855564"/>
            <a:ext cx="65151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328592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de-DE" dirty="0" smtClean="0">
                <a:latin typeface="Georgia"/>
                <a:cs typeface="Nimbus Roman No9 L"/>
              </a:rPr>
              <a:t>$&gt; </a:t>
            </a:r>
            <a:r>
              <a:rPr lang="de-DE" b="1" dirty="0">
                <a:latin typeface="Georgia"/>
                <a:cs typeface="Nimbus Roman No9 L"/>
              </a:rPr>
              <a:t>echo "First </a:t>
            </a:r>
            <a:r>
              <a:rPr lang="de-DE" b="1" dirty="0" err="1">
                <a:latin typeface="Georgia"/>
                <a:cs typeface="Nimbus Roman No9 L"/>
              </a:rPr>
              <a:t>line</a:t>
            </a:r>
            <a:r>
              <a:rPr lang="de-DE" b="1" dirty="0">
                <a:latin typeface="Georgia"/>
                <a:cs typeface="Nimbus Roman No9 L"/>
              </a:rPr>
              <a:t> in </a:t>
            </a:r>
            <a:r>
              <a:rPr lang="de-DE" b="1" dirty="0" err="1">
                <a:latin typeface="Georgia"/>
                <a:cs typeface="Nimbus Roman No9 L"/>
              </a:rPr>
              <a:t>my</a:t>
            </a:r>
            <a:r>
              <a:rPr lang="de-DE" b="1" dirty="0">
                <a:latin typeface="Georgia"/>
                <a:cs typeface="Nimbus Roman No9 L"/>
              </a:rPr>
              <a:t> </a:t>
            </a:r>
            <a:r>
              <a:rPr lang="de-DE" b="1" dirty="0" err="1">
                <a:latin typeface="Georgia"/>
                <a:cs typeface="Nimbus Roman No9 L"/>
              </a:rPr>
              <a:t>first</a:t>
            </a:r>
            <a:r>
              <a:rPr lang="de-DE" b="1" dirty="0">
                <a:latin typeface="Georgia"/>
                <a:cs typeface="Nimbus Roman No9 L"/>
              </a:rPr>
              <a:t> </a:t>
            </a:r>
            <a:r>
              <a:rPr lang="de-DE" b="1" dirty="0" err="1">
                <a:latin typeface="Georgia"/>
                <a:cs typeface="Nimbus Roman No9 L"/>
              </a:rPr>
              <a:t>file</a:t>
            </a:r>
            <a:r>
              <a:rPr lang="de-DE" b="1" dirty="0">
                <a:latin typeface="Georgia"/>
                <a:cs typeface="Nimbus Roman No9 L"/>
              </a:rPr>
              <a:t>" &gt;&gt; </a:t>
            </a:r>
            <a:r>
              <a:rPr lang="de-DE" b="1" dirty="0" err="1">
                <a:latin typeface="Georgia"/>
                <a:cs typeface="Nimbus Roman No9 L"/>
              </a:rPr>
              <a:t>firstfile.txt</a:t>
            </a:r>
            <a:endParaRPr lang="de-DE" sz="3600" b="1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 smtClean="0">
                <a:latin typeface="Georgia"/>
                <a:cs typeface="Nimbus Roman No9 L"/>
              </a:rPr>
              <a:t>$&gt; </a:t>
            </a:r>
            <a:r>
              <a:rPr lang="de-DE" b="1" dirty="0" err="1">
                <a:latin typeface="Georgia"/>
                <a:cs typeface="Nimbus Roman No9 L"/>
              </a:rPr>
              <a:t>git</a:t>
            </a:r>
            <a:r>
              <a:rPr lang="de-DE" b="1" dirty="0">
                <a:latin typeface="Georgia"/>
                <a:cs typeface="Nimbus Roman No9 L"/>
              </a:rPr>
              <a:t> </a:t>
            </a:r>
            <a:r>
              <a:rPr lang="de-DE" b="1" dirty="0" err="1">
                <a:latin typeface="Georgia"/>
                <a:cs typeface="Nimbus Roman No9 L"/>
              </a:rPr>
              <a:t>st</a:t>
            </a:r>
            <a:endParaRPr lang="de-DE" sz="3600" b="1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 On </a:t>
            </a:r>
            <a:r>
              <a:rPr lang="de-DE" dirty="0" err="1">
                <a:latin typeface="Georgia"/>
                <a:cs typeface="Nimbus Roman No9 L"/>
              </a:rPr>
              <a:t>branch</a:t>
            </a:r>
            <a:r>
              <a:rPr lang="de-DE" dirty="0">
                <a:latin typeface="Georgia"/>
                <a:cs typeface="Nimbus Roman No9 L"/>
              </a:rPr>
              <a:t> </a:t>
            </a:r>
            <a:r>
              <a:rPr lang="de-DE" dirty="0" err="1">
                <a:latin typeface="Georgia"/>
                <a:cs typeface="Nimbus Roman No9 L"/>
              </a:rPr>
              <a:t>master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 Initial </a:t>
            </a:r>
            <a:r>
              <a:rPr lang="de-DE" dirty="0" err="1">
                <a:latin typeface="Georgia"/>
                <a:cs typeface="Nimbus Roman No9 L"/>
              </a:rPr>
              <a:t>commit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 </a:t>
            </a:r>
            <a:r>
              <a:rPr lang="de-DE" dirty="0" err="1">
                <a:latin typeface="Georgia"/>
                <a:cs typeface="Nimbus Roman No9 L"/>
              </a:rPr>
              <a:t>Untracked</a:t>
            </a:r>
            <a:r>
              <a:rPr lang="de-DE" dirty="0">
                <a:latin typeface="Georgia"/>
                <a:cs typeface="Nimbus Roman No9 L"/>
              </a:rPr>
              <a:t> </a:t>
            </a:r>
            <a:r>
              <a:rPr lang="de-DE" dirty="0" err="1">
                <a:latin typeface="Georgia"/>
                <a:cs typeface="Nimbus Roman No9 L"/>
              </a:rPr>
              <a:t>files</a:t>
            </a:r>
            <a:r>
              <a:rPr lang="de-DE" dirty="0">
                <a:latin typeface="Georgia"/>
                <a:cs typeface="Nimbus Roman No9 L"/>
              </a:rPr>
              <a:t>: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   (</a:t>
            </a:r>
            <a:r>
              <a:rPr lang="de-DE" dirty="0" err="1">
                <a:latin typeface="Georgia"/>
                <a:cs typeface="Nimbus Roman No9 L"/>
              </a:rPr>
              <a:t>use</a:t>
            </a:r>
            <a:r>
              <a:rPr lang="de-DE" dirty="0">
                <a:latin typeface="Georgia"/>
                <a:cs typeface="Nimbus Roman No9 L"/>
              </a:rPr>
              <a:t> "</a:t>
            </a:r>
            <a:r>
              <a:rPr lang="de-DE" dirty="0" err="1">
                <a:latin typeface="Georgia"/>
                <a:cs typeface="Nimbus Roman No9 L"/>
              </a:rPr>
              <a:t>git</a:t>
            </a:r>
            <a:r>
              <a:rPr lang="de-DE" dirty="0">
                <a:latin typeface="Georgia"/>
                <a:cs typeface="Nimbus Roman No9 L"/>
              </a:rPr>
              <a:t> </a:t>
            </a:r>
            <a:r>
              <a:rPr lang="de-DE" dirty="0" err="1">
                <a:latin typeface="Georgia"/>
                <a:cs typeface="Nimbus Roman No9 L"/>
              </a:rPr>
              <a:t>add</a:t>
            </a:r>
            <a:r>
              <a:rPr lang="de-DE" dirty="0">
                <a:latin typeface="Georgia"/>
                <a:cs typeface="Nimbus Roman No9 L"/>
              </a:rPr>
              <a:t> &lt;</a:t>
            </a:r>
            <a:r>
              <a:rPr lang="de-DE" dirty="0" err="1">
                <a:latin typeface="Georgia"/>
                <a:cs typeface="Nimbus Roman No9 L"/>
              </a:rPr>
              <a:t>file</a:t>
            </a:r>
            <a:r>
              <a:rPr lang="de-DE" dirty="0">
                <a:latin typeface="Georgia"/>
                <a:cs typeface="Nimbus Roman No9 L"/>
              </a:rPr>
              <a:t>&gt;..." </a:t>
            </a:r>
            <a:r>
              <a:rPr lang="de-DE" dirty="0" err="1">
                <a:latin typeface="Georgia"/>
                <a:cs typeface="Nimbus Roman No9 L"/>
              </a:rPr>
              <a:t>to</a:t>
            </a:r>
            <a:r>
              <a:rPr lang="de-DE" dirty="0">
                <a:latin typeface="Georgia"/>
                <a:cs typeface="Nimbus Roman No9 L"/>
              </a:rPr>
              <a:t> </a:t>
            </a:r>
            <a:r>
              <a:rPr lang="de-DE" dirty="0" err="1">
                <a:latin typeface="Georgia"/>
                <a:cs typeface="Nimbus Roman No9 L"/>
              </a:rPr>
              <a:t>include</a:t>
            </a:r>
            <a:r>
              <a:rPr lang="de-DE" dirty="0">
                <a:latin typeface="Georgia"/>
                <a:cs typeface="Nimbus Roman No9 L"/>
              </a:rPr>
              <a:t> in </a:t>
            </a:r>
            <a:r>
              <a:rPr lang="de-DE" dirty="0" err="1">
                <a:latin typeface="Georgia"/>
                <a:cs typeface="Nimbus Roman No9 L"/>
              </a:rPr>
              <a:t>what</a:t>
            </a:r>
            <a:r>
              <a:rPr lang="de-DE" dirty="0">
                <a:latin typeface="Georgia"/>
                <a:cs typeface="Nimbus Roman No9 L"/>
              </a:rPr>
              <a:t> will </a:t>
            </a:r>
            <a:r>
              <a:rPr lang="de-DE" dirty="0" err="1">
                <a:latin typeface="Georgia"/>
                <a:cs typeface="Nimbus Roman No9 L"/>
              </a:rPr>
              <a:t>be</a:t>
            </a:r>
            <a:r>
              <a:rPr lang="de-DE" dirty="0">
                <a:latin typeface="Georgia"/>
                <a:cs typeface="Nimbus Roman No9 L"/>
              </a:rPr>
              <a:t> </a:t>
            </a:r>
            <a:r>
              <a:rPr lang="de-DE" dirty="0" err="1">
                <a:latin typeface="Georgia"/>
                <a:cs typeface="Nimbus Roman No9 L"/>
              </a:rPr>
              <a:t>committed</a:t>
            </a:r>
            <a:r>
              <a:rPr lang="de-DE" dirty="0">
                <a:latin typeface="Georgia"/>
                <a:cs typeface="Nimbus Roman No9 L"/>
              </a:rPr>
              <a:t>)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       </a:t>
            </a:r>
            <a:r>
              <a:rPr lang="de-DE" dirty="0" err="1">
                <a:latin typeface="Georgia"/>
                <a:cs typeface="Nimbus Roman No9 L"/>
              </a:rPr>
              <a:t>firstfile.txt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buNone/>
            </a:pPr>
            <a:r>
              <a:rPr lang="de-DE" dirty="0" err="1">
                <a:latin typeface="Georgia"/>
                <a:ea typeface="DejaVu Sans"/>
                <a:cs typeface="DejaVu Sans"/>
              </a:rPr>
              <a:t>nothing</a:t>
            </a:r>
            <a:r>
              <a:rPr lang="de-DE" dirty="0">
                <a:latin typeface="Georgia"/>
                <a:ea typeface="DejaVu Sans"/>
                <a:cs typeface="DejaVu Sans"/>
              </a:rPr>
              <a:t> </a:t>
            </a:r>
            <a:r>
              <a:rPr lang="de-DE" dirty="0" err="1">
                <a:latin typeface="Georgia"/>
                <a:ea typeface="DejaVu Sans"/>
                <a:cs typeface="DejaVu Sans"/>
              </a:rPr>
              <a:t>added</a:t>
            </a:r>
            <a:r>
              <a:rPr lang="de-DE" dirty="0">
                <a:latin typeface="Georgia"/>
                <a:ea typeface="DejaVu Sans"/>
                <a:cs typeface="DejaVu Sans"/>
              </a:rPr>
              <a:t> </a:t>
            </a:r>
            <a:r>
              <a:rPr lang="de-DE" dirty="0" err="1">
                <a:latin typeface="Georgia"/>
                <a:ea typeface="DejaVu Sans"/>
                <a:cs typeface="DejaVu Sans"/>
              </a:rPr>
              <a:t>to</a:t>
            </a:r>
            <a:r>
              <a:rPr lang="de-DE" dirty="0">
                <a:latin typeface="Georgia"/>
                <a:ea typeface="DejaVu Sans"/>
                <a:cs typeface="DejaVu Sans"/>
              </a:rPr>
              <a:t> </a:t>
            </a:r>
            <a:r>
              <a:rPr lang="de-DE" dirty="0" err="1">
                <a:latin typeface="Georgia"/>
                <a:ea typeface="DejaVu Sans"/>
                <a:cs typeface="DejaVu Sans"/>
              </a:rPr>
              <a:t>commit</a:t>
            </a:r>
            <a:r>
              <a:rPr lang="de-DE" dirty="0">
                <a:latin typeface="Georgia"/>
                <a:ea typeface="DejaVu Sans"/>
                <a:cs typeface="DejaVu Sans"/>
              </a:rPr>
              <a:t> but </a:t>
            </a:r>
            <a:r>
              <a:rPr lang="de-DE" dirty="0" err="1">
                <a:latin typeface="Georgia"/>
                <a:ea typeface="DejaVu Sans"/>
                <a:cs typeface="DejaVu Sans"/>
              </a:rPr>
              <a:t>untracked</a:t>
            </a:r>
            <a:r>
              <a:rPr lang="de-DE" dirty="0">
                <a:latin typeface="Georgia"/>
                <a:ea typeface="DejaVu Sans"/>
                <a:cs typeface="DejaVu Sans"/>
              </a:rPr>
              <a:t> </a:t>
            </a:r>
            <a:r>
              <a:rPr lang="de-DE" dirty="0" err="1">
                <a:latin typeface="Georgia"/>
                <a:ea typeface="DejaVu Sans"/>
                <a:cs typeface="DejaVu Sans"/>
              </a:rPr>
              <a:t>files</a:t>
            </a:r>
            <a:r>
              <a:rPr lang="de-DE" dirty="0">
                <a:latin typeface="Georgia"/>
                <a:ea typeface="DejaVu Sans"/>
                <a:cs typeface="DejaVu Sans"/>
              </a:rPr>
              <a:t> </a:t>
            </a:r>
            <a:r>
              <a:rPr lang="de-DE" dirty="0" err="1">
                <a:latin typeface="Georgia"/>
                <a:ea typeface="DejaVu Sans"/>
                <a:cs typeface="DejaVu Sans"/>
              </a:rPr>
              <a:t>present</a:t>
            </a:r>
            <a:r>
              <a:rPr lang="de-DE" dirty="0">
                <a:latin typeface="Georgia"/>
                <a:ea typeface="DejaVu Sans"/>
                <a:cs typeface="DejaVu Sans"/>
              </a:rPr>
              <a:t> (</a:t>
            </a:r>
            <a:r>
              <a:rPr lang="de-DE" dirty="0" err="1">
                <a:latin typeface="Georgia"/>
                <a:ea typeface="DejaVu Sans"/>
                <a:cs typeface="DejaVu Sans"/>
              </a:rPr>
              <a:t>use</a:t>
            </a:r>
            <a:r>
              <a:rPr lang="de-DE" dirty="0">
                <a:latin typeface="Georgia"/>
                <a:ea typeface="DejaVu Sans"/>
                <a:cs typeface="DejaVu Sans"/>
              </a:rPr>
              <a:t> "</a:t>
            </a:r>
            <a:r>
              <a:rPr lang="de-DE" dirty="0" err="1">
                <a:latin typeface="Georgia"/>
                <a:ea typeface="DejaVu Sans"/>
                <a:cs typeface="DejaVu Sans"/>
              </a:rPr>
              <a:t>git</a:t>
            </a:r>
            <a:r>
              <a:rPr lang="de-DE" dirty="0">
                <a:latin typeface="Georgia"/>
                <a:ea typeface="DejaVu Sans"/>
                <a:cs typeface="DejaVu Sans"/>
              </a:rPr>
              <a:t> </a:t>
            </a:r>
            <a:r>
              <a:rPr lang="de-DE" dirty="0" err="1">
                <a:latin typeface="Georgia"/>
                <a:ea typeface="DejaVu Sans"/>
                <a:cs typeface="DejaVu Sans"/>
              </a:rPr>
              <a:t>add</a:t>
            </a:r>
            <a:r>
              <a:rPr lang="de-DE" dirty="0">
                <a:latin typeface="Georgia"/>
                <a:ea typeface="DejaVu Sans"/>
                <a:cs typeface="DejaVu Sans"/>
              </a:rPr>
              <a:t>" </a:t>
            </a:r>
            <a:r>
              <a:rPr lang="de-DE" dirty="0" err="1">
                <a:latin typeface="Georgia"/>
                <a:ea typeface="DejaVu Sans"/>
                <a:cs typeface="DejaVu Sans"/>
              </a:rPr>
              <a:t>to</a:t>
            </a:r>
            <a:r>
              <a:rPr lang="de-DE" dirty="0">
                <a:latin typeface="Georgia"/>
                <a:ea typeface="DejaVu Sans"/>
                <a:cs typeface="DejaVu Sans"/>
              </a:rPr>
              <a:t> </a:t>
            </a:r>
            <a:r>
              <a:rPr lang="de-DE" dirty="0" err="1">
                <a:latin typeface="Georgia"/>
                <a:ea typeface="DejaVu Sans"/>
                <a:cs typeface="DejaVu Sans"/>
              </a:rPr>
              <a:t>track</a:t>
            </a:r>
            <a:r>
              <a:rPr lang="de-DE" dirty="0">
                <a:latin typeface="Georgia"/>
                <a:ea typeface="DejaVu Sans"/>
                <a:cs typeface="DejaVu Sans"/>
              </a:rPr>
              <a:t>)</a:t>
            </a:r>
            <a:r>
              <a:rPr lang="de-DE" dirty="0"/>
              <a:t> </a:t>
            </a:r>
            <a:endParaRPr lang="de-DE" dirty="0" smtClean="0"/>
          </a:p>
          <a:p>
            <a:pPr marL="0" indent="0">
              <a:buNone/>
            </a:pPr>
            <a:endParaRPr lang="de-DE" sz="1100" dirty="0" smtClean="0"/>
          </a:p>
          <a:p>
            <a:pPr marL="0" indent="0">
              <a:buNone/>
            </a:pPr>
            <a:r>
              <a:rPr lang="de-DE" dirty="0" smtClean="0"/>
              <a:t>$&gt; 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add</a:t>
            </a:r>
            <a:r>
              <a:rPr lang="de-DE" b="1" dirty="0"/>
              <a:t> </a:t>
            </a:r>
            <a:r>
              <a:rPr lang="de-DE" b="1" dirty="0" err="1"/>
              <a:t>firstfile.txt</a:t>
            </a:r>
            <a:r>
              <a:rPr lang="de-DE" dirty="0"/>
              <a:t>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328592"/>
          </a:xfrm>
        </p:spPr>
        <p:txBody>
          <a:bodyPr>
            <a:normAutofit fontScale="62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de-DE" dirty="0" smtClean="0">
                <a:latin typeface="Georgia"/>
                <a:cs typeface="Nimbus Roman No9 L"/>
              </a:rPr>
              <a:t>$&gt; </a:t>
            </a:r>
            <a:r>
              <a:rPr lang="de-DE" b="1" dirty="0" err="1">
                <a:latin typeface="Georgia"/>
                <a:cs typeface="Nimbus Roman No9 L"/>
              </a:rPr>
              <a:t>git</a:t>
            </a:r>
            <a:r>
              <a:rPr lang="de-DE" b="1" dirty="0">
                <a:latin typeface="Georgia"/>
                <a:cs typeface="Nimbus Roman No9 L"/>
              </a:rPr>
              <a:t> </a:t>
            </a:r>
            <a:r>
              <a:rPr lang="de-DE" b="1" dirty="0" err="1">
                <a:latin typeface="Georgia"/>
                <a:cs typeface="Nimbus Roman No9 L"/>
              </a:rPr>
              <a:t>st</a:t>
            </a:r>
            <a:endParaRPr lang="de-DE" sz="3600" b="1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 On </a:t>
            </a:r>
            <a:r>
              <a:rPr lang="de-DE" dirty="0" err="1">
                <a:latin typeface="Georgia"/>
                <a:cs typeface="Nimbus Roman No9 L"/>
              </a:rPr>
              <a:t>branch</a:t>
            </a:r>
            <a:r>
              <a:rPr lang="de-DE" dirty="0">
                <a:latin typeface="Georgia"/>
                <a:cs typeface="Nimbus Roman No9 L"/>
              </a:rPr>
              <a:t> </a:t>
            </a:r>
            <a:r>
              <a:rPr lang="de-DE" dirty="0" err="1">
                <a:latin typeface="Georgia"/>
                <a:cs typeface="Nimbus Roman No9 L"/>
              </a:rPr>
              <a:t>master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 Initial </a:t>
            </a:r>
            <a:r>
              <a:rPr lang="de-DE" dirty="0" err="1">
                <a:latin typeface="Georgia"/>
                <a:cs typeface="Nimbus Roman No9 L"/>
              </a:rPr>
              <a:t>commit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 </a:t>
            </a:r>
            <a:r>
              <a:rPr lang="de-DE" dirty="0" err="1">
                <a:latin typeface="Georgia"/>
                <a:cs typeface="Nimbus Roman No9 L"/>
              </a:rPr>
              <a:t>Changes</a:t>
            </a:r>
            <a:r>
              <a:rPr lang="de-DE" dirty="0">
                <a:latin typeface="Georgia"/>
                <a:cs typeface="Nimbus Roman No9 L"/>
              </a:rPr>
              <a:t> </a:t>
            </a:r>
            <a:r>
              <a:rPr lang="de-DE" dirty="0" err="1">
                <a:latin typeface="Georgia"/>
                <a:cs typeface="Nimbus Roman No9 L"/>
              </a:rPr>
              <a:t>to</a:t>
            </a:r>
            <a:r>
              <a:rPr lang="de-DE" dirty="0">
                <a:latin typeface="Georgia"/>
                <a:cs typeface="Nimbus Roman No9 L"/>
              </a:rPr>
              <a:t> </a:t>
            </a:r>
            <a:r>
              <a:rPr lang="de-DE" dirty="0" err="1">
                <a:latin typeface="Georgia"/>
                <a:cs typeface="Nimbus Roman No9 L"/>
              </a:rPr>
              <a:t>be</a:t>
            </a:r>
            <a:r>
              <a:rPr lang="de-DE" dirty="0">
                <a:latin typeface="Georgia"/>
                <a:cs typeface="Nimbus Roman No9 L"/>
              </a:rPr>
              <a:t> </a:t>
            </a:r>
            <a:r>
              <a:rPr lang="de-DE" dirty="0" err="1">
                <a:latin typeface="Georgia"/>
                <a:cs typeface="Nimbus Roman No9 L"/>
              </a:rPr>
              <a:t>committed</a:t>
            </a:r>
            <a:r>
              <a:rPr lang="de-DE" dirty="0">
                <a:latin typeface="Georgia"/>
                <a:cs typeface="Nimbus Roman No9 L"/>
              </a:rPr>
              <a:t>: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   (</a:t>
            </a:r>
            <a:r>
              <a:rPr lang="de-DE" dirty="0" err="1">
                <a:latin typeface="Georgia"/>
                <a:cs typeface="Nimbus Roman No9 L"/>
              </a:rPr>
              <a:t>use</a:t>
            </a:r>
            <a:r>
              <a:rPr lang="de-DE" dirty="0">
                <a:latin typeface="Georgia"/>
                <a:cs typeface="Nimbus Roman No9 L"/>
              </a:rPr>
              <a:t> "</a:t>
            </a:r>
            <a:r>
              <a:rPr lang="de-DE" dirty="0" err="1">
                <a:latin typeface="Georgia"/>
                <a:cs typeface="Nimbus Roman No9 L"/>
              </a:rPr>
              <a:t>git</a:t>
            </a:r>
            <a:r>
              <a:rPr lang="de-DE" dirty="0">
                <a:latin typeface="Georgia"/>
                <a:cs typeface="Nimbus Roman No9 L"/>
              </a:rPr>
              <a:t> </a:t>
            </a:r>
            <a:r>
              <a:rPr lang="de-DE" dirty="0" err="1">
                <a:latin typeface="Georgia"/>
                <a:cs typeface="Nimbus Roman No9 L"/>
              </a:rPr>
              <a:t>rm</a:t>
            </a:r>
            <a:r>
              <a:rPr lang="de-DE" dirty="0">
                <a:latin typeface="Georgia"/>
                <a:cs typeface="Nimbus Roman No9 L"/>
              </a:rPr>
              <a:t> --</a:t>
            </a:r>
            <a:r>
              <a:rPr lang="de-DE" dirty="0" err="1">
                <a:latin typeface="Georgia"/>
                <a:cs typeface="Nimbus Roman No9 L"/>
              </a:rPr>
              <a:t>cached</a:t>
            </a:r>
            <a:r>
              <a:rPr lang="de-DE" dirty="0">
                <a:latin typeface="Georgia"/>
                <a:cs typeface="Nimbus Roman No9 L"/>
              </a:rPr>
              <a:t> &lt;</a:t>
            </a:r>
            <a:r>
              <a:rPr lang="de-DE" dirty="0" err="1">
                <a:latin typeface="Georgia"/>
                <a:cs typeface="Nimbus Roman No9 L"/>
              </a:rPr>
              <a:t>file</a:t>
            </a:r>
            <a:r>
              <a:rPr lang="de-DE" dirty="0">
                <a:latin typeface="Georgia"/>
                <a:cs typeface="Nimbus Roman No9 L"/>
              </a:rPr>
              <a:t>&gt;..." </a:t>
            </a:r>
            <a:r>
              <a:rPr lang="de-DE" dirty="0" err="1">
                <a:latin typeface="Georgia"/>
                <a:cs typeface="Nimbus Roman No9 L"/>
              </a:rPr>
              <a:t>to</a:t>
            </a:r>
            <a:r>
              <a:rPr lang="de-DE" dirty="0">
                <a:latin typeface="Georgia"/>
                <a:cs typeface="Nimbus Roman No9 L"/>
              </a:rPr>
              <a:t> </a:t>
            </a:r>
            <a:r>
              <a:rPr lang="de-DE" dirty="0" err="1">
                <a:latin typeface="Georgia"/>
                <a:cs typeface="Nimbus Roman No9 L"/>
              </a:rPr>
              <a:t>unstage</a:t>
            </a:r>
            <a:r>
              <a:rPr lang="de-DE" dirty="0">
                <a:latin typeface="Georgia"/>
                <a:cs typeface="Nimbus Roman No9 L"/>
              </a:rPr>
              <a:t>)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       </a:t>
            </a:r>
            <a:r>
              <a:rPr lang="de-DE" dirty="0" err="1">
                <a:latin typeface="Georgia"/>
                <a:cs typeface="Nimbus Roman No9 L"/>
              </a:rPr>
              <a:t>new</a:t>
            </a:r>
            <a:r>
              <a:rPr lang="de-DE" dirty="0">
                <a:latin typeface="Georgia"/>
                <a:cs typeface="Nimbus Roman No9 L"/>
              </a:rPr>
              <a:t> </a:t>
            </a:r>
            <a:r>
              <a:rPr lang="de-DE" dirty="0" err="1">
                <a:latin typeface="Georgia"/>
                <a:cs typeface="Nimbus Roman No9 L"/>
              </a:rPr>
              <a:t>file</a:t>
            </a:r>
            <a:r>
              <a:rPr lang="de-DE" dirty="0">
                <a:latin typeface="Georgia"/>
                <a:cs typeface="Nimbus Roman No9 L"/>
              </a:rPr>
              <a:t>:   </a:t>
            </a:r>
            <a:r>
              <a:rPr lang="de-DE" dirty="0" err="1">
                <a:latin typeface="Georgia"/>
                <a:cs typeface="Nimbus Roman No9 L"/>
              </a:rPr>
              <a:t>firstfile.txt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#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 smtClean="0">
                <a:latin typeface="Georgia"/>
                <a:cs typeface="Nimbus Roman No9 L"/>
              </a:rPr>
              <a:t>$&gt; </a:t>
            </a:r>
            <a:r>
              <a:rPr lang="de-DE" b="1" dirty="0" err="1">
                <a:latin typeface="Georgia"/>
                <a:cs typeface="Nimbus Roman No9 L"/>
              </a:rPr>
              <a:t>git</a:t>
            </a:r>
            <a:r>
              <a:rPr lang="de-DE" b="1" dirty="0">
                <a:latin typeface="Georgia"/>
                <a:cs typeface="Nimbus Roman No9 L"/>
              </a:rPr>
              <a:t> </a:t>
            </a:r>
            <a:r>
              <a:rPr lang="de-DE" b="1" dirty="0" err="1">
                <a:latin typeface="Georgia"/>
                <a:cs typeface="Nimbus Roman No9 L"/>
              </a:rPr>
              <a:t>commit</a:t>
            </a:r>
            <a:r>
              <a:rPr lang="de-DE" b="1" dirty="0">
                <a:latin typeface="Georgia"/>
                <a:cs typeface="Nimbus Roman No9 L"/>
              </a:rPr>
              <a:t> -m "</a:t>
            </a:r>
            <a:r>
              <a:rPr lang="de-DE" b="1" dirty="0" err="1">
                <a:latin typeface="Georgia"/>
                <a:cs typeface="Nimbus Roman No9 L"/>
              </a:rPr>
              <a:t>first</a:t>
            </a:r>
            <a:r>
              <a:rPr lang="de-DE" b="1" dirty="0">
                <a:latin typeface="Georgia"/>
                <a:cs typeface="Nimbus Roman No9 L"/>
              </a:rPr>
              <a:t> </a:t>
            </a:r>
            <a:r>
              <a:rPr lang="de-DE" b="1" dirty="0" err="1">
                <a:latin typeface="Georgia"/>
                <a:cs typeface="Nimbus Roman No9 L"/>
              </a:rPr>
              <a:t>commit</a:t>
            </a:r>
            <a:r>
              <a:rPr lang="de-DE" b="1" dirty="0">
                <a:latin typeface="Georgia"/>
                <a:cs typeface="Nimbus Roman No9 L"/>
              </a:rPr>
              <a:t>"</a:t>
            </a:r>
            <a:endParaRPr lang="de-DE" sz="3600" b="1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[</a:t>
            </a:r>
            <a:r>
              <a:rPr lang="de-DE" dirty="0" err="1">
                <a:latin typeface="Georgia"/>
                <a:cs typeface="Nimbus Roman No9 L"/>
              </a:rPr>
              <a:t>master</a:t>
            </a:r>
            <a:r>
              <a:rPr lang="de-DE" dirty="0">
                <a:latin typeface="Georgia"/>
                <a:cs typeface="Nimbus Roman No9 L"/>
              </a:rPr>
              <a:t> (</a:t>
            </a:r>
            <a:r>
              <a:rPr lang="de-DE" dirty="0" err="1">
                <a:latin typeface="Georgia"/>
                <a:cs typeface="Nimbus Roman No9 L"/>
              </a:rPr>
              <a:t>root-commit</a:t>
            </a:r>
            <a:r>
              <a:rPr lang="de-DE" dirty="0">
                <a:latin typeface="Georgia"/>
                <a:cs typeface="Nimbus Roman No9 L"/>
              </a:rPr>
              <a:t>) eb157f9] </a:t>
            </a:r>
            <a:r>
              <a:rPr lang="de-DE" dirty="0" err="1">
                <a:latin typeface="Georgia"/>
                <a:cs typeface="Nimbus Roman No9 L"/>
              </a:rPr>
              <a:t>first</a:t>
            </a:r>
            <a:r>
              <a:rPr lang="de-DE" dirty="0">
                <a:latin typeface="Georgia"/>
                <a:cs typeface="Nimbus Roman No9 L"/>
              </a:rPr>
              <a:t> </a:t>
            </a:r>
            <a:r>
              <a:rPr lang="de-DE" dirty="0" err="1">
                <a:latin typeface="Georgia"/>
                <a:cs typeface="Nimbus Roman No9 L"/>
              </a:rPr>
              <a:t>commit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 1 </a:t>
            </a:r>
            <a:r>
              <a:rPr lang="de-DE" dirty="0" err="1">
                <a:latin typeface="Georgia"/>
                <a:cs typeface="Nimbus Roman No9 L"/>
              </a:rPr>
              <a:t>files</a:t>
            </a:r>
            <a:r>
              <a:rPr lang="de-DE" dirty="0">
                <a:latin typeface="Georgia"/>
                <a:cs typeface="Nimbus Roman No9 L"/>
              </a:rPr>
              <a:t> </a:t>
            </a:r>
            <a:r>
              <a:rPr lang="de-DE" dirty="0" err="1">
                <a:latin typeface="Georgia"/>
                <a:cs typeface="Nimbus Roman No9 L"/>
              </a:rPr>
              <a:t>changed</a:t>
            </a:r>
            <a:r>
              <a:rPr lang="de-DE" dirty="0">
                <a:latin typeface="Georgia"/>
                <a:cs typeface="Nimbus Roman No9 L"/>
              </a:rPr>
              <a:t>, 1 </a:t>
            </a:r>
            <a:r>
              <a:rPr lang="de-DE" dirty="0" err="1">
                <a:latin typeface="Georgia"/>
                <a:cs typeface="Nimbus Roman No9 L"/>
              </a:rPr>
              <a:t>insertions</a:t>
            </a:r>
            <a:r>
              <a:rPr lang="de-DE" dirty="0">
                <a:latin typeface="Georgia"/>
                <a:cs typeface="Nimbus Roman No9 L"/>
              </a:rPr>
              <a:t>(+), 0 </a:t>
            </a:r>
            <a:r>
              <a:rPr lang="de-DE" dirty="0" err="1">
                <a:latin typeface="Georgia"/>
                <a:cs typeface="Nimbus Roman No9 L"/>
              </a:rPr>
              <a:t>deletions</a:t>
            </a:r>
            <a:r>
              <a:rPr lang="de-DE" dirty="0">
                <a:latin typeface="Georgia"/>
                <a:cs typeface="Nimbus Roman No9 L"/>
              </a:rPr>
              <a:t>(-)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latin typeface="Georgia"/>
                <a:cs typeface="Nimbus Roman No9 L"/>
              </a:rPr>
              <a:t> </a:t>
            </a:r>
            <a:r>
              <a:rPr lang="de-DE" dirty="0" err="1">
                <a:latin typeface="Georgia"/>
                <a:cs typeface="Nimbus Roman No9 L"/>
              </a:rPr>
              <a:t>create</a:t>
            </a:r>
            <a:r>
              <a:rPr lang="de-DE" dirty="0">
                <a:latin typeface="Georgia"/>
                <a:cs typeface="Nimbus Roman No9 L"/>
              </a:rPr>
              <a:t> </a:t>
            </a:r>
            <a:r>
              <a:rPr lang="de-DE" dirty="0" err="1">
                <a:latin typeface="Georgia"/>
                <a:cs typeface="Nimbus Roman No9 L"/>
              </a:rPr>
              <a:t>mode</a:t>
            </a:r>
            <a:r>
              <a:rPr lang="de-DE" dirty="0">
                <a:latin typeface="Georgia"/>
                <a:cs typeface="Nimbus Roman No9 L"/>
              </a:rPr>
              <a:t> 100644 </a:t>
            </a:r>
            <a:r>
              <a:rPr lang="de-DE" dirty="0" err="1">
                <a:latin typeface="Georgia"/>
                <a:cs typeface="Nimbus Roman No9 L"/>
              </a:rPr>
              <a:t>firstfile.txt</a:t>
            </a:r>
            <a:endParaRPr lang="de-DE" sz="3600" dirty="0">
              <a:latin typeface="Nimbus Roman No9 L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e-DE" dirty="0" smtClean="0">
                <a:latin typeface="Georgia"/>
                <a:cs typeface="Nimbus Roman No9 L"/>
              </a:rPr>
              <a:t>$&gt; </a:t>
            </a:r>
            <a:r>
              <a:rPr lang="de-DE" b="1" dirty="0">
                <a:latin typeface="Georgia"/>
                <a:cs typeface="Nimbus Roman No9 L"/>
              </a:rPr>
              <a:t>echo "Second </a:t>
            </a:r>
            <a:r>
              <a:rPr lang="de-DE" b="1" dirty="0" err="1">
                <a:latin typeface="Georgia"/>
                <a:cs typeface="Nimbus Roman No9 L"/>
              </a:rPr>
              <a:t>line</a:t>
            </a:r>
            <a:r>
              <a:rPr lang="de-DE" b="1" dirty="0">
                <a:latin typeface="Georgia"/>
                <a:cs typeface="Nimbus Roman No9 L"/>
              </a:rPr>
              <a:t>" &gt;&gt; </a:t>
            </a:r>
            <a:r>
              <a:rPr lang="de-DE" b="1" dirty="0" err="1">
                <a:latin typeface="Georgia"/>
                <a:cs typeface="Nimbus Roman No9 L"/>
              </a:rPr>
              <a:t>firstfile.txt</a:t>
            </a:r>
            <a:endParaRPr lang="de-DE" sz="3600" b="1" dirty="0">
              <a:latin typeface="Nimbus Roman No9 L"/>
              <a:cs typeface="Nimbus Roman No9 L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6" name="Picture 2" descr="W:\SWP\terminal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98072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8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328592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200" dirty="0" smtClean="0">
                <a:latin typeface="Georgia"/>
                <a:cs typeface="Nimbus Roman No9 L"/>
              </a:rPr>
              <a:t>$&gt; </a:t>
            </a:r>
            <a:r>
              <a:rPr lang="en-US" sz="2200" b="1" dirty="0" err="1">
                <a:latin typeface="Georgia"/>
                <a:cs typeface="Nimbus Roman No9 L"/>
              </a:rPr>
              <a:t>git</a:t>
            </a:r>
            <a:r>
              <a:rPr lang="en-US" sz="2200" b="1" dirty="0">
                <a:latin typeface="Georgia"/>
                <a:cs typeface="Nimbus Roman No9 L"/>
              </a:rPr>
              <a:t> </a:t>
            </a:r>
            <a:r>
              <a:rPr lang="en-US" sz="2200" b="1" dirty="0" err="1">
                <a:latin typeface="Georgia"/>
                <a:cs typeface="Nimbus Roman No9 L"/>
              </a:rPr>
              <a:t>st</a:t>
            </a:r>
            <a:endParaRPr lang="en-US" sz="2200" b="1" dirty="0">
              <a:latin typeface="Georgia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200" dirty="0">
                <a:latin typeface="Georgia"/>
                <a:cs typeface="Nimbus Roman No9 L"/>
              </a:rPr>
              <a:t># On branch master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200" dirty="0">
                <a:latin typeface="Georgia"/>
                <a:cs typeface="Nimbus Roman No9 L"/>
              </a:rPr>
              <a:t># Changed but not updated: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200" dirty="0">
                <a:latin typeface="Georgia"/>
                <a:cs typeface="Nimbus Roman No9 L"/>
              </a:rPr>
              <a:t>#   (use "</a:t>
            </a:r>
            <a:r>
              <a:rPr lang="en-US" sz="2200" dirty="0" err="1">
                <a:latin typeface="Georgia"/>
                <a:cs typeface="Nimbus Roman No9 L"/>
              </a:rPr>
              <a:t>git</a:t>
            </a:r>
            <a:r>
              <a:rPr lang="en-US" sz="2200" dirty="0">
                <a:latin typeface="Georgia"/>
                <a:cs typeface="Nimbus Roman No9 L"/>
              </a:rPr>
              <a:t> add &lt;file&gt;..." to update what will </a:t>
            </a:r>
            <a:r>
              <a:rPr lang="en-US" sz="2200" dirty="0" err="1">
                <a:latin typeface="Georgia"/>
                <a:cs typeface="Nimbus Roman No9 L"/>
              </a:rPr>
              <a:t>becommitted</a:t>
            </a:r>
            <a:r>
              <a:rPr lang="en-US" sz="2200" dirty="0">
                <a:latin typeface="Georgia"/>
                <a:cs typeface="Nimbus Roman No9 L"/>
              </a:rPr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200" dirty="0">
                <a:latin typeface="Georgia"/>
                <a:cs typeface="Nimbus Roman No9 L"/>
              </a:rPr>
              <a:t>#   (use "</a:t>
            </a:r>
            <a:r>
              <a:rPr lang="en-US" sz="2200" dirty="0" err="1">
                <a:latin typeface="Georgia"/>
                <a:cs typeface="Nimbus Roman No9 L"/>
              </a:rPr>
              <a:t>git</a:t>
            </a:r>
            <a:r>
              <a:rPr lang="en-US" sz="2200" dirty="0">
                <a:latin typeface="Georgia"/>
                <a:cs typeface="Nimbus Roman No9 L"/>
              </a:rPr>
              <a:t> checkout -- &lt;file&gt;..." to discard changes </a:t>
            </a:r>
            <a:r>
              <a:rPr lang="en-US" sz="2200" dirty="0" err="1">
                <a:latin typeface="Georgia"/>
                <a:cs typeface="Nimbus Roman No9 L"/>
              </a:rPr>
              <a:t>inworking</a:t>
            </a:r>
            <a:r>
              <a:rPr lang="en-US" sz="2200" dirty="0">
                <a:latin typeface="Georgia"/>
                <a:cs typeface="Nimbus Roman No9 L"/>
              </a:rPr>
              <a:t> directory)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200" dirty="0">
                <a:latin typeface="Georgia"/>
                <a:cs typeface="Nimbus Roman No9 L"/>
              </a:rPr>
              <a:t>#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200" dirty="0">
                <a:latin typeface="Georgia"/>
                <a:cs typeface="Nimbus Roman No9 L"/>
              </a:rPr>
              <a:t>#       modified:   </a:t>
            </a:r>
            <a:r>
              <a:rPr lang="en-US" sz="2200" dirty="0" err="1">
                <a:latin typeface="Georgia"/>
                <a:cs typeface="Nimbus Roman No9 L"/>
              </a:rPr>
              <a:t>firstfile.txt</a:t>
            </a:r>
            <a:endParaRPr lang="en-US" sz="2200" dirty="0">
              <a:latin typeface="Georgia"/>
              <a:cs typeface="Nimbus Roman No9 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200" dirty="0">
                <a:latin typeface="Georgia"/>
                <a:cs typeface="Nimbus Roman No9 L"/>
              </a:rPr>
              <a:t>#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200" dirty="0">
                <a:latin typeface="Georgia"/>
                <a:cs typeface="Nimbus Roman No9 L"/>
              </a:rPr>
              <a:t>no changes added to commit (use "</a:t>
            </a:r>
            <a:r>
              <a:rPr lang="en-US" sz="2200" dirty="0" err="1">
                <a:latin typeface="Georgia"/>
                <a:cs typeface="Nimbus Roman No9 L"/>
              </a:rPr>
              <a:t>git</a:t>
            </a:r>
            <a:r>
              <a:rPr lang="en-US" sz="2200" dirty="0">
                <a:latin typeface="Georgia"/>
                <a:cs typeface="Nimbus Roman No9 L"/>
              </a:rPr>
              <a:t> add" and/or "</a:t>
            </a:r>
            <a:r>
              <a:rPr lang="en-US" sz="2200" dirty="0" err="1">
                <a:latin typeface="Georgia"/>
                <a:cs typeface="Nimbus Roman No9 L"/>
              </a:rPr>
              <a:t>git</a:t>
            </a:r>
            <a:r>
              <a:rPr lang="en-US" sz="2200" dirty="0">
                <a:latin typeface="Georgia"/>
                <a:cs typeface="Nimbus Roman No9 L"/>
              </a:rPr>
              <a:t> commit -a"</a:t>
            </a:r>
            <a:r>
              <a:rPr lang="en-US" sz="2200" dirty="0" smtClean="0">
                <a:latin typeface="Georgia"/>
                <a:cs typeface="Nimbus Roman No9 L"/>
              </a:rPr>
              <a:t>)</a:t>
            </a:r>
          </a:p>
          <a:p>
            <a:pPr marL="0" indent="0">
              <a:buNone/>
            </a:pPr>
            <a:r>
              <a:rPr lang="de-DE" sz="2200" dirty="0" smtClean="0"/>
              <a:t>$&gt; </a:t>
            </a:r>
            <a:r>
              <a:rPr lang="de-DE" sz="2200" b="1" dirty="0"/>
              <a:t>echo "First </a:t>
            </a:r>
            <a:r>
              <a:rPr lang="de-DE" sz="2200" b="1" dirty="0" err="1"/>
              <a:t>line</a:t>
            </a:r>
            <a:r>
              <a:rPr lang="de-DE" sz="2200" b="1" dirty="0"/>
              <a:t> </a:t>
            </a:r>
            <a:r>
              <a:rPr lang="de-DE" sz="2200" b="1" dirty="0" err="1"/>
              <a:t>of</a:t>
            </a:r>
            <a:r>
              <a:rPr lang="de-DE" sz="2200" b="1" dirty="0"/>
              <a:t> </a:t>
            </a:r>
            <a:r>
              <a:rPr lang="de-DE" sz="2200" b="1" dirty="0" err="1"/>
              <a:t>my</a:t>
            </a:r>
            <a:r>
              <a:rPr lang="de-DE" sz="2200" b="1" dirty="0"/>
              <a:t> </a:t>
            </a:r>
            <a:r>
              <a:rPr lang="de-DE" sz="2200" b="1" dirty="0" err="1"/>
              <a:t>second</a:t>
            </a:r>
            <a:r>
              <a:rPr lang="de-DE" sz="2200" b="1" dirty="0"/>
              <a:t> </a:t>
            </a:r>
            <a:r>
              <a:rPr lang="de-DE" sz="2200" b="1" dirty="0" err="1"/>
              <a:t>file</a:t>
            </a:r>
            <a:r>
              <a:rPr lang="de-DE" sz="2200" b="1" dirty="0"/>
              <a:t>" &gt;&gt; </a:t>
            </a:r>
            <a:r>
              <a:rPr lang="de-DE" sz="2200" b="1" dirty="0" err="1"/>
              <a:t>secondfile.txt</a:t>
            </a:r>
            <a:endParaRPr lang="de-DE" sz="2200" b="1" dirty="0"/>
          </a:p>
          <a:p>
            <a:pPr marL="0" indent="0">
              <a:spcAft>
                <a:spcPts val="0"/>
              </a:spcAft>
              <a:buNone/>
            </a:pPr>
            <a:endParaRPr lang="en-US" dirty="0">
              <a:latin typeface="Georgia"/>
              <a:cs typeface="Nimbus Roman No9 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3285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smtClean="0"/>
              <a:t>$&gt; 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st</a:t>
            </a:r>
            <a:endParaRPr lang="de-DE" b="1" dirty="0"/>
          </a:p>
          <a:p>
            <a:pPr marL="0" indent="0">
              <a:buNone/>
            </a:pPr>
            <a:r>
              <a:rPr lang="de-DE" dirty="0"/>
              <a:t># On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# </a:t>
            </a:r>
            <a:r>
              <a:rPr lang="de-DE" dirty="0" err="1"/>
              <a:t>Changed</a:t>
            </a:r>
            <a:r>
              <a:rPr lang="de-DE" dirty="0"/>
              <a:t> but not </a:t>
            </a:r>
            <a:r>
              <a:rPr lang="de-DE" dirty="0" err="1"/>
              <a:t>updated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#   (</a:t>
            </a:r>
            <a:r>
              <a:rPr lang="de-DE" dirty="0" err="1"/>
              <a:t>use</a:t>
            </a:r>
            <a:r>
              <a:rPr lang="de-DE" dirty="0"/>
              <a:t> "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&lt;</a:t>
            </a:r>
            <a:r>
              <a:rPr lang="de-DE" dirty="0" err="1"/>
              <a:t>file</a:t>
            </a:r>
            <a:r>
              <a:rPr lang="de-DE" dirty="0"/>
              <a:t>&gt;..." </a:t>
            </a:r>
            <a:r>
              <a:rPr lang="de-DE" dirty="0" err="1"/>
              <a:t>to</a:t>
            </a:r>
            <a:r>
              <a:rPr lang="de-DE" dirty="0"/>
              <a:t> update </a:t>
            </a:r>
            <a:r>
              <a:rPr lang="de-DE" dirty="0" err="1"/>
              <a:t>what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committed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#   (</a:t>
            </a:r>
            <a:r>
              <a:rPr lang="de-DE" dirty="0" err="1"/>
              <a:t>use</a:t>
            </a:r>
            <a:r>
              <a:rPr lang="de-DE" dirty="0"/>
              <a:t> "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-- &lt;</a:t>
            </a:r>
            <a:r>
              <a:rPr lang="de-DE" dirty="0" err="1"/>
              <a:t>file</a:t>
            </a:r>
            <a:r>
              <a:rPr lang="de-DE" dirty="0"/>
              <a:t>&gt;..."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discard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workingdirectory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#</a:t>
            </a:r>
          </a:p>
          <a:p>
            <a:pPr marL="0" indent="0">
              <a:buNone/>
            </a:pPr>
            <a:r>
              <a:rPr lang="de-DE" dirty="0"/>
              <a:t>#       </a:t>
            </a:r>
            <a:r>
              <a:rPr lang="de-DE" dirty="0" err="1"/>
              <a:t>modified</a:t>
            </a:r>
            <a:r>
              <a:rPr lang="de-DE" dirty="0"/>
              <a:t>:   </a:t>
            </a:r>
            <a:r>
              <a:rPr lang="de-DE" dirty="0" err="1"/>
              <a:t>firstfile.txt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#</a:t>
            </a:r>
          </a:p>
          <a:p>
            <a:pPr marL="0" indent="0">
              <a:buNone/>
            </a:pPr>
            <a:r>
              <a:rPr lang="de-DE" dirty="0"/>
              <a:t># </a:t>
            </a:r>
            <a:r>
              <a:rPr lang="de-DE" dirty="0" err="1"/>
              <a:t>Untracked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#   (</a:t>
            </a:r>
            <a:r>
              <a:rPr lang="de-DE" dirty="0" err="1"/>
              <a:t>use</a:t>
            </a:r>
            <a:r>
              <a:rPr lang="de-DE" dirty="0"/>
              <a:t> "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&lt;</a:t>
            </a:r>
            <a:r>
              <a:rPr lang="de-DE" dirty="0" err="1"/>
              <a:t>file</a:t>
            </a:r>
            <a:r>
              <a:rPr lang="de-DE" dirty="0"/>
              <a:t>&gt;..."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in </a:t>
            </a:r>
            <a:r>
              <a:rPr lang="de-DE" dirty="0" err="1"/>
              <a:t>what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committed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#</a:t>
            </a:r>
          </a:p>
          <a:p>
            <a:pPr marL="0" indent="0">
              <a:buNone/>
            </a:pPr>
            <a:r>
              <a:rPr lang="de-DE" dirty="0"/>
              <a:t>#       </a:t>
            </a:r>
            <a:r>
              <a:rPr lang="de-DE" dirty="0" err="1"/>
              <a:t>secondfile.txt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(</a:t>
            </a:r>
            <a:r>
              <a:rPr lang="de-DE" dirty="0" err="1"/>
              <a:t>use</a:t>
            </a:r>
            <a:r>
              <a:rPr lang="de-DE" dirty="0"/>
              <a:t> "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"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"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-a")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6" name="Picture 2" descr="W:\SWP\terminal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98072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3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 smtClean="0"/>
              <a:t>git</a:t>
            </a:r>
            <a:r>
              <a:rPr lang="de-DE" sz="1600" b="1" dirty="0" smtClean="0"/>
              <a:t> </a:t>
            </a:r>
            <a:r>
              <a:rPr lang="de-DE" sz="1600" b="1" dirty="0" err="1"/>
              <a:t>add</a:t>
            </a:r>
            <a:r>
              <a:rPr lang="de-DE" sz="1600" b="1" dirty="0"/>
              <a:t> .</a:t>
            </a:r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 smtClean="0"/>
              <a:t>git</a:t>
            </a:r>
            <a:r>
              <a:rPr lang="de-DE" sz="1600" b="1" dirty="0" smtClean="0"/>
              <a:t> </a:t>
            </a:r>
            <a:r>
              <a:rPr lang="de-DE" sz="1600" b="1" dirty="0" err="1"/>
              <a:t>st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# On </a:t>
            </a:r>
            <a:r>
              <a:rPr lang="de-DE" sz="1600" dirty="0" err="1"/>
              <a:t>branch</a:t>
            </a:r>
            <a:r>
              <a:rPr lang="de-DE" sz="1600" dirty="0"/>
              <a:t> </a:t>
            </a:r>
            <a:r>
              <a:rPr lang="de-DE" sz="1600" dirty="0" err="1"/>
              <a:t>master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Changes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committed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r>
              <a:rPr lang="de-DE" sz="1600" dirty="0"/>
              <a:t>#  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reset</a:t>
            </a:r>
            <a:r>
              <a:rPr lang="de-DE" sz="1600" dirty="0"/>
              <a:t> HEAD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unstage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      </a:t>
            </a:r>
            <a:r>
              <a:rPr lang="de-DE" sz="1600" dirty="0" err="1"/>
              <a:t>modified</a:t>
            </a:r>
            <a:r>
              <a:rPr lang="de-DE" sz="1600" dirty="0"/>
              <a:t>:   </a:t>
            </a:r>
            <a:r>
              <a:rPr lang="de-DE" sz="1600" dirty="0" err="1"/>
              <a:t>firstfile.txt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      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:   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endParaRPr lang="de-DE" sz="600" dirty="0" smtClean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commit</a:t>
            </a:r>
            <a:r>
              <a:rPr lang="de-DE" sz="1600" b="1" dirty="0"/>
              <a:t> -m "</a:t>
            </a:r>
            <a:r>
              <a:rPr lang="de-DE" sz="1600" b="1" dirty="0" err="1"/>
              <a:t>second</a:t>
            </a:r>
            <a:r>
              <a:rPr lang="de-DE" sz="1600" b="1" dirty="0"/>
              <a:t> </a:t>
            </a:r>
            <a:r>
              <a:rPr lang="de-DE" sz="1600" b="1" dirty="0" err="1"/>
              <a:t>commit</a:t>
            </a:r>
            <a:r>
              <a:rPr lang="de-DE" sz="1600" b="1" dirty="0"/>
              <a:t>, </a:t>
            </a:r>
            <a:r>
              <a:rPr lang="de-DE" sz="1600" b="1" dirty="0" err="1"/>
              <a:t>added</a:t>
            </a:r>
            <a:r>
              <a:rPr lang="de-DE" sz="1600" b="1" dirty="0"/>
              <a:t> a </a:t>
            </a:r>
            <a:r>
              <a:rPr lang="de-DE" sz="1600" b="1" dirty="0" err="1"/>
              <a:t>few</a:t>
            </a:r>
            <a:r>
              <a:rPr lang="de-DE" sz="1600" b="1" dirty="0"/>
              <a:t> </a:t>
            </a:r>
            <a:r>
              <a:rPr lang="de-DE" sz="1600" b="1" dirty="0" err="1"/>
              <a:t>files</a:t>
            </a:r>
            <a:r>
              <a:rPr lang="de-DE" sz="1600" dirty="0"/>
              <a:t>"</a:t>
            </a:r>
          </a:p>
          <a:p>
            <a:pPr marL="0" indent="0">
              <a:buNone/>
            </a:pPr>
            <a:r>
              <a:rPr lang="de-DE" sz="1600" dirty="0"/>
              <a:t>[</a:t>
            </a:r>
            <a:r>
              <a:rPr lang="de-DE" sz="1600" dirty="0" err="1"/>
              <a:t>master</a:t>
            </a:r>
            <a:r>
              <a:rPr lang="de-DE" sz="1600" dirty="0"/>
              <a:t> b3a2f80] </a:t>
            </a:r>
            <a:r>
              <a:rPr lang="de-DE" sz="1600" dirty="0" err="1"/>
              <a:t>second</a:t>
            </a:r>
            <a:r>
              <a:rPr lang="de-DE" sz="1600" dirty="0"/>
              <a:t> </a:t>
            </a:r>
            <a:r>
              <a:rPr lang="de-DE" sz="1600" dirty="0" err="1"/>
              <a:t>commit</a:t>
            </a:r>
            <a:r>
              <a:rPr lang="de-DE" sz="1600" dirty="0"/>
              <a:t>, </a:t>
            </a:r>
            <a:r>
              <a:rPr lang="de-DE" sz="1600" dirty="0" err="1"/>
              <a:t>added</a:t>
            </a:r>
            <a:r>
              <a:rPr lang="de-DE" sz="1600" dirty="0"/>
              <a:t> a </a:t>
            </a:r>
            <a:r>
              <a:rPr lang="de-DE" sz="1600" dirty="0" err="1"/>
              <a:t>few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 2 </a:t>
            </a:r>
            <a:r>
              <a:rPr lang="de-DE" sz="1600" dirty="0" err="1"/>
              <a:t>files</a:t>
            </a:r>
            <a:r>
              <a:rPr lang="de-DE" sz="1600" dirty="0"/>
              <a:t> </a:t>
            </a:r>
            <a:r>
              <a:rPr lang="de-DE" sz="1600" dirty="0" err="1"/>
              <a:t>changed</a:t>
            </a:r>
            <a:r>
              <a:rPr lang="de-DE" sz="1600" dirty="0"/>
              <a:t>, 2 </a:t>
            </a:r>
            <a:r>
              <a:rPr lang="de-DE" sz="1600" dirty="0" err="1"/>
              <a:t>insertions</a:t>
            </a:r>
            <a:r>
              <a:rPr lang="de-DE" sz="1600" dirty="0"/>
              <a:t>(+), 0 </a:t>
            </a:r>
            <a:r>
              <a:rPr lang="de-DE" sz="1600" dirty="0" err="1"/>
              <a:t>deletions</a:t>
            </a:r>
            <a:r>
              <a:rPr lang="de-DE" sz="1600" dirty="0"/>
              <a:t>(-</a:t>
            </a:r>
            <a:r>
              <a:rPr lang="de-DE" sz="1600" dirty="0" smtClean="0"/>
              <a:t>)</a:t>
            </a:r>
          </a:p>
          <a:p>
            <a:pPr marL="0" indent="0">
              <a:buNone/>
            </a:pPr>
            <a:r>
              <a:rPr lang="de-DE" sz="1600" dirty="0" err="1" smtClean="0"/>
              <a:t>create</a:t>
            </a:r>
            <a:r>
              <a:rPr lang="de-DE" sz="1600" dirty="0" smtClean="0"/>
              <a:t> </a:t>
            </a:r>
            <a:r>
              <a:rPr lang="de-DE" sz="1600" dirty="0" err="1" smtClean="0"/>
              <a:t>mode</a:t>
            </a:r>
            <a:r>
              <a:rPr lang="de-DE" sz="1600" dirty="0" smtClean="0"/>
              <a:t> 100644 </a:t>
            </a:r>
            <a:r>
              <a:rPr lang="de-DE" sz="1600" dirty="0" err="1" smtClean="0"/>
              <a:t>secondfile.txt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/>
              <a:t>echo "Second </a:t>
            </a:r>
            <a:r>
              <a:rPr lang="de-DE" sz="1600" b="1" dirty="0" err="1"/>
              <a:t>line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</a:t>
            </a:r>
            <a:r>
              <a:rPr lang="de-DE" sz="1600" b="1" dirty="0" err="1"/>
              <a:t>my</a:t>
            </a:r>
            <a:r>
              <a:rPr lang="de-DE" sz="1600" b="1" dirty="0"/>
              <a:t> </a:t>
            </a:r>
            <a:r>
              <a:rPr lang="de-DE" sz="1600" b="1" dirty="0" err="1"/>
              <a:t>second</a:t>
            </a:r>
            <a:r>
              <a:rPr lang="de-DE" sz="1600" b="1" dirty="0"/>
              <a:t> </a:t>
            </a:r>
            <a:r>
              <a:rPr lang="de-DE" sz="1600" b="1" dirty="0" err="1"/>
              <a:t>file</a:t>
            </a:r>
            <a:r>
              <a:rPr lang="de-DE" sz="1600" b="1" dirty="0"/>
              <a:t>" &gt;&gt; </a:t>
            </a:r>
            <a:r>
              <a:rPr lang="de-DE" sz="1600" b="1" dirty="0" err="1"/>
              <a:t>secondfile.txt</a:t>
            </a:r>
            <a:endParaRPr lang="de-DE" sz="1600" b="1" dirty="0"/>
          </a:p>
          <a:p>
            <a:pPr marL="0" indent="0">
              <a:buNone/>
            </a:pPr>
            <a:r>
              <a:rPr lang="de-DE" sz="1800" dirty="0" smtClean="0"/>
              <a:t> </a:t>
            </a:r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add</a:t>
            </a:r>
            <a:r>
              <a:rPr lang="de-DE" sz="1600" b="1" dirty="0"/>
              <a:t> </a:t>
            </a:r>
            <a:r>
              <a:rPr lang="de-DE" sz="1600" b="1" dirty="0" err="1"/>
              <a:t>secondfile.txt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/>
              <a:t>echo "Third </a:t>
            </a:r>
            <a:r>
              <a:rPr lang="de-DE" sz="1600" b="1" dirty="0" err="1"/>
              <a:t>line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</a:t>
            </a:r>
            <a:r>
              <a:rPr lang="de-DE" sz="1600" b="1" dirty="0" err="1"/>
              <a:t>my</a:t>
            </a:r>
            <a:r>
              <a:rPr lang="de-DE" sz="1600" b="1" dirty="0"/>
              <a:t> </a:t>
            </a:r>
            <a:r>
              <a:rPr lang="de-DE" sz="1600" b="1" dirty="0" err="1"/>
              <a:t>second</a:t>
            </a:r>
            <a:r>
              <a:rPr lang="de-DE" sz="1600" b="1" dirty="0"/>
              <a:t> </a:t>
            </a:r>
            <a:r>
              <a:rPr lang="de-DE" sz="1600" b="1" dirty="0" err="1"/>
              <a:t>file</a:t>
            </a:r>
            <a:r>
              <a:rPr lang="de-DE" sz="1600" b="1" dirty="0"/>
              <a:t>" &gt;&gt; </a:t>
            </a:r>
            <a:r>
              <a:rPr lang="de-DE" sz="1600" b="1" dirty="0" err="1"/>
              <a:t>secondfile.txt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st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# On </a:t>
            </a:r>
            <a:r>
              <a:rPr lang="de-DE" sz="1600" dirty="0" err="1"/>
              <a:t>branch</a:t>
            </a:r>
            <a:r>
              <a:rPr lang="de-DE" sz="1600" dirty="0"/>
              <a:t> </a:t>
            </a:r>
            <a:r>
              <a:rPr lang="de-DE" sz="1600" dirty="0" err="1"/>
              <a:t>master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Changes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committed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r>
              <a:rPr lang="de-DE" sz="1600" dirty="0"/>
              <a:t>#  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reset</a:t>
            </a:r>
            <a:r>
              <a:rPr lang="de-DE" sz="1600" dirty="0"/>
              <a:t> HEAD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unstage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      </a:t>
            </a:r>
            <a:r>
              <a:rPr lang="de-DE" sz="1600" dirty="0" err="1"/>
              <a:t>modified</a:t>
            </a:r>
            <a:r>
              <a:rPr lang="de-DE" sz="1600" dirty="0"/>
              <a:t>:   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Changed</a:t>
            </a:r>
            <a:r>
              <a:rPr lang="de-DE" sz="1600" dirty="0"/>
              <a:t> but not </a:t>
            </a:r>
            <a:r>
              <a:rPr lang="de-DE" sz="1600" dirty="0" err="1"/>
              <a:t>updated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r>
              <a:rPr lang="de-DE" sz="1600" dirty="0"/>
              <a:t>#  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/>
              <a:t>to</a:t>
            </a:r>
            <a:r>
              <a:rPr lang="de-DE" sz="1600" dirty="0"/>
              <a:t> update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smtClean="0"/>
              <a:t>will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/>
              <a:t>committed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  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checkout</a:t>
            </a:r>
            <a:r>
              <a:rPr lang="de-DE" sz="1600" dirty="0"/>
              <a:t> --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discard</a:t>
            </a:r>
            <a:r>
              <a:rPr lang="de-DE" sz="1600" dirty="0"/>
              <a:t> </a:t>
            </a:r>
            <a:r>
              <a:rPr lang="de-DE" sz="1600" dirty="0" err="1"/>
              <a:t>changes</a:t>
            </a:r>
            <a:r>
              <a:rPr lang="de-DE" sz="1600" dirty="0"/>
              <a:t> in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directory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      </a:t>
            </a:r>
            <a:r>
              <a:rPr lang="de-DE" sz="1600" dirty="0" err="1"/>
              <a:t>modified</a:t>
            </a:r>
            <a:r>
              <a:rPr lang="de-DE" sz="1600" dirty="0"/>
              <a:t>:   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endParaRPr lang="de-DE" sz="15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Picture 2" descr="W:\SWP\terminal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98072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en-US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AutoNum type="arabicPlain"/>
            </a:pP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UNIX</a:t>
            </a:r>
          </a:p>
          <a:p>
            <a:pPr marL="457200" indent="-457200">
              <a:buAutoNum type="arabicPlain"/>
            </a:pPr>
            <a:r>
              <a:rPr lang="de-DE" dirty="0" smtClean="0"/>
              <a:t>Basics</a:t>
            </a:r>
          </a:p>
          <a:p>
            <a:pPr marL="457200" indent="-457200">
              <a:buAutoNum type="arabicPlain"/>
            </a:pPr>
            <a:r>
              <a:rPr lang="de-DE" dirty="0" smtClean="0"/>
              <a:t>Regular </a:t>
            </a:r>
            <a:r>
              <a:rPr lang="de-DE" dirty="0" err="1" smtClean="0"/>
              <a:t>expressions</a:t>
            </a:r>
            <a:endParaRPr lang="de-DE" dirty="0" smtClean="0"/>
          </a:p>
          <a:p>
            <a:pPr marL="457200" indent="-457200">
              <a:buAutoNum type="arabicPlain"/>
            </a:pPr>
            <a:r>
              <a:rPr lang="de-DE" dirty="0" smtClean="0"/>
              <a:t>VIM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Emacs</a:t>
            </a:r>
            <a:endParaRPr lang="de-DE" dirty="0" smtClean="0"/>
          </a:p>
          <a:p>
            <a:pPr marL="457200" indent="-457200">
              <a:buAutoNum type="arabicPlain"/>
            </a:pPr>
            <a:r>
              <a:rPr lang="de-DE" dirty="0" smtClean="0"/>
              <a:t>Shell </a:t>
            </a:r>
            <a:r>
              <a:rPr lang="de-DE" dirty="0" err="1" smtClean="0"/>
              <a:t>scripting</a:t>
            </a:r>
            <a:endParaRPr lang="de-DE" dirty="0" smtClean="0"/>
          </a:p>
          <a:p>
            <a:pPr marL="457200" indent="-457200">
              <a:buAutoNum type="arabicPlain"/>
            </a:pPr>
            <a:r>
              <a:rPr lang="de-DE" dirty="0" smtClean="0"/>
              <a:t>AWK </a:t>
            </a:r>
            <a:r>
              <a:rPr lang="de-DE" dirty="0" err="1" smtClean="0"/>
              <a:t>and</a:t>
            </a:r>
            <a:r>
              <a:rPr lang="de-DE" dirty="0" smtClean="0"/>
              <a:t> SED</a:t>
            </a:r>
          </a:p>
          <a:p>
            <a:pPr marL="457200" indent="-457200">
              <a:buAutoNum type="arabicPlain"/>
            </a:pPr>
            <a:r>
              <a:rPr lang="de-DE" dirty="0" smtClean="0"/>
              <a:t>Compiler</a:t>
            </a:r>
          </a:p>
          <a:p>
            <a:pPr marL="457200" indent="-457200">
              <a:buAutoNum type="arabicPlain"/>
            </a:pPr>
            <a:r>
              <a:rPr lang="de-DE" dirty="0" smtClean="0"/>
              <a:t>MAKE</a:t>
            </a:r>
          </a:p>
          <a:p>
            <a:pPr marL="457200" indent="-457200">
              <a:buAutoNum type="arabicPlain"/>
            </a:pPr>
            <a:r>
              <a:rPr lang="de-DE" dirty="0" smtClean="0"/>
              <a:t>Debugging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profiling</a:t>
            </a:r>
            <a:endParaRPr lang="de-DE" dirty="0" smtClean="0"/>
          </a:p>
          <a:p>
            <a:pPr marL="457200" indent="-457200">
              <a:buAutoNum type="arabicPlain"/>
            </a:pP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</a:p>
          <a:p>
            <a:pPr marL="457200" indent="-457200">
              <a:buFont typeface="Symbol" charset="2"/>
              <a:buAutoNum type="arabicPlain"/>
            </a:pPr>
            <a:r>
              <a:rPr lang="de-DE" b="1" dirty="0"/>
              <a:t>GIT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checkout</a:t>
            </a:r>
            <a:r>
              <a:rPr lang="de-DE" sz="1600" b="1" dirty="0"/>
              <a:t> -- </a:t>
            </a:r>
            <a:r>
              <a:rPr lang="de-DE" sz="1600" b="1" dirty="0" err="1"/>
              <a:t>secondfile.txt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st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# On </a:t>
            </a:r>
            <a:r>
              <a:rPr lang="de-DE" sz="1600" dirty="0" err="1"/>
              <a:t>branch</a:t>
            </a:r>
            <a:r>
              <a:rPr lang="de-DE" sz="1600" dirty="0"/>
              <a:t> </a:t>
            </a:r>
            <a:r>
              <a:rPr lang="de-DE" sz="1600" dirty="0" err="1"/>
              <a:t>master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Changes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committed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r>
              <a:rPr lang="de-DE" sz="1600" dirty="0"/>
              <a:t>#  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reset</a:t>
            </a:r>
            <a:r>
              <a:rPr lang="de-DE" sz="1600" dirty="0"/>
              <a:t> HEAD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unstage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      </a:t>
            </a:r>
            <a:r>
              <a:rPr lang="de-DE" sz="1600" dirty="0" err="1"/>
              <a:t>modified</a:t>
            </a:r>
            <a:r>
              <a:rPr lang="de-DE" sz="1600" dirty="0"/>
              <a:t>:   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commit</a:t>
            </a:r>
            <a:r>
              <a:rPr lang="de-DE" sz="1600" b="1" dirty="0"/>
              <a:t> -m "</a:t>
            </a:r>
            <a:r>
              <a:rPr lang="de-DE" sz="1600" b="1" dirty="0" err="1"/>
              <a:t>working</a:t>
            </a:r>
            <a:r>
              <a:rPr lang="de-DE" sz="1600" b="1" dirty="0"/>
              <a:t> </a:t>
            </a:r>
            <a:r>
              <a:rPr lang="de-DE" sz="1600" b="1" dirty="0" err="1"/>
              <a:t>my</a:t>
            </a:r>
            <a:r>
              <a:rPr lang="de-DE" sz="1600" b="1" dirty="0"/>
              <a:t> </a:t>
            </a:r>
            <a:r>
              <a:rPr lang="de-DE" sz="1600" b="1" dirty="0" err="1"/>
              <a:t>way</a:t>
            </a:r>
            <a:r>
              <a:rPr lang="de-DE" sz="1600" b="1" dirty="0"/>
              <a:t> </a:t>
            </a:r>
            <a:r>
              <a:rPr lang="de-DE" sz="1600" b="1" dirty="0" err="1"/>
              <a:t>through</a:t>
            </a:r>
            <a:r>
              <a:rPr lang="de-DE" sz="1600" b="1" dirty="0"/>
              <a:t>"</a:t>
            </a:r>
          </a:p>
          <a:p>
            <a:pPr marL="0" indent="0">
              <a:buNone/>
            </a:pPr>
            <a:r>
              <a:rPr lang="de-DE" sz="1600" dirty="0"/>
              <a:t>[</a:t>
            </a:r>
            <a:r>
              <a:rPr lang="de-DE" sz="1600" dirty="0" err="1"/>
              <a:t>master</a:t>
            </a:r>
            <a:r>
              <a:rPr lang="de-DE" sz="1600" dirty="0"/>
              <a:t> 36664b2]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way</a:t>
            </a:r>
            <a:r>
              <a:rPr lang="de-DE" sz="1600" dirty="0"/>
              <a:t> </a:t>
            </a:r>
            <a:r>
              <a:rPr lang="de-DE" sz="1600" dirty="0" err="1"/>
              <a:t>through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 1 </a:t>
            </a:r>
            <a:r>
              <a:rPr lang="de-DE" sz="1600" dirty="0" err="1"/>
              <a:t>files</a:t>
            </a:r>
            <a:r>
              <a:rPr lang="de-DE" sz="1600" dirty="0"/>
              <a:t> </a:t>
            </a:r>
            <a:r>
              <a:rPr lang="de-DE" sz="1600" dirty="0" err="1"/>
              <a:t>changed</a:t>
            </a:r>
            <a:r>
              <a:rPr lang="de-DE" sz="1600" dirty="0"/>
              <a:t>, 1 </a:t>
            </a:r>
            <a:r>
              <a:rPr lang="de-DE" sz="1600" dirty="0" err="1"/>
              <a:t>insertions</a:t>
            </a:r>
            <a:r>
              <a:rPr lang="de-DE" sz="1600" dirty="0"/>
              <a:t>(+), 0 </a:t>
            </a:r>
            <a:r>
              <a:rPr lang="de-DE" sz="1600" dirty="0" err="1"/>
              <a:t>deletions</a:t>
            </a:r>
            <a:r>
              <a:rPr lang="de-DE" sz="1600" dirty="0"/>
              <a:t>(-</a:t>
            </a:r>
            <a:r>
              <a:rPr lang="de-DE" sz="1600" dirty="0" smtClean="0"/>
              <a:t>)</a:t>
            </a:r>
          </a:p>
          <a:p>
            <a:pPr marL="0" indent="0">
              <a:buNone/>
            </a:pPr>
            <a:endParaRPr lang="de-DE" sz="600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log</a:t>
            </a:r>
          </a:p>
          <a:p>
            <a:pPr marL="0" indent="0">
              <a:buNone/>
            </a:pPr>
            <a:r>
              <a:rPr lang="de-DE" sz="1600" dirty="0" err="1"/>
              <a:t>commit</a:t>
            </a:r>
            <a:r>
              <a:rPr lang="de-DE" sz="1600" dirty="0"/>
              <a:t> </a:t>
            </a:r>
            <a:r>
              <a:rPr lang="de-DE" sz="1600" dirty="0" smtClean="0"/>
              <a:t>36664b2c9bb5ab7191cf831ccdc936cf06bef31b</a:t>
            </a:r>
          </a:p>
          <a:p>
            <a:pPr marL="0" indent="0">
              <a:buNone/>
            </a:pPr>
            <a:r>
              <a:rPr lang="de-DE" sz="1600" dirty="0" err="1"/>
              <a:t>Author</a:t>
            </a:r>
            <a:r>
              <a:rPr lang="de-DE" sz="1600" dirty="0"/>
              <a:t>: Steffen &lt;</a:t>
            </a:r>
            <a:r>
              <a:rPr lang="de-DE" sz="1600" dirty="0" err="1"/>
              <a:t>steffen@iec.de</a:t>
            </a:r>
            <a:r>
              <a:rPr lang="de-DE" sz="1600" dirty="0"/>
              <a:t>&gt;</a:t>
            </a:r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dirty="0" smtClean="0"/>
              <a:t> </a:t>
            </a:r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 smtClean="0"/>
              <a:t>Date</a:t>
            </a:r>
            <a:r>
              <a:rPr lang="de-DE" sz="1600" dirty="0"/>
              <a:t>:   </a:t>
            </a:r>
            <a:r>
              <a:rPr lang="de-DE" sz="1600" dirty="0" err="1"/>
              <a:t>Wed</a:t>
            </a:r>
            <a:r>
              <a:rPr lang="de-DE" sz="1600" dirty="0"/>
              <a:t> </a:t>
            </a:r>
            <a:r>
              <a:rPr lang="de-DE" sz="1600" dirty="0" err="1"/>
              <a:t>Oct</a:t>
            </a:r>
            <a:r>
              <a:rPr lang="de-DE" sz="1600" dirty="0"/>
              <a:t> 12 10:29:44 2011 +0200</a:t>
            </a:r>
          </a:p>
          <a:p>
            <a:pPr marL="0" indent="0">
              <a:buNone/>
            </a:pPr>
            <a:r>
              <a:rPr lang="de-DE" sz="1600" dirty="0"/>
              <a:t> </a:t>
            </a:r>
          </a:p>
          <a:p>
            <a:pPr marL="0" indent="0">
              <a:buNone/>
            </a:pPr>
            <a:r>
              <a:rPr lang="de-DE" sz="1600" dirty="0"/>
              <a:t>   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way</a:t>
            </a:r>
            <a:r>
              <a:rPr lang="de-DE" sz="1600" dirty="0"/>
              <a:t> </a:t>
            </a:r>
            <a:r>
              <a:rPr lang="de-DE" sz="1600" dirty="0" err="1"/>
              <a:t>through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 </a:t>
            </a:r>
          </a:p>
          <a:p>
            <a:pPr marL="0" indent="0">
              <a:buNone/>
            </a:pPr>
            <a:r>
              <a:rPr lang="de-DE" sz="1600" dirty="0" err="1"/>
              <a:t>commit</a:t>
            </a:r>
            <a:r>
              <a:rPr lang="de-DE" sz="1600" dirty="0"/>
              <a:t> b3a2f80a98b9e5a2270b76f05090d6430dd09dc0</a:t>
            </a:r>
          </a:p>
          <a:p>
            <a:pPr marL="0" indent="0">
              <a:buNone/>
            </a:pPr>
            <a:r>
              <a:rPr lang="de-DE" sz="1600" dirty="0" err="1"/>
              <a:t>Author</a:t>
            </a:r>
            <a:r>
              <a:rPr lang="de-DE" sz="1600" dirty="0"/>
              <a:t>: Steffen &lt;</a:t>
            </a:r>
            <a:r>
              <a:rPr lang="de-DE" sz="1600" dirty="0" err="1"/>
              <a:t>steffen@iec.de</a:t>
            </a:r>
            <a:r>
              <a:rPr lang="de-DE" sz="1600" dirty="0"/>
              <a:t>&gt;</a:t>
            </a:r>
          </a:p>
          <a:p>
            <a:pPr marL="0" indent="0">
              <a:buNone/>
            </a:pPr>
            <a:r>
              <a:rPr lang="de-DE" sz="1600" dirty="0"/>
              <a:t>Date:   </a:t>
            </a:r>
            <a:r>
              <a:rPr lang="de-DE" sz="1600" dirty="0" err="1"/>
              <a:t>Wed</a:t>
            </a:r>
            <a:r>
              <a:rPr lang="de-DE" sz="1600" dirty="0"/>
              <a:t> </a:t>
            </a:r>
            <a:r>
              <a:rPr lang="de-DE" sz="1600" dirty="0" err="1"/>
              <a:t>Oct</a:t>
            </a:r>
            <a:r>
              <a:rPr lang="de-DE" sz="1600" dirty="0"/>
              <a:t> 12 10:22:25 2011 +0200</a:t>
            </a:r>
          </a:p>
          <a:p>
            <a:pPr marL="0" indent="0">
              <a:buNone/>
            </a:pPr>
            <a:r>
              <a:rPr lang="de-DE" sz="1600" dirty="0"/>
              <a:t> </a:t>
            </a:r>
          </a:p>
          <a:p>
            <a:pPr marL="0" indent="0">
              <a:buNone/>
            </a:pPr>
            <a:r>
              <a:rPr lang="de-DE" sz="1600" dirty="0"/>
              <a:t>    </a:t>
            </a:r>
            <a:r>
              <a:rPr lang="de-DE" sz="1600" dirty="0" err="1"/>
              <a:t>second</a:t>
            </a:r>
            <a:r>
              <a:rPr lang="de-DE" sz="1600" dirty="0"/>
              <a:t> </a:t>
            </a:r>
            <a:r>
              <a:rPr lang="de-DE" sz="1600" dirty="0" err="1"/>
              <a:t>commit</a:t>
            </a:r>
            <a:r>
              <a:rPr lang="de-DE" sz="1600" dirty="0"/>
              <a:t>, </a:t>
            </a:r>
            <a:r>
              <a:rPr lang="de-DE" sz="1600" dirty="0" err="1"/>
              <a:t>added</a:t>
            </a:r>
            <a:r>
              <a:rPr lang="de-DE" sz="1600" dirty="0"/>
              <a:t> a </a:t>
            </a:r>
            <a:r>
              <a:rPr lang="de-DE" sz="1600" dirty="0" err="1"/>
              <a:t>few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 </a:t>
            </a:r>
          </a:p>
          <a:p>
            <a:pPr marL="0" indent="0">
              <a:buNone/>
            </a:pPr>
            <a:r>
              <a:rPr lang="de-DE" sz="1600" dirty="0" err="1"/>
              <a:t>commit</a:t>
            </a:r>
            <a:r>
              <a:rPr lang="de-DE" sz="1600" dirty="0"/>
              <a:t> eb157f90120dc232aefdd20ca6a7ef5b8fa2f38e</a:t>
            </a:r>
          </a:p>
          <a:p>
            <a:pPr marL="0" indent="0">
              <a:buNone/>
            </a:pPr>
            <a:r>
              <a:rPr lang="de-DE" sz="1600" dirty="0" err="1"/>
              <a:t>Author</a:t>
            </a:r>
            <a:r>
              <a:rPr lang="de-DE" sz="1600" dirty="0"/>
              <a:t>: Steffen &lt;</a:t>
            </a:r>
            <a:r>
              <a:rPr lang="de-DE" sz="1600" dirty="0" err="1"/>
              <a:t>steffen@iec.de</a:t>
            </a:r>
            <a:r>
              <a:rPr lang="de-DE" sz="1600" dirty="0"/>
              <a:t>&gt;</a:t>
            </a:r>
          </a:p>
          <a:p>
            <a:pPr marL="0" indent="0">
              <a:buNone/>
            </a:pPr>
            <a:r>
              <a:rPr lang="de-DE" sz="1600" dirty="0"/>
              <a:t>Date:   </a:t>
            </a:r>
            <a:r>
              <a:rPr lang="de-DE" sz="1600" dirty="0" err="1"/>
              <a:t>Wed</a:t>
            </a:r>
            <a:r>
              <a:rPr lang="de-DE" sz="1600" dirty="0"/>
              <a:t> </a:t>
            </a:r>
            <a:r>
              <a:rPr lang="de-DE" sz="1600" dirty="0" err="1"/>
              <a:t>Oct</a:t>
            </a:r>
            <a:r>
              <a:rPr lang="de-DE" sz="1600" dirty="0"/>
              <a:t> 12 10:17:55 2011 +0200</a:t>
            </a:r>
          </a:p>
          <a:p>
            <a:pPr marL="0" indent="0">
              <a:buNone/>
            </a:pPr>
            <a:r>
              <a:rPr lang="de-DE" sz="1600" dirty="0"/>
              <a:t> </a:t>
            </a:r>
          </a:p>
          <a:p>
            <a:pPr marL="0" indent="0">
              <a:buNone/>
            </a:pPr>
            <a:r>
              <a:rPr lang="de-DE" sz="1600" dirty="0"/>
              <a:t>    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 smtClean="0"/>
              <a:t>commit</a:t>
            </a:r>
            <a:endParaRPr lang="de-DE" sz="1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Picture 2" descr="W:\SWP\terminal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98072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2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 smtClean="0"/>
              <a:t>ls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err="1"/>
              <a:t>firstfile.txt</a:t>
            </a:r>
            <a:r>
              <a:rPr lang="de-DE" sz="1600" dirty="0"/>
              <a:t>  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/>
              <a:t>echo "*.[</a:t>
            </a:r>
            <a:r>
              <a:rPr lang="de-DE" sz="1600" b="1" dirty="0" err="1"/>
              <a:t>oa</a:t>
            </a:r>
            <a:r>
              <a:rPr lang="de-DE" sz="1600" b="1" dirty="0"/>
              <a:t>]" &gt;&gt; .</a:t>
            </a:r>
            <a:r>
              <a:rPr lang="de-DE" sz="1600" b="1" dirty="0" err="1"/>
              <a:t>gitignore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touch</a:t>
            </a:r>
            <a:r>
              <a:rPr lang="de-DE" sz="1600" b="1" dirty="0"/>
              <a:t> </a:t>
            </a:r>
            <a:r>
              <a:rPr lang="de-DE" sz="1600" b="1" dirty="0" err="1"/>
              <a:t>my.a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touch</a:t>
            </a:r>
            <a:r>
              <a:rPr lang="de-DE" sz="1600" b="1" dirty="0"/>
              <a:t> </a:t>
            </a:r>
            <a:r>
              <a:rPr lang="de-DE" sz="1600" b="1" dirty="0" err="1"/>
              <a:t>this.o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st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# On </a:t>
            </a:r>
            <a:r>
              <a:rPr lang="de-DE" sz="1600" dirty="0" err="1"/>
              <a:t>branch</a:t>
            </a:r>
            <a:r>
              <a:rPr lang="de-DE" sz="1600" dirty="0"/>
              <a:t> </a:t>
            </a:r>
            <a:r>
              <a:rPr lang="de-DE" sz="1600" dirty="0" err="1"/>
              <a:t>master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Untracked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r>
              <a:rPr lang="de-DE" sz="1600" dirty="0"/>
              <a:t>#  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include</a:t>
            </a:r>
            <a:r>
              <a:rPr lang="de-DE" sz="1600" dirty="0"/>
              <a:t> in </a:t>
            </a:r>
            <a:r>
              <a:rPr lang="de-DE" sz="1600" dirty="0" err="1"/>
              <a:t>what</a:t>
            </a:r>
            <a:r>
              <a:rPr lang="de-DE" sz="1600" dirty="0"/>
              <a:t> 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committed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      .</a:t>
            </a:r>
            <a:r>
              <a:rPr lang="de-DE" sz="1600" dirty="0" err="1"/>
              <a:t>gitignore</a:t>
            </a:r>
            <a:endParaRPr lang="de-DE" sz="1600" dirty="0"/>
          </a:p>
          <a:p>
            <a:pPr marL="0" indent="0">
              <a:buNone/>
            </a:pPr>
            <a:r>
              <a:rPr lang="de-DE" sz="1600" dirty="0" err="1"/>
              <a:t>nothing</a:t>
            </a:r>
            <a:r>
              <a:rPr lang="de-DE" sz="1600" dirty="0"/>
              <a:t> </a:t>
            </a:r>
            <a:r>
              <a:rPr lang="de-DE" sz="1600" dirty="0" err="1"/>
              <a:t>added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commit</a:t>
            </a:r>
            <a:r>
              <a:rPr lang="de-DE" sz="1600" dirty="0"/>
              <a:t> but </a:t>
            </a:r>
            <a:r>
              <a:rPr lang="de-DE" sz="1600" dirty="0" err="1"/>
              <a:t>untracked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r>
              <a:rPr lang="de-DE" sz="1600" dirty="0"/>
              <a:t> </a:t>
            </a:r>
            <a:r>
              <a:rPr lang="de-DE" sz="1600" dirty="0" err="1"/>
              <a:t>present</a:t>
            </a:r>
            <a:r>
              <a:rPr lang="de-DE" sz="1600" dirty="0"/>
              <a:t>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"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track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 smtClean="0"/>
              <a:t>ls</a:t>
            </a:r>
            <a:r>
              <a:rPr lang="de-DE" sz="1600" b="1" dirty="0" smtClean="0"/>
              <a:t> &amp;&amp; </a:t>
            </a:r>
            <a:r>
              <a:rPr lang="de-DE" sz="1600" b="1" dirty="0" err="1" smtClean="0"/>
              <a:t>git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add</a:t>
            </a:r>
            <a:r>
              <a:rPr lang="de-DE" sz="1600" b="1" dirty="0" smtClean="0"/>
              <a:t> .</a:t>
            </a:r>
            <a:r>
              <a:rPr lang="de-DE" sz="1600" b="1" dirty="0" err="1" smtClean="0"/>
              <a:t>gitignore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err="1"/>
              <a:t>firstfile.txt</a:t>
            </a:r>
            <a:r>
              <a:rPr lang="de-DE" sz="1600" dirty="0"/>
              <a:t>  </a:t>
            </a:r>
            <a:r>
              <a:rPr lang="de-DE" sz="1600" dirty="0" err="1"/>
              <a:t>my.a</a:t>
            </a:r>
            <a:r>
              <a:rPr lang="de-DE" sz="1600" dirty="0"/>
              <a:t>  </a:t>
            </a:r>
            <a:r>
              <a:rPr lang="de-DE" sz="1600" dirty="0" err="1"/>
              <a:t>secondfile.txt</a:t>
            </a:r>
            <a:r>
              <a:rPr lang="de-DE" sz="1600" dirty="0"/>
              <a:t>  </a:t>
            </a:r>
            <a:r>
              <a:rPr lang="de-DE" sz="1600" dirty="0" err="1"/>
              <a:t>this.o</a:t>
            </a: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commit</a:t>
            </a:r>
            <a:r>
              <a:rPr lang="de-DE" sz="1600" b="1" dirty="0"/>
              <a:t> -m "</a:t>
            </a:r>
            <a:r>
              <a:rPr lang="de-DE" sz="1600" b="1" dirty="0" err="1"/>
              <a:t>added</a:t>
            </a:r>
            <a:r>
              <a:rPr lang="de-DE" sz="1600" b="1" dirty="0"/>
              <a:t> </a:t>
            </a:r>
            <a:r>
              <a:rPr lang="de-DE" sz="1600" b="1" dirty="0" err="1"/>
              <a:t>some</a:t>
            </a:r>
            <a:r>
              <a:rPr lang="de-DE" sz="1600" b="1" dirty="0"/>
              <a:t> </a:t>
            </a:r>
            <a:r>
              <a:rPr lang="de-DE" sz="1600" b="1" dirty="0" err="1"/>
              <a:t>usefull</a:t>
            </a:r>
            <a:r>
              <a:rPr lang="de-DE" sz="1600" b="1" dirty="0"/>
              <a:t> </a:t>
            </a:r>
            <a:r>
              <a:rPr lang="de-DE" sz="1600" b="1" dirty="0" err="1"/>
              <a:t>ignore</a:t>
            </a:r>
            <a:r>
              <a:rPr lang="de-DE" sz="1600" b="1" dirty="0"/>
              <a:t> </a:t>
            </a:r>
            <a:r>
              <a:rPr lang="de-DE" sz="1600" b="1" dirty="0" err="1" smtClean="0"/>
              <a:t>statements</a:t>
            </a:r>
            <a:r>
              <a:rPr lang="de-DE" sz="1600" b="1" dirty="0" smtClean="0"/>
              <a:t>“</a:t>
            </a:r>
          </a:p>
          <a:p>
            <a:pPr marL="0" indent="0">
              <a:buNone/>
            </a:pPr>
            <a:r>
              <a:rPr lang="de-DE" sz="1600" dirty="0" smtClean="0"/>
              <a:t>...</a:t>
            </a:r>
            <a:endParaRPr lang="de-DE" sz="1600" dirty="0"/>
          </a:p>
          <a:p>
            <a:pPr marL="0" indent="0">
              <a:buNone/>
            </a:pPr>
            <a:r>
              <a:rPr lang="de-DE" sz="1800" dirty="0" smtClean="0"/>
              <a:t> </a:t>
            </a:r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/>
              <a:t>vi </a:t>
            </a:r>
            <a:r>
              <a:rPr lang="de-DE" sz="1600" b="1" dirty="0" err="1"/>
              <a:t>secondfile.txt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What</a:t>
            </a:r>
            <a:r>
              <a:rPr lang="de-DE" sz="1600" dirty="0" smtClean="0"/>
              <a:t> </a:t>
            </a:r>
            <a:r>
              <a:rPr lang="de-DE" sz="1600" dirty="0" err="1" smtClean="0"/>
              <a:t>happens</a:t>
            </a:r>
            <a:r>
              <a:rPr lang="de-DE" sz="1600" dirty="0" smtClean="0"/>
              <a:t>???)</a:t>
            </a: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st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# On </a:t>
            </a:r>
            <a:r>
              <a:rPr lang="de-DE" sz="1600" dirty="0" err="1"/>
              <a:t>branch</a:t>
            </a:r>
            <a:r>
              <a:rPr lang="de-DE" sz="1600" dirty="0"/>
              <a:t> </a:t>
            </a:r>
            <a:r>
              <a:rPr lang="de-DE" sz="1600" dirty="0" err="1"/>
              <a:t>master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Changed</a:t>
            </a:r>
            <a:r>
              <a:rPr lang="de-DE" sz="1600" dirty="0"/>
              <a:t> but not </a:t>
            </a:r>
            <a:r>
              <a:rPr lang="de-DE" sz="1600" dirty="0" err="1"/>
              <a:t>updated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r>
              <a:rPr lang="de-DE" sz="1600" dirty="0"/>
              <a:t>#  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/>
              <a:t>to</a:t>
            </a:r>
            <a:r>
              <a:rPr lang="de-DE" sz="1600" dirty="0"/>
              <a:t> update </a:t>
            </a:r>
            <a:r>
              <a:rPr lang="de-DE" sz="1600" dirty="0" err="1"/>
              <a:t>what</a:t>
            </a:r>
            <a:r>
              <a:rPr lang="de-DE" sz="1600" dirty="0"/>
              <a:t> 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committed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  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checkout</a:t>
            </a:r>
            <a:r>
              <a:rPr lang="de-DE" sz="1600" dirty="0"/>
              <a:t> --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discard</a:t>
            </a:r>
            <a:r>
              <a:rPr lang="de-DE" sz="1600" dirty="0"/>
              <a:t> </a:t>
            </a:r>
            <a:r>
              <a:rPr lang="de-DE" sz="1600" dirty="0" err="1"/>
              <a:t>changes</a:t>
            </a:r>
            <a:r>
              <a:rPr lang="de-DE" sz="1600" dirty="0"/>
              <a:t> in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directory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      </a:t>
            </a:r>
            <a:r>
              <a:rPr lang="de-DE" sz="1600" dirty="0" err="1"/>
              <a:t>modified</a:t>
            </a:r>
            <a:r>
              <a:rPr lang="de-DE" sz="1600" dirty="0"/>
              <a:t>:   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changes</a:t>
            </a:r>
            <a:r>
              <a:rPr lang="de-DE" sz="1600" dirty="0"/>
              <a:t> </a:t>
            </a:r>
            <a:r>
              <a:rPr lang="de-DE" sz="1600" dirty="0" err="1"/>
              <a:t>added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commit</a:t>
            </a:r>
            <a:r>
              <a:rPr lang="de-DE" sz="1600" dirty="0"/>
              <a:t>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" </a:t>
            </a:r>
            <a:r>
              <a:rPr lang="de-DE" sz="1600" dirty="0" err="1"/>
              <a:t>and</a:t>
            </a:r>
            <a:r>
              <a:rPr lang="de-DE" sz="1600" dirty="0"/>
              <a:t>/</a:t>
            </a:r>
            <a:r>
              <a:rPr lang="de-DE" sz="1600" dirty="0" err="1"/>
              <a:t>or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commit</a:t>
            </a:r>
            <a:r>
              <a:rPr lang="de-DE" sz="1600" dirty="0"/>
              <a:t> -a")</a:t>
            </a:r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diff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err="1"/>
              <a:t>diff</a:t>
            </a:r>
            <a:r>
              <a:rPr lang="de-DE" sz="1600" dirty="0"/>
              <a:t> --</a:t>
            </a:r>
            <a:r>
              <a:rPr lang="de-DE" sz="1600" dirty="0" err="1"/>
              <a:t>git</a:t>
            </a:r>
            <a:r>
              <a:rPr lang="de-DE" sz="1600" dirty="0"/>
              <a:t> a/</a:t>
            </a:r>
            <a:r>
              <a:rPr lang="de-DE" sz="1600" dirty="0" err="1"/>
              <a:t>secondfile.txt</a:t>
            </a:r>
            <a:r>
              <a:rPr lang="de-DE" sz="1600" dirty="0"/>
              <a:t> b/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 err="1"/>
              <a:t>index</a:t>
            </a:r>
            <a:r>
              <a:rPr lang="de-DE" sz="1600" dirty="0"/>
              <a:t> c7dc2ec..a7ee1d5 100644</a:t>
            </a:r>
          </a:p>
          <a:p>
            <a:pPr marL="0" indent="0">
              <a:buNone/>
            </a:pPr>
            <a:r>
              <a:rPr lang="de-DE" sz="1600" dirty="0"/>
              <a:t>--- a/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+++ b/</a:t>
            </a:r>
            <a:r>
              <a:rPr lang="de-DE" sz="1600" dirty="0" err="1" smtClean="0"/>
              <a:t>secondfile.txt</a:t>
            </a:r>
            <a:endParaRPr lang="de-DE" sz="1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Picture 2" descr="W:\SWP\terminal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98072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@@ -1,2 +1,3 @@</a:t>
            </a:r>
          </a:p>
          <a:p>
            <a:pPr marL="0" indent="0">
              <a:buNone/>
            </a:pPr>
            <a:r>
              <a:rPr lang="de-DE" sz="1600" dirty="0"/>
              <a:t>-First </a:t>
            </a:r>
            <a:r>
              <a:rPr lang="de-DE" sz="1600" dirty="0" err="1"/>
              <a:t>line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second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-Second </a:t>
            </a:r>
            <a:r>
              <a:rPr lang="de-DE" sz="1600" dirty="0" err="1"/>
              <a:t>line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second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+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/>
              <a:t>line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second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+</a:t>
            </a:r>
            <a:r>
              <a:rPr lang="de-DE" sz="1600" dirty="0" err="1"/>
              <a:t>second</a:t>
            </a:r>
            <a:r>
              <a:rPr lang="de-DE" sz="1600" dirty="0"/>
              <a:t> </a:t>
            </a:r>
            <a:r>
              <a:rPr lang="de-DE" sz="1600" dirty="0" err="1"/>
              <a:t>line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second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+</a:t>
            </a:r>
            <a:r>
              <a:rPr lang="de-DE" sz="1600" dirty="0" err="1"/>
              <a:t>third</a:t>
            </a:r>
            <a:r>
              <a:rPr lang="de-DE" sz="1600" dirty="0"/>
              <a:t> </a:t>
            </a:r>
            <a:r>
              <a:rPr lang="de-DE" sz="1600" dirty="0" err="1"/>
              <a:t>line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second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diff</a:t>
            </a:r>
            <a:r>
              <a:rPr lang="de-DE" sz="1600" b="1" dirty="0"/>
              <a:t> &gt; </a:t>
            </a:r>
            <a:r>
              <a:rPr lang="de-DE" sz="1600" b="1" dirty="0" err="1"/>
              <a:t>my.patch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add</a:t>
            </a:r>
            <a:r>
              <a:rPr lang="de-DE" sz="1600" b="1" dirty="0"/>
              <a:t> </a:t>
            </a:r>
            <a:r>
              <a:rPr lang="de-DE" sz="1600" b="1" dirty="0" err="1" smtClean="0"/>
              <a:t>secondfile.txt</a:t>
            </a:r>
            <a:r>
              <a:rPr lang="de-DE" sz="1600" b="1" dirty="0" smtClean="0"/>
              <a:t> 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 smtClean="0"/>
              <a:t>patch</a:t>
            </a:r>
            <a:r>
              <a:rPr lang="de-DE" sz="1600" b="1" dirty="0" smtClean="0"/>
              <a:t> </a:t>
            </a:r>
            <a:r>
              <a:rPr lang="de-DE" sz="1600" b="1" dirty="0"/>
              <a:t>-p1 -R &lt; </a:t>
            </a:r>
            <a:r>
              <a:rPr lang="de-DE" sz="1600" b="1" dirty="0" err="1"/>
              <a:t>my.patch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err="1"/>
              <a:t>patching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st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# On </a:t>
            </a:r>
            <a:r>
              <a:rPr lang="de-DE" sz="1600" dirty="0" err="1"/>
              <a:t>branch</a:t>
            </a:r>
            <a:r>
              <a:rPr lang="de-DE" sz="1600" dirty="0"/>
              <a:t> </a:t>
            </a:r>
            <a:r>
              <a:rPr lang="de-DE" sz="1600" dirty="0" err="1"/>
              <a:t>master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Changes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committed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r>
              <a:rPr lang="de-DE" sz="1600" dirty="0"/>
              <a:t>#  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reset</a:t>
            </a:r>
            <a:r>
              <a:rPr lang="de-DE" sz="1600" dirty="0"/>
              <a:t> HEAD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unstage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      </a:t>
            </a:r>
            <a:r>
              <a:rPr lang="de-DE" sz="1600" dirty="0" err="1"/>
              <a:t>modified</a:t>
            </a:r>
            <a:r>
              <a:rPr lang="de-DE" sz="1600" dirty="0"/>
              <a:t>:   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dirty="0" smtClean="0"/>
              <a:t> </a:t>
            </a:r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Changed</a:t>
            </a:r>
            <a:r>
              <a:rPr lang="de-DE" sz="1600" dirty="0"/>
              <a:t> but not </a:t>
            </a:r>
            <a:r>
              <a:rPr lang="de-DE" sz="1600" dirty="0" err="1"/>
              <a:t>updated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r>
              <a:rPr lang="de-DE" sz="1600" dirty="0"/>
              <a:t>#  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/>
              <a:t>to</a:t>
            </a:r>
            <a:r>
              <a:rPr lang="de-DE" sz="1600" dirty="0"/>
              <a:t> update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smtClean="0"/>
              <a:t>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committed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  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checkout</a:t>
            </a:r>
            <a:r>
              <a:rPr lang="de-DE" sz="1600" dirty="0"/>
              <a:t> --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discard</a:t>
            </a:r>
            <a:r>
              <a:rPr lang="de-DE" sz="1600" dirty="0"/>
              <a:t> </a:t>
            </a:r>
            <a:r>
              <a:rPr lang="de-DE" sz="1600" dirty="0" err="1"/>
              <a:t>changes</a:t>
            </a:r>
            <a:r>
              <a:rPr lang="de-DE" sz="1600" dirty="0"/>
              <a:t> in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directory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      </a:t>
            </a:r>
            <a:r>
              <a:rPr lang="de-DE" sz="1600" dirty="0" err="1"/>
              <a:t>modified</a:t>
            </a:r>
            <a:r>
              <a:rPr lang="de-DE" sz="1600" dirty="0"/>
              <a:t>:   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Untracked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r>
              <a:rPr lang="de-DE" sz="1600" dirty="0"/>
              <a:t>#  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include</a:t>
            </a:r>
            <a:r>
              <a:rPr lang="de-DE" sz="1600" dirty="0"/>
              <a:t> in </a:t>
            </a:r>
            <a:r>
              <a:rPr lang="de-DE" sz="1600" dirty="0" err="1"/>
              <a:t>what</a:t>
            </a:r>
            <a:r>
              <a:rPr lang="de-DE" sz="1600" dirty="0"/>
              <a:t> 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committed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      </a:t>
            </a:r>
            <a:r>
              <a:rPr lang="de-DE" sz="1600" dirty="0" err="1"/>
              <a:t>my.patch</a:t>
            </a: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diff</a:t>
            </a:r>
            <a:r>
              <a:rPr lang="de-DE" sz="1600" b="1" dirty="0"/>
              <a:t> --</a:t>
            </a:r>
            <a:r>
              <a:rPr lang="de-DE" sz="1600" b="1" dirty="0" err="1"/>
              <a:t>cached</a:t>
            </a:r>
            <a:r>
              <a:rPr lang="de-DE" sz="1600" b="1" dirty="0"/>
              <a:t> </a:t>
            </a:r>
            <a:r>
              <a:rPr lang="de-DE" sz="1600" b="1" dirty="0" err="1"/>
              <a:t>secondfile.txt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err="1"/>
              <a:t>diff</a:t>
            </a:r>
            <a:r>
              <a:rPr lang="de-DE" sz="1600" dirty="0"/>
              <a:t> --</a:t>
            </a:r>
            <a:r>
              <a:rPr lang="de-DE" sz="1600" dirty="0" err="1"/>
              <a:t>git</a:t>
            </a:r>
            <a:r>
              <a:rPr lang="de-DE" sz="1600" dirty="0"/>
              <a:t> a/</a:t>
            </a:r>
            <a:r>
              <a:rPr lang="de-DE" sz="1600" dirty="0" err="1"/>
              <a:t>secondfile.txt</a:t>
            </a:r>
            <a:r>
              <a:rPr lang="de-DE" sz="1600" dirty="0"/>
              <a:t> b/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 err="1"/>
              <a:t>index</a:t>
            </a:r>
            <a:r>
              <a:rPr lang="de-DE" sz="1600" dirty="0"/>
              <a:t> c7dc2ec..a7ee1d5 100644</a:t>
            </a:r>
          </a:p>
          <a:p>
            <a:pPr marL="0" indent="0">
              <a:buNone/>
            </a:pPr>
            <a:r>
              <a:rPr lang="de-DE" sz="1600" dirty="0"/>
              <a:t>--- a/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+++ b/</a:t>
            </a:r>
            <a:r>
              <a:rPr lang="de-DE" sz="1600" dirty="0" err="1" smtClean="0"/>
              <a:t>secondfile.txt</a:t>
            </a:r>
            <a:endParaRPr lang="de-DE" sz="1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Picture 2" descr="W:\SWP\terminal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98072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@@ -1,2 +1,3 @@</a:t>
            </a:r>
          </a:p>
          <a:p>
            <a:pPr marL="0" indent="0">
              <a:buNone/>
            </a:pPr>
            <a:r>
              <a:rPr lang="de-DE" sz="1600" dirty="0"/>
              <a:t>-First </a:t>
            </a:r>
            <a:r>
              <a:rPr lang="de-DE" sz="1600" dirty="0" err="1"/>
              <a:t>line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second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-Second </a:t>
            </a:r>
            <a:r>
              <a:rPr lang="de-DE" sz="1600" dirty="0" err="1"/>
              <a:t>line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second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+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/>
              <a:t>line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second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+</a:t>
            </a:r>
            <a:r>
              <a:rPr lang="de-DE" sz="1600" dirty="0" err="1"/>
              <a:t>second</a:t>
            </a:r>
            <a:r>
              <a:rPr lang="de-DE" sz="1600" dirty="0"/>
              <a:t> </a:t>
            </a:r>
            <a:r>
              <a:rPr lang="de-DE" sz="1600" dirty="0" err="1"/>
              <a:t>line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second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+</a:t>
            </a:r>
            <a:r>
              <a:rPr lang="de-DE" sz="1600" dirty="0" err="1"/>
              <a:t>third</a:t>
            </a:r>
            <a:r>
              <a:rPr lang="de-DE" sz="1600" dirty="0"/>
              <a:t> </a:t>
            </a:r>
            <a:r>
              <a:rPr lang="de-DE" sz="1600" dirty="0" err="1"/>
              <a:t>line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second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diff</a:t>
            </a:r>
            <a:r>
              <a:rPr lang="de-DE" sz="1600" b="1" dirty="0"/>
              <a:t> HEAD </a:t>
            </a:r>
            <a:r>
              <a:rPr lang="de-DE" sz="1600" b="1" dirty="0" err="1"/>
              <a:t>secondfile.txt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checkout</a:t>
            </a:r>
            <a:r>
              <a:rPr lang="de-DE" sz="1600" b="1" dirty="0"/>
              <a:t> -- </a:t>
            </a:r>
            <a:r>
              <a:rPr lang="de-DE" sz="1600" b="1" dirty="0" err="1"/>
              <a:t>secondfile.txt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checkout</a:t>
            </a:r>
            <a:r>
              <a:rPr lang="de-DE" sz="1600" dirty="0"/>
              <a:t> -- 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st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# On </a:t>
            </a:r>
            <a:r>
              <a:rPr lang="de-DE" sz="1600" dirty="0" err="1"/>
              <a:t>branch</a:t>
            </a:r>
            <a:r>
              <a:rPr lang="de-DE" sz="1600" dirty="0"/>
              <a:t> </a:t>
            </a:r>
            <a:r>
              <a:rPr lang="de-DE" sz="1600" dirty="0" err="1"/>
              <a:t>master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Changes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committed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r>
              <a:rPr lang="de-DE" sz="1600" dirty="0"/>
              <a:t>#  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reset</a:t>
            </a:r>
            <a:r>
              <a:rPr lang="de-DE" sz="1600" dirty="0"/>
              <a:t> HEAD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unstage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      </a:t>
            </a:r>
            <a:r>
              <a:rPr lang="de-DE" sz="1600" dirty="0" err="1"/>
              <a:t>modified</a:t>
            </a:r>
            <a:r>
              <a:rPr lang="de-DE" sz="1600" dirty="0"/>
              <a:t>:   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Untracked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dirty="0" smtClean="0"/>
              <a:t> </a:t>
            </a:r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#   </a:t>
            </a:r>
            <a:r>
              <a:rPr lang="de-DE" sz="1600" dirty="0"/>
              <a:t>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include</a:t>
            </a:r>
            <a:r>
              <a:rPr lang="de-DE" sz="1600" dirty="0"/>
              <a:t> in </a:t>
            </a:r>
            <a:r>
              <a:rPr lang="de-DE" sz="1600" dirty="0" err="1"/>
              <a:t>what</a:t>
            </a:r>
            <a:r>
              <a:rPr lang="de-DE" sz="1600" dirty="0"/>
              <a:t> 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committed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      </a:t>
            </a:r>
            <a:r>
              <a:rPr lang="de-DE" sz="1600" dirty="0" err="1"/>
              <a:t>my.patch</a:t>
            </a: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commit</a:t>
            </a:r>
            <a:r>
              <a:rPr lang="de-DE" sz="1600" b="1" dirty="0"/>
              <a:t> -m "</a:t>
            </a:r>
            <a:r>
              <a:rPr lang="de-DE" sz="1600" b="1" dirty="0" err="1"/>
              <a:t>corrected</a:t>
            </a:r>
            <a:r>
              <a:rPr lang="de-DE" sz="1600" b="1" dirty="0"/>
              <a:t> </a:t>
            </a:r>
            <a:r>
              <a:rPr lang="de-DE" sz="1600" b="1" dirty="0" err="1"/>
              <a:t>case</a:t>
            </a:r>
            <a:r>
              <a:rPr lang="de-DE" sz="1600" b="1" dirty="0"/>
              <a:t> in </a:t>
            </a:r>
            <a:r>
              <a:rPr lang="de-DE" sz="1600" b="1" dirty="0" err="1" smtClean="0"/>
              <a:t>secondfile</a:t>
            </a:r>
            <a:r>
              <a:rPr lang="de-DE" sz="1600" b="1" dirty="0" smtClean="0"/>
              <a:t>"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smtClean="0"/>
              <a:t>...</a:t>
            </a: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rm</a:t>
            </a:r>
            <a:r>
              <a:rPr lang="de-DE" sz="1600" b="1" dirty="0"/>
              <a:t> </a:t>
            </a:r>
            <a:r>
              <a:rPr lang="de-DE" sz="1600" b="1" dirty="0" err="1"/>
              <a:t>my.patch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/>
              <a:t>echo "</a:t>
            </a:r>
            <a:r>
              <a:rPr lang="de-DE" sz="1600" b="1" dirty="0" err="1"/>
              <a:t>first</a:t>
            </a:r>
            <a:r>
              <a:rPr lang="de-DE" sz="1600" b="1" dirty="0"/>
              <a:t> </a:t>
            </a:r>
            <a:r>
              <a:rPr lang="de-DE" sz="1600" b="1" dirty="0" err="1"/>
              <a:t>line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</a:t>
            </a:r>
            <a:r>
              <a:rPr lang="de-DE" sz="1600" b="1" dirty="0" err="1"/>
              <a:t>fourth</a:t>
            </a:r>
            <a:r>
              <a:rPr lang="de-DE" sz="1600" b="1" dirty="0"/>
              <a:t> </a:t>
            </a:r>
            <a:r>
              <a:rPr lang="de-DE" sz="1600" b="1" dirty="0" err="1"/>
              <a:t>file</a:t>
            </a:r>
            <a:r>
              <a:rPr lang="de-DE" sz="1600" b="1" dirty="0"/>
              <a:t>" &gt;&gt; </a:t>
            </a:r>
            <a:r>
              <a:rPr lang="de-DE" sz="1600" b="1" dirty="0" err="1"/>
              <a:t>thirdfile.txt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add</a:t>
            </a:r>
            <a:r>
              <a:rPr lang="de-DE" sz="1600" b="1" dirty="0"/>
              <a:t> </a:t>
            </a:r>
            <a:r>
              <a:rPr lang="de-DE" sz="1600" b="1" dirty="0" err="1"/>
              <a:t>thirdfile.txt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commit</a:t>
            </a:r>
            <a:r>
              <a:rPr lang="de-DE" sz="1600" b="1" dirty="0"/>
              <a:t> </a:t>
            </a:r>
            <a:r>
              <a:rPr lang="de-DE" sz="1600" b="1" dirty="0" smtClean="0"/>
              <a:t>–m "</a:t>
            </a:r>
            <a:r>
              <a:rPr lang="de-DE" sz="1600" b="1" dirty="0" err="1"/>
              <a:t>added</a:t>
            </a:r>
            <a:r>
              <a:rPr lang="de-DE" sz="1600" b="1" dirty="0"/>
              <a:t> </a:t>
            </a:r>
            <a:r>
              <a:rPr lang="de-DE" sz="1600" b="1" dirty="0" err="1"/>
              <a:t>my</a:t>
            </a:r>
            <a:r>
              <a:rPr lang="de-DE" sz="1600" b="1" dirty="0"/>
              <a:t> </a:t>
            </a:r>
            <a:r>
              <a:rPr lang="de-DE" sz="1600" b="1" dirty="0" err="1" smtClean="0"/>
              <a:t>fourthfile</a:t>
            </a:r>
            <a:r>
              <a:rPr lang="de-DE" sz="1600" dirty="0" smtClean="0"/>
              <a:t>“</a:t>
            </a:r>
          </a:p>
          <a:p>
            <a:pPr marL="0" indent="0">
              <a:buNone/>
            </a:pPr>
            <a:r>
              <a:rPr lang="de-DE" sz="1600" dirty="0" smtClean="0"/>
              <a:t>...</a:t>
            </a: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mv </a:t>
            </a:r>
            <a:r>
              <a:rPr lang="de-DE" sz="1600" b="1" dirty="0" err="1"/>
              <a:t>thirdfile.txt</a:t>
            </a:r>
            <a:r>
              <a:rPr lang="de-DE" sz="1600" b="1" dirty="0"/>
              <a:t> </a:t>
            </a:r>
            <a:r>
              <a:rPr lang="de-DE" sz="1600" b="1" dirty="0" err="1"/>
              <a:t>fourthfile.txt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st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# On </a:t>
            </a:r>
            <a:r>
              <a:rPr lang="de-DE" sz="1600" dirty="0" err="1"/>
              <a:t>branch</a:t>
            </a:r>
            <a:r>
              <a:rPr lang="de-DE" sz="1600" dirty="0"/>
              <a:t> </a:t>
            </a:r>
            <a:r>
              <a:rPr lang="de-DE" sz="1600" dirty="0" err="1"/>
              <a:t>master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Changes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committed</a:t>
            </a:r>
            <a:r>
              <a:rPr lang="de-DE" sz="1600" dirty="0" smtClean="0"/>
              <a:t>:</a:t>
            </a:r>
            <a:endParaRPr lang="de-DE" sz="1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Picture 2" descr="W:\SWP\terminal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90872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3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#  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reset</a:t>
            </a:r>
            <a:r>
              <a:rPr lang="de-DE" sz="1600" dirty="0"/>
              <a:t> HEAD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unstage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      </a:t>
            </a:r>
            <a:r>
              <a:rPr lang="de-DE" sz="1600" dirty="0" err="1"/>
              <a:t>renamed</a:t>
            </a:r>
            <a:r>
              <a:rPr lang="de-DE" sz="1600" dirty="0"/>
              <a:t>:    </a:t>
            </a:r>
            <a:r>
              <a:rPr lang="de-DE" sz="1600" dirty="0" err="1"/>
              <a:t>thirdfile.txt</a:t>
            </a:r>
            <a:r>
              <a:rPr lang="de-DE" sz="1600" dirty="0"/>
              <a:t> -&gt; </a:t>
            </a:r>
            <a:r>
              <a:rPr lang="de-DE" sz="1600" dirty="0" err="1"/>
              <a:t>fourthfile.txt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rm</a:t>
            </a:r>
            <a:r>
              <a:rPr lang="de-DE" sz="1600" b="1" dirty="0"/>
              <a:t> </a:t>
            </a:r>
            <a:r>
              <a:rPr lang="de-DE" sz="1600" b="1" dirty="0" err="1"/>
              <a:t>secondfile.txt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err="1"/>
              <a:t>rm</a:t>
            </a:r>
            <a:r>
              <a:rPr lang="de-DE" sz="1600" dirty="0"/>
              <a:t> '</a:t>
            </a:r>
            <a:r>
              <a:rPr lang="de-DE" sz="1600" dirty="0" err="1"/>
              <a:t>secondfile.txt</a:t>
            </a:r>
            <a:r>
              <a:rPr lang="de-DE" sz="1600" dirty="0"/>
              <a:t>'</a:t>
            </a:r>
          </a:p>
          <a:p>
            <a:pPr marL="0" indent="0">
              <a:buNone/>
            </a:pPr>
            <a:r>
              <a:rPr lang="de-DE" sz="1600" dirty="0" smtClean="0"/>
              <a:t>$&gt;</a:t>
            </a:r>
            <a:r>
              <a:rPr lang="de-DE" sz="1600" b="1" dirty="0" smtClean="0"/>
              <a:t>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st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smtClean="0"/>
              <a:t># </a:t>
            </a:r>
            <a:r>
              <a:rPr lang="de-DE" sz="1600" dirty="0"/>
              <a:t>On </a:t>
            </a:r>
            <a:r>
              <a:rPr lang="de-DE" sz="1600" dirty="0" err="1"/>
              <a:t>branch</a:t>
            </a:r>
            <a:r>
              <a:rPr lang="de-DE" sz="1600" dirty="0"/>
              <a:t> </a:t>
            </a:r>
            <a:r>
              <a:rPr lang="de-DE" sz="1600" dirty="0" err="1"/>
              <a:t>master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Changes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committed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r>
              <a:rPr lang="de-DE" sz="1600" dirty="0"/>
              <a:t>#  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reset</a:t>
            </a:r>
            <a:r>
              <a:rPr lang="de-DE" sz="1600" dirty="0"/>
              <a:t> HEAD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unstage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      </a:t>
            </a:r>
            <a:r>
              <a:rPr lang="de-DE" sz="1600" dirty="0" err="1"/>
              <a:t>renamed</a:t>
            </a:r>
            <a:r>
              <a:rPr lang="de-DE" sz="1600" dirty="0"/>
              <a:t>:    </a:t>
            </a:r>
            <a:r>
              <a:rPr lang="de-DE" sz="1600" dirty="0" err="1"/>
              <a:t>thirdfile.txt</a:t>
            </a:r>
            <a:r>
              <a:rPr lang="de-DE" sz="1600" dirty="0"/>
              <a:t> -&gt; </a:t>
            </a:r>
            <a:r>
              <a:rPr lang="de-DE" sz="1600" dirty="0" err="1"/>
              <a:t>fourthfile.txt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       </a:t>
            </a:r>
            <a:r>
              <a:rPr lang="de-DE" sz="1600" dirty="0" err="1"/>
              <a:t>deleted</a:t>
            </a:r>
            <a:r>
              <a:rPr lang="de-DE" sz="1600" dirty="0"/>
              <a:t>:    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#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211960" y="980728"/>
            <a:ext cx="493204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commit</a:t>
            </a:r>
            <a:r>
              <a:rPr lang="de-DE" sz="1600" b="1" dirty="0"/>
              <a:t> -m "</a:t>
            </a:r>
            <a:r>
              <a:rPr lang="de-DE" sz="1600" b="1" dirty="0" err="1"/>
              <a:t>moving</a:t>
            </a:r>
            <a:r>
              <a:rPr lang="de-DE" sz="1600" b="1" dirty="0"/>
              <a:t> </a:t>
            </a:r>
            <a:r>
              <a:rPr lang="de-DE" sz="1600" b="1" dirty="0" err="1"/>
              <a:t>some</a:t>
            </a:r>
            <a:r>
              <a:rPr lang="de-DE" sz="1600" b="1" dirty="0"/>
              <a:t> </a:t>
            </a:r>
            <a:r>
              <a:rPr lang="de-DE" sz="1600" b="1" dirty="0" err="1"/>
              <a:t>files</a:t>
            </a:r>
            <a:r>
              <a:rPr lang="de-DE" sz="1600" b="1" dirty="0"/>
              <a:t> </a:t>
            </a:r>
            <a:r>
              <a:rPr lang="de-DE" sz="1600" b="1" dirty="0" err="1"/>
              <a:t>around</a:t>
            </a:r>
            <a:r>
              <a:rPr lang="de-DE" sz="1600" b="1" dirty="0"/>
              <a:t>"</a:t>
            </a:r>
          </a:p>
          <a:p>
            <a:pPr marL="0" indent="0">
              <a:buNone/>
            </a:pPr>
            <a:r>
              <a:rPr lang="de-DE" sz="1600" dirty="0" smtClean="0"/>
              <a:t>...</a:t>
            </a:r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rev</a:t>
            </a:r>
            <a:r>
              <a:rPr lang="de-DE" sz="1600" b="1" dirty="0"/>
              <a:t>-list  HEAD -- </a:t>
            </a:r>
            <a:r>
              <a:rPr lang="de-DE" sz="1600" b="1" dirty="0" err="1"/>
              <a:t>secondfile.txt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030b7c08d21e2f9380794aee66775c0e779de96c</a:t>
            </a:r>
          </a:p>
          <a:p>
            <a:pPr marL="0" indent="0">
              <a:buNone/>
            </a:pPr>
            <a:r>
              <a:rPr lang="de-DE" sz="1600" dirty="0"/>
              <a:t>f183967a9d2d6e9bc624d6195befff529b2e966f</a:t>
            </a:r>
          </a:p>
          <a:p>
            <a:pPr marL="0" indent="0">
              <a:buNone/>
            </a:pPr>
            <a:r>
              <a:rPr lang="de-DE" sz="1600" dirty="0"/>
              <a:t>36664b2c9bb5ab7191cf831ccdc936cf06bef31b</a:t>
            </a:r>
          </a:p>
          <a:p>
            <a:pPr marL="0" indent="0">
              <a:buNone/>
            </a:pPr>
            <a:r>
              <a:rPr lang="de-DE" sz="1600" dirty="0"/>
              <a:t>b3a2f80a98b9e5a2270b76f05090d6430dd09dc0</a:t>
            </a:r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ls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err="1"/>
              <a:t>firstfile.txt</a:t>
            </a:r>
            <a:r>
              <a:rPr lang="de-DE" sz="1600" dirty="0"/>
              <a:t>  </a:t>
            </a:r>
            <a:r>
              <a:rPr lang="de-DE" sz="1600" dirty="0" err="1"/>
              <a:t>fourthfile.txt</a:t>
            </a:r>
            <a:r>
              <a:rPr lang="de-DE" sz="1600" dirty="0"/>
              <a:t>  </a:t>
            </a:r>
            <a:r>
              <a:rPr lang="de-DE" sz="1600" dirty="0" err="1"/>
              <a:t>my.a</a:t>
            </a:r>
            <a:r>
              <a:rPr lang="de-DE" sz="1600" dirty="0"/>
              <a:t>  </a:t>
            </a:r>
            <a:r>
              <a:rPr lang="de-DE" sz="1600" dirty="0" err="1" smtClean="0"/>
              <a:t>this.o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checkout</a:t>
            </a:r>
            <a:r>
              <a:rPr lang="de-DE" sz="1600" b="1" dirty="0"/>
              <a:t> 030b7c08d21e2f9380794aee66775c0e779de96c^ </a:t>
            </a:r>
            <a:r>
              <a:rPr lang="de-DE" sz="1600" b="1" dirty="0" err="1"/>
              <a:t>secondfile.txt</a:t>
            </a:r>
            <a:r>
              <a:rPr lang="de-DE" sz="1600" dirty="0"/>
              <a:t> 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st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 On </a:t>
            </a:r>
            <a:r>
              <a:rPr lang="de-DE" sz="1600" dirty="0" err="1"/>
              <a:t>branch</a:t>
            </a:r>
            <a:r>
              <a:rPr lang="de-DE" sz="1600" dirty="0"/>
              <a:t> </a:t>
            </a:r>
            <a:r>
              <a:rPr lang="de-DE" sz="1600" dirty="0" err="1"/>
              <a:t>master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 </a:t>
            </a:r>
            <a:r>
              <a:rPr lang="de-DE" sz="1600" dirty="0" err="1"/>
              <a:t>Changes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committed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r>
              <a:rPr lang="de-DE" sz="1600" dirty="0"/>
              <a:t>#   (</a:t>
            </a:r>
            <a:r>
              <a:rPr lang="de-DE" sz="1600" dirty="0" err="1"/>
              <a:t>use</a:t>
            </a:r>
            <a:r>
              <a:rPr lang="de-DE" sz="1600" dirty="0"/>
              <a:t> "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reset</a:t>
            </a:r>
            <a:r>
              <a:rPr lang="de-DE" sz="1600" dirty="0"/>
              <a:t> HEAD &lt;</a:t>
            </a:r>
            <a:r>
              <a:rPr lang="de-DE" sz="1600" dirty="0" err="1"/>
              <a:t>file</a:t>
            </a:r>
            <a:r>
              <a:rPr lang="de-DE" sz="1600" dirty="0"/>
              <a:t>&gt;..."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unstage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r>
              <a:rPr lang="de-DE" sz="1600" dirty="0"/>
              <a:t>#      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:   </a:t>
            </a:r>
            <a:r>
              <a:rPr lang="de-DE" sz="1600" dirty="0" err="1"/>
              <a:t>secondfile.txt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#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Picture 2" descr="W:\SWP\terminal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687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add</a:t>
            </a:r>
            <a:r>
              <a:rPr lang="de-DE" sz="1600" b="1" dirty="0"/>
              <a:t> .</a:t>
            </a:r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commit</a:t>
            </a:r>
            <a:r>
              <a:rPr lang="de-DE" sz="1600" b="1" dirty="0"/>
              <a:t> -m "</a:t>
            </a:r>
            <a:r>
              <a:rPr lang="de-DE" sz="1600" b="1" dirty="0" err="1"/>
              <a:t>thank</a:t>
            </a:r>
            <a:r>
              <a:rPr lang="de-DE" sz="1600" b="1" dirty="0"/>
              <a:t> </a:t>
            </a:r>
            <a:r>
              <a:rPr lang="de-DE" sz="1600" b="1" dirty="0" err="1"/>
              <a:t>you</a:t>
            </a:r>
            <a:r>
              <a:rPr lang="de-DE" sz="1600" b="1" dirty="0"/>
              <a:t> </a:t>
            </a:r>
            <a:r>
              <a:rPr lang="de-DE" sz="1600" b="1" dirty="0" err="1" smtClean="0"/>
              <a:t>git</a:t>
            </a:r>
            <a:r>
              <a:rPr lang="de-DE" sz="1600" b="1" dirty="0" smtClean="0"/>
              <a:t>“</a:t>
            </a:r>
          </a:p>
          <a:p>
            <a:pPr marL="0" indent="0">
              <a:buNone/>
            </a:pPr>
            <a:r>
              <a:rPr lang="de-DE" sz="1600" dirty="0" smtClean="0"/>
              <a:t>...</a:t>
            </a:r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config</a:t>
            </a:r>
            <a:r>
              <a:rPr lang="de-DE" sz="1600" b="1" dirty="0"/>
              <a:t> </a:t>
            </a:r>
            <a:r>
              <a:rPr lang="de-DE" sz="1600" b="1" dirty="0" err="1"/>
              <a:t>alias.lg</a:t>
            </a:r>
            <a:r>
              <a:rPr lang="de-DE" sz="1600" b="1" dirty="0"/>
              <a:t> "log --</a:t>
            </a:r>
            <a:r>
              <a:rPr lang="de-DE" sz="1600" b="1" dirty="0" err="1"/>
              <a:t>pretty</a:t>
            </a:r>
            <a:r>
              <a:rPr lang="de-DE" sz="1600" b="1" dirty="0"/>
              <a:t>=</a:t>
            </a:r>
            <a:r>
              <a:rPr lang="de-DE" sz="1600" b="1" dirty="0" err="1"/>
              <a:t>oneline</a:t>
            </a:r>
            <a:r>
              <a:rPr lang="de-DE" sz="1600" b="1" dirty="0"/>
              <a:t> --graph --</a:t>
            </a:r>
            <a:r>
              <a:rPr lang="de-DE" sz="1600" b="1" dirty="0" err="1"/>
              <a:t>abbrev-commit</a:t>
            </a:r>
            <a:r>
              <a:rPr lang="de-DE" sz="1600" b="1" dirty="0"/>
              <a:t>"</a:t>
            </a:r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lg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* 165dc66 </a:t>
            </a:r>
            <a:r>
              <a:rPr lang="de-DE" sz="1600" dirty="0" err="1"/>
              <a:t>thank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git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* 030b7c0 </a:t>
            </a:r>
            <a:r>
              <a:rPr lang="de-DE" sz="1600" dirty="0" err="1"/>
              <a:t>moving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r>
              <a:rPr lang="de-DE" sz="1600" dirty="0"/>
              <a:t> </a:t>
            </a:r>
            <a:r>
              <a:rPr lang="de-DE" sz="1600" dirty="0" err="1"/>
              <a:t>around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* c5e00df </a:t>
            </a:r>
            <a:r>
              <a:rPr lang="de-DE" sz="1600" dirty="0" err="1"/>
              <a:t>added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fourthfile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* f183967 </a:t>
            </a:r>
            <a:r>
              <a:rPr lang="de-DE" sz="1600" dirty="0" err="1"/>
              <a:t>corrected</a:t>
            </a:r>
            <a:r>
              <a:rPr lang="de-DE" sz="1600" dirty="0"/>
              <a:t> </a:t>
            </a:r>
            <a:r>
              <a:rPr lang="de-DE" sz="1600" dirty="0" err="1"/>
              <a:t>case</a:t>
            </a:r>
            <a:r>
              <a:rPr lang="de-DE" sz="1600" dirty="0"/>
              <a:t> in </a:t>
            </a:r>
            <a:r>
              <a:rPr lang="de-DE" sz="1600" dirty="0" err="1"/>
              <a:t>secondfile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* 6f119aa </a:t>
            </a:r>
            <a:r>
              <a:rPr lang="de-DE" sz="1600" dirty="0" err="1"/>
              <a:t>added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usefull</a:t>
            </a:r>
            <a:r>
              <a:rPr lang="de-DE" sz="1600" dirty="0"/>
              <a:t> </a:t>
            </a:r>
            <a:r>
              <a:rPr lang="de-DE" sz="1600" dirty="0" err="1"/>
              <a:t>ignore</a:t>
            </a:r>
            <a:r>
              <a:rPr lang="de-DE" sz="1600" dirty="0"/>
              <a:t> </a:t>
            </a:r>
            <a:r>
              <a:rPr lang="de-DE" sz="1600" dirty="0" err="1"/>
              <a:t>statements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* 36664b2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way</a:t>
            </a:r>
            <a:r>
              <a:rPr lang="de-DE" sz="1600" dirty="0"/>
              <a:t> </a:t>
            </a:r>
            <a:r>
              <a:rPr lang="de-DE" sz="1600" dirty="0" err="1"/>
              <a:t>through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* b3a2f80 </a:t>
            </a:r>
            <a:r>
              <a:rPr lang="de-DE" sz="1600" dirty="0" err="1"/>
              <a:t>second</a:t>
            </a:r>
            <a:r>
              <a:rPr lang="de-DE" sz="1600" dirty="0"/>
              <a:t> </a:t>
            </a:r>
            <a:r>
              <a:rPr lang="de-DE" sz="1600" dirty="0" err="1"/>
              <a:t>commit</a:t>
            </a:r>
            <a:r>
              <a:rPr lang="de-DE" sz="1600" dirty="0"/>
              <a:t>, </a:t>
            </a:r>
            <a:r>
              <a:rPr lang="de-DE" sz="1600" dirty="0" err="1"/>
              <a:t>added</a:t>
            </a:r>
            <a:r>
              <a:rPr lang="de-DE" sz="1600" dirty="0"/>
              <a:t> a </a:t>
            </a:r>
            <a:r>
              <a:rPr lang="de-DE" sz="1600" dirty="0" err="1"/>
              <a:t>few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* eb157f9 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 smtClean="0"/>
              <a:t>commit</a:t>
            </a:r>
            <a:endParaRPr lang="de-DE" sz="1600" dirty="0" smtClean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Picture 2" descr="W:\SWP\terminal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687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Introduction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/>
          </a:p>
          <a:p>
            <a:pPr marL="457200" indent="-457200">
              <a:buAutoNum type="arabicPlain"/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Basics</a:t>
            </a:r>
          </a:p>
          <a:p>
            <a:pPr marL="457200" indent="-457200">
              <a:buAutoNum type="arabicPlain"/>
            </a:pPr>
            <a:endParaRPr lang="de-DE" sz="1000" dirty="0" smtClean="0"/>
          </a:p>
          <a:p>
            <a:pPr marL="457200" indent="-457200">
              <a:buAutoNum type="arabicPlain"/>
            </a:pPr>
            <a:r>
              <a:rPr lang="de-DE" dirty="0" err="1" smtClean="0"/>
              <a:t>Branching</a:t>
            </a:r>
            <a:endParaRPr lang="de-DE" dirty="0" smtClean="0"/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Git</a:t>
            </a:r>
            <a:r>
              <a:rPr lang="de-DE" dirty="0" smtClean="0">
                <a:solidFill>
                  <a:srgbClr val="A6A6A6"/>
                </a:solidFill>
              </a:rPr>
              <a:t> on </a:t>
            </a:r>
            <a:r>
              <a:rPr lang="de-DE" dirty="0" err="1" smtClean="0">
                <a:solidFill>
                  <a:srgbClr val="A6A6A6"/>
                </a:solidFill>
              </a:rPr>
              <a:t>the</a:t>
            </a:r>
            <a:r>
              <a:rPr lang="de-DE" dirty="0" smtClean="0">
                <a:solidFill>
                  <a:srgbClr val="A6A6A6"/>
                </a:solidFill>
              </a:rPr>
              <a:t> </a:t>
            </a:r>
            <a:r>
              <a:rPr lang="de-DE" dirty="0" err="1" smtClean="0">
                <a:solidFill>
                  <a:srgbClr val="A6A6A6"/>
                </a:solidFill>
              </a:rPr>
              <a:t>server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smtClean="0">
                <a:solidFill>
                  <a:srgbClr val="A6A6A6"/>
                </a:solidFill>
              </a:rPr>
              <a:t>Distributed </a:t>
            </a:r>
            <a:r>
              <a:rPr lang="de-DE" dirty="0" err="1" smtClean="0">
                <a:solidFill>
                  <a:srgbClr val="A6A6A6"/>
                </a:solidFill>
              </a:rPr>
              <a:t>Git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Git</a:t>
            </a:r>
            <a:r>
              <a:rPr lang="de-DE" dirty="0" smtClean="0">
                <a:solidFill>
                  <a:srgbClr val="A6A6A6"/>
                </a:solidFill>
              </a:rPr>
              <a:t> Tools 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9171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branch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2" b="-8268"/>
          <a:stretch/>
        </p:blipFill>
        <p:spPr>
          <a:xfrm>
            <a:off x="914400" y="1772816"/>
            <a:ext cx="7020000" cy="4106863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51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 smtClean="0"/>
              <a:t>$&gt;</a:t>
            </a:r>
            <a:r>
              <a:rPr lang="de-DE" sz="1600" b="1" dirty="0" smtClean="0"/>
              <a:t>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branch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smtClean="0"/>
              <a:t>* Master</a:t>
            </a:r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branch</a:t>
            </a:r>
            <a:r>
              <a:rPr lang="de-DE" sz="1600" b="1" dirty="0"/>
              <a:t> </a:t>
            </a:r>
            <a:r>
              <a:rPr lang="de-DE" sz="1600" b="1" dirty="0" err="1"/>
              <a:t>longterm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checkout</a:t>
            </a:r>
            <a:r>
              <a:rPr lang="de-DE" sz="1600" b="1" dirty="0"/>
              <a:t> </a:t>
            </a:r>
            <a:r>
              <a:rPr lang="de-DE" sz="1600" b="1" dirty="0" err="1"/>
              <a:t>longterm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Switched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'</a:t>
            </a:r>
            <a:r>
              <a:rPr lang="de-DE" sz="1600" dirty="0" err="1"/>
              <a:t>longterm</a:t>
            </a:r>
            <a:r>
              <a:rPr lang="de-DE" sz="1600" dirty="0"/>
              <a:t>'</a:t>
            </a:r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branch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* </a:t>
            </a:r>
            <a:r>
              <a:rPr lang="de-DE" sz="1600" dirty="0" err="1"/>
              <a:t>longterm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  </a:t>
            </a:r>
            <a:r>
              <a:rPr lang="de-DE" sz="1600" dirty="0" err="1"/>
              <a:t>master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/>
              <a:t>vi </a:t>
            </a:r>
            <a:r>
              <a:rPr lang="de-DE" sz="1600" b="1" dirty="0" err="1"/>
              <a:t>longterm.txt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$&gt;</a:t>
            </a:r>
            <a:r>
              <a:rPr lang="de-DE" sz="1600" b="1" dirty="0"/>
              <a:t>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add</a:t>
            </a:r>
            <a:r>
              <a:rPr lang="de-DE" sz="1600" b="1" dirty="0"/>
              <a:t> </a:t>
            </a:r>
            <a:r>
              <a:rPr lang="de-DE" sz="1600" b="1" dirty="0" err="1"/>
              <a:t>longterm.txt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commit</a:t>
            </a:r>
            <a:r>
              <a:rPr lang="de-DE" sz="1600" b="1" dirty="0"/>
              <a:t> -m "</a:t>
            </a:r>
            <a:r>
              <a:rPr lang="de-DE" sz="1600" b="1" dirty="0" err="1"/>
              <a:t>added</a:t>
            </a:r>
            <a:r>
              <a:rPr lang="de-DE" sz="1600" b="1" dirty="0"/>
              <a:t> </a:t>
            </a:r>
            <a:r>
              <a:rPr lang="de-DE" sz="1600" b="1" dirty="0" err="1"/>
              <a:t>longterm</a:t>
            </a:r>
            <a:r>
              <a:rPr lang="de-DE" sz="1600" b="1" dirty="0"/>
              <a:t> </a:t>
            </a:r>
            <a:r>
              <a:rPr lang="de-DE" sz="1600" b="1" dirty="0" err="1"/>
              <a:t>branch</a:t>
            </a:r>
            <a:r>
              <a:rPr lang="de-DE" sz="1600" b="1" dirty="0"/>
              <a:t>“</a:t>
            </a:r>
          </a:p>
          <a:p>
            <a:pPr marL="0" indent="0">
              <a:buNone/>
            </a:pPr>
            <a:r>
              <a:rPr lang="de-DE" sz="1600" dirty="0"/>
              <a:t>...</a:t>
            </a:r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checkout</a:t>
            </a:r>
            <a:r>
              <a:rPr lang="de-DE" sz="1600" b="1" dirty="0"/>
              <a:t> </a:t>
            </a:r>
            <a:r>
              <a:rPr lang="de-DE" sz="1600" b="1" dirty="0" err="1"/>
              <a:t>master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Switched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'</a:t>
            </a:r>
            <a:r>
              <a:rPr lang="de-DE" sz="1600" dirty="0" err="1"/>
              <a:t>master</a:t>
            </a:r>
            <a:r>
              <a:rPr lang="de-DE" sz="1600" dirty="0"/>
              <a:t>'</a:t>
            </a:r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/>
              <a:t>echo "Third </a:t>
            </a:r>
            <a:r>
              <a:rPr lang="de-DE" sz="1600" b="1" dirty="0" err="1"/>
              <a:t>line</a:t>
            </a:r>
            <a:r>
              <a:rPr lang="de-DE" sz="1600" b="1" dirty="0"/>
              <a:t>" &gt;&gt; </a:t>
            </a:r>
            <a:r>
              <a:rPr lang="de-DE" sz="1600" b="1" dirty="0" err="1"/>
              <a:t>firstfile.txt</a:t>
            </a:r>
            <a:r>
              <a:rPr lang="de-DE" sz="1600" b="1" dirty="0"/>
              <a:t> </a:t>
            </a:r>
          </a:p>
          <a:p>
            <a:pPr marL="0" indent="0">
              <a:buNone/>
            </a:pPr>
            <a:r>
              <a:rPr lang="de-DE" sz="1600" dirty="0"/>
              <a:t>$&gt;</a:t>
            </a:r>
            <a:r>
              <a:rPr lang="de-DE" sz="1600" b="1" dirty="0"/>
              <a:t>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commit</a:t>
            </a:r>
            <a:r>
              <a:rPr lang="de-DE" sz="1600" b="1" dirty="0"/>
              <a:t> -am "</a:t>
            </a:r>
            <a:r>
              <a:rPr lang="de-DE" sz="1600" b="1" dirty="0" err="1"/>
              <a:t>more</a:t>
            </a:r>
            <a:r>
              <a:rPr lang="de-DE" sz="1600" b="1" dirty="0"/>
              <a:t> </a:t>
            </a:r>
            <a:r>
              <a:rPr lang="de-DE" sz="1600" b="1" dirty="0" err="1"/>
              <a:t>modifications</a:t>
            </a:r>
            <a:r>
              <a:rPr lang="de-DE" sz="1600" b="1" dirty="0"/>
              <a:t> on </a:t>
            </a:r>
            <a:r>
              <a:rPr lang="de-DE" sz="1600" b="1" dirty="0" err="1"/>
              <a:t>first</a:t>
            </a:r>
            <a:r>
              <a:rPr lang="de-DE" sz="1600" b="1" dirty="0"/>
              <a:t> </a:t>
            </a:r>
            <a:r>
              <a:rPr lang="de-DE" sz="1600" b="1" dirty="0" err="1"/>
              <a:t>file</a:t>
            </a:r>
            <a:r>
              <a:rPr lang="de-DE" sz="1600" b="1" dirty="0"/>
              <a:t>“</a:t>
            </a:r>
          </a:p>
          <a:p>
            <a:pPr marL="0" indent="0">
              <a:buNone/>
            </a:pPr>
            <a:r>
              <a:rPr lang="de-DE" sz="1600" dirty="0"/>
              <a:t>...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88296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checkout</a:t>
            </a:r>
            <a:r>
              <a:rPr lang="de-DE" sz="1600" b="1" dirty="0"/>
              <a:t> </a:t>
            </a:r>
            <a:r>
              <a:rPr lang="de-DE" sz="1600" b="1" dirty="0" err="1"/>
              <a:t>longterm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 err="1"/>
              <a:t>cat</a:t>
            </a:r>
            <a:r>
              <a:rPr lang="de-DE" sz="1600" b="1" dirty="0"/>
              <a:t> </a:t>
            </a:r>
            <a:r>
              <a:rPr lang="de-DE" sz="1600" b="1" dirty="0" err="1"/>
              <a:t>firstfile.txt</a:t>
            </a:r>
            <a:r>
              <a:rPr lang="de-DE" sz="1600" b="1" dirty="0"/>
              <a:t> </a:t>
            </a:r>
          </a:p>
          <a:p>
            <a:pPr marL="0" indent="0">
              <a:buNone/>
            </a:pPr>
            <a:r>
              <a:rPr lang="de-DE" sz="1600" dirty="0"/>
              <a:t>First </a:t>
            </a:r>
            <a:r>
              <a:rPr lang="de-DE" sz="1600" dirty="0" err="1"/>
              <a:t>line</a:t>
            </a:r>
            <a:r>
              <a:rPr lang="de-DE" sz="1600" dirty="0"/>
              <a:t> in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Second </a:t>
            </a:r>
            <a:r>
              <a:rPr lang="de-DE" sz="1600" dirty="0" err="1"/>
              <a:t>line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/>
              <a:t>echo "wow </a:t>
            </a:r>
            <a:r>
              <a:rPr lang="de-DE" sz="1600" b="1" dirty="0" err="1"/>
              <a:t>something</a:t>
            </a:r>
            <a:r>
              <a:rPr lang="de-DE" sz="1600" b="1" dirty="0"/>
              <a:t> in </a:t>
            </a:r>
            <a:r>
              <a:rPr lang="de-DE" sz="1600" b="1" dirty="0" err="1"/>
              <a:t>first</a:t>
            </a:r>
            <a:r>
              <a:rPr lang="de-DE" sz="1600" b="1" dirty="0"/>
              <a:t> </a:t>
            </a:r>
            <a:r>
              <a:rPr lang="de-DE" sz="1600" b="1" dirty="0" err="1"/>
              <a:t>file</a:t>
            </a:r>
            <a:r>
              <a:rPr lang="de-DE" sz="1600" b="1" dirty="0"/>
              <a:t> </a:t>
            </a:r>
            <a:r>
              <a:rPr lang="de-DE" sz="1600" b="1" dirty="0" err="1"/>
              <a:t>had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be</a:t>
            </a:r>
            <a:r>
              <a:rPr lang="de-DE" sz="1600" b="1" dirty="0"/>
              <a:t> </a:t>
            </a:r>
            <a:r>
              <a:rPr lang="de-DE" sz="1600" b="1" dirty="0" err="1"/>
              <a:t>modified</a:t>
            </a:r>
            <a:r>
              <a:rPr lang="de-DE" sz="1600" b="1" dirty="0"/>
              <a:t>" &gt;&gt; </a:t>
            </a:r>
            <a:r>
              <a:rPr lang="de-DE" sz="1600" b="1" dirty="0" err="1"/>
              <a:t>firstfile.txt</a:t>
            </a:r>
            <a:r>
              <a:rPr lang="de-DE" sz="1600" b="1" dirty="0"/>
              <a:t> </a:t>
            </a:r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commit</a:t>
            </a:r>
            <a:r>
              <a:rPr lang="de-DE" sz="1600" b="1" dirty="0"/>
              <a:t> -am "</a:t>
            </a:r>
            <a:r>
              <a:rPr lang="de-DE" sz="1600" b="1" dirty="0" err="1"/>
              <a:t>mod</a:t>
            </a:r>
            <a:r>
              <a:rPr lang="de-DE" sz="1600" b="1" dirty="0"/>
              <a:t> in </a:t>
            </a:r>
            <a:r>
              <a:rPr lang="de-DE" sz="1600" b="1" dirty="0" err="1"/>
              <a:t>firstfile</a:t>
            </a:r>
            <a:r>
              <a:rPr lang="de-DE" sz="1600" b="1" dirty="0"/>
              <a:t>"</a:t>
            </a:r>
          </a:p>
          <a:p>
            <a:pPr marL="0" indent="0">
              <a:buNone/>
            </a:pPr>
            <a:r>
              <a:rPr lang="de-DE" sz="1600" dirty="0"/>
              <a:t>... </a:t>
            </a:r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checkout</a:t>
            </a:r>
            <a:r>
              <a:rPr lang="de-DE" sz="1600" b="1" dirty="0"/>
              <a:t> </a:t>
            </a:r>
            <a:r>
              <a:rPr lang="de-DE" sz="1600" b="1" dirty="0" err="1"/>
              <a:t>master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merge</a:t>
            </a:r>
            <a:r>
              <a:rPr lang="de-DE" sz="1600" b="1" dirty="0"/>
              <a:t> </a:t>
            </a:r>
            <a:r>
              <a:rPr lang="de-DE" sz="1600" b="1" dirty="0" err="1"/>
              <a:t>longterm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Auto-</a:t>
            </a:r>
            <a:r>
              <a:rPr lang="de-DE" sz="1600" dirty="0" err="1"/>
              <a:t>merging</a:t>
            </a:r>
            <a:r>
              <a:rPr lang="de-DE" sz="1600" dirty="0"/>
              <a:t> </a:t>
            </a:r>
            <a:r>
              <a:rPr lang="de-DE" sz="1600" dirty="0" err="1"/>
              <a:t>firstfile.txt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CONFLICT (</a:t>
            </a:r>
            <a:r>
              <a:rPr lang="de-DE" sz="1600" dirty="0" err="1"/>
              <a:t>content</a:t>
            </a:r>
            <a:r>
              <a:rPr lang="de-DE" sz="1600" dirty="0"/>
              <a:t>): </a:t>
            </a:r>
            <a:r>
              <a:rPr lang="de-DE" sz="1600" dirty="0" err="1"/>
              <a:t>Merge</a:t>
            </a:r>
            <a:r>
              <a:rPr lang="de-DE" sz="1600" dirty="0"/>
              <a:t> </a:t>
            </a:r>
            <a:r>
              <a:rPr lang="de-DE" sz="1600" dirty="0" err="1"/>
              <a:t>conflict</a:t>
            </a:r>
            <a:r>
              <a:rPr lang="de-DE" sz="1600" dirty="0"/>
              <a:t> in </a:t>
            </a:r>
            <a:r>
              <a:rPr lang="de-DE" sz="1600" dirty="0" err="1"/>
              <a:t>firstfile.txt</a:t>
            </a:r>
            <a:endParaRPr lang="de-DE" sz="1600" dirty="0"/>
          </a:p>
          <a:p>
            <a:pPr marL="0" indent="0">
              <a:buNone/>
            </a:pPr>
            <a:r>
              <a:rPr lang="de-DE" sz="1600" dirty="0" err="1"/>
              <a:t>Automatic</a:t>
            </a:r>
            <a:r>
              <a:rPr lang="de-DE" sz="1600" dirty="0"/>
              <a:t> </a:t>
            </a:r>
            <a:r>
              <a:rPr lang="de-DE" sz="1600" dirty="0" err="1"/>
              <a:t>merge</a:t>
            </a:r>
            <a:r>
              <a:rPr lang="de-DE" sz="1600" dirty="0"/>
              <a:t> </a:t>
            </a:r>
            <a:r>
              <a:rPr lang="de-DE" sz="1600" dirty="0" err="1"/>
              <a:t>failed</a:t>
            </a:r>
            <a:r>
              <a:rPr lang="de-DE" sz="1600" dirty="0"/>
              <a:t>; fix </a:t>
            </a:r>
            <a:r>
              <a:rPr lang="de-DE" sz="1600" dirty="0" err="1"/>
              <a:t>conflicts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then</a:t>
            </a:r>
            <a:r>
              <a:rPr lang="de-DE" sz="1600" dirty="0"/>
              <a:t> </a:t>
            </a:r>
            <a:r>
              <a:rPr lang="de-DE" sz="1600" dirty="0" err="1"/>
              <a:t>commit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result</a:t>
            </a:r>
            <a:r>
              <a:rPr lang="de-DE" sz="1600" dirty="0"/>
              <a:t> </a:t>
            </a:r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dirty="0" err="1"/>
              <a:t>cat</a:t>
            </a:r>
            <a:r>
              <a:rPr lang="de-DE" sz="1600" dirty="0"/>
              <a:t> </a:t>
            </a:r>
            <a:r>
              <a:rPr lang="de-DE" sz="1600" dirty="0" err="1"/>
              <a:t>firstfile.txt</a:t>
            </a:r>
            <a:r>
              <a:rPr lang="de-DE" sz="1600" dirty="0"/>
              <a:t> </a:t>
            </a:r>
          </a:p>
          <a:p>
            <a:pPr marL="0" indent="0">
              <a:buNone/>
            </a:pPr>
            <a:r>
              <a:rPr lang="de-DE" sz="1600" dirty="0"/>
              <a:t>First </a:t>
            </a:r>
            <a:r>
              <a:rPr lang="de-DE" sz="1600" dirty="0" err="1"/>
              <a:t>line</a:t>
            </a:r>
            <a:r>
              <a:rPr lang="de-DE" sz="1600" dirty="0"/>
              <a:t> in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Second </a:t>
            </a:r>
            <a:r>
              <a:rPr lang="de-DE" sz="1600" dirty="0" err="1"/>
              <a:t>line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&lt;&lt;&lt;&lt;&lt;&lt;&lt; HEAD</a:t>
            </a:r>
          </a:p>
          <a:p>
            <a:pPr marL="0" indent="0">
              <a:buNone/>
            </a:pPr>
            <a:endParaRPr lang="de-DE" sz="1600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Picture 2" descr="W:\SWP\terminal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687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914400" y="1135285"/>
            <a:ext cx="70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 smtClean="0"/>
              <a:t>Third </a:t>
            </a:r>
            <a:r>
              <a:rPr lang="de-DE" sz="1600" dirty="0" err="1"/>
              <a:t>line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=======</a:t>
            </a:r>
          </a:p>
          <a:p>
            <a:pPr marL="0" indent="0">
              <a:buNone/>
            </a:pPr>
            <a:r>
              <a:rPr lang="de-DE" sz="1600" dirty="0"/>
              <a:t>wow </a:t>
            </a:r>
            <a:r>
              <a:rPr lang="de-DE" sz="1600" dirty="0" err="1"/>
              <a:t>something</a:t>
            </a:r>
            <a:r>
              <a:rPr lang="de-DE" sz="1600" dirty="0"/>
              <a:t> in 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/>
              <a:t>had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modified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&gt;&gt;&gt;&gt;&gt;&gt;&gt; </a:t>
            </a:r>
            <a:r>
              <a:rPr lang="de-DE" sz="1600" dirty="0" err="1"/>
              <a:t>longterm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/>
              <a:t>vi </a:t>
            </a:r>
            <a:r>
              <a:rPr lang="de-DE" sz="1600" b="1" dirty="0" err="1"/>
              <a:t>firstfile.txt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commit</a:t>
            </a:r>
            <a:r>
              <a:rPr lang="de-DE" sz="1600" dirty="0"/>
              <a:t> </a:t>
            </a:r>
          </a:p>
          <a:p>
            <a:pPr marL="0" indent="0">
              <a:buNone/>
            </a:pPr>
            <a:r>
              <a:rPr lang="de-DE" sz="1600" dirty="0"/>
              <a:t>[</a:t>
            </a:r>
            <a:r>
              <a:rPr lang="de-DE" sz="1600" dirty="0" err="1"/>
              <a:t>master</a:t>
            </a:r>
            <a:r>
              <a:rPr lang="de-DE" sz="1600" dirty="0"/>
              <a:t> e00dd7c] </a:t>
            </a:r>
            <a:r>
              <a:rPr lang="de-DE" sz="1600" dirty="0" err="1"/>
              <a:t>Merge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'</a:t>
            </a:r>
            <a:r>
              <a:rPr lang="de-DE" sz="1600" dirty="0" err="1"/>
              <a:t>longterm</a:t>
            </a:r>
            <a:r>
              <a:rPr lang="de-DE" sz="1600" dirty="0"/>
              <a:t>'</a:t>
            </a:r>
          </a:p>
          <a:p>
            <a:pPr marL="0" indent="0">
              <a:buNone/>
            </a:pPr>
            <a:r>
              <a:rPr lang="de-DE" sz="1600" dirty="0"/>
              <a:t>$ 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lg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*   e00dd7c </a:t>
            </a:r>
            <a:r>
              <a:rPr lang="de-DE" sz="1600" dirty="0" err="1"/>
              <a:t>Merge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'</a:t>
            </a:r>
            <a:r>
              <a:rPr lang="de-DE" sz="1600" dirty="0" err="1"/>
              <a:t>longterm</a:t>
            </a:r>
            <a:r>
              <a:rPr lang="de-DE" sz="1600" dirty="0"/>
              <a:t>'</a:t>
            </a:r>
          </a:p>
          <a:p>
            <a:pPr marL="0" indent="0">
              <a:buNone/>
            </a:pPr>
            <a:r>
              <a:rPr lang="de-DE" sz="1600" dirty="0"/>
              <a:t>|\  </a:t>
            </a:r>
          </a:p>
          <a:p>
            <a:pPr marL="0" indent="0">
              <a:buNone/>
            </a:pPr>
            <a:r>
              <a:rPr lang="de-DE" sz="1600" dirty="0"/>
              <a:t>| * a92c6d1 </a:t>
            </a:r>
            <a:r>
              <a:rPr lang="de-DE" sz="1600" dirty="0" err="1"/>
              <a:t>mod</a:t>
            </a:r>
            <a:r>
              <a:rPr lang="de-DE" sz="1600" dirty="0"/>
              <a:t> in </a:t>
            </a:r>
            <a:r>
              <a:rPr lang="de-DE" sz="1600" dirty="0" err="1"/>
              <a:t>firstfile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| * 15dc341 </a:t>
            </a:r>
            <a:r>
              <a:rPr lang="de-DE" sz="1600" dirty="0" err="1"/>
              <a:t>added</a:t>
            </a:r>
            <a:r>
              <a:rPr lang="de-DE" sz="1600" dirty="0"/>
              <a:t> </a:t>
            </a:r>
            <a:r>
              <a:rPr lang="de-DE" sz="1600" dirty="0" err="1"/>
              <a:t>longterm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* | f181430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modifications</a:t>
            </a:r>
            <a:r>
              <a:rPr lang="de-DE" sz="1600" dirty="0"/>
              <a:t> on 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|/  </a:t>
            </a:r>
          </a:p>
          <a:p>
            <a:pPr marL="0" indent="0">
              <a:buNone/>
            </a:pPr>
            <a:r>
              <a:rPr lang="de-DE" sz="1600" dirty="0"/>
              <a:t>* 165dc66 </a:t>
            </a:r>
            <a:r>
              <a:rPr lang="de-DE" sz="1600" dirty="0" err="1"/>
              <a:t>thank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git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...</a:t>
            </a:r>
          </a:p>
          <a:p>
            <a:pPr marL="0" indent="0">
              <a:buNone/>
            </a:pPr>
            <a:r>
              <a:rPr lang="de-DE" sz="1600" dirty="0"/>
              <a:t>$&gt;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err="1"/>
              <a:t>branch</a:t>
            </a:r>
            <a:r>
              <a:rPr lang="de-DE" sz="1600" b="1" dirty="0"/>
              <a:t> -d </a:t>
            </a:r>
            <a:r>
              <a:rPr lang="de-DE" sz="1600" b="1" dirty="0" err="1"/>
              <a:t>longterm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err="1"/>
              <a:t>Deleted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</a:t>
            </a:r>
            <a:r>
              <a:rPr lang="de-DE" sz="1600" dirty="0" err="1"/>
              <a:t>longterm</a:t>
            </a:r>
            <a:r>
              <a:rPr lang="de-DE" sz="1600" dirty="0"/>
              <a:t> (was a92c6d1).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dirty="0" smtClean="0"/>
              <a:t> </a:t>
            </a:r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4294967295"/>
          </p:nvPr>
        </p:nvSpPr>
        <p:spPr>
          <a:xfrm>
            <a:off x="5105400" y="1052513"/>
            <a:ext cx="4038600" cy="5329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  <p:pic>
        <p:nvPicPr>
          <p:cNvPr id="5" name="Picture 2" descr="W:\SWP\terminal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687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457200" indent="-457200">
              <a:buAutoNum type="arabicPlain"/>
            </a:pPr>
            <a:r>
              <a:rPr lang="de-DE" dirty="0" err="1" smtClean="0"/>
              <a:t>Introduction</a:t>
            </a:r>
            <a:endParaRPr lang="de-DE" dirty="0" smtClean="0"/>
          </a:p>
          <a:p>
            <a:pPr marL="457200" indent="-457200">
              <a:buAutoNum type="arabicPlain"/>
            </a:pPr>
            <a:endParaRPr lang="de-DE" sz="1000" dirty="0"/>
          </a:p>
          <a:p>
            <a:pPr marL="457200" indent="-457200">
              <a:buAutoNum type="arabicPlain"/>
            </a:pPr>
            <a:r>
              <a:rPr lang="de-DE" dirty="0" smtClean="0"/>
              <a:t>Basics</a:t>
            </a:r>
          </a:p>
          <a:p>
            <a:pPr marL="457200" indent="-457200">
              <a:buAutoNum type="arabicPlain"/>
            </a:pPr>
            <a:endParaRPr lang="de-DE" sz="1000" dirty="0" smtClean="0"/>
          </a:p>
          <a:p>
            <a:pPr marL="457200" indent="-457200">
              <a:buAutoNum type="arabicPlain"/>
            </a:pPr>
            <a:r>
              <a:rPr lang="de-DE" dirty="0" err="1" smtClean="0"/>
              <a:t>Branching</a:t>
            </a:r>
            <a:endParaRPr lang="de-DE" dirty="0" smtClean="0"/>
          </a:p>
          <a:p>
            <a:pPr marL="457200" indent="-457200">
              <a:buAutoNum type="arabicPlain"/>
            </a:pPr>
            <a:endParaRPr lang="de-DE" sz="1000" dirty="0" smtClean="0"/>
          </a:p>
          <a:p>
            <a:pPr marL="457200" indent="-457200">
              <a:buAutoNum type="arabicPlain"/>
            </a:pPr>
            <a:r>
              <a:rPr lang="de-DE" dirty="0" err="1" smtClean="0"/>
              <a:t>Git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pPr marL="457200" indent="-457200">
              <a:buAutoNum type="arabicPlain"/>
            </a:pPr>
            <a:endParaRPr lang="de-DE" sz="1000" dirty="0" smtClean="0"/>
          </a:p>
          <a:p>
            <a:pPr marL="457200" indent="-457200">
              <a:buAutoNum type="arabicPlain"/>
            </a:pPr>
            <a:r>
              <a:rPr lang="de-DE" dirty="0" smtClean="0"/>
              <a:t>Distributed </a:t>
            </a:r>
            <a:r>
              <a:rPr lang="de-DE" dirty="0" err="1" smtClean="0"/>
              <a:t>Git</a:t>
            </a:r>
            <a:endParaRPr lang="de-DE" dirty="0" smtClean="0"/>
          </a:p>
          <a:p>
            <a:pPr marL="457200" indent="-457200">
              <a:buAutoNum type="arabicPlain"/>
            </a:pPr>
            <a:endParaRPr lang="de-DE" sz="1000" dirty="0" smtClean="0"/>
          </a:p>
          <a:p>
            <a:pPr marL="457200" indent="-457200">
              <a:buAutoNum type="arabicPlain"/>
            </a:pPr>
            <a:r>
              <a:rPr lang="de-DE" dirty="0" err="1" smtClean="0"/>
              <a:t>Git</a:t>
            </a:r>
            <a:r>
              <a:rPr lang="de-DE" dirty="0" smtClean="0"/>
              <a:t> Tools 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extfeld 2"/>
          <p:cNvSpPr txBox="1"/>
          <p:nvPr/>
        </p:nvSpPr>
        <p:spPr>
          <a:xfrm>
            <a:off x="1619672" y="566298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(All </a:t>
            </a:r>
            <a:r>
              <a:rPr lang="de-DE" dirty="0" err="1" smtClean="0"/>
              <a:t>pictures</a:t>
            </a:r>
            <a:r>
              <a:rPr lang="de-DE" dirty="0" smtClean="0"/>
              <a:t>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: </a:t>
            </a:r>
          </a:p>
          <a:p>
            <a:r>
              <a:rPr lang="de-DE" dirty="0" smtClean="0"/>
              <a:t>Pro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Scott </a:t>
            </a:r>
            <a:r>
              <a:rPr lang="de-DE" dirty="0" err="1" smtClean="0"/>
              <a:t>Chacon</a:t>
            </a:r>
            <a:r>
              <a:rPr lang="de-DE" dirty="0" smtClean="0"/>
              <a:t> ISBN-13: 978-1-4302-1834-0)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78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Introduction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smtClean="0">
                <a:solidFill>
                  <a:srgbClr val="A6A6A6"/>
                </a:solidFill>
              </a:rPr>
              <a:t>Basics</a:t>
            </a: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Branching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 smtClean="0"/>
          </a:p>
          <a:p>
            <a:pPr marL="457200" indent="-457200">
              <a:buAutoNum type="arabicPlain"/>
            </a:pPr>
            <a:r>
              <a:rPr lang="de-DE" dirty="0" err="1" smtClean="0"/>
              <a:t>Git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pPr marL="457200" indent="-457200">
              <a:buAutoNum type="arabicPlain"/>
            </a:pPr>
            <a:endParaRPr lang="de-DE" sz="1000" dirty="0" smtClean="0"/>
          </a:p>
          <a:p>
            <a:pPr marL="457200" indent="-457200">
              <a:buAutoNum type="arabicPlain"/>
            </a:pPr>
            <a:r>
              <a:rPr lang="de-DE" dirty="0" smtClean="0">
                <a:solidFill>
                  <a:srgbClr val="A6A6A6"/>
                </a:solidFill>
              </a:rPr>
              <a:t>Distributed </a:t>
            </a:r>
            <a:r>
              <a:rPr lang="de-DE" dirty="0" err="1" smtClean="0">
                <a:solidFill>
                  <a:srgbClr val="A6A6A6"/>
                </a:solidFill>
              </a:rPr>
              <a:t>Git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Git</a:t>
            </a:r>
            <a:r>
              <a:rPr lang="de-DE" dirty="0" smtClean="0">
                <a:solidFill>
                  <a:srgbClr val="A6A6A6"/>
                </a:solidFill>
              </a:rPr>
              <a:t> Tools 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228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Setting </a:t>
            </a:r>
            <a:r>
              <a:rPr lang="de-DE" dirty="0" err="1" smtClean="0"/>
              <a:t>up</a:t>
            </a:r>
            <a:r>
              <a:rPr lang="de-DE" dirty="0" smtClean="0"/>
              <a:t> a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 smtClean="0"/>
              <a:t>ssh</a:t>
            </a:r>
            <a:r>
              <a:rPr lang="de-DE" sz="1600" b="1" dirty="0" smtClean="0"/>
              <a:t> </a:t>
            </a:r>
            <a:r>
              <a:rPr lang="de-DE" sz="1600" b="1" i="1" dirty="0" err="1" smtClean="0"/>
              <a:t>use</a:t>
            </a:r>
            <a:r>
              <a:rPr lang="de-DE" sz="1600" b="1" dirty="0" err="1" smtClean="0"/>
              <a:t>r@</a:t>
            </a:r>
            <a:r>
              <a:rPr lang="de-DE" sz="1600" b="1" i="1" dirty="0" err="1" smtClean="0"/>
              <a:t>server.com</a:t>
            </a:r>
            <a:endParaRPr lang="de-DE" sz="1600" b="1" i="1" dirty="0" smtClean="0"/>
          </a:p>
          <a:p>
            <a:pPr marL="0" indent="0">
              <a:buNone/>
            </a:pPr>
            <a:r>
              <a:rPr lang="de-DE" sz="1600" dirty="0" smtClean="0"/>
              <a:t>...</a:t>
            </a:r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 smtClean="0"/>
              <a:t>mkdir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myNewRepo.git</a:t>
            </a:r>
            <a:endParaRPr lang="de-DE" sz="1600" b="1" dirty="0" smtClean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smtClean="0"/>
              <a:t>cd </a:t>
            </a:r>
            <a:r>
              <a:rPr lang="de-DE" sz="1600" b="1" dirty="0" err="1" smtClean="0"/>
              <a:t>myNewRepo.git</a:t>
            </a:r>
            <a:endParaRPr lang="de-DE" sz="1600" b="1" dirty="0" smtClean="0"/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 smtClean="0"/>
              <a:t>git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init</a:t>
            </a:r>
            <a:r>
              <a:rPr lang="de-DE" sz="1600" b="1" dirty="0" smtClean="0"/>
              <a:t> --bare</a:t>
            </a:r>
          </a:p>
          <a:p>
            <a:pPr marL="0" indent="0">
              <a:buNone/>
            </a:pPr>
            <a:r>
              <a:rPr lang="de-DE" sz="1600" dirty="0" smtClean="0"/>
              <a:t>$&gt;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logout</a:t>
            </a:r>
            <a:endParaRPr lang="de-DE" sz="1600" b="1" dirty="0" smtClean="0"/>
          </a:p>
          <a:p>
            <a:pPr marL="0" indent="0">
              <a:buNone/>
            </a:pPr>
            <a:r>
              <a:rPr lang="de-DE" sz="1600" dirty="0" smtClean="0"/>
              <a:t>... (back in </a:t>
            </a:r>
            <a:r>
              <a:rPr lang="de-DE" sz="1600" dirty="0" err="1" smtClean="0"/>
              <a:t>mygit</a:t>
            </a:r>
            <a:r>
              <a:rPr lang="de-DE" sz="1600" dirty="0" smtClean="0"/>
              <a:t>)</a:t>
            </a:r>
          </a:p>
          <a:p>
            <a:pPr marL="0" indent="0">
              <a:buNone/>
            </a:pPr>
            <a:endParaRPr lang="de-DE" sz="800" dirty="0" smtClean="0"/>
          </a:p>
          <a:p>
            <a:pPr marL="0" indent="0">
              <a:buNone/>
            </a:pPr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-Repository</a:t>
            </a:r>
          </a:p>
          <a:p>
            <a:pPr marL="0" indent="0">
              <a:buNone/>
            </a:pPr>
            <a:r>
              <a:rPr lang="de-DE" sz="1600" dirty="0" smtClean="0"/>
              <a:t>$&gt; </a:t>
            </a:r>
            <a:r>
              <a:rPr lang="de-DE" sz="1600" b="1" dirty="0" err="1"/>
              <a:t>g</a:t>
            </a:r>
            <a:r>
              <a:rPr lang="de-DE" sz="1600" b="1" dirty="0" err="1" smtClean="0"/>
              <a:t>it</a:t>
            </a:r>
            <a:r>
              <a:rPr lang="de-DE" sz="1600" b="1" dirty="0" smtClean="0"/>
              <a:t> remote </a:t>
            </a:r>
            <a:r>
              <a:rPr lang="de-DE" sz="1600" b="1" dirty="0" err="1" smtClean="0"/>
              <a:t>add</a:t>
            </a:r>
            <a:r>
              <a:rPr lang="de-DE" sz="1600" b="1" dirty="0" smtClean="0"/>
              <a:t> </a:t>
            </a:r>
            <a:r>
              <a:rPr lang="de-DE" sz="1600" b="1" i="1" dirty="0" err="1" smtClean="0"/>
              <a:t>name</a:t>
            </a:r>
            <a:r>
              <a:rPr lang="de-DE" sz="1600" i="1" dirty="0" smtClean="0"/>
              <a:t> </a:t>
            </a:r>
            <a:r>
              <a:rPr lang="de-DE" sz="1600" b="1" i="1" dirty="0" err="1"/>
              <a:t>use</a:t>
            </a:r>
            <a:r>
              <a:rPr lang="de-DE" sz="1600" b="1" dirty="0" err="1"/>
              <a:t>r@</a:t>
            </a:r>
            <a:r>
              <a:rPr lang="de-DE" sz="1600" b="1" i="1" dirty="0" err="1" smtClean="0"/>
              <a:t>server.com:</a:t>
            </a:r>
            <a:r>
              <a:rPr lang="de-DE" sz="1600" b="1" dirty="0" err="1" smtClean="0"/>
              <a:t>myNewRepo.git</a:t>
            </a:r>
            <a:endParaRPr lang="de-DE" sz="1600" b="1" dirty="0" smtClean="0"/>
          </a:p>
          <a:p>
            <a:pPr marL="0" indent="0">
              <a:buNone/>
            </a:pPr>
            <a:endParaRPr lang="de-DE" sz="800" b="1" dirty="0" smtClean="0"/>
          </a:p>
          <a:p>
            <a:pPr marL="0" indent="0">
              <a:buNone/>
            </a:pPr>
            <a:r>
              <a:rPr lang="de-DE" dirty="0" smtClean="0"/>
              <a:t>Communication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erver</a:t>
            </a:r>
            <a:endParaRPr lang="de-DE" dirty="0" smtClean="0"/>
          </a:p>
          <a:p>
            <a:pPr marL="0" indent="0">
              <a:buNone/>
            </a:pPr>
            <a:r>
              <a:rPr lang="de-DE" sz="1600" dirty="0" smtClean="0"/>
              <a:t>$&gt;</a:t>
            </a:r>
            <a:r>
              <a:rPr lang="de-DE" sz="1600" b="1" i="1" dirty="0" smtClean="0"/>
              <a:t> </a:t>
            </a:r>
            <a:r>
              <a:rPr lang="de-DE" sz="1600" b="1" dirty="0" err="1" smtClean="0"/>
              <a:t>git</a:t>
            </a:r>
            <a:r>
              <a:rPr lang="de-DE" sz="1600" b="1" dirty="0" smtClean="0"/>
              <a:t> pull </a:t>
            </a:r>
            <a:r>
              <a:rPr lang="de-DE" sz="1600" b="1" i="1" dirty="0" err="1" smtClean="0"/>
              <a:t>name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master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$&gt;</a:t>
            </a:r>
            <a:r>
              <a:rPr lang="de-DE" sz="1600" b="1" i="1" dirty="0"/>
              <a:t> </a:t>
            </a:r>
            <a:r>
              <a:rPr lang="de-DE" sz="1600" b="1" dirty="0" err="1"/>
              <a:t>git</a:t>
            </a:r>
            <a:r>
              <a:rPr lang="de-DE" sz="1600" b="1" dirty="0"/>
              <a:t> </a:t>
            </a:r>
            <a:r>
              <a:rPr lang="de-DE" sz="1600" b="1" dirty="0" smtClean="0"/>
              <a:t>push </a:t>
            </a:r>
            <a:r>
              <a:rPr lang="de-DE" sz="1600" b="1" i="1" dirty="0" err="1"/>
              <a:t>name</a:t>
            </a:r>
            <a:r>
              <a:rPr lang="de-DE" sz="1600" b="1" dirty="0"/>
              <a:t> </a:t>
            </a:r>
            <a:r>
              <a:rPr lang="de-DE" sz="1600" b="1" dirty="0" err="1" smtClean="0"/>
              <a:t>master</a:t>
            </a:r>
            <a:endParaRPr lang="de-DE" b="1" dirty="0"/>
          </a:p>
        </p:txBody>
      </p:sp>
      <p:pic>
        <p:nvPicPr>
          <p:cNvPr id="4" name="Picture 2" descr="W:\SWP\terminal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687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0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Introduction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smtClean="0">
                <a:solidFill>
                  <a:srgbClr val="A6A6A6"/>
                </a:solidFill>
              </a:rPr>
              <a:t>Basics</a:t>
            </a: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Branching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Git</a:t>
            </a:r>
            <a:r>
              <a:rPr lang="de-DE" dirty="0" smtClean="0">
                <a:solidFill>
                  <a:srgbClr val="A6A6A6"/>
                </a:solidFill>
              </a:rPr>
              <a:t> on </a:t>
            </a:r>
            <a:r>
              <a:rPr lang="de-DE" dirty="0" err="1" smtClean="0">
                <a:solidFill>
                  <a:srgbClr val="A6A6A6"/>
                </a:solidFill>
              </a:rPr>
              <a:t>the</a:t>
            </a:r>
            <a:r>
              <a:rPr lang="de-DE" dirty="0" smtClean="0">
                <a:solidFill>
                  <a:srgbClr val="A6A6A6"/>
                </a:solidFill>
              </a:rPr>
              <a:t> </a:t>
            </a:r>
            <a:r>
              <a:rPr lang="de-DE" dirty="0" err="1" smtClean="0">
                <a:solidFill>
                  <a:srgbClr val="A6A6A6"/>
                </a:solidFill>
              </a:rPr>
              <a:t>server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 smtClean="0"/>
          </a:p>
          <a:p>
            <a:pPr marL="457200" indent="-457200">
              <a:buAutoNum type="arabicPlain"/>
            </a:pPr>
            <a:r>
              <a:rPr lang="de-DE" dirty="0" smtClean="0"/>
              <a:t>Distributed </a:t>
            </a:r>
            <a:r>
              <a:rPr lang="de-DE" dirty="0" err="1" smtClean="0"/>
              <a:t>Git</a:t>
            </a:r>
            <a:endParaRPr lang="de-DE" dirty="0" smtClean="0"/>
          </a:p>
          <a:p>
            <a:pPr marL="457200" indent="-457200">
              <a:buAutoNum type="arabicPlain"/>
            </a:pPr>
            <a:endParaRPr lang="de-DE" sz="1000" dirty="0" smtClean="0"/>
          </a:p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Git</a:t>
            </a:r>
            <a:r>
              <a:rPr lang="de-DE" dirty="0" smtClean="0">
                <a:solidFill>
                  <a:srgbClr val="A6A6A6"/>
                </a:solidFill>
              </a:rPr>
              <a:t> Tools 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491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distribut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25" b="-15225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1340768"/>
            <a:ext cx="5184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 smtClean="0"/>
              <a:t>Typical</a:t>
            </a:r>
            <a:r>
              <a:rPr lang="de-DE" sz="2200" dirty="0" smtClean="0"/>
              <a:t> </a:t>
            </a:r>
            <a:r>
              <a:rPr lang="de-DE" sz="2200" dirty="0" err="1" smtClean="0"/>
              <a:t>Git</a:t>
            </a:r>
            <a:r>
              <a:rPr lang="de-DE" sz="2200" dirty="0" smtClean="0"/>
              <a:t> </a:t>
            </a:r>
            <a:r>
              <a:rPr lang="de-DE" sz="2200" dirty="0" err="1" smtClean="0"/>
              <a:t>application</a:t>
            </a:r>
            <a:r>
              <a:rPr lang="de-DE" sz="2200" dirty="0" smtClean="0"/>
              <a:t>: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700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Example</a:t>
            </a:r>
            <a:r>
              <a:rPr lang="de-DE" dirty="0" smtClean="0"/>
              <a:t> ...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4" name="Picture 2" descr="W:\SWP\terminal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687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0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Introduction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smtClean="0">
                <a:solidFill>
                  <a:srgbClr val="A6A6A6"/>
                </a:solidFill>
              </a:rPr>
              <a:t>Basics</a:t>
            </a: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Branching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Git</a:t>
            </a:r>
            <a:r>
              <a:rPr lang="de-DE" dirty="0" smtClean="0">
                <a:solidFill>
                  <a:srgbClr val="A6A6A6"/>
                </a:solidFill>
              </a:rPr>
              <a:t> on </a:t>
            </a:r>
            <a:r>
              <a:rPr lang="de-DE" dirty="0" err="1" smtClean="0">
                <a:solidFill>
                  <a:srgbClr val="A6A6A6"/>
                </a:solidFill>
              </a:rPr>
              <a:t>the</a:t>
            </a:r>
            <a:r>
              <a:rPr lang="de-DE" dirty="0" smtClean="0">
                <a:solidFill>
                  <a:srgbClr val="A6A6A6"/>
                </a:solidFill>
              </a:rPr>
              <a:t> </a:t>
            </a:r>
            <a:r>
              <a:rPr lang="de-DE" dirty="0" err="1" smtClean="0">
                <a:solidFill>
                  <a:srgbClr val="A6A6A6"/>
                </a:solidFill>
              </a:rPr>
              <a:t>server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smtClean="0">
                <a:solidFill>
                  <a:srgbClr val="A6A6A6"/>
                </a:solidFill>
              </a:rPr>
              <a:t>Distributed </a:t>
            </a:r>
            <a:r>
              <a:rPr lang="de-DE" dirty="0" err="1" smtClean="0">
                <a:solidFill>
                  <a:srgbClr val="A6A6A6"/>
                </a:solidFill>
              </a:rPr>
              <a:t>Git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 smtClean="0"/>
          </a:p>
          <a:p>
            <a:pPr marL="457200" indent="-457200">
              <a:buAutoNum type="arabicPlain"/>
            </a:pPr>
            <a:r>
              <a:rPr lang="de-DE" dirty="0" err="1" smtClean="0"/>
              <a:t>Git</a:t>
            </a:r>
            <a:r>
              <a:rPr lang="de-DE" dirty="0" smtClean="0"/>
              <a:t> Tools 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198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git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29" b="-5729"/>
          <a:stretch>
            <a:fillRect/>
          </a:stretch>
        </p:blipFill>
        <p:spPr>
          <a:xfrm>
            <a:off x="664492" y="1340768"/>
            <a:ext cx="8083972" cy="4891286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94413" y="1052736"/>
            <a:ext cx="108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smtClean="0"/>
              <a:t>$&gt; </a:t>
            </a:r>
            <a:r>
              <a:rPr lang="de-DE" sz="2200" b="1" dirty="0" err="1" smtClean="0"/>
              <a:t>gitk</a:t>
            </a:r>
            <a:endParaRPr lang="de-DE" sz="2200" b="1" dirty="0"/>
          </a:p>
        </p:txBody>
      </p:sp>
      <p:pic>
        <p:nvPicPr>
          <p:cNvPr id="6" name="Picture 2" descr="W:\SWP\terminal-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687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2" y="1574510"/>
            <a:ext cx="8083972" cy="4423802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94413" y="1052736"/>
            <a:ext cx="1430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smtClean="0"/>
              <a:t>$&gt; </a:t>
            </a:r>
            <a:r>
              <a:rPr lang="de-DE" sz="2200" b="1" dirty="0" err="1" smtClean="0"/>
              <a:t>git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gui</a:t>
            </a:r>
            <a:endParaRPr lang="de-DE" sz="2200" b="1" dirty="0"/>
          </a:p>
        </p:txBody>
      </p:sp>
      <p:pic>
        <p:nvPicPr>
          <p:cNvPr id="6" name="Picture 2" descr="W:\SWP\terminal-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687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5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457200" indent="-457200">
              <a:buAutoNum type="arabicPlain"/>
            </a:pPr>
            <a:r>
              <a:rPr lang="de-DE" dirty="0" err="1" smtClean="0"/>
              <a:t>Introduction</a:t>
            </a:r>
            <a:endParaRPr lang="de-DE" dirty="0" smtClean="0"/>
          </a:p>
          <a:p>
            <a:pPr marL="457200" indent="-457200">
              <a:buAutoNum type="arabicPlain"/>
            </a:pPr>
            <a:endParaRPr lang="de-DE" sz="1000" dirty="0"/>
          </a:p>
          <a:p>
            <a:pPr marL="457200" indent="-457200">
              <a:buAutoNum type="arabicPlain"/>
            </a:pPr>
            <a:r>
              <a:rPr lang="de-DE" dirty="0" smtClean="0">
                <a:solidFill>
                  <a:srgbClr val="A6A6A6"/>
                </a:solidFill>
              </a:rPr>
              <a:t>Basics</a:t>
            </a: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Branching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Git</a:t>
            </a:r>
            <a:r>
              <a:rPr lang="de-DE" dirty="0" smtClean="0">
                <a:solidFill>
                  <a:srgbClr val="A6A6A6"/>
                </a:solidFill>
              </a:rPr>
              <a:t> on </a:t>
            </a:r>
            <a:r>
              <a:rPr lang="de-DE" dirty="0" err="1" smtClean="0">
                <a:solidFill>
                  <a:srgbClr val="A6A6A6"/>
                </a:solidFill>
              </a:rPr>
              <a:t>the</a:t>
            </a:r>
            <a:r>
              <a:rPr lang="de-DE" dirty="0" smtClean="0">
                <a:solidFill>
                  <a:srgbClr val="A6A6A6"/>
                </a:solidFill>
              </a:rPr>
              <a:t> </a:t>
            </a:r>
            <a:r>
              <a:rPr lang="de-DE" dirty="0" err="1" smtClean="0">
                <a:solidFill>
                  <a:srgbClr val="A6A6A6"/>
                </a:solidFill>
              </a:rPr>
              <a:t>server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smtClean="0">
                <a:solidFill>
                  <a:srgbClr val="A6A6A6"/>
                </a:solidFill>
              </a:rPr>
              <a:t>Distributed </a:t>
            </a:r>
            <a:r>
              <a:rPr lang="de-DE" dirty="0" err="1" smtClean="0">
                <a:solidFill>
                  <a:srgbClr val="A6A6A6"/>
                </a:solidFill>
              </a:rPr>
              <a:t>Git</a:t>
            </a:r>
            <a:endParaRPr lang="de-DE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endParaRPr lang="de-DE" sz="1000" dirty="0" smtClean="0">
              <a:solidFill>
                <a:srgbClr val="A6A6A6"/>
              </a:solidFill>
            </a:endParaRPr>
          </a:p>
          <a:p>
            <a:pPr marL="457200" indent="-457200">
              <a:buAutoNum type="arabicPlain"/>
            </a:pPr>
            <a:r>
              <a:rPr lang="de-DE" dirty="0" err="1" smtClean="0">
                <a:solidFill>
                  <a:srgbClr val="A6A6A6"/>
                </a:solidFill>
              </a:rPr>
              <a:t>Git</a:t>
            </a:r>
            <a:r>
              <a:rPr lang="de-DE" dirty="0" smtClean="0">
                <a:solidFill>
                  <a:srgbClr val="A6A6A6"/>
                </a:solidFill>
              </a:rPr>
              <a:t> Tools 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540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/>
              <a:t>G</a:t>
            </a:r>
            <a:r>
              <a:rPr lang="de-DE" b="1" dirty="0" err="1" smtClean="0"/>
              <a:t>it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b="1" dirty="0" err="1" smtClean="0"/>
              <a:t>version</a:t>
            </a:r>
            <a:r>
              <a:rPr lang="de-DE" b="1" dirty="0" smtClean="0"/>
              <a:t> </a:t>
            </a:r>
            <a:r>
              <a:rPr lang="de-DE" b="1" dirty="0" err="1" smtClean="0"/>
              <a:t>control</a:t>
            </a:r>
            <a:r>
              <a:rPr lang="de-DE" b="1" dirty="0" smtClean="0"/>
              <a:t> </a:t>
            </a:r>
            <a:r>
              <a:rPr lang="de-DE" b="1" dirty="0" err="1" smtClean="0"/>
              <a:t>system</a:t>
            </a:r>
            <a:endParaRPr lang="de-DE" b="1" dirty="0" smtClean="0"/>
          </a:p>
          <a:p>
            <a:r>
              <a:rPr lang="de-DE" dirty="0" err="1" smtClean="0"/>
              <a:t>Developed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 smtClean="0"/>
              <a:t>by</a:t>
            </a:r>
            <a:r>
              <a:rPr lang="de-DE" dirty="0" smtClean="0"/>
              <a:t> Linus </a:t>
            </a:r>
            <a:r>
              <a:rPr lang="de-DE" dirty="0" err="1" smtClean="0"/>
              <a:t>Torvalds</a:t>
            </a:r>
            <a:r>
              <a:rPr lang="de-DE" dirty="0" smtClean="0"/>
              <a:t> in April 2005</a:t>
            </a:r>
          </a:p>
          <a:p>
            <a:pPr lvl="2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managing</a:t>
            </a:r>
            <a:r>
              <a:rPr lang="de-DE" dirty="0" smtClean="0"/>
              <a:t> Linux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(</a:t>
            </a: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en-US" dirty="0" smtClean="0"/>
              <a:t>kernel </a:t>
            </a:r>
            <a:r>
              <a:rPr lang="en-US" dirty="0"/>
              <a:t>2.6.12 </a:t>
            </a:r>
            <a:r>
              <a:rPr lang="en-US" dirty="0" smtClean="0"/>
              <a:t>release in June 2005)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Since</a:t>
            </a:r>
            <a:r>
              <a:rPr lang="de-DE" dirty="0" smtClean="0"/>
              <a:t> J</a:t>
            </a:r>
            <a:r>
              <a:rPr lang="en-US" dirty="0" err="1" smtClean="0"/>
              <a:t>uly</a:t>
            </a:r>
            <a:r>
              <a:rPr lang="en-US" dirty="0" smtClean="0"/>
              <a:t> </a:t>
            </a:r>
            <a:r>
              <a:rPr lang="en-US" dirty="0"/>
              <a:t>2005 </a:t>
            </a:r>
            <a:r>
              <a:rPr lang="en-US" dirty="0" smtClean="0"/>
              <a:t>maintained by </a:t>
            </a:r>
            <a:r>
              <a:rPr lang="en-US" dirty="0" err="1" smtClean="0"/>
              <a:t>Junio</a:t>
            </a:r>
            <a:r>
              <a:rPr lang="en-US" dirty="0" smtClean="0"/>
              <a:t> Hamano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smtClean="0"/>
              <a:t>Version </a:t>
            </a:r>
            <a:r>
              <a:rPr lang="de-DE" b="1" dirty="0" err="1" smtClean="0"/>
              <a:t>Control</a:t>
            </a:r>
            <a:r>
              <a:rPr lang="de-DE" dirty="0" smtClean="0"/>
              <a:t>?</a:t>
            </a:r>
          </a:p>
          <a:p>
            <a:r>
              <a:rPr lang="en-US" dirty="0" smtClean="0"/>
              <a:t>Version </a:t>
            </a:r>
            <a:r>
              <a:rPr lang="en-US" dirty="0"/>
              <a:t>control is a system </a:t>
            </a:r>
            <a:r>
              <a:rPr lang="en-US" dirty="0" smtClean="0"/>
              <a:t>that </a:t>
            </a:r>
            <a:r>
              <a:rPr lang="en-US" b="1" dirty="0" smtClean="0"/>
              <a:t>records </a:t>
            </a:r>
            <a:r>
              <a:rPr lang="en-US" b="1" dirty="0"/>
              <a:t>changes</a:t>
            </a:r>
            <a:r>
              <a:rPr lang="en-US" dirty="0"/>
              <a:t> to a file or set of files </a:t>
            </a:r>
            <a:r>
              <a:rPr lang="en-US" b="1" dirty="0"/>
              <a:t>over time </a:t>
            </a:r>
            <a:r>
              <a:rPr lang="en-US" dirty="0"/>
              <a:t>so that </a:t>
            </a:r>
            <a:r>
              <a:rPr lang="en-US" b="1" dirty="0"/>
              <a:t>you can recall specific </a:t>
            </a:r>
            <a:r>
              <a:rPr lang="en-US" b="1" dirty="0" smtClean="0"/>
              <a:t>versions </a:t>
            </a:r>
            <a:r>
              <a:rPr lang="de-DE" b="1" dirty="0" err="1" smtClean="0"/>
              <a:t>later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0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95436" y="1150472"/>
            <a:ext cx="6992852" cy="4726800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Version </a:t>
            </a:r>
            <a:r>
              <a:rPr lang="de-DE" dirty="0" err="1" smtClean="0"/>
              <a:t>Control</a:t>
            </a:r>
            <a:r>
              <a:rPr lang="de-DE" dirty="0" smtClean="0"/>
              <a:t> System:</a:t>
            </a:r>
          </a:p>
          <a:p>
            <a:r>
              <a:rPr lang="de-DE" dirty="0" err="1" smtClean="0"/>
              <a:t>Local</a:t>
            </a:r>
            <a:r>
              <a:rPr lang="de-DE" dirty="0" smtClean="0"/>
              <a:t> Version </a:t>
            </a:r>
            <a:r>
              <a:rPr lang="de-DE" dirty="0" err="1" smtClean="0"/>
              <a:t>Control</a:t>
            </a:r>
            <a:r>
              <a:rPr lang="de-DE" dirty="0" smtClean="0"/>
              <a:t> Systems (e.g.: </a:t>
            </a:r>
            <a:r>
              <a:rPr lang="de-DE" dirty="0" err="1" smtClean="0"/>
              <a:t>rcs</a:t>
            </a:r>
            <a:r>
              <a:rPr lang="de-DE" dirty="0" smtClean="0"/>
              <a:t>)</a:t>
            </a:r>
          </a:p>
          <a:p>
            <a:pPr lvl="1"/>
            <a:r>
              <a:rPr lang="en-US" sz="2400" dirty="0" smtClean="0"/>
              <a:t>A simple </a:t>
            </a:r>
            <a:r>
              <a:rPr lang="en-US" sz="2400" dirty="0"/>
              <a:t>database that kept all the changes to files under revision control</a:t>
            </a:r>
            <a:endParaRPr lang="de-DE" dirty="0"/>
          </a:p>
        </p:txBody>
      </p:sp>
      <p:pic>
        <p:nvPicPr>
          <p:cNvPr id="4" name="Bild 3" descr="localv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20" y="2853336"/>
            <a:ext cx="428572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95436" y="980728"/>
            <a:ext cx="7492988" cy="4726800"/>
          </a:xfrm>
        </p:spPr>
        <p:txBody>
          <a:bodyPr/>
          <a:lstStyle/>
          <a:p>
            <a:r>
              <a:rPr lang="de-DE" dirty="0" err="1" smtClean="0"/>
              <a:t>Centralized</a:t>
            </a:r>
            <a:r>
              <a:rPr lang="de-DE" dirty="0" smtClean="0"/>
              <a:t> Version </a:t>
            </a:r>
            <a:r>
              <a:rPr lang="de-DE" dirty="0" err="1" smtClean="0"/>
              <a:t>Control</a:t>
            </a:r>
            <a:r>
              <a:rPr lang="de-DE" dirty="0" smtClean="0"/>
              <a:t> Systems (CVS, SVN)</a:t>
            </a:r>
          </a:p>
          <a:p>
            <a:pPr lvl="1"/>
            <a:r>
              <a:rPr lang="en-US" sz="2400" b="1" dirty="0" smtClean="0"/>
              <a:t>single</a:t>
            </a:r>
            <a:r>
              <a:rPr lang="en-US" sz="2400" dirty="0" smtClean="0"/>
              <a:t> </a:t>
            </a:r>
            <a:r>
              <a:rPr lang="en-US" sz="2400" dirty="0"/>
              <a:t>server that contains all the versioned </a:t>
            </a:r>
            <a:r>
              <a:rPr lang="en-US" sz="2400" dirty="0" smtClean="0"/>
              <a:t>files</a:t>
            </a:r>
          </a:p>
          <a:p>
            <a:pPr lvl="1"/>
            <a:r>
              <a:rPr lang="en-US" sz="2400" dirty="0" smtClean="0"/>
              <a:t>clients check </a:t>
            </a:r>
            <a:r>
              <a:rPr lang="en-US" sz="2400" dirty="0"/>
              <a:t>out files from that </a:t>
            </a:r>
            <a:r>
              <a:rPr lang="en-US" sz="2400" dirty="0" smtClean="0"/>
              <a:t>server and save the changes </a:t>
            </a:r>
            <a:r>
              <a:rPr lang="en-US" sz="2400" dirty="0" err="1" smtClean="0"/>
              <a:t>theres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/>
              <a:t>drawback)</a:t>
            </a:r>
            <a:endParaRPr lang="de-DE" dirty="0" smtClean="0"/>
          </a:p>
        </p:txBody>
      </p:sp>
      <p:pic>
        <p:nvPicPr>
          <p:cNvPr id="5" name="Bild 4" descr="centralv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82" y="2780928"/>
            <a:ext cx="456496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6" name="Bild 5" descr="distriv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81" y="1844824"/>
            <a:ext cx="4022951" cy="4536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95436" y="980728"/>
            <a:ext cx="6992852" cy="4726800"/>
          </a:xfrm>
        </p:spPr>
        <p:txBody>
          <a:bodyPr/>
          <a:lstStyle/>
          <a:p>
            <a:r>
              <a:rPr lang="de-DE" dirty="0" smtClean="0"/>
              <a:t>Distributed Version </a:t>
            </a:r>
            <a:r>
              <a:rPr lang="de-DE" dirty="0" err="1" smtClean="0"/>
              <a:t>Control</a:t>
            </a:r>
            <a:r>
              <a:rPr lang="de-DE" dirty="0" smtClean="0"/>
              <a:t> Systems (</a:t>
            </a:r>
            <a:r>
              <a:rPr lang="de-DE" dirty="0" err="1" smtClean="0"/>
              <a:t>Git</a:t>
            </a:r>
            <a:r>
              <a:rPr lang="de-DE" dirty="0" smtClean="0"/>
              <a:t>, </a:t>
            </a:r>
            <a:r>
              <a:rPr lang="de-DE" dirty="0" err="1" smtClean="0"/>
              <a:t>mercurial</a:t>
            </a:r>
            <a:r>
              <a:rPr lang="de-DE" dirty="0" smtClean="0"/>
              <a:t>)</a:t>
            </a:r>
          </a:p>
          <a:p>
            <a:pPr lvl="1"/>
            <a:r>
              <a:rPr lang="en-US" dirty="0" smtClean="0"/>
              <a:t>clients fully </a:t>
            </a:r>
            <a:r>
              <a:rPr lang="en-US" dirty="0"/>
              <a:t>mirror the </a:t>
            </a:r>
            <a:r>
              <a:rPr lang="en-US" dirty="0" smtClean="0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07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95436" y="1016246"/>
            <a:ext cx="6992852" cy="4685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Snapshots vs.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vs. </a:t>
            </a:r>
            <a:r>
              <a:rPr lang="de-DE" dirty="0" err="1"/>
              <a:t>O</a:t>
            </a:r>
            <a:r>
              <a:rPr lang="de-DE" dirty="0" err="1" smtClean="0"/>
              <a:t>thers</a:t>
            </a:r>
            <a:endParaRPr lang="de-DE" dirty="0"/>
          </a:p>
        </p:txBody>
      </p:sp>
      <p:pic>
        <p:nvPicPr>
          <p:cNvPr id="4" name="Bild 3" descr="snapsho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56936"/>
            <a:ext cx="5621528" cy="2548128"/>
          </a:xfrm>
          <a:prstGeom prst="rect">
            <a:avLst/>
          </a:prstGeom>
        </p:spPr>
      </p:pic>
      <p:pic>
        <p:nvPicPr>
          <p:cNvPr id="5" name="Bild 4" descr="differenc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68" y="3933056"/>
            <a:ext cx="5666232" cy="25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8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&#10;&#10;\pagestyle{empty}&#10;&#10;\begin{document}&#10;&#10;&#10;\end{document}"/>
  <p:tag name="EMBEDFONTS" val="0"/>
</p:tagLst>
</file>

<file path=ppt/theme/theme1.xml><?xml version="1.0" encoding="utf-8"?>
<a:theme xmlns:a="http://schemas.openxmlformats.org/drawingml/2006/main" name="NTFD_Vorlage">
  <a:themeElements>
    <a:clrScheme name="NTFD">
      <a:dk1>
        <a:srgbClr val="000000"/>
      </a:dk1>
      <a:lt1>
        <a:sysClr val="window" lastClr="FFFFFF"/>
      </a:lt1>
      <a:dk2>
        <a:srgbClr val="0064A8"/>
      </a:dk2>
      <a:lt2>
        <a:srgbClr val="FFFFFF"/>
      </a:lt2>
      <a:accent1>
        <a:srgbClr val="0064A8"/>
      </a:accent1>
      <a:accent2>
        <a:srgbClr val="E08603"/>
      </a:accent2>
      <a:accent3>
        <a:srgbClr val="23BAE2"/>
      </a:accent3>
      <a:accent4>
        <a:srgbClr val="B5123E"/>
      </a:accent4>
      <a:accent5>
        <a:srgbClr val="1A962B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200" dirty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NTFD_Vorlage</Template>
  <TotalTime>0</TotalTime>
  <Words>2188</Words>
  <Application>Microsoft Office PowerPoint</Application>
  <PresentationFormat>Bildschirmpräsentation (4:3)</PresentationFormat>
  <Paragraphs>530</Paragraphs>
  <Slides>37</Slides>
  <Notes>0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38" baseType="lpstr">
      <vt:lpstr>NTFD_Vorlage</vt:lpstr>
      <vt:lpstr>Software-Werkzeuge für die Programmierung SS 2016</vt:lpstr>
      <vt:lpstr>Overview</vt:lpstr>
      <vt:lpstr>Agenda</vt:lpstr>
      <vt:lpstr>Agenda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Agenda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Agenda</vt:lpstr>
      <vt:lpstr>Git</vt:lpstr>
      <vt:lpstr>Git</vt:lpstr>
      <vt:lpstr>Git</vt:lpstr>
      <vt:lpstr>Agenda</vt:lpstr>
      <vt:lpstr>Git</vt:lpstr>
      <vt:lpstr>Agenda</vt:lpstr>
      <vt:lpstr>Git</vt:lpstr>
      <vt:lpstr>Git</vt:lpstr>
      <vt:lpstr>Agenda</vt:lpstr>
      <vt:lpstr>Git</vt:lpstr>
      <vt:lpstr>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Software-Werkzeuge für die Programmierung SS 2016</dc:title>
  <dc:creator>Annemieke</dc:creator>
  <cp:lastModifiedBy>Annemieke</cp:lastModifiedBy>
  <cp:revision>1</cp:revision>
  <dcterms:created xsi:type="dcterms:W3CDTF">2015-09-07T13:51:56Z</dcterms:created>
  <dcterms:modified xsi:type="dcterms:W3CDTF">2015-09-07T13:53:43Z</dcterms:modified>
</cp:coreProperties>
</file>