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0" r:id="rId5"/>
    <p:sldId id="291" r:id="rId6"/>
    <p:sldId id="263" r:id="rId7"/>
    <p:sldId id="284" r:id="rId8"/>
    <p:sldId id="286" r:id="rId9"/>
    <p:sldId id="287" r:id="rId10"/>
    <p:sldId id="285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02" r:id="rId23"/>
    <p:sldId id="290" r:id="rId24"/>
    <p:sldId id="303" r:id="rId25"/>
    <p:sldId id="304" r:id="rId26"/>
    <p:sldId id="305" r:id="rId27"/>
    <p:sldId id="30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57A"/>
    <a:srgbClr val="317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77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3E3C-FBCD-46C1-BA32-1D7590B6F119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4A17-252F-4AA7-BDE4-ECC957CC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3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0691-BC26-4A87-A8FA-24BEF44534A5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84D0-E8C0-4FB2-93D8-B1A58490B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4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55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4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3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5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6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78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8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5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4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49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2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62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57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92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40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24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52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3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1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8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10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10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0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600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44394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9620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808909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8082389" y="2950269"/>
            <a:ext cx="1415772" cy="46166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9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082389" y="3685910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dirty="0" smtClean="0">
                <a:solidFill>
                  <a:schemeClr val="bg1"/>
                </a:solidFill>
              </a:defRPr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1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8082389" y="4421551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smtClean="0">
                <a:solidFill>
                  <a:schemeClr val="bg1"/>
                </a:solidFill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3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082389" y="5157191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smtClean="0">
                <a:solidFill>
                  <a:schemeClr val="bg1"/>
                </a:solidFill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7635061" y="1542908"/>
            <a:ext cx="2310428" cy="58477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35062" y="2073949"/>
            <a:ext cx="2310427" cy="381516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WENBENYANGSHI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4982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38092" y="129109"/>
            <a:ext cx="3135086" cy="480131"/>
          </a:xfrm>
        </p:spPr>
        <p:txBody>
          <a:bodyPr wrap="none">
            <a:noAutofit/>
          </a:bodyPr>
          <a:lstStyle>
            <a:lvl1pPr algn="l"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输入标题</a:t>
            </a:r>
            <a:endParaRPr lang="zh-CN" altLang="en-US" dirty="0"/>
          </a:p>
        </p:txBody>
      </p:sp>
      <p:sp>
        <p:nvSpPr>
          <p:cNvPr id="3" name="KSO_Shape"/>
          <p:cNvSpPr>
            <a:spLocks/>
          </p:cNvSpPr>
          <p:nvPr userDrawn="1"/>
        </p:nvSpPr>
        <p:spPr bwMode="auto">
          <a:xfrm>
            <a:off x="410136" y="177054"/>
            <a:ext cx="384242" cy="384242"/>
          </a:xfrm>
          <a:custGeom>
            <a:avLst/>
            <a:gdLst>
              <a:gd name="T0" fmla="*/ 2147483646 w 3261"/>
              <a:gd name="T1" fmla="*/ 2147483646 h 3261"/>
              <a:gd name="T2" fmla="*/ 2147483646 w 3261"/>
              <a:gd name="T3" fmla="*/ 2147483646 h 3261"/>
              <a:gd name="T4" fmla="*/ 2147483646 w 3261"/>
              <a:gd name="T5" fmla="*/ 2147483646 h 3261"/>
              <a:gd name="T6" fmla="*/ 2147483646 w 3261"/>
              <a:gd name="T7" fmla="*/ 2147483646 h 3261"/>
              <a:gd name="T8" fmla="*/ 2147483646 w 3261"/>
              <a:gd name="T9" fmla="*/ 2147483646 h 3261"/>
              <a:gd name="T10" fmla="*/ 2147483646 w 3261"/>
              <a:gd name="T11" fmla="*/ 2147483646 h 3261"/>
              <a:gd name="T12" fmla="*/ 2147483646 w 3261"/>
              <a:gd name="T13" fmla="*/ 2147483646 h 3261"/>
              <a:gd name="T14" fmla="*/ 2147483646 w 3261"/>
              <a:gd name="T15" fmla="*/ 2147483646 h 3261"/>
              <a:gd name="T16" fmla="*/ 2147483646 w 3261"/>
              <a:gd name="T17" fmla="*/ 2147483646 h 3261"/>
              <a:gd name="T18" fmla="*/ 2147483646 w 3261"/>
              <a:gd name="T19" fmla="*/ 2147483646 h 3261"/>
              <a:gd name="T20" fmla="*/ 2147483646 w 3261"/>
              <a:gd name="T21" fmla="*/ 2147483646 h 3261"/>
              <a:gd name="T22" fmla="*/ 2147483646 w 3261"/>
              <a:gd name="T23" fmla="*/ 2147483646 h 3261"/>
              <a:gd name="T24" fmla="*/ 199297116 w 3261"/>
              <a:gd name="T25" fmla="*/ 2147483646 h 3261"/>
              <a:gd name="T26" fmla="*/ 2147483646 w 3261"/>
              <a:gd name="T27" fmla="*/ 2147483646 h 3261"/>
              <a:gd name="T28" fmla="*/ 2147483646 w 3261"/>
              <a:gd name="T29" fmla="*/ 2147483646 h 3261"/>
              <a:gd name="T30" fmla="*/ 2147483646 w 3261"/>
              <a:gd name="T31" fmla="*/ 2147483646 h 3261"/>
              <a:gd name="T32" fmla="*/ 2147483646 w 3261"/>
              <a:gd name="T33" fmla="*/ 2147483646 h 3261"/>
              <a:gd name="T34" fmla="*/ 2147483646 w 3261"/>
              <a:gd name="T35" fmla="*/ 2147483646 h 3261"/>
              <a:gd name="T36" fmla="*/ 2147483646 w 3261"/>
              <a:gd name="T37" fmla="*/ 2147483646 h 3261"/>
              <a:gd name="T38" fmla="*/ 2147483646 w 3261"/>
              <a:gd name="T39" fmla="*/ 2147483646 h 3261"/>
              <a:gd name="T40" fmla="*/ 2147483646 w 3261"/>
              <a:gd name="T41" fmla="*/ 2147483646 h 3261"/>
              <a:gd name="T42" fmla="*/ 2147483646 w 3261"/>
              <a:gd name="T43" fmla="*/ 2147483646 h 3261"/>
              <a:gd name="T44" fmla="*/ 2147483646 w 3261"/>
              <a:gd name="T45" fmla="*/ 2147483646 h 3261"/>
              <a:gd name="T46" fmla="*/ 2147483646 w 3261"/>
              <a:gd name="T47" fmla="*/ 2147483646 h 3261"/>
              <a:gd name="T48" fmla="*/ 2147483646 w 3261"/>
              <a:gd name="T49" fmla="*/ 2147483646 h 3261"/>
              <a:gd name="T50" fmla="*/ 2147483646 w 3261"/>
              <a:gd name="T51" fmla="*/ 2147483646 h 3261"/>
              <a:gd name="T52" fmla="*/ 2147483646 w 3261"/>
              <a:gd name="T53" fmla="*/ 2147483646 h 3261"/>
              <a:gd name="T54" fmla="*/ 2147483646 w 3261"/>
              <a:gd name="T55" fmla="*/ 2147483646 h 3261"/>
              <a:gd name="T56" fmla="*/ 2147483646 w 3261"/>
              <a:gd name="T57" fmla="*/ 2147483646 h 3261"/>
              <a:gd name="T58" fmla="*/ 2147483646 w 3261"/>
              <a:gd name="T59" fmla="*/ 2147483646 h 3261"/>
              <a:gd name="T60" fmla="*/ 2147483646 w 3261"/>
              <a:gd name="T61" fmla="*/ 2147483646 h 3261"/>
              <a:gd name="T62" fmla="*/ 2147483646 w 3261"/>
              <a:gd name="T63" fmla="*/ 2147483646 h 3261"/>
              <a:gd name="T64" fmla="*/ 2147483646 w 3261"/>
              <a:gd name="T65" fmla="*/ 2147483646 h 3261"/>
              <a:gd name="T66" fmla="*/ 2147483646 w 3261"/>
              <a:gd name="T67" fmla="*/ 2147483646 h 3261"/>
              <a:gd name="T68" fmla="*/ 2147483646 w 3261"/>
              <a:gd name="T69" fmla="*/ 2147483646 h 3261"/>
              <a:gd name="T70" fmla="*/ 2147483646 w 3261"/>
              <a:gd name="T71" fmla="*/ 2147483646 h 3261"/>
              <a:gd name="T72" fmla="*/ 2147483646 w 3261"/>
              <a:gd name="T73" fmla="*/ 2147483646 h 3261"/>
              <a:gd name="T74" fmla="*/ 2147483646 w 3261"/>
              <a:gd name="T75" fmla="*/ 2147483646 h 3261"/>
              <a:gd name="T76" fmla="*/ 2147483646 w 3261"/>
              <a:gd name="T77" fmla="*/ 2147483646 h 3261"/>
              <a:gd name="T78" fmla="*/ 2147483646 w 3261"/>
              <a:gd name="T79" fmla="*/ 2147483646 h 3261"/>
              <a:gd name="T80" fmla="*/ 2147483646 w 3261"/>
              <a:gd name="T81" fmla="*/ 2147483646 h 3261"/>
              <a:gd name="T82" fmla="*/ 2147483646 w 3261"/>
              <a:gd name="T83" fmla="*/ 2147483646 h 3261"/>
              <a:gd name="T84" fmla="*/ 2147483646 w 3261"/>
              <a:gd name="T85" fmla="*/ 2147483646 h 3261"/>
              <a:gd name="T86" fmla="*/ 2147483646 w 3261"/>
              <a:gd name="T87" fmla="*/ 2147483646 h 3261"/>
              <a:gd name="T88" fmla="*/ 2147483646 w 3261"/>
              <a:gd name="T89" fmla="*/ 2147483646 h 3261"/>
              <a:gd name="T90" fmla="*/ 2147483646 w 3261"/>
              <a:gd name="T91" fmla="*/ 2147483646 h 3261"/>
              <a:gd name="T92" fmla="*/ 2147483646 w 3261"/>
              <a:gd name="T93" fmla="*/ 2147483646 h 3261"/>
              <a:gd name="T94" fmla="*/ 2147483646 w 3261"/>
              <a:gd name="T95" fmla="*/ 2147483646 h 3261"/>
              <a:gd name="T96" fmla="*/ 2147483646 w 3261"/>
              <a:gd name="T97" fmla="*/ 2147483646 h 3261"/>
              <a:gd name="T98" fmla="*/ 2147483646 w 3261"/>
              <a:gd name="T99" fmla="*/ 2147483646 h 3261"/>
              <a:gd name="T100" fmla="*/ 2147483646 w 3261"/>
              <a:gd name="T101" fmla="*/ 2147483646 h 3261"/>
              <a:gd name="T102" fmla="*/ 2147483646 w 3261"/>
              <a:gd name="T103" fmla="*/ 2147483646 h 3261"/>
              <a:gd name="T104" fmla="*/ 2147483646 w 3261"/>
              <a:gd name="T105" fmla="*/ 2147483646 h 3261"/>
              <a:gd name="T106" fmla="*/ 2147483646 w 3261"/>
              <a:gd name="T107" fmla="*/ 2147483646 h 3261"/>
              <a:gd name="T108" fmla="*/ 2147483646 w 3261"/>
              <a:gd name="T109" fmla="*/ 2147483646 h 3261"/>
              <a:gd name="T110" fmla="*/ 2147483646 w 3261"/>
              <a:gd name="T111" fmla="*/ 2147483646 h 3261"/>
              <a:gd name="T112" fmla="*/ 2147483646 w 3261"/>
              <a:gd name="T113" fmla="*/ 2147483646 h 3261"/>
              <a:gd name="T114" fmla="*/ 2147483646 w 3261"/>
              <a:gd name="T115" fmla="*/ 2147483646 h 3261"/>
              <a:gd name="T116" fmla="*/ 2147483646 w 3261"/>
              <a:gd name="T117" fmla="*/ 2147483646 h 3261"/>
              <a:gd name="T118" fmla="*/ 2147483646 w 3261"/>
              <a:gd name="T119" fmla="*/ 2147483646 h 326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61" h="3261">
                <a:moveTo>
                  <a:pt x="1631" y="0"/>
                </a:moveTo>
                <a:lnTo>
                  <a:pt x="1631" y="0"/>
                </a:lnTo>
                <a:lnTo>
                  <a:pt x="1673" y="0"/>
                </a:lnTo>
                <a:lnTo>
                  <a:pt x="1714" y="3"/>
                </a:lnTo>
                <a:lnTo>
                  <a:pt x="1756" y="5"/>
                </a:lnTo>
                <a:lnTo>
                  <a:pt x="1797" y="8"/>
                </a:lnTo>
                <a:lnTo>
                  <a:pt x="1837" y="13"/>
                </a:lnTo>
                <a:lnTo>
                  <a:pt x="1878" y="19"/>
                </a:lnTo>
                <a:lnTo>
                  <a:pt x="1918" y="26"/>
                </a:lnTo>
                <a:lnTo>
                  <a:pt x="1958" y="34"/>
                </a:lnTo>
                <a:lnTo>
                  <a:pt x="1998" y="42"/>
                </a:lnTo>
                <a:lnTo>
                  <a:pt x="2037" y="51"/>
                </a:lnTo>
                <a:lnTo>
                  <a:pt x="2076" y="62"/>
                </a:lnTo>
                <a:lnTo>
                  <a:pt x="2114" y="73"/>
                </a:lnTo>
                <a:lnTo>
                  <a:pt x="2153" y="86"/>
                </a:lnTo>
                <a:lnTo>
                  <a:pt x="2190" y="99"/>
                </a:lnTo>
                <a:lnTo>
                  <a:pt x="2227" y="114"/>
                </a:lnTo>
                <a:lnTo>
                  <a:pt x="2264" y="129"/>
                </a:lnTo>
                <a:lnTo>
                  <a:pt x="2300" y="144"/>
                </a:lnTo>
                <a:lnTo>
                  <a:pt x="2336" y="161"/>
                </a:lnTo>
                <a:lnTo>
                  <a:pt x="2372" y="179"/>
                </a:lnTo>
                <a:lnTo>
                  <a:pt x="2406" y="197"/>
                </a:lnTo>
                <a:lnTo>
                  <a:pt x="2441" y="217"/>
                </a:lnTo>
                <a:lnTo>
                  <a:pt x="2475" y="237"/>
                </a:lnTo>
                <a:lnTo>
                  <a:pt x="2508" y="258"/>
                </a:lnTo>
                <a:lnTo>
                  <a:pt x="2541" y="280"/>
                </a:lnTo>
                <a:lnTo>
                  <a:pt x="2573" y="302"/>
                </a:lnTo>
                <a:lnTo>
                  <a:pt x="2605" y="325"/>
                </a:lnTo>
                <a:lnTo>
                  <a:pt x="2636" y="349"/>
                </a:lnTo>
                <a:lnTo>
                  <a:pt x="2666" y="374"/>
                </a:lnTo>
                <a:lnTo>
                  <a:pt x="2696" y="399"/>
                </a:lnTo>
                <a:lnTo>
                  <a:pt x="2725" y="425"/>
                </a:lnTo>
                <a:lnTo>
                  <a:pt x="2754" y="451"/>
                </a:lnTo>
                <a:lnTo>
                  <a:pt x="2782" y="479"/>
                </a:lnTo>
                <a:lnTo>
                  <a:pt x="2810" y="507"/>
                </a:lnTo>
                <a:lnTo>
                  <a:pt x="2836" y="536"/>
                </a:lnTo>
                <a:lnTo>
                  <a:pt x="2862" y="565"/>
                </a:lnTo>
                <a:lnTo>
                  <a:pt x="2887" y="595"/>
                </a:lnTo>
                <a:lnTo>
                  <a:pt x="2912" y="625"/>
                </a:lnTo>
                <a:lnTo>
                  <a:pt x="2936" y="656"/>
                </a:lnTo>
                <a:lnTo>
                  <a:pt x="2959" y="688"/>
                </a:lnTo>
                <a:lnTo>
                  <a:pt x="2981" y="720"/>
                </a:lnTo>
                <a:lnTo>
                  <a:pt x="3003" y="753"/>
                </a:lnTo>
                <a:lnTo>
                  <a:pt x="3024" y="786"/>
                </a:lnTo>
                <a:lnTo>
                  <a:pt x="3044" y="820"/>
                </a:lnTo>
                <a:lnTo>
                  <a:pt x="3064" y="855"/>
                </a:lnTo>
                <a:lnTo>
                  <a:pt x="3082" y="889"/>
                </a:lnTo>
                <a:lnTo>
                  <a:pt x="3100" y="925"/>
                </a:lnTo>
                <a:lnTo>
                  <a:pt x="3116" y="961"/>
                </a:lnTo>
                <a:lnTo>
                  <a:pt x="3132" y="997"/>
                </a:lnTo>
                <a:lnTo>
                  <a:pt x="3147" y="1034"/>
                </a:lnTo>
                <a:lnTo>
                  <a:pt x="3161" y="1071"/>
                </a:lnTo>
                <a:lnTo>
                  <a:pt x="3175" y="1108"/>
                </a:lnTo>
                <a:lnTo>
                  <a:pt x="3188" y="1147"/>
                </a:lnTo>
                <a:lnTo>
                  <a:pt x="3199" y="1185"/>
                </a:lnTo>
                <a:lnTo>
                  <a:pt x="3210" y="1224"/>
                </a:lnTo>
                <a:lnTo>
                  <a:pt x="3219" y="1263"/>
                </a:lnTo>
                <a:lnTo>
                  <a:pt x="3227" y="1303"/>
                </a:lnTo>
                <a:lnTo>
                  <a:pt x="3235" y="1342"/>
                </a:lnTo>
                <a:lnTo>
                  <a:pt x="3242" y="1383"/>
                </a:lnTo>
                <a:lnTo>
                  <a:pt x="3248" y="1424"/>
                </a:lnTo>
                <a:lnTo>
                  <a:pt x="3253" y="1464"/>
                </a:lnTo>
                <a:lnTo>
                  <a:pt x="3256" y="1506"/>
                </a:lnTo>
                <a:lnTo>
                  <a:pt x="3258" y="1546"/>
                </a:lnTo>
                <a:lnTo>
                  <a:pt x="3261" y="1588"/>
                </a:lnTo>
                <a:lnTo>
                  <a:pt x="3261" y="1631"/>
                </a:lnTo>
                <a:lnTo>
                  <a:pt x="3261" y="1673"/>
                </a:lnTo>
                <a:lnTo>
                  <a:pt x="3258" y="1715"/>
                </a:lnTo>
                <a:lnTo>
                  <a:pt x="3256" y="1755"/>
                </a:lnTo>
                <a:lnTo>
                  <a:pt x="3253" y="1797"/>
                </a:lnTo>
                <a:lnTo>
                  <a:pt x="3248" y="1837"/>
                </a:lnTo>
                <a:lnTo>
                  <a:pt x="3242" y="1878"/>
                </a:lnTo>
                <a:lnTo>
                  <a:pt x="3235" y="1919"/>
                </a:lnTo>
                <a:lnTo>
                  <a:pt x="3227" y="1958"/>
                </a:lnTo>
                <a:lnTo>
                  <a:pt x="3219" y="1997"/>
                </a:lnTo>
                <a:lnTo>
                  <a:pt x="3210" y="2037"/>
                </a:lnTo>
                <a:lnTo>
                  <a:pt x="3199" y="2076"/>
                </a:lnTo>
                <a:lnTo>
                  <a:pt x="3188" y="2114"/>
                </a:lnTo>
                <a:lnTo>
                  <a:pt x="3175" y="2153"/>
                </a:lnTo>
                <a:lnTo>
                  <a:pt x="3161" y="2190"/>
                </a:lnTo>
                <a:lnTo>
                  <a:pt x="3147" y="2227"/>
                </a:lnTo>
                <a:lnTo>
                  <a:pt x="3132" y="2264"/>
                </a:lnTo>
                <a:lnTo>
                  <a:pt x="3116" y="2300"/>
                </a:lnTo>
                <a:lnTo>
                  <a:pt x="3100" y="2336"/>
                </a:lnTo>
                <a:lnTo>
                  <a:pt x="3082" y="2372"/>
                </a:lnTo>
                <a:lnTo>
                  <a:pt x="3064" y="2406"/>
                </a:lnTo>
                <a:lnTo>
                  <a:pt x="3044" y="2441"/>
                </a:lnTo>
                <a:lnTo>
                  <a:pt x="3024" y="2475"/>
                </a:lnTo>
                <a:lnTo>
                  <a:pt x="3003" y="2508"/>
                </a:lnTo>
                <a:lnTo>
                  <a:pt x="2981" y="2541"/>
                </a:lnTo>
                <a:lnTo>
                  <a:pt x="2959" y="2573"/>
                </a:lnTo>
                <a:lnTo>
                  <a:pt x="2936" y="2605"/>
                </a:lnTo>
                <a:lnTo>
                  <a:pt x="2912" y="2636"/>
                </a:lnTo>
                <a:lnTo>
                  <a:pt x="2887" y="2666"/>
                </a:lnTo>
                <a:lnTo>
                  <a:pt x="2862" y="2696"/>
                </a:lnTo>
                <a:lnTo>
                  <a:pt x="2836" y="2725"/>
                </a:lnTo>
                <a:lnTo>
                  <a:pt x="2810" y="2754"/>
                </a:lnTo>
                <a:lnTo>
                  <a:pt x="2782" y="2782"/>
                </a:lnTo>
                <a:lnTo>
                  <a:pt x="2754" y="2810"/>
                </a:lnTo>
                <a:lnTo>
                  <a:pt x="2725" y="2837"/>
                </a:lnTo>
                <a:lnTo>
                  <a:pt x="2696" y="2862"/>
                </a:lnTo>
                <a:lnTo>
                  <a:pt x="2666" y="2887"/>
                </a:lnTo>
                <a:lnTo>
                  <a:pt x="2636" y="2912"/>
                </a:lnTo>
                <a:lnTo>
                  <a:pt x="2605" y="2936"/>
                </a:lnTo>
                <a:lnTo>
                  <a:pt x="2573" y="2959"/>
                </a:lnTo>
                <a:lnTo>
                  <a:pt x="2541" y="2981"/>
                </a:lnTo>
                <a:lnTo>
                  <a:pt x="2508" y="3003"/>
                </a:lnTo>
                <a:lnTo>
                  <a:pt x="2475" y="3024"/>
                </a:lnTo>
                <a:lnTo>
                  <a:pt x="2441" y="3044"/>
                </a:lnTo>
                <a:lnTo>
                  <a:pt x="2406" y="3064"/>
                </a:lnTo>
                <a:lnTo>
                  <a:pt x="2372" y="3081"/>
                </a:lnTo>
                <a:lnTo>
                  <a:pt x="2336" y="3100"/>
                </a:lnTo>
                <a:lnTo>
                  <a:pt x="2300" y="3116"/>
                </a:lnTo>
                <a:lnTo>
                  <a:pt x="2264" y="3132"/>
                </a:lnTo>
                <a:lnTo>
                  <a:pt x="2227" y="3147"/>
                </a:lnTo>
                <a:lnTo>
                  <a:pt x="2190" y="3161"/>
                </a:lnTo>
                <a:lnTo>
                  <a:pt x="2153" y="3175"/>
                </a:lnTo>
                <a:lnTo>
                  <a:pt x="2114" y="3187"/>
                </a:lnTo>
                <a:lnTo>
                  <a:pt x="2076" y="3198"/>
                </a:lnTo>
                <a:lnTo>
                  <a:pt x="2037" y="3209"/>
                </a:lnTo>
                <a:lnTo>
                  <a:pt x="1998" y="3219"/>
                </a:lnTo>
                <a:lnTo>
                  <a:pt x="1958" y="3227"/>
                </a:lnTo>
                <a:lnTo>
                  <a:pt x="1918" y="3235"/>
                </a:lnTo>
                <a:lnTo>
                  <a:pt x="1878" y="3241"/>
                </a:lnTo>
                <a:lnTo>
                  <a:pt x="1837" y="3247"/>
                </a:lnTo>
                <a:lnTo>
                  <a:pt x="1797" y="3251"/>
                </a:lnTo>
                <a:lnTo>
                  <a:pt x="1756" y="3256"/>
                </a:lnTo>
                <a:lnTo>
                  <a:pt x="1714" y="3258"/>
                </a:lnTo>
                <a:lnTo>
                  <a:pt x="1673" y="3260"/>
                </a:lnTo>
                <a:lnTo>
                  <a:pt x="1631" y="3261"/>
                </a:lnTo>
                <a:lnTo>
                  <a:pt x="1588" y="3260"/>
                </a:lnTo>
                <a:lnTo>
                  <a:pt x="1546" y="3258"/>
                </a:lnTo>
                <a:lnTo>
                  <a:pt x="1506" y="3256"/>
                </a:lnTo>
                <a:lnTo>
                  <a:pt x="1464" y="3251"/>
                </a:lnTo>
                <a:lnTo>
                  <a:pt x="1424" y="3247"/>
                </a:lnTo>
                <a:lnTo>
                  <a:pt x="1383" y="3241"/>
                </a:lnTo>
                <a:lnTo>
                  <a:pt x="1342" y="3235"/>
                </a:lnTo>
                <a:lnTo>
                  <a:pt x="1303" y="3227"/>
                </a:lnTo>
                <a:lnTo>
                  <a:pt x="1264" y="3219"/>
                </a:lnTo>
                <a:lnTo>
                  <a:pt x="1224" y="3209"/>
                </a:lnTo>
                <a:lnTo>
                  <a:pt x="1185" y="3198"/>
                </a:lnTo>
                <a:lnTo>
                  <a:pt x="1147" y="3187"/>
                </a:lnTo>
                <a:lnTo>
                  <a:pt x="1108" y="3175"/>
                </a:lnTo>
                <a:lnTo>
                  <a:pt x="1071" y="3161"/>
                </a:lnTo>
                <a:lnTo>
                  <a:pt x="1034" y="3147"/>
                </a:lnTo>
                <a:lnTo>
                  <a:pt x="997" y="3132"/>
                </a:lnTo>
                <a:lnTo>
                  <a:pt x="961" y="3116"/>
                </a:lnTo>
                <a:lnTo>
                  <a:pt x="925" y="3100"/>
                </a:lnTo>
                <a:lnTo>
                  <a:pt x="889" y="3081"/>
                </a:lnTo>
                <a:lnTo>
                  <a:pt x="854" y="3064"/>
                </a:lnTo>
                <a:lnTo>
                  <a:pt x="821" y="3044"/>
                </a:lnTo>
                <a:lnTo>
                  <a:pt x="786" y="3024"/>
                </a:lnTo>
                <a:lnTo>
                  <a:pt x="754" y="3003"/>
                </a:lnTo>
                <a:lnTo>
                  <a:pt x="720" y="2981"/>
                </a:lnTo>
                <a:lnTo>
                  <a:pt x="688" y="2959"/>
                </a:lnTo>
                <a:lnTo>
                  <a:pt x="656" y="2936"/>
                </a:lnTo>
                <a:lnTo>
                  <a:pt x="625" y="2912"/>
                </a:lnTo>
                <a:lnTo>
                  <a:pt x="595" y="2887"/>
                </a:lnTo>
                <a:lnTo>
                  <a:pt x="565" y="2862"/>
                </a:lnTo>
                <a:lnTo>
                  <a:pt x="536" y="2837"/>
                </a:lnTo>
                <a:lnTo>
                  <a:pt x="507" y="2810"/>
                </a:lnTo>
                <a:lnTo>
                  <a:pt x="479" y="2782"/>
                </a:lnTo>
                <a:lnTo>
                  <a:pt x="451" y="2754"/>
                </a:lnTo>
                <a:lnTo>
                  <a:pt x="424" y="2725"/>
                </a:lnTo>
                <a:lnTo>
                  <a:pt x="399" y="2696"/>
                </a:lnTo>
                <a:lnTo>
                  <a:pt x="373" y="2666"/>
                </a:lnTo>
                <a:lnTo>
                  <a:pt x="349" y="2636"/>
                </a:lnTo>
                <a:lnTo>
                  <a:pt x="325" y="2605"/>
                </a:lnTo>
                <a:lnTo>
                  <a:pt x="302" y="2573"/>
                </a:lnTo>
                <a:lnTo>
                  <a:pt x="280" y="2541"/>
                </a:lnTo>
                <a:lnTo>
                  <a:pt x="258" y="2508"/>
                </a:lnTo>
                <a:lnTo>
                  <a:pt x="237" y="2475"/>
                </a:lnTo>
                <a:lnTo>
                  <a:pt x="217" y="2441"/>
                </a:lnTo>
                <a:lnTo>
                  <a:pt x="197" y="2406"/>
                </a:lnTo>
                <a:lnTo>
                  <a:pt x="180" y="2372"/>
                </a:lnTo>
                <a:lnTo>
                  <a:pt x="161" y="2336"/>
                </a:lnTo>
                <a:lnTo>
                  <a:pt x="145" y="2300"/>
                </a:lnTo>
                <a:lnTo>
                  <a:pt x="129" y="2264"/>
                </a:lnTo>
                <a:lnTo>
                  <a:pt x="114" y="2227"/>
                </a:lnTo>
                <a:lnTo>
                  <a:pt x="100" y="2190"/>
                </a:lnTo>
                <a:lnTo>
                  <a:pt x="86" y="2153"/>
                </a:lnTo>
                <a:lnTo>
                  <a:pt x="74" y="2114"/>
                </a:lnTo>
                <a:lnTo>
                  <a:pt x="63" y="2076"/>
                </a:lnTo>
                <a:lnTo>
                  <a:pt x="52" y="2037"/>
                </a:lnTo>
                <a:lnTo>
                  <a:pt x="42" y="1997"/>
                </a:lnTo>
                <a:lnTo>
                  <a:pt x="34" y="1958"/>
                </a:lnTo>
                <a:lnTo>
                  <a:pt x="26" y="1919"/>
                </a:lnTo>
                <a:lnTo>
                  <a:pt x="19" y="1878"/>
                </a:lnTo>
                <a:lnTo>
                  <a:pt x="14" y="1837"/>
                </a:lnTo>
                <a:lnTo>
                  <a:pt x="9" y="1797"/>
                </a:lnTo>
                <a:lnTo>
                  <a:pt x="5" y="1755"/>
                </a:lnTo>
                <a:lnTo>
                  <a:pt x="3" y="1715"/>
                </a:lnTo>
                <a:lnTo>
                  <a:pt x="1" y="1673"/>
                </a:lnTo>
                <a:lnTo>
                  <a:pt x="0" y="1631"/>
                </a:lnTo>
                <a:lnTo>
                  <a:pt x="1" y="1588"/>
                </a:lnTo>
                <a:lnTo>
                  <a:pt x="3" y="1546"/>
                </a:lnTo>
                <a:lnTo>
                  <a:pt x="5" y="1506"/>
                </a:lnTo>
                <a:lnTo>
                  <a:pt x="9" y="1464"/>
                </a:lnTo>
                <a:lnTo>
                  <a:pt x="14" y="1424"/>
                </a:lnTo>
                <a:lnTo>
                  <a:pt x="19" y="1383"/>
                </a:lnTo>
                <a:lnTo>
                  <a:pt x="26" y="1342"/>
                </a:lnTo>
                <a:lnTo>
                  <a:pt x="34" y="1303"/>
                </a:lnTo>
                <a:lnTo>
                  <a:pt x="42" y="1263"/>
                </a:lnTo>
                <a:lnTo>
                  <a:pt x="52" y="1224"/>
                </a:lnTo>
                <a:lnTo>
                  <a:pt x="63" y="1185"/>
                </a:lnTo>
                <a:lnTo>
                  <a:pt x="74" y="1147"/>
                </a:lnTo>
                <a:lnTo>
                  <a:pt x="86" y="1108"/>
                </a:lnTo>
                <a:lnTo>
                  <a:pt x="100" y="1071"/>
                </a:lnTo>
                <a:lnTo>
                  <a:pt x="114" y="1034"/>
                </a:lnTo>
                <a:lnTo>
                  <a:pt x="129" y="997"/>
                </a:lnTo>
                <a:lnTo>
                  <a:pt x="145" y="961"/>
                </a:lnTo>
                <a:lnTo>
                  <a:pt x="161" y="925"/>
                </a:lnTo>
                <a:lnTo>
                  <a:pt x="180" y="889"/>
                </a:lnTo>
                <a:lnTo>
                  <a:pt x="197" y="855"/>
                </a:lnTo>
                <a:lnTo>
                  <a:pt x="217" y="820"/>
                </a:lnTo>
                <a:lnTo>
                  <a:pt x="237" y="786"/>
                </a:lnTo>
                <a:lnTo>
                  <a:pt x="258" y="753"/>
                </a:lnTo>
                <a:lnTo>
                  <a:pt x="280" y="720"/>
                </a:lnTo>
                <a:lnTo>
                  <a:pt x="302" y="688"/>
                </a:lnTo>
                <a:lnTo>
                  <a:pt x="325" y="656"/>
                </a:lnTo>
                <a:lnTo>
                  <a:pt x="349" y="625"/>
                </a:lnTo>
                <a:lnTo>
                  <a:pt x="373" y="595"/>
                </a:lnTo>
                <a:lnTo>
                  <a:pt x="399" y="565"/>
                </a:lnTo>
                <a:lnTo>
                  <a:pt x="424" y="536"/>
                </a:lnTo>
                <a:lnTo>
                  <a:pt x="451" y="507"/>
                </a:lnTo>
                <a:lnTo>
                  <a:pt x="479" y="479"/>
                </a:lnTo>
                <a:lnTo>
                  <a:pt x="507" y="451"/>
                </a:lnTo>
                <a:lnTo>
                  <a:pt x="536" y="425"/>
                </a:lnTo>
                <a:lnTo>
                  <a:pt x="565" y="399"/>
                </a:lnTo>
                <a:lnTo>
                  <a:pt x="595" y="374"/>
                </a:lnTo>
                <a:lnTo>
                  <a:pt x="625" y="349"/>
                </a:lnTo>
                <a:lnTo>
                  <a:pt x="656" y="325"/>
                </a:lnTo>
                <a:lnTo>
                  <a:pt x="688" y="302"/>
                </a:lnTo>
                <a:lnTo>
                  <a:pt x="720" y="280"/>
                </a:lnTo>
                <a:lnTo>
                  <a:pt x="754" y="258"/>
                </a:lnTo>
                <a:lnTo>
                  <a:pt x="786" y="237"/>
                </a:lnTo>
                <a:lnTo>
                  <a:pt x="821" y="217"/>
                </a:lnTo>
                <a:lnTo>
                  <a:pt x="854" y="197"/>
                </a:lnTo>
                <a:lnTo>
                  <a:pt x="889" y="179"/>
                </a:lnTo>
                <a:lnTo>
                  <a:pt x="925" y="161"/>
                </a:lnTo>
                <a:lnTo>
                  <a:pt x="961" y="144"/>
                </a:lnTo>
                <a:lnTo>
                  <a:pt x="997" y="129"/>
                </a:lnTo>
                <a:lnTo>
                  <a:pt x="1034" y="114"/>
                </a:lnTo>
                <a:lnTo>
                  <a:pt x="1071" y="99"/>
                </a:lnTo>
                <a:lnTo>
                  <a:pt x="1108" y="86"/>
                </a:lnTo>
                <a:lnTo>
                  <a:pt x="1147" y="73"/>
                </a:lnTo>
                <a:lnTo>
                  <a:pt x="1185" y="62"/>
                </a:lnTo>
                <a:lnTo>
                  <a:pt x="1224" y="51"/>
                </a:lnTo>
                <a:lnTo>
                  <a:pt x="1264" y="42"/>
                </a:lnTo>
                <a:lnTo>
                  <a:pt x="1303" y="34"/>
                </a:lnTo>
                <a:lnTo>
                  <a:pt x="1342" y="26"/>
                </a:lnTo>
                <a:lnTo>
                  <a:pt x="1383" y="19"/>
                </a:lnTo>
                <a:lnTo>
                  <a:pt x="1424" y="13"/>
                </a:lnTo>
                <a:lnTo>
                  <a:pt x="1464" y="8"/>
                </a:lnTo>
                <a:lnTo>
                  <a:pt x="1506" y="5"/>
                </a:lnTo>
                <a:lnTo>
                  <a:pt x="1546" y="3"/>
                </a:lnTo>
                <a:lnTo>
                  <a:pt x="1588" y="0"/>
                </a:lnTo>
                <a:lnTo>
                  <a:pt x="1631" y="0"/>
                </a:lnTo>
                <a:close/>
                <a:moveTo>
                  <a:pt x="587" y="530"/>
                </a:moveTo>
                <a:lnTo>
                  <a:pt x="587" y="530"/>
                </a:lnTo>
                <a:lnTo>
                  <a:pt x="588" y="566"/>
                </a:lnTo>
                <a:lnTo>
                  <a:pt x="589" y="602"/>
                </a:lnTo>
                <a:lnTo>
                  <a:pt x="591" y="620"/>
                </a:lnTo>
                <a:lnTo>
                  <a:pt x="594" y="638"/>
                </a:lnTo>
                <a:lnTo>
                  <a:pt x="597" y="655"/>
                </a:lnTo>
                <a:lnTo>
                  <a:pt x="602" y="673"/>
                </a:lnTo>
                <a:lnTo>
                  <a:pt x="608" y="689"/>
                </a:lnTo>
                <a:lnTo>
                  <a:pt x="613" y="704"/>
                </a:lnTo>
                <a:lnTo>
                  <a:pt x="620" y="718"/>
                </a:lnTo>
                <a:lnTo>
                  <a:pt x="628" y="730"/>
                </a:lnTo>
                <a:lnTo>
                  <a:pt x="639" y="742"/>
                </a:lnTo>
                <a:lnTo>
                  <a:pt x="649" y="753"/>
                </a:lnTo>
                <a:lnTo>
                  <a:pt x="662" y="761"/>
                </a:lnTo>
                <a:lnTo>
                  <a:pt x="676" y="768"/>
                </a:lnTo>
                <a:lnTo>
                  <a:pt x="683" y="769"/>
                </a:lnTo>
                <a:lnTo>
                  <a:pt x="690" y="769"/>
                </a:lnTo>
                <a:lnTo>
                  <a:pt x="698" y="768"/>
                </a:lnTo>
                <a:lnTo>
                  <a:pt x="707" y="766"/>
                </a:lnTo>
                <a:lnTo>
                  <a:pt x="725" y="762"/>
                </a:lnTo>
                <a:lnTo>
                  <a:pt x="734" y="761"/>
                </a:lnTo>
                <a:lnTo>
                  <a:pt x="742" y="759"/>
                </a:lnTo>
                <a:lnTo>
                  <a:pt x="766" y="749"/>
                </a:lnTo>
                <a:lnTo>
                  <a:pt x="790" y="739"/>
                </a:lnTo>
                <a:lnTo>
                  <a:pt x="814" y="730"/>
                </a:lnTo>
                <a:lnTo>
                  <a:pt x="838" y="722"/>
                </a:lnTo>
                <a:lnTo>
                  <a:pt x="863" y="715"/>
                </a:lnTo>
                <a:lnTo>
                  <a:pt x="888" y="708"/>
                </a:lnTo>
                <a:lnTo>
                  <a:pt x="915" y="703"/>
                </a:lnTo>
                <a:lnTo>
                  <a:pt x="941" y="698"/>
                </a:lnTo>
                <a:lnTo>
                  <a:pt x="1002" y="689"/>
                </a:lnTo>
                <a:lnTo>
                  <a:pt x="1068" y="682"/>
                </a:lnTo>
                <a:lnTo>
                  <a:pt x="1144" y="675"/>
                </a:lnTo>
                <a:lnTo>
                  <a:pt x="1231" y="668"/>
                </a:lnTo>
                <a:lnTo>
                  <a:pt x="1630" y="427"/>
                </a:lnTo>
                <a:lnTo>
                  <a:pt x="1630" y="396"/>
                </a:lnTo>
                <a:lnTo>
                  <a:pt x="1628" y="356"/>
                </a:lnTo>
                <a:lnTo>
                  <a:pt x="1625" y="311"/>
                </a:lnTo>
                <a:lnTo>
                  <a:pt x="1621" y="266"/>
                </a:lnTo>
                <a:lnTo>
                  <a:pt x="1616" y="221"/>
                </a:lnTo>
                <a:lnTo>
                  <a:pt x="1609" y="180"/>
                </a:lnTo>
                <a:lnTo>
                  <a:pt x="1604" y="163"/>
                </a:lnTo>
                <a:lnTo>
                  <a:pt x="1601" y="147"/>
                </a:lnTo>
                <a:lnTo>
                  <a:pt x="1596" y="134"/>
                </a:lnTo>
                <a:lnTo>
                  <a:pt x="1592" y="124"/>
                </a:lnTo>
                <a:lnTo>
                  <a:pt x="1563" y="121"/>
                </a:lnTo>
                <a:lnTo>
                  <a:pt x="1534" y="119"/>
                </a:lnTo>
                <a:lnTo>
                  <a:pt x="1505" y="117"/>
                </a:lnTo>
                <a:lnTo>
                  <a:pt x="1473" y="117"/>
                </a:lnTo>
                <a:lnTo>
                  <a:pt x="1442" y="119"/>
                </a:lnTo>
                <a:lnTo>
                  <a:pt x="1411" y="122"/>
                </a:lnTo>
                <a:lnTo>
                  <a:pt x="1378" y="125"/>
                </a:lnTo>
                <a:lnTo>
                  <a:pt x="1345" y="130"/>
                </a:lnTo>
                <a:lnTo>
                  <a:pt x="1311" y="137"/>
                </a:lnTo>
                <a:lnTo>
                  <a:pt x="1278" y="144"/>
                </a:lnTo>
                <a:lnTo>
                  <a:pt x="1244" y="152"/>
                </a:lnTo>
                <a:lnTo>
                  <a:pt x="1209" y="161"/>
                </a:lnTo>
                <a:lnTo>
                  <a:pt x="1176" y="172"/>
                </a:lnTo>
                <a:lnTo>
                  <a:pt x="1141" y="183"/>
                </a:lnTo>
                <a:lnTo>
                  <a:pt x="1106" y="195"/>
                </a:lnTo>
                <a:lnTo>
                  <a:pt x="1071" y="209"/>
                </a:lnTo>
                <a:lnTo>
                  <a:pt x="1038" y="223"/>
                </a:lnTo>
                <a:lnTo>
                  <a:pt x="1003" y="238"/>
                </a:lnTo>
                <a:lnTo>
                  <a:pt x="969" y="254"/>
                </a:lnTo>
                <a:lnTo>
                  <a:pt x="936" y="270"/>
                </a:lnTo>
                <a:lnTo>
                  <a:pt x="903" y="289"/>
                </a:lnTo>
                <a:lnTo>
                  <a:pt x="871" y="306"/>
                </a:lnTo>
                <a:lnTo>
                  <a:pt x="838" y="326"/>
                </a:lnTo>
                <a:lnTo>
                  <a:pt x="807" y="346"/>
                </a:lnTo>
                <a:lnTo>
                  <a:pt x="776" y="367"/>
                </a:lnTo>
                <a:lnTo>
                  <a:pt x="747" y="389"/>
                </a:lnTo>
                <a:lnTo>
                  <a:pt x="717" y="411"/>
                </a:lnTo>
                <a:lnTo>
                  <a:pt x="689" y="433"/>
                </a:lnTo>
                <a:lnTo>
                  <a:pt x="662" y="456"/>
                </a:lnTo>
                <a:lnTo>
                  <a:pt x="635" y="480"/>
                </a:lnTo>
                <a:lnTo>
                  <a:pt x="611" y="504"/>
                </a:lnTo>
                <a:lnTo>
                  <a:pt x="587" y="530"/>
                </a:lnTo>
                <a:close/>
                <a:moveTo>
                  <a:pt x="1718" y="107"/>
                </a:moveTo>
                <a:lnTo>
                  <a:pt x="1718" y="107"/>
                </a:lnTo>
                <a:lnTo>
                  <a:pt x="1712" y="122"/>
                </a:lnTo>
                <a:lnTo>
                  <a:pt x="1708" y="139"/>
                </a:lnTo>
                <a:lnTo>
                  <a:pt x="1705" y="158"/>
                </a:lnTo>
                <a:lnTo>
                  <a:pt x="1703" y="176"/>
                </a:lnTo>
                <a:lnTo>
                  <a:pt x="1703" y="197"/>
                </a:lnTo>
                <a:lnTo>
                  <a:pt x="1703" y="218"/>
                </a:lnTo>
                <a:lnTo>
                  <a:pt x="1704" y="240"/>
                </a:lnTo>
                <a:lnTo>
                  <a:pt x="1706" y="262"/>
                </a:lnTo>
                <a:lnTo>
                  <a:pt x="1713" y="310"/>
                </a:lnTo>
                <a:lnTo>
                  <a:pt x="1721" y="358"/>
                </a:lnTo>
                <a:lnTo>
                  <a:pt x="1740" y="459"/>
                </a:lnTo>
                <a:lnTo>
                  <a:pt x="1799" y="477"/>
                </a:lnTo>
                <a:lnTo>
                  <a:pt x="1858" y="496"/>
                </a:lnTo>
                <a:lnTo>
                  <a:pt x="1917" y="518"/>
                </a:lnTo>
                <a:lnTo>
                  <a:pt x="1973" y="542"/>
                </a:lnTo>
                <a:lnTo>
                  <a:pt x="2027" y="568"/>
                </a:lnTo>
                <a:lnTo>
                  <a:pt x="2053" y="581"/>
                </a:lnTo>
                <a:lnTo>
                  <a:pt x="2078" y="595"/>
                </a:lnTo>
                <a:lnTo>
                  <a:pt x="2102" y="610"/>
                </a:lnTo>
                <a:lnTo>
                  <a:pt x="2125" y="624"/>
                </a:lnTo>
                <a:lnTo>
                  <a:pt x="2147" y="639"/>
                </a:lnTo>
                <a:lnTo>
                  <a:pt x="2167" y="654"/>
                </a:lnTo>
                <a:lnTo>
                  <a:pt x="2214" y="654"/>
                </a:lnTo>
                <a:lnTo>
                  <a:pt x="2263" y="656"/>
                </a:lnTo>
                <a:lnTo>
                  <a:pt x="2310" y="659"/>
                </a:lnTo>
                <a:lnTo>
                  <a:pt x="2358" y="662"/>
                </a:lnTo>
                <a:lnTo>
                  <a:pt x="2405" y="668"/>
                </a:lnTo>
                <a:lnTo>
                  <a:pt x="2453" y="675"/>
                </a:lnTo>
                <a:lnTo>
                  <a:pt x="2502" y="683"/>
                </a:lnTo>
                <a:lnTo>
                  <a:pt x="2549" y="692"/>
                </a:lnTo>
                <a:lnTo>
                  <a:pt x="2558" y="662"/>
                </a:lnTo>
                <a:lnTo>
                  <a:pt x="2565" y="630"/>
                </a:lnTo>
                <a:lnTo>
                  <a:pt x="2571" y="594"/>
                </a:lnTo>
                <a:lnTo>
                  <a:pt x="2576" y="558"/>
                </a:lnTo>
                <a:lnTo>
                  <a:pt x="2579" y="523"/>
                </a:lnTo>
                <a:lnTo>
                  <a:pt x="2580" y="493"/>
                </a:lnTo>
                <a:lnTo>
                  <a:pt x="2580" y="469"/>
                </a:lnTo>
                <a:lnTo>
                  <a:pt x="2579" y="452"/>
                </a:lnTo>
                <a:lnTo>
                  <a:pt x="2559" y="434"/>
                </a:lnTo>
                <a:lnTo>
                  <a:pt x="2539" y="415"/>
                </a:lnTo>
                <a:lnTo>
                  <a:pt x="2518" y="398"/>
                </a:lnTo>
                <a:lnTo>
                  <a:pt x="2496" y="380"/>
                </a:lnTo>
                <a:lnTo>
                  <a:pt x="2452" y="347"/>
                </a:lnTo>
                <a:lnTo>
                  <a:pt x="2404" y="316"/>
                </a:lnTo>
                <a:lnTo>
                  <a:pt x="2355" y="285"/>
                </a:lnTo>
                <a:lnTo>
                  <a:pt x="2304" y="258"/>
                </a:lnTo>
                <a:lnTo>
                  <a:pt x="2252" y="232"/>
                </a:lnTo>
                <a:lnTo>
                  <a:pt x="2198" y="209"/>
                </a:lnTo>
                <a:lnTo>
                  <a:pt x="2142" y="187"/>
                </a:lnTo>
                <a:lnTo>
                  <a:pt x="2084" y="168"/>
                </a:lnTo>
                <a:lnTo>
                  <a:pt x="2026" y="151"/>
                </a:lnTo>
                <a:lnTo>
                  <a:pt x="1966" y="137"/>
                </a:lnTo>
                <a:lnTo>
                  <a:pt x="1906" y="125"/>
                </a:lnTo>
                <a:lnTo>
                  <a:pt x="1874" y="121"/>
                </a:lnTo>
                <a:lnTo>
                  <a:pt x="1843" y="116"/>
                </a:lnTo>
                <a:lnTo>
                  <a:pt x="1813" y="113"/>
                </a:lnTo>
                <a:lnTo>
                  <a:pt x="1782" y="110"/>
                </a:lnTo>
                <a:lnTo>
                  <a:pt x="1749" y="108"/>
                </a:lnTo>
                <a:lnTo>
                  <a:pt x="1718" y="107"/>
                </a:lnTo>
                <a:close/>
                <a:moveTo>
                  <a:pt x="2274" y="2460"/>
                </a:moveTo>
                <a:lnTo>
                  <a:pt x="2274" y="2460"/>
                </a:lnTo>
                <a:lnTo>
                  <a:pt x="2252" y="2507"/>
                </a:lnTo>
                <a:lnTo>
                  <a:pt x="2226" y="2558"/>
                </a:lnTo>
                <a:lnTo>
                  <a:pt x="2196" y="2613"/>
                </a:lnTo>
                <a:lnTo>
                  <a:pt x="2161" y="2670"/>
                </a:lnTo>
                <a:lnTo>
                  <a:pt x="2141" y="2700"/>
                </a:lnTo>
                <a:lnTo>
                  <a:pt x="2120" y="2730"/>
                </a:lnTo>
                <a:lnTo>
                  <a:pt x="2099" y="2761"/>
                </a:lnTo>
                <a:lnTo>
                  <a:pt x="2075" y="2792"/>
                </a:lnTo>
                <a:lnTo>
                  <a:pt x="2051" y="2824"/>
                </a:lnTo>
                <a:lnTo>
                  <a:pt x="2025" y="2856"/>
                </a:lnTo>
                <a:lnTo>
                  <a:pt x="1997" y="2889"/>
                </a:lnTo>
                <a:lnTo>
                  <a:pt x="1967" y="2921"/>
                </a:lnTo>
                <a:lnTo>
                  <a:pt x="1987" y="2949"/>
                </a:lnTo>
                <a:lnTo>
                  <a:pt x="2005" y="2974"/>
                </a:lnTo>
                <a:lnTo>
                  <a:pt x="2024" y="2999"/>
                </a:lnTo>
                <a:lnTo>
                  <a:pt x="2043" y="3021"/>
                </a:lnTo>
                <a:lnTo>
                  <a:pt x="2061" y="3042"/>
                </a:lnTo>
                <a:lnTo>
                  <a:pt x="2080" y="3060"/>
                </a:lnTo>
                <a:lnTo>
                  <a:pt x="2098" y="3075"/>
                </a:lnTo>
                <a:lnTo>
                  <a:pt x="2118" y="3089"/>
                </a:lnTo>
                <a:lnTo>
                  <a:pt x="2179" y="3058"/>
                </a:lnTo>
                <a:lnTo>
                  <a:pt x="2241" y="3027"/>
                </a:lnTo>
                <a:lnTo>
                  <a:pt x="2299" y="2994"/>
                </a:lnTo>
                <a:lnTo>
                  <a:pt x="2357" y="2962"/>
                </a:lnTo>
                <a:lnTo>
                  <a:pt x="2412" y="2928"/>
                </a:lnTo>
                <a:lnTo>
                  <a:pt x="2466" y="2893"/>
                </a:lnTo>
                <a:lnTo>
                  <a:pt x="2517" y="2859"/>
                </a:lnTo>
                <a:lnTo>
                  <a:pt x="2566" y="2821"/>
                </a:lnTo>
                <a:lnTo>
                  <a:pt x="2613" y="2784"/>
                </a:lnTo>
                <a:lnTo>
                  <a:pt x="2658" y="2745"/>
                </a:lnTo>
                <a:lnTo>
                  <a:pt x="2680" y="2725"/>
                </a:lnTo>
                <a:lnTo>
                  <a:pt x="2701" y="2706"/>
                </a:lnTo>
                <a:lnTo>
                  <a:pt x="2721" y="2685"/>
                </a:lnTo>
                <a:lnTo>
                  <a:pt x="2740" y="2663"/>
                </a:lnTo>
                <a:lnTo>
                  <a:pt x="2759" y="2641"/>
                </a:lnTo>
                <a:lnTo>
                  <a:pt x="2777" y="2619"/>
                </a:lnTo>
                <a:lnTo>
                  <a:pt x="2795" y="2597"/>
                </a:lnTo>
                <a:lnTo>
                  <a:pt x="2812" y="2573"/>
                </a:lnTo>
                <a:lnTo>
                  <a:pt x="2828" y="2549"/>
                </a:lnTo>
                <a:lnTo>
                  <a:pt x="2845" y="2526"/>
                </a:lnTo>
                <a:lnTo>
                  <a:pt x="2858" y="2500"/>
                </a:lnTo>
                <a:lnTo>
                  <a:pt x="2874" y="2475"/>
                </a:lnTo>
                <a:lnTo>
                  <a:pt x="2865" y="2457"/>
                </a:lnTo>
                <a:lnTo>
                  <a:pt x="2856" y="2441"/>
                </a:lnTo>
                <a:lnTo>
                  <a:pt x="2848" y="2424"/>
                </a:lnTo>
                <a:lnTo>
                  <a:pt x="2838" y="2409"/>
                </a:lnTo>
                <a:lnTo>
                  <a:pt x="2817" y="2378"/>
                </a:lnTo>
                <a:lnTo>
                  <a:pt x="2795" y="2349"/>
                </a:lnTo>
                <a:lnTo>
                  <a:pt x="2769" y="2321"/>
                </a:lnTo>
                <a:lnTo>
                  <a:pt x="2743" y="2295"/>
                </a:lnTo>
                <a:lnTo>
                  <a:pt x="2715" y="2271"/>
                </a:lnTo>
                <a:lnTo>
                  <a:pt x="2685" y="2248"/>
                </a:lnTo>
                <a:lnTo>
                  <a:pt x="2636" y="2278"/>
                </a:lnTo>
                <a:lnTo>
                  <a:pt x="2586" y="2308"/>
                </a:lnTo>
                <a:lnTo>
                  <a:pt x="2535" y="2337"/>
                </a:lnTo>
                <a:lnTo>
                  <a:pt x="2483" y="2365"/>
                </a:lnTo>
                <a:lnTo>
                  <a:pt x="2431" y="2390"/>
                </a:lnTo>
                <a:lnTo>
                  <a:pt x="2379" y="2416"/>
                </a:lnTo>
                <a:lnTo>
                  <a:pt x="2326" y="2439"/>
                </a:lnTo>
                <a:lnTo>
                  <a:pt x="2274" y="2460"/>
                </a:lnTo>
                <a:close/>
                <a:moveTo>
                  <a:pt x="601" y="2375"/>
                </a:moveTo>
                <a:lnTo>
                  <a:pt x="415" y="2508"/>
                </a:lnTo>
                <a:lnTo>
                  <a:pt x="451" y="2564"/>
                </a:lnTo>
                <a:lnTo>
                  <a:pt x="489" y="2617"/>
                </a:lnTo>
                <a:lnTo>
                  <a:pt x="509" y="2643"/>
                </a:lnTo>
                <a:lnTo>
                  <a:pt x="529" y="2667"/>
                </a:lnTo>
                <a:lnTo>
                  <a:pt x="548" y="2692"/>
                </a:lnTo>
                <a:lnTo>
                  <a:pt x="569" y="2716"/>
                </a:lnTo>
                <a:lnTo>
                  <a:pt x="590" y="2738"/>
                </a:lnTo>
                <a:lnTo>
                  <a:pt x="612" y="2761"/>
                </a:lnTo>
                <a:lnTo>
                  <a:pt x="634" y="2782"/>
                </a:lnTo>
                <a:lnTo>
                  <a:pt x="657" y="2803"/>
                </a:lnTo>
                <a:lnTo>
                  <a:pt x="681" y="2824"/>
                </a:lnTo>
                <a:lnTo>
                  <a:pt x="704" y="2843"/>
                </a:lnTo>
                <a:lnTo>
                  <a:pt x="728" y="2862"/>
                </a:lnTo>
                <a:lnTo>
                  <a:pt x="754" y="2881"/>
                </a:lnTo>
                <a:lnTo>
                  <a:pt x="779" y="2898"/>
                </a:lnTo>
                <a:lnTo>
                  <a:pt x="805" y="2915"/>
                </a:lnTo>
                <a:lnTo>
                  <a:pt x="832" y="2932"/>
                </a:lnTo>
                <a:lnTo>
                  <a:pt x="860" y="2948"/>
                </a:lnTo>
                <a:lnTo>
                  <a:pt x="888" y="2963"/>
                </a:lnTo>
                <a:lnTo>
                  <a:pt x="917" y="2977"/>
                </a:lnTo>
                <a:lnTo>
                  <a:pt x="947" y="2991"/>
                </a:lnTo>
                <a:lnTo>
                  <a:pt x="978" y="3005"/>
                </a:lnTo>
                <a:lnTo>
                  <a:pt x="1010" y="3017"/>
                </a:lnTo>
                <a:lnTo>
                  <a:pt x="1042" y="3029"/>
                </a:lnTo>
                <a:lnTo>
                  <a:pt x="1075" y="3040"/>
                </a:lnTo>
                <a:lnTo>
                  <a:pt x="1109" y="3051"/>
                </a:lnTo>
                <a:lnTo>
                  <a:pt x="1144" y="3061"/>
                </a:lnTo>
                <a:lnTo>
                  <a:pt x="1180" y="3071"/>
                </a:lnTo>
                <a:lnTo>
                  <a:pt x="1217" y="3080"/>
                </a:lnTo>
                <a:lnTo>
                  <a:pt x="1255" y="3088"/>
                </a:lnTo>
                <a:lnTo>
                  <a:pt x="1329" y="2962"/>
                </a:lnTo>
                <a:lnTo>
                  <a:pt x="1077" y="2539"/>
                </a:lnTo>
                <a:lnTo>
                  <a:pt x="1020" y="2529"/>
                </a:lnTo>
                <a:lnTo>
                  <a:pt x="963" y="2519"/>
                </a:lnTo>
                <a:lnTo>
                  <a:pt x="934" y="2512"/>
                </a:lnTo>
                <a:lnTo>
                  <a:pt x="905" y="2504"/>
                </a:lnTo>
                <a:lnTo>
                  <a:pt x="875" y="2496"/>
                </a:lnTo>
                <a:lnTo>
                  <a:pt x="846" y="2486"/>
                </a:lnTo>
                <a:lnTo>
                  <a:pt x="816" y="2476"/>
                </a:lnTo>
                <a:lnTo>
                  <a:pt x="786" y="2464"/>
                </a:lnTo>
                <a:lnTo>
                  <a:pt x="756" y="2453"/>
                </a:lnTo>
                <a:lnTo>
                  <a:pt x="726" y="2439"/>
                </a:lnTo>
                <a:lnTo>
                  <a:pt x="694" y="2425"/>
                </a:lnTo>
                <a:lnTo>
                  <a:pt x="664" y="2410"/>
                </a:lnTo>
                <a:lnTo>
                  <a:pt x="633" y="2393"/>
                </a:lnTo>
                <a:lnTo>
                  <a:pt x="601" y="2375"/>
                </a:lnTo>
                <a:close/>
                <a:moveTo>
                  <a:pt x="1404" y="2167"/>
                </a:moveTo>
                <a:lnTo>
                  <a:pt x="1198" y="2495"/>
                </a:lnTo>
                <a:lnTo>
                  <a:pt x="1214" y="2550"/>
                </a:lnTo>
                <a:lnTo>
                  <a:pt x="1233" y="2606"/>
                </a:lnTo>
                <a:lnTo>
                  <a:pt x="1257" y="2661"/>
                </a:lnTo>
                <a:lnTo>
                  <a:pt x="1282" y="2717"/>
                </a:lnTo>
                <a:lnTo>
                  <a:pt x="1310" y="2773"/>
                </a:lnTo>
                <a:lnTo>
                  <a:pt x="1341" y="2828"/>
                </a:lnTo>
                <a:lnTo>
                  <a:pt x="1375" y="2884"/>
                </a:lnTo>
                <a:lnTo>
                  <a:pt x="1411" y="2940"/>
                </a:lnTo>
                <a:lnTo>
                  <a:pt x="1477" y="2935"/>
                </a:lnTo>
                <a:lnTo>
                  <a:pt x="1541" y="2933"/>
                </a:lnTo>
                <a:lnTo>
                  <a:pt x="1601" y="2930"/>
                </a:lnTo>
                <a:lnTo>
                  <a:pt x="1660" y="2929"/>
                </a:lnTo>
                <a:lnTo>
                  <a:pt x="1718" y="2928"/>
                </a:lnTo>
                <a:lnTo>
                  <a:pt x="1772" y="2929"/>
                </a:lnTo>
                <a:lnTo>
                  <a:pt x="1827" y="2930"/>
                </a:lnTo>
                <a:lnTo>
                  <a:pt x="1879" y="2933"/>
                </a:lnTo>
                <a:lnTo>
                  <a:pt x="1910" y="2877"/>
                </a:lnTo>
                <a:lnTo>
                  <a:pt x="1942" y="2823"/>
                </a:lnTo>
                <a:lnTo>
                  <a:pt x="1976" y="2768"/>
                </a:lnTo>
                <a:lnTo>
                  <a:pt x="2014" y="2712"/>
                </a:lnTo>
                <a:lnTo>
                  <a:pt x="2053" y="2658"/>
                </a:lnTo>
                <a:lnTo>
                  <a:pt x="2096" y="2604"/>
                </a:lnTo>
                <a:lnTo>
                  <a:pt x="2142" y="2549"/>
                </a:lnTo>
                <a:lnTo>
                  <a:pt x="2192" y="2493"/>
                </a:lnTo>
                <a:lnTo>
                  <a:pt x="2165" y="2454"/>
                </a:lnTo>
                <a:lnTo>
                  <a:pt x="2140" y="2413"/>
                </a:lnTo>
                <a:lnTo>
                  <a:pt x="2117" y="2374"/>
                </a:lnTo>
                <a:lnTo>
                  <a:pt x="2096" y="2333"/>
                </a:lnTo>
                <a:lnTo>
                  <a:pt x="2076" y="2294"/>
                </a:lnTo>
                <a:lnTo>
                  <a:pt x="2058" y="2253"/>
                </a:lnTo>
                <a:lnTo>
                  <a:pt x="2043" y="2214"/>
                </a:lnTo>
                <a:lnTo>
                  <a:pt x="2029" y="2175"/>
                </a:lnTo>
                <a:lnTo>
                  <a:pt x="1990" y="2182"/>
                </a:lnTo>
                <a:lnTo>
                  <a:pt x="1953" y="2187"/>
                </a:lnTo>
                <a:lnTo>
                  <a:pt x="1915" y="2193"/>
                </a:lnTo>
                <a:lnTo>
                  <a:pt x="1877" y="2199"/>
                </a:lnTo>
                <a:lnTo>
                  <a:pt x="1840" y="2202"/>
                </a:lnTo>
                <a:lnTo>
                  <a:pt x="1800" y="2205"/>
                </a:lnTo>
                <a:lnTo>
                  <a:pt x="1762" y="2207"/>
                </a:lnTo>
                <a:lnTo>
                  <a:pt x="1724" y="2208"/>
                </a:lnTo>
                <a:lnTo>
                  <a:pt x="1684" y="2207"/>
                </a:lnTo>
                <a:lnTo>
                  <a:pt x="1645" y="2206"/>
                </a:lnTo>
                <a:lnTo>
                  <a:pt x="1606" y="2202"/>
                </a:lnTo>
                <a:lnTo>
                  <a:pt x="1566" y="2198"/>
                </a:lnTo>
                <a:lnTo>
                  <a:pt x="1526" y="2192"/>
                </a:lnTo>
                <a:lnTo>
                  <a:pt x="1485" y="2185"/>
                </a:lnTo>
                <a:lnTo>
                  <a:pt x="1444" y="2177"/>
                </a:lnTo>
                <a:lnTo>
                  <a:pt x="1404" y="2167"/>
                </a:lnTo>
                <a:close/>
                <a:moveTo>
                  <a:pt x="117" y="1415"/>
                </a:moveTo>
                <a:lnTo>
                  <a:pt x="117" y="1415"/>
                </a:lnTo>
                <a:lnTo>
                  <a:pt x="120" y="1535"/>
                </a:lnTo>
                <a:lnTo>
                  <a:pt x="123" y="1645"/>
                </a:lnTo>
                <a:lnTo>
                  <a:pt x="129" y="1745"/>
                </a:lnTo>
                <a:lnTo>
                  <a:pt x="136" y="1836"/>
                </a:lnTo>
                <a:lnTo>
                  <a:pt x="145" y="1920"/>
                </a:lnTo>
                <a:lnTo>
                  <a:pt x="151" y="1958"/>
                </a:lnTo>
                <a:lnTo>
                  <a:pt x="157" y="1994"/>
                </a:lnTo>
                <a:lnTo>
                  <a:pt x="162" y="2029"/>
                </a:lnTo>
                <a:lnTo>
                  <a:pt x="169" y="2062"/>
                </a:lnTo>
                <a:lnTo>
                  <a:pt x="176" y="2094"/>
                </a:lnTo>
                <a:lnTo>
                  <a:pt x="184" y="2123"/>
                </a:lnTo>
                <a:lnTo>
                  <a:pt x="193" y="2150"/>
                </a:lnTo>
                <a:lnTo>
                  <a:pt x="201" y="2177"/>
                </a:lnTo>
                <a:lnTo>
                  <a:pt x="210" y="2201"/>
                </a:lnTo>
                <a:lnTo>
                  <a:pt x="219" y="2226"/>
                </a:lnTo>
                <a:lnTo>
                  <a:pt x="229" y="2248"/>
                </a:lnTo>
                <a:lnTo>
                  <a:pt x="239" y="2269"/>
                </a:lnTo>
                <a:lnTo>
                  <a:pt x="249" y="2287"/>
                </a:lnTo>
                <a:lnTo>
                  <a:pt x="260" y="2306"/>
                </a:lnTo>
                <a:lnTo>
                  <a:pt x="271" y="2323"/>
                </a:lnTo>
                <a:lnTo>
                  <a:pt x="283" y="2339"/>
                </a:lnTo>
                <a:lnTo>
                  <a:pt x="296" y="2354"/>
                </a:lnTo>
                <a:lnTo>
                  <a:pt x="309" y="2368"/>
                </a:lnTo>
                <a:lnTo>
                  <a:pt x="321" y="2382"/>
                </a:lnTo>
                <a:lnTo>
                  <a:pt x="334" y="2394"/>
                </a:lnTo>
                <a:lnTo>
                  <a:pt x="348" y="2405"/>
                </a:lnTo>
                <a:lnTo>
                  <a:pt x="362" y="2417"/>
                </a:lnTo>
                <a:lnTo>
                  <a:pt x="557" y="2330"/>
                </a:lnTo>
                <a:lnTo>
                  <a:pt x="552" y="2263"/>
                </a:lnTo>
                <a:lnTo>
                  <a:pt x="547" y="2196"/>
                </a:lnTo>
                <a:lnTo>
                  <a:pt x="544" y="2127"/>
                </a:lnTo>
                <a:lnTo>
                  <a:pt x="541" y="2060"/>
                </a:lnTo>
                <a:lnTo>
                  <a:pt x="539" y="1992"/>
                </a:lnTo>
                <a:lnTo>
                  <a:pt x="539" y="1924"/>
                </a:lnTo>
                <a:lnTo>
                  <a:pt x="539" y="1857"/>
                </a:lnTo>
                <a:lnTo>
                  <a:pt x="541" y="1789"/>
                </a:lnTo>
                <a:lnTo>
                  <a:pt x="509" y="1732"/>
                </a:lnTo>
                <a:lnTo>
                  <a:pt x="480" y="1675"/>
                </a:lnTo>
                <a:lnTo>
                  <a:pt x="453" y="1618"/>
                </a:lnTo>
                <a:lnTo>
                  <a:pt x="429" y="1562"/>
                </a:lnTo>
                <a:lnTo>
                  <a:pt x="408" y="1505"/>
                </a:lnTo>
                <a:lnTo>
                  <a:pt x="391" y="1448"/>
                </a:lnTo>
                <a:lnTo>
                  <a:pt x="376" y="1391"/>
                </a:lnTo>
                <a:lnTo>
                  <a:pt x="363" y="1334"/>
                </a:lnTo>
                <a:lnTo>
                  <a:pt x="346" y="1334"/>
                </a:lnTo>
                <a:lnTo>
                  <a:pt x="329" y="1334"/>
                </a:lnTo>
                <a:lnTo>
                  <a:pt x="312" y="1336"/>
                </a:lnTo>
                <a:lnTo>
                  <a:pt x="296" y="1338"/>
                </a:lnTo>
                <a:lnTo>
                  <a:pt x="280" y="1340"/>
                </a:lnTo>
                <a:lnTo>
                  <a:pt x="264" y="1344"/>
                </a:lnTo>
                <a:lnTo>
                  <a:pt x="248" y="1348"/>
                </a:lnTo>
                <a:lnTo>
                  <a:pt x="233" y="1353"/>
                </a:lnTo>
                <a:lnTo>
                  <a:pt x="218" y="1359"/>
                </a:lnTo>
                <a:lnTo>
                  <a:pt x="203" y="1364"/>
                </a:lnTo>
                <a:lnTo>
                  <a:pt x="188" y="1371"/>
                </a:lnTo>
                <a:lnTo>
                  <a:pt x="173" y="1378"/>
                </a:lnTo>
                <a:lnTo>
                  <a:pt x="159" y="1387"/>
                </a:lnTo>
                <a:lnTo>
                  <a:pt x="145" y="1396"/>
                </a:lnTo>
                <a:lnTo>
                  <a:pt x="131" y="1405"/>
                </a:lnTo>
                <a:lnTo>
                  <a:pt x="117" y="1415"/>
                </a:lnTo>
                <a:close/>
                <a:moveTo>
                  <a:pt x="3136" y="1356"/>
                </a:moveTo>
                <a:lnTo>
                  <a:pt x="3136" y="1356"/>
                </a:lnTo>
                <a:lnTo>
                  <a:pt x="3123" y="1347"/>
                </a:lnTo>
                <a:lnTo>
                  <a:pt x="3109" y="1340"/>
                </a:lnTo>
                <a:lnTo>
                  <a:pt x="3094" y="1333"/>
                </a:lnTo>
                <a:lnTo>
                  <a:pt x="3080" y="1329"/>
                </a:lnTo>
                <a:lnTo>
                  <a:pt x="3065" y="1325"/>
                </a:lnTo>
                <a:lnTo>
                  <a:pt x="3050" y="1322"/>
                </a:lnTo>
                <a:lnTo>
                  <a:pt x="3035" y="1319"/>
                </a:lnTo>
                <a:lnTo>
                  <a:pt x="3018" y="1317"/>
                </a:lnTo>
                <a:lnTo>
                  <a:pt x="2987" y="1316"/>
                </a:lnTo>
                <a:lnTo>
                  <a:pt x="2956" y="1315"/>
                </a:lnTo>
                <a:lnTo>
                  <a:pt x="2923" y="1313"/>
                </a:lnTo>
                <a:lnTo>
                  <a:pt x="2891" y="1312"/>
                </a:lnTo>
                <a:lnTo>
                  <a:pt x="2884" y="1345"/>
                </a:lnTo>
                <a:lnTo>
                  <a:pt x="2874" y="1378"/>
                </a:lnTo>
                <a:lnTo>
                  <a:pt x="2862" y="1412"/>
                </a:lnTo>
                <a:lnTo>
                  <a:pt x="2848" y="1446"/>
                </a:lnTo>
                <a:lnTo>
                  <a:pt x="2832" y="1479"/>
                </a:lnTo>
                <a:lnTo>
                  <a:pt x="2814" y="1513"/>
                </a:lnTo>
                <a:lnTo>
                  <a:pt x="2796" y="1546"/>
                </a:lnTo>
                <a:lnTo>
                  <a:pt x="2775" y="1580"/>
                </a:lnTo>
                <a:lnTo>
                  <a:pt x="2728" y="2189"/>
                </a:lnTo>
                <a:lnTo>
                  <a:pt x="2747" y="2199"/>
                </a:lnTo>
                <a:lnTo>
                  <a:pt x="2766" y="2211"/>
                </a:lnTo>
                <a:lnTo>
                  <a:pt x="2783" y="2222"/>
                </a:lnTo>
                <a:lnTo>
                  <a:pt x="2798" y="2234"/>
                </a:lnTo>
                <a:lnTo>
                  <a:pt x="2813" y="2245"/>
                </a:lnTo>
                <a:lnTo>
                  <a:pt x="2827" y="2258"/>
                </a:lnTo>
                <a:lnTo>
                  <a:pt x="2853" y="2285"/>
                </a:lnTo>
                <a:lnTo>
                  <a:pt x="2876" y="2311"/>
                </a:lnTo>
                <a:lnTo>
                  <a:pt x="2900" y="2340"/>
                </a:lnTo>
                <a:lnTo>
                  <a:pt x="2923" y="2368"/>
                </a:lnTo>
                <a:lnTo>
                  <a:pt x="2950" y="2397"/>
                </a:lnTo>
                <a:lnTo>
                  <a:pt x="2977" y="2337"/>
                </a:lnTo>
                <a:lnTo>
                  <a:pt x="3001" y="2278"/>
                </a:lnTo>
                <a:lnTo>
                  <a:pt x="3024" y="2218"/>
                </a:lnTo>
                <a:lnTo>
                  <a:pt x="3045" y="2156"/>
                </a:lnTo>
                <a:lnTo>
                  <a:pt x="3065" y="2095"/>
                </a:lnTo>
                <a:lnTo>
                  <a:pt x="3082" y="2033"/>
                </a:lnTo>
                <a:lnTo>
                  <a:pt x="3097" y="1970"/>
                </a:lnTo>
                <a:lnTo>
                  <a:pt x="3110" y="1907"/>
                </a:lnTo>
                <a:lnTo>
                  <a:pt x="3122" y="1842"/>
                </a:lnTo>
                <a:lnTo>
                  <a:pt x="3130" y="1776"/>
                </a:lnTo>
                <a:lnTo>
                  <a:pt x="3137" y="1710"/>
                </a:lnTo>
                <a:lnTo>
                  <a:pt x="3141" y="1642"/>
                </a:lnTo>
                <a:lnTo>
                  <a:pt x="3144" y="1573"/>
                </a:lnTo>
                <a:lnTo>
                  <a:pt x="3144" y="1502"/>
                </a:lnTo>
                <a:lnTo>
                  <a:pt x="3141" y="1431"/>
                </a:lnTo>
                <a:lnTo>
                  <a:pt x="3136" y="1356"/>
                </a:lnTo>
                <a:close/>
                <a:moveTo>
                  <a:pt x="2197" y="763"/>
                </a:moveTo>
                <a:lnTo>
                  <a:pt x="2085" y="1045"/>
                </a:lnTo>
                <a:lnTo>
                  <a:pt x="2113" y="1075"/>
                </a:lnTo>
                <a:lnTo>
                  <a:pt x="2140" y="1105"/>
                </a:lnTo>
                <a:lnTo>
                  <a:pt x="2164" y="1136"/>
                </a:lnTo>
                <a:lnTo>
                  <a:pt x="2187" y="1169"/>
                </a:lnTo>
                <a:lnTo>
                  <a:pt x="2208" y="1201"/>
                </a:lnTo>
                <a:lnTo>
                  <a:pt x="2229" y="1234"/>
                </a:lnTo>
                <a:lnTo>
                  <a:pt x="2247" y="1267"/>
                </a:lnTo>
                <a:lnTo>
                  <a:pt x="2264" y="1301"/>
                </a:lnTo>
                <a:lnTo>
                  <a:pt x="2279" y="1336"/>
                </a:lnTo>
                <a:lnTo>
                  <a:pt x="2293" y="1370"/>
                </a:lnTo>
                <a:lnTo>
                  <a:pt x="2306" y="1406"/>
                </a:lnTo>
                <a:lnTo>
                  <a:pt x="2317" y="1441"/>
                </a:lnTo>
                <a:lnTo>
                  <a:pt x="2328" y="1477"/>
                </a:lnTo>
                <a:lnTo>
                  <a:pt x="2337" y="1514"/>
                </a:lnTo>
                <a:lnTo>
                  <a:pt x="2345" y="1551"/>
                </a:lnTo>
                <a:lnTo>
                  <a:pt x="2353" y="1588"/>
                </a:lnTo>
                <a:lnTo>
                  <a:pt x="2715" y="1573"/>
                </a:lnTo>
                <a:lnTo>
                  <a:pt x="2722" y="1527"/>
                </a:lnTo>
                <a:lnTo>
                  <a:pt x="2732" y="1480"/>
                </a:lnTo>
                <a:lnTo>
                  <a:pt x="2745" y="1434"/>
                </a:lnTo>
                <a:lnTo>
                  <a:pt x="2760" y="1388"/>
                </a:lnTo>
                <a:lnTo>
                  <a:pt x="2779" y="1341"/>
                </a:lnTo>
                <a:lnTo>
                  <a:pt x="2801" y="1296"/>
                </a:lnTo>
                <a:lnTo>
                  <a:pt x="2824" y="1250"/>
                </a:lnTo>
                <a:lnTo>
                  <a:pt x="2850" y="1203"/>
                </a:lnTo>
                <a:lnTo>
                  <a:pt x="2648" y="800"/>
                </a:lnTo>
                <a:lnTo>
                  <a:pt x="2594" y="792"/>
                </a:lnTo>
                <a:lnTo>
                  <a:pt x="2541" y="785"/>
                </a:lnTo>
                <a:lnTo>
                  <a:pt x="2485" y="779"/>
                </a:lnTo>
                <a:lnTo>
                  <a:pt x="2430" y="775"/>
                </a:lnTo>
                <a:lnTo>
                  <a:pt x="2373" y="770"/>
                </a:lnTo>
                <a:lnTo>
                  <a:pt x="2315" y="766"/>
                </a:lnTo>
                <a:lnTo>
                  <a:pt x="2256" y="764"/>
                </a:lnTo>
                <a:lnTo>
                  <a:pt x="2197" y="763"/>
                </a:lnTo>
                <a:close/>
                <a:moveTo>
                  <a:pt x="1470" y="1090"/>
                </a:moveTo>
                <a:lnTo>
                  <a:pt x="1470" y="1090"/>
                </a:lnTo>
                <a:lnTo>
                  <a:pt x="1446" y="1122"/>
                </a:lnTo>
                <a:lnTo>
                  <a:pt x="1424" y="1156"/>
                </a:lnTo>
                <a:lnTo>
                  <a:pt x="1402" y="1189"/>
                </a:lnTo>
                <a:lnTo>
                  <a:pt x="1382" y="1224"/>
                </a:lnTo>
                <a:lnTo>
                  <a:pt x="1362" y="1259"/>
                </a:lnTo>
                <a:lnTo>
                  <a:pt x="1344" y="1296"/>
                </a:lnTo>
                <a:lnTo>
                  <a:pt x="1327" y="1333"/>
                </a:lnTo>
                <a:lnTo>
                  <a:pt x="1311" y="1370"/>
                </a:lnTo>
                <a:lnTo>
                  <a:pt x="1296" y="1410"/>
                </a:lnTo>
                <a:lnTo>
                  <a:pt x="1282" y="1449"/>
                </a:lnTo>
                <a:lnTo>
                  <a:pt x="1268" y="1489"/>
                </a:lnTo>
                <a:lnTo>
                  <a:pt x="1257" y="1530"/>
                </a:lnTo>
                <a:lnTo>
                  <a:pt x="1245" y="1572"/>
                </a:lnTo>
                <a:lnTo>
                  <a:pt x="1235" y="1615"/>
                </a:lnTo>
                <a:lnTo>
                  <a:pt x="1224" y="1658"/>
                </a:lnTo>
                <a:lnTo>
                  <a:pt x="1215" y="1702"/>
                </a:lnTo>
                <a:lnTo>
                  <a:pt x="1225" y="1728"/>
                </a:lnTo>
                <a:lnTo>
                  <a:pt x="1236" y="1755"/>
                </a:lnTo>
                <a:lnTo>
                  <a:pt x="1246" y="1781"/>
                </a:lnTo>
                <a:lnTo>
                  <a:pt x="1259" y="1807"/>
                </a:lnTo>
                <a:lnTo>
                  <a:pt x="1272" y="1833"/>
                </a:lnTo>
                <a:lnTo>
                  <a:pt x="1284" y="1858"/>
                </a:lnTo>
                <a:lnTo>
                  <a:pt x="1313" y="1908"/>
                </a:lnTo>
                <a:lnTo>
                  <a:pt x="1345" y="1958"/>
                </a:lnTo>
                <a:lnTo>
                  <a:pt x="1378" y="2005"/>
                </a:lnTo>
                <a:lnTo>
                  <a:pt x="1413" y="2054"/>
                </a:lnTo>
                <a:lnTo>
                  <a:pt x="1450" y="2100"/>
                </a:lnTo>
                <a:lnTo>
                  <a:pt x="1519" y="2106"/>
                </a:lnTo>
                <a:lnTo>
                  <a:pt x="1586" y="2110"/>
                </a:lnTo>
                <a:lnTo>
                  <a:pt x="1655" y="2113"/>
                </a:lnTo>
                <a:lnTo>
                  <a:pt x="1724" y="2114"/>
                </a:lnTo>
                <a:lnTo>
                  <a:pt x="1793" y="2113"/>
                </a:lnTo>
                <a:lnTo>
                  <a:pt x="1863" y="2111"/>
                </a:lnTo>
                <a:lnTo>
                  <a:pt x="1932" y="2107"/>
                </a:lnTo>
                <a:lnTo>
                  <a:pt x="2003" y="2100"/>
                </a:lnTo>
                <a:lnTo>
                  <a:pt x="2041" y="2054"/>
                </a:lnTo>
                <a:lnTo>
                  <a:pt x="2078" y="2005"/>
                </a:lnTo>
                <a:lnTo>
                  <a:pt x="2096" y="1980"/>
                </a:lnTo>
                <a:lnTo>
                  <a:pt x="2113" y="1953"/>
                </a:lnTo>
                <a:lnTo>
                  <a:pt x="2131" y="1927"/>
                </a:lnTo>
                <a:lnTo>
                  <a:pt x="2148" y="1899"/>
                </a:lnTo>
                <a:lnTo>
                  <a:pt x="2164" y="1870"/>
                </a:lnTo>
                <a:lnTo>
                  <a:pt x="2180" y="1840"/>
                </a:lnTo>
                <a:lnTo>
                  <a:pt x="2196" y="1808"/>
                </a:lnTo>
                <a:lnTo>
                  <a:pt x="2211" y="1777"/>
                </a:lnTo>
                <a:lnTo>
                  <a:pt x="2226" y="1744"/>
                </a:lnTo>
                <a:lnTo>
                  <a:pt x="2240" y="1710"/>
                </a:lnTo>
                <a:lnTo>
                  <a:pt x="2253" y="1675"/>
                </a:lnTo>
                <a:lnTo>
                  <a:pt x="2266" y="1638"/>
                </a:lnTo>
                <a:lnTo>
                  <a:pt x="2258" y="1601"/>
                </a:lnTo>
                <a:lnTo>
                  <a:pt x="2249" y="1564"/>
                </a:lnTo>
                <a:lnTo>
                  <a:pt x="2238" y="1527"/>
                </a:lnTo>
                <a:lnTo>
                  <a:pt x="2228" y="1491"/>
                </a:lnTo>
                <a:lnTo>
                  <a:pt x="2216" y="1455"/>
                </a:lnTo>
                <a:lnTo>
                  <a:pt x="2204" y="1420"/>
                </a:lnTo>
                <a:lnTo>
                  <a:pt x="2191" y="1385"/>
                </a:lnTo>
                <a:lnTo>
                  <a:pt x="2177" y="1351"/>
                </a:lnTo>
                <a:lnTo>
                  <a:pt x="2162" y="1317"/>
                </a:lnTo>
                <a:lnTo>
                  <a:pt x="2146" y="1282"/>
                </a:lnTo>
                <a:lnTo>
                  <a:pt x="2129" y="1250"/>
                </a:lnTo>
                <a:lnTo>
                  <a:pt x="2112" y="1216"/>
                </a:lnTo>
                <a:lnTo>
                  <a:pt x="2095" y="1184"/>
                </a:lnTo>
                <a:lnTo>
                  <a:pt x="2075" y="1151"/>
                </a:lnTo>
                <a:lnTo>
                  <a:pt x="2056" y="1120"/>
                </a:lnTo>
                <a:lnTo>
                  <a:pt x="2036" y="1089"/>
                </a:lnTo>
                <a:lnTo>
                  <a:pt x="1732" y="1083"/>
                </a:lnTo>
                <a:lnTo>
                  <a:pt x="1470" y="1090"/>
                </a:lnTo>
                <a:close/>
                <a:moveTo>
                  <a:pt x="1257" y="754"/>
                </a:moveTo>
                <a:lnTo>
                  <a:pt x="1257" y="754"/>
                </a:lnTo>
                <a:lnTo>
                  <a:pt x="1214" y="754"/>
                </a:lnTo>
                <a:lnTo>
                  <a:pt x="1170" y="755"/>
                </a:lnTo>
                <a:lnTo>
                  <a:pt x="1125" y="758"/>
                </a:lnTo>
                <a:lnTo>
                  <a:pt x="1078" y="762"/>
                </a:lnTo>
                <a:lnTo>
                  <a:pt x="1032" y="766"/>
                </a:lnTo>
                <a:lnTo>
                  <a:pt x="984" y="772"/>
                </a:lnTo>
                <a:lnTo>
                  <a:pt x="939" y="779"/>
                </a:lnTo>
                <a:lnTo>
                  <a:pt x="894" y="786"/>
                </a:lnTo>
                <a:lnTo>
                  <a:pt x="851" y="795"/>
                </a:lnTo>
                <a:lnTo>
                  <a:pt x="809" y="805"/>
                </a:lnTo>
                <a:lnTo>
                  <a:pt x="771" y="815"/>
                </a:lnTo>
                <a:lnTo>
                  <a:pt x="735" y="827"/>
                </a:lnTo>
                <a:lnTo>
                  <a:pt x="704" y="838"/>
                </a:lnTo>
                <a:lnTo>
                  <a:pt x="676" y="851"/>
                </a:lnTo>
                <a:lnTo>
                  <a:pt x="663" y="857"/>
                </a:lnTo>
                <a:lnTo>
                  <a:pt x="652" y="864"/>
                </a:lnTo>
                <a:lnTo>
                  <a:pt x="642" y="871"/>
                </a:lnTo>
                <a:lnTo>
                  <a:pt x="634" y="878"/>
                </a:lnTo>
                <a:lnTo>
                  <a:pt x="618" y="893"/>
                </a:lnTo>
                <a:lnTo>
                  <a:pt x="603" y="910"/>
                </a:lnTo>
                <a:lnTo>
                  <a:pt x="588" y="930"/>
                </a:lnTo>
                <a:lnTo>
                  <a:pt x="574" y="951"/>
                </a:lnTo>
                <a:lnTo>
                  <a:pt x="559" y="974"/>
                </a:lnTo>
                <a:lnTo>
                  <a:pt x="545" y="998"/>
                </a:lnTo>
                <a:lnTo>
                  <a:pt x="532" y="1024"/>
                </a:lnTo>
                <a:lnTo>
                  <a:pt x="518" y="1050"/>
                </a:lnTo>
                <a:lnTo>
                  <a:pt x="494" y="1106"/>
                </a:lnTo>
                <a:lnTo>
                  <a:pt x="470" y="1165"/>
                </a:lnTo>
                <a:lnTo>
                  <a:pt x="448" y="1223"/>
                </a:lnTo>
                <a:lnTo>
                  <a:pt x="428" y="1281"/>
                </a:lnTo>
                <a:lnTo>
                  <a:pt x="449" y="1348"/>
                </a:lnTo>
                <a:lnTo>
                  <a:pt x="472" y="1413"/>
                </a:lnTo>
                <a:lnTo>
                  <a:pt x="496" y="1477"/>
                </a:lnTo>
                <a:lnTo>
                  <a:pt x="522" y="1537"/>
                </a:lnTo>
                <a:lnTo>
                  <a:pt x="550" y="1596"/>
                </a:lnTo>
                <a:lnTo>
                  <a:pt x="565" y="1624"/>
                </a:lnTo>
                <a:lnTo>
                  <a:pt x="580" y="1652"/>
                </a:lnTo>
                <a:lnTo>
                  <a:pt x="596" y="1680"/>
                </a:lnTo>
                <a:lnTo>
                  <a:pt x="612" y="1706"/>
                </a:lnTo>
                <a:lnTo>
                  <a:pt x="628" y="1733"/>
                </a:lnTo>
                <a:lnTo>
                  <a:pt x="646" y="1759"/>
                </a:lnTo>
                <a:lnTo>
                  <a:pt x="674" y="1745"/>
                </a:lnTo>
                <a:lnTo>
                  <a:pt x="701" y="1733"/>
                </a:lnTo>
                <a:lnTo>
                  <a:pt x="730" y="1721"/>
                </a:lnTo>
                <a:lnTo>
                  <a:pt x="759" y="1711"/>
                </a:lnTo>
                <a:lnTo>
                  <a:pt x="790" y="1701"/>
                </a:lnTo>
                <a:lnTo>
                  <a:pt x="820" y="1691"/>
                </a:lnTo>
                <a:lnTo>
                  <a:pt x="851" y="1682"/>
                </a:lnTo>
                <a:lnTo>
                  <a:pt x="882" y="1674"/>
                </a:lnTo>
                <a:lnTo>
                  <a:pt x="947" y="1660"/>
                </a:lnTo>
                <a:lnTo>
                  <a:pt x="1013" y="1647"/>
                </a:lnTo>
                <a:lnTo>
                  <a:pt x="1080" y="1636"/>
                </a:lnTo>
                <a:lnTo>
                  <a:pt x="1148" y="1626"/>
                </a:lnTo>
                <a:lnTo>
                  <a:pt x="1157" y="1586"/>
                </a:lnTo>
                <a:lnTo>
                  <a:pt x="1166" y="1545"/>
                </a:lnTo>
                <a:lnTo>
                  <a:pt x="1176" y="1506"/>
                </a:lnTo>
                <a:lnTo>
                  <a:pt x="1186" y="1468"/>
                </a:lnTo>
                <a:lnTo>
                  <a:pt x="1198" y="1429"/>
                </a:lnTo>
                <a:lnTo>
                  <a:pt x="1209" y="1392"/>
                </a:lnTo>
                <a:lnTo>
                  <a:pt x="1222" y="1355"/>
                </a:lnTo>
                <a:lnTo>
                  <a:pt x="1236" y="1319"/>
                </a:lnTo>
                <a:lnTo>
                  <a:pt x="1250" y="1283"/>
                </a:lnTo>
                <a:lnTo>
                  <a:pt x="1265" y="1249"/>
                </a:lnTo>
                <a:lnTo>
                  <a:pt x="1280" y="1214"/>
                </a:lnTo>
                <a:lnTo>
                  <a:pt x="1296" y="1180"/>
                </a:lnTo>
                <a:lnTo>
                  <a:pt x="1329" y="1113"/>
                </a:lnTo>
                <a:lnTo>
                  <a:pt x="1364" y="1048"/>
                </a:lnTo>
                <a:lnTo>
                  <a:pt x="1354" y="1010"/>
                </a:lnTo>
                <a:lnTo>
                  <a:pt x="1344" y="973"/>
                </a:lnTo>
                <a:lnTo>
                  <a:pt x="1332" y="936"/>
                </a:lnTo>
                <a:lnTo>
                  <a:pt x="1319" y="899"/>
                </a:lnTo>
                <a:lnTo>
                  <a:pt x="1304" y="861"/>
                </a:lnTo>
                <a:lnTo>
                  <a:pt x="1289" y="826"/>
                </a:lnTo>
                <a:lnTo>
                  <a:pt x="1273" y="790"/>
                </a:lnTo>
                <a:lnTo>
                  <a:pt x="1257" y="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6841350" y="1443316"/>
            <a:ext cx="5350650" cy="5414684"/>
          </a:xfrm>
          <a:custGeom>
            <a:avLst/>
            <a:gdLst>
              <a:gd name="connsiteX0" fmla="*/ 5350650 w 5350650"/>
              <a:gd name="connsiteY0" fmla="*/ 5311089 h 5414684"/>
              <a:gd name="connsiteX1" fmla="*/ 5350650 w 5350650"/>
              <a:gd name="connsiteY1" fmla="*/ 5414684 h 5414684"/>
              <a:gd name="connsiteX2" fmla="*/ 5240160 w 5350650"/>
              <a:gd name="connsiteY2" fmla="*/ 5414684 h 5414684"/>
              <a:gd name="connsiteX3" fmla="*/ 5241743 w 5350650"/>
              <a:gd name="connsiteY3" fmla="*/ 5413313 h 5414684"/>
              <a:gd name="connsiteX4" fmla="*/ 5285128 w 5350650"/>
              <a:gd name="connsiteY4" fmla="*/ 5373872 h 5414684"/>
              <a:gd name="connsiteX5" fmla="*/ 5326542 w 5350650"/>
              <a:gd name="connsiteY5" fmla="*/ 5336402 h 5414684"/>
              <a:gd name="connsiteX6" fmla="*/ 648809 w 5350650"/>
              <a:gd name="connsiteY6" fmla="*/ 2630732 h 5414684"/>
              <a:gd name="connsiteX7" fmla="*/ 615284 w 5350650"/>
              <a:gd name="connsiteY7" fmla="*/ 2634676 h 5414684"/>
              <a:gd name="connsiteX8" fmla="*/ 583731 w 5350650"/>
              <a:gd name="connsiteY8" fmla="*/ 2638621 h 5414684"/>
              <a:gd name="connsiteX9" fmla="*/ 552178 w 5350650"/>
              <a:gd name="connsiteY9" fmla="*/ 2642565 h 5414684"/>
              <a:gd name="connsiteX10" fmla="*/ 520625 w 5350650"/>
              <a:gd name="connsiteY10" fmla="*/ 2650453 h 5414684"/>
              <a:gd name="connsiteX11" fmla="*/ 489072 w 5350650"/>
              <a:gd name="connsiteY11" fmla="*/ 2658341 h 5414684"/>
              <a:gd name="connsiteX12" fmla="*/ 459491 w 5350650"/>
              <a:gd name="connsiteY12" fmla="*/ 2668201 h 5414684"/>
              <a:gd name="connsiteX13" fmla="*/ 429910 w 5350650"/>
              <a:gd name="connsiteY13" fmla="*/ 2680034 h 5414684"/>
              <a:gd name="connsiteX14" fmla="*/ 400329 w 5350650"/>
              <a:gd name="connsiteY14" fmla="*/ 2689894 h 5414684"/>
              <a:gd name="connsiteX15" fmla="*/ 370748 w 5350650"/>
              <a:gd name="connsiteY15" fmla="*/ 2703699 h 5414684"/>
              <a:gd name="connsiteX16" fmla="*/ 341167 w 5350650"/>
              <a:gd name="connsiteY16" fmla="*/ 2717503 h 5414684"/>
              <a:gd name="connsiteX17" fmla="*/ 313558 w 5350650"/>
              <a:gd name="connsiteY17" fmla="*/ 2735252 h 5414684"/>
              <a:gd name="connsiteX18" fmla="*/ 285949 w 5350650"/>
              <a:gd name="connsiteY18" fmla="*/ 2753000 h 5414684"/>
              <a:gd name="connsiteX19" fmla="*/ 258340 w 5350650"/>
              <a:gd name="connsiteY19" fmla="*/ 2770748 h 5414684"/>
              <a:gd name="connsiteX20" fmla="*/ 230732 w 5350650"/>
              <a:gd name="connsiteY20" fmla="*/ 2790469 h 5414684"/>
              <a:gd name="connsiteX21" fmla="*/ 236648 w 5350650"/>
              <a:gd name="connsiteY21" fmla="*/ 3027117 h 5414684"/>
              <a:gd name="connsiteX22" fmla="*/ 242564 w 5350650"/>
              <a:gd name="connsiteY22" fmla="*/ 3244044 h 5414684"/>
              <a:gd name="connsiteX23" fmla="*/ 254396 w 5350650"/>
              <a:gd name="connsiteY23" fmla="*/ 3441250 h 5414684"/>
              <a:gd name="connsiteX24" fmla="*/ 268201 w 5350650"/>
              <a:gd name="connsiteY24" fmla="*/ 3620708 h 5414684"/>
              <a:gd name="connsiteX25" fmla="*/ 285949 w 5350650"/>
              <a:gd name="connsiteY25" fmla="*/ 3786361 h 5414684"/>
              <a:gd name="connsiteX26" fmla="*/ 297782 w 5350650"/>
              <a:gd name="connsiteY26" fmla="*/ 3861299 h 5414684"/>
              <a:gd name="connsiteX27" fmla="*/ 309614 w 5350650"/>
              <a:gd name="connsiteY27" fmla="*/ 3932293 h 5414684"/>
              <a:gd name="connsiteX28" fmla="*/ 319474 w 5350650"/>
              <a:gd name="connsiteY28" fmla="*/ 4001316 h 5414684"/>
              <a:gd name="connsiteX29" fmla="*/ 333279 w 5350650"/>
              <a:gd name="connsiteY29" fmla="*/ 4066394 h 5414684"/>
              <a:gd name="connsiteX30" fmla="*/ 347083 w 5350650"/>
              <a:gd name="connsiteY30" fmla="*/ 4129500 h 5414684"/>
              <a:gd name="connsiteX31" fmla="*/ 362860 w 5350650"/>
              <a:gd name="connsiteY31" fmla="*/ 4186690 h 5414684"/>
              <a:gd name="connsiteX32" fmla="*/ 380608 w 5350650"/>
              <a:gd name="connsiteY32" fmla="*/ 4239935 h 5414684"/>
              <a:gd name="connsiteX33" fmla="*/ 396385 w 5350650"/>
              <a:gd name="connsiteY33" fmla="*/ 4293181 h 5414684"/>
              <a:gd name="connsiteX34" fmla="*/ 414133 w 5350650"/>
              <a:gd name="connsiteY34" fmla="*/ 4340511 h 5414684"/>
              <a:gd name="connsiteX35" fmla="*/ 431882 w 5350650"/>
              <a:gd name="connsiteY35" fmla="*/ 4389812 h 5414684"/>
              <a:gd name="connsiteX36" fmla="*/ 451603 w 5350650"/>
              <a:gd name="connsiteY36" fmla="*/ 4433198 h 5414684"/>
              <a:gd name="connsiteX37" fmla="*/ 471323 w 5350650"/>
              <a:gd name="connsiteY37" fmla="*/ 4474611 h 5414684"/>
              <a:gd name="connsiteX38" fmla="*/ 491044 w 5350650"/>
              <a:gd name="connsiteY38" fmla="*/ 4510108 h 5414684"/>
              <a:gd name="connsiteX39" fmla="*/ 512737 w 5350650"/>
              <a:gd name="connsiteY39" fmla="*/ 4547577 h 5414684"/>
              <a:gd name="connsiteX40" fmla="*/ 534429 w 5350650"/>
              <a:gd name="connsiteY40" fmla="*/ 4581102 h 5414684"/>
              <a:gd name="connsiteX41" fmla="*/ 558094 w 5350650"/>
              <a:gd name="connsiteY41" fmla="*/ 4612655 h 5414684"/>
              <a:gd name="connsiteX42" fmla="*/ 583731 w 5350650"/>
              <a:gd name="connsiteY42" fmla="*/ 4642236 h 5414684"/>
              <a:gd name="connsiteX43" fmla="*/ 609368 w 5350650"/>
              <a:gd name="connsiteY43" fmla="*/ 4669845 h 5414684"/>
              <a:gd name="connsiteX44" fmla="*/ 633032 w 5350650"/>
              <a:gd name="connsiteY44" fmla="*/ 4697454 h 5414684"/>
              <a:gd name="connsiteX45" fmla="*/ 658669 w 5350650"/>
              <a:gd name="connsiteY45" fmla="*/ 4721119 h 5414684"/>
              <a:gd name="connsiteX46" fmla="*/ 686278 w 5350650"/>
              <a:gd name="connsiteY46" fmla="*/ 4742811 h 5414684"/>
              <a:gd name="connsiteX47" fmla="*/ 713887 w 5350650"/>
              <a:gd name="connsiteY47" fmla="*/ 4766476 h 5414684"/>
              <a:gd name="connsiteX48" fmla="*/ 1098439 w 5350650"/>
              <a:gd name="connsiteY48" fmla="*/ 4594907 h 5414684"/>
              <a:gd name="connsiteX49" fmla="*/ 1088579 w 5350650"/>
              <a:gd name="connsiteY49" fmla="*/ 4462779 h 5414684"/>
              <a:gd name="connsiteX50" fmla="*/ 1078719 w 5350650"/>
              <a:gd name="connsiteY50" fmla="*/ 4330650 h 5414684"/>
              <a:gd name="connsiteX51" fmla="*/ 1072802 w 5350650"/>
              <a:gd name="connsiteY51" fmla="*/ 4194578 h 5414684"/>
              <a:gd name="connsiteX52" fmla="*/ 1066886 w 5350650"/>
              <a:gd name="connsiteY52" fmla="*/ 4062450 h 5414684"/>
              <a:gd name="connsiteX53" fmla="*/ 1062942 w 5350650"/>
              <a:gd name="connsiteY53" fmla="*/ 3928349 h 5414684"/>
              <a:gd name="connsiteX54" fmla="*/ 1062942 w 5350650"/>
              <a:gd name="connsiteY54" fmla="*/ 3794249 h 5414684"/>
              <a:gd name="connsiteX55" fmla="*/ 1062942 w 5350650"/>
              <a:gd name="connsiteY55" fmla="*/ 3662121 h 5414684"/>
              <a:gd name="connsiteX56" fmla="*/ 1066886 w 5350650"/>
              <a:gd name="connsiteY56" fmla="*/ 3528021 h 5414684"/>
              <a:gd name="connsiteX57" fmla="*/ 1003780 w 5350650"/>
              <a:gd name="connsiteY57" fmla="*/ 3415613 h 5414684"/>
              <a:gd name="connsiteX58" fmla="*/ 946590 w 5350650"/>
              <a:gd name="connsiteY58" fmla="*/ 3303205 h 5414684"/>
              <a:gd name="connsiteX59" fmla="*/ 893345 w 5350650"/>
              <a:gd name="connsiteY59" fmla="*/ 3190798 h 5414684"/>
              <a:gd name="connsiteX60" fmla="*/ 846015 w 5350650"/>
              <a:gd name="connsiteY60" fmla="*/ 3080362 h 5414684"/>
              <a:gd name="connsiteX61" fmla="*/ 804602 w 5350650"/>
              <a:gd name="connsiteY61" fmla="*/ 2967955 h 5414684"/>
              <a:gd name="connsiteX62" fmla="*/ 771077 w 5350650"/>
              <a:gd name="connsiteY62" fmla="*/ 2855547 h 5414684"/>
              <a:gd name="connsiteX63" fmla="*/ 741496 w 5350650"/>
              <a:gd name="connsiteY63" fmla="*/ 2743140 h 5414684"/>
              <a:gd name="connsiteX64" fmla="*/ 715859 w 5350650"/>
              <a:gd name="connsiteY64" fmla="*/ 2630732 h 5414684"/>
              <a:gd name="connsiteX65" fmla="*/ 682334 w 5350650"/>
              <a:gd name="connsiteY65" fmla="*/ 2630732 h 5414684"/>
              <a:gd name="connsiteX66" fmla="*/ 3415613 w 5350650"/>
              <a:gd name="connsiteY66" fmla="*/ 2135744 h 5414684"/>
              <a:gd name="connsiteX67" fmla="*/ 2898932 w 5350650"/>
              <a:gd name="connsiteY67" fmla="*/ 2149549 h 5414684"/>
              <a:gd name="connsiteX68" fmla="*/ 2851603 w 5350650"/>
              <a:gd name="connsiteY68" fmla="*/ 2212655 h 5414684"/>
              <a:gd name="connsiteX69" fmla="*/ 2808218 w 5350650"/>
              <a:gd name="connsiteY69" fmla="*/ 2279705 h 5414684"/>
              <a:gd name="connsiteX70" fmla="*/ 2764832 w 5350650"/>
              <a:gd name="connsiteY70" fmla="*/ 2344783 h 5414684"/>
              <a:gd name="connsiteX71" fmla="*/ 2725391 w 5350650"/>
              <a:gd name="connsiteY71" fmla="*/ 2413805 h 5414684"/>
              <a:gd name="connsiteX72" fmla="*/ 2685950 w 5350650"/>
              <a:gd name="connsiteY72" fmla="*/ 2482828 h 5414684"/>
              <a:gd name="connsiteX73" fmla="*/ 2650452 w 5350650"/>
              <a:gd name="connsiteY73" fmla="*/ 2555794 h 5414684"/>
              <a:gd name="connsiteX74" fmla="*/ 2616928 w 5350650"/>
              <a:gd name="connsiteY74" fmla="*/ 2628760 h 5414684"/>
              <a:gd name="connsiteX75" fmla="*/ 2585374 w 5350650"/>
              <a:gd name="connsiteY75" fmla="*/ 2701726 h 5414684"/>
              <a:gd name="connsiteX76" fmla="*/ 2555794 w 5350650"/>
              <a:gd name="connsiteY76" fmla="*/ 2780609 h 5414684"/>
              <a:gd name="connsiteX77" fmla="*/ 2528184 w 5350650"/>
              <a:gd name="connsiteY77" fmla="*/ 2857519 h 5414684"/>
              <a:gd name="connsiteX78" fmla="*/ 2500576 w 5350650"/>
              <a:gd name="connsiteY78" fmla="*/ 2936402 h 5414684"/>
              <a:gd name="connsiteX79" fmla="*/ 2478883 w 5350650"/>
              <a:gd name="connsiteY79" fmla="*/ 3017256 h 5414684"/>
              <a:gd name="connsiteX80" fmla="*/ 2455218 w 5350650"/>
              <a:gd name="connsiteY80" fmla="*/ 3100083 h 5414684"/>
              <a:gd name="connsiteX81" fmla="*/ 2435498 w 5350650"/>
              <a:gd name="connsiteY81" fmla="*/ 3184882 h 5414684"/>
              <a:gd name="connsiteX82" fmla="*/ 2413805 w 5350650"/>
              <a:gd name="connsiteY82" fmla="*/ 3269680 h 5414684"/>
              <a:gd name="connsiteX83" fmla="*/ 2396056 w 5350650"/>
              <a:gd name="connsiteY83" fmla="*/ 3356451 h 5414684"/>
              <a:gd name="connsiteX84" fmla="*/ 2415777 w 5350650"/>
              <a:gd name="connsiteY84" fmla="*/ 3407725 h 5414684"/>
              <a:gd name="connsiteX85" fmla="*/ 2437470 w 5350650"/>
              <a:gd name="connsiteY85" fmla="*/ 3460970 h 5414684"/>
              <a:gd name="connsiteX86" fmla="*/ 2457190 w 5350650"/>
              <a:gd name="connsiteY86" fmla="*/ 3512244 h 5414684"/>
              <a:gd name="connsiteX87" fmla="*/ 2482827 w 5350650"/>
              <a:gd name="connsiteY87" fmla="*/ 3563518 h 5414684"/>
              <a:gd name="connsiteX88" fmla="*/ 2508464 w 5350650"/>
              <a:gd name="connsiteY88" fmla="*/ 3614791 h 5414684"/>
              <a:gd name="connsiteX89" fmla="*/ 2532129 w 5350650"/>
              <a:gd name="connsiteY89" fmla="*/ 3664093 h 5414684"/>
              <a:gd name="connsiteX90" fmla="*/ 2589318 w 5350650"/>
              <a:gd name="connsiteY90" fmla="*/ 3762696 h 5414684"/>
              <a:gd name="connsiteX91" fmla="*/ 2652424 w 5350650"/>
              <a:gd name="connsiteY91" fmla="*/ 3861299 h 5414684"/>
              <a:gd name="connsiteX92" fmla="*/ 2717503 w 5350650"/>
              <a:gd name="connsiteY92" fmla="*/ 3953986 h 5414684"/>
              <a:gd name="connsiteX93" fmla="*/ 2786525 w 5350650"/>
              <a:gd name="connsiteY93" fmla="*/ 4050617 h 5414684"/>
              <a:gd name="connsiteX94" fmla="*/ 2859491 w 5350650"/>
              <a:gd name="connsiteY94" fmla="*/ 4141332 h 5414684"/>
              <a:gd name="connsiteX95" fmla="*/ 2995564 w 5350650"/>
              <a:gd name="connsiteY95" fmla="*/ 4153165 h 5414684"/>
              <a:gd name="connsiteX96" fmla="*/ 3127692 w 5350650"/>
              <a:gd name="connsiteY96" fmla="*/ 4161053 h 5414684"/>
              <a:gd name="connsiteX97" fmla="*/ 3263764 w 5350650"/>
              <a:gd name="connsiteY97" fmla="*/ 4166969 h 5414684"/>
              <a:gd name="connsiteX98" fmla="*/ 3399836 w 5350650"/>
              <a:gd name="connsiteY98" fmla="*/ 4168941 h 5414684"/>
              <a:gd name="connsiteX99" fmla="*/ 3535909 w 5350650"/>
              <a:gd name="connsiteY99" fmla="*/ 4166969 h 5414684"/>
              <a:gd name="connsiteX100" fmla="*/ 3673953 w 5350650"/>
              <a:gd name="connsiteY100" fmla="*/ 4163025 h 5414684"/>
              <a:gd name="connsiteX101" fmla="*/ 3810026 w 5350650"/>
              <a:gd name="connsiteY101" fmla="*/ 4155137 h 5414684"/>
              <a:gd name="connsiteX102" fmla="*/ 3950042 w 5350650"/>
              <a:gd name="connsiteY102" fmla="*/ 4141332 h 5414684"/>
              <a:gd name="connsiteX103" fmla="*/ 4024980 w 5350650"/>
              <a:gd name="connsiteY103" fmla="*/ 4050617 h 5414684"/>
              <a:gd name="connsiteX104" fmla="*/ 4097947 w 5350650"/>
              <a:gd name="connsiteY104" fmla="*/ 3953986 h 5414684"/>
              <a:gd name="connsiteX105" fmla="*/ 4133444 w 5350650"/>
              <a:gd name="connsiteY105" fmla="*/ 3904685 h 5414684"/>
              <a:gd name="connsiteX106" fmla="*/ 4166969 w 5350650"/>
              <a:gd name="connsiteY106" fmla="*/ 3851439 h 5414684"/>
              <a:gd name="connsiteX107" fmla="*/ 4202466 w 5350650"/>
              <a:gd name="connsiteY107" fmla="*/ 3800165 h 5414684"/>
              <a:gd name="connsiteX108" fmla="*/ 4235991 w 5350650"/>
              <a:gd name="connsiteY108" fmla="*/ 3744948 h 5414684"/>
              <a:gd name="connsiteX109" fmla="*/ 4267544 w 5350650"/>
              <a:gd name="connsiteY109" fmla="*/ 3687758 h 5414684"/>
              <a:gd name="connsiteX110" fmla="*/ 4299097 w 5350650"/>
              <a:gd name="connsiteY110" fmla="*/ 3628596 h 5414684"/>
              <a:gd name="connsiteX111" fmla="*/ 4330650 w 5350650"/>
              <a:gd name="connsiteY111" fmla="*/ 3565490 h 5414684"/>
              <a:gd name="connsiteX112" fmla="*/ 4360231 w 5350650"/>
              <a:gd name="connsiteY112" fmla="*/ 3504356 h 5414684"/>
              <a:gd name="connsiteX113" fmla="*/ 4389812 w 5350650"/>
              <a:gd name="connsiteY113" fmla="*/ 3439278 h 5414684"/>
              <a:gd name="connsiteX114" fmla="*/ 4417421 w 5350650"/>
              <a:gd name="connsiteY114" fmla="*/ 3372228 h 5414684"/>
              <a:gd name="connsiteX115" fmla="*/ 4443058 w 5350650"/>
              <a:gd name="connsiteY115" fmla="*/ 3303205 h 5414684"/>
              <a:gd name="connsiteX116" fmla="*/ 4468694 w 5350650"/>
              <a:gd name="connsiteY116" fmla="*/ 3230239 h 5414684"/>
              <a:gd name="connsiteX117" fmla="*/ 4452918 w 5350650"/>
              <a:gd name="connsiteY117" fmla="*/ 3157273 h 5414684"/>
              <a:gd name="connsiteX118" fmla="*/ 4435170 w 5350650"/>
              <a:gd name="connsiteY118" fmla="*/ 3084306 h 5414684"/>
              <a:gd name="connsiteX119" fmla="*/ 4413476 w 5350650"/>
              <a:gd name="connsiteY119" fmla="*/ 3011340 h 5414684"/>
              <a:gd name="connsiteX120" fmla="*/ 4393756 w 5350650"/>
              <a:gd name="connsiteY120" fmla="*/ 2940346 h 5414684"/>
              <a:gd name="connsiteX121" fmla="*/ 4370092 w 5350650"/>
              <a:gd name="connsiteY121" fmla="*/ 2869352 h 5414684"/>
              <a:gd name="connsiteX122" fmla="*/ 4346426 w 5350650"/>
              <a:gd name="connsiteY122" fmla="*/ 2800329 h 5414684"/>
              <a:gd name="connsiteX123" fmla="*/ 4320790 w 5350650"/>
              <a:gd name="connsiteY123" fmla="*/ 2731308 h 5414684"/>
              <a:gd name="connsiteX124" fmla="*/ 4293181 w 5350650"/>
              <a:gd name="connsiteY124" fmla="*/ 2664257 h 5414684"/>
              <a:gd name="connsiteX125" fmla="*/ 4263600 w 5350650"/>
              <a:gd name="connsiteY125" fmla="*/ 2597207 h 5414684"/>
              <a:gd name="connsiteX126" fmla="*/ 4232047 w 5350650"/>
              <a:gd name="connsiteY126" fmla="*/ 2528185 h 5414684"/>
              <a:gd name="connsiteX127" fmla="*/ 4198522 w 5350650"/>
              <a:gd name="connsiteY127" fmla="*/ 2465079 h 5414684"/>
              <a:gd name="connsiteX128" fmla="*/ 4164997 w 5350650"/>
              <a:gd name="connsiteY128" fmla="*/ 2398029 h 5414684"/>
              <a:gd name="connsiteX129" fmla="*/ 4131472 w 5350650"/>
              <a:gd name="connsiteY129" fmla="*/ 2334923 h 5414684"/>
              <a:gd name="connsiteX130" fmla="*/ 4092030 w 5350650"/>
              <a:gd name="connsiteY130" fmla="*/ 2269845 h 5414684"/>
              <a:gd name="connsiteX131" fmla="*/ 4054561 w 5350650"/>
              <a:gd name="connsiteY131" fmla="*/ 2208711 h 5414684"/>
              <a:gd name="connsiteX132" fmla="*/ 4015120 w 5350650"/>
              <a:gd name="connsiteY132" fmla="*/ 2147577 h 5414684"/>
              <a:gd name="connsiteX133" fmla="*/ 2394084 w 5350650"/>
              <a:gd name="connsiteY133" fmla="*/ 1486936 h 5414684"/>
              <a:gd name="connsiteX134" fmla="*/ 2307314 w 5350650"/>
              <a:gd name="connsiteY134" fmla="*/ 1488908 h 5414684"/>
              <a:gd name="connsiteX135" fmla="*/ 2218571 w 5350650"/>
              <a:gd name="connsiteY135" fmla="*/ 1494824 h 5414684"/>
              <a:gd name="connsiteX136" fmla="*/ 2125884 w 5350650"/>
              <a:gd name="connsiteY136" fmla="*/ 1502712 h 5414684"/>
              <a:gd name="connsiteX137" fmla="*/ 2035169 w 5350650"/>
              <a:gd name="connsiteY137" fmla="*/ 1510600 h 5414684"/>
              <a:gd name="connsiteX138" fmla="*/ 1940510 w 5350650"/>
              <a:gd name="connsiteY138" fmla="*/ 1522433 h 5414684"/>
              <a:gd name="connsiteX139" fmla="*/ 1851767 w 5350650"/>
              <a:gd name="connsiteY139" fmla="*/ 1536237 h 5414684"/>
              <a:gd name="connsiteX140" fmla="*/ 1763024 w 5350650"/>
              <a:gd name="connsiteY140" fmla="*/ 1550042 h 5414684"/>
              <a:gd name="connsiteX141" fmla="*/ 1678226 w 5350650"/>
              <a:gd name="connsiteY141" fmla="*/ 1567791 h 5414684"/>
              <a:gd name="connsiteX142" fmla="*/ 1595399 w 5350650"/>
              <a:gd name="connsiteY142" fmla="*/ 1587511 h 5414684"/>
              <a:gd name="connsiteX143" fmla="*/ 1520461 w 5350650"/>
              <a:gd name="connsiteY143" fmla="*/ 1607232 h 5414684"/>
              <a:gd name="connsiteX144" fmla="*/ 1449466 w 5350650"/>
              <a:gd name="connsiteY144" fmla="*/ 1630896 h 5414684"/>
              <a:gd name="connsiteX145" fmla="*/ 1388332 w 5350650"/>
              <a:gd name="connsiteY145" fmla="*/ 1652589 h 5414684"/>
              <a:gd name="connsiteX146" fmla="*/ 1333115 w 5350650"/>
              <a:gd name="connsiteY146" fmla="*/ 1678226 h 5414684"/>
              <a:gd name="connsiteX147" fmla="*/ 1307478 w 5350650"/>
              <a:gd name="connsiteY147" fmla="*/ 1690058 h 5414684"/>
              <a:gd name="connsiteX148" fmla="*/ 1285785 w 5350650"/>
              <a:gd name="connsiteY148" fmla="*/ 1703863 h 5414684"/>
              <a:gd name="connsiteX149" fmla="*/ 1266065 w 5350650"/>
              <a:gd name="connsiteY149" fmla="*/ 1717667 h 5414684"/>
              <a:gd name="connsiteX150" fmla="*/ 1250288 w 5350650"/>
              <a:gd name="connsiteY150" fmla="*/ 1731472 h 5414684"/>
              <a:gd name="connsiteX151" fmla="*/ 1218735 w 5350650"/>
              <a:gd name="connsiteY151" fmla="*/ 1761052 h 5414684"/>
              <a:gd name="connsiteX152" fmla="*/ 1189154 w 5350650"/>
              <a:gd name="connsiteY152" fmla="*/ 1794578 h 5414684"/>
              <a:gd name="connsiteX153" fmla="*/ 1159573 w 5350650"/>
              <a:gd name="connsiteY153" fmla="*/ 1834019 h 5414684"/>
              <a:gd name="connsiteX154" fmla="*/ 1131964 w 5350650"/>
              <a:gd name="connsiteY154" fmla="*/ 1875432 h 5414684"/>
              <a:gd name="connsiteX155" fmla="*/ 1102383 w 5350650"/>
              <a:gd name="connsiteY155" fmla="*/ 1920790 h 5414684"/>
              <a:gd name="connsiteX156" fmla="*/ 1074774 w 5350650"/>
              <a:gd name="connsiteY156" fmla="*/ 1968119 h 5414684"/>
              <a:gd name="connsiteX157" fmla="*/ 1049138 w 5350650"/>
              <a:gd name="connsiteY157" fmla="*/ 2019393 h 5414684"/>
              <a:gd name="connsiteX158" fmla="*/ 1021529 w 5350650"/>
              <a:gd name="connsiteY158" fmla="*/ 2070666 h 5414684"/>
              <a:gd name="connsiteX159" fmla="*/ 974199 w 5350650"/>
              <a:gd name="connsiteY159" fmla="*/ 2181102 h 5414684"/>
              <a:gd name="connsiteX160" fmla="*/ 926870 w 5350650"/>
              <a:gd name="connsiteY160" fmla="*/ 2297454 h 5414684"/>
              <a:gd name="connsiteX161" fmla="*/ 883484 w 5350650"/>
              <a:gd name="connsiteY161" fmla="*/ 2411833 h 5414684"/>
              <a:gd name="connsiteX162" fmla="*/ 844043 w 5350650"/>
              <a:gd name="connsiteY162" fmla="*/ 2526213 h 5414684"/>
              <a:gd name="connsiteX163" fmla="*/ 885456 w 5350650"/>
              <a:gd name="connsiteY163" fmla="*/ 2658341 h 5414684"/>
              <a:gd name="connsiteX164" fmla="*/ 930814 w 5350650"/>
              <a:gd name="connsiteY164" fmla="*/ 2786525 h 5414684"/>
              <a:gd name="connsiteX165" fmla="*/ 978143 w 5350650"/>
              <a:gd name="connsiteY165" fmla="*/ 2912737 h 5414684"/>
              <a:gd name="connsiteX166" fmla="*/ 1029417 w 5350650"/>
              <a:gd name="connsiteY166" fmla="*/ 3031061 h 5414684"/>
              <a:gd name="connsiteX167" fmla="*/ 1084635 w 5350650"/>
              <a:gd name="connsiteY167" fmla="*/ 3147412 h 5414684"/>
              <a:gd name="connsiteX168" fmla="*/ 1114216 w 5350650"/>
              <a:gd name="connsiteY168" fmla="*/ 3202630 h 5414684"/>
              <a:gd name="connsiteX169" fmla="*/ 1143797 w 5350650"/>
              <a:gd name="connsiteY169" fmla="*/ 3257848 h 5414684"/>
              <a:gd name="connsiteX170" fmla="*/ 1175350 w 5350650"/>
              <a:gd name="connsiteY170" fmla="*/ 3313066 h 5414684"/>
              <a:gd name="connsiteX171" fmla="*/ 1206903 w 5350650"/>
              <a:gd name="connsiteY171" fmla="*/ 3364339 h 5414684"/>
              <a:gd name="connsiteX172" fmla="*/ 1238456 w 5350650"/>
              <a:gd name="connsiteY172" fmla="*/ 3417585 h 5414684"/>
              <a:gd name="connsiteX173" fmla="*/ 1273953 w 5350650"/>
              <a:gd name="connsiteY173" fmla="*/ 3468859 h 5414684"/>
              <a:gd name="connsiteX174" fmla="*/ 1329171 w 5350650"/>
              <a:gd name="connsiteY174" fmla="*/ 3441250 h 5414684"/>
              <a:gd name="connsiteX175" fmla="*/ 1382416 w 5350650"/>
              <a:gd name="connsiteY175" fmla="*/ 3417585 h 5414684"/>
              <a:gd name="connsiteX176" fmla="*/ 1439606 w 5350650"/>
              <a:gd name="connsiteY176" fmla="*/ 3393920 h 5414684"/>
              <a:gd name="connsiteX177" fmla="*/ 1496796 w 5350650"/>
              <a:gd name="connsiteY177" fmla="*/ 3374200 h 5414684"/>
              <a:gd name="connsiteX178" fmla="*/ 1557930 w 5350650"/>
              <a:gd name="connsiteY178" fmla="*/ 3354479 h 5414684"/>
              <a:gd name="connsiteX179" fmla="*/ 1617092 w 5350650"/>
              <a:gd name="connsiteY179" fmla="*/ 3334758 h 5414684"/>
              <a:gd name="connsiteX180" fmla="*/ 1678226 w 5350650"/>
              <a:gd name="connsiteY180" fmla="*/ 3317010 h 5414684"/>
              <a:gd name="connsiteX181" fmla="*/ 1739360 w 5350650"/>
              <a:gd name="connsiteY181" fmla="*/ 3301233 h 5414684"/>
              <a:gd name="connsiteX182" fmla="*/ 1867544 w 5350650"/>
              <a:gd name="connsiteY182" fmla="*/ 3273624 h 5414684"/>
              <a:gd name="connsiteX183" fmla="*/ 1997700 w 5350650"/>
              <a:gd name="connsiteY183" fmla="*/ 3247988 h 5414684"/>
              <a:gd name="connsiteX184" fmla="*/ 2129828 w 5350650"/>
              <a:gd name="connsiteY184" fmla="*/ 3226295 h 5414684"/>
              <a:gd name="connsiteX185" fmla="*/ 2263928 w 5350650"/>
              <a:gd name="connsiteY185" fmla="*/ 3206574 h 5414684"/>
              <a:gd name="connsiteX186" fmla="*/ 2281677 w 5350650"/>
              <a:gd name="connsiteY186" fmla="*/ 3127692 h 5414684"/>
              <a:gd name="connsiteX187" fmla="*/ 2299425 w 5350650"/>
              <a:gd name="connsiteY187" fmla="*/ 3046837 h 5414684"/>
              <a:gd name="connsiteX188" fmla="*/ 2319146 w 5350650"/>
              <a:gd name="connsiteY188" fmla="*/ 2969927 h 5414684"/>
              <a:gd name="connsiteX189" fmla="*/ 2338866 w 5350650"/>
              <a:gd name="connsiteY189" fmla="*/ 2894988 h 5414684"/>
              <a:gd name="connsiteX190" fmla="*/ 2362531 w 5350650"/>
              <a:gd name="connsiteY190" fmla="*/ 2818078 h 5414684"/>
              <a:gd name="connsiteX191" fmla="*/ 2384224 w 5350650"/>
              <a:gd name="connsiteY191" fmla="*/ 2745112 h 5414684"/>
              <a:gd name="connsiteX192" fmla="*/ 2409861 w 5350650"/>
              <a:gd name="connsiteY192" fmla="*/ 2672146 h 5414684"/>
              <a:gd name="connsiteX193" fmla="*/ 2437470 w 5350650"/>
              <a:gd name="connsiteY193" fmla="*/ 2601151 h 5414684"/>
              <a:gd name="connsiteX194" fmla="*/ 2465078 w 5350650"/>
              <a:gd name="connsiteY194" fmla="*/ 2530157 h 5414684"/>
              <a:gd name="connsiteX195" fmla="*/ 2494660 w 5350650"/>
              <a:gd name="connsiteY195" fmla="*/ 2463107 h 5414684"/>
              <a:gd name="connsiteX196" fmla="*/ 2524240 w 5350650"/>
              <a:gd name="connsiteY196" fmla="*/ 2394085 h 5414684"/>
              <a:gd name="connsiteX197" fmla="*/ 2555794 w 5350650"/>
              <a:gd name="connsiteY197" fmla="*/ 2327035 h 5414684"/>
              <a:gd name="connsiteX198" fmla="*/ 2620872 w 5350650"/>
              <a:gd name="connsiteY198" fmla="*/ 2194906 h 5414684"/>
              <a:gd name="connsiteX199" fmla="*/ 2689894 w 5350650"/>
              <a:gd name="connsiteY199" fmla="*/ 2066722 h 5414684"/>
              <a:gd name="connsiteX200" fmla="*/ 2670173 w 5350650"/>
              <a:gd name="connsiteY200" fmla="*/ 1991784 h 5414684"/>
              <a:gd name="connsiteX201" fmla="*/ 2650452 w 5350650"/>
              <a:gd name="connsiteY201" fmla="*/ 1918817 h 5414684"/>
              <a:gd name="connsiteX202" fmla="*/ 2626788 w 5350650"/>
              <a:gd name="connsiteY202" fmla="*/ 1845851 h 5414684"/>
              <a:gd name="connsiteX203" fmla="*/ 2601151 w 5350650"/>
              <a:gd name="connsiteY203" fmla="*/ 1772885 h 5414684"/>
              <a:gd name="connsiteX204" fmla="*/ 2571570 w 5350650"/>
              <a:gd name="connsiteY204" fmla="*/ 1697947 h 5414684"/>
              <a:gd name="connsiteX205" fmla="*/ 2541989 w 5350650"/>
              <a:gd name="connsiteY205" fmla="*/ 1628924 h 5414684"/>
              <a:gd name="connsiteX206" fmla="*/ 2510436 w 5350650"/>
              <a:gd name="connsiteY206" fmla="*/ 1557930 h 5414684"/>
              <a:gd name="connsiteX207" fmla="*/ 2478883 w 5350650"/>
              <a:gd name="connsiteY207" fmla="*/ 1486936 h 5414684"/>
              <a:gd name="connsiteX208" fmla="*/ 2904848 w 5350650"/>
              <a:gd name="connsiteY208" fmla="*/ 230732 h 5414684"/>
              <a:gd name="connsiteX209" fmla="*/ 2843715 w 5350650"/>
              <a:gd name="connsiteY209" fmla="*/ 234676 h 5414684"/>
              <a:gd name="connsiteX210" fmla="*/ 2782581 w 5350650"/>
              <a:gd name="connsiteY210" fmla="*/ 240592 h 5414684"/>
              <a:gd name="connsiteX211" fmla="*/ 2717503 w 5350650"/>
              <a:gd name="connsiteY211" fmla="*/ 246508 h 5414684"/>
              <a:gd name="connsiteX212" fmla="*/ 2652424 w 5350650"/>
              <a:gd name="connsiteY212" fmla="*/ 256368 h 5414684"/>
              <a:gd name="connsiteX213" fmla="*/ 2585374 w 5350650"/>
              <a:gd name="connsiteY213" fmla="*/ 270173 h 5414684"/>
              <a:gd name="connsiteX214" fmla="*/ 2520296 w 5350650"/>
              <a:gd name="connsiteY214" fmla="*/ 283977 h 5414684"/>
              <a:gd name="connsiteX215" fmla="*/ 2453246 w 5350650"/>
              <a:gd name="connsiteY215" fmla="*/ 299754 h 5414684"/>
              <a:gd name="connsiteX216" fmla="*/ 2384224 w 5350650"/>
              <a:gd name="connsiteY216" fmla="*/ 317502 h 5414684"/>
              <a:gd name="connsiteX217" fmla="*/ 2319146 w 5350650"/>
              <a:gd name="connsiteY217" fmla="*/ 339195 h 5414684"/>
              <a:gd name="connsiteX218" fmla="*/ 2250124 w 5350650"/>
              <a:gd name="connsiteY218" fmla="*/ 360888 h 5414684"/>
              <a:gd name="connsiteX219" fmla="*/ 2181102 w 5350650"/>
              <a:gd name="connsiteY219" fmla="*/ 384553 h 5414684"/>
              <a:gd name="connsiteX220" fmla="*/ 2112079 w 5350650"/>
              <a:gd name="connsiteY220" fmla="*/ 412162 h 5414684"/>
              <a:gd name="connsiteX221" fmla="*/ 2047001 w 5350650"/>
              <a:gd name="connsiteY221" fmla="*/ 439770 h 5414684"/>
              <a:gd name="connsiteX222" fmla="*/ 1977979 w 5350650"/>
              <a:gd name="connsiteY222" fmla="*/ 469351 h 5414684"/>
              <a:gd name="connsiteX223" fmla="*/ 1910929 w 5350650"/>
              <a:gd name="connsiteY223" fmla="*/ 500904 h 5414684"/>
              <a:gd name="connsiteX224" fmla="*/ 1845851 w 5350650"/>
              <a:gd name="connsiteY224" fmla="*/ 532457 h 5414684"/>
              <a:gd name="connsiteX225" fmla="*/ 1780773 w 5350650"/>
              <a:gd name="connsiteY225" fmla="*/ 569927 h 5414684"/>
              <a:gd name="connsiteX226" fmla="*/ 1717667 w 5350650"/>
              <a:gd name="connsiteY226" fmla="*/ 603451 h 5414684"/>
              <a:gd name="connsiteX227" fmla="*/ 1652589 w 5350650"/>
              <a:gd name="connsiteY227" fmla="*/ 642893 h 5414684"/>
              <a:gd name="connsiteX228" fmla="*/ 1591455 w 5350650"/>
              <a:gd name="connsiteY228" fmla="*/ 682334 h 5414684"/>
              <a:gd name="connsiteX229" fmla="*/ 1530321 w 5350650"/>
              <a:gd name="connsiteY229" fmla="*/ 723747 h 5414684"/>
              <a:gd name="connsiteX230" fmla="*/ 1473131 w 5350650"/>
              <a:gd name="connsiteY230" fmla="*/ 767133 h 5414684"/>
              <a:gd name="connsiteX231" fmla="*/ 1413969 w 5350650"/>
              <a:gd name="connsiteY231" fmla="*/ 810518 h 5414684"/>
              <a:gd name="connsiteX232" fmla="*/ 1358752 w 5350650"/>
              <a:gd name="connsiteY232" fmla="*/ 853904 h 5414684"/>
              <a:gd name="connsiteX233" fmla="*/ 1305506 w 5350650"/>
              <a:gd name="connsiteY233" fmla="*/ 899261 h 5414684"/>
              <a:gd name="connsiteX234" fmla="*/ 1252260 w 5350650"/>
              <a:gd name="connsiteY234" fmla="*/ 946591 h 5414684"/>
              <a:gd name="connsiteX235" fmla="*/ 1204931 w 5350650"/>
              <a:gd name="connsiteY235" fmla="*/ 993920 h 5414684"/>
              <a:gd name="connsiteX236" fmla="*/ 1157601 w 5350650"/>
              <a:gd name="connsiteY236" fmla="*/ 1045194 h 5414684"/>
              <a:gd name="connsiteX237" fmla="*/ 1159573 w 5350650"/>
              <a:gd name="connsiteY237" fmla="*/ 1116188 h 5414684"/>
              <a:gd name="connsiteX238" fmla="*/ 1161545 w 5350650"/>
              <a:gd name="connsiteY238" fmla="*/ 1187182 h 5414684"/>
              <a:gd name="connsiteX239" fmla="*/ 1165489 w 5350650"/>
              <a:gd name="connsiteY239" fmla="*/ 1222679 h 5414684"/>
              <a:gd name="connsiteX240" fmla="*/ 1171406 w 5350650"/>
              <a:gd name="connsiteY240" fmla="*/ 1258176 h 5414684"/>
              <a:gd name="connsiteX241" fmla="*/ 1177322 w 5350650"/>
              <a:gd name="connsiteY241" fmla="*/ 1291702 h 5414684"/>
              <a:gd name="connsiteX242" fmla="*/ 1187182 w 5350650"/>
              <a:gd name="connsiteY242" fmla="*/ 1327199 h 5414684"/>
              <a:gd name="connsiteX243" fmla="*/ 1199014 w 5350650"/>
              <a:gd name="connsiteY243" fmla="*/ 1358752 h 5414684"/>
              <a:gd name="connsiteX244" fmla="*/ 1208875 w 5350650"/>
              <a:gd name="connsiteY244" fmla="*/ 1388333 h 5414684"/>
              <a:gd name="connsiteX245" fmla="*/ 1222679 w 5350650"/>
              <a:gd name="connsiteY245" fmla="*/ 1415942 h 5414684"/>
              <a:gd name="connsiteX246" fmla="*/ 1238456 w 5350650"/>
              <a:gd name="connsiteY246" fmla="*/ 1439606 h 5414684"/>
              <a:gd name="connsiteX247" fmla="*/ 1260148 w 5350650"/>
              <a:gd name="connsiteY247" fmla="*/ 1463271 h 5414684"/>
              <a:gd name="connsiteX248" fmla="*/ 1279869 w 5350650"/>
              <a:gd name="connsiteY248" fmla="*/ 1484964 h 5414684"/>
              <a:gd name="connsiteX249" fmla="*/ 1305506 w 5350650"/>
              <a:gd name="connsiteY249" fmla="*/ 1500740 h 5414684"/>
              <a:gd name="connsiteX250" fmla="*/ 1333115 w 5350650"/>
              <a:gd name="connsiteY250" fmla="*/ 1514545 h 5414684"/>
              <a:gd name="connsiteX251" fmla="*/ 1346919 w 5350650"/>
              <a:gd name="connsiteY251" fmla="*/ 1516517 h 5414684"/>
              <a:gd name="connsiteX252" fmla="*/ 1360724 w 5350650"/>
              <a:gd name="connsiteY252" fmla="*/ 1516517 h 5414684"/>
              <a:gd name="connsiteX253" fmla="*/ 1376500 w 5350650"/>
              <a:gd name="connsiteY253" fmla="*/ 1514545 h 5414684"/>
              <a:gd name="connsiteX254" fmla="*/ 1394249 w 5350650"/>
              <a:gd name="connsiteY254" fmla="*/ 1510600 h 5414684"/>
              <a:gd name="connsiteX255" fmla="*/ 1429746 w 5350650"/>
              <a:gd name="connsiteY255" fmla="*/ 1502712 h 5414684"/>
              <a:gd name="connsiteX256" fmla="*/ 1447494 w 5350650"/>
              <a:gd name="connsiteY256" fmla="*/ 1500740 h 5414684"/>
              <a:gd name="connsiteX257" fmla="*/ 1463271 w 5350650"/>
              <a:gd name="connsiteY257" fmla="*/ 1496796 h 5414684"/>
              <a:gd name="connsiteX258" fmla="*/ 1510600 w 5350650"/>
              <a:gd name="connsiteY258" fmla="*/ 1477075 h 5414684"/>
              <a:gd name="connsiteX259" fmla="*/ 1557930 w 5350650"/>
              <a:gd name="connsiteY259" fmla="*/ 1457355 h 5414684"/>
              <a:gd name="connsiteX260" fmla="*/ 1605259 w 5350650"/>
              <a:gd name="connsiteY260" fmla="*/ 1439606 h 5414684"/>
              <a:gd name="connsiteX261" fmla="*/ 1652589 w 5350650"/>
              <a:gd name="connsiteY261" fmla="*/ 1423830 h 5414684"/>
              <a:gd name="connsiteX262" fmla="*/ 1701890 w 5350650"/>
              <a:gd name="connsiteY262" fmla="*/ 1410025 h 5414684"/>
              <a:gd name="connsiteX263" fmla="*/ 1751192 w 5350650"/>
              <a:gd name="connsiteY263" fmla="*/ 1396221 h 5414684"/>
              <a:gd name="connsiteX264" fmla="*/ 1804438 w 5350650"/>
              <a:gd name="connsiteY264" fmla="*/ 1386361 h 5414684"/>
              <a:gd name="connsiteX265" fmla="*/ 1855711 w 5350650"/>
              <a:gd name="connsiteY265" fmla="*/ 1376500 h 5414684"/>
              <a:gd name="connsiteX266" fmla="*/ 1976007 w 5350650"/>
              <a:gd name="connsiteY266" fmla="*/ 1358752 h 5414684"/>
              <a:gd name="connsiteX267" fmla="*/ 2106163 w 5350650"/>
              <a:gd name="connsiteY267" fmla="*/ 1344947 h 5414684"/>
              <a:gd name="connsiteX268" fmla="*/ 2256040 w 5350650"/>
              <a:gd name="connsiteY268" fmla="*/ 1331143 h 5414684"/>
              <a:gd name="connsiteX269" fmla="*/ 2427610 w 5350650"/>
              <a:gd name="connsiteY269" fmla="*/ 1317338 h 5414684"/>
              <a:gd name="connsiteX270" fmla="*/ 3214462 w 5350650"/>
              <a:gd name="connsiteY270" fmla="*/ 842071 h 5414684"/>
              <a:gd name="connsiteX271" fmla="*/ 3214462 w 5350650"/>
              <a:gd name="connsiteY271" fmla="*/ 780937 h 5414684"/>
              <a:gd name="connsiteX272" fmla="*/ 3210518 w 5350650"/>
              <a:gd name="connsiteY272" fmla="*/ 702055 h 5414684"/>
              <a:gd name="connsiteX273" fmla="*/ 3204602 w 5350650"/>
              <a:gd name="connsiteY273" fmla="*/ 613312 h 5414684"/>
              <a:gd name="connsiteX274" fmla="*/ 3196714 w 5350650"/>
              <a:gd name="connsiteY274" fmla="*/ 524569 h 5414684"/>
              <a:gd name="connsiteX275" fmla="*/ 3186854 w 5350650"/>
              <a:gd name="connsiteY275" fmla="*/ 435826 h 5414684"/>
              <a:gd name="connsiteX276" fmla="*/ 3173049 w 5350650"/>
              <a:gd name="connsiteY276" fmla="*/ 354972 h 5414684"/>
              <a:gd name="connsiteX277" fmla="*/ 3163189 w 5350650"/>
              <a:gd name="connsiteY277" fmla="*/ 321447 h 5414684"/>
              <a:gd name="connsiteX278" fmla="*/ 3157273 w 5350650"/>
              <a:gd name="connsiteY278" fmla="*/ 289894 h 5414684"/>
              <a:gd name="connsiteX279" fmla="*/ 3147412 w 5350650"/>
              <a:gd name="connsiteY279" fmla="*/ 264257 h 5414684"/>
              <a:gd name="connsiteX280" fmla="*/ 3139524 w 5350650"/>
              <a:gd name="connsiteY280" fmla="*/ 244536 h 5414684"/>
              <a:gd name="connsiteX281" fmla="*/ 3082334 w 5350650"/>
              <a:gd name="connsiteY281" fmla="*/ 238620 h 5414684"/>
              <a:gd name="connsiteX282" fmla="*/ 3025144 w 5350650"/>
              <a:gd name="connsiteY282" fmla="*/ 234676 h 5414684"/>
              <a:gd name="connsiteX283" fmla="*/ 2967954 w 5350650"/>
              <a:gd name="connsiteY283" fmla="*/ 230732 h 5414684"/>
              <a:gd name="connsiteX284" fmla="*/ 3388004 w 5350650"/>
              <a:gd name="connsiteY284" fmla="*/ 211011 h 5414684"/>
              <a:gd name="connsiteX285" fmla="*/ 3376172 w 5350650"/>
              <a:gd name="connsiteY285" fmla="*/ 240592 h 5414684"/>
              <a:gd name="connsiteX286" fmla="*/ 3368283 w 5350650"/>
              <a:gd name="connsiteY286" fmla="*/ 274117 h 5414684"/>
              <a:gd name="connsiteX287" fmla="*/ 3362367 w 5350650"/>
              <a:gd name="connsiteY287" fmla="*/ 311586 h 5414684"/>
              <a:gd name="connsiteX288" fmla="*/ 3358423 w 5350650"/>
              <a:gd name="connsiteY288" fmla="*/ 347083 h 5414684"/>
              <a:gd name="connsiteX289" fmla="*/ 3358423 w 5350650"/>
              <a:gd name="connsiteY289" fmla="*/ 388497 h 5414684"/>
              <a:gd name="connsiteX290" fmla="*/ 3358423 w 5350650"/>
              <a:gd name="connsiteY290" fmla="*/ 429910 h 5414684"/>
              <a:gd name="connsiteX291" fmla="*/ 3360395 w 5350650"/>
              <a:gd name="connsiteY291" fmla="*/ 473296 h 5414684"/>
              <a:gd name="connsiteX292" fmla="*/ 3364339 w 5350650"/>
              <a:gd name="connsiteY292" fmla="*/ 516681 h 5414684"/>
              <a:gd name="connsiteX293" fmla="*/ 3378144 w 5350650"/>
              <a:gd name="connsiteY293" fmla="*/ 611340 h 5414684"/>
              <a:gd name="connsiteX294" fmla="*/ 3393920 w 5350650"/>
              <a:gd name="connsiteY294" fmla="*/ 705999 h 5414684"/>
              <a:gd name="connsiteX295" fmla="*/ 3431390 w 5350650"/>
              <a:gd name="connsiteY295" fmla="*/ 905177 h 5414684"/>
              <a:gd name="connsiteX296" fmla="*/ 3547741 w 5350650"/>
              <a:gd name="connsiteY296" fmla="*/ 940674 h 5414684"/>
              <a:gd name="connsiteX297" fmla="*/ 3664093 w 5350650"/>
              <a:gd name="connsiteY297" fmla="*/ 978143 h 5414684"/>
              <a:gd name="connsiteX298" fmla="*/ 3780444 w 5350650"/>
              <a:gd name="connsiteY298" fmla="*/ 1021529 h 5414684"/>
              <a:gd name="connsiteX299" fmla="*/ 3890880 w 5350650"/>
              <a:gd name="connsiteY299" fmla="*/ 1068858 h 5414684"/>
              <a:gd name="connsiteX300" fmla="*/ 3997372 w 5350650"/>
              <a:gd name="connsiteY300" fmla="*/ 1120132 h 5414684"/>
              <a:gd name="connsiteX301" fmla="*/ 4048645 w 5350650"/>
              <a:gd name="connsiteY301" fmla="*/ 1145769 h 5414684"/>
              <a:gd name="connsiteX302" fmla="*/ 4097947 w 5350650"/>
              <a:gd name="connsiteY302" fmla="*/ 1173378 h 5414684"/>
              <a:gd name="connsiteX303" fmla="*/ 4145276 w 5350650"/>
              <a:gd name="connsiteY303" fmla="*/ 1202959 h 5414684"/>
              <a:gd name="connsiteX304" fmla="*/ 4190634 w 5350650"/>
              <a:gd name="connsiteY304" fmla="*/ 1230568 h 5414684"/>
              <a:gd name="connsiteX305" fmla="*/ 4234019 w 5350650"/>
              <a:gd name="connsiteY305" fmla="*/ 1260148 h 5414684"/>
              <a:gd name="connsiteX306" fmla="*/ 4273460 w 5350650"/>
              <a:gd name="connsiteY306" fmla="*/ 1289729 h 5414684"/>
              <a:gd name="connsiteX307" fmla="*/ 4366147 w 5350650"/>
              <a:gd name="connsiteY307" fmla="*/ 1289729 h 5414684"/>
              <a:gd name="connsiteX308" fmla="*/ 4462778 w 5350650"/>
              <a:gd name="connsiteY308" fmla="*/ 1293674 h 5414684"/>
              <a:gd name="connsiteX309" fmla="*/ 4555465 w 5350650"/>
              <a:gd name="connsiteY309" fmla="*/ 1299590 h 5414684"/>
              <a:gd name="connsiteX310" fmla="*/ 4650124 w 5350650"/>
              <a:gd name="connsiteY310" fmla="*/ 1305506 h 5414684"/>
              <a:gd name="connsiteX311" fmla="*/ 4742811 w 5350650"/>
              <a:gd name="connsiteY311" fmla="*/ 1317338 h 5414684"/>
              <a:gd name="connsiteX312" fmla="*/ 4837470 w 5350650"/>
              <a:gd name="connsiteY312" fmla="*/ 1331143 h 5414684"/>
              <a:gd name="connsiteX313" fmla="*/ 4934102 w 5350650"/>
              <a:gd name="connsiteY313" fmla="*/ 1346919 h 5414684"/>
              <a:gd name="connsiteX314" fmla="*/ 5026788 w 5350650"/>
              <a:gd name="connsiteY314" fmla="*/ 1364668 h 5414684"/>
              <a:gd name="connsiteX315" fmla="*/ 5044537 w 5350650"/>
              <a:gd name="connsiteY315" fmla="*/ 1305506 h 5414684"/>
              <a:gd name="connsiteX316" fmla="*/ 5058341 w 5350650"/>
              <a:gd name="connsiteY316" fmla="*/ 1242400 h 5414684"/>
              <a:gd name="connsiteX317" fmla="*/ 5070174 w 5350650"/>
              <a:gd name="connsiteY317" fmla="*/ 1171406 h 5414684"/>
              <a:gd name="connsiteX318" fmla="*/ 5080034 w 5350650"/>
              <a:gd name="connsiteY318" fmla="*/ 1100411 h 5414684"/>
              <a:gd name="connsiteX319" fmla="*/ 5085950 w 5350650"/>
              <a:gd name="connsiteY319" fmla="*/ 1031389 h 5414684"/>
              <a:gd name="connsiteX320" fmla="*/ 5087922 w 5350650"/>
              <a:gd name="connsiteY320" fmla="*/ 972227 h 5414684"/>
              <a:gd name="connsiteX321" fmla="*/ 5087922 w 5350650"/>
              <a:gd name="connsiteY321" fmla="*/ 924898 h 5414684"/>
              <a:gd name="connsiteX322" fmla="*/ 5085950 w 5350650"/>
              <a:gd name="connsiteY322" fmla="*/ 891373 h 5414684"/>
              <a:gd name="connsiteX323" fmla="*/ 5046509 w 5350650"/>
              <a:gd name="connsiteY323" fmla="*/ 855876 h 5414684"/>
              <a:gd name="connsiteX324" fmla="*/ 5007068 w 5350650"/>
              <a:gd name="connsiteY324" fmla="*/ 818407 h 5414684"/>
              <a:gd name="connsiteX325" fmla="*/ 4965654 w 5350650"/>
              <a:gd name="connsiteY325" fmla="*/ 784882 h 5414684"/>
              <a:gd name="connsiteX326" fmla="*/ 4922269 w 5350650"/>
              <a:gd name="connsiteY326" fmla="*/ 749384 h 5414684"/>
              <a:gd name="connsiteX327" fmla="*/ 4835498 w 5350650"/>
              <a:gd name="connsiteY327" fmla="*/ 684306 h 5414684"/>
              <a:gd name="connsiteX328" fmla="*/ 4740839 w 5350650"/>
              <a:gd name="connsiteY328" fmla="*/ 623172 h 5414684"/>
              <a:gd name="connsiteX329" fmla="*/ 4644208 w 5350650"/>
              <a:gd name="connsiteY329" fmla="*/ 562038 h 5414684"/>
              <a:gd name="connsiteX330" fmla="*/ 4543633 w 5350650"/>
              <a:gd name="connsiteY330" fmla="*/ 508793 h 5414684"/>
              <a:gd name="connsiteX331" fmla="*/ 4441086 w 5350650"/>
              <a:gd name="connsiteY331" fmla="*/ 457519 h 5414684"/>
              <a:gd name="connsiteX332" fmla="*/ 4334594 w 5350650"/>
              <a:gd name="connsiteY332" fmla="*/ 412162 h 5414684"/>
              <a:gd name="connsiteX333" fmla="*/ 4224158 w 5350650"/>
              <a:gd name="connsiteY333" fmla="*/ 368776 h 5414684"/>
              <a:gd name="connsiteX334" fmla="*/ 4109779 w 5350650"/>
              <a:gd name="connsiteY334" fmla="*/ 331307 h 5414684"/>
              <a:gd name="connsiteX335" fmla="*/ 3995399 w 5350650"/>
              <a:gd name="connsiteY335" fmla="*/ 297782 h 5414684"/>
              <a:gd name="connsiteX336" fmla="*/ 3877076 w 5350650"/>
              <a:gd name="connsiteY336" fmla="*/ 270173 h 5414684"/>
              <a:gd name="connsiteX337" fmla="*/ 3758752 w 5350650"/>
              <a:gd name="connsiteY337" fmla="*/ 246508 h 5414684"/>
              <a:gd name="connsiteX338" fmla="*/ 3695646 w 5350650"/>
              <a:gd name="connsiteY338" fmla="*/ 238620 h 5414684"/>
              <a:gd name="connsiteX339" fmla="*/ 3634512 w 5350650"/>
              <a:gd name="connsiteY339" fmla="*/ 228759 h 5414684"/>
              <a:gd name="connsiteX340" fmla="*/ 3575350 w 5350650"/>
              <a:gd name="connsiteY340" fmla="*/ 222843 h 5414684"/>
              <a:gd name="connsiteX341" fmla="*/ 3514216 w 5350650"/>
              <a:gd name="connsiteY341" fmla="*/ 216927 h 5414684"/>
              <a:gd name="connsiteX342" fmla="*/ 3449138 w 5350650"/>
              <a:gd name="connsiteY342" fmla="*/ 212983 h 5414684"/>
              <a:gd name="connsiteX343" fmla="*/ 3131636 w 5350650"/>
              <a:gd name="connsiteY343" fmla="*/ 0 h 5414684"/>
              <a:gd name="connsiteX344" fmla="*/ 3216434 w 5350650"/>
              <a:gd name="connsiteY344" fmla="*/ 0 h 5414684"/>
              <a:gd name="connsiteX345" fmla="*/ 3299261 w 5350650"/>
              <a:gd name="connsiteY345" fmla="*/ 0 h 5414684"/>
              <a:gd name="connsiteX346" fmla="*/ 3380116 w 5350650"/>
              <a:gd name="connsiteY346" fmla="*/ 5917 h 5414684"/>
              <a:gd name="connsiteX347" fmla="*/ 3462942 w 5350650"/>
              <a:gd name="connsiteY347" fmla="*/ 9861 h 5414684"/>
              <a:gd name="connsiteX348" fmla="*/ 3543797 w 5350650"/>
              <a:gd name="connsiteY348" fmla="*/ 15777 h 5414684"/>
              <a:gd name="connsiteX349" fmla="*/ 3622680 w 5350650"/>
              <a:gd name="connsiteY349" fmla="*/ 25637 h 5414684"/>
              <a:gd name="connsiteX350" fmla="*/ 3703534 w 5350650"/>
              <a:gd name="connsiteY350" fmla="*/ 37470 h 5414684"/>
              <a:gd name="connsiteX351" fmla="*/ 3782416 w 5350650"/>
              <a:gd name="connsiteY351" fmla="*/ 51274 h 5414684"/>
              <a:gd name="connsiteX352" fmla="*/ 3861299 w 5350650"/>
              <a:gd name="connsiteY352" fmla="*/ 67050 h 5414684"/>
              <a:gd name="connsiteX353" fmla="*/ 3940182 w 5350650"/>
              <a:gd name="connsiteY353" fmla="*/ 82827 h 5414684"/>
              <a:gd name="connsiteX354" fmla="*/ 4017092 w 5350650"/>
              <a:gd name="connsiteY354" fmla="*/ 100576 h 5414684"/>
              <a:gd name="connsiteX355" fmla="*/ 4094002 w 5350650"/>
              <a:gd name="connsiteY355" fmla="*/ 122268 h 5414684"/>
              <a:gd name="connsiteX356" fmla="*/ 4168941 w 5350650"/>
              <a:gd name="connsiteY356" fmla="*/ 143961 h 5414684"/>
              <a:gd name="connsiteX357" fmla="*/ 4245852 w 5350650"/>
              <a:gd name="connsiteY357" fmla="*/ 169598 h 5414684"/>
              <a:gd name="connsiteX358" fmla="*/ 4318818 w 5350650"/>
              <a:gd name="connsiteY358" fmla="*/ 195235 h 5414684"/>
              <a:gd name="connsiteX359" fmla="*/ 4391784 w 5350650"/>
              <a:gd name="connsiteY359" fmla="*/ 224815 h 5414684"/>
              <a:gd name="connsiteX360" fmla="*/ 4464750 w 5350650"/>
              <a:gd name="connsiteY360" fmla="*/ 254396 h 5414684"/>
              <a:gd name="connsiteX361" fmla="*/ 4535744 w 5350650"/>
              <a:gd name="connsiteY361" fmla="*/ 283977 h 5414684"/>
              <a:gd name="connsiteX362" fmla="*/ 4606739 w 5350650"/>
              <a:gd name="connsiteY362" fmla="*/ 317502 h 5414684"/>
              <a:gd name="connsiteX363" fmla="*/ 4677733 w 5350650"/>
              <a:gd name="connsiteY363" fmla="*/ 353000 h 5414684"/>
              <a:gd name="connsiteX364" fmla="*/ 4744784 w 5350650"/>
              <a:gd name="connsiteY364" fmla="*/ 388497 h 5414684"/>
              <a:gd name="connsiteX365" fmla="*/ 4813806 w 5350650"/>
              <a:gd name="connsiteY365" fmla="*/ 427938 h 5414684"/>
              <a:gd name="connsiteX366" fmla="*/ 4880856 w 5350650"/>
              <a:gd name="connsiteY366" fmla="*/ 467379 h 5414684"/>
              <a:gd name="connsiteX367" fmla="*/ 4945934 w 5350650"/>
              <a:gd name="connsiteY367" fmla="*/ 508793 h 5414684"/>
              <a:gd name="connsiteX368" fmla="*/ 5011012 w 5350650"/>
              <a:gd name="connsiteY368" fmla="*/ 552178 h 5414684"/>
              <a:gd name="connsiteX369" fmla="*/ 5074118 w 5350650"/>
              <a:gd name="connsiteY369" fmla="*/ 595563 h 5414684"/>
              <a:gd name="connsiteX370" fmla="*/ 5137224 w 5350650"/>
              <a:gd name="connsiteY370" fmla="*/ 640921 h 5414684"/>
              <a:gd name="connsiteX371" fmla="*/ 5198358 w 5350650"/>
              <a:gd name="connsiteY371" fmla="*/ 688250 h 5414684"/>
              <a:gd name="connsiteX372" fmla="*/ 5257520 w 5350650"/>
              <a:gd name="connsiteY372" fmla="*/ 737552 h 5414684"/>
              <a:gd name="connsiteX373" fmla="*/ 5316682 w 5350650"/>
              <a:gd name="connsiteY373" fmla="*/ 786853 h 5414684"/>
              <a:gd name="connsiteX374" fmla="*/ 5350650 w 5350650"/>
              <a:gd name="connsiteY374" fmla="*/ 817308 h 5414684"/>
              <a:gd name="connsiteX375" fmla="*/ 5350650 w 5350650"/>
              <a:gd name="connsiteY375" fmla="*/ 1834270 h 5414684"/>
              <a:gd name="connsiteX376" fmla="*/ 5222022 w 5350650"/>
              <a:gd name="connsiteY376" fmla="*/ 1577651 h 5414684"/>
              <a:gd name="connsiteX377" fmla="*/ 5115531 w 5350650"/>
              <a:gd name="connsiteY377" fmla="*/ 1561874 h 5414684"/>
              <a:gd name="connsiteX378" fmla="*/ 5011012 w 5350650"/>
              <a:gd name="connsiteY378" fmla="*/ 1548070 h 5414684"/>
              <a:gd name="connsiteX379" fmla="*/ 4900576 w 5350650"/>
              <a:gd name="connsiteY379" fmla="*/ 1536237 h 5414684"/>
              <a:gd name="connsiteX380" fmla="*/ 4792113 w 5350650"/>
              <a:gd name="connsiteY380" fmla="*/ 1528349 h 5414684"/>
              <a:gd name="connsiteX381" fmla="*/ 4679705 w 5350650"/>
              <a:gd name="connsiteY381" fmla="*/ 1518489 h 5414684"/>
              <a:gd name="connsiteX382" fmla="*/ 4565326 w 5350650"/>
              <a:gd name="connsiteY382" fmla="*/ 1510600 h 5414684"/>
              <a:gd name="connsiteX383" fmla="*/ 4448974 w 5350650"/>
              <a:gd name="connsiteY383" fmla="*/ 1506656 h 5414684"/>
              <a:gd name="connsiteX384" fmla="*/ 4332622 w 5350650"/>
              <a:gd name="connsiteY384" fmla="*/ 1504684 h 5414684"/>
              <a:gd name="connsiteX385" fmla="*/ 4111751 w 5350650"/>
              <a:gd name="connsiteY385" fmla="*/ 2060806 h 5414684"/>
              <a:gd name="connsiteX386" fmla="*/ 4166969 w 5350650"/>
              <a:gd name="connsiteY386" fmla="*/ 2119968 h 5414684"/>
              <a:gd name="connsiteX387" fmla="*/ 4220214 w 5350650"/>
              <a:gd name="connsiteY387" fmla="*/ 2179130 h 5414684"/>
              <a:gd name="connsiteX388" fmla="*/ 4267544 w 5350650"/>
              <a:gd name="connsiteY388" fmla="*/ 2240264 h 5414684"/>
              <a:gd name="connsiteX389" fmla="*/ 4312902 w 5350650"/>
              <a:gd name="connsiteY389" fmla="*/ 2305342 h 5414684"/>
              <a:gd name="connsiteX390" fmla="*/ 4354315 w 5350650"/>
              <a:gd name="connsiteY390" fmla="*/ 2368448 h 5414684"/>
              <a:gd name="connsiteX391" fmla="*/ 4395728 w 5350650"/>
              <a:gd name="connsiteY391" fmla="*/ 2433526 h 5414684"/>
              <a:gd name="connsiteX392" fmla="*/ 4431226 w 5350650"/>
              <a:gd name="connsiteY392" fmla="*/ 2498604 h 5414684"/>
              <a:gd name="connsiteX393" fmla="*/ 4464750 w 5350650"/>
              <a:gd name="connsiteY393" fmla="*/ 2565654 h 5414684"/>
              <a:gd name="connsiteX394" fmla="*/ 4494332 w 5350650"/>
              <a:gd name="connsiteY394" fmla="*/ 2634676 h 5414684"/>
              <a:gd name="connsiteX395" fmla="*/ 4521940 w 5350650"/>
              <a:gd name="connsiteY395" fmla="*/ 2701726 h 5414684"/>
              <a:gd name="connsiteX396" fmla="*/ 4547577 w 5350650"/>
              <a:gd name="connsiteY396" fmla="*/ 2772721 h 5414684"/>
              <a:gd name="connsiteX397" fmla="*/ 4569270 w 5350650"/>
              <a:gd name="connsiteY397" fmla="*/ 2841743 h 5414684"/>
              <a:gd name="connsiteX398" fmla="*/ 4590962 w 5350650"/>
              <a:gd name="connsiteY398" fmla="*/ 2912737 h 5414684"/>
              <a:gd name="connsiteX399" fmla="*/ 4608711 w 5350650"/>
              <a:gd name="connsiteY399" fmla="*/ 2985703 h 5414684"/>
              <a:gd name="connsiteX400" fmla="*/ 4624488 w 5350650"/>
              <a:gd name="connsiteY400" fmla="*/ 3058670 h 5414684"/>
              <a:gd name="connsiteX401" fmla="*/ 4640264 w 5350650"/>
              <a:gd name="connsiteY401" fmla="*/ 3131636 h 5414684"/>
              <a:gd name="connsiteX402" fmla="*/ 5350650 w 5350650"/>
              <a:gd name="connsiteY402" fmla="*/ 3102200 h 5414684"/>
              <a:gd name="connsiteX403" fmla="*/ 5350650 w 5350650"/>
              <a:gd name="connsiteY403" fmla="*/ 4475872 h 5414684"/>
              <a:gd name="connsiteX404" fmla="*/ 5294989 w 5350650"/>
              <a:gd name="connsiteY404" fmla="*/ 4433198 h 5414684"/>
              <a:gd name="connsiteX405" fmla="*/ 5198358 w 5350650"/>
              <a:gd name="connsiteY405" fmla="*/ 4492359 h 5414684"/>
              <a:gd name="connsiteX406" fmla="*/ 5099754 w 5350650"/>
              <a:gd name="connsiteY406" fmla="*/ 4551521 h 5414684"/>
              <a:gd name="connsiteX407" fmla="*/ 4999180 w 5350650"/>
              <a:gd name="connsiteY407" fmla="*/ 4608711 h 5414684"/>
              <a:gd name="connsiteX408" fmla="*/ 4896632 w 5350650"/>
              <a:gd name="connsiteY408" fmla="*/ 4663929 h 5414684"/>
              <a:gd name="connsiteX409" fmla="*/ 4794085 w 5350650"/>
              <a:gd name="connsiteY409" fmla="*/ 4713230 h 5414684"/>
              <a:gd name="connsiteX410" fmla="*/ 4691538 w 5350650"/>
              <a:gd name="connsiteY410" fmla="*/ 4764504 h 5414684"/>
              <a:gd name="connsiteX411" fmla="*/ 4587018 w 5350650"/>
              <a:gd name="connsiteY411" fmla="*/ 4809862 h 5414684"/>
              <a:gd name="connsiteX412" fmla="*/ 4484471 w 5350650"/>
              <a:gd name="connsiteY412" fmla="*/ 4851275 h 5414684"/>
              <a:gd name="connsiteX413" fmla="*/ 4441086 w 5350650"/>
              <a:gd name="connsiteY413" fmla="*/ 4943962 h 5414684"/>
              <a:gd name="connsiteX414" fmla="*/ 4389812 w 5350650"/>
              <a:gd name="connsiteY414" fmla="*/ 5044537 h 5414684"/>
              <a:gd name="connsiteX415" fmla="*/ 4330650 w 5350650"/>
              <a:gd name="connsiteY415" fmla="*/ 5153001 h 5414684"/>
              <a:gd name="connsiteX416" fmla="*/ 4261628 w 5350650"/>
              <a:gd name="connsiteY416" fmla="*/ 5265408 h 5414684"/>
              <a:gd name="connsiteX417" fmla="*/ 4222186 w 5350650"/>
              <a:gd name="connsiteY417" fmla="*/ 5324570 h 5414684"/>
              <a:gd name="connsiteX418" fmla="*/ 4180773 w 5350650"/>
              <a:gd name="connsiteY418" fmla="*/ 5383732 h 5414684"/>
              <a:gd name="connsiteX419" fmla="*/ 4159805 w 5350650"/>
              <a:gd name="connsiteY419" fmla="*/ 5414684 h 5414684"/>
              <a:gd name="connsiteX420" fmla="*/ 3926643 w 5350650"/>
              <a:gd name="connsiteY420" fmla="*/ 5414684 h 5414684"/>
              <a:gd name="connsiteX421" fmla="*/ 3971734 w 5350650"/>
              <a:gd name="connsiteY421" fmla="*/ 5348235 h 5414684"/>
              <a:gd name="connsiteX422" fmla="*/ 4048645 w 5350650"/>
              <a:gd name="connsiteY422" fmla="*/ 5241743 h 5414684"/>
              <a:gd name="connsiteX423" fmla="*/ 4133444 w 5350650"/>
              <a:gd name="connsiteY423" fmla="*/ 5135252 h 5414684"/>
              <a:gd name="connsiteX424" fmla="*/ 4224158 w 5350650"/>
              <a:gd name="connsiteY424" fmla="*/ 5026788 h 5414684"/>
              <a:gd name="connsiteX425" fmla="*/ 4322762 w 5350650"/>
              <a:gd name="connsiteY425" fmla="*/ 4916353 h 5414684"/>
              <a:gd name="connsiteX426" fmla="*/ 4269516 w 5350650"/>
              <a:gd name="connsiteY426" fmla="*/ 4839443 h 5414684"/>
              <a:gd name="connsiteX427" fmla="*/ 4220214 w 5350650"/>
              <a:gd name="connsiteY427" fmla="*/ 4758588 h 5414684"/>
              <a:gd name="connsiteX428" fmla="*/ 4174857 w 5350650"/>
              <a:gd name="connsiteY428" fmla="*/ 4681677 h 5414684"/>
              <a:gd name="connsiteX429" fmla="*/ 4133444 w 5350650"/>
              <a:gd name="connsiteY429" fmla="*/ 4600823 h 5414684"/>
              <a:gd name="connsiteX430" fmla="*/ 4094002 w 5350650"/>
              <a:gd name="connsiteY430" fmla="*/ 4523912 h 5414684"/>
              <a:gd name="connsiteX431" fmla="*/ 4058505 w 5350650"/>
              <a:gd name="connsiteY431" fmla="*/ 4443058 h 5414684"/>
              <a:gd name="connsiteX432" fmla="*/ 4028924 w 5350650"/>
              <a:gd name="connsiteY432" fmla="*/ 4366147 h 5414684"/>
              <a:gd name="connsiteX433" fmla="*/ 4001316 w 5350650"/>
              <a:gd name="connsiteY433" fmla="*/ 4289237 h 5414684"/>
              <a:gd name="connsiteX434" fmla="*/ 3924405 w 5350650"/>
              <a:gd name="connsiteY434" fmla="*/ 4303041 h 5414684"/>
              <a:gd name="connsiteX435" fmla="*/ 3851439 w 5350650"/>
              <a:gd name="connsiteY435" fmla="*/ 4312902 h 5414684"/>
              <a:gd name="connsiteX436" fmla="*/ 3776500 w 5350650"/>
              <a:gd name="connsiteY436" fmla="*/ 4324734 h 5414684"/>
              <a:gd name="connsiteX437" fmla="*/ 3701562 w 5350650"/>
              <a:gd name="connsiteY437" fmla="*/ 4336566 h 5414684"/>
              <a:gd name="connsiteX438" fmla="*/ 3628596 w 5350650"/>
              <a:gd name="connsiteY438" fmla="*/ 4342483 h 5414684"/>
              <a:gd name="connsiteX439" fmla="*/ 3549713 w 5350650"/>
              <a:gd name="connsiteY439" fmla="*/ 4348399 h 5414684"/>
              <a:gd name="connsiteX440" fmla="*/ 3474775 w 5350650"/>
              <a:gd name="connsiteY440" fmla="*/ 4352343 h 5414684"/>
              <a:gd name="connsiteX441" fmla="*/ 3399836 w 5350650"/>
              <a:gd name="connsiteY441" fmla="*/ 4354315 h 5414684"/>
              <a:gd name="connsiteX442" fmla="*/ 3320954 w 5350650"/>
              <a:gd name="connsiteY442" fmla="*/ 4352343 h 5414684"/>
              <a:gd name="connsiteX443" fmla="*/ 3244044 w 5350650"/>
              <a:gd name="connsiteY443" fmla="*/ 4350371 h 5414684"/>
              <a:gd name="connsiteX444" fmla="*/ 3167133 w 5350650"/>
              <a:gd name="connsiteY444" fmla="*/ 4342483 h 5414684"/>
              <a:gd name="connsiteX445" fmla="*/ 3088250 w 5350650"/>
              <a:gd name="connsiteY445" fmla="*/ 4334594 h 5414684"/>
              <a:gd name="connsiteX446" fmla="*/ 3009368 w 5350650"/>
              <a:gd name="connsiteY446" fmla="*/ 4322762 h 5414684"/>
              <a:gd name="connsiteX447" fmla="*/ 2928513 w 5350650"/>
              <a:gd name="connsiteY447" fmla="*/ 4308958 h 5414684"/>
              <a:gd name="connsiteX448" fmla="*/ 2847659 w 5350650"/>
              <a:gd name="connsiteY448" fmla="*/ 4293181 h 5414684"/>
              <a:gd name="connsiteX449" fmla="*/ 2768776 w 5350650"/>
              <a:gd name="connsiteY449" fmla="*/ 4273460 h 5414684"/>
              <a:gd name="connsiteX450" fmla="*/ 2362531 w 5350650"/>
              <a:gd name="connsiteY450" fmla="*/ 4920297 h 5414684"/>
              <a:gd name="connsiteX451" fmla="*/ 2394084 w 5350650"/>
              <a:gd name="connsiteY451" fmla="*/ 5028761 h 5414684"/>
              <a:gd name="connsiteX452" fmla="*/ 2431554 w 5350650"/>
              <a:gd name="connsiteY452" fmla="*/ 5139196 h 5414684"/>
              <a:gd name="connsiteX453" fmla="*/ 2478883 w 5350650"/>
              <a:gd name="connsiteY453" fmla="*/ 5247660 h 5414684"/>
              <a:gd name="connsiteX454" fmla="*/ 2528184 w 5350650"/>
              <a:gd name="connsiteY454" fmla="*/ 5358095 h 5414684"/>
              <a:gd name="connsiteX455" fmla="*/ 2556479 w 5350650"/>
              <a:gd name="connsiteY455" fmla="*/ 5414684 h 5414684"/>
              <a:gd name="connsiteX456" fmla="*/ 2366748 w 5350650"/>
              <a:gd name="connsiteY456" fmla="*/ 5414684 h 5414684"/>
              <a:gd name="connsiteX457" fmla="*/ 2123912 w 5350650"/>
              <a:gd name="connsiteY457" fmla="*/ 5007068 h 5414684"/>
              <a:gd name="connsiteX458" fmla="*/ 2011504 w 5350650"/>
              <a:gd name="connsiteY458" fmla="*/ 4987347 h 5414684"/>
              <a:gd name="connsiteX459" fmla="*/ 1899096 w 5350650"/>
              <a:gd name="connsiteY459" fmla="*/ 4967627 h 5414684"/>
              <a:gd name="connsiteX460" fmla="*/ 1841907 w 5350650"/>
              <a:gd name="connsiteY460" fmla="*/ 4953822 h 5414684"/>
              <a:gd name="connsiteX461" fmla="*/ 1784717 w 5350650"/>
              <a:gd name="connsiteY461" fmla="*/ 4938046 h 5414684"/>
              <a:gd name="connsiteX462" fmla="*/ 1725555 w 5350650"/>
              <a:gd name="connsiteY462" fmla="*/ 4922269 h 5414684"/>
              <a:gd name="connsiteX463" fmla="*/ 1668365 w 5350650"/>
              <a:gd name="connsiteY463" fmla="*/ 4902549 h 5414684"/>
              <a:gd name="connsiteX464" fmla="*/ 1609203 w 5350650"/>
              <a:gd name="connsiteY464" fmla="*/ 4882828 h 5414684"/>
              <a:gd name="connsiteX465" fmla="*/ 1550041 w 5350650"/>
              <a:gd name="connsiteY465" fmla="*/ 4859163 h 5414684"/>
              <a:gd name="connsiteX466" fmla="*/ 1490880 w 5350650"/>
              <a:gd name="connsiteY466" fmla="*/ 4837470 h 5414684"/>
              <a:gd name="connsiteX467" fmla="*/ 1431718 w 5350650"/>
              <a:gd name="connsiteY467" fmla="*/ 4809862 h 5414684"/>
              <a:gd name="connsiteX468" fmla="*/ 1368612 w 5350650"/>
              <a:gd name="connsiteY468" fmla="*/ 4782253 h 5414684"/>
              <a:gd name="connsiteX469" fmla="*/ 1309450 w 5350650"/>
              <a:gd name="connsiteY469" fmla="*/ 4752672 h 5414684"/>
              <a:gd name="connsiteX470" fmla="*/ 1248316 w 5350650"/>
              <a:gd name="connsiteY470" fmla="*/ 4719147 h 5414684"/>
              <a:gd name="connsiteX471" fmla="*/ 1185210 w 5350650"/>
              <a:gd name="connsiteY471" fmla="*/ 4683650 h 5414684"/>
              <a:gd name="connsiteX472" fmla="*/ 818406 w 5350650"/>
              <a:gd name="connsiteY472" fmla="*/ 4945934 h 5414684"/>
              <a:gd name="connsiteX473" fmla="*/ 889401 w 5350650"/>
              <a:gd name="connsiteY473" fmla="*/ 5056369 h 5414684"/>
              <a:gd name="connsiteX474" fmla="*/ 964339 w 5350650"/>
              <a:gd name="connsiteY474" fmla="*/ 5160889 h 5414684"/>
              <a:gd name="connsiteX475" fmla="*/ 1003780 w 5350650"/>
              <a:gd name="connsiteY475" fmla="*/ 5212162 h 5414684"/>
              <a:gd name="connsiteX476" fmla="*/ 1043221 w 5350650"/>
              <a:gd name="connsiteY476" fmla="*/ 5259492 h 5414684"/>
              <a:gd name="connsiteX477" fmla="*/ 1080691 w 5350650"/>
              <a:gd name="connsiteY477" fmla="*/ 5308793 h 5414684"/>
              <a:gd name="connsiteX478" fmla="*/ 1122104 w 5350650"/>
              <a:gd name="connsiteY478" fmla="*/ 5356123 h 5414684"/>
              <a:gd name="connsiteX479" fmla="*/ 1163517 w 5350650"/>
              <a:gd name="connsiteY479" fmla="*/ 5399508 h 5414684"/>
              <a:gd name="connsiteX480" fmla="*/ 1178034 w 5350650"/>
              <a:gd name="connsiteY480" fmla="*/ 5414684 h 5414684"/>
              <a:gd name="connsiteX481" fmla="*/ 874153 w 5350650"/>
              <a:gd name="connsiteY481" fmla="*/ 5414684 h 5414684"/>
              <a:gd name="connsiteX482" fmla="*/ 836155 w 5350650"/>
              <a:gd name="connsiteY482" fmla="*/ 5373872 h 5414684"/>
              <a:gd name="connsiteX483" fmla="*/ 786853 w 5350650"/>
              <a:gd name="connsiteY483" fmla="*/ 5316682 h 5414684"/>
              <a:gd name="connsiteX484" fmla="*/ 735580 w 5350650"/>
              <a:gd name="connsiteY484" fmla="*/ 5257520 h 5414684"/>
              <a:gd name="connsiteX485" fmla="*/ 688250 w 5350650"/>
              <a:gd name="connsiteY485" fmla="*/ 5198358 h 5414684"/>
              <a:gd name="connsiteX486" fmla="*/ 640921 w 5350650"/>
              <a:gd name="connsiteY486" fmla="*/ 5137224 h 5414684"/>
              <a:gd name="connsiteX487" fmla="*/ 595563 w 5350650"/>
              <a:gd name="connsiteY487" fmla="*/ 5074118 h 5414684"/>
              <a:gd name="connsiteX488" fmla="*/ 552178 w 5350650"/>
              <a:gd name="connsiteY488" fmla="*/ 5011012 h 5414684"/>
              <a:gd name="connsiteX489" fmla="*/ 508792 w 5350650"/>
              <a:gd name="connsiteY489" fmla="*/ 4945934 h 5414684"/>
              <a:gd name="connsiteX490" fmla="*/ 467379 w 5350650"/>
              <a:gd name="connsiteY490" fmla="*/ 4880856 h 5414684"/>
              <a:gd name="connsiteX491" fmla="*/ 427938 w 5350650"/>
              <a:gd name="connsiteY491" fmla="*/ 4813806 h 5414684"/>
              <a:gd name="connsiteX492" fmla="*/ 388497 w 5350650"/>
              <a:gd name="connsiteY492" fmla="*/ 4744784 h 5414684"/>
              <a:gd name="connsiteX493" fmla="*/ 354972 w 5350650"/>
              <a:gd name="connsiteY493" fmla="*/ 4677733 h 5414684"/>
              <a:gd name="connsiteX494" fmla="*/ 317502 w 5350650"/>
              <a:gd name="connsiteY494" fmla="*/ 4606739 h 5414684"/>
              <a:gd name="connsiteX495" fmla="*/ 285949 w 5350650"/>
              <a:gd name="connsiteY495" fmla="*/ 4535745 h 5414684"/>
              <a:gd name="connsiteX496" fmla="*/ 254396 w 5350650"/>
              <a:gd name="connsiteY496" fmla="*/ 4464751 h 5414684"/>
              <a:gd name="connsiteX497" fmla="*/ 224815 w 5350650"/>
              <a:gd name="connsiteY497" fmla="*/ 4391784 h 5414684"/>
              <a:gd name="connsiteX498" fmla="*/ 197207 w 5350650"/>
              <a:gd name="connsiteY498" fmla="*/ 4318818 h 5414684"/>
              <a:gd name="connsiteX499" fmla="*/ 169598 w 5350650"/>
              <a:gd name="connsiteY499" fmla="*/ 4245852 h 5414684"/>
              <a:gd name="connsiteX500" fmla="*/ 145933 w 5350650"/>
              <a:gd name="connsiteY500" fmla="*/ 4168941 h 5414684"/>
              <a:gd name="connsiteX501" fmla="*/ 124240 w 5350650"/>
              <a:gd name="connsiteY501" fmla="*/ 4094003 h 5414684"/>
              <a:gd name="connsiteX502" fmla="*/ 102548 w 5350650"/>
              <a:gd name="connsiteY502" fmla="*/ 4017092 h 5414684"/>
              <a:gd name="connsiteX503" fmla="*/ 82827 w 5350650"/>
              <a:gd name="connsiteY503" fmla="*/ 3938210 h 5414684"/>
              <a:gd name="connsiteX504" fmla="*/ 67050 w 5350650"/>
              <a:gd name="connsiteY504" fmla="*/ 3861299 h 5414684"/>
              <a:gd name="connsiteX505" fmla="*/ 51274 w 5350650"/>
              <a:gd name="connsiteY505" fmla="*/ 3784389 h 5414684"/>
              <a:gd name="connsiteX506" fmla="*/ 37469 w 5350650"/>
              <a:gd name="connsiteY506" fmla="*/ 3703534 h 5414684"/>
              <a:gd name="connsiteX507" fmla="*/ 27609 w 5350650"/>
              <a:gd name="connsiteY507" fmla="*/ 3622680 h 5414684"/>
              <a:gd name="connsiteX508" fmla="*/ 17749 w 5350650"/>
              <a:gd name="connsiteY508" fmla="*/ 3543797 h 5414684"/>
              <a:gd name="connsiteX509" fmla="*/ 9861 w 5350650"/>
              <a:gd name="connsiteY509" fmla="*/ 3460970 h 5414684"/>
              <a:gd name="connsiteX510" fmla="*/ 5916 w 5350650"/>
              <a:gd name="connsiteY510" fmla="*/ 3382088 h 5414684"/>
              <a:gd name="connsiteX511" fmla="*/ 1972 w 5350650"/>
              <a:gd name="connsiteY511" fmla="*/ 3299261 h 5414684"/>
              <a:gd name="connsiteX512" fmla="*/ 0 w 5350650"/>
              <a:gd name="connsiteY512" fmla="*/ 3216435 h 5414684"/>
              <a:gd name="connsiteX513" fmla="*/ 1972 w 5350650"/>
              <a:gd name="connsiteY513" fmla="*/ 3131636 h 5414684"/>
              <a:gd name="connsiteX514" fmla="*/ 5916 w 5350650"/>
              <a:gd name="connsiteY514" fmla="*/ 3048809 h 5414684"/>
              <a:gd name="connsiteX515" fmla="*/ 9861 w 5350650"/>
              <a:gd name="connsiteY515" fmla="*/ 2969927 h 5414684"/>
              <a:gd name="connsiteX516" fmla="*/ 17749 w 5350650"/>
              <a:gd name="connsiteY516" fmla="*/ 2887100 h 5414684"/>
              <a:gd name="connsiteX517" fmla="*/ 27609 w 5350650"/>
              <a:gd name="connsiteY517" fmla="*/ 2808218 h 5414684"/>
              <a:gd name="connsiteX518" fmla="*/ 37469 w 5350650"/>
              <a:gd name="connsiteY518" fmla="*/ 2727363 h 5414684"/>
              <a:gd name="connsiteX519" fmla="*/ 51274 w 5350650"/>
              <a:gd name="connsiteY519" fmla="*/ 2646508 h 5414684"/>
              <a:gd name="connsiteX520" fmla="*/ 67050 w 5350650"/>
              <a:gd name="connsiteY520" fmla="*/ 2569598 h 5414684"/>
              <a:gd name="connsiteX521" fmla="*/ 82827 w 5350650"/>
              <a:gd name="connsiteY521" fmla="*/ 2490716 h 5414684"/>
              <a:gd name="connsiteX522" fmla="*/ 102548 w 5350650"/>
              <a:gd name="connsiteY522" fmla="*/ 2413805 h 5414684"/>
              <a:gd name="connsiteX523" fmla="*/ 124240 w 5350650"/>
              <a:gd name="connsiteY523" fmla="*/ 2336895 h 5414684"/>
              <a:gd name="connsiteX524" fmla="*/ 145933 w 5350650"/>
              <a:gd name="connsiteY524" fmla="*/ 2261956 h 5414684"/>
              <a:gd name="connsiteX525" fmla="*/ 169598 w 5350650"/>
              <a:gd name="connsiteY525" fmla="*/ 2185046 h 5414684"/>
              <a:gd name="connsiteX526" fmla="*/ 197207 w 5350650"/>
              <a:gd name="connsiteY526" fmla="*/ 2112080 h 5414684"/>
              <a:gd name="connsiteX527" fmla="*/ 224815 w 5350650"/>
              <a:gd name="connsiteY527" fmla="*/ 2039113 h 5414684"/>
              <a:gd name="connsiteX528" fmla="*/ 254396 w 5350650"/>
              <a:gd name="connsiteY528" fmla="*/ 1966147 h 5414684"/>
              <a:gd name="connsiteX529" fmla="*/ 285949 w 5350650"/>
              <a:gd name="connsiteY529" fmla="*/ 1895153 h 5414684"/>
              <a:gd name="connsiteX530" fmla="*/ 317502 w 5350650"/>
              <a:gd name="connsiteY530" fmla="*/ 1824159 h 5414684"/>
              <a:gd name="connsiteX531" fmla="*/ 354972 w 5350650"/>
              <a:gd name="connsiteY531" fmla="*/ 1753164 h 5414684"/>
              <a:gd name="connsiteX532" fmla="*/ 388497 w 5350650"/>
              <a:gd name="connsiteY532" fmla="*/ 1686114 h 5414684"/>
              <a:gd name="connsiteX533" fmla="*/ 427938 w 5350650"/>
              <a:gd name="connsiteY533" fmla="*/ 1617092 h 5414684"/>
              <a:gd name="connsiteX534" fmla="*/ 467379 w 5350650"/>
              <a:gd name="connsiteY534" fmla="*/ 1550042 h 5414684"/>
              <a:gd name="connsiteX535" fmla="*/ 508792 w 5350650"/>
              <a:gd name="connsiteY535" fmla="*/ 1484964 h 5414684"/>
              <a:gd name="connsiteX536" fmla="*/ 552178 w 5350650"/>
              <a:gd name="connsiteY536" fmla="*/ 1419886 h 5414684"/>
              <a:gd name="connsiteX537" fmla="*/ 595563 w 5350650"/>
              <a:gd name="connsiteY537" fmla="*/ 1356780 h 5414684"/>
              <a:gd name="connsiteX538" fmla="*/ 640921 w 5350650"/>
              <a:gd name="connsiteY538" fmla="*/ 1293674 h 5414684"/>
              <a:gd name="connsiteX539" fmla="*/ 688250 w 5350650"/>
              <a:gd name="connsiteY539" fmla="*/ 1232540 h 5414684"/>
              <a:gd name="connsiteX540" fmla="*/ 735580 w 5350650"/>
              <a:gd name="connsiteY540" fmla="*/ 1173378 h 5414684"/>
              <a:gd name="connsiteX541" fmla="*/ 786853 w 5350650"/>
              <a:gd name="connsiteY541" fmla="*/ 1114216 h 5414684"/>
              <a:gd name="connsiteX542" fmla="*/ 836155 w 5350650"/>
              <a:gd name="connsiteY542" fmla="*/ 1057026 h 5414684"/>
              <a:gd name="connsiteX543" fmla="*/ 889401 w 5350650"/>
              <a:gd name="connsiteY543" fmla="*/ 999836 h 5414684"/>
              <a:gd name="connsiteX544" fmla="*/ 944618 w 5350650"/>
              <a:gd name="connsiteY544" fmla="*/ 944618 h 5414684"/>
              <a:gd name="connsiteX545" fmla="*/ 999836 w 5350650"/>
              <a:gd name="connsiteY545" fmla="*/ 889401 h 5414684"/>
              <a:gd name="connsiteX546" fmla="*/ 1057026 w 5350650"/>
              <a:gd name="connsiteY546" fmla="*/ 838127 h 5414684"/>
              <a:gd name="connsiteX547" fmla="*/ 1114216 w 5350650"/>
              <a:gd name="connsiteY547" fmla="*/ 786853 h 5414684"/>
              <a:gd name="connsiteX548" fmla="*/ 1173378 w 5350650"/>
              <a:gd name="connsiteY548" fmla="*/ 737552 h 5414684"/>
              <a:gd name="connsiteX549" fmla="*/ 1232539 w 5350650"/>
              <a:gd name="connsiteY549" fmla="*/ 688250 h 5414684"/>
              <a:gd name="connsiteX550" fmla="*/ 1293673 w 5350650"/>
              <a:gd name="connsiteY550" fmla="*/ 640921 h 5414684"/>
              <a:gd name="connsiteX551" fmla="*/ 1356779 w 5350650"/>
              <a:gd name="connsiteY551" fmla="*/ 595563 h 5414684"/>
              <a:gd name="connsiteX552" fmla="*/ 1419885 w 5350650"/>
              <a:gd name="connsiteY552" fmla="*/ 552178 h 5414684"/>
              <a:gd name="connsiteX553" fmla="*/ 1486936 w 5350650"/>
              <a:gd name="connsiteY553" fmla="*/ 508793 h 5414684"/>
              <a:gd name="connsiteX554" fmla="*/ 1550041 w 5350650"/>
              <a:gd name="connsiteY554" fmla="*/ 467379 h 5414684"/>
              <a:gd name="connsiteX555" fmla="*/ 1619064 w 5350650"/>
              <a:gd name="connsiteY555" fmla="*/ 427938 h 5414684"/>
              <a:gd name="connsiteX556" fmla="*/ 1684142 w 5350650"/>
              <a:gd name="connsiteY556" fmla="*/ 388497 h 5414684"/>
              <a:gd name="connsiteX557" fmla="*/ 1753164 w 5350650"/>
              <a:gd name="connsiteY557" fmla="*/ 353000 h 5414684"/>
              <a:gd name="connsiteX558" fmla="*/ 1824158 w 5350650"/>
              <a:gd name="connsiteY558" fmla="*/ 317502 h 5414684"/>
              <a:gd name="connsiteX559" fmla="*/ 1895152 w 5350650"/>
              <a:gd name="connsiteY559" fmla="*/ 283977 h 5414684"/>
              <a:gd name="connsiteX560" fmla="*/ 1966147 w 5350650"/>
              <a:gd name="connsiteY560" fmla="*/ 254396 h 5414684"/>
              <a:gd name="connsiteX561" fmla="*/ 2039113 w 5350650"/>
              <a:gd name="connsiteY561" fmla="*/ 224815 h 5414684"/>
              <a:gd name="connsiteX562" fmla="*/ 2112079 w 5350650"/>
              <a:gd name="connsiteY562" fmla="*/ 195235 h 5414684"/>
              <a:gd name="connsiteX563" fmla="*/ 2185046 w 5350650"/>
              <a:gd name="connsiteY563" fmla="*/ 169598 h 5414684"/>
              <a:gd name="connsiteX564" fmla="*/ 2261956 w 5350650"/>
              <a:gd name="connsiteY564" fmla="*/ 143961 h 5414684"/>
              <a:gd name="connsiteX565" fmla="*/ 2336894 w 5350650"/>
              <a:gd name="connsiteY565" fmla="*/ 122268 h 5414684"/>
              <a:gd name="connsiteX566" fmla="*/ 2413805 w 5350650"/>
              <a:gd name="connsiteY566" fmla="*/ 100576 h 5414684"/>
              <a:gd name="connsiteX567" fmla="*/ 2492688 w 5350650"/>
              <a:gd name="connsiteY567" fmla="*/ 82827 h 5414684"/>
              <a:gd name="connsiteX568" fmla="*/ 2569598 w 5350650"/>
              <a:gd name="connsiteY568" fmla="*/ 67050 h 5414684"/>
              <a:gd name="connsiteX569" fmla="*/ 2646508 w 5350650"/>
              <a:gd name="connsiteY569" fmla="*/ 51274 h 5414684"/>
              <a:gd name="connsiteX570" fmla="*/ 2727363 w 5350650"/>
              <a:gd name="connsiteY570" fmla="*/ 37470 h 5414684"/>
              <a:gd name="connsiteX571" fmla="*/ 2808218 w 5350650"/>
              <a:gd name="connsiteY571" fmla="*/ 25637 h 5414684"/>
              <a:gd name="connsiteX572" fmla="*/ 2887100 w 5350650"/>
              <a:gd name="connsiteY572" fmla="*/ 15777 h 5414684"/>
              <a:gd name="connsiteX573" fmla="*/ 2969927 w 5350650"/>
              <a:gd name="connsiteY573" fmla="*/ 9861 h 5414684"/>
              <a:gd name="connsiteX574" fmla="*/ 3048809 w 5350650"/>
              <a:gd name="connsiteY574" fmla="*/ 5917 h 54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</a:cxnLst>
            <a:rect l="l" t="t" r="r" b="b"/>
            <a:pathLst>
              <a:path w="5350650" h="5414684">
                <a:moveTo>
                  <a:pt x="5350650" y="5311089"/>
                </a:moveTo>
                <a:lnTo>
                  <a:pt x="5350650" y="5414684"/>
                </a:lnTo>
                <a:lnTo>
                  <a:pt x="5240160" y="5414684"/>
                </a:lnTo>
                <a:lnTo>
                  <a:pt x="5241743" y="5413313"/>
                </a:lnTo>
                <a:lnTo>
                  <a:pt x="5285128" y="5373872"/>
                </a:lnTo>
                <a:lnTo>
                  <a:pt x="5326542" y="5336402"/>
                </a:lnTo>
                <a:close/>
                <a:moveTo>
                  <a:pt x="648809" y="2630732"/>
                </a:moveTo>
                <a:lnTo>
                  <a:pt x="615284" y="2634676"/>
                </a:lnTo>
                <a:lnTo>
                  <a:pt x="583731" y="2638621"/>
                </a:lnTo>
                <a:lnTo>
                  <a:pt x="552178" y="2642565"/>
                </a:lnTo>
                <a:lnTo>
                  <a:pt x="520625" y="2650453"/>
                </a:lnTo>
                <a:lnTo>
                  <a:pt x="489072" y="2658341"/>
                </a:lnTo>
                <a:lnTo>
                  <a:pt x="459491" y="2668201"/>
                </a:lnTo>
                <a:lnTo>
                  <a:pt x="429910" y="2680034"/>
                </a:lnTo>
                <a:lnTo>
                  <a:pt x="400329" y="2689894"/>
                </a:lnTo>
                <a:lnTo>
                  <a:pt x="370748" y="2703699"/>
                </a:lnTo>
                <a:lnTo>
                  <a:pt x="341167" y="2717503"/>
                </a:lnTo>
                <a:lnTo>
                  <a:pt x="313558" y="2735252"/>
                </a:lnTo>
                <a:lnTo>
                  <a:pt x="285949" y="2753000"/>
                </a:lnTo>
                <a:lnTo>
                  <a:pt x="258340" y="2770748"/>
                </a:lnTo>
                <a:lnTo>
                  <a:pt x="230732" y="2790469"/>
                </a:lnTo>
                <a:lnTo>
                  <a:pt x="236648" y="3027117"/>
                </a:lnTo>
                <a:lnTo>
                  <a:pt x="242564" y="3244044"/>
                </a:lnTo>
                <a:lnTo>
                  <a:pt x="254396" y="3441250"/>
                </a:lnTo>
                <a:lnTo>
                  <a:pt x="268201" y="3620708"/>
                </a:lnTo>
                <a:lnTo>
                  <a:pt x="285949" y="3786361"/>
                </a:lnTo>
                <a:lnTo>
                  <a:pt x="297782" y="3861299"/>
                </a:lnTo>
                <a:lnTo>
                  <a:pt x="309614" y="3932293"/>
                </a:lnTo>
                <a:lnTo>
                  <a:pt x="319474" y="4001316"/>
                </a:lnTo>
                <a:lnTo>
                  <a:pt x="333279" y="4066394"/>
                </a:lnTo>
                <a:lnTo>
                  <a:pt x="347083" y="4129500"/>
                </a:lnTo>
                <a:lnTo>
                  <a:pt x="362860" y="4186690"/>
                </a:lnTo>
                <a:lnTo>
                  <a:pt x="380608" y="4239935"/>
                </a:lnTo>
                <a:lnTo>
                  <a:pt x="396385" y="4293181"/>
                </a:lnTo>
                <a:lnTo>
                  <a:pt x="414133" y="4340511"/>
                </a:lnTo>
                <a:lnTo>
                  <a:pt x="431882" y="4389812"/>
                </a:lnTo>
                <a:lnTo>
                  <a:pt x="451603" y="4433198"/>
                </a:lnTo>
                <a:lnTo>
                  <a:pt x="471323" y="4474611"/>
                </a:lnTo>
                <a:lnTo>
                  <a:pt x="491044" y="4510108"/>
                </a:lnTo>
                <a:lnTo>
                  <a:pt x="512737" y="4547577"/>
                </a:lnTo>
                <a:lnTo>
                  <a:pt x="534429" y="4581102"/>
                </a:lnTo>
                <a:lnTo>
                  <a:pt x="558094" y="4612655"/>
                </a:lnTo>
                <a:lnTo>
                  <a:pt x="583731" y="4642236"/>
                </a:lnTo>
                <a:lnTo>
                  <a:pt x="609368" y="4669845"/>
                </a:lnTo>
                <a:lnTo>
                  <a:pt x="633032" y="4697454"/>
                </a:lnTo>
                <a:lnTo>
                  <a:pt x="658669" y="4721119"/>
                </a:lnTo>
                <a:lnTo>
                  <a:pt x="686278" y="4742811"/>
                </a:lnTo>
                <a:lnTo>
                  <a:pt x="713887" y="4766476"/>
                </a:lnTo>
                <a:lnTo>
                  <a:pt x="1098439" y="4594907"/>
                </a:lnTo>
                <a:lnTo>
                  <a:pt x="1088579" y="4462779"/>
                </a:lnTo>
                <a:lnTo>
                  <a:pt x="1078719" y="4330650"/>
                </a:lnTo>
                <a:lnTo>
                  <a:pt x="1072802" y="4194578"/>
                </a:lnTo>
                <a:lnTo>
                  <a:pt x="1066886" y="4062450"/>
                </a:lnTo>
                <a:lnTo>
                  <a:pt x="1062942" y="3928349"/>
                </a:lnTo>
                <a:lnTo>
                  <a:pt x="1062942" y="3794249"/>
                </a:lnTo>
                <a:lnTo>
                  <a:pt x="1062942" y="3662121"/>
                </a:lnTo>
                <a:lnTo>
                  <a:pt x="1066886" y="3528021"/>
                </a:lnTo>
                <a:lnTo>
                  <a:pt x="1003780" y="3415613"/>
                </a:lnTo>
                <a:lnTo>
                  <a:pt x="946590" y="3303205"/>
                </a:lnTo>
                <a:lnTo>
                  <a:pt x="893345" y="3190798"/>
                </a:lnTo>
                <a:lnTo>
                  <a:pt x="846015" y="3080362"/>
                </a:lnTo>
                <a:lnTo>
                  <a:pt x="804602" y="2967955"/>
                </a:lnTo>
                <a:lnTo>
                  <a:pt x="771077" y="2855547"/>
                </a:lnTo>
                <a:lnTo>
                  <a:pt x="741496" y="2743140"/>
                </a:lnTo>
                <a:lnTo>
                  <a:pt x="715859" y="2630732"/>
                </a:lnTo>
                <a:lnTo>
                  <a:pt x="682334" y="2630732"/>
                </a:lnTo>
                <a:close/>
                <a:moveTo>
                  <a:pt x="3415613" y="2135744"/>
                </a:moveTo>
                <a:lnTo>
                  <a:pt x="2898932" y="2149549"/>
                </a:lnTo>
                <a:lnTo>
                  <a:pt x="2851603" y="2212655"/>
                </a:lnTo>
                <a:lnTo>
                  <a:pt x="2808218" y="2279705"/>
                </a:lnTo>
                <a:lnTo>
                  <a:pt x="2764832" y="2344783"/>
                </a:lnTo>
                <a:lnTo>
                  <a:pt x="2725391" y="2413805"/>
                </a:lnTo>
                <a:lnTo>
                  <a:pt x="2685950" y="2482828"/>
                </a:lnTo>
                <a:lnTo>
                  <a:pt x="2650452" y="2555794"/>
                </a:lnTo>
                <a:lnTo>
                  <a:pt x="2616928" y="2628760"/>
                </a:lnTo>
                <a:lnTo>
                  <a:pt x="2585374" y="2701726"/>
                </a:lnTo>
                <a:lnTo>
                  <a:pt x="2555794" y="2780609"/>
                </a:lnTo>
                <a:lnTo>
                  <a:pt x="2528184" y="2857519"/>
                </a:lnTo>
                <a:lnTo>
                  <a:pt x="2500576" y="2936402"/>
                </a:lnTo>
                <a:lnTo>
                  <a:pt x="2478883" y="3017256"/>
                </a:lnTo>
                <a:lnTo>
                  <a:pt x="2455218" y="3100083"/>
                </a:lnTo>
                <a:lnTo>
                  <a:pt x="2435498" y="3184882"/>
                </a:lnTo>
                <a:lnTo>
                  <a:pt x="2413805" y="3269680"/>
                </a:lnTo>
                <a:lnTo>
                  <a:pt x="2396056" y="3356451"/>
                </a:lnTo>
                <a:lnTo>
                  <a:pt x="2415777" y="3407725"/>
                </a:lnTo>
                <a:lnTo>
                  <a:pt x="2437470" y="3460970"/>
                </a:lnTo>
                <a:lnTo>
                  <a:pt x="2457190" y="3512244"/>
                </a:lnTo>
                <a:lnTo>
                  <a:pt x="2482827" y="3563518"/>
                </a:lnTo>
                <a:lnTo>
                  <a:pt x="2508464" y="3614791"/>
                </a:lnTo>
                <a:lnTo>
                  <a:pt x="2532129" y="3664093"/>
                </a:lnTo>
                <a:lnTo>
                  <a:pt x="2589318" y="3762696"/>
                </a:lnTo>
                <a:lnTo>
                  <a:pt x="2652424" y="3861299"/>
                </a:lnTo>
                <a:lnTo>
                  <a:pt x="2717503" y="3953986"/>
                </a:lnTo>
                <a:lnTo>
                  <a:pt x="2786525" y="4050617"/>
                </a:lnTo>
                <a:lnTo>
                  <a:pt x="2859491" y="4141332"/>
                </a:lnTo>
                <a:lnTo>
                  <a:pt x="2995564" y="4153165"/>
                </a:lnTo>
                <a:lnTo>
                  <a:pt x="3127692" y="4161053"/>
                </a:lnTo>
                <a:lnTo>
                  <a:pt x="3263764" y="4166969"/>
                </a:lnTo>
                <a:lnTo>
                  <a:pt x="3399836" y="4168941"/>
                </a:lnTo>
                <a:lnTo>
                  <a:pt x="3535909" y="4166969"/>
                </a:lnTo>
                <a:lnTo>
                  <a:pt x="3673953" y="4163025"/>
                </a:lnTo>
                <a:lnTo>
                  <a:pt x="3810026" y="4155137"/>
                </a:lnTo>
                <a:lnTo>
                  <a:pt x="3950042" y="4141332"/>
                </a:lnTo>
                <a:lnTo>
                  <a:pt x="4024980" y="4050617"/>
                </a:lnTo>
                <a:lnTo>
                  <a:pt x="4097947" y="3953986"/>
                </a:lnTo>
                <a:lnTo>
                  <a:pt x="4133444" y="3904685"/>
                </a:lnTo>
                <a:lnTo>
                  <a:pt x="4166969" y="3851439"/>
                </a:lnTo>
                <a:lnTo>
                  <a:pt x="4202466" y="3800165"/>
                </a:lnTo>
                <a:lnTo>
                  <a:pt x="4235991" y="3744948"/>
                </a:lnTo>
                <a:lnTo>
                  <a:pt x="4267544" y="3687758"/>
                </a:lnTo>
                <a:lnTo>
                  <a:pt x="4299097" y="3628596"/>
                </a:lnTo>
                <a:lnTo>
                  <a:pt x="4330650" y="3565490"/>
                </a:lnTo>
                <a:lnTo>
                  <a:pt x="4360231" y="3504356"/>
                </a:lnTo>
                <a:lnTo>
                  <a:pt x="4389812" y="3439278"/>
                </a:lnTo>
                <a:lnTo>
                  <a:pt x="4417421" y="3372228"/>
                </a:lnTo>
                <a:lnTo>
                  <a:pt x="4443058" y="3303205"/>
                </a:lnTo>
                <a:lnTo>
                  <a:pt x="4468694" y="3230239"/>
                </a:lnTo>
                <a:lnTo>
                  <a:pt x="4452918" y="3157273"/>
                </a:lnTo>
                <a:lnTo>
                  <a:pt x="4435170" y="3084306"/>
                </a:lnTo>
                <a:lnTo>
                  <a:pt x="4413476" y="3011340"/>
                </a:lnTo>
                <a:lnTo>
                  <a:pt x="4393756" y="2940346"/>
                </a:lnTo>
                <a:lnTo>
                  <a:pt x="4370092" y="2869352"/>
                </a:lnTo>
                <a:lnTo>
                  <a:pt x="4346426" y="2800329"/>
                </a:lnTo>
                <a:lnTo>
                  <a:pt x="4320790" y="2731308"/>
                </a:lnTo>
                <a:lnTo>
                  <a:pt x="4293181" y="2664257"/>
                </a:lnTo>
                <a:lnTo>
                  <a:pt x="4263600" y="2597207"/>
                </a:lnTo>
                <a:lnTo>
                  <a:pt x="4232047" y="2528185"/>
                </a:lnTo>
                <a:lnTo>
                  <a:pt x="4198522" y="2465079"/>
                </a:lnTo>
                <a:lnTo>
                  <a:pt x="4164997" y="2398029"/>
                </a:lnTo>
                <a:lnTo>
                  <a:pt x="4131472" y="2334923"/>
                </a:lnTo>
                <a:lnTo>
                  <a:pt x="4092030" y="2269845"/>
                </a:lnTo>
                <a:lnTo>
                  <a:pt x="4054561" y="2208711"/>
                </a:lnTo>
                <a:lnTo>
                  <a:pt x="4015120" y="2147577"/>
                </a:lnTo>
                <a:close/>
                <a:moveTo>
                  <a:pt x="2394084" y="1486936"/>
                </a:moveTo>
                <a:lnTo>
                  <a:pt x="2307314" y="1488908"/>
                </a:lnTo>
                <a:lnTo>
                  <a:pt x="2218571" y="1494824"/>
                </a:lnTo>
                <a:lnTo>
                  <a:pt x="2125884" y="1502712"/>
                </a:lnTo>
                <a:lnTo>
                  <a:pt x="2035169" y="1510600"/>
                </a:lnTo>
                <a:lnTo>
                  <a:pt x="1940510" y="1522433"/>
                </a:lnTo>
                <a:lnTo>
                  <a:pt x="1851767" y="1536237"/>
                </a:lnTo>
                <a:lnTo>
                  <a:pt x="1763024" y="1550042"/>
                </a:lnTo>
                <a:lnTo>
                  <a:pt x="1678226" y="1567791"/>
                </a:lnTo>
                <a:lnTo>
                  <a:pt x="1595399" y="1587511"/>
                </a:lnTo>
                <a:lnTo>
                  <a:pt x="1520461" y="1607232"/>
                </a:lnTo>
                <a:lnTo>
                  <a:pt x="1449466" y="1630896"/>
                </a:lnTo>
                <a:lnTo>
                  <a:pt x="1388332" y="1652589"/>
                </a:lnTo>
                <a:lnTo>
                  <a:pt x="1333115" y="1678226"/>
                </a:lnTo>
                <a:lnTo>
                  <a:pt x="1307478" y="1690058"/>
                </a:lnTo>
                <a:lnTo>
                  <a:pt x="1285785" y="1703863"/>
                </a:lnTo>
                <a:lnTo>
                  <a:pt x="1266065" y="1717667"/>
                </a:lnTo>
                <a:lnTo>
                  <a:pt x="1250288" y="1731472"/>
                </a:lnTo>
                <a:lnTo>
                  <a:pt x="1218735" y="1761052"/>
                </a:lnTo>
                <a:lnTo>
                  <a:pt x="1189154" y="1794578"/>
                </a:lnTo>
                <a:lnTo>
                  <a:pt x="1159573" y="1834019"/>
                </a:lnTo>
                <a:lnTo>
                  <a:pt x="1131964" y="1875432"/>
                </a:lnTo>
                <a:lnTo>
                  <a:pt x="1102383" y="1920790"/>
                </a:lnTo>
                <a:lnTo>
                  <a:pt x="1074774" y="1968119"/>
                </a:lnTo>
                <a:lnTo>
                  <a:pt x="1049138" y="2019393"/>
                </a:lnTo>
                <a:lnTo>
                  <a:pt x="1021529" y="2070666"/>
                </a:lnTo>
                <a:lnTo>
                  <a:pt x="974199" y="2181102"/>
                </a:lnTo>
                <a:lnTo>
                  <a:pt x="926870" y="2297454"/>
                </a:lnTo>
                <a:lnTo>
                  <a:pt x="883484" y="2411833"/>
                </a:lnTo>
                <a:lnTo>
                  <a:pt x="844043" y="2526213"/>
                </a:lnTo>
                <a:lnTo>
                  <a:pt x="885456" y="2658341"/>
                </a:lnTo>
                <a:lnTo>
                  <a:pt x="930814" y="2786525"/>
                </a:lnTo>
                <a:lnTo>
                  <a:pt x="978143" y="2912737"/>
                </a:lnTo>
                <a:lnTo>
                  <a:pt x="1029417" y="3031061"/>
                </a:lnTo>
                <a:lnTo>
                  <a:pt x="1084635" y="3147412"/>
                </a:lnTo>
                <a:lnTo>
                  <a:pt x="1114216" y="3202630"/>
                </a:lnTo>
                <a:lnTo>
                  <a:pt x="1143797" y="3257848"/>
                </a:lnTo>
                <a:lnTo>
                  <a:pt x="1175350" y="3313066"/>
                </a:lnTo>
                <a:lnTo>
                  <a:pt x="1206903" y="3364339"/>
                </a:lnTo>
                <a:lnTo>
                  <a:pt x="1238456" y="3417585"/>
                </a:lnTo>
                <a:lnTo>
                  <a:pt x="1273953" y="3468859"/>
                </a:lnTo>
                <a:lnTo>
                  <a:pt x="1329171" y="3441250"/>
                </a:lnTo>
                <a:lnTo>
                  <a:pt x="1382416" y="3417585"/>
                </a:lnTo>
                <a:lnTo>
                  <a:pt x="1439606" y="3393920"/>
                </a:lnTo>
                <a:lnTo>
                  <a:pt x="1496796" y="3374200"/>
                </a:lnTo>
                <a:lnTo>
                  <a:pt x="1557930" y="3354479"/>
                </a:lnTo>
                <a:lnTo>
                  <a:pt x="1617092" y="3334758"/>
                </a:lnTo>
                <a:lnTo>
                  <a:pt x="1678226" y="3317010"/>
                </a:lnTo>
                <a:lnTo>
                  <a:pt x="1739360" y="3301233"/>
                </a:lnTo>
                <a:lnTo>
                  <a:pt x="1867544" y="3273624"/>
                </a:lnTo>
                <a:lnTo>
                  <a:pt x="1997700" y="3247988"/>
                </a:lnTo>
                <a:lnTo>
                  <a:pt x="2129828" y="3226295"/>
                </a:lnTo>
                <a:lnTo>
                  <a:pt x="2263928" y="3206574"/>
                </a:lnTo>
                <a:lnTo>
                  <a:pt x="2281677" y="3127692"/>
                </a:lnTo>
                <a:lnTo>
                  <a:pt x="2299425" y="3046837"/>
                </a:lnTo>
                <a:lnTo>
                  <a:pt x="2319146" y="2969927"/>
                </a:lnTo>
                <a:lnTo>
                  <a:pt x="2338866" y="2894988"/>
                </a:lnTo>
                <a:lnTo>
                  <a:pt x="2362531" y="2818078"/>
                </a:lnTo>
                <a:lnTo>
                  <a:pt x="2384224" y="2745112"/>
                </a:lnTo>
                <a:lnTo>
                  <a:pt x="2409861" y="2672146"/>
                </a:lnTo>
                <a:lnTo>
                  <a:pt x="2437470" y="2601151"/>
                </a:lnTo>
                <a:lnTo>
                  <a:pt x="2465078" y="2530157"/>
                </a:lnTo>
                <a:lnTo>
                  <a:pt x="2494660" y="2463107"/>
                </a:lnTo>
                <a:lnTo>
                  <a:pt x="2524240" y="2394085"/>
                </a:lnTo>
                <a:lnTo>
                  <a:pt x="2555794" y="2327035"/>
                </a:lnTo>
                <a:lnTo>
                  <a:pt x="2620872" y="2194906"/>
                </a:lnTo>
                <a:lnTo>
                  <a:pt x="2689894" y="2066722"/>
                </a:lnTo>
                <a:lnTo>
                  <a:pt x="2670173" y="1991784"/>
                </a:lnTo>
                <a:lnTo>
                  <a:pt x="2650452" y="1918817"/>
                </a:lnTo>
                <a:lnTo>
                  <a:pt x="2626788" y="1845851"/>
                </a:lnTo>
                <a:lnTo>
                  <a:pt x="2601151" y="1772885"/>
                </a:lnTo>
                <a:lnTo>
                  <a:pt x="2571570" y="1697947"/>
                </a:lnTo>
                <a:lnTo>
                  <a:pt x="2541989" y="1628924"/>
                </a:lnTo>
                <a:lnTo>
                  <a:pt x="2510436" y="1557930"/>
                </a:lnTo>
                <a:lnTo>
                  <a:pt x="2478883" y="1486936"/>
                </a:lnTo>
                <a:close/>
                <a:moveTo>
                  <a:pt x="2904848" y="230732"/>
                </a:moveTo>
                <a:lnTo>
                  <a:pt x="2843715" y="234676"/>
                </a:lnTo>
                <a:lnTo>
                  <a:pt x="2782581" y="240592"/>
                </a:lnTo>
                <a:lnTo>
                  <a:pt x="2717503" y="246508"/>
                </a:lnTo>
                <a:lnTo>
                  <a:pt x="2652424" y="256368"/>
                </a:lnTo>
                <a:lnTo>
                  <a:pt x="2585374" y="270173"/>
                </a:lnTo>
                <a:lnTo>
                  <a:pt x="2520296" y="283977"/>
                </a:lnTo>
                <a:lnTo>
                  <a:pt x="2453246" y="299754"/>
                </a:lnTo>
                <a:lnTo>
                  <a:pt x="2384224" y="317502"/>
                </a:lnTo>
                <a:lnTo>
                  <a:pt x="2319146" y="339195"/>
                </a:lnTo>
                <a:lnTo>
                  <a:pt x="2250124" y="360888"/>
                </a:lnTo>
                <a:lnTo>
                  <a:pt x="2181102" y="384553"/>
                </a:lnTo>
                <a:lnTo>
                  <a:pt x="2112079" y="412162"/>
                </a:lnTo>
                <a:lnTo>
                  <a:pt x="2047001" y="439770"/>
                </a:lnTo>
                <a:lnTo>
                  <a:pt x="1977979" y="469351"/>
                </a:lnTo>
                <a:lnTo>
                  <a:pt x="1910929" y="500904"/>
                </a:lnTo>
                <a:lnTo>
                  <a:pt x="1845851" y="532457"/>
                </a:lnTo>
                <a:lnTo>
                  <a:pt x="1780773" y="569927"/>
                </a:lnTo>
                <a:lnTo>
                  <a:pt x="1717667" y="603451"/>
                </a:lnTo>
                <a:lnTo>
                  <a:pt x="1652589" y="642893"/>
                </a:lnTo>
                <a:lnTo>
                  <a:pt x="1591455" y="682334"/>
                </a:lnTo>
                <a:lnTo>
                  <a:pt x="1530321" y="723747"/>
                </a:lnTo>
                <a:lnTo>
                  <a:pt x="1473131" y="767133"/>
                </a:lnTo>
                <a:lnTo>
                  <a:pt x="1413969" y="810518"/>
                </a:lnTo>
                <a:lnTo>
                  <a:pt x="1358752" y="853904"/>
                </a:lnTo>
                <a:lnTo>
                  <a:pt x="1305506" y="899261"/>
                </a:lnTo>
                <a:lnTo>
                  <a:pt x="1252260" y="946591"/>
                </a:lnTo>
                <a:lnTo>
                  <a:pt x="1204931" y="993920"/>
                </a:lnTo>
                <a:lnTo>
                  <a:pt x="1157601" y="1045194"/>
                </a:lnTo>
                <a:lnTo>
                  <a:pt x="1159573" y="1116188"/>
                </a:lnTo>
                <a:lnTo>
                  <a:pt x="1161545" y="1187182"/>
                </a:lnTo>
                <a:lnTo>
                  <a:pt x="1165489" y="1222679"/>
                </a:lnTo>
                <a:lnTo>
                  <a:pt x="1171406" y="1258176"/>
                </a:lnTo>
                <a:lnTo>
                  <a:pt x="1177322" y="1291702"/>
                </a:lnTo>
                <a:lnTo>
                  <a:pt x="1187182" y="1327199"/>
                </a:lnTo>
                <a:lnTo>
                  <a:pt x="1199014" y="1358752"/>
                </a:lnTo>
                <a:lnTo>
                  <a:pt x="1208875" y="1388333"/>
                </a:lnTo>
                <a:lnTo>
                  <a:pt x="1222679" y="1415942"/>
                </a:lnTo>
                <a:lnTo>
                  <a:pt x="1238456" y="1439606"/>
                </a:lnTo>
                <a:lnTo>
                  <a:pt x="1260148" y="1463271"/>
                </a:lnTo>
                <a:lnTo>
                  <a:pt x="1279869" y="1484964"/>
                </a:lnTo>
                <a:lnTo>
                  <a:pt x="1305506" y="1500740"/>
                </a:lnTo>
                <a:lnTo>
                  <a:pt x="1333115" y="1514545"/>
                </a:lnTo>
                <a:lnTo>
                  <a:pt x="1346919" y="1516517"/>
                </a:lnTo>
                <a:lnTo>
                  <a:pt x="1360724" y="1516517"/>
                </a:lnTo>
                <a:lnTo>
                  <a:pt x="1376500" y="1514545"/>
                </a:lnTo>
                <a:lnTo>
                  <a:pt x="1394249" y="1510600"/>
                </a:lnTo>
                <a:lnTo>
                  <a:pt x="1429746" y="1502712"/>
                </a:lnTo>
                <a:lnTo>
                  <a:pt x="1447494" y="1500740"/>
                </a:lnTo>
                <a:lnTo>
                  <a:pt x="1463271" y="1496796"/>
                </a:lnTo>
                <a:lnTo>
                  <a:pt x="1510600" y="1477075"/>
                </a:lnTo>
                <a:lnTo>
                  <a:pt x="1557930" y="1457355"/>
                </a:lnTo>
                <a:lnTo>
                  <a:pt x="1605259" y="1439606"/>
                </a:lnTo>
                <a:lnTo>
                  <a:pt x="1652589" y="1423830"/>
                </a:lnTo>
                <a:lnTo>
                  <a:pt x="1701890" y="1410025"/>
                </a:lnTo>
                <a:lnTo>
                  <a:pt x="1751192" y="1396221"/>
                </a:lnTo>
                <a:lnTo>
                  <a:pt x="1804438" y="1386361"/>
                </a:lnTo>
                <a:lnTo>
                  <a:pt x="1855711" y="1376500"/>
                </a:lnTo>
                <a:lnTo>
                  <a:pt x="1976007" y="1358752"/>
                </a:lnTo>
                <a:lnTo>
                  <a:pt x="2106163" y="1344947"/>
                </a:lnTo>
                <a:lnTo>
                  <a:pt x="2256040" y="1331143"/>
                </a:lnTo>
                <a:lnTo>
                  <a:pt x="2427610" y="1317338"/>
                </a:lnTo>
                <a:lnTo>
                  <a:pt x="3214462" y="842071"/>
                </a:lnTo>
                <a:lnTo>
                  <a:pt x="3214462" y="780937"/>
                </a:lnTo>
                <a:lnTo>
                  <a:pt x="3210518" y="702055"/>
                </a:lnTo>
                <a:lnTo>
                  <a:pt x="3204602" y="613312"/>
                </a:lnTo>
                <a:lnTo>
                  <a:pt x="3196714" y="524569"/>
                </a:lnTo>
                <a:lnTo>
                  <a:pt x="3186854" y="435826"/>
                </a:lnTo>
                <a:lnTo>
                  <a:pt x="3173049" y="354972"/>
                </a:lnTo>
                <a:lnTo>
                  <a:pt x="3163189" y="321447"/>
                </a:lnTo>
                <a:lnTo>
                  <a:pt x="3157273" y="289894"/>
                </a:lnTo>
                <a:lnTo>
                  <a:pt x="3147412" y="264257"/>
                </a:lnTo>
                <a:lnTo>
                  <a:pt x="3139524" y="244536"/>
                </a:lnTo>
                <a:lnTo>
                  <a:pt x="3082334" y="238620"/>
                </a:lnTo>
                <a:lnTo>
                  <a:pt x="3025144" y="234676"/>
                </a:lnTo>
                <a:lnTo>
                  <a:pt x="2967954" y="230732"/>
                </a:lnTo>
                <a:close/>
                <a:moveTo>
                  <a:pt x="3388004" y="211011"/>
                </a:moveTo>
                <a:lnTo>
                  <a:pt x="3376172" y="240592"/>
                </a:lnTo>
                <a:lnTo>
                  <a:pt x="3368283" y="274117"/>
                </a:lnTo>
                <a:lnTo>
                  <a:pt x="3362367" y="311586"/>
                </a:lnTo>
                <a:lnTo>
                  <a:pt x="3358423" y="347083"/>
                </a:lnTo>
                <a:lnTo>
                  <a:pt x="3358423" y="388497"/>
                </a:lnTo>
                <a:lnTo>
                  <a:pt x="3358423" y="429910"/>
                </a:lnTo>
                <a:lnTo>
                  <a:pt x="3360395" y="473296"/>
                </a:lnTo>
                <a:lnTo>
                  <a:pt x="3364339" y="516681"/>
                </a:lnTo>
                <a:lnTo>
                  <a:pt x="3378144" y="611340"/>
                </a:lnTo>
                <a:lnTo>
                  <a:pt x="3393920" y="705999"/>
                </a:lnTo>
                <a:lnTo>
                  <a:pt x="3431390" y="905177"/>
                </a:lnTo>
                <a:lnTo>
                  <a:pt x="3547741" y="940674"/>
                </a:lnTo>
                <a:lnTo>
                  <a:pt x="3664093" y="978143"/>
                </a:lnTo>
                <a:lnTo>
                  <a:pt x="3780444" y="1021529"/>
                </a:lnTo>
                <a:lnTo>
                  <a:pt x="3890880" y="1068858"/>
                </a:lnTo>
                <a:lnTo>
                  <a:pt x="3997372" y="1120132"/>
                </a:lnTo>
                <a:lnTo>
                  <a:pt x="4048645" y="1145769"/>
                </a:lnTo>
                <a:lnTo>
                  <a:pt x="4097947" y="1173378"/>
                </a:lnTo>
                <a:lnTo>
                  <a:pt x="4145276" y="1202959"/>
                </a:lnTo>
                <a:lnTo>
                  <a:pt x="4190634" y="1230568"/>
                </a:lnTo>
                <a:lnTo>
                  <a:pt x="4234019" y="1260148"/>
                </a:lnTo>
                <a:lnTo>
                  <a:pt x="4273460" y="1289729"/>
                </a:lnTo>
                <a:lnTo>
                  <a:pt x="4366147" y="1289729"/>
                </a:lnTo>
                <a:lnTo>
                  <a:pt x="4462778" y="1293674"/>
                </a:lnTo>
                <a:lnTo>
                  <a:pt x="4555465" y="1299590"/>
                </a:lnTo>
                <a:lnTo>
                  <a:pt x="4650124" y="1305506"/>
                </a:lnTo>
                <a:lnTo>
                  <a:pt x="4742811" y="1317338"/>
                </a:lnTo>
                <a:lnTo>
                  <a:pt x="4837470" y="1331143"/>
                </a:lnTo>
                <a:lnTo>
                  <a:pt x="4934102" y="1346919"/>
                </a:lnTo>
                <a:lnTo>
                  <a:pt x="5026788" y="1364668"/>
                </a:lnTo>
                <a:lnTo>
                  <a:pt x="5044537" y="1305506"/>
                </a:lnTo>
                <a:lnTo>
                  <a:pt x="5058341" y="1242400"/>
                </a:lnTo>
                <a:lnTo>
                  <a:pt x="5070174" y="1171406"/>
                </a:lnTo>
                <a:lnTo>
                  <a:pt x="5080034" y="1100411"/>
                </a:lnTo>
                <a:lnTo>
                  <a:pt x="5085950" y="1031389"/>
                </a:lnTo>
                <a:lnTo>
                  <a:pt x="5087922" y="972227"/>
                </a:lnTo>
                <a:lnTo>
                  <a:pt x="5087922" y="924898"/>
                </a:lnTo>
                <a:lnTo>
                  <a:pt x="5085950" y="891373"/>
                </a:lnTo>
                <a:lnTo>
                  <a:pt x="5046509" y="855876"/>
                </a:lnTo>
                <a:lnTo>
                  <a:pt x="5007068" y="818407"/>
                </a:lnTo>
                <a:lnTo>
                  <a:pt x="4965654" y="784882"/>
                </a:lnTo>
                <a:lnTo>
                  <a:pt x="4922269" y="749384"/>
                </a:lnTo>
                <a:lnTo>
                  <a:pt x="4835498" y="684306"/>
                </a:lnTo>
                <a:lnTo>
                  <a:pt x="4740839" y="623172"/>
                </a:lnTo>
                <a:lnTo>
                  <a:pt x="4644208" y="562038"/>
                </a:lnTo>
                <a:lnTo>
                  <a:pt x="4543633" y="508793"/>
                </a:lnTo>
                <a:lnTo>
                  <a:pt x="4441086" y="457519"/>
                </a:lnTo>
                <a:lnTo>
                  <a:pt x="4334594" y="412162"/>
                </a:lnTo>
                <a:lnTo>
                  <a:pt x="4224158" y="368776"/>
                </a:lnTo>
                <a:lnTo>
                  <a:pt x="4109779" y="331307"/>
                </a:lnTo>
                <a:lnTo>
                  <a:pt x="3995399" y="297782"/>
                </a:lnTo>
                <a:lnTo>
                  <a:pt x="3877076" y="270173"/>
                </a:lnTo>
                <a:lnTo>
                  <a:pt x="3758752" y="246508"/>
                </a:lnTo>
                <a:lnTo>
                  <a:pt x="3695646" y="238620"/>
                </a:lnTo>
                <a:lnTo>
                  <a:pt x="3634512" y="228759"/>
                </a:lnTo>
                <a:lnTo>
                  <a:pt x="3575350" y="222843"/>
                </a:lnTo>
                <a:lnTo>
                  <a:pt x="3514216" y="216927"/>
                </a:lnTo>
                <a:lnTo>
                  <a:pt x="3449138" y="212983"/>
                </a:lnTo>
                <a:close/>
                <a:moveTo>
                  <a:pt x="3131636" y="0"/>
                </a:moveTo>
                <a:lnTo>
                  <a:pt x="3216434" y="0"/>
                </a:lnTo>
                <a:lnTo>
                  <a:pt x="3299261" y="0"/>
                </a:lnTo>
                <a:lnTo>
                  <a:pt x="3380116" y="5917"/>
                </a:lnTo>
                <a:lnTo>
                  <a:pt x="3462942" y="9861"/>
                </a:lnTo>
                <a:lnTo>
                  <a:pt x="3543797" y="15777"/>
                </a:lnTo>
                <a:lnTo>
                  <a:pt x="3622680" y="25637"/>
                </a:lnTo>
                <a:lnTo>
                  <a:pt x="3703534" y="37470"/>
                </a:lnTo>
                <a:lnTo>
                  <a:pt x="3782416" y="51274"/>
                </a:lnTo>
                <a:lnTo>
                  <a:pt x="3861299" y="67050"/>
                </a:lnTo>
                <a:lnTo>
                  <a:pt x="3940182" y="82827"/>
                </a:lnTo>
                <a:lnTo>
                  <a:pt x="4017092" y="100576"/>
                </a:lnTo>
                <a:lnTo>
                  <a:pt x="4094002" y="122268"/>
                </a:lnTo>
                <a:lnTo>
                  <a:pt x="4168941" y="143961"/>
                </a:lnTo>
                <a:lnTo>
                  <a:pt x="4245852" y="169598"/>
                </a:lnTo>
                <a:lnTo>
                  <a:pt x="4318818" y="195235"/>
                </a:lnTo>
                <a:lnTo>
                  <a:pt x="4391784" y="224815"/>
                </a:lnTo>
                <a:lnTo>
                  <a:pt x="4464750" y="254396"/>
                </a:lnTo>
                <a:lnTo>
                  <a:pt x="4535744" y="283977"/>
                </a:lnTo>
                <a:lnTo>
                  <a:pt x="4606739" y="317502"/>
                </a:lnTo>
                <a:lnTo>
                  <a:pt x="4677733" y="353000"/>
                </a:lnTo>
                <a:lnTo>
                  <a:pt x="4744784" y="388497"/>
                </a:lnTo>
                <a:lnTo>
                  <a:pt x="4813806" y="427938"/>
                </a:lnTo>
                <a:lnTo>
                  <a:pt x="4880856" y="467379"/>
                </a:lnTo>
                <a:lnTo>
                  <a:pt x="4945934" y="508793"/>
                </a:lnTo>
                <a:lnTo>
                  <a:pt x="5011012" y="552178"/>
                </a:lnTo>
                <a:lnTo>
                  <a:pt x="5074118" y="595563"/>
                </a:lnTo>
                <a:lnTo>
                  <a:pt x="5137224" y="640921"/>
                </a:lnTo>
                <a:lnTo>
                  <a:pt x="5198358" y="688250"/>
                </a:lnTo>
                <a:lnTo>
                  <a:pt x="5257520" y="737552"/>
                </a:lnTo>
                <a:lnTo>
                  <a:pt x="5316682" y="786853"/>
                </a:lnTo>
                <a:lnTo>
                  <a:pt x="5350650" y="817308"/>
                </a:lnTo>
                <a:lnTo>
                  <a:pt x="5350650" y="1834270"/>
                </a:lnTo>
                <a:lnTo>
                  <a:pt x="5222022" y="1577651"/>
                </a:lnTo>
                <a:lnTo>
                  <a:pt x="5115531" y="1561874"/>
                </a:lnTo>
                <a:lnTo>
                  <a:pt x="5011012" y="1548070"/>
                </a:lnTo>
                <a:lnTo>
                  <a:pt x="4900576" y="1536237"/>
                </a:lnTo>
                <a:lnTo>
                  <a:pt x="4792113" y="1528349"/>
                </a:lnTo>
                <a:lnTo>
                  <a:pt x="4679705" y="1518489"/>
                </a:lnTo>
                <a:lnTo>
                  <a:pt x="4565326" y="1510600"/>
                </a:lnTo>
                <a:lnTo>
                  <a:pt x="4448974" y="1506656"/>
                </a:lnTo>
                <a:lnTo>
                  <a:pt x="4332622" y="1504684"/>
                </a:lnTo>
                <a:lnTo>
                  <a:pt x="4111751" y="2060806"/>
                </a:lnTo>
                <a:lnTo>
                  <a:pt x="4166969" y="2119968"/>
                </a:lnTo>
                <a:lnTo>
                  <a:pt x="4220214" y="2179130"/>
                </a:lnTo>
                <a:lnTo>
                  <a:pt x="4267544" y="2240264"/>
                </a:lnTo>
                <a:lnTo>
                  <a:pt x="4312902" y="2305342"/>
                </a:lnTo>
                <a:lnTo>
                  <a:pt x="4354315" y="2368448"/>
                </a:lnTo>
                <a:lnTo>
                  <a:pt x="4395728" y="2433526"/>
                </a:lnTo>
                <a:lnTo>
                  <a:pt x="4431226" y="2498604"/>
                </a:lnTo>
                <a:lnTo>
                  <a:pt x="4464750" y="2565654"/>
                </a:lnTo>
                <a:lnTo>
                  <a:pt x="4494332" y="2634676"/>
                </a:lnTo>
                <a:lnTo>
                  <a:pt x="4521940" y="2701726"/>
                </a:lnTo>
                <a:lnTo>
                  <a:pt x="4547577" y="2772721"/>
                </a:lnTo>
                <a:lnTo>
                  <a:pt x="4569270" y="2841743"/>
                </a:lnTo>
                <a:lnTo>
                  <a:pt x="4590962" y="2912737"/>
                </a:lnTo>
                <a:lnTo>
                  <a:pt x="4608711" y="2985703"/>
                </a:lnTo>
                <a:lnTo>
                  <a:pt x="4624488" y="3058670"/>
                </a:lnTo>
                <a:lnTo>
                  <a:pt x="4640264" y="3131636"/>
                </a:lnTo>
                <a:lnTo>
                  <a:pt x="5350650" y="3102200"/>
                </a:lnTo>
                <a:lnTo>
                  <a:pt x="5350650" y="4475872"/>
                </a:lnTo>
                <a:lnTo>
                  <a:pt x="5294989" y="4433198"/>
                </a:lnTo>
                <a:lnTo>
                  <a:pt x="5198358" y="4492359"/>
                </a:lnTo>
                <a:lnTo>
                  <a:pt x="5099754" y="4551521"/>
                </a:lnTo>
                <a:lnTo>
                  <a:pt x="4999180" y="4608711"/>
                </a:lnTo>
                <a:lnTo>
                  <a:pt x="4896632" y="4663929"/>
                </a:lnTo>
                <a:lnTo>
                  <a:pt x="4794085" y="4713230"/>
                </a:lnTo>
                <a:lnTo>
                  <a:pt x="4691538" y="4764504"/>
                </a:lnTo>
                <a:lnTo>
                  <a:pt x="4587018" y="4809862"/>
                </a:lnTo>
                <a:lnTo>
                  <a:pt x="4484471" y="4851275"/>
                </a:lnTo>
                <a:lnTo>
                  <a:pt x="4441086" y="4943962"/>
                </a:lnTo>
                <a:lnTo>
                  <a:pt x="4389812" y="5044537"/>
                </a:lnTo>
                <a:lnTo>
                  <a:pt x="4330650" y="5153001"/>
                </a:lnTo>
                <a:lnTo>
                  <a:pt x="4261628" y="5265408"/>
                </a:lnTo>
                <a:lnTo>
                  <a:pt x="4222186" y="5324570"/>
                </a:lnTo>
                <a:lnTo>
                  <a:pt x="4180773" y="5383732"/>
                </a:lnTo>
                <a:lnTo>
                  <a:pt x="4159805" y="5414684"/>
                </a:lnTo>
                <a:lnTo>
                  <a:pt x="3926643" y="5414684"/>
                </a:lnTo>
                <a:lnTo>
                  <a:pt x="3971734" y="5348235"/>
                </a:lnTo>
                <a:lnTo>
                  <a:pt x="4048645" y="5241743"/>
                </a:lnTo>
                <a:lnTo>
                  <a:pt x="4133444" y="5135252"/>
                </a:lnTo>
                <a:lnTo>
                  <a:pt x="4224158" y="5026788"/>
                </a:lnTo>
                <a:lnTo>
                  <a:pt x="4322762" y="4916353"/>
                </a:lnTo>
                <a:lnTo>
                  <a:pt x="4269516" y="4839443"/>
                </a:lnTo>
                <a:lnTo>
                  <a:pt x="4220214" y="4758588"/>
                </a:lnTo>
                <a:lnTo>
                  <a:pt x="4174857" y="4681677"/>
                </a:lnTo>
                <a:lnTo>
                  <a:pt x="4133444" y="4600823"/>
                </a:lnTo>
                <a:lnTo>
                  <a:pt x="4094002" y="4523912"/>
                </a:lnTo>
                <a:lnTo>
                  <a:pt x="4058505" y="4443058"/>
                </a:lnTo>
                <a:lnTo>
                  <a:pt x="4028924" y="4366147"/>
                </a:lnTo>
                <a:lnTo>
                  <a:pt x="4001316" y="4289237"/>
                </a:lnTo>
                <a:lnTo>
                  <a:pt x="3924405" y="4303041"/>
                </a:lnTo>
                <a:lnTo>
                  <a:pt x="3851439" y="4312902"/>
                </a:lnTo>
                <a:lnTo>
                  <a:pt x="3776500" y="4324734"/>
                </a:lnTo>
                <a:lnTo>
                  <a:pt x="3701562" y="4336566"/>
                </a:lnTo>
                <a:lnTo>
                  <a:pt x="3628596" y="4342483"/>
                </a:lnTo>
                <a:lnTo>
                  <a:pt x="3549713" y="4348399"/>
                </a:lnTo>
                <a:lnTo>
                  <a:pt x="3474775" y="4352343"/>
                </a:lnTo>
                <a:lnTo>
                  <a:pt x="3399836" y="4354315"/>
                </a:lnTo>
                <a:lnTo>
                  <a:pt x="3320954" y="4352343"/>
                </a:lnTo>
                <a:lnTo>
                  <a:pt x="3244044" y="4350371"/>
                </a:lnTo>
                <a:lnTo>
                  <a:pt x="3167133" y="4342483"/>
                </a:lnTo>
                <a:lnTo>
                  <a:pt x="3088250" y="4334594"/>
                </a:lnTo>
                <a:lnTo>
                  <a:pt x="3009368" y="4322762"/>
                </a:lnTo>
                <a:lnTo>
                  <a:pt x="2928513" y="4308958"/>
                </a:lnTo>
                <a:lnTo>
                  <a:pt x="2847659" y="4293181"/>
                </a:lnTo>
                <a:lnTo>
                  <a:pt x="2768776" y="4273460"/>
                </a:lnTo>
                <a:lnTo>
                  <a:pt x="2362531" y="4920297"/>
                </a:lnTo>
                <a:lnTo>
                  <a:pt x="2394084" y="5028761"/>
                </a:lnTo>
                <a:lnTo>
                  <a:pt x="2431554" y="5139196"/>
                </a:lnTo>
                <a:lnTo>
                  <a:pt x="2478883" y="5247660"/>
                </a:lnTo>
                <a:lnTo>
                  <a:pt x="2528184" y="5358095"/>
                </a:lnTo>
                <a:lnTo>
                  <a:pt x="2556479" y="5414684"/>
                </a:lnTo>
                <a:lnTo>
                  <a:pt x="2366748" y="5414684"/>
                </a:lnTo>
                <a:lnTo>
                  <a:pt x="2123912" y="5007068"/>
                </a:lnTo>
                <a:lnTo>
                  <a:pt x="2011504" y="4987347"/>
                </a:lnTo>
                <a:lnTo>
                  <a:pt x="1899096" y="4967627"/>
                </a:lnTo>
                <a:lnTo>
                  <a:pt x="1841907" y="4953822"/>
                </a:lnTo>
                <a:lnTo>
                  <a:pt x="1784717" y="4938046"/>
                </a:lnTo>
                <a:lnTo>
                  <a:pt x="1725555" y="4922269"/>
                </a:lnTo>
                <a:lnTo>
                  <a:pt x="1668365" y="4902549"/>
                </a:lnTo>
                <a:lnTo>
                  <a:pt x="1609203" y="4882828"/>
                </a:lnTo>
                <a:lnTo>
                  <a:pt x="1550041" y="4859163"/>
                </a:lnTo>
                <a:lnTo>
                  <a:pt x="1490880" y="4837470"/>
                </a:lnTo>
                <a:lnTo>
                  <a:pt x="1431718" y="4809862"/>
                </a:lnTo>
                <a:lnTo>
                  <a:pt x="1368612" y="4782253"/>
                </a:lnTo>
                <a:lnTo>
                  <a:pt x="1309450" y="4752672"/>
                </a:lnTo>
                <a:lnTo>
                  <a:pt x="1248316" y="4719147"/>
                </a:lnTo>
                <a:lnTo>
                  <a:pt x="1185210" y="4683650"/>
                </a:lnTo>
                <a:lnTo>
                  <a:pt x="818406" y="4945934"/>
                </a:lnTo>
                <a:lnTo>
                  <a:pt x="889401" y="5056369"/>
                </a:lnTo>
                <a:lnTo>
                  <a:pt x="964339" y="5160889"/>
                </a:lnTo>
                <a:lnTo>
                  <a:pt x="1003780" y="5212162"/>
                </a:lnTo>
                <a:lnTo>
                  <a:pt x="1043221" y="5259492"/>
                </a:lnTo>
                <a:lnTo>
                  <a:pt x="1080691" y="5308793"/>
                </a:lnTo>
                <a:lnTo>
                  <a:pt x="1122104" y="5356123"/>
                </a:lnTo>
                <a:lnTo>
                  <a:pt x="1163517" y="5399508"/>
                </a:lnTo>
                <a:lnTo>
                  <a:pt x="1178034" y="5414684"/>
                </a:lnTo>
                <a:lnTo>
                  <a:pt x="874153" y="5414684"/>
                </a:lnTo>
                <a:lnTo>
                  <a:pt x="836155" y="5373872"/>
                </a:lnTo>
                <a:lnTo>
                  <a:pt x="786853" y="5316682"/>
                </a:lnTo>
                <a:lnTo>
                  <a:pt x="735580" y="5257520"/>
                </a:lnTo>
                <a:lnTo>
                  <a:pt x="688250" y="5198358"/>
                </a:lnTo>
                <a:lnTo>
                  <a:pt x="640921" y="5137224"/>
                </a:lnTo>
                <a:lnTo>
                  <a:pt x="595563" y="5074118"/>
                </a:lnTo>
                <a:lnTo>
                  <a:pt x="552178" y="5011012"/>
                </a:lnTo>
                <a:lnTo>
                  <a:pt x="508792" y="4945934"/>
                </a:lnTo>
                <a:lnTo>
                  <a:pt x="467379" y="4880856"/>
                </a:lnTo>
                <a:lnTo>
                  <a:pt x="427938" y="4813806"/>
                </a:lnTo>
                <a:lnTo>
                  <a:pt x="388497" y="4744784"/>
                </a:lnTo>
                <a:lnTo>
                  <a:pt x="354972" y="4677733"/>
                </a:lnTo>
                <a:lnTo>
                  <a:pt x="317502" y="4606739"/>
                </a:lnTo>
                <a:lnTo>
                  <a:pt x="285949" y="4535745"/>
                </a:lnTo>
                <a:lnTo>
                  <a:pt x="254396" y="4464751"/>
                </a:lnTo>
                <a:lnTo>
                  <a:pt x="224815" y="4391784"/>
                </a:lnTo>
                <a:lnTo>
                  <a:pt x="197207" y="4318818"/>
                </a:lnTo>
                <a:lnTo>
                  <a:pt x="169598" y="4245852"/>
                </a:lnTo>
                <a:lnTo>
                  <a:pt x="145933" y="4168941"/>
                </a:lnTo>
                <a:lnTo>
                  <a:pt x="124240" y="4094003"/>
                </a:lnTo>
                <a:lnTo>
                  <a:pt x="102548" y="4017092"/>
                </a:lnTo>
                <a:lnTo>
                  <a:pt x="82827" y="3938210"/>
                </a:lnTo>
                <a:lnTo>
                  <a:pt x="67050" y="3861299"/>
                </a:lnTo>
                <a:lnTo>
                  <a:pt x="51274" y="3784389"/>
                </a:lnTo>
                <a:lnTo>
                  <a:pt x="37469" y="3703534"/>
                </a:lnTo>
                <a:lnTo>
                  <a:pt x="27609" y="3622680"/>
                </a:lnTo>
                <a:lnTo>
                  <a:pt x="17749" y="3543797"/>
                </a:lnTo>
                <a:lnTo>
                  <a:pt x="9861" y="3460970"/>
                </a:lnTo>
                <a:lnTo>
                  <a:pt x="5916" y="3382088"/>
                </a:lnTo>
                <a:lnTo>
                  <a:pt x="1972" y="3299261"/>
                </a:lnTo>
                <a:lnTo>
                  <a:pt x="0" y="3216435"/>
                </a:lnTo>
                <a:lnTo>
                  <a:pt x="1972" y="3131636"/>
                </a:lnTo>
                <a:lnTo>
                  <a:pt x="5916" y="3048809"/>
                </a:lnTo>
                <a:lnTo>
                  <a:pt x="9861" y="2969927"/>
                </a:lnTo>
                <a:lnTo>
                  <a:pt x="17749" y="2887100"/>
                </a:lnTo>
                <a:lnTo>
                  <a:pt x="27609" y="2808218"/>
                </a:lnTo>
                <a:lnTo>
                  <a:pt x="37469" y="2727363"/>
                </a:lnTo>
                <a:lnTo>
                  <a:pt x="51274" y="2646508"/>
                </a:lnTo>
                <a:lnTo>
                  <a:pt x="67050" y="2569598"/>
                </a:lnTo>
                <a:lnTo>
                  <a:pt x="82827" y="2490716"/>
                </a:lnTo>
                <a:lnTo>
                  <a:pt x="102548" y="2413805"/>
                </a:lnTo>
                <a:lnTo>
                  <a:pt x="124240" y="2336895"/>
                </a:lnTo>
                <a:lnTo>
                  <a:pt x="145933" y="2261956"/>
                </a:lnTo>
                <a:lnTo>
                  <a:pt x="169598" y="2185046"/>
                </a:lnTo>
                <a:lnTo>
                  <a:pt x="197207" y="2112080"/>
                </a:lnTo>
                <a:lnTo>
                  <a:pt x="224815" y="2039113"/>
                </a:lnTo>
                <a:lnTo>
                  <a:pt x="254396" y="1966147"/>
                </a:lnTo>
                <a:lnTo>
                  <a:pt x="285949" y="1895153"/>
                </a:lnTo>
                <a:lnTo>
                  <a:pt x="317502" y="1824159"/>
                </a:lnTo>
                <a:lnTo>
                  <a:pt x="354972" y="1753164"/>
                </a:lnTo>
                <a:lnTo>
                  <a:pt x="388497" y="1686114"/>
                </a:lnTo>
                <a:lnTo>
                  <a:pt x="427938" y="1617092"/>
                </a:lnTo>
                <a:lnTo>
                  <a:pt x="467379" y="1550042"/>
                </a:lnTo>
                <a:lnTo>
                  <a:pt x="508792" y="1484964"/>
                </a:lnTo>
                <a:lnTo>
                  <a:pt x="552178" y="1419886"/>
                </a:lnTo>
                <a:lnTo>
                  <a:pt x="595563" y="1356780"/>
                </a:lnTo>
                <a:lnTo>
                  <a:pt x="640921" y="1293674"/>
                </a:lnTo>
                <a:lnTo>
                  <a:pt x="688250" y="1232540"/>
                </a:lnTo>
                <a:lnTo>
                  <a:pt x="735580" y="1173378"/>
                </a:lnTo>
                <a:lnTo>
                  <a:pt x="786853" y="1114216"/>
                </a:lnTo>
                <a:lnTo>
                  <a:pt x="836155" y="1057026"/>
                </a:lnTo>
                <a:lnTo>
                  <a:pt x="889401" y="999836"/>
                </a:lnTo>
                <a:lnTo>
                  <a:pt x="944618" y="944618"/>
                </a:lnTo>
                <a:lnTo>
                  <a:pt x="999836" y="889401"/>
                </a:lnTo>
                <a:lnTo>
                  <a:pt x="1057026" y="838127"/>
                </a:lnTo>
                <a:lnTo>
                  <a:pt x="1114216" y="786853"/>
                </a:lnTo>
                <a:lnTo>
                  <a:pt x="1173378" y="737552"/>
                </a:lnTo>
                <a:lnTo>
                  <a:pt x="1232539" y="688250"/>
                </a:lnTo>
                <a:lnTo>
                  <a:pt x="1293673" y="640921"/>
                </a:lnTo>
                <a:lnTo>
                  <a:pt x="1356779" y="595563"/>
                </a:lnTo>
                <a:lnTo>
                  <a:pt x="1419885" y="552178"/>
                </a:lnTo>
                <a:lnTo>
                  <a:pt x="1486936" y="508793"/>
                </a:lnTo>
                <a:lnTo>
                  <a:pt x="1550041" y="467379"/>
                </a:lnTo>
                <a:lnTo>
                  <a:pt x="1619064" y="427938"/>
                </a:lnTo>
                <a:lnTo>
                  <a:pt x="1684142" y="388497"/>
                </a:lnTo>
                <a:lnTo>
                  <a:pt x="1753164" y="353000"/>
                </a:lnTo>
                <a:lnTo>
                  <a:pt x="1824158" y="317502"/>
                </a:lnTo>
                <a:lnTo>
                  <a:pt x="1895152" y="283977"/>
                </a:lnTo>
                <a:lnTo>
                  <a:pt x="1966147" y="254396"/>
                </a:lnTo>
                <a:lnTo>
                  <a:pt x="2039113" y="224815"/>
                </a:lnTo>
                <a:lnTo>
                  <a:pt x="2112079" y="195235"/>
                </a:lnTo>
                <a:lnTo>
                  <a:pt x="2185046" y="169598"/>
                </a:lnTo>
                <a:lnTo>
                  <a:pt x="2261956" y="143961"/>
                </a:lnTo>
                <a:lnTo>
                  <a:pt x="2336894" y="122268"/>
                </a:lnTo>
                <a:lnTo>
                  <a:pt x="2413805" y="100576"/>
                </a:lnTo>
                <a:lnTo>
                  <a:pt x="2492688" y="82827"/>
                </a:lnTo>
                <a:lnTo>
                  <a:pt x="2569598" y="67050"/>
                </a:lnTo>
                <a:lnTo>
                  <a:pt x="2646508" y="51274"/>
                </a:lnTo>
                <a:lnTo>
                  <a:pt x="2727363" y="37470"/>
                </a:lnTo>
                <a:lnTo>
                  <a:pt x="2808218" y="25637"/>
                </a:lnTo>
                <a:lnTo>
                  <a:pt x="2887100" y="15777"/>
                </a:lnTo>
                <a:lnTo>
                  <a:pt x="2969927" y="9861"/>
                </a:lnTo>
                <a:lnTo>
                  <a:pt x="3048809" y="5917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  <a:extLst/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168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9846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033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28324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03046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6327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7D22-9896-4CDC-AC41-67924EE0DE7C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0471" y="2747165"/>
            <a:ext cx="480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</a:rPr>
              <a:t>体育营销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799" y="1202083"/>
            <a:ext cx="2235202" cy="49124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LOGO HERE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0471" y="3820811"/>
            <a:ext cx="480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SPORTMARKETING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30471" y="4393965"/>
            <a:ext cx="480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个人姓名</a:t>
            </a:r>
            <a:r>
              <a:rPr lang="en-US" altLang="zh-CN" sz="2400" dirty="0" smtClean="0">
                <a:solidFill>
                  <a:schemeClr val="bg1"/>
                </a:solidFill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</a:rPr>
              <a:t>部门名称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商务背景02 正式大气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70510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479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我们能做什么</a:t>
            </a:r>
            <a:endParaRPr lang="zh-CN" altLang="en-US" dirty="0"/>
          </a:p>
        </p:txBody>
      </p:sp>
      <p:sp>
        <p:nvSpPr>
          <p:cNvPr id="3" name="五角星 2"/>
          <p:cNvSpPr/>
          <p:nvPr/>
        </p:nvSpPr>
        <p:spPr>
          <a:xfrm>
            <a:off x="6722274" y="2297958"/>
            <a:ext cx="2917564" cy="2917564"/>
          </a:xfrm>
          <a:prstGeom prst="star5">
            <a:avLst>
              <a:gd name="adj" fmla="val 23495"/>
              <a:gd name="hf" fmla="val 105146"/>
              <a:gd name="vf" fmla="val 11055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76000"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cs typeface="+mn-ea"/>
                <a:sym typeface="+mn-lt"/>
              </a:rPr>
              <a:t>功能</a:t>
            </a:r>
            <a:endParaRPr lang="en-US" altLang="zh-CN" b="1" dirty="0" smtClean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7798179" y="2476882"/>
            <a:ext cx="780044" cy="9361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2903180">
            <a:off x="7267231" y="4243080"/>
            <a:ext cx="780044" cy="9361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8696820" flipH="1">
            <a:off x="8357737" y="4236340"/>
            <a:ext cx="780044" cy="9361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7355558" flipH="1">
            <a:off x="6875732" y="3126959"/>
            <a:ext cx="780044" cy="93618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4244442">
            <a:off x="8740080" y="3128012"/>
            <a:ext cx="780044" cy="93618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5518" y="1640604"/>
            <a:ext cx="388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39838" y="3220889"/>
            <a:ext cx="206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约球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56166" y="5258132"/>
            <a:ext cx="333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比赛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9498" y="5247980"/>
            <a:ext cx="333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8819" y="3220889"/>
            <a:ext cx="19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351" y="2335280"/>
            <a:ext cx="3016591" cy="4996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具体功能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1351" y="2843111"/>
            <a:ext cx="3620964" cy="21698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在社区中畅所欲言</a:t>
            </a:r>
            <a:endParaRPr lang="en-US" altLang="zh-CN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和球友相约一场比赛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一键查看比赛日程</a:t>
            </a:r>
            <a:endParaRPr lang="en-US" altLang="zh-CN" dirty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简洁明了的个人能力雷达图</a:t>
            </a:r>
            <a:endParaRPr lang="en-US" altLang="zh-CN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发布你的意见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5514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饼形 2"/>
          <p:cNvSpPr/>
          <p:nvPr/>
        </p:nvSpPr>
        <p:spPr>
          <a:xfrm>
            <a:off x="4845756" y="2290647"/>
            <a:ext cx="2444171" cy="2444171"/>
          </a:xfrm>
          <a:prstGeom prst="pie">
            <a:avLst>
              <a:gd name="adj1" fmla="val 10747001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4800" dirty="0" smtClean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饼形 3"/>
          <p:cNvSpPr/>
          <p:nvPr/>
        </p:nvSpPr>
        <p:spPr>
          <a:xfrm flipH="1">
            <a:off x="4891873" y="2290647"/>
            <a:ext cx="2444171" cy="2444171"/>
          </a:xfrm>
          <a:prstGeom prst="pie">
            <a:avLst>
              <a:gd name="adj1" fmla="val 10747001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zh-CN" sz="4800" dirty="0" smtClean="0">
                <a:solidFill>
                  <a:schemeClr val="bg1"/>
                </a:solidFill>
                <a:cs typeface="+mn-ea"/>
                <a:sym typeface="+mn-lt"/>
              </a:rPr>
              <a:t>W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饼形 4"/>
          <p:cNvSpPr/>
          <p:nvPr/>
        </p:nvSpPr>
        <p:spPr>
          <a:xfrm>
            <a:off x="4845756" y="2330721"/>
            <a:ext cx="2444171" cy="2444171"/>
          </a:xfrm>
          <a:prstGeom prst="pie">
            <a:avLst>
              <a:gd name="adj1" fmla="val 5399663"/>
              <a:gd name="adj2" fmla="val 107396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4800" dirty="0" smtClean="0">
                <a:solidFill>
                  <a:schemeClr val="bg1"/>
                </a:solidFill>
                <a:cs typeface="+mn-ea"/>
                <a:sym typeface="+mn-lt"/>
              </a:rPr>
              <a:t>O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饼形 5"/>
          <p:cNvSpPr/>
          <p:nvPr/>
        </p:nvSpPr>
        <p:spPr>
          <a:xfrm flipH="1">
            <a:off x="4891873" y="2330721"/>
            <a:ext cx="2444171" cy="2444171"/>
          </a:xfrm>
          <a:prstGeom prst="pie">
            <a:avLst>
              <a:gd name="adj1" fmla="val 5399663"/>
              <a:gd name="adj2" fmla="val 107396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zh-CN" sz="4800" dirty="0" smtClean="0">
                <a:solidFill>
                  <a:schemeClr val="bg1"/>
                </a:solidFill>
                <a:cs typeface="+mn-ea"/>
                <a:sym typeface="+mn-lt"/>
              </a:rPr>
              <a:t>T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28848" y="2789411"/>
            <a:ext cx="8169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2515" y="2681735"/>
            <a:ext cx="324128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50745" y="2277722"/>
            <a:ext cx="210381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优势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028848" y="4215870"/>
            <a:ext cx="8169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2515" y="4108194"/>
            <a:ext cx="324128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0745" y="3704181"/>
            <a:ext cx="210381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机遇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336044" y="2789411"/>
            <a:ext cx="8169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336044" y="4215870"/>
            <a:ext cx="8169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323754" y="2681735"/>
            <a:ext cx="324128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23754" y="2277722"/>
            <a:ext cx="210381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劣势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23754" y="4108194"/>
            <a:ext cx="324128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23754" y="3704181"/>
            <a:ext cx="210381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挑战</a:t>
            </a:r>
          </a:p>
        </p:txBody>
      </p:sp>
      <p:sp>
        <p:nvSpPr>
          <p:cNvPr id="20" name="矩形 19"/>
          <p:cNvSpPr/>
          <p:nvPr/>
        </p:nvSpPr>
        <p:spPr>
          <a:xfrm>
            <a:off x="3036011" y="5424158"/>
            <a:ext cx="85725" cy="214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78874" y="5346083"/>
            <a:ext cx="661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</a:t>
            </a:r>
            <a:r>
              <a:rPr lang="zh-CN" altLang="en-US" dirty="0" smtClean="0">
                <a:cs typeface="+mn-ea"/>
                <a:sym typeface="+mn-lt"/>
              </a:rPr>
              <a:t>数据。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40559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5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5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6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/>
      <p:bldP spid="10" grpId="0" animBg="1"/>
      <p:bldP spid="12" grpId="0"/>
      <p:bldP spid="13" grpId="0" animBg="1"/>
      <p:bldP spid="16" grpId="0"/>
      <p:bldP spid="17" grpId="0" animBg="1"/>
      <p:bldP spid="18" grpId="0"/>
      <p:bldP spid="19" grpId="0" animBg="1"/>
      <p:bldP spid="20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6" b="22293"/>
          <a:stretch/>
        </p:blipFill>
        <p:spPr>
          <a:xfrm>
            <a:off x="487029" y="1285874"/>
            <a:ext cx="11217941" cy="33358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029" y="4663230"/>
            <a:ext cx="3699863" cy="1851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6068" y="4663230"/>
            <a:ext cx="3699863" cy="1851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05107" y="4663230"/>
            <a:ext cx="3699863" cy="1851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029" y="4825842"/>
            <a:ext cx="36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点击此处输入与此小标题或图形相关的文字描述内容或数据分析。</a:t>
            </a:r>
          </a:p>
        </p:txBody>
      </p:sp>
      <p:sp>
        <p:nvSpPr>
          <p:cNvPr id="9" name="矩形 8"/>
          <p:cNvSpPr/>
          <p:nvPr/>
        </p:nvSpPr>
        <p:spPr>
          <a:xfrm>
            <a:off x="4246067" y="4825842"/>
            <a:ext cx="36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点击此处输入与此小标题或图形相关的文字描述内容或数据分析。</a:t>
            </a:r>
          </a:p>
        </p:txBody>
      </p:sp>
      <p:sp>
        <p:nvSpPr>
          <p:cNvPr id="10" name="矩形 9"/>
          <p:cNvSpPr/>
          <p:nvPr/>
        </p:nvSpPr>
        <p:spPr>
          <a:xfrm>
            <a:off x="8005107" y="4825842"/>
            <a:ext cx="3699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点击此处输入与此小标题或图形相关的文字描述内容或数据分析。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42924" y="6036503"/>
            <a:ext cx="3528000" cy="264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923" y="6036503"/>
            <a:ext cx="2971801" cy="272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925" y="5706067"/>
            <a:ext cx="35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80%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7913" y="6036503"/>
            <a:ext cx="3528000" cy="264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17913" y="6036503"/>
            <a:ext cx="1239926" cy="26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7914" y="5706067"/>
            <a:ext cx="35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40%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74928" y="6036503"/>
            <a:ext cx="3528000" cy="264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74927" y="6036503"/>
            <a:ext cx="2397811" cy="26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74929" y="5706067"/>
            <a:ext cx="35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/>
                </a:solidFill>
                <a:cs typeface="+mn-ea"/>
                <a:sym typeface="+mn-lt"/>
              </a:rPr>
              <a:t>60%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93785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4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1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CATALOGE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6836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1992" y="3814064"/>
            <a:ext cx="2486008" cy="1745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1991" y="4100835"/>
            <a:ext cx="2213003" cy="1211658"/>
            <a:chOff x="880646" y="2517353"/>
            <a:chExt cx="2213003" cy="1211658"/>
          </a:xfrm>
          <a:solidFill>
            <a:schemeClr val="bg1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914713" y="2618686"/>
              <a:ext cx="2178936" cy="1110325"/>
              <a:chOff x="951055" y="2611015"/>
              <a:chExt cx="2178936" cy="1110325"/>
            </a:xfrm>
            <a:grpFill/>
          </p:grpSpPr>
          <p:cxnSp>
            <p:nvCxnSpPr>
              <p:cNvPr id="7" name="直接连接符 6"/>
              <p:cNvCxnSpPr/>
              <p:nvPr/>
            </p:nvCxnSpPr>
            <p:spPr>
              <a:xfrm>
                <a:off x="951055" y="2611015"/>
                <a:ext cx="762000" cy="762000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1657012" y="2774531"/>
                <a:ext cx="574963" cy="576000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170936" y="2762285"/>
                <a:ext cx="959055" cy="959055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 rot="5400000">
              <a:off x="847253" y="2550746"/>
              <a:ext cx="131495" cy="6470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1992" y="1695249"/>
            <a:ext cx="2486008" cy="1745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 flipV="1">
            <a:off x="561991" y="1982020"/>
            <a:ext cx="2213003" cy="1211658"/>
            <a:chOff x="880646" y="2517353"/>
            <a:chExt cx="2213003" cy="1211658"/>
          </a:xfrm>
          <a:solidFill>
            <a:schemeClr val="bg1"/>
          </a:solidFill>
        </p:grpSpPr>
        <p:grpSp>
          <p:nvGrpSpPr>
            <p:cNvPr id="13" name="组合 12"/>
            <p:cNvGrpSpPr/>
            <p:nvPr/>
          </p:nvGrpSpPr>
          <p:grpSpPr>
            <a:xfrm>
              <a:off x="914713" y="2618686"/>
              <a:ext cx="2178936" cy="1110325"/>
              <a:chOff x="951055" y="2611015"/>
              <a:chExt cx="2178936" cy="1110325"/>
            </a:xfrm>
            <a:grpFill/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951055" y="2611015"/>
                <a:ext cx="762000" cy="762000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1657012" y="2774531"/>
                <a:ext cx="574963" cy="576000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170936" y="2762285"/>
                <a:ext cx="959055" cy="959055"/>
              </a:xfrm>
              <a:prstGeom prst="line">
                <a:avLst/>
              </a:prstGeom>
              <a:grpFill/>
              <a:ln w="107950">
                <a:solidFill>
                  <a:schemeClr val="bg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等腰三角形 13"/>
            <p:cNvSpPr/>
            <p:nvPr/>
          </p:nvSpPr>
          <p:spPr>
            <a:xfrm rot="5400000">
              <a:off x="847253" y="2550746"/>
              <a:ext cx="131495" cy="64709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130925" y="1878798"/>
            <a:ext cx="383551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400" b="1" dirty="0" smtClean="0">
              <a:solidFill>
                <a:schemeClr val="accent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1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0925" y="4071004"/>
            <a:ext cx="383551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accent2"/>
                </a:solidFill>
                <a:cs typeface="+mn-ea"/>
                <a:sym typeface="+mn-lt"/>
              </a:rPr>
              <a:t>在此输入小标题</a:t>
            </a:r>
            <a:endParaRPr lang="en-US" altLang="zh-CN" sz="2400" b="1" dirty="0" smtClean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966444" y="1655725"/>
            <a:ext cx="0" cy="41197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20000" y="2640829"/>
            <a:ext cx="3855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20000" y="2073410"/>
            <a:ext cx="299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cs typeface="+mn-ea"/>
                <a:sym typeface="+mn-lt"/>
              </a:rPr>
              <a:t>在此输入总结标题</a:t>
            </a:r>
            <a:endParaRPr lang="zh-CN" altLang="en-US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1987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8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7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/>
      <p:bldP spid="19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>
          <a:xfrm>
            <a:off x="725333" y="1764631"/>
            <a:ext cx="3771781" cy="23421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7734" y="4106778"/>
            <a:ext cx="3759379" cy="2165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zh-CN" altLang="en-US" sz="2000" b="1" dirty="0" smtClean="0">
                <a:cs typeface="+mn-ea"/>
                <a:sym typeface="+mn-lt"/>
              </a:rPr>
              <a:t>在此输入小标题</a:t>
            </a:r>
            <a:endParaRPr lang="en-US" altLang="zh-CN" sz="2000" b="1" dirty="0" smtClean="0">
              <a:cs typeface="+mn-ea"/>
              <a:sym typeface="+mn-lt"/>
            </a:endParaRPr>
          </a:p>
          <a:p>
            <a:pPr algn="ctr">
              <a:spcAft>
                <a:spcPts val="1200"/>
              </a:spcAft>
            </a:pPr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8063" y="1764631"/>
            <a:ext cx="493430" cy="1339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1493" y="1764631"/>
            <a:ext cx="5361939" cy="1339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8063" y="3349020"/>
            <a:ext cx="493430" cy="1339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1493" y="3349020"/>
            <a:ext cx="5361939" cy="1339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8063" y="4933409"/>
            <a:ext cx="493430" cy="13390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51493" y="4933409"/>
            <a:ext cx="5361939" cy="13390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1708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06722" y="1733266"/>
            <a:ext cx="1578556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</a:t>
            </a:r>
            <a:r>
              <a:rPr lang="zh-CN" altLang="en-US" sz="2000" dirty="0">
                <a:cs typeface="+mn-ea"/>
                <a:sym typeface="+mn-lt"/>
              </a:rPr>
              <a:t>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2947944" y="3107484"/>
            <a:ext cx="1578556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</a:t>
            </a:r>
            <a:r>
              <a:rPr lang="zh-CN" altLang="en-US" sz="2000" dirty="0">
                <a:cs typeface="+mn-ea"/>
                <a:sym typeface="+mn-lt"/>
              </a:rPr>
              <a:t>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7631114" y="3107484"/>
            <a:ext cx="1578556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</a:t>
            </a:r>
            <a:r>
              <a:rPr lang="zh-CN" altLang="en-US" sz="2000" dirty="0">
                <a:cs typeface="+mn-ea"/>
                <a:sym typeface="+mn-lt"/>
              </a:rPr>
              <a:t>内容</a:t>
            </a:r>
          </a:p>
        </p:txBody>
      </p:sp>
      <p:sp>
        <p:nvSpPr>
          <p:cNvPr id="6" name="矩形 5"/>
          <p:cNvSpPr/>
          <p:nvPr/>
        </p:nvSpPr>
        <p:spPr>
          <a:xfrm>
            <a:off x="606358" y="3107484"/>
            <a:ext cx="1578556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2700" y="3107484"/>
            <a:ext cx="1578556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</a:t>
            </a:r>
            <a:r>
              <a:rPr lang="zh-CN" altLang="en-US" sz="2000" dirty="0">
                <a:cs typeface="+mn-ea"/>
                <a:sym typeface="+mn-lt"/>
              </a:rPr>
              <a:t>内容</a:t>
            </a:r>
          </a:p>
        </p:txBody>
      </p:sp>
      <p:cxnSp>
        <p:nvCxnSpPr>
          <p:cNvPr id="9" name="直接连接符 8"/>
          <p:cNvCxnSpPr>
            <a:stCxn id="6" idx="0"/>
          </p:cNvCxnSpPr>
          <p:nvPr/>
        </p:nvCxnSpPr>
        <p:spPr>
          <a:xfrm flipV="1">
            <a:off x="1395636" y="2674959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628604" y="2674959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8514429" y="2674959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0978952" y="2674959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096000" y="2237266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95636" y="2674959"/>
            <a:ext cx="223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514429" y="2674959"/>
            <a:ext cx="24645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28604" y="2674959"/>
            <a:ext cx="2486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96000" y="2674959"/>
            <a:ext cx="24184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2978" y="3721151"/>
            <a:ext cx="1578556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90409" y="3721151"/>
            <a:ext cx="1578556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45269" y="3721151"/>
            <a:ext cx="1578556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972700" y="3721151"/>
            <a:ext cx="1578556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7383" y="5425900"/>
            <a:ext cx="1050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77371" y="5493051"/>
            <a:ext cx="128588" cy="2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smtClean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9529" y="3107484"/>
            <a:ext cx="1578556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</a:t>
            </a:r>
            <a:r>
              <a:rPr lang="zh-CN" altLang="en-US" sz="2000" dirty="0">
                <a:cs typeface="+mn-ea"/>
                <a:sym typeface="+mn-lt"/>
              </a:rPr>
              <a:t>内容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17839" y="3721151"/>
            <a:ext cx="1578556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6096000" y="2674959"/>
            <a:ext cx="0" cy="432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913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2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7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4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1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65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1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8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35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1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8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8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3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0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4750"/>
                            </p:stCondLst>
                            <p:childTnLst>
                              <p:par>
                                <p:cTn id="9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7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363729" y="2066860"/>
            <a:ext cx="2414588" cy="542927"/>
          </a:xfrm>
          <a:custGeom>
            <a:avLst/>
            <a:gdLst>
              <a:gd name="connsiteX0" fmla="*/ 0 w 2414588"/>
              <a:gd name="connsiteY0" fmla="*/ 0 h 542927"/>
              <a:gd name="connsiteX1" fmla="*/ 2000250 w 2414588"/>
              <a:gd name="connsiteY1" fmla="*/ 0 h 542927"/>
              <a:gd name="connsiteX2" fmla="*/ 2000250 w 2414588"/>
              <a:gd name="connsiteY2" fmla="*/ 2 h 542927"/>
              <a:gd name="connsiteX3" fmla="*/ 2414588 w 2414588"/>
              <a:gd name="connsiteY3" fmla="*/ 271465 h 542927"/>
              <a:gd name="connsiteX4" fmla="*/ 2000250 w 2414588"/>
              <a:gd name="connsiteY4" fmla="*/ 542927 h 542927"/>
              <a:gd name="connsiteX5" fmla="*/ 2000250 w 2414588"/>
              <a:gd name="connsiteY5" fmla="*/ 542925 h 542927"/>
              <a:gd name="connsiteX6" fmla="*/ 0 w 2414588"/>
              <a:gd name="connsiteY6" fmla="*/ 542925 h 54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588" h="542927">
                <a:moveTo>
                  <a:pt x="0" y="0"/>
                </a:moveTo>
                <a:lnTo>
                  <a:pt x="2000250" y="0"/>
                </a:lnTo>
                <a:lnTo>
                  <a:pt x="2000250" y="2"/>
                </a:lnTo>
                <a:lnTo>
                  <a:pt x="2414588" y="271465"/>
                </a:lnTo>
                <a:lnTo>
                  <a:pt x="2000250" y="542927"/>
                </a:lnTo>
                <a:lnTo>
                  <a:pt x="2000250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输入小标题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354" y="2159848"/>
            <a:ext cx="6875785" cy="3720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63728" y="2824098"/>
            <a:ext cx="921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363729" y="3120890"/>
            <a:ext cx="2414588" cy="542927"/>
          </a:xfrm>
          <a:custGeom>
            <a:avLst/>
            <a:gdLst>
              <a:gd name="connsiteX0" fmla="*/ 0 w 2414588"/>
              <a:gd name="connsiteY0" fmla="*/ 0 h 542927"/>
              <a:gd name="connsiteX1" fmla="*/ 2000250 w 2414588"/>
              <a:gd name="connsiteY1" fmla="*/ 0 h 542927"/>
              <a:gd name="connsiteX2" fmla="*/ 2000250 w 2414588"/>
              <a:gd name="connsiteY2" fmla="*/ 2 h 542927"/>
              <a:gd name="connsiteX3" fmla="*/ 2414588 w 2414588"/>
              <a:gd name="connsiteY3" fmla="*/ 271465 h 542927"/>
              <a:gd name="connsiteX4" fmla="*/ 2000250 w 2414588"/>
              <a:gd name="connsiteY4" fmla="*/ 542927 h 542927"/>
              <a:gd name="connsiteX5" fmla="*/ 2000250 w 2414588"/>
              <a:gd name="connsiteY5" fmla="*/ 542925 h 542927"/>
              <a:gd name="connsiteX6" fmla="*/ 0 w 2414588"/>
              <a:gd name="connsiteY6" fmla="*/ 542925 h 54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588" h="542927">
                <a:moveTo>
                  <a:pt x="0" y="0"/>
                </a:moveTo>
                <a:lnTo>
                  <a:pt x="2000250" y="0"/>
                </a:lnTo>
                <a:lnTo>
                  <a:pt x="2000250" y="2"/>
                </a:lnTo>
                <a:lnTo>
                  <a:pt x="2414588" y="271465"/>
                </a:lnTo>
                <a:lnTo>
                  <a:pt x="2000250" y="542927"/>
                </a:lnTo>
                <a:lnTo>
                  <a:pt x="2000250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输入小标题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78354" y="3213878"/>
            <a:ext cx="6875785" cy="3720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363728" y="3878128"/>
            <a:ext cx="921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1363729" y="4174920"/>
            <a:ext cx="2414588" cy="542927"/>
          </a:xfrm>
          <a:custGeom>
            <a:avLst/>
            <a:gdLst>
              <a:gd name="connsiteX0" fmla="*/ 0 w 2414588"/>
              <a:gd name="connsiteY0" fmla="*/ 0 h 542927"/>
              <a:gd name="connsiteX1" fmla="*/ 2000250 w 2414588"/>
              <a:gd name="connsiteY1" fmla="*/ 0 h 542927"/>
              <a:gd name="connsiteX2" fmla="*/ 2000250 w 2414588"/>
              <a:gd name="connsiteY2" fmla="*/ 2 h 542927"/>
              <a:gd name="connsiteX3" fmla="*/ 2414588 w 2414588"/>
              <a:gd name="connsiteY3" fmla="*/ 271465 h 542927"/>
              <a:gd name="connsiteX4" fmla="*/ 2000250 w 2414588"/>
              <a:gd name="connsiteY4" fmla="*/ 542927 h 542927"/>
              <a:gd name="connsiteX5" fmla="*/ 2000250 w 2414588"/>
              <a:gd name="connsiteY5" fmla="*/ 542925 h 542927"/>
              <a:gd name="connsiteX6" fmla="*/ 0 w 2414588"/>
              <a:gd name="connsiteY6" fmla="*/ 542925 h 54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588" h="542927">
                <a:moveTo>
                  <a:pt x="0" y="0"/>
                </a:moveTo>
                <a:lnTo>
                  <a:pt x="2000250" y="0"/>
                </a:lnTo>
                <a:lnTo>
                  <a:pt x="2000250" y="2"/>
                </a:lnTo>
                <a:lnTo>
                  <a:pt x="2414588" y="271465"/>
                </a:lnTo>
                <a:lnTo>
                  <a:pt x="2000250" y="542927"/>
                </a:lnTo>
                <a:lnTo>
                  <a:pt x="2000250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输入小标题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78354" y="4267908"/>
            <a:ext cx="6875785" cy="3720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363728" y="4932158"/>
            <a:ext cx="921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1363729" y="5228950"/>
            <a:ext cx="2414588" cy="542927"/>
          </a:xfrm>
          <a:custGeom>
            <a:avLst/>
            <a:gdLst>
              <a:gd name="connsiteX0" fmla="*/ 0 w 2414588"/>
              <a:gd name="connsiteY0" fmla="*/ 0 h 542927"/>
              <a:gd name="connsiteX1" fmla="*/ 2000250 w 2414588"/>
              <a:gd name="connsiteY1" fmla="*/ 0 h 542927"/>
              <a:gd name="connsiteX2" fmla="*/ 2000250 w 2414588"/>
              <a:gd name="connsiteY2" fmla="*/ 2 h 542927"/>
              <a:gd name="connsiteX3" fmla="*/ 2414588 w 2414588"/>
              <a:gd name="connsiteY3" fmla="*/ 271465 h 542927"/>
              <a:gd name="connsiteX4" fmla="*/ 2000250 w 2414588"/>
              <a:gd name="connsiteY4" fmla="*/ 542927 h 542927"/>
              <a:gd name="connsiteX5" fmla="*/ 2000250 w 2414588"/>
              <a:gd name="connsiteY5" fmla="*/ 542925 h 542927"/>
              <a:gd name="connsiteX6" fmla="*/ 0 w 2414588"/>
              <a:gd name="connsiteY6" fmla="*/ 542925 h 54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4588" h="542927">
                <a:moveTo>
                  <a:pt x="0" y="0"/>
                </a:moveTo>
                <a:lnTo>
                  <a:pt x="2000250" y="0"/>
                </a:lnTo>
                <a:lnTo>
                  <a:pt x="2000250" y="2"/>
                </a:lnTo>
                <a:lnTo>
                  <a:pt x="2414588" y="271465"/>
                </a:lnTo>
                <a:lnTo>
                  <a:pt x="2000250" y="542927"/>
                </a:lnTo>
                <a:lnTo>
                  <a:pt x="2000250" y="542925"/>
                </a:lnTo>
                <a:lnTo>
                  <a:pt x="0" y="5429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输入小标题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78354" y="5321938"/>
            <a:ext cx="6875785" cy="3720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</p:spTree>
    <p:extLst>
      <p:ext uri="{BB962C8B-B14F-4D97-AF65-F5344CB8AC3E}">
        <p14:creationId xmlns:p14="http://schemas.microsoft.com/office/powerpoint/2010/main" val="19891497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3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8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2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7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4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0" grpId="0" animBg="1"/>
      <p:bldP spid="11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CATALOGE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5211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939985" y="2285332"/>
            <a:ext cx="1078173" cy="1078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cs typeface="+mn-ea"/>
                <a:sym typeface="+mn-lt"/>
              </a:rPr>
              <a:t>输入内容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8158" y="2255509"/>
            <a:ext cx="3142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输入小标题</a:t>
            </a:r>
            <a:endParaRPr lang="en-US" altLang="zh-CN" sz="2000" b="1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5" name="椭圆 4"/>
          <p:cNvSpPr/>
          <p:nvPr/>
        </p:nvSpPr>
        <p:spPr>
          <a:xfrm>
            <a:off x="7152222" y="2285332"/>
            <a:ext cx="1078173" cy="1078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输入内容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30395" y="2255509"/>
            <a:ext cx="3142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7" name="椭圆 6"/>
          <p:cNvSpPr/>
          <p:nvPr/>
        </p:nvSpPr>
        <p:spPr>
          <a:xfrm>
            <a:off x="939985" y="4565615"/>
            <a:ext cx="1078173" cy="1078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输入内容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18158" y="4535792"/>
            <a:ext cx="3142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10" name="椭圆 9"/>
          <p:cNvSpPr/>
          <p:nvPr/>
        </p:nvSpPr>
        <p:spPr>
          <a:xfrm>
            <a:off x="7152222" y="4565615"/>
            <a:ext cx="1078173" cy="1078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输入内容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30395" y="4535792"/>
            <a:ext cx="31427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545814" y="2625262"/>
            <a:ext cx="719456" cy="3684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" name="右箭头 12"/>
          <p:cNvSpPr/>
          <p:nvPr/>
        </p:nvSpPr>
        <p:spPr>
          <a:xfrm flipH="1">
            <a:off x="5545814" y="4920456"/>
            <a:ext cx="719456" cy="3684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7331579" y="3762181"/>
            <a:ext cx="719456" cy="3684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908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6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1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65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28191 -2.96296E-6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6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7" grpId="1" animBg="1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SO_Shape"/>
          <p:cNvSpPr>
            <a:spLocks/>
          </p:cNvSpPr>
          <p:nvPr/>
        </p:nvSpPr>
        <p:spPr bwMode="auto">
          <a:xfrm>
            <a:off x="4358820" y="856999"/>
            <a:ext cx="5452839" cy="5452839"/>
          </a:xfrm>
          <a:custGeom>
            <a:avLst/>
            <a:gdLst>
              <a:gd name="T0" fmla="*/ 2147483646 w 3261"/>
              <a:gd name="T1" fmla="*/ 2147483646 h 3261"/>
              <a:gd name="T2" fmla="*/ 2147483646 w 3261"/>
              <a:gd name="T3" fmla="*/ 2147483646 h 3261"/>
              <a:gd name="T4" fmla="*/ 2147483646 w 3261"/>
              <a:gd name="T5" fmla="*/ 2147483646 h 3261"/>
              <a:gd name="T6" fmla="*/ 2147483646 w 3261"/>
              <a:gd name="T7" fmla="*/ 2147483646 h 3261"/>
              <a:gd name="T8" fmla="*/ 2147483646 w 3261"/>
              <a:gd name="T9" fmla="*/ 2147483646 h 3261"/>
              <a:gd name="T10" fmla="*/ 2147483646 w 3261"/>
              <a:gd name="T11" fmla="*/ 2147483646 h 3261"/>
              <a:gd name="T12" fmla="*/ 2147483646 w 3261"/>
              <a:gd name="T13" fmla="*/ 2147483646 h 3261"/>
              <a:gd name="T14" fmla="*/ 2147483646 w 3261"/>
              <a:gd name="T15" fmla="*/ 2147483646 h 3261"/>
              <a:gd name="T16" fmla="*/ 2147483646 w 3261"/>
              <a:gd name="T17" fmla="*/ 2147483646 h 3261"/>
              <a:gd name="T18" fmla="*/ 2147483646 w 3261"/>
              <a:gd name="T19" fmla="*/ 2147483646 h 3261"/>
              <a:gd name="T20" fmla="*/ 2147483646 w 3261"/>
              <a:gd name="T21" fmla="*/ 2147483646 h 3261"/>
              <a:gd name="T22" fmla="*/ 2147483646 w 3261"/>
              <a:gd name="T23" fmla="*/ 2147483646 h 3261"/>
              <a:gd name="T24" fmla="*/ 199297116 w 3261"/>
              <a:gd name="T25" fmla="*/ 2147483646 h 3261"/>
              <a:gd name="T26" fmla="*/ 2147483646 w 3261"/>
              <a:gd name="T27" fmla="*/ 2147483646 h 3261"/>
              <a:gd name="T28" fmla="*/ 2147483646 w 3261"/>
              <a:gd name="T29" fmla="*/ 2147483646 h 3261"/>
              <a:gd name="T30" fmla="*/ 2147483646 w 3261"/>
              <a:gd name="T31" fmla="*/ 2147483646 h 3261"/>
              <a:gd name="T32" fmla="*/ 2147483646 w 3261"/>
              <a:gd name="T33" fmla="*/ 2147483646 h 3261"/>
              <a:gd name="T34" fmla="*/ 2147483646 w 3261"/>
              <a:gd name="T35" fmla="*/ 2147483646 h 3261"/>
              <a:gd name="T36" fmla="*/ 2147483646 w 3261"/>
              <a:gd name="T37" fmla="*/ 2147483646 h 3261"/>
              <a:gd name="T38" fmla="*/ 2147483646 w 3261"/>
              <a:gd name="T39" fmla="*/ 2147483646 h 3261"/>
              <a:gd name="T40" fmla="*/ 2147483646 w 3261"/>
              <a:gd name="T41" fmla="*/ 2147483646 h 3261"/>
              <a:gd name="T42" fmla="*/ 2147483646 w 3261"/>
              <a:gd name="T43" fmla="*/ 2147483646 h 3261"/>
              <a:gd name="T44" fmla="*/ 2147483646 w 3261"/>
              <a:gd name="T45" fmla="*/ 2147483646 h 3261"/>
              <a:gd name="T46" fmla="*/ 2147483646 w 3261"/>
              <a:gd name="T47" fmla="*/ 2147483646 h 3261"/>
              <a:gd name="T48" fmla="*/ 2147483646 w 3261"/>
              <a:gd name="T49" fmla="*/ 2147483646 h 3261"/>
              <a:gd name="T50" fmla="*/ 2147483646 w 3261"/>
              <a:gd name="T51" fmla="*/ 2147483646 h 3261"/>
              <a:gd name="T52" fmla="*/ 2147483646 w 3261"/>
              <a:gd name="T53" fmla="*/ 2147483646 h 3261"/>
              <a:gd name="T54" fmla="*/ 2147483646 w 3261"/>
              <a:gd name="T55" fmla="*/ 2147483646 h 3261"/>
              <a:gd name="T56" fmla="*/ 2147483646 w 3261"/>
              <a:gd name="T57" fmla="*/ 2147483646 h 3261"/>
              <a:gd name="T58" fmla="*/ 2147483646 w 3261"/>
              <a:gd name="T59" fmla="*/ 2147483646 h 3261"/>
              <a:gd name="T60" fmla="*/ 2147483646 w 3261"/>
              <a:gd name="T61" fmla="*/ 2147483646 h 3261"/>
              <a:gd name="T62" fmla="*/ 2147483646 w 3261"/>
              <a:gd name="T63" fmla="*/ 2147483646 h 3261"/>
              <a:gd name="T64" fmla="*/ 2147483646 w 3261"/>
              <a:gd name="T65" fmla="*/ 2147483646 h 3261"/>
              <a:gd name="T66" fmla="*/ 2147483646 w 3261"/>
              <a:gd name="T67" fmla="*/ 2147483646 h 3261"/>
              <a:gd name="T68" fmla="*/ 2147483646 w 3261"/>
              <a:gd name="T69" fmla="*/ 2147483646 h 3261"/>
              <a:gd name="T70" fmla="*/ 2147483646 w 3261"/>
              <a:gd name="T71" fmla="*/ 2147483646 h 3261"/>
              <a:gd name="T72" fmla="*/ 2147483646 w 3261"/>
              <a:gd name="T73" fmla="*/ 2147483646 h 3261"/>
              <a:gd name="T74" fmla="*/ 2147483646 w 3261"/>
              <a:gd name="T75" fmla="*/ 2147483646 h 3261"/>
              <a:gd name="T76" fmla="*/ 2147483646 w 3261"/>
              <a:gd name="T77" fmla="*/ 2147483646 h 3261"/>
              <a:gd name="T78" fmla="*/ 2147483646 w 3261"/>
              <a:gd name="T79" fmla="*/ 2147483646 h 3261"/>
              <a:gd name="T80" fmla="*/ 2147483646 w 3261"/>
              <a:gd name="T81" fmla="*/ 2147483646 h 3261"/>
              <a:gd name="T82" fmla="*/ 2147483646 w 3261"/>
              <a:gd name="T83" fmla="*/ 2147483646 h 3261"/>
              <a:gd name="T84" fmla="*/ 2147483646 w 3261"/>
              <a:gd name="T85" fmla="*/ 2147483646 h 3261"/>
              <a:gd name="T86" fmla="*/ 2147483646 w 3261"/>
              <a:gd name="T87" fmla="*/ 2147483646 h 3261"/>
              <a:gd name="T88" fmla="*/ 2147483646 w 3261"/>
              <a:gd name="T89" fmla="*/ 2147483646 h 3261"/>
              <a:gd name="T90" fmla="*/ 2147483646 w 3261"/>
              <a:gd name="T91" fmla="*/ 2147483646 h 3261"/>
              <a:gd name="T92" fmla="*/ 2147483646 w 3261"/>
              <a:gd name="T93" fmla="*/ 2147483646 h 3261"/>
              <a:gd name="T94" fmla="*/ 2147483646 w 3261"/>
              <a:gd name="T95" fmla="*/ 2147483646 h 3261"/>
              <a:gd name="T96" fmla="*/ 2147483646 w 3261"/>
              <a:gd name="T97" fmla="*/ 2147483646 h 3261"/>
              <a:gd name="T98" fmla="*/ 2147483646 w 3261"/>
              <a:gd name="T99" fmla="*/ 2147483646 h 3261"/>
              <a:gd name="T100" fmla="*/ 2147483646 w 3261"/>
              <a:gd name="T101" fmla="*/ 2147483646 h 3261"/>
              <a:gd name="T102" fmla="*/ 2147483646 w 3261"/>
              <a:gd name="T103" fmla="*/ 2147483646 h 3261"/>
              <a:gd name="T104" fmla="*/ 2147483646 w 3261"/>
              <a:gd name="T105" fmla="*/ 2147483646 h 3261"/>
              <a:gd name="T106" fmla="*/ 2147483646 w 3261"/>
              <a:gd name="T107" fmla="*/ 2147483646 h 3261"/>
              <a:gd name="T108" fmla="*/ 2147483646 w 3261"/>
              <a:gd name="T109" fmla="*/ 2147483646 h 3261"/>
              <a:gd name="T110" fmla="*/ 2147483646 w 3261"/>
              <a:gd name="T111" fmla="*/ 2147483646 h 3261"/>
              <a:gd name="T112" fmla="*/ 2147483646 w 3261"/>
              <a:gd name="T113" fmla="*/ 2147483646 h 3261"/>
              <a:gd name="T114" fmla="*/ 2147483646 w 3261"/>
              <a:gd name="T115" fmla="*/ 2147483646 h 3261"/>
              <a:gd name="T116" fmla="*/ 2147483646 w 3261"/>
              <a:gd name="T117" fmla="*/ 2147483646 h 3261"/>
              <a:gd name="T118" fmla="*/ 2147483646 w 3261"/>
              <a:gd name="T119" fmla="*/ 2147483646 h 326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61" h="3261">
                <a:moveTo>
                  <a:pt x="1631" y="0"/>
                </a:moveTo>
                <a:lnTo>
                  <a:pt x="1631" y="0"/>
                </a:lnTo>
                <a:lnTo>
                  <a:pt x="1673" y="0"/>
                </a:lnTo>
                <a:lnTo>
                  <a:pt x="1714" y="3"/>
                </a:lnTo>
                <a:lnTo>
                  <a:pt x="1756" y="5"/>
                </a:lnTo>
                <a:lnTo>
                  <a:pt x="1797" y="8"/>
                </a:lnTo>
                <a:lnTo>
                  <a:pt x="1837" y="13"/>
                </a:lnTo>
                <a:lnTo>
                  <a:pt x="1878" y="19"/>
                </a:lnTo>
                <a:lnTo>
                  <a:pt x="1918" y="26"/>
                </a:lnTo>
                <a:lnTo>
                  <a:pt x="1958" y="34"/>
                </a:lnTo>
                <a:lnTo>
                  <a:pt x="1998" y="42"/>
                </a:lnTo>
                <a:lnTo>
                  <a:pt x="2037" y="51"/>
                </a:lnTo>
                <a:lnTo>
                  <a:pt x="2076" y="62"/>
                </a:lnTo>
                <a:lnTo>
                  <a:pt x="2114" y="73"/>
                </a:lnTo>
                <a:lnTo>
                  <a:pt x="2153" y="86"/>
                </a:lnTo>
                <a:lnTo>
                  <a:pt x="2190" y="99"/>
                </a:lnTo>
                <a:lnTo>
                  <a:pt x="2227" y="114"/>
                </a:lnTo>
                <a:lnTo>
                  <a:pt x="2264" y="129"/>
                </a:lnTo>
                <a:lnTo>
                  <a:pt x="2300" y="144"/>
                </a:lnTo>
                <a:lnTo>
                  <a:pt x="2336" y="161"/>
                </a:lnTo>
                <a:lnTo>
                  <a:pt x="2372" y="179"/>
                </a:lnTo>
                <a:lnTo>
                  <a:pt x="2406" y="197"/>
                </a:lnTo>
                <a:lnTo>
                  <a:pt x="2441" y="217"/>
                </a:lnTo>
                <a:lnTo>
                  <a:pt x="2475" y="237"/>
                </a:lnTo>
                <a:lnTo>
                  <a:pt x="2508" y="258"/>
                </a:lnTo>
                <a:lnTo>
                  <a:pt x="2541" y="280"/>
                </a:lnTo>
                <a:lnTo>
                  <a:pt x="2573" y="302"/>
                </a:lnTo>
                <a:lnTo>
                  <a:pt x="2605" y="325"/>
                </a:lnTo>
                <a:lnTo>
                  <a:pt x="2636" y="349"/>
                </a:lnTo>
                <a:lnTo>
                  <a:pt x="2666" y="374"/>
                </a:lnTo>
                <a:lnTo>
                  <a:pt x="2696" y="399"/>
                </a:lnTo>
                <a:lnTo>
                  <a:pt x="2725" y="425"/>
                </a:lnTo>
                <a:lnTo>
                  <a:pt x="2754" y="451"/>
                </a:lnTo>
                <a:lnTo>
                  <a:pt x="2782" y="479"/>
                </a:lnTo>
                <a:lnTo>
                  <a:pt x="2810" y="507"/>
                </a:lnTo>
                <a:lnTo>
                  <a:pt x="2836" y="536"/>
                </a:lnTo>
                <a:lnTo>
                  <a:pt x="2862" y="565"/>
                </a:lnTo>
                <a:lnTo>
                  <a:pt x="2887" y="595"/>
                </a:lnTo>
                <a:lnTo>
                  <a:pt x="2912" y="625"/>
                </a:lnTo>
                <a:lnTo>
                  <a:pt x="2936" y="656"/>
                </a:lnTo>
                <a:lnTo>
                  <a:pt x="2959" y="688"/>
                </a:lnTo>
                <a:lnTo>
                  <a:pt x="2981" y="720"/>
                </a:lnTo>
                <a:lnTo>
                  <a:pt x="3003" y="753"/>
                </a:lnTo>
                <a:lnTo>
                  <a:pt x="3024" y="786"/>
                </a:lnTo>
                <a:lnTo>
                  <a:pt x="3044" y="820"/>
                </a:lnTo>
                <a:lnTo>
                  <a:pt x="3064" y="855"/>
                </a:lnTo>
                <a:lnTo>
                  <a:pt x="3082" y="889"/>
                </a:lnTo>
                <a:lnTo>
                  <a:pt x="3100" y="925"/>
                </a:lnTo>
                <a:lnTo>
                  <a:pt x="3116" y="961"/>
                </a:lnTo>
                <a:lnTo>
                  <a:pt x="3132" y="997"/>
                </a:lnTo>
                <a:lnTo>
                  <a:pt x="3147" y="1034"/>
                </a:lnTo>
                <a:lnTo>
                  <a:pt x="3161" y="1071"/>
                </a:lnTo>
                <a:lnTo>
                  <a:pt x="3175" y="1108"/>
                </a:lnTo>
                <a:lnTo>
                  <a:pt x="3188" y="1147"/>
                </a:lnTo>
                <a:lnTo>
                  <a:pt x="3199" y="1185"/>
                </a:lnTo>
                <a:lnTo>
                  <a:pt x="3210" y="1224"/>
                </a:lnTo>
                <a:lnTo>
                  <a:pt x="3219" y="1263"/>
                </a:lnTo>
                <a:lnTo>
                  <a:pt x="3227" y="1303"/>
                </a:lnTo>
                <a:lnTo>
                  <a:pt x="3235" y="1342"/>
                </a:lnTo>
                <a:lnTo>
                  <a:pt x="3242" y="1383"/>
                </a:lnTo>
                <a:lnTo>
                  <a:pt x="3248" y="1424"/>
                </a:lnTo>
                <a:lnTo>
                  <a:pt x="3253" y="1464"/>
                </a:lnTo>
                <a:lnTo>
                  <a:pt x="3256" y="1506"/>
                </a:lnTo>
                <a:lnTo>
                  <a:pt x="3258" y="1546"/>
                </a:lnTo>
                <a:lnTo>
                  <a:pt x="3261" y="1588"/>
                </a:lnTo>
                <a:lnTo>
                  <a:pt x="3261" y="1631"/>
                </a:lnTo>
                <a:lnTo>
                  <a:pt x="3261" y="1673"/>
                </a:lnTo>
                <a:lnTo>
                  <a:pt x="3258" y="1715"/>
                </a:lnTo>
                <a:lnTo>
                  <a:pt x="3256" y="1755"/>
                </a:lnTo>
                <a:lnTo>
                  <a:pt x="3253" y="1797"/>
                </a:lnTo>
                <a:lnTo>
                  <a:pt x="3248" y="1837"/>
                </a:lnTo>
                <a:lnTo>
                  <a:pt x="3242" y="1878"/>
                </a:lnTo>
                <a:lnTo>
                  <a:pt x="3235" y="1919"/>
                </a:lnTo>
                <a:lnTo>
                  <a:pt x="3227" y="1958"/>
                </a:lnTo>
                <a:lnTo>
                  <a:pt x="3219" y="1997"/>
                </a:lnTo>
                <a:lnTo>
                  <a:pt x="3210" y="2037"/>
                </a:lnTo>
                <a:lnTo>
                  <a:pt x="3199" y="2076"/>
                </a:lnTo>
                <a:lnTo>
                  <a:pt x="3188" y="2114"/>
                </a:lnTo>
                <a:lnTo>
                  <a:pt x="3175" y="2153"/>
                </a:lnTo>
                <a:lnTo>
                  <a:pt x="3161" y="2190"/>
                </a:lnTo>
                <a:lnTo>
                  <a:pt x="3147" y="2227"/>
                </a:lnTo>
                <a:lnTo>
                  <a:pt x="3132" y="2264"/>
                </a:lnTo>
                <a:lnTo>
                  <a:pt x="3116" y="2300"/>
                </a:lnTo>
                <a:lnTo>
                  <a:pt x="3100" y="2336"/>
                </a:lnTo>
                <a:lnTo>
                  <a:pt x="3082" y="2372"/>
                </a:lnTo>
                <a:lnTo>
                  <a:pt x="3064" y="2406"/>
                </a:lnTo>
                <a:lnTo>
                  <a:pt x="3044" y="2441"/>
                </a:lnTo>
                <a:lnTo>
                  <a:pt x="3024" y="2475"/>
                </a:lnTo>
                <a:lnTo>
                  <a:pt x="3003" y="2508"/>
                </a:lnTo>
                <a:lnTo>
                  <a:pt x="2981" y="2541"/>
                </a:lnTo>
                <a:lnTo>
                  <a:pt x="2959" y="2573"/>
                </a:lnTo>
                <a:lnTo>
                  <a:pt x="2936" y="2605"/>
                </a:lnTo>
                <a:lnTo>
                  <a:pt x="2912" y="2636"/>
                </a:lnTo>
                <a:lnTo>
                  <a:pt x="2887" y="2666"/>
                </a:lnTo>
                <a:lnTo>
                  <a:pt x="2862" y="2696"/>
                </a:lnTo>
                <a:lnTo>
                  <a:pt x="2836" y="2725"/>
                </a:lnTo>
                <a:lnTo>
                  <a:pt x="2810" y="2754"/>
                </a:lnTo>
                <a:lnTo>
                  <a:pt x="2782" y="2782"/>
                </a:lnTo>
                <a:lnTo>
                  <a:pt x="2754" y="2810"/>
                </a:lnTo>
                <a:lnTo>
                  <a:pt x="2725" y="2837"/>
                </a:lnTo>
                <a:lnTo>
                  <a:pt x="2696" y="2862"/>
                </a:lnTo>
                <a:lnTo>
                  <a:pt x="2666" y="2887"/>
                </a:lnTo>
                <a:lnTo>
                  <a:pt x="2636" y="2912"/>
                </a:lnTo>
                <a:lnTo>
                  <a:pt x="2605" y="2936"/>
                </a:lnTo>
                <a:lnTo>
                  <a:pt x="2573" y="2959"/>
                </a:lnTo>
                <a:lnTo>
                  <a:pt x="2541" y="2981"/>
                </a:lnTo>
                <a:lnTo>
                  <a:pt x="2508" y="3003"/>
                </a:lnTo>
                <a:lnTo>
                  <a:pt x="2475" y="3024"/>
                </a:lnTo>
                <a:lnTo>
                  <a:pt x="2441" y="3044"/>
                </a:lnTo>
                <a:lnTo>
                  <a:pt x="2406" y="3064"/>
                </a:lnTo>
                <a:lnTo>
                  <a:pt x="2372" y="3081"/>
                </a:lnTo>
                <a:lnTo>
                  <a:pt x="2336" y="3100"/>
                </a:lnTo>
                <a:lnTo>
                  <a:pt x="2300" y="3116"/>
                </a:lnTo>
                <a:lnTo>
                  <a:pt x="2264" y="3132"/>
                </a:lnTo>
                <a:lnTo>
                  <a:pt x="2227" y="3147"/>
                </a:lnTo>
                <a:lnTo>
                  <a:pt x="2190" y="3161"/>
                </a:lnTo>
                <a:lnTo>
                  <a:pt x="2153" y="3175"/>
                </a:lnTo>
                <a:lnTo>
                  <a:pt x="2114" y="3187"/>
                </a:lnTo>
                <a:lnTo>
                  <a:pt x="2076" y="3198"/>
                </a:lnTo>
                <a:lnTo>
                  <a:pt x="2037" y="3209"/>
                </a:lnTo>
                <a:lnTo>
                  <a:pt x="1998" y="3219"/>
                </a:lnTo>
                <a:lnTo>
                  <a:pt x="1958" y="3227"/>
                </a:lnTo>
                <a:lnTo>
                  <a:pt x="1918" y="3235"/>
                </a:lnTo>
                <a:lnTo>
                  <a:pt x="1878" y="3241"/>
                </a:lnTo>
                <a:lnTo>
                  <a:pt x="1837" y="3247"/>
                </a:lnTo>
                <a:lnTo>
                  <a:pt x="1797" y="3251"/>
                </a:lnTo>
                <a:lnTo>
                  <a:pt x="1756" y="3256"/>
                </a:lnTo>
                <a:lnTo>
                  <a:pt x="1714" y="3258"/>
                </a:lnTo>
                <a:lnTo>
                  <a:pt x="1673" y="3260"/>
                </a:lnTo>
                <a:lnTo>
                  <a:pt x="1631" y="3261"/>
                </a:lnTo>
                <a:lnTo>
                  <a:pt x="1588" y="3260"/>
                </a:lnTo>
                <a:lnTo>
                  <a:pt x="1546" y="3258"/>
                </a:lnTo>
                <a:lnTo>
                  <a:pt x="1506" y="3256"/>
                </a:lnTo>
                <a:lnTo>
                  <a:pt x="1464" y="3251"/>
                </a:lnTo>
                <a:lnTo>
                  <a:pt x="1424" y="3247"/>
                </a:lnTo>
                <a:lnTo>
                  <a:pt x="1383" y="3241"/>
                </a:lnTo>
                <a:lnTo>
                  <a:pt x="1342" y="3235"/>
                </a:lnTo>
                <a:lnTo>
                  <a:pt x="1303" y="3227"/>
                </a:lnTo>
                <a:lnTo>
                  <a:pt x="1264" y="3219"/>
                </a:lnTo>
                <a:lnTo>
                  <a:pt x="1224" y="3209"/>
                </a:lnTo>
                <a:lnTo>
                  <a:pt x="1185" y="3198"/>
                </a:lnTo>
                <a:lnTo>
                  <a:pt x="1147" y="3187"/>
                </a:lnTo>
                <a:lnTo>
                  <a:pt x="1108" y="3175"/>
                </a:lnTo>
                <a:lnTo>
                  <a:pt x="1071" y="3161"/>
                </a:lnTo>
                <a:lnTo>
                  <a:pt x="1034" y="3147"/>
                </a:lnTo>
                <a:lnTo>
                  <a:pt x="997" y="3132"/>
                </a:lnTo>
                <a:lnTo>
                  <a:pt x="961" y="3116"/>
                </a:lnTo>
                <a:lnTo>
                  <a:pt x="925" y="3100"/>
                </a:lnTo>
                <a:lnTo>
                  <a:pt x="889" y="3081"/>
                </a:lnTo>
                <a:lnTo>
                  <a:pt x="854" y="3064"/>
                </a:lnTo>
                <a:lnTo>
                  <a:pt x="821" y="3044"/>
                </a:lnTo>
                <a:lnTo>
                  <a:pt x="786" y="3024"/>
                </a:lnTo>
                <a:lnTo>
                  <a:pt x="754" y="3003"/>
                </a:lnTo>
                <a:lnTo>
                  <a:pt x="720" y="2981"/>
                </a:lnTo>
                <a:lnTo>
                  <a:pt x="688" y="2959"/>
                </a:lnTo>
                <a:lnTo>
                  <a:pt x="656" y="2936"/>
                </a:lnTo>
                <a:lnTo>
                  <a:pt x="625" y="2912"/>
                </a:lnTo>
                <a:lnTo>
                  <a:pt x="595" y="2887"/>
                </a:lnTo>
                <a:lnTo>
                  <a:pt x="565" y="2862"/>
                </a:lnTo>
                <a:lnTo>
                  <a:pt x="536" y="2837"/>
                </a:lnTo>
                <a:lnTo>
                  <a:pt x="507" y="2810"/>
                </a:lnTo>
                <a:lnTo>
                  <a:pt x="479" y="2782"/>
                </a:lnTo>
                <a:lnTo>
                  <a:pt x="451" y="2754"/>
                </a:lnTo>
                <a:lnTo>
                  <a:pt x="424" y="2725"/>
                </a:lnTo>
                <a:lnTo>
                  <a:pt x="399" y="2696"/>
                </a:lnTo>
                <a:lnTo>
                  <a:pt x="373" y="2666"/>
                </a:lnTo>
                <a:lnTo>
                  <a:pt x="349" y="2636"/>
                </a:lnTo>
                <a:lnTo>
                  <a:pt x="325" y="2605"/>
                </a:lnTo>
                <a:lnTo>
                  <a:pt x="302" y="2573"/>
                </a:lnTo>
                <a:lnTo>
                  <a:pt x="280" y="2541"/>
                </a:lnTo>
                <a:lnTo>
                  <a:pt x="258" y="2508"/>
                </a:lnTo>
                <a:lnTo>
                  <a:pt x="237" y="2475"/>
                </a:lnTo>
                <a:lnTo>
                  <a:pt x="217" y="2441"/>
                </a:lnTo>
                <a:lnTo>
                  <a:pt x="197" y="2406"/>
                </a:lnTo>
                <a:lnTo>
                  <a:pt x="180" y="2372"/>
                </a:lnTo>
                <a:lnTo>
                  <a:pt x="161" y="2336"/>
                </a:lnTo>
                <a:lnTo>
                  <a:pt x="145" y="2300"/>
                </a:lnTo>
                <a:lnTo>
                  <a:pt x="129" y="2264"/>
                </a:lnTo>
                <a:lnTo>
                  <a:pt x="114" y="2227"/>
                </a:lnTo>
                <a:lnTo>
                  <a:pt x="100" y="2190"/>
                </a:lnTo>
                <a:lnTo>
                  <a:pt x="86" y="2153"/>
                </a:lnTo>
                <a:lnTo>
                  <a:pt x="74" y="2114"/>
                </a:lnTo>
                <a:lnTo>
                  <a:pt x="63" y="2076"/>
                </a:lnTo>
                <a:lnTo>
                  <a:pt x="52" y="2037"/>
                </a:lnTo>
                <a:lnTo>
                  <a:pt x="42" y="1997"/>
                </a:lnTo>
                <a:lnTo>
                  <a:pt x="34" y="1958"/>
                </a:lnTo>
                <a:lnTo>
                  <a:pt x="26" y="1919"/>
                </a:lnTo>
                <a:lnTo>
                  <a:pt x="19" y="1878"/>
                </a:lnTo>
                <a:lnTo>
                  <a:pt x="14" y="1837"/>
                </a:lnTo>
                <a:lnTo>
                  <a:pt x="9" y="1797"/>
                </a:lnTo>
                <a:lnTo>
                  <a:pt x="5" y="1755"/>
                </a:lnTo>
                <a:lnTo>
                  <a:pt x="3" y="1715"/>
                </a:lnTo>
                <a:lnTo>
                  <a:pt x="1" y="1673"/>
                </a:lnTo>
                <a:lnTo>
                  <a:pt x="0" y="1631"/>
                </a:lnTo>
                <a:lnTo>
                  <a:pt x="1" y="1588"/>
                </a:lnTo>
                <a:lnTo>
                  <a:pt x="3" y="1546"/>
                </a:lnTo>
                <a:lnTo>
                  <a:pt x="5" y="1506"/>
                </a:lnTo>
                <a:lnTo>
                  <a:pt x="9" y="1464"/>
                </a:lnTo>
                <a:lnTo>
                  <a:pt x="14" y="1424"/>
                </a:lnTo>
                <a:lnTo>
                  <a:pt x="19" y="1383"/>
                </a:lnTo>
                <a:lnTo>
                  <a:pt x="26" y="1342"/>
                </a:lnTo>
                <a:lnTo>
                  <a:pt x="34" y="1303"/>
                </a:lnTo>
                <a:lnTo>
                  <a:pt x="42" y="1263"/>
                </a:lnTo>
                <a:lnTo>
                  <a:pt x="52" y="1224"/>
                </a:lnTo>
                <a:lnTo>
                  <a:pt x="63" y="1185"/>
                </a:lnTo>
                <a:lnTo>
                  <a:pt x="74" y="1147"/>
                </a:lnTo>
                <a:lnTo>
                  <a:pt x="86" y="1108"/>
                </a:lnTo>
                <a:lnTo>
                  <a:pt x="100" y="1071"/>
                </a:lnTo>
                <a:lnTo>
                  <a:pt x="114" y="1034"/>
                </a:lnTo>
                <a:lnTo>
                  <a:pt x="129" y="997"/>
                </a:lnTo>
                <a:lnTo>
                  <a:pt x="145" y="961"/>
                </a:lnTo>
                <a:lnTo>
                  <a:pt x="161" y="925"/>
                </a:lnTo>
                <a:lnTo>
                  <a:pt x="180" y="889"/>
                </a:lnTo>
                <a:lnTo>
                  <a:pt x="197" y="855"/>
                </a:lnTo>
                <a:lnTo>
                  <a:pt x="217" y="820"/>
                </a:lnTo>
                <a:lnTo>
                  <a:pt x="237" y="786"/>
                </a:lnTo>
                <a:lnTo>
                  <a:pt x="258" y="753"/>
                </a:lnTo>
                <a:lnTo>
                  <a:pt x="280" y="720"/>
                </a:lnTo>
                <a:lnTo>
                  <a:pt x="302" y="688"/>
                </a:lnTo>
                <a:lnTo>
                  <a:pt x="325" y="656"/>
                </a:lnTo>
                <a:lnTo>
                  <a:pt x="349" y="625"/>
                </a:lnTo>
                <a:lnTo>
                  <a:pt x="373" y="595"/>
                </a:lnTo>
                <a:lnTo>
                  <a:pt x="399" y="565"/>
                </a:lnTo>
                <a:lnTo>
                  <a:pt x="424" y="536"/>
                </a:lnTo>
                <a:lnTo>
                  <a:pt x="451" y="507"/>
                </a:lnTo>
                <a:lnTo>
                  <a:pt x="479" y="479"/>
                </a:lnTo>
                <a:lnTo>
                  <a:pt x="507" y="451"/>
                </a:lnTo>
                <a:lnTo>
                  <a:pt x="536" y="425"/>
                </a:lnTo>
                <a:lnTo>
                  <a:pt x="565" y="399"/>
                </a:lnTo>
                <a:lnTo>
                  <a:pt x="595" y="374"/>
                </a:lnTo>
                <a:lnTo>
                  <a:pt x="625" y="349"/>
                </a:lnTo>
                <a:lnTo>
                  <a:pt x="656" y="325"/>
                </a:lnTo>
                <a:lnTo>
                  <a:pt x="688" y="302"/>
                </a:lnTo>
                <a:lnTo>
                  <a:pt x="720" y="280"/>
                </a:lnTo>
                <a:lnTo>
                  <a:pt x="754" y="258"/>
                </a:lnTo>
                <a:lnTo>
                  <a:pt x="786" y="237"/>
                </a:lnTo>
                <a:lnTo>
                  <a:pt x="821" y="217"/>
                </a:lnTo>
                <a:lnTo>
                  <a:pt x="854" y="197"/>
                </a:lnTo>
                <a:lnTo>
                  <a:pt x="889" y="179"/>
                </a:lnTo>
                <a:lnTo>
                  <a:pt x="925" y="161"/>
                </a:lnTo>
                <a:lnTo>
                  <a:pt x="961" y="144"/>
                </a:lnTo>
                <a:lnTo>
                  <a:pt x="997" y="129"/>
                </a:lnTo>
                <a:lnTo>
                  <a:pt x="1034" y="114"/>
                </a:lnTo>
                <a:lnTo>
                  <a:pt x="1071" y="99"/>
                </a:lnTo>
                <a:lnTo>
                  <a:pt x="1108" y="86"/>
                </a:lnTo>
                <a:lnTo>
                  <a:pt x="1147" y="73"/>
                </a:lnTo>
                <a:lnTo>
                  <a:pt x="1185" y="62"/>
                </a:lnTo>
                <a:lnTo>
                  <a:pt x="1224" y="51"/>
                </a:lnTo>
                <a:lnTo>
                  <a:pt x="1264" y="42"/>
                </a:lnTo>
                <a:lnTo>
                  <a:pt x="1303" y="34"/>
                </a:lnTo>
                <a:lnTo>
                  <a:pt x="1342" y="26"/>
                </a:lnTo>
                <a:lnTo>
                  <a:pt x="1383" y="19"/>
                </a:lnTo>
                <a:lnTo>
                  <a:pt x="1424" y="13"/>
                </a:lnTo>
                <a:lnTo>
                  <a:pt x="1464" y="8"/>
                </a:lnTo>
                <a:lnTo>
                  <a:pt x="1506" y="5"/>
                </a:lnTo>
                <a:lnTo>
                  <a:pt x="1546" y="3"/>
                </a:lnTo>
                <a:lnTo>
                  <a:pt x="1588" y="0"/>
                </a:lnTo>
                <a:lnTo>
                  <a:pt x="1631" y="0"/>
                </a:lnTo>
                <a:close/>
                <a:moveTo>
                  <a:pt x="587" y="530"/>
                </a:moveTo>
                <a:lnTo>
                  <a:pt x="587" y="530"/>
                </a:lnTo>
                <a:lnTo>
                  <a:pt x="588" y="566"/>
                </a:lnTo>
                <a:lnTo>
                  <a:pt x="589" y="602"/>
                </a:lnTo>
                <a:lnTo>
                  <a:pt x="591" y="620"/>
                </a:lnTo>
                <a:lnTo>
                  <a:pt x="594" y="638"/>
                </a:lnTo>
                <a:lnTo>
                  <a:pt x="597" y="655"/>
                </a:lnTo>
                <a:lnTo>
                  <a:pt x="602" y="673"/>
                </a:lnTo>
                <a:lnTo>
                  <a:pt x="608" y="689"/>
                </a:lnTo>
                <a:lnTo>
                  <a:pt x="613" y="704"/>
                </a:lnTo>
                <a:lnTo>
                  <a:pt x="620" y="718"/>
                </a:lnTo>
                <a:lnTo>
                  <a:pt x="628" y="730"/>
                </a:lnTo>
                <a:lnTo>
                  <a:pt x="639" y="742"/>
                </a:lnTo>
                <a:lnTo>
                  <a:pt x="649" y="753"/>
                </a:lnTo>
                <a:lnTo>
                  <a:pt x="662" y="761"/>
                </a:lnTo>
                <a:lnTo>
                  <a:pt x="676" y="768"/>
                </a:lnTo>
                <a:lnTo>
                  <a:pt x="683" y="769"/>
                </a:lnTo>
                <a:lnTo>
                  <a:pt x="690" y="769"/>
                </a:lnTo>
                <a:lnTo>
                  <a:pt x="698" y="768"/>
                </a:lnTo>
                <a:lnTo>
                  <a:pt x="707" y="766"/>
                </a:lnTo>
                <a:lnTo>
                  <a:pt x="725" y="762"/>
                </a:lnTo>
                <a:lnTo>
                  <a:pt x="734" y="761"/>
                </a:lnTo>
                <a:lnTo>
                  <a:pt x="742" y="759"/>
                </a:lnTo>
                <a:lnTo>
                  <a:pt x="766" y="749"/>
                </a:lnTo>
                <a:lnTo>
                  <a:pt x="790" y="739"/>
                </a:lnTo>
                <a:lnTo>
                  <a:pt x="814" y="730"/>
                </a:lnTo>
                <a:lnTo>
                  <a:pt x="838" y="722"/>
                </a:lnTo>
                <a:lnTo>
                  <a:pt x="863" y="715"/>
                </a:lnTo>
                <a:lnTo>
                  <a:pt x="888" y="708"/>
                </a:lnTo>
                <a:lnTo>
                  <a:pt x="915" y="703"/>
                </a:lnTo>
                <a:lnTo>
                  <a:pt x="941" y="698"/>
                </a:lnTo>
                <a:lnTo>
                  <a:pt x="1002" y="689"/>
                </a:lnTo>
                <a:lnTo>
                  <a:pt x="1068" y="682"/>
                </a:lnTo>
                <a:lnTo>
                  <a:pt x="1144" y="675"/>
                </a:lnTo>
                <a:lnTo>
                  <a:pt x="1231" y="668"/>
                </a:lnTo>
                <a:lnTo>
                  <a:pt x="1630" y="427"/>
                </a:lnTo>
                <a:lnTo>
                  <a:pt x="1630" y="396"/>
                </a:lnTo>
                <a:lnTo>
                  <a:pt x="1628" y="356"/>
                </a:lnTo>
                <a:lnTo>
                  <a:pt x="1625" y="311"/>
                </a:lnTo>
                <a:lnTo>
                  <a:pt x="1621" y="266"/>
                </a:lnTo>
                <a:lnTo>
                  <a:pt x="1616" y="221"/>
                </a:lnTo>
                <a:lnTo>
                  <a:pt x="1609" y="180"/>
                </a:lnTo>
                <a:lnTo>
                  <a:pt x="1604" y="163"/>
                </a:lnTo>
                <a:lnTo>
                  <a:pt x="1601" y="147"/>
                </a:lnTo>
                <a:lnTo>
                  <a:pt x="1596" y="134"/>
                </a:lnTo>
                <a:lnTo>
                  <a:pt x="1592" y="124"/>
                </a:lnTo>
                <a:lnTo>
                  <a:pt x="1563" y="121"/>
                </a:lnTo>
                <a:lnTo>
                  <a:pt x="1534" y="119"/>
                </a:lnTo>
                <a:lnTo>
                  <a:pt x="1505" y="117"/>
                </a:lnTo>
                <a:lnTo>
                  <a:pt x="1473" y="117"/>
                </a:lnTo>
                <a:lnTo>
                  <a:pt x="1442" y="119"/>
                </a:lnTo>
                <a:lnTo>
                  <a:pt x="1411" y="122"/>
                </a:lnTo>
                <a:lnTo>
                  <a:pt x="1378" y="125"/>
                </a:lnTo>
                <a:lnTo>
                  <a:pt x="1345" y="130"/>
                </a:lnTo>
                <a:lnTo>
                  <a:pt x="1311" y="137"/>
                </a:lnTo>
                <a:lnTo>
                  <a:pt x="1278" y="144"/>
                </a:lnTo>
                <a:lnTo>
                  <a:pt x="1244" y="152"/>
                </a:lnTo>
                <a:lnTo>
                  <a:pt x="1209" y="161"/>
                </a:lnTo>
                <a:lnTo>
                  <a:pt x="1176" y="172"/>
                </a:lnTo>
                <a:lnTo>
                  <a:pt x="1141" y="183"/>
                </a:lnTo>
                <a:lnTo>
                  <a:pt x="1106" y="195"/>
                </a:lnTo>
                <a:lnTo>
                  <a:pt x="1071" y="209"/>
                </a:lnTo>
                <a:lnTo>
                  <a:pt x="1038" y="223"/>
                </a:lnTo>
                <a:lnTo>
                  <a:pt x="1003" y="238"/>
                </a:lnTo>
                <a:lnTo>
                  <a:pt x="969" y="254"/>
                </a:lnTo>
                <a:lnTo>
                  <a:pt x="936" y="270"/>
                </a:lnTo>
                <a:lnTo>
                  <a:pt x="903" y="289"/>
                </a:lnTo>
                <a:lnTo>
                  <a:pt x="871" y="306"/>
                </a:lnTo>
                <a:lnTo>
                  <a:pt x="838" y="326"/>
                </a:lnTo>
                <a:lnTo>
                  <a:pt x="807" y="346"/>
                </a:lnTo>
                <a:lnTo>
                  <a:pt x="776" y="367"/>
                </a:lnTo>
                <a:lnTo>
                  <a:pt x="747" y="389"/>
                </a:lnTo>
                <a:lnTo>
                  <a:pt x="717" y="411"/>
                </a:lnTo>
                <a:lnTo>
                  <a:pt x="689" y="433"/>
                </a:lnTo>
                <a:lnTo>
                  <a:pt x="662" y="456"/>
                </a:lnTo>
                <a:lnTo>
                  <a:pt x="635" y="480"/>
                </a:lnTo>
                <a:lnTo>
                  <a:pt x="611" y="504"/>
                </a:lnTo>
                <a:lnTo>
                  <a:pt x="587" y="530"/>
                </a:lnTo>
                <a:close/>
                <a:moveTo>
                  <a:pt x="1718" y="107"/>
                </a:moveTo>
                <a:lnTo>
                  <a:pt x="1718" y="107"/>
                </a:lnTo>
                <a:lnTo>
                  <a:pt x="1712" y="122"/>
                </a:lnTo>
                <a:lnTo>
                  <a:pt x="1708" y="139"/>
                </a:lnTo>
                <a:lnTo>
                  <a:pt x="1705" y="158"/>
                </a:lnTo>
                <a:lnTo>
                  <a:pt x="1703" y="176"/>
                </a:lnTo>
                <a:lnTo>
                  <a:pt x="1703" y="197"/>
                </a:lnTo>
                <a:lnTo>
                  <a:pt x="1703" y="218"/>
                </a:lnTo>
                <a:lnTo>
                  <a:pt x="1704" y="240"/>
                </a:lnTo>
                <a:lnTo>
                  <a:pt x="1706" y="262"/>
                </a:lnTo>
                <a:lnTo>
                  <a:pt x="1713" y="310"/>
                </a:lnTo>
                <a:lnTo>
                  <a:pt x="1721" y="358"/>
                </a:lnTo>
                <a:lnTo>
                  <a:pt x="1740" y="459"/>
                </a:lnTo>
                <a:lnTo>
                  <a:pt x="1799" y="477"/>
                </a:lnTo>
                <a:lnTo>
                  <a:pt x="1858" y="496"/>
                </a:lnTo>
                <a:lnTo>
                  <a:pt x="1917" y="518"/>
                </a:lnTo>
                <a:lnTo>
                  <a:pt x="1973" y="542"/>
                </a:lnTo>
                <a:lnTo>
                  <a:pt x="2027" y="568"/>
                </a:lnTo>
                <a:lnTo>
                  <a:pt x="2053" y="581"/>
                </a:lnTo>
                <a:lnTo>
                  <a:pt x="2078" y="595"/>
                </a:lnTo>
                <a:lnTo>
                  <a:pt x="2102" y="610"/>
                </a:lnTo>
                <a:lnTo>
                  <a:pt x="2125" y="624"/>
                </a:lnTo>
                <a:lnTo>
                  <a:pt x="2147" y="639"/>
                </a:lnTo>
                <a:lnTo>
                  <a:pt x="2167" y="654"/>
                </a:lnTo>
                <a:lnTo>
                  <a:pt x="2214" y="654"/>
                </a:lnTo>
                <a:lnTo>
                  <a:pt x="2263" y="656"/>
                </a:lnTo>
                <a:lnTo>
                  <a:pt x="2310" y="659"/>
                </a:lnTo>
                <a:lnTo>
                  <a:pt x="2358" y="662"/>
                </a:lnTo>
                <a:lnTo>
                  <a:pt x="2405" y="668"/>
                </a:lnTo>
                <a:lnTo>
                  <a:pt x="2453" y="675"/>
                </a:lnTo>
                <a:lnTo>
                  <a:pt x="2502" y="683"/>
                </a:lnTo>
                <a:lnTo>
                  <a:pt x="2549" y="692"/>
                </a:lnTo>
                <a:lnTo>
                  <a:pt x="2558" y="662"/>
                </a:lnTo>
                <a:lnTo>
                  <a:pt x="2565" y="630"/>
                </a:lnTo>
                <a:lnTo>
                  <a:pt x="2571" y="594"/>
                </a:lnTo>
                <a:lnTo>
                  <a:pt x="2576" y="558"/>
                </a:lnTo>
                <a:lnTo>
                  <a:pt x="2579" y="523"/>
                </a:lnTo>
                <a:lnTo>
                  <a:pt x="2580" y="493"/>
                </a:lnTo>
                <a:lnTo>
                  <a:pt x="2580" y="469"/>
                </a:lnTo>
                <a:lnTo>
                  <a:pt x="2579" y="452"/>
                </a:lnTo>
                <a:lnTo>
                  <a:pt x="2559" y="434"/>
                </a:lnTo>
                <a:lnTo>
                  <a:pt x="2539" y="415"/>
                </a:lnTo>
                <a:lnTo>
                  <a:pt x="2518" y="398"/>
                </a:lnTo>
                <a:lnTo>
                  <a:pt x="2496" y="380"/>
                </a:lnTo>
                <a:lnTo>
                  <a:pt x="2452" y="347"/>
                </a:lnTo>
                <a:lnTo>
                  <a:pt x="2404" y="316"/>
                </a:lnTo>
                <a:lnTo>
                  <a:pt x="2355" y="285"/>
                </a:lnTo>
                <a:lnTo>
                  <a:pt x="2304" y="258"/>
                </a:lnTo>
                <a:lnTo>
                  <a:pt x="2252" y="232"/>
                </a:lnTo>
                <a:lnTo>
                  <a:pt x="2198" y="209"/>
                </a:lnTo>
                <a:lnTo>
                  <a:pt x="2142" y="187"/>
                </a:lnTo>
                <a:lnTo>
                  <a:pt x="2084" y="168"/>
                </a:lnTo>
                <a:lnTo>
                  <a:pt x="2026" y="151"/>
                </a:lnTo>
                <a:lnTo>
                  <a:pt x="1966" y="137"/>
                </a:lnTo>
                <a:lnTo>
                  <a:pt x="1906" y="125"/>
                </a:lnTo>
                <a:lnTo>
                  <a:pt x="1874" y="121"/>
                </a:lnTo>
                <a:lnTo>
                  <a:pt x="1843" y="116"/>
                </a:lnTo>
                <a:lnTo>
                  <a:pt x="1813" y="113"/>
                </a:lnTo>
                <a:lnTo>
                  <a:pt x="1782" y="110"/>
                </a:lnTo>
                <a:lnTo>
                  <a:pt x="1749" y="108"/>
                </a:lnTo>
                <a:lnTo>
                  <a:pt x="1718" y="107"/>
                </a:lnTo>
                <a:close/>
                <a:moveTo>
                  <a:pt x="2274" y="2460"/>
                </a:moveTo>
                <a:lnTo>
                  <a:pt x="2274" y="2460"/>
                </a:lnTo>
                <a:lnTo>
                  <a:pt x="2252" y="2507"/>
                </a:lnTo>
                <a:lnTo>
                  <a:pt x="2226" y="2558"/>
                </a:lnTo>
                <a:lnTo>
                  <a:pt x="2196" y="2613"/>
                </a:lnTo>
                <a:lnTo>
                  <a:pt x="2161" y="2670"/>
                </a:lnTo>
                <a:lnTo>
                  <a:pt x="2141" y="2700"/>
                </a:lnTo>
                <a:lnTo>
                  <a:pt x="2120" y="2730"/>
                </a:lnTo>
                <a:lnTo>
                  <a:pt x="2099" y="2761"/>
                </a:lnTo>
                <a:lnTo>
                  <a:pt x="2075" y="2792"/>
                </a:lnTo>
                <a:lnTo>
                  <a:pt x="2051" y="2824"/>
                </a:lnTo>
                <a:lnTo>
                  <a:pt x="2025" y="2856"/>
                </a:lnTo>
                <a:lnTo>
                  <a:pt x="1997" y="2889"/>
                </a:lnTo>
                <a:lnTo>
                  <a:pt x="1967" y="2921"/>
                </a:lnTo>
                <a:lnTo>
                  <a:pt x="1987" y="2949"/>
                </a:lnTo>
                <a:lnTo>
                  <a:pt x="2005" y="2974"/>
                </a:lnTo>
                <a:lnTo>
                  <a:pt x="2024" y="2999"/>
                </a:lnTo>
                <a:lnTo>
                  <a:pt x="2043" y="3021"/>
                </a:lnTo>
                <a:lnTo>
                  <a:pt x="2061" y="3042"/>
                </a:lnTo>
                <a:lnTo>
                  <a:pt x="2080" y="3060"/>
                </a:lnTo>
                <a:lnTo>
                  <a:pt x="2098" y="3075"/>
                </a:lnTo>
                <a:lnTo>
                  <a:pt x="2118" y="3089"/>
                </a:lnTo>
                <a:lnTo>
                  <a:pt x="2179" y="3058"/>
                </a:lnTo>
                <a:lnTo>
                  <a:pt x="2241" y="3027"/>
                </a:lnTo>
                <a:lnTo>
                  <a:pt x="2299" y="2994"/>
                </a:lnTo>
                <a:lnTo>
                  <a:pt x="2357" y="2962"/>
                </a:lnTo>
                <a:lnTo>
                  <a:pt x="2412" y="2928"/>
                </a:lnTo>
                <a:lnTo>
                  <a:pt x="2466" y="2893"/>
                </a:lnTo>
                <a:lnTo>
                  <a:pt x="2517" y="2859"/>
                </a:lnTo>
                <a:lnTo>
                  <a:pt x="2566" y="2821"/>
                </a:lnTo>
                <a:lnTo>
                  <a:pt x="2613" y="2784"/>
                </a:lnTo>
                <a:lnTo>
                  <a:pt x="2658" y="2745"/>
                </a:lnTo>
                <a:lnTo>
                  <a:pt x="2680" y="2725"/>
                </a:lnTo>
                <a:lnTo>
                  <a:pt x="2701" y="2706"/>
                </a:lnTo>
                <a:lnTo>
                  <a:pt x="2721" y="2685"/>
                </a:lnTo>
                <a:lnTo>
                  <a:pt x="2740" y="2663"/>
                </a:lnTo>
                <a:lnTo>
                  <a:pt x="2759" y="2641"/>
                </a:lnTo>
                <a:lnTo>
                  <a:pt x="2777" y="2619"/>
                </a:lnTo>
                <a:lnTo>
                  <a:pt x="2795" y="2597"/>
                </a:lnTo>
                <a:lnTo>
                  <a:pt x="2812" y="2573"/>
                </a:lnTo>
                <a:lnTo>
                  <a:pt x="2828" y="2549"/>
                </a:lnTo>
                <a:lnTo>
                  <a:pt x="2845" y="2526"/>
                </a:lnTo>
                <a:lnTo>
                  <a:pt x="2858" y="2500"/>
                </a:lnTo>
                <a:lnTo>
                  <a:pt x="2874" y="2475"/>
                </a:lnTo>
                <a:lnTo>
                  <a:pt x="2865" y="2457"/>
                </a:lnTo>
                <a:lnTo>
                  <a:pt x="2856" y="2441"/>
                </a:lnTo>
                <a:lnTo>
                  <a:pt x="2848" y="2424"/>
                </a:lnTo>
                <a:lnTo>
                  <a:pt x="2838" y="2409"/>
                </a:lnTo>
                <a:lnTo>
                  <a:pt x="2817" y="2378"/>
                </a:lnTo>
                <a:lnTo>
                  <a:pt x="2795" y="2349"/>
                </a:lnTo>
                <a:lnTo>
                  <a:pt x="2769" y="2321"/>
                </a:lnTo>
                <a:lnTo>
                  <a:pt x="2743" y="2295"/>
                </a:lnTo>
                <a:lnTo>
                  <a:pt x="2715" y="2271"/>
                </a:lnTo>
                <a:lnTo>
                  <a:pt x="2685" y="2248"/>
                </a:lnTo>
                <a:lnTo>
                  <a:pt x="2636" y="2278"/>
                </a:lnTo>
                <a:lnTo>
                  <a:pt x="2586" y="2308"/>
                </a:lnTo>
                <a:lnTo>
                  <a:pt x="2535" y="2337"/>
                </a:lnTo>
                <a:lnTo>
                  <a:pt x="2483" y="2365"/>
                </a:lnTo>
                <a:lnTo>
                  <a:pt x="2431" y="2390"/>
                </a:lnTo>
                <a:lnTo>
                  <a:pt x="2379" y="2416"/>
                </a:lnTo>
                <a:lnTo>
                  <a:pt x="2326" y="2439"/>
                </a:lnTo>
                <a:lnTo>
                  <a:pt x="2274" y="2460"/>
                </a:lnTo>
                <a:close/>
                <a:moveTo>
                  <a:pt x="601" y="2375"/>
                </a:moveTo>
                <a:lnTo>
                  <a:pt x="415" y="2508"/>
                </a:lnTo>
                <a:lnTo>
                  <a:pt x="451" y="2564"/>
                </a:lnTo>
                <a:lnTo>
                  <a:pt x="489" y="2617"/>
                </a:lnTo>
                <a:lnTo>
                  <a:pt x="509" y="2643"/>
                </a:lnTo>
                <a:lnTo>
                  <a:pt x="529" y="2667"/>
                </a:lnTo>
                <a:lnTo>
                  <a:pt x="548" y="2692"/>
                </a:lnTo>
                <a:lnTo>
                  <a:pt x="569" y="2716"/>
                </a:lnTo>
                <a:lnTo>
                  <a:pt x="590" y="2738"/>
                </a:lnTo>
                <a:lnTo>
                  <a:pt x="612" y="2761"/>
                </a:lnTo>
                <a:lnTo>
                  <a:pt x="634" y="2782"/>
                </a:lnTo>
                <a:lnTo>
                  <a:pt x="657" y="2803"/>
                </a:lnTo>
                <a:lnTo>
                  <a:pt x="681" y="2824"/>
                </a:lnTo>
                <a:lnTo>
                  <a:pt x="704" y="2843"/>
                </a:lnTo>
                <a:lnTo>
                  <a:pt x="728" y="2862"/>
                </a:lnTo>
                <a:lnTo>
                  <a:pt x="754" y="2881"/>
                </a:lnTo>
                <a:lnTo>
                  <a:pt x="779" y="2898"/>
                </a:lnTo>
                <a:lnTo>
                  <a:pt x="805" y="2915"/>
                </a:lnTo>
                <a:lnTo>
                  <a:pt x="832" y="2932"/>
                </a:lnTo>
                <a:lnTo>
                  <a:pt x="860" y="2948"/>
                </a:lnTo>
                <a:lnTo>
                  <a:pt x="888" y="2963"/>
                </a:lnTo>
                <a:lnTo>
                  <a:pt x="917" y="2977"/>
                </a:lnTo>
                <a:lnTo>
                  <a:pt x="947" y="2991"/>
                </a:lnTo>
                <a:lnTo>
                  <a:pt x="978" y="3005"/>
                </a:lnTo>
                <a:lnTo>
                  <a:pt x="1010" y="3017"/>
                </a:lnTo>
                <a:lnTo>
                  <a:pt x="1042" y="3029"/>
                </a:lnTo>
                <a:lnTo>
                  <a:pt x="1075" y="3040"/>
                </a:lnTo>
                <a:lnTo>
                  <a:pt x="1109" y="3051"/>
                </a:lnTo>
                <a:lnTo>
                  <a:pt x="1144" y="3061"/>
                </a:lnTo>
                <a:lnTo>
                  <a:pt x="1180" y="3071"/>
                </a:lnTo>
                <a:lnTo>
                  <a:pt x="1217" y="3080"/>
                </a:lnTo>
                <a:lnTo>
                  <a:pt x="1255" y="3088"/>
                </a:lnTo>
                <a:lnTo>
                  <a:pt x="1329" y="2962"/>
                </a:lnTo>
                <a:lnTo>
                  <a:pt x="1077" y="2539"/>
                </a:lnTo>
                <a:lnTo>
                  <a:pt x="1020" y="2529"/>
                </a:lnTo>
                <a:lnTo>
                  <a:pt x="963" y="2519"/>
                </a:lnTo>
                <a:lnTo>
                  <a:pt x="934" y="2512"/>
                </a:lnTo>
                <a:lnTo>
                  <a:pt x="905" y="2504"/>
                </a:lnTo>
                <a:lnTo>
                  <a:pt x="875" y="2496"/>
                </a:lnTo>
                <a:lnTo>
                  <a:pt x="846" y="2486"/>
                </a:lnTo>
                <a:lnTo>
                  <a:pt x="816" y="2476"/>
                </a:lnTo>
                <a:lnTo>
                  <a:pt x="786" y="2464"/>
                </a:lnTo>
                <a:lnTo>
                  <a:pt x="756" y="2453"/>
                </a:lnTo>
                <a:lnTo>
                  <a:pt x="726" y="2439"/>
                </a:lnTo>
                <a:lnTo>
                  <a:pt x="694" y="2425"/>
                </a:lnTo>
                <a:lnTo>
                  <a:pt x="664" y="2410"/>
                </a:lnTo>
                <a:lnTo>
                  <a:pt x="633" y="2393"/>
                </a:lnTo>
                <a:lnTo>
                  <a:pt x="601" y="2375"/>
                </a:lnTo>
                <a:close/>
                <a:moveTo>
                  <a:pt x="1404" y="2167"/>
                </a:moveTo>
                <a:lnTo>
                  <a:pt x="1198" y="2495"/>
                </a:lnTo>
                <a:lnTo>
                  <a:pt x="1214" y="2550"/>
                </a:lnTo>
                <a:lnTo>
                  <a:pt x="1233" y="2606"/>
                </a:lnTo>
                <a:lnTo>
                  <a:pt x="1257" y="2661"/>
                </a:lnTo>
                <a:lnTo>
                  <a:pt x="1282" y="2717"/>
                </a:lnTo>
                <a:lnTo>
                  <a:pt x="1310" y="2773"/>
                </a:lnTo>
                <a:lnTo>
                  <a:pt x="1341" y="2828"/>
                </a:lnTo>
                <a:lnTo>
                  <a:pt x="1375" y="2884"/>
                </a:lnTo>
                <a:lnTo>
                  <a:pt x="1411" y="2940"/>
                </a:lnTo>
                <a:lnTo>
                  <a:pt x="1477" y="2935"/>
                </a:lnTo>
                <a:lnTo>
                  <a:pt x="1541" y="2933"/>
                </a:lnTo>
                <a:lnTo>
                  <a:pt x="1601" y="2930"/>
                </a:lnTo>
                <a:lnTo>
                  <a:pt x="1660" y="2929"/>
                </a:lnTo>
                <a:lnTo>
                  <a:pt x="1718" y="2928"/>
                </a:lnTo>
                <a:lnTo>
                  <a:pt x="1772" y="2929"/>
                </a:lnTo>
                <a:lnTo>
                  <a:pt x="1827" y="2930"/>
                </a:lnTo>
                <a:lnTo>
                  <a:pt x="1879" y="2933"/>
                </a:lnTo>
                <a:lnTo>
                  <a:pt x="1910" y="2877"/>
                </a:lnTo>
                <a:lnTo>
                  <a:pt x="1942" y="2823"/>
                </a:lnTo>
                <a:lnTo>
                  <a:pt x="1976" y="2768"/>
                </a:lnTo>
                <a:lnTo>
                  <a:pt x="2014" y="2712"/>
                </a:lnTo>
                <a:lnTo>
                  <a:pt x="2053" y="2658"/>
                </a:lnTo>
                <a:lnTo>
                  <a:pt x="2096" y="2604"/>
                </a:lnTo>
                <a:lnTo>
                  <a:pt x="2142" y="2549"/>
                </a:lnTo>
                <a:lnTo>
                  <a:pt x="2192" y="2493"/>
                </a:lnTo>
                <a:lnTo>
                  <a:pt x="2165" y="2454"/>
                </a:lnTo>
                <a:lnTo>
                  <a:pt x="2140" y="2413"/>
                </a:lnTo>
                <a:lnTo>
                  <a:pt x="2117" y="2374"/>
                </a:lnTo>
                <a:lnTo>
                  <a:pt x="2096" y="2333"/>
                </a:lnTo>
                <a:lnTo>
                  <a:pt x="2076" y="2294"/>
                </a:lnTo>
                <a:lnTo>
                  <a:pt x="2058" y="2253"/>
                </a:lnTo>
                <a:lnTo>
                  <a:pt x="2043" y="2214"/>
                </a:lnTo>
                <a:lnTo>
                  <a:pt x="2029" y="2175"/>
                </a:lnTo>
                <a:lnTo>
                  <a:pt x="1990" y="2182"/>
                </a:lnTo>
                <a:lnTo>
                  <a:pt x="1953" y="2187"/>
                </a:lnTo>
                <a:lnTo>
                  <a:pt x="1915" y="2193"/>
                </a:lnTo>
                <a:lnTo>
                  <a:pt x="1877" y="2199"/>
                </a:lnTo>
                <a:lnTo>
                  <a:pt x="1840" y="2202"/>
                </a:lnTo>
                <a:lnTo>
                  <a:pt x="1800" y="2205"/>
                </a:lnTo>
                <a:lnTo>
                  <a:pt x="1762" y="2207"/>
                </a:lnTo>
                <a:lnTo>
                  <a:pt x="1724" y="2208"/>
                </a:lnTo>
                <a:lnTo>
                  <a:pt x="1684" y="2207"/>
                </a:lnTo>
                <a:lnTo>
                  <a:pt x="1645" y="2206"/>
                </a:lnTo>
                <a:lnTo>
                  <a:pt x="1606" y="2202"/>
                </a:lnTo>
                <a:lnTo>
                  <a:pt x="1566" y="2198"/>
                </a:lnTo>
                <a:lnTo>
                  <a:pt x="1526" y="2192"/>
                </a:lnTo>
                <a:lnTo>
                  <a:pt x="1485" y="2185"/>
                </a:lnTo>
                <a:lnTo>
                  <a:pt x="1444" y="2177"/>
                </a:lnTo>
                <a:lnTo>
                  <a:pt x="1404" y="2167"/>
                </a:lnTo>
                <a:close/>
                <a:moveTo>
                  <a:pt x="117" y="1415"/>
                </a:moveTo>
                <a:lnTo>
                  <a:pt x="117" y="1415"/>
                </a:lnTo>
                <a:lnTo>
                  <a:pt x="120" y="1535"/>
                </a:lnTo>
                <a:lnTo>
                  <a:pt x="123" y="1645"/>
                </a:lnTo>
                <a:lnTo>
                  <a:pt x="129" y="1745"/>
                </a:lnTo>
                <a:lnTo>
                  <a:pt x="136" y="1836"/>
                </a:lnTo>
                <a:lnTo>
                  <a:pt x="145" y="1920"/>
                </a:lnTo>
                <a:lnTo>
                  <a:pt x="151" y="1958"/>
                </a:lnTo>
                <a:lnTo>
                  <a:pt x="157" y="1994"/>
                </a:lnTo>
                <a:lnTo>
                  <a:pt x="162" y="2029"/>
                </a:lnTo>
                <a:lnTo>
                  <a:pt x="169" y="2062"/>
                </a:lnTo>
                <a:lnTo>
                  <a:pt x="176" y="2094"/>
                </a:lnTo>
                <a:lnTo>
                  <a:pt x="184" y="2123"/>
                </a:lnTo>
                <a:lnTo>
                  <a:pt x="193" y="2150"/>
                </a:lnTo>
                <a:lnTo>
                  <a:pt x="201" y="2177"/>
                </a:lnTo>
                <a:lnTo>
                  <a:pt x="210" y="2201"/>
                </a:lnTo>
                <a:lnTo>
                  <a:pt x="219" y="2226"/>
                </a:lnTo>
                <a:lnTo>
                  <a:pt x="229" y="2248"/>
                </a:lnTo>
                <a:lnTo>
                  <a:pt x="239" y="2269"/>
                </a:lnTo>
                <a:lnTo>
                  <a:pt x="249" y="2287"/>
                </a:lnTo>
                <a:lnTo>
                  <a:pt x="260" y="2306"/>
                </a:lnTo>
                <a:lnTo>
                  <a:pt x="271" y="2323"/>
                </a:lnTo>
                <a:lnTo>
                  <a:pt x="283" y="2339"/>
                </a:lnTo>
                <a:lnTo>
                  <a:pt x="296" y="2354"/>
                </a:lnTo>
                <a:lnTo>
                  <a:pt x="309" y="2368"/>
                </a:lnTo>
                <a:lnTo>
                  <a:pt x="321" y="2382"/>
                </a:lnTo>
                <a:lnTo>
                  <a:pt x="334" y="2394"/>
                </a:lnTo>
                <a:lnTo>
                  <a:pt x="348" y="2405"/>
                </a:lnTo>
                <a:lnTo>
                  <a:pt x="362" y="2417"/>
                </a:lnTo>
                <a:lnTo>
                  <a:pt x="557" y="2330"/>
                </a:lnTo>
                <a:lnTo>
                  <a:pt x="552" y="2263"/>
                </a:lnTo>
                <a:lnTo>
                  <a:pt x="547" y="2196"/>
                </a:lnTo>
                <a:lnTo>
                  <a:pt x="544" y="2127"/>
                </a:lnTo>
                <a:lnTo>
                  <a:pt x="541" y="2060"/>
                </a:lnTo>
                <a:lnTo>
                  <a:pt x="539" y="1992"/>
                </a:lnTo>
                <a:lnTo>
                  <a:pt x="539" y="1924"/>
                </a:lnTo>
                <a:lnTo>
                  <a:pt x="539" y="1857"/>
                </a:lnTo>
                <a:lnTo>
                  <a:pt x="541" y="1789"/>
                </a:lnTo>
                <a:lnTo>
                  <a:pt x="509" y="1732"/>
                </a:lnTo>
                <a:lnTo>
                  <a:pt x="480" y="1675"/>
                </a:lnTo>
                <a:lnTo>
                  <a:pt x="453" y="1618"/>
                </a:lnTo>
                <a:lnTo>
                  <a:pt x="429" y="1562"/>
                </a:lnTo>
                <a:lnTo>
                  <a:pt x="408" y="1505"/>
                </a:lnTo>
                <a:lnTo>
                  <a:pt x="391" y="1448"/>
                </a:lnTo>
                <a:lnTo>
                  <a:pt x="376" y="1391"/>
                </a:lnTo>
                <a:lnTo>
                  <a:pt x="363" y="1334"/>
                </a:lnTo>
                <a:lnTo>
                  <a:pt x="346" y="1334"/>
                </a:lnTo>
                <a:lnTo>
                  <a:pt x="329" y="1334"/>
                </a:lnTo>
                <a:lnTo>
                  <a:pt x="312" y="1336"/>
                </a:lnTo>
                <a:lnTo>
                  <a:pt x="296" y="1338"/>
                </a:lnTo>
                <a:lnTo>
                  <a:pt x="280" y="1340"/>
                </a:lnTo>
                <a:lnTo>
                  <a:pt x="264" y="1344"/>
                </a:lnTo>
                <a:lnTo>
                  <a:pt x="248" y="1348"/>
                </a:lnTo>
                <a:lnTo>
                  <a:pt x="233" y="1353"/>
                </a:lnTo>
                <a:lnTo>
                  <a:pt x="218" y="1359"/>
                </a:lnTo>
                <a:lnTo>
                  <a:pt x="203" y="1364"/>
                </a:lnTo>
                <a:lnTo>
                  <a:pt x="188" y="1371"/>
                </a:lnTo>
                <a:lnTo>
                  <a:pt x="173" y="1378"/>
                </a:lnTo>
                <a:lnTo>
                  <a:pt x="159" y="1387"/>
                </a:lnTo>
                <a:lnTo>
                  <a:pt x="145" y="1396"/>
                </a:lnTo>
                <a:lnTo>
                  <a:pt x="131" y="1405"/>
                </a:lnTo>
                <a:lnTo>
                  <a:pt x="117" y="1415"/>
                </a:lnTo>
                <a:close/>
                <a:moveTo>
                  <a:pt x="3136" y="1356"/>
                </a:moveTo>
                <a:lnTo>
                  <a:pt x="3136" y="1356"/>
                </a:lnTo>
                <a:lnTo>
                  <a:pt x="3123" y="1347"/>
                </a:lnTo>
                <a:lnTo>
                  <a:pt x="3109" y="1340"/>
                </a:lnTo>
                <a:lnTo>
                  <a:pt x="3094" y="1333"/>
                </a:lnTo>
                <a:lnTo>
                  <a:pt x="3080" y="1329"/>
                </a:lnTo>
                <a:lnTo>
                  <a:pt x="3065" y="1325"/>
                </a:lnTo>
                <a:lnTo>
                  <a:pt x="3050" y="1322"/>
                </a:lnTo>
                <a:lnTo>
                  <a:pt x="3035" y="1319"/>
                </a:lnTo>
                <a:lnTo>
                  <a:pt x="3018" y="1317"/>
                </a:lnTo>
                <a:lnTo>
                  <a:pt x="2987" y="1316"/>
                </a:lnTo>
                <a:lnTo>
                  <a:pt x="2956" y="1315"/>
                </a:lnTo>
                <a:lnTo>
                  <a:pt x="2923" y="1313"/>
                </a:lnTo>
                <a:lnTo>
                  <a:pt x="2891" y="1312"/>
                </a:lnTo>
                <a:lnTo>
                  <a:pt x="2884" y="1345"/>
                </a:lnTo>
                <a:lnTo>
                  <a:pt x="2874" y="1378"/>
                </a:lnTo>
                <a:lnTo>
                  <a:pt x="2862" y="1412"/>
                </a:lnTo>
                <a:lnTo>
                  <a:pt x="2848" y="1446"/>
                </a:lnTo>
                <a:lnTo>
                  <a:pt x="2832" y="1479"/>
                </a:lnTo>
                <a:lnTo>
                  <a:pt x="2814" y="1513"/>
                </a:lnTo>
                <a:lnTo>
                  <a:pt x="2796" y="1546"/>
                </a:lnTo>
                <a:lnTo>
                  <a:pt x="2775" y="1580"/>
                </a:lnTo>
                <a:lnTo>
                  <a:pt x="2728" y="2189"/>
                </a:lnTo>
                <a:lnTo>
                  <a:pt x="2747" y="2199"/>
                </a:lnTo>
                <a:lnTo>
                  <a:pt x="2766" y="2211"/>
                </a:lnTo>
                <a:lnTo>
                  <a:pt x="2783" y="2222"/>
                </a:lnTo>
                <a:lnTo>
                  <a:pt x="2798" y="2234"/>
                </a:lnTo>
                <a:lnTo>
                  <a:pt x="2813" y="2245"/>
                </a:lnTo>
                <a:lnTo>
                  <a:pt x="2827" y="2258"/>
                </a:lnTo>
                <a:lnTo>
                  <a:pt x="2853" y="2285"/>
                </a:lnTo>
                <a:lnTo>
                  <a:pt x="2876" y="2311"/>
                </a:lnTo>
                <a:lnTo>
                  <a:pt x="2900" y="2340"/>
                </a:lnTo>
                <a:lnTo>
                  <a:pt x="2923" y="2368"/>
                </a:lnTo>
                <a:lnTo>
                  <a:pt x="2950" y="2397"/>
                </a:lnTo>
                <a:lnTo>
                  <a:pt x="2977" y="2337"/>
                </a:lnTo>
                <a:lnTo>
                  <a:pt x="3001" y="2278"/>
                </a:lnTo>
                <a:lnTo>
                  <a:pt x="3024" y="2218"/>
                </a:lnTo>
                <a:lnTo>
                  <a:pt x="3045" y="2156"/>
                </a:lnTo>
                <a:lnTo>
                  <a:pt x="3065" y="2095"/>
                </a:lnTo>
                <a:lnTo>
                  <a:pt x="3082" y="2033"/>
                </a:lnTo>
                <a:lnTo>
                  <a:pt x="3097" y="1970"/>
                </a:lnTo>
                <a:lnTo>
                  <a:pt x="3110" y="1907"/>
                </a:lnTo>
                <a:lnTo>
                  <a:pt x="3122" y="1842"/>
                </a:lnTo>
                <a:lnTo>
                  <a:pt x="3130" y="1776"/>
                </a:lnTo>
                <a:lnTo>
                  <a:pt x="3137" y="1710"/>
                </a:lnTo>
                <a:lnTo>
                  <a:pt x="3141" y="1642"/>
                </a:lnTo>
                <a:lnTo>
                  <a:pt x="3144" y="1573"/>
                </a:lnTo>
                <a:lnTo>
                  <a:pt x="3144" y="1502"/>
                </a:lnTo>
                <a:lnTo>
                  <a:pt x="3141" y="1431"/>
                </a:lnTo>
                <a:lnTo>
                  <a:pt x="3136" y="1356"/>
                </a:lnTo>
                <a:close/>
                <a:moveTo>
                  <a:pt x="2197" y="763"/>
                </a:moveTo>
                <a:lnTo>
                  <a:pt x="2085" y="1045"/>
                </a:lnTo>
                <a:lnTo>
                  <a:pt x="2113" y="1075"/>
                </a:lnTo>
                <a:lnTo>
                  <a:pt x="2140" y="1105"/>
                </a:lnTo>
                <a:lnTo>
                  <a:pt x="2164" y="1136"/>
                </a:lnTo>
                <a:lnTo>
                  <a:pt x="2187" y="1169"/>
                </a:lnTo>
                <a:lnTo>
                  <a:pt x="2208" y="1201"/>
                </a:lnTo>
                <a:lnTo>
                  <a:pt x="2229" y="1234"/>
                </a:lnTo>
                <a:lnTo>
                  <a:pt x="2247" y="1267"/>
                </a:lnTo>
                <a:lnTo>
                  <a:pt x="2264" y="1301"/>
                </a:lnTo>
                <a:lnTo>
                  <a:pt x="2279" y="1336"/>
                </a:lnTo>
                <a:lnTo>
                  <a:pt x="2293" y="1370"/>
                </a:lnTo>
                <a:lnTo>
                  <a:pt x="2306" y="1406"/>
                </a:lnTo>
                <a:lnTo>
                  <a:pt x="2317" y="1441"/>
                </a:lnTo>
                <a:lnTo>
                  <a:pt x="2328" y="1477"/>
                </a:lnTo>
                <a:lnTo>
                  <a:pt x="2337" y="1514"/>
                </a:lnTo>
                <a:lnTo>
                  <a:pt x="2345" y="1551"/>
                </a:lnTo>
                <a:lnTo>
                  <a:pt x="2353" y="1588"/>
                </a:lnTo>
                <a:lnTo>
                  <a:pt x="2715" y="1573"/>
                </a:lnTo>
                <a:lnTo>
                  <a:pt x="2722" y="1527"/>
                </a:lnTo>
                <a:lnTo>
                  <a:pt x="2732" y="1480"/>
                </a:lnTo>
                <a:lnTo>
                  <a:pt x="2745" y="1434"/>
                </a:lnTo>
                <a:lnTo>
                  <a:pt x="2760" y="1388"/>
                </a:lnTo>
                <a:lnTo>
                  <a:pt x="2779" y="1341"/>
                </a:lnTo>
                <a:lnTo>
                  <a:pt x="2801" y="1296"/>
                </a:lnTo>
                <a:lnTo>
                  <a:pt x="2824" y="1250"/>
                </a:lnTo>
                <a:lnTo>
                  <a:pt x="2850" y="1203"/>
                </a:lnTo>
                <a:lnTo>
                  <a:pt x="2648" y="800"/>
                </a:lnTo>
                <a:lnTo>
                  <a:pt x="2594" y="792"/>
                </a:lnTo>
                <a:lnTo>
                  <a:pt x="2541" y="785"/>
                </a:lnTo>
                <a:lnTo>
                  <a:pt x="2485" y="779"/>
                </a:lnTo>
                <a:lnTo>
                  <a:pt x="2430" y="775"/>
                </a:lnTo>
                <a:lnTo>
                  <a:pt x="2373" y="770"/>
                </a:lnTo>
                <a:lnTo>
                  <a:pt x="2315" y="766"/>
                </a:lnTo>
                <a:lnTo>
                  <a:pt x="2256" y="764"/>
                </a:lnTo>
                <a:lnTo>
                  <a:pt x="2197" y="763"/>
                </a:lnTo>
                <a:close/>
                <a:moveTo>
                  <a:pt x="1470" y="1090"/>
                </a:moveTo>
                <a:lnTo>
                  <a:pt x="1470" y="1090"/>
                </a:lnTo>
                <a:lnTo>
                  <a:pt x="1446" y="1122"/>
                </a:lnTo>
                <a:lnTo>
                  <a:pt x="1424" y="1156"/>
                </a:lnTo>
                <a:lnTo>
                  <a:pt x="1402" y="1189"/>
                </a:lnTo>
                <a:lnTo>
                  <a:pt x="1382" y="1224"/>
                </a:lnTo>
                <a:lnTo>
                  <a:pt x="1362" y="1259"/>
                </a:lnTo>
                <a:lnTo>
                  <a:pt x="1344" y="1296"/>
                </a:lnTo>
                <a:lnTo>
                  <a:pt x="1327" y="1333"/>
                </a:lnTo>
                <a:lnTo>
                  <a:pt x="1311" y="1370"/>
                </a:lnTo>
                <a:lnTo>
                  <a:pt x="1296" y="1410"/>
                </a:lnTo>
                <a:lnTo>
                  <a:pt x="1282" y="1449"/>
                </a:lnTo>
                <a:lnTo>
                  <a:pt x="1268" y="1489"/>
                </a:lnTo>
                <a:lnTo>
                  <a:pt x="1257" y="1530"/>
                </a:lnTo>
                <a:lnTo>
                  <a:pt x="1245" y="1572"/>
                </a:lnTo>
                <a:lnTo>
                  <a:pt x="1235" y="1615"/>
                </a:lnTo>
                <a:lnTo>
                  <a:pt x="1224" y="1658"/>
                </a:lnTo>
                <a:lnTo>
                  <a:pt x="1215" y="1702"/>
                </a:lnTo>
                <a:lnTo>
                  <a:pt x="1225" y="1728"/>
                </a:lnTo>
                <a:lnTo>
                  <a:pt x="1236" y="1755"/>
                </a:lnTo>
                <a:lnTo>
                  <a:pt x="1246" y="1781"/>
                </a:lnTo>
                <a:lnTo>
                  <a:pt x="1259" y="1807"/>
                </a:lnTo>
                <a:lnTo>
                  <a:pt x="1272" y="1833"/>
                </a:lnTo>
                <a:lnTo>
                  <a:pt x="1284" y="1858"/>
                </a:lnTo>
                <a:lnTo>
                  <a:pt x="1313" y="1908"/>
                </a:lnTo>
                <a:lnTo>
                  <a:pt x="1345" y="1958"/>
                </a:lnTo>
                <a:lnTo>
                  <a:pt x="1378" y="2005"/>
                </a:lnTo>
                <a:lnTo>
                  <a:pt x="1413" y="2054"/>
                </a:lnTo>
                <a:lnTo>
                  <a:pt x="1450" y="2100"/>
                </a:lnTo>
                <a:lnTo>
                  <a:pt x="1519" y="2106"/>
                </a:lnTo>
                <a:lnTo>
                  <a:pt x="1586" y="2110"/>
                </a:lnTo>
                <a:lnTo>
                  <a:pt x="1655" y="2113"/>
                </a:lnTo>
                <a:lnTo>
                  <a:pt x="1724" y="2114"/>
                </a:lnTo>
                <a:lnTo>
                  <a:pt x="1793" y="2113"/>
                </a:lnTo>
                <a:lnTo>
                  <a:pt x="1863" y="2111"/>
                </a:lnTo>
                <a:lnTo>
                  <a:pt x="1932" y="2107"/>
                </a:lnTo>
                <a:lnTo>
                  <a:pt x="2003" y="2100"/>
                </a:lnTo>
                <a:lnTo>
                  <a:pt x="2041" y="2054"/>
                </a:lnTo>
                <a:lnTo>
                  <a:pt x="2078" y="2005"/>
                </a:lnTo>
                <a:lnTo>
                  <a:pt x="2096" y="1980"/>
                </a:lnTo>
                <a:lnTo>
                  <a:pt x="2113" y="1953"/>
                </a:lnTo>
                <a:lnTo>
                  <a:pt x="2131" y="1927"/>
                </a:lnTo>
                <a:lnTo>
                  <a:pt x="2148" y="1899"/>
                </a:lnTo>
                <a:lnTo>
                  <a:pt x="2164" y="1870"/>
                </a:lnTo>
                <a:lnTo>
                  <a:pt x="2180" y="1840"/>
                </a:lnTo>
                <a:lnTo>
                  <a:pt x="2196" y="1808"/>
                </a:lnTo>
                <a:lnTo>
                  <a:pt x="2211" y="1777"/>
                </a:lnTo>
                <a:lnTo>
                  <a:pt x="2226" y="1744"/>
                </a:lnTo>
                <a:lnTo>
                  <a:pt x="2240" y="1710"/>
                </a:lnTo>
                <a:lnTo>
                  <a:pt x="2253" y="1675"/>
                </a:lnTo>
                <a:lnTo>
                  <a:pt x="2266" y="1638"/>
                </a:lnTo>
                <a:lnTo>
                  <a:pt x="2258" y="1601"/>
                </a:lnTo>
                <a:lnTo>
                  <a:pt x="2249" y="1564"/>
                </a:lnTo>
                <a:lnTo>
                  <a:pt x="2238" y="1527"/>
                </a:lnTo>
                <a:lnTo>
                  <a:pt x="2228" y="1491"/>
                </a:lnTo>
                <a:lnTo>
                  <a:pt x="2216" y="1455"/>
                </a:lnTo>
                <a:lnTo>
                  <a:pt x="2204" y="1420"/>
                </a:lnTo>
                <a:lnTo>
                  <a:pt x="2191" y="1385"/>
                </a:lnTo>
                <a:lnTo>
                  <a:pt x="2177" y="1351"/>
                </a:lnTo>
                <a:lnTo>
                  <a:pt x="2162" y="1317"/>
                </a:lnTo>
                <a:lnTo>
                  <a:pt x="2146" y="1282"/>
                </a:lnTo>
                <a:lnTo>
                  <a:pt x="2129" y="1250"/>
                </a:lnTo>
                <a:lnTo>
                  <a:pt x="2112" y="1216"/>
                </a:lnTo>
                <a:lnTo>
                  <a:pt x="2095" y="1184"/>
                </a:lnTo>
                <a:lnTo>
                  <a:pt x="2075" y="1151"/>
                </a:lnTo>
                <a:lnTo>
                  <a:pt x="2056" y="1120"/>
                </a:lnTo>
                <a:lnTo>
                  <a:pt x="2036" y="1089"/>
                </a:lnTo>
                <a:lnTo>
                  <a:pt x="1732" y="1083"/>
                </a:lnTo>
                <a:lnTo>
                  <a:pt x="1470" y="1090"/>
                </a:lnTo>
                <a:close/>
                <a:moveTo>
                  <a:pt x="1257" y="754"/>
                </a:moveTo>
                <a:lnTo>
                  <a:pt x="1257" y="754"/>
                </a:lnTo>
                <a:lnTo>
                  <a:pt x="1214" y="754"/>
                </a:lnTo>
                <a:lnTo>
                  <a:pt x="1170" y="755"/>
                </a:lnTo>
                <a:lnTo>
                  <a:pt x="1125" y="758"/>
                </a:lnTo>
                <a:lnTo>
                  <a:pt x="1078" y="762"/>
                </a:lnTo>
                <a:lnTo>
                  <a:pt x="1032" y="766"/>
                </a:lnTo>
                <a:lnTo>
                  <a:pt x="984" y="772"/>
                </a:lnTo>
                <a:lnTo>
                  <a:pt x="939" y="779"/>
                </a:lnTo>
                <a:lnTo>
                  <a:pt x="894" y="786"/>
                </a:lnTo>
                <a:lnTo>
                  <a:pt x="851" y="795"/>
                </a:lnTo>
                <a:lnTo>
                  <a:pt x="809" y="805"/>
                </a:lnTo>
                <a:lnTo>
                  <a:pt x="771" y="815"/>
                </a:lnTo>
                <a:lnTo>
                  <a:pt x="735" y="827"/>
                </a:lnTo>
                <a:lnTo>
                  <a:pt x="704" y="838"/>
                </a:lnTo>
                <a:lnTo>
                  <a:pt x="676" y="851"/>
                </a:lnTo>
                <a:lnTo>
                  <a:pt x="663" y="857"/>
                </a:lnTo>
                <a:lnTo>
                  <a:pt x="652" y="864"/>
                </a:lnTo>
                <a:lnTo>
                  <a:pt x="642" y="871"/>
                </a:lnTo>
                <a:lnTo>
                  <a:pt x="634" y="878"/>
                </a:lnTo>
                <a:lnTo>
                  <a:pt x="618" y="893"/>
                </a:lnTo>
                <a:lnTo>
                  <a:pt x="603" y="910"/>
                </a:lnTo>
                <a:lnTo>
                  <a:pt x="588" y="930"/>
                </a:lnTo>
                <a:lnTo>
                  <a:pt x="574" y="951"/>
                </a:lnTo>
                <a:lnTo>
                  <a:pt x="559" y="974"/>
                </a:lnTo>
                <a:lnTo>
                  <a:pt x="545" y="998"/>
                </a:lnTo>
                <a:lnTo>
                  <a:pt x="532" y="1024"/>
                </a:lnTo>
                <a:lnTo>
                  <a:pt x="518" y="1050"/>
                </a:lnTo>
                <a:lnTo>
                  <a:pt x="494" y="1106"/>
                </a:lnTo>
                <a:lnTo>
                  <a:pt x="470" y="1165"/>
                </a:lnTo>
                <a:lnTo>
                  <a:pt x="448" y="1223"/>
                </a:lnTo>
                <a:lnTo>
                  <a:pt x="428" y="1281"/>
                </a:lnTo>
                <a:lnTo>
                  <a:pt x="449" y="1348"/>
                </a:lnTo>
                <a:lnTo>
                  <a:pt x="472" y="1413"/>
                </a:lnTo>
                <a:lnTo>
                  <a:pt x="496" y="1477"/>
                </a:lnTo>
                <a:lnTo>
                  <a:pt x="522" y="1537"/>
                </a:lnTo>
                <a:lnTo>
                  <a:pt x="550" y="1596"/>
                </a:lnTo>
                <a:lnTo>
                  <a:pt x="565" y="1624"/>
                </a:lnTo>
                <a:lnTo>
                  <a:pt x="580" y="1652"/>
                </a:lnTo>
                <a:lnTo>
                  <a:pt x="596" y="1680"/>
                </a:lnTo>
                <a:lnTo>
                  <a:pt x="612" y="1706"/>
                </a:lnTo>
                <a:lnTo>
                  <a:pt x="628" y="1733"/>
                </a:lnTo>
                <a:lnTo>
                  <a:pt x="646" y="1759"/>
                </a:lnTo>
                <a:lnTo>
                  <a:pt x="674" y="1745"/>
                </a:lnTo>
                <a:lnTo>
                  <a:pt x="701" y="1733"/>
                </a:lnTo>
                <a:lnTo>
                  <a:pt x="730" y="1721"/>
                </a:lnTo>
                <a:lnTo>
                  <a:pt x="759" y="1711"/>
                </a:lnTo>
                <a:lnTo>
                  <a:pt x="790" y="1701"/>
                </a:lnTo>
                <a:lnTo>
                  <a:pt x="820" y="1691"/>
                </a:lnTo>
                <a:lnTo>
                  <a:pt x="851" y="1682"/>
                </a:lnTo>
                <a:lnTo>
                  <a:pt x="882" y="1674"/>
                </a:lnTo>
                <a:lnTo>
                  <a:pt x="947" y="1660"/>
                </a:lnTo>
                <a:lnTo>
                  <a:pt x="1013" y="1647"/>
                </a:lnTo>
                <a:lnTo>
                  <a:pt x="1080" y="1636"/>
                </a:lnTo>
                <a:lnTo>
                  <a:pt x="1148" y="1626"/>
                </a:lnTo>
                <a:lnTo>
                  <a:pt x="1157" y="1586"/>
                </a:lnTo>
                <a:lnTo>
                  <a:pt x="1166" y="1545"/>
                </a:lnTo>
                <a:lnTo>
                  <a:pt x="1176" y="1506"/>
                </a:lnTo>
                <a:lnTo>
                  <a:pt x="1186" y="1468"/>
                </a:lnTo>
                <a:lnTo>
                  <a:pt x="1198" y="1429"/>
                </a:lnTo>
                <a:lnTo>
                  <a:pt x="1209" y="1392"/>
                </a:lnTo>
                <a:lnTo>
                  <a:pt x="1222" y="1355"/>
                </a:lnTo>
                <a:lnTo>
                  <a:pt x="1236" y="1319"/>
                </a:lnTo>
                <a:lnTo>
                  <a:pt x="1250" y="1283"/>
                </a:lnTo>
                <a:lnTo>
                  <a:pt x="1265" y="1249"/>
                </a:lnTo>
                <a:lnTo>
                  <a:pt x="1280" y="1214"/>
                </a:lnTo>
                <a:lnTo>
                  <a:pt x="1296" y="1180"/>
                </a:lnTo>
                <a:lnTo>
                  <a:pt x="1329" y="1113"/>
                </a:lnTo>
                <a:lnTo>
                  <a:pt x="1364" y="1048"/>
                </a:lnTo>
                <a:lnTo>
                  <a:pt x="1354" y="1010"/>
                </a:lnTo>
                <a:lnTo>
                  <a:pt x="1344" y="973"/>
                </a:lnTo>
                <a:lnTo>
                  <a:pt x="1332" y="936"/>
                </a:lnTo>
                <a:lnTo>
                  <a:pt x="1319" y="899"/>
                </a:lnTo>
                <a:lnTo>
                  <a:pt x="1304" y="861"/>
                </a:lnTo>
                <a:lnTo>
                  <a:pt x="1289" y="826"/>
                </a:lnTo>
                <a:lnTo>
                  <a:pt x="1273" y="790"/>
                </a:lnTo>
                <a:lnTo>
                  <a:pt x="1257" y="754"/>
                </a:ln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9089" y="2120198"/>
            <a:ext cx="278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</a:rPr>
              <a:t>目录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61316" y="2366419"/>
            <a:ext cx="278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1"/>
                </a:solidFill>
              </a:rPr>
              <a:t>CATALOGE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3031" y="3280930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背景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55545" y="3280930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功能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48059" y="3280930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目录标题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363031" y="4281204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目录标题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155545" y="4281204"/>
            <a:ext cx="169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目录标题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363031" y="3742595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1"/>
                </a:solidFill>
              </a:rPr>
              <a:t>BACKGROUND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55545" y="3742595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1"/>
                </a:solidFill>
              </a:rPr>
              <a:t>FUNCTION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8059" y="3742595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CATALOGE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63031" y="4742869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CATALOGE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55545" y="4742869"/>
            <a:ext cx="169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CATALOGE TITLE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993900" y="2120198"/>
            <a:ext cx="2926443" cy="2926443"/>
          </a:xfrm>
          <a:custGeom>
            <a:avLst/>
            <a:gdLst>
              <a:gd name="T0" fmla="*/ 2147483646 w 3261"/>
              <a:gd name="T1" fmla="*/ 2147483646 h 3261"/>
              <a:gd name="T2" fmla="*/ 2147483646 w 3261"/>
              <a:gd name="T3" fmla="*/ 2147483646 h 3261"/>
              <a:gd name="T4" fmla="*/ 2147483646 w 3261"/>
              <a:gd name="T5" fmla="*/ 2147483646 h 3261"/>
              <a:gd name="T6" fmla="*/ 2147483646 w 3261"/>
              <a:gd name="T7" fmla="*/ 2147483646 h 3261"/>
              <a:gd name="T8" fmla="*/ 2147483646 w 3261"/>
              <a:gd name="T9" fmla="*/ 2147483646 h 3261"/>
              <a:gd name="T10" fmla="*/ 2147483646 w 3261"/>
              <a:gd name="T11" fmla="*/ 2147483646 h 3261"/>
              <a:gd name="T12" fmla="*/ 2147483646 w 3261"/>
              <a:gd name="T13" fmla="*/ 2147483646 h 3261"/>
              <a:gd name="T14" fmla="*/ 2147483646 w 3261"/>
              <a:gd name="T15" fmla="*/ 2147483646 h 3261"/>
              <a:gd name="T16" fmla="*/ 2147483646 w 3261"/>
              <a:gd name="T17" fmla="*/ 2147483646 h 3261"/>
              <a:gd name="T18" fmla="*/ 2147483646 w 3261"/>
              <a:gd name="T19" fmla="*/ 2147483646 h 3261"/>
              <a:gd name="T20" fmla="*/ 2147483646 w 3261"/>
              <a:gd name="T21" fmla="*/ 2147483646 h 3261"/>
              <a:gd name="T22" fmla="*/ 2147483646 w 3261"/>
              <a:gd name="T23" fmla="*/ 2147483646 h 3261"/>
              <a:gd name="T24" fmla="*/ 199297116 w 3261"/>
              <a:gd name="T25" fmla="*/ 2147483646 h 3261"/>
              <a:gd name="T26" fmla="*/ 2147483646 w 3261"/>
              <a:gd name="T27" fmla="*/ 2147483646 h 3261"/>
              <a:gd name="T28" fmla="*/ 2147483646 w 3261"/>
              <a:gd name="T29" fmla="*/ 2147483646 h 3261"/>
              <a:gd name="T30" fmla="*/ 2147483646 w 3261"/>
              <a:gd name="T31" fmla="*/ 2147483646 h 3261"/>
              <a:gd name="T32" fmla="*/ 2147483646 w 3261"/>
              <a:gd name="T33" fmla="*/ 2147483646 h 3261"/>
              <a:gd name="T34" fmla="*/ 2147483646 w 3261"/>
              <a:gd name="T35" fmla="*/ 2147483646 h 3261"/>
              <a:gd name="T36" fmla="*/ 2147483646 w 3261"/>
              <a:gd name="T37" fmla="*/ 2147483646 h 3261"/>
              <a:gd name="T38" fmla="*/ 2147483646 w 3261"/>
              <a:gd name="T39" fmla="*/ 2147483646 h 3261"/>
              <a:gd name="T40" fmla="*/ 2147483646 w 3261"/>
              <a:gd name="T41" fmla="*/ 2147483646 h 3261"/>
              <a:gd name="T42" fmla="*/ 2147483646 w 3261"/>
              <a:gd name="T43" fmla="*/ 2147483646 h 3261"/>
              <a:gd name="T44" fmla="*/ 2147483646 w 3261"/>
              <a:gd name="T45" fmla="*/ 2147483646 h 3261"/>
              <a:gd name="T46" fmla="*/ 2147483646 w 3261"/>
              <a:gd name="T47" fmla="*/ 2147483646 h 3261"/>
              <a:gd name="T48" fmla="*/ 2147483646 w 3261"/>
              <a:gd name="T49" fmla="*/ 2147483646 h 3261"/>
              <a:gd name="T50" fmla="*/ 2147483646 w 3261"/>
              <a:gd name="T51" fmla="*/ 2147483646 h 3261"/>
              <a:gd name="T52" fmla="*/ 2147483646 w 3261"/>
              <a:gd name="T53" fmla="*/ 2147483646 h 3261"/>
              <a:gd name="T54" fmla="*/ 2147483646 w 3261"/>
              <a:gd name="T55" fmla="*/ 2147483646 h 3261"/>
              <a:gd name="T56" fmla="*/ 2147483646 w 3261"/>
              <a:gd name="T57" fmla="*/ 2147483646 h 3261"/>
              <a:gd name="T58" fmla="*/ 2147483646 w 3261"/>
              <a:gd name="T59" fmla="*/ 2147483646 h 3261"/>
              <a:gd name="T60" fmla="*/ 2147483646 w 3261"/>
              <a:gd name="T61" fmla="*/ 2147483646 h 3261"/>
              <a:gd name="T62" fmla="*/ 2147483646 w 3261"/>
              <a:gd name="T63" fmla="*/ 2147483646 h 3261"/>
              <a:gd name="T64" fmla="*/ 2147483646 w 3261"/>
              <a:gd name="T65" fmla="*/ 2147483646 h 3261"/>
              <a:gd name="T66" fmla="*/ 2147483646 w 3261"/>
              <a:gd name="T67" fmla="*/ 2147483646 h 3261"/>
              <a:gd name="T68" fmla="*/ 2147483646 w 3261"/>
              <a:gd name="T69" fmla="*/ 2147483646 h 3261"/>
              <a:gd name="T70" fmla="*/ 2147483646 w 3261"/>
              <a:gd name="T71" fmla="*/ 2147483646 h 3261"/>
              <a:gd name="T72" fmla="*/ 2147483646 w 3261"/>
              <a:gd name="T73" fmla="*/ 2147483646 h 3261"/>
              <a:gd name="T74" fmla="*/ 2147483646 w 3261"/>
              <a:gd name="T75" fmla="*/ 2147483646 h 3261"/>
              <a:gd name="T76" fmla="*/ 2147483646 w 3261"/>
              <a:gd name="T77" fmla="*/ 2147483646 h 3261"/>
              <a:gd name="T78" fmla="*/ 2147483646 w 3261"/>
              <a:gd name="T79" fmla="*/ 2147483646 h 3261"/>
              <a:gd name="T80" fmla="*/ 2147483646 w 3261"/>
              <a:gd name="T81" fmla="*/ 2147483646 h 3261"/>
              <a:gd name="T82" fmla="*/ 2147483646 w 3261"/>
              <a:gd name="T83" fmla="*/ 2147483646 h 3261"/>
              <a:gd name="T84" fmla="*/ 2147483646 w 3261"/>
              <a:gd name="T85" fmla="*/ 2147483646 h 3261"/>
              <a:gd name="T86" fmla="*/ 2147483646 w 3261"/>
              <a:gd name="T87" fmla="*/ 2147483646 h 3261"/>
              <a:gd name="T88" fmla="*/ 2147483646 w 3261"/>
              <a:gd name="T89" fmla="*/ 2147483646 h 3261"/>
              <a:gd name="T90" fmla="*/ 2147483646 w 3261"/>
              <a:gd name="T91" fmla="*/ 2147483646 h 3261"/>
              <a:gd name="T92" fmla="*/ 2147483646 w 3261"/>
              <a:gd name="T93" fmla="*/ 2147483646 h 3261"/>
              <a:gd name="T94" fmla="*/ 2147483646 w 3261"/>
              <a:gd name="T95" fmla="*/ 2147483646 h 3261"/>
              <a:gd name="T96" fmla="*/ 2147483646 w 3261"/>
              <a:gd name="T97" fmla="*/ 2147483646 h 3261"/>
              <a:gd name="T98" fmla="*/ 2147483646 w 3261"/>
              <a:gd name="T99" fmla="*/ 2147483646 h 3261"/>
              <a:gd name="T100" fmla="*/ 2147483646 w 3261"/>
              <a:gd name="T101" fmla="*/ 2147483646 h 3261"/>
              <a:gd name="T102" fmla="*/ 2147483646 w 3261"/>
              <a:gd name="T103" fmla="*/ 2147483646 h 3261"/>
              <a:gd name="T104" fmla="*/ 2147483646 w 3261"/>
              <a:gd name="T105" fmla="*/ 2147483646 h 3261"/>
              <a:gd name="T106" fmla="*/ 2147483646 w 3261"/>
              <a:gd name="T107" fmla="*/ 2147483646 h 3261"/>
              <a:gd name="T108" fmla="*/ 2147483646 w 3261"/>
              <a:gd name="T109" fmla="*/ 2147483646 h 3261"/>
              <a:gd name="T110" fmla="*/ 2147483646 w 3261"/>
              <a:gd name="T111" fmla="*/ 2147483646 h 3261"/>
              <a:gd name="T112" fmla="*/ 2147483646 w 3261"/>
              <a:gd name="T113" fmla="*/ 2147483646 h 3261"/>
              <a:gd name="T114" fmla="*/ 2147483646 w 3261"/>
              <a:gd name="T115" fmla="*/ 2147483646 h 3261"/>
              <a:gd name="T116" fmla="*/ 2147483646 w 3261"/>
              <a:gd name="T117" fmla="*/ 2147483646 h 3261"/>
              <a:gd name="T118" fmla="*/ 2147483646 w 3261"/>
              <a:gd name="T119" fmla="*/ 2147483646 h 326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61" h="3261">
                <a:moveTo>
                  <a:pt x="1631" y="0"/>
                </a:moveTo>
                <a:lnTo>
                  <a:pt x="1631" y="0"/>
                </a:lnTo>
                <a:lnTo>
                  <a:pt x="1673" y="0"/>
                </a:lnTo>
                <a:lnTo>
                  <a:pt x="1714" y="3"/>
                </a:lnTo>
                <a:lnTo>
                  <a:pt x="1756" y="5"/>
                </a:lnTo>
                <a:lnTo>
                  <a:pt x="1797" y="8"/>
                </a:lnTo>
                <a:lnTo>
                  <a:pt x="1837" y="13"/>
                </a:lnTo>
                <a:lnTo>
                  <a:pt x="1878" y="19"/>
                </a:lnTo>
                <a:lnTo>
                  <a:pt x="1918" y="26"/>
                </a:lnTo>
                <a:lnTo>
                  <a:pt x="1958" y="34"/>
                </a:lnTo>
                <a:lnTo>
                  <a:pt x="1998" y="42"/>
                </a:lnTo>
                <a:lnTo>
                  <a:pt x="2037" y="51"/>
                </a:lnTo>
                <a:lnTo>
                  <a:pt x="2076" y="62"/>
                </a:lnTo>
                <a:lnTo>
                  <a:pt x="2114" y="73"/>
                </a:lnTo>
                <a:lnTo>
                  <a:pt x="2153" y="86"/>
                </a:lnTo>
                <a:lnTo>
                  <a:pt x="2190" y="99"/>
                </a:lnTo>
                <a:lnTo>
                  <a:pt x="2227" y="114"/>
                </a:lnTo>
                <a:lnTo>
                  <a:pt x="2264" y="129"/>
                </a:lnTo>
                <a:lnTo>
                  <a:pt x="2300" y="144"/>
                </a:lnTo>
                <a:lnTo>
                  <a:pt x="2336" y="161"/>
                </a:lnTo>
                <a:lnTo>
                  <a:pt x="2372" y="179"/>
                </a:lnTo>
                <a:lnTo>
                  <a:pt x="2406" y="197"/>
                </a:lnTo>
                <a:lnTo>
                  <a:pt x="2441" y="217"/>
                </a:lnTo>
                <a:lnTo>
                  <a:pt x="2475" y="237"/>
                </a:lnTo>
                <a:lnTo>
                  <a:pt x="2508" y="258"/>
                </a:lnTo>
                <a:lnTo>
                  <a:pt x="2541" y="280"/>
                </a:lnTo>
                <a:lnTo>
                  <a:pt x="2573" y="302"/>
                </a:lnTo>
                <a:lnTo>
                  <a:pt x="2605" y="325"/>
                </a:lnTo>
                <a:lnTo>
                  <a:pt x="2636" y="349"/>
                </a:lnTo>
                <a:lnTo>
                  <a:pt x="2666" y="374"/>
                </a:lnTo>
                <a:lnTo>
                  <a:pt x="2696" y="399"/>
                </a:lnTo>
                <a:lnTo>
                  <a:pt x="2725" y="425"/>
                </a:lnTo>
                <a:lnTo>
                  <a:pt x="2754" y="451"/>
                </a:lnTo>
                <a:lnTo>
                  <a:pt x="2782" y="479"/>
                </a:lnTo>
                <a:lnTo>
                  <a:pt x="2810" y="507"/>
                </a:lnTo>
                <a:lnTo>
                  <a:pt x="2836" y="536"/>
                </a:lnTo>
                <a:lnTo>
                  <a:pt x="2862" y="565"/>
                </a:lnTo>
                <a:lnTo>
                  <a:pt x="2887" y="595"/>
                </a:lnTo>
                <a:lnTo>
                  <a:pt x="2912" y="625"/>
                </a:lnTo>
                <a:lnTo>
                  <a:pt x="2936" y="656"/>
                </a:lnTo>
                <a:lnTo>
                  <a:pt x="2959" y="688"/>
                </a:lnTo>
                <a:lnTo>
                  <a:pt x="2981" y="720"/>
                </a:lnTo>
                <a:lnTo>
                  <a:pt x="3003" y="753"/>
                </a:lnTo>
                <a:lnTo>
                  <a:pt x="3024" y="786"/>
                </a:lnTo>
                <a:lnTo>
                  <a:pt x="3044" y="820"/>
                </a:lnTo>
                <a:lnTo>
                  <a:pt x="3064" y="855"/>
                </a:lnTo>
                <a:lnTo>
                  <a:pt x="3082" y="889"/>
                </a:lnTo>
                <a:lnTo>
                  <a:pt x="3100" y="925"/>
                </a:lnTo>
                <a:lnTo>
                  <a:pt x="3116" y="961"/>
                </a:lnTo>
                <a:lnTo>
                  <a:pt x="3132" y="997"/>
                </a:lnTo>
                <a:lnTo>
                  <a:pt x="3147" y="1034"/>
                </a:lnTo>
                <a:lnTo>
                  <a:pt x="3161" y="1071"/>
                </a:lnTo>
                <a:lnTo>
                  <a:pt x="3175" y="1108"/>
                </a:lnTo>
                <a:lnTo>
                  <a:pt x="3188" y="1147"/>
                </a:lnTo>
                <a:lnTo>
                  <a:pt x="3199" y="1185"/>
                </a:lnTo>
                <a:lnTo>
                  <a:pt x="3210" y="1224"/>
                </a:lnTo>
                <a:lnTo>
                  <a:pt x="3219" y="1263"/>
                </a:lnTo>
                <a:lnTo>
                  <a:pt x="3227" y="1303"/>
                </a:lnTo>
                <a:lnTo>
                  <a:pt x="3235" y="1342"/>
                </a:lnTo>
                <a:lnTo>
                  <a:pt x="3242" y="1383"/>
                </a:lnTo>
                <a:lnTo>
                  <a:pt x="3248" y="1424"/>
                </a:lnTo>
                <a:lnTo>
                  <a:pt x="3253" y="1464"/>
                </a:lnTo>
                <a:lnTo>
                  <a:pt x="3256" y="1506"/>
                </a:lnTo>
                <a:lnTo>
                  <a:pt x="3258" y="1546"/>
                </a:lnTo>
                <a:lnTo>
                  <a:pt x="3261" y="1588"/>
                </a:lnTo>
                <a:lnTo>
                  <a:pt x="3261" y="1631"/>
                </a:lnTo>
                <a:lnTo>
                  <a:pt x="3261" y="1673"/>
                </a:lnTo>
                <a:lnTo>
                  <a:pt x="3258" y="1715"/>
                </a:lnTo>
                <a:lnTo>
                  <a:pt x="3256" y="1755"/>
                </a:lnTo>
                <a:lnTo>
                  <a:pt x="3253" y="1797"/>
                </a:lnTo>
                <a:lnTo>
                  <a:pt x="3248" y="1837"/>
                </a:lnTo>
                <a:lnTo>
                  <a:pt x="3242" y="1878"/>
                </a:lnTo>
                <a:lnTo>
                  <a:pt x="3235" y="1919"/>
                </a:lnTo>
                <a:lnTo>
                  <a:pt x="3227" y="1958"/>
                </a:lnTo>
                <a:lnTo>
                  <a:pt x="3219" y="1997"/>
                </a:lnTo>
                <a:lnTo>
                  <a:pt x="3210" y="2037"/>
                </a:lnTo>
                <a:lnTo>
                  <a:pt x="3199" y="2076"/>
                </a:lnTo>
                <a:lnTo>
                  <a:pt x="3188" y="2114"/>
                </a:lnTo>
                <a:lnTo>
                  <a:pt x="3175" y="2153"/>
                </a:lnTo>
                <a:lnTo>
                  <a:pt x="3161" y="2190"/>
                </a:lnTo>
                <a:lnTo>
                  <a:pt x="3147" y="2227"/>
                </a:lnTo>
                <a:lnTo>
                  <a:pt x="3132" y="2264"/>
                </a:lnTo>
                <a:lnTo>
                  <a:pt x="3116" y="2300"/>
                </a:lnTo>
                <a:lnTo>
                  <a:pt x="3100" y="2336"/>
                </a:lnTo>
                <a:lnTo>
                  <a:pt x="3082" y="2372"/>
                </a:lnTo>
                <a:lnTo>
                  <a:pt x="3064" y="2406"/>
                </a:lnTo>
                <a:lnTo>
                  <a:pt x="3044" y="2441"/>
                </a:lnTo>
                <a:lnTo>
                  <a:pt x="3024" y="2475"/>
                </a:lnTo>
                <a:lnTo>
                  <a:pt x="3003" y="2508"/>
                </a:lnTo>
                <a:lnTo>
                  <a:pt x="2981" y="2541"/>
                </a:lnTo>
                <a:lnTo>
                  <a:pt x="2959" y="2573"/>
                </a:lnTo>
                <a:lnTo>
                  <a:pt x="2936" y="2605"/>
                </a:lnTo>
                <a:lnTo>
                  <a:pt x="2912" y="2636"/>
                </a:lnTo>
                <a:lnTo>
                  <a:pt x="2887" y="2666"/>
                </a:lnTo>
                <a:lnTo>
                  <a:pt x="2862" y="2696"/>
                </a:lnTo>
                <a:lnTo>
                  <a:pt x="2836" y="2725"/>
                </a:lnTo>
                <a:lnTo>
                  <a:pt x="2810" y="2754"/>
                </a:lnTo>
                <a:lnTo>
                  <a:pt x="2782" y="2782"/>
                </a:lnTo>
                <a:lnTo>
                  <a:pt x="2754" y="2810"/>
                </a:lnTo>
                <a:lnTo>
                  <a:pt x="2725" y="2837"/>
                </a:lnTo>
                <a:lnTo>
                  <a:pt x="2696" y="2862"/>
                </a:lnTo>
                <a:lnTo>
                  <a:pt x="2666" y="2887"/>
                </a:lnTo>
                <a:lnTo>
                  <a:pt x="2636" y="2912"/>
                </a:lnTo>
                <a:lnTo>
                  <a:pt x="2605" y="2936"/>
                </a:lnTo>
                <a:lnTo>
                  <a:pt x="2573" y="2959"/>
                </a:lnTo>
                <a:lnTo>
                  <a:pt x="2541" y="2981"/>
                </a:lnTo>
                <a:lnTo>
                  <a:pt x="2508" y="3003"/>
                </a:lnTo>
                <a:lnTo>
                  <a:pt x="2475" y="3024"/>
                </a:lnTo>
                <a:lnTo>
                  <a:pt x="2441" y="3044"/>
                </a:lnTo>
                <a:lnTo>
                  <a:pt x="2406" y="3064"/>
                </a:lnTo>
                <a:lnTo>
                  <a:pt x="2372" y="3081"/>
                </a:lnTo>
                <a:lnTo>
                  <a:pt x="2336" y="3100"/>
                </a:lnTo>
                <a:lnTo>
                  <a:pt x="2300" y="3116"/>
                </a:lnTo>
                <a:lnTo>
                  <a:pt x="2264" y="3132"/>
                </a:lnTo>
                <a:lnTo>
                  <a:pt x="2227" y="3147"/>
                </a:lnTo>
                <a:lnTo>
                  <a:pt x="2190" y="3161"/>
                </a:lnTo>
                <a:lnTo>
                  <a:pt x="2153" y="3175"/>
                </a:lnTo>
                <a:lnTo>
                  <a:pt x="2114" y="3187"/>
                </a:lnTo>
                <a:lnTo>
                  <a:pt x="2076" y="3198"/>
                </a:lnTo>
                <a:lnTo>
                  <a:pt x="2037" y="3209"/>
                </a:lnTo>
                <a:lnTo>
                  <a:pt x="1998" y="3219"/>
                </a:lnTo>
                <a:lnTo>
                  <a:pt x="1958" y="3227"/>
                </a:lnTo>
                <a:lnTo>
                  <a:pt x="1918" y="3235"/>
                </a:lnTo>
                <a:lnTo>
                  <a:pt x="1878" y="3241"/>
                </a:lnTo>
                <a:lnTo>
                  <a:pt x="1837" y="3247"/>
                </a:lnTo>
                <a:lnTo>
                  <a:pt x="1797" y="3251"/>
                </a:lnTo>
                <a:lnTo>
                  <a:pt x="1756" y="3256"/>
                </a:lnTo>
                <a:lnTo>
                  <a:pt x="1714" y="3258"/>
                </a:lnTo>
                <a:lnTo>
                  <a:pt x="1673" y="3260"/>
                </a:lnTo>
                <a:lnTo>
                  <a:pt x="1631" y="3261"/>
                </a:lnTo>
                <a:lnTo>
                  <a:pt x="1588" y="3260"/>
                </a:lnTo>
                <a:lnTo>
                  <a:pt x="1546" y="3258"/>
                </a:lnTo>
                <a:lnTo>
                  <a:pt x="1506" y="3256"/>
                </a:lnTo>
                <a:lnTo>
                  <a:pt x="1464" y="3251"/>
                </a:lnTo>
                <a:lnTo>
                  <a:pt x="1424" y="3247"/>
                </a:lnTo>
                <a:lnTo>
                  <a:pt x="1383" y="3241"/>
                </a:lnTo>
                <a:lnTo>
                  <a:pt x="1342" y="3235"/>
                </a:lnTo>
                <a:lnTo>
                  <a:pt x="1303" y="3227"/>
                </a:lnTo>
                <a:lnTo>
                  <a:pt x="1264" y="3219"/>
                </a:lnTo>
                <a:lnTo>
                  <a:pt x="1224" y="3209"/>
                </a:lnTo>
                <a:lnTo>
                  <a:pt x="1185" y="3198"/>
                </a:lnTo>
                <a:lnTo>
                  <a:pt x="1147" y="3187"/>
                </a:lnTo>
                <a:lnTo>
                  <a:pt x="1108" y="3175"/>
                </a:lnTo>
                <a:lnTo>
                  <a:pt x="1071" y="3161"/>
                </a:lnTo>
                <a:lnTo>
                  <a:pt x="1034" y="3147"/>
                </a:lnTo>
                <a:lnTo>
                  <a:pt x="997" y="3132"/>
                </a:lnTo>
                <a:lnTo>
                  <a:pt x="961" y="3116"/>
                </a:lnTo>
                <a:lnTo>
                  <a:pt x="925" y="3100"/>
                </a:lnTo>
                <a:lnTo>
                  <a:pt x="889" y="3081"/>
                </a:lnTo>
                <a:lnTo>
                  <a:pt x="854" y="3064"/>
                </a:lnTo>
                <a:lnTo>
                  <a:pt x="821" y="3044"/>
                </a:lnTo>
                <a:lnTo>
                  <a:pt x="786" y="3024"/>
                </a:lnTo>
                <a:lnTo>
                  <a:pt x="754" y="3003"/>
                </a:lnTo>
                <a:lnTo>
                  <a:pt x="720" y="2981"/>
                </a:lnTo>
                <a:lnTo>
                  <a:pt x="688" y="2959"/>
                </a:lnTo>
                <a:lnTo>
                  <a:pt x="656" y="2936"/>
                </a:lnTo>
                <a:lnTo>
                  <a:pt x="625" y="2912"/>
                </a:lnTo>
                <a:lnTo>
                  <a:pt x="595" y="2887"/>
                </a:lnTo>
                <a:lnTo>
                  <a:pt x="565" y="2862"/>
                </a:lnTo>
                <a:lnTo>
                  <a:pt x="536" y="2837"/>
                </a:lnTo>
                <a:lnTo>
                  <a:pt x="507" y="2810"/>
                </a:lnTo>
                <a:lnTo>
                  <a:pt x="479" y="2782"/>
                </a:lnTo>
                <a:lnTo>
                  <a:pt x="451" y="2754"/>
                </a:lnTo>
                <a:lnTo>
                  <a:pt x="424" y="2725"/>
                </a:lnTo>
                <a:lnTo>
                  <a:pt x="399" y="2696"/>
                </a:lnTo>
                <a:lnTo>
                  <a:pt x="373" y="2666"/>
                </a:lnTo>
                <a:lnTo>
                  <a:pt x="349" y="2636"/>
                </a:lnTo>
                <a:lnTo>
                  <a:pt x="325" y="2605"/>
                </a:lnTo>
                <a:lnTo>
                  <a:pt x="302" y="2573"/>
                </a:lnTo>
                <a:lnTo>
                  <a:pt x="280" y="2541"/>
                </a:lnTo>
                <a:lnTo>
                  <a:pt x="258" y="2508"/>
                </a:lnTo>
                <a:lnTo>
                  <a:pt x="237" y="2475"/>
                </a:lnTo>
                <a:lnTo>
                  <a:pt x="217" y="2441"/>
                </a:lnTo>
                <a:lnTo>
                  <a:pt x="197" y="2406"/>
                </a:lnTo>
                <a:lnTo>
                  <a:pt x="180" y="2372"/>
                </a:lnTo>
                <a:lnTo>
                  <a:pt x="161" y="2336"/>
                </a:lnTo>
                <a:lnTo>
                  <a:pt x="145" y="2300"/>
                </a:lnTo>
                <a:lnTo>
                  <a:pt x="129" y="2264"/>
                </a:lnTo>
                <a:lnTo>
                  <a:pt x="114" y="2227"/>
                </a:lnTo>
                <a:lnTo>
                  <a:pt x="100" y="2190"/>
                </a:lnTo>
                <a:lnTo>
                  <a:pt x="86" y="2153"/>
                </a:lnTo>
                <a:lnTo>
                  <a:pt x="74" y="2114"/>
                </a:lnTo>
                <a:lnTo>
                  <a:pt x="63" y="2076"/>
                </a:lnTo>
                <a:lnTo>
                  <a:pt x="52" y="2037"/>
                </a:lnTo>
                <a:lnTo>
                  <a:pt x="42" y="1997"/>
                </a:lnTo>
                <a:lnTo>
                  <a:pt x="34" y="1958"/>
                </a:lnTo>
                <a:lnTo>
                  <a:pt x="26" y="1919"/>
                </a:lnTo>
                <a:lnTo>
                  <a:pt x="19" y="1878"/>
                </a:lnTo>
                <a:lnTo>
                  <a:pt x="14" y="1837"/>
                </a:lnTo>
                <a:lnTo>
                  <a:pt x="9" y="1797"/>
                </a:lnTo>
                <a:lnTo>
                  <a:pt x="5" y="1755"/>
                </a:lnTo>
                <a:lnTo>
                  <a:pt x="3" y="1715"/>
                </a:lnTo>
                <a:lnTo>
                  <a:pt x="1" y="1673"/>
                </a:lnTo>
                <a:lnTo>
                  <a:pt x="0" y="1631"/>
                </a:lnTo>
                <a:lnTo>
                  <a:pt x="1" y="1588"/>
                </a:lnTo>
                <a:lnTo>
                  <a:pt x="3" y="1546"/>
                </a:lnTo>
                <a:lnTo>
                  <a:pt x="5" y="1506"/>
                </a:lnTo>
                <a:lnTo>
                  <a:pt x="9" y="1464"/>
                </a:lnTo>
                <a:lnTo>
                  <a:pt x="14" y="1424"/>
                </a:lnTo>
                <a:lnTo>
                  <a:pt x="19" y="1383"/>
                </a:lnTo>
                <a:lnTo>
                  <a:pt x="26" y="1342"/>
                </a:lnTo>
                <a:lnTo>
                  <a:pt x="34" y="1303"/>
                </a:lnTo>
                <a:lnTo>
                  <a:pt x="42" y="1263"/>
                </a:lnTo>
                <a:lnTo>
                  <a:pt x="52" y="1224"/>
                </a:lnTo>
                <a:lnTo>
                  <a:pt x="63" y="1185"/>
                </a:lnTo>
                <a:lnTo>
                  <a:pt x="74" y="1147"/>
                </a:lnTo>
                <a:lnTo>
                  <a:pt x="86" y="1108"/>
                </a:lnTo>
                <a:lnTo>
                  <a:pt x="100" y="1071"/>
                </a:lnTo>
                <a:lnTo>
                  <a:pt x="114" y="1034"/>
                </a:lnTo>
                <a:lnTo>
                  <a:pt x="129" y="997"/>
                </a:lnTo>
                <a:lnTo>
                  <a:pt x="145" y="961"/>
                </a:lnTo>
                <a:lnTo>
                  <a:pt x="161" y="925"/>
                </a:lnTo>
                <a:lnTo>
                  <a:pt x="180" y="889"/>
                </a:lnTo>
                <a:lnTo>
                  <a:pt x="197" y="855"/>
                </a:lnTo>
                <a:lnTo>
                  <a:pt x="217" y="820"/>
                </a:lnTo>
                <a:lnTo>
                  <a:pt x="237" y="786"/>
                </a:lnTo>
                <a:lnTo>
                  <a:pt x="258" y="753"/>
                </a:lnTo>
                <a:lnTo>
                  <a:pt x="280" y="720"/>
                </a:lnTo>
                <a:lnTo>
                  <a:pt x="302" y="688"/>
                </a:lnTo>
                <a:lnTo>
                  <a:pt x="325" y="656"/>
                </a:lnTo>
                <a:lnTo>
                  <a:pt x="349" y="625"/>
                </a:lnTo>
                <a:lnTo>
                  <a:pt x="373" y="595"/>
                </a:lnTo>
                <a:lnTo>
                  <a:pt x="399" y="565"/>
                </a:lnTo>
                <a:lnTo>
                  <a:pt x="424" y="536"/>
                </a:lnTo>
                <a:lnTo>
                  <a:pt x="451" y="507"/>
                </a:lnTo>
                <a:lnTo>
                  <a:pt x="479" y="479"/>
                </a:lnTo>
                <a:lnTo>
                  <a:pt x="507" y="451"/>
                </a:lnTo>
                <a:lnTo>
                  <a:pt x="536" y="425"/>
                </a:lnTo>
                <a:lnTo>
                  <a:pt x="565" y="399"/>
                </a:lnTo>
                <a:lnTo>
                  <a:pt x="595" y="374"/>
                </a:lnTo>
                <a:lnTo>
                  <a:pt x="625" y="349"/>
                </a:lnTo>
                <a:lnTo>
                  <a:pt x="656" y="325"/>
                </a:lnTo>
                <a:lnTo>
                  <a:pt x="688" y="302"/>
                </a:lnTo>
                <a:lnTo>
                  <a:pt x="720" y="280"/>
                </a:lnTo>
                <a:lnTo>
                  <a:pt x="754" y="258"/>
                </a:lnTo>
                <a:lnTo>
                  <a:pt x="786" y="237"/>
                </a:lnTo>
                <a:lnTo>
                  <a:pt x="821" y="217"/>
                </a:lnTo>
                <a:lnTo>
                  <a:pt x="854" y="197"/>
                </a:lnTo>
                <a:lnTo>
                  <a:pt x="889" y="179"/>
                </a:lnTo>
                <a:lnTo>
                  <a:pt x="925" y="161"/>
                </a:lnTo>
                <a:lnTo>
                  <a:pt x="961" y="144"/>
                </a:lnTo>
                <a:lnTo>
                  <a:pt x="997" y="129"/>
                </a:lnTo>
                <a:lnTo>
                  <a:pt x="1034" y="114"/>
                </a:lnTo>
                <a:lnTo>
                  <a:pt x="1071" y="99"/>
                </a:lnTo>
                <a:lnTo>
                  <a:pt x="1108" y="86"/>
                </a:lnTo>
                <a:lnTo>
                  <a:pt x="1147" y="73"/>
                </a:lnTo>
                <a:lnTo>
                  <a:pt x="1185" y="62"/>
                </a:lnTo>
                <a:lnTo>
                  <a:pt x="1224" y="51"/>
                </a:lnTo>
                <a:lnTo>
                  <a:pt x="1264" y="42"/>
                </a:lnTo>
                <a:lnTo>
                  <a:pt x="1303" y="34"/>
                </a:lnTo>
                <a:lnTo>
                  <a:pt x="1342" y="26"/>
                </a:lnTo>
                <a:lnTo>
                  <a:pt x="1383" y="19"/>
                </a:lnTo>
                <a:lnTo>
                  <a:pt x="1424" y="13"/>
                </a:lnTo>
                <a:lnTo>
                  <a:pt x="1464" y="8"/>
                </a:lnTo>
                <a:lnTo>
                  <a:pt x="1506" y="5"/>
                </a:lnTo>
                <a:lnTo>
                  <a:pt x="1546" y="3"/>
                </a:lnTo>
                <a:lnTo>
                  <a:pt x="1588" y="0"/>
                </a:lnTo>
                <a:lnTo>
                  <a:pt x="1631" y="0"/>
                </a:lnTo>
                <a:close/>
                <a:moveTo>
                  <a:pt x="587" y="530"/>
                </a:moveTo>
                <a:lnTo>
                  <a:pt x="587" y="530"/>
                </a:lnTo>
                <a:lnTo>
                  <a:pt x="588" y="566"/>
                </a:lnTo>
                <a:lnTo>
                  <a:pt x="589" y="602"/>
                </a:lnTo>
                <a:lnTo>
                  <a:pt x="591" y="620"/>
                </a:lnTo>
                <a:lnTo>
                  <a:pt x="594" y="638"/>
                </a:lnTo>
                <a:lnTo>
                  <a:pt x="597" y="655"/>
                </a:lnTo>
                <a:lnTo>
                  <a:pt x="602" y="673"/>
                </a:lnTo>
                <a:lnTo>
                  <a:pt x="608" y="689"/>
                </a:lnTo>
                <a:lnTo>
                  <a:pt x="613" y="704"/>
                </a:lnTo>
                <a:lnTo>
                  <a:pt x="620" y="718"/>
                </a:lnTo>
                <a:lnTo>
                  <a:pt x="628" y="730"/>
                </a:lnTo>
                <a:lnTo>
                  <a:pt x="639" y="742"/>
                </a:lnTo>
                <a:lnTo>
                  <a:pt x="649" y="753"/>
                </a:lnTo>
                <a:lnTo>
                  <a:pt x="662" y="761"/>
                </a:lnTo>
                <a:lnTo>
                  <a:pt x="676" y="768"/>
                </a:lnTo>
                <a:lnTo>
                  <a:pt x="683" y="769"/>
                </a:lnTo>
                <a:lnTo>
                  <a:pt x="690" y="769"/>
                </a:lnTo>
                <a:lnTo>
                  <a:pt x="698" y="768"/>
                </a:lnTo>
                <a:lnTo>
                  <a:pt x="707" y="766"/>
                </a:lnTo>
                <a:lnTo>
                  <a:pt x="725" y="762"/>
                </a:lnTo>
                <a:lnTo>
                  <a:pt x="734" y="761"/>
                </a:lnTo>
                <a:lnTo>
                  <a:pt x="742" y="759"/>
                </a:lnTo>
                <a:lnTo>
                  <a:pt x="766" y="749"/>
                </a:lnTo>
                <a:lnTo>
                  <a:pt x="790" y="739"/>
                </a:lnTo>
                <a:lnTo>
                  <a:pt x="814" y="730"/>
                </a:lnTo>
                <a:lnTo>
                  <a:pt x="838" y="722"/>
                </a:lnTo>
                <a:lnTo>
                  <a:pt x="863" y="715"/>
                </a:lnTo>
                <a:lnTo>
                  <a:pt x="888" y="708"/>
                </a:lnTo>
                <a:lnTo>
                  <a:pt x="915" y="703"/>
                </a:lnTo>
                <a:lnTo>
                  <a:pt x="941" y="698"/>
                </a:lnTo>
                <a:lnTo>
                  <a:pt x="1002" y="689"/>
                </a:lnTo>
                <a:lnTo>
                  <a:pt x="1068" y="682"/>
                </a:lnTo>
                <a:lnTo>
                  <a:pt x="1144" y="675"/>
                </a:lnTo>
                <a:lnTo>
                  <a:pt x="1231" y="668"/>
                </a:lnTo>
                <a:lnTo>
                  <a:pt x="1630" y="427"/>
                </a:lnTo>
                <a:lnTo>
                  <a:pt x="1630" y="396"/>
                </a:lnTo>
                <a:lnTo>
                  <a:pt x="1628" y="356"/>
                </a:lnTo>
                <a:lnTo>
                  <a:pt x="1625" y="311"/>
                </a:lnTo>
                <a:lnTo>
                  <a:pt x="1621" y="266"/>
                </a:lnTo>
                <a:lnTo>
                  <a:pt x="1616" y="221"/>
                </a:lnTo>
                <a:lnTo>
                  <a:pt x="1609" y="180"/>
                </a:lnTo>
                <a:lnTo>
                  <a:pt x="1604" y="163"/>
                </a:lnTo>
                <a:lnTo>
                  <a:pt x="1601" y="147"/>
                </a:lnTo>
                <a:lnTo>
                  <a:pt x="1596" y="134"/>
                </a:lnTo>
                <a:lnTo>
                  <a:pt x="1592" y="124"/>
                </a:lnTo>
                <a:lnTo>
                  <a:pt x="1563" y="121"/>
                </a:lnTo>
                <a:lnTo>
                  <a:pt x="1534" y="119"/>
                </a:lnTo>
                <a:lnTo>
                  <a:pt x="1505" y="117"/>
                </a:lnTo>
                <a:lnTo>
                  <a:pt x="1473" y="117"/>
                </a:lnTo>
                <a:lnTo>
                  <a:pt x="1442" y="119"/>
                </a:lnTo>
                <a:lnTo>
                  <a:pt x="1411" y="122"/>
                </a:lnTo>
                <a:lnTo>
                  <a:pt x="1378" y="125"/>
                </a:lnTo>
                <a:lnTo>
                  <a:pt x="1345" y="130"/>
                </a:lnTo>
                <a:lnTo>
                  <a:pt x="1311" y="137"/>
                </a:lnTo>
                <a:lnTo>
                  <a:pt x="1278" y="144"/>
                </a:lnTo>
                <a:lnTo>
                  <a:pt x="1244" y="152"/>
                </a:lnTo>
                <a:lnTo>
                  <a:pt x="1209" y="161"/>
                </a:lnTo>
                <a:lnTo>
                  <a:pt x="1176" y="172"/>
                </a:lnTo>
                <a:lnTo>
                  <a:pt x="1141" y="183"/>
                </a:lnTo>
                <a:lnTo>
                  <a:pt x="1106" y="195"/>
                </a:lnTo>
                <a:lnTo>
                  <a:pt x="1071" y="209"/>
                </a:lnTo>
                <a:lnTo>
                  <a:pt x="1038" y="223"/>
                </a:lnTo>
                <a:lnTo>
                  <a:pt x="1003" y="238"/>
                </a:lnTo>
                <a:lnTo>
                  <a:pt x="969" y="254"/>
                </a:lnTo>
                <a:lnTo>
                  <a:pt x="936" y="270"/>
                </a:lnTo>
                <a:lnTo>
                  <a:pt x="903" y="289"/>
                </a:lnTo>
                <a:lnTo>
                  <a:pt x="871" y="306"/>
                </a:lnTo>
                <a:lnTo>
                  <a:pt x="838" y="326"/>
                </a:lnTo>
                <a:lnTo>
                  <a:pt x="807" y="346"/>
                </a:lnTo>
                <a:lnTo>
                  <a:pt x="776" y="367"/>
                </a:lnTo>
                <a:lnTo>
                  <a:pt x="747" y="389"/>
                </a:lnTo>
                <a:lnTo>
                  <a:pt x="717" y="411"/>
                </a:lnTo>
                <a:lnTo>
                  <a:pt x="689" y="433"/>
                </a:lnTo>
                <a:lnTo>
                  <a:pt x="662" y="456"/>
                </a:lnTo>
                <a:lnTo>
                  <a:pt x="635" y="480"/>
                </a:lnTo>
                <a:lnTo>
                  <a:pt x="611" y="504"/>
                </a:lnTo>
                <a:lnTo>
                  <a:pt x="587" y="530"/>
                </a:lnTo>
                <a:close/>
                <a:moveTo>
                  <a:pt x="1718" y="107"/>
                </a:moveTo>
                <a:lnTo>
                  <a:pt x="1718" y="107"/>
                </a:lnTo>
                <a:lnTo>
                  <a:pt x="1712" y="122"/>
                </a:lnTo>
                <a:lnTo>
                  <a:pt x="1708" y="139"/>
                </a:lnTo>
                <a:lnTo>
                  <a:pt x="1705" y="158"/>
                </a:lnTo>
                <a:lnTo>
                  <a:pt x="1703" y="176"/>
                </a:lnTo>
                <a:lnTo>
                  <a:pt x="1703" y="197"/>
                </a:lnTo>
                <a:lnTo>
                  <a:pt x="1703" y="218"/>
                </a:lnTo>
                <a:lnTo>
                  <a:pt x="1704" y="240"/>
                </a:lnTo>
                <a:lnTo>
                  <a:pt x="1706" y="262"/>
                </a:lnTo>
                <a:lnTo>
                  <a:pt x="1713" y="310"/>
                </a:lnTo>
                <a:lnTo>
                  <a:pt x="1721" y="358"/>
                </a:lnTo>
                <a:lnTo>
                  <a:pt x="1740" y="459"/>
                </a:lnTo>
                <a:lnTo>
                  <a:pt x="1799" y="477"/>
                </a:lnTo>
                <a:lnTo>
                  <a:pt x="1858" y="496"/>
                </a:lnTo>
                <a:lnTo>
                  <a:pt x="1917" y="518"/>
                </a:lnTo>
                <a:lnTo>
                  <a:pt x="1973" y="542"/>
                </a:lnTo>
                <a:lnTo>
                  <a:pt x="2027" y="568"/>
                </a:lnTo>
                <a:lnTo>
                  <a:pt x="2053" y="581"/>
                </a:lnTo>
                <a:lnTo>
                  <a:pt x="2078" y="595"/>
                </a:lnTo>
                <a:lnTo>
                  <a:pt x="2102" y="610"/>
                </a:lnTo>
                <a:lnTo>
                  <a:pt x="2125" y="624"/>
                </a:lnTo>
                <a:lnTo>
                  <a:pt x="2147" y="639"/>
                </a:lnTo>
                <a:lnTo>
                  <a:pt x="2167" y="654"/>
                </a:lnTo>
                <a:lnTo>
                  <a:pt x="2214" y="654"/>
                </a:lnTo>
                <a:lnTo>
                  <a:pt x="2263" y="656"/>
                </a:lnTo>
                <a:lnTo>
                  <a:pt x="2310" y="659"/>
                </a:lnTo>
                <a:lnTo>
                  <a:pt x="2358" y="662"/>
                </a:lnTo>
                <a:lnTo>
                  <a:pt x="2405" y="668"/>
                </a:lnTo>
                <a:lnTo>
                  <a:pt x="2453" y="675"/>
                </a:lnTo>
                <a:lnTo>
                  <a:pt x="2502" y="683"/>
                </a:lnTo>
                <a:lnTo>
                  <a:pt x="2549" y="692"/>
                </a:lnTo>
                <a:lnTo>
                  <a:pt x="2558" y="662"/>
                </a:lnTo>
                <a:lnTo>
                  <a:pt x="2565" y="630"/>
                </a:lnTo>
                <a:lnTo>
                  <a:pt x="2571" y="594"/>
                </a:lnTo>
                <a:lnTo>
                  <a:pt x="2576" y="558"/>
                </a:lnTo>
                <a:lnTo>
                  <a:pt x="2579" y="523"/>
                </a:lnTo>
                <a:lnTo>
                  <a:pt x="2580" y="493"/>
                </a:lnTo>
                <a:lnTo>
                  <a:pt x="2580" y="469"/>
                </a:lnTo>
                <a:lnTo>
                  <a:pt x="2579" y="452"/>
                </a:lnTo>
                <a:lnTo>
                  <a:pt x="2559" y="434"/>
                </a:lnTo>
                <a:lnTo>
                  <a:pt x="2539" y="415"/>
                </a:lnTo>
                <a:lnTo>
                  <a:pt x="2518" y="398"/>
                </a:lnTo>
                <a:lnTo>
                  <a:pt x="2496" y="380"/>
                </a:lnTo>
                <a:lnTo>
                  <a:pt x="2452" y="347"/>
                </a:lnTo>
                <a:lnTo>
                  <a:pt x="2404" y="316"/>
                </a:lnTo>
                <a:lnTo>
                  <a:pt x="2355" y="285"/>
                </a:lnTo>
                <a:lnTo>
                  <a:pt x="2304" y="258"/>
                </a:lnTo>
                <a:lnTo>
                  <a:pt x="2252" y="232"/>
                </a:lnTo>
                <a:lnTo>
                  <a:pt x="2198" y="209"/>
                </a:lnTo>
                <a:lnTo>
                  <a:pt x="2142" y="187"/>
                </a:lnTo>
                <a:lnTo>
                  <a:pt x="2084" y="168"/>
                </a:lnTo>
                <a:lnTo>
                  <a:pt x="2026" y="151"/>
                </a:lnTo>
                <a:lnTo>
                  <a:pt x="1966" y="137"/>
                </a:lnTo>
                <a:lnTo>
                  <a:pt x="1906" y="125"/>
                </a:lnTo>
                <a:lnTo>
                  <a:pt x="1874" y="121"/>
                </a:lnTo>
                <a:lnTo>
                  <a:pt x="1843" y="116"/>
                </a:lnTo>
                <a:lnTo>
                  <a:pt x="1813" y="113"/>
                </a:lnTo>
                <a:lnTo>
                  <a:pt x="1782" y="110"/>
                </a:lnTo>
                <a:lnTo>
                  <a:pt x="1749" y="108"/>
                </a:lnTo>
                <a:lnTo>
                  <a:pt x="1718" y="107"/>
                </a:lnTo>
                <a:close/>
                <a:moveTo>
                  <a:pt x="2274" y="2460"/>
                </a:moveTo>
                <a:lnTo>
                  <a:pt x="2274" y="2460"/>
                </a:lnTo>
                <a:lnTo>
                  <a:pt x="2252" y="2507"/>
                </a:lnTo>
                <a:lnTo>
                  <a:pt x="2226" y="2558"/>
                </a:lnTo>
                <a:lnTo>
                  <a:pt x="2196" y="2613"/>
                </a:lnTo>
                <a:lnTo>
                  <a:pt x="2161" y="2670"/>
                </a:lnTo>
                <a:lnTo>
                  <a:pt x="2141" y="2700"/>
                </a:lnTo>
                <a:lnTo>
                  <a:pt x="2120" y="2730"/>
                </a:lnTo>
                <a:lnTo>
                  <a:pt x="2099" y="2761"/>
                </a:lnTo>
                <a:lnTo>
                  <a:pt x="2075" y="2792"/>
                </a:lnTo>
                <a:lnTo>
                  <a:pt x="2051" y="2824"/>
                </a:lnTo>
                <a:lnTo>
                  <a:pt x="2025" y="2856"/>
                </a:lnTo>
                <a:lnTo>
                  <a:pt x="1997" y="2889"/>
                </a:lnTo>
                <a:lnTo>
                  <a:pt x="1967" y="2921"/>
                </a:lnTo>
                <a:lnTo>
                  <a:pt x="1987" y="2949"/>
                </a:lnTo>
                <a:lnTo>
                  <a:pt x="2005" y="2974"/>
                </a:lnTo>
                <a:lnTo>
                  <a:pt x="2024" y="2999"/>
                </a:lnTo>
                <a:lnTo>
                  <a:pt x="2043" y="3021"/>
                </a:lnTo>
                <a:lnTo>
                  <a:pt x="2061" y="3042"/>
                </a:lnTo>
                <a:lnTo>
                  <a:pt x="2080" y="3060"/>
                </a:lnTo>
                <a:lnTo>
                  <a:pt x="2098" y="3075"/>
                </a:lnTo>
                <a:lnTo>
                  <a:pt x="2118" y="3089"/>
                </a:lnTo>
                <a:lnTo>
                  <a:pt x="2179" y="3058"/>
                </a:lnTo>
                <a:lnTo>
                  <a:pt x="2241" y="3027"/>
                </a:lnTo>
                <a:lnTo>
                  <a:pt x="2299" y="2994"/>
                </a:lnTo>
                <a:lnTo>
                  <a:pt x="2357" y="2962"/>
                </a:lnTo>
                <a:lnTo>
                  <a:pt x="2412" y="2928"/>
                </a:lnTo>
                <a:lnTo>
                  <a:pt x="2466" y="2893"/>
                </a:lnTo>
                <a:lnTo>
                  <a:pt x="2517" y="2859"/>
                </a:lnTo>
                <a:lnTo>
                  <a:pt x="2566" y="2821"/>
                </a:lnTo>
                <a:lnTo>
                  <a:pt x="2613" y="2784"/>
                </a:lnTo>
                <a:lnTo>
                  <a:pt x="2658" y="2745"/>
                </a:lnTo>
                <a:lnTo>
                  <a:pt x="2680" y="2725"/>
                </a:lnTo>
                <a:lnTo>
                  <a:pt x="2701" y="2706"/>
                </a:lnTo>
                <a:lnTo>
                  <a:pt x="2721" y="2685"/>
                </a:lnTo>
                <a:lnTo>
                  <a:pt x="2740" y="2663"/>
                </a:lnTo>
                <a:lnTo>
                  <a:pt x="2759" y="2641"/>
                </a:lnTo>
                <a:lnTo>
                  <a:pt x="2777" y="2619"/>
                </a:lnTo>
                <a:lnTo>
                  <a:pt x="2795" y="2597"/>
                </a:lnTo>
                <a:lnTo>
                  <a:pt x="2812" y="2573"/>
                </a:lnTo>
                <a:lnTo>
                  <a:pt x="2828" y="2549"/>
                </a:lnTo>
                <a:lnTo>
                  <a:pt x="2845" y="2526"/>
                </a:lnTo>
                <a:lnTo>
                  <a:pt x="2858" y="2500"/>
                </a:lnTo>
                <a:lnTo>
                  <a:pt x="2874" y="2475"/>
                </a:lnTo>
                <a:lnTo>
                  <a:pt x="2865" y="2457"/>
                </a:lnTo>
                <a:lnTo>
                  <a:pt x="2856" y="2441"/>
                </a:lnTo>
                <a:lnTo>
                  <a:pt x="2848" y="2424"/>
                </a:lnTo>
                <a:lnTo>
                  <a:pt x="2838" y="2409"/>
                </a:lnTo>
                <a:lnTo>
                  <a:pt x="2817" y="2378"/>
                </a:lnTo>
                <a:lnTo>
                  <a:pt x="2795" y="2349"/>
                </a:lnTo>
                <a:lnTo>
                  <a:pt x="2769" y="2321"/>
                </a:lnTo>
                <a:lnTo>
                  <a:pt x="2743" y="2295"/>
                </a:lnTo>
                <a:lnTo>
                  <a:pt x="2715" y="2271"/>
                </a:lnTo>
                <a:lnTo>
                  <a:pt x="2685" y="2248"/>
                </a:lnTo>
                <a:lnTo>
                  <a:pt x="2636" y="2278"/>
                </a:lnTo>
                <a:lnTo>
                  <a:pt x="2586" y="2308"/>
                </a:lnTo>
                <a:lnTo>
                  <a:pt x="2535" y="2337"/>
                </a:lnTo>
                <a:lnTo>
                  <a:pt x="2483" y="2365"/>
                </a:lnTo>
                <a:lnTo>
                  <a:pt x="2431" y="2390"/>
                </a:lnTo>
                <a:lnTo>
                  <a:pt x="2379" y="2416"/>
                </a:lnTo>
                <a:lnTo>
                  <a:pt x="2326" y="2439"/>
                </a:lnTo>
                <a:lnTo>
                  <a:pt x="2274" y="2460"/>
                </a:lnTo>
                <a:close/>
                <a:moveTo>
                  <a:pt x="601" y="2375"/>
                </a:moveTo>
                <a:lnTo>
                  <a:pt x="415" y="2508"/>
                </a:lnTo>
                <a:lnTo>
                  <a:pt x="451" y="2564"/>
                </a:lnTo>
                <a:lnTo>
                  <a:pt x="489" y="2617"/>
                </a:lnTo>
                <a:lnTo>
                  <a:pt x="509" y="2643"/>
                </a:lnTo>
                <a:lnTo>
                  <a:pt x="529" y="2667"/>
                </a:lnTo>
                <a:lnTo>
                  <a:pt x="548" y="2692"/>
                </a:lnTo>
                <a:lnTo>
                  <a:pt x="569" y="2716"/>
                </a:lnTo>
                <a:lnTo>
                  <a:pt x="590" y="2738"/>
                </a:lnTo>
                <a:lnTo>
                  <a:pt x="612" y="2761"/>
                </a:lnTo>
                <a:lnTo>
                  <a:pt x="634" y="2782"/>
                </a:lnTo>
                <a:lnTo>
                  <a:pt x="657" y="2803"/>
                </a:lnTo>
                <a:lnTo>
                  <a:pt x="681" y="2824"/>
                </a:lnTo>
                <a:lnTo>
                  <a:pt x="704" y="2843"/>
                </a:lnTo>
                <a:lnTo>
                  <a:pt x="728" y="2862"/>
                </a:lnTo>
                <a:lnTo>
                  <a:pt x="754" y="2881"/>
                </a:lnTo>
                <a:lnTo>
                  <a:pt x="779" y="2898"/>
                </a:lnTo>
                <a:lnTo>
                  <a:pt x="805" y="2915"/>
                </a:lnTo>
                <a:lnTo>
                  <a:pt x="832" y="2932"/>
                </a:lnTo>
                <a:lnTo>
                  <a:pt x="860" y="2948"/>
                </a:lnTo>
                <a:lnTo>
                  <a:pt x="888" y="2963"/>
                </a:lnTo>
                <a:lnTo>
                  <a:pt x="917" y="2977"/>
                </a:lnTo>
                <a:lnTo>
                  <a:pt x="947" y="2991"/>
                </a:lnTo>
                <a:lnTo>
                  <a:pt x="978" y="3005"/>
                </a:lnTo>
                <a:lnTo>
                  <a:pt x="1010" y="3017"/>
                </a:lnTo>
                <a:lnTo>
                  <a:pt x="1042" y="3029"/>
                </a:lnTo>
                <a:lnTo>
                  <a:pt x="1075" y="3040"/>
                </a:lnTo>
                <a:lnTo>
                  <a:pt x="1109" y="3051"/>
                </a:lnTo>
                <a:lnTo>
                  <a:pt x="1144" y="3061"/>
                </a:lnTo>
                <a:lnTo>
                  <a:pt x="1180" y="3071"/>
                </a:lnTo>
                <a:lnTo>
                  <a:pt x="1217" y="3080"/>
                </a:lnTo>
                <a:lnTo>
                  <a:pt x="1255" y="3088"/>
                </a:lnTo>
                <a:lnTo>
                  <a:pt x="1329" y="2962"/>
                </a:lnTo>
                <a:lnTo>
                  <a:pt x="1077" y="2539"/>
                </a:lnTo>
                <a:lnTo>
                  <a:pt x="1020" y="2529"/>
                </a:lnTo>
                <a:lnTo>
                  <a:pt x="963" y="2519"/>
                </a:lnTo>
                <a:lnTo>
                  <a:pt x="934" y="2512"/>
                </a:lnTo>
                <a:lnTo>
                  <a:pt x="905" y="2504"/>
                </a:lnTo>
                <a:lnTo>
                  <a:pt x="875" y="2496"/>
                </a:lnTo>
                <a:lnTo>
                  <a:pt x="846" y="2486"/>
                </a:lnTo>
                <a:lnTo>
                  <a:pt x="816" y="2476"/>
                </a:lnTo>
                <a:lnTo>
                  <a:pt x="786" y="2464"/>
                </a:lnTo>
                <a:lnTo>
                  <a:pt x="756" y="2453"/>
                </a:lnTo>
                <a:lnTo>
                  <a:pt x="726" y="2439"/>
                </a:lnTo>
                <a:lnTo>
                  <a:pt x="694" y="2425"/>
                </a:lnTo>
                <a:lnTo>
                  <a:pt x="664" y="2410"/>
                </a:lnTo>
                <a:lnTo>
                  <a:pt x="633" y="2393"/>
                </a:lnTo>
                <a:lnTo>
                  <a:pt x="601" y="2375"/>
                </a:lnTo>
                <a:close/>
                <a:moveTo>
                  <a:pt x="1404" y="2167"/>
                </a:moveTo>
                <a:lnTo>
                  <a:pt x="1198" y="2495"/>
                </a:lnTo>
                <a:lnTo>
                  <a:pt x="1214" y="2550"/>
                </a:lnTo>
                <a:lnTo>
                  <a:pt x="1233" y="2606"/>
                </a:lnTo>
                <a:lnTo>
                  <a:pt x="1257" y="2661"/>
                </a:lnTo>
                <a:lnTo>
                  <a:pt x="1282" y="2717"/>
                </a:lnTo>
                <a:lnTo>
                  <a:pt x="1310" y="2773"/>
                </a:lnTo>
                <a:lnTo>
                  <a:pt x="1341" y="2828"/>
                </a:lnTo>
                <a:lnTo>
                  <a:pt x="1375" y="2884"/>
                </a:lnTo>
                <a:lnTo>
                  <a:pt x="1411" y="2940"/>
                </a:lnTo>
                <a:lnTo>
                  <a:pt x="1477" y="2935"/>
                </a:lnTo>
                <a:lnTo>
                  <a:pt x="1541" y="2933"/>
                </a:lnTo>
                <a:lnTo>
                  <a:pt x="1601" y="2930"/>
                </a:lnTo>
                <a:lnTo>
                  <a:pt x="1660" y="2929"/>
                </a:lnTo>
                <a:lnTo>
                  <a:pt x="1718" y="2928"/>
                </a:lnTo>
                <a:lnTo>
                  <a:pt x="1772" y="2929"/>
                </a:lnTo>
                <a:lnTo>
                  <a:pt x="1827" y="2930"/>
                </a:lnTo>
                <a:lnTo>
                  <a:pt x="1879" y="2933"/>
                </a:lnTo>
                <a:lnTo>
                  <a:pt x="1910" y="2877"/>
                </a:lnTo>
                <a:lnTo>
                  <a:pt x="1942" y="2823"/>
                </a:lnTo>
                <a:lnTo>
                  <a:pt x="1976" y="2768"/>
                </a:lnTo>
                <a:lnTo>
                  <a:pt x="2014" y="2712"/>
                </a:lnTo>
                <a:lnTo>
                  <a:pt x="2053" y="2658"/>
                </a:lnTo>
                <a:lnTo>
                  <a:pt x="2096" y="2604"/>
                </a:lnTo>
                <a:lnTo>
                  <a:pt x="2142" y="2549"/>
                </a:lnTo>
                <a:lnTo>
                  <a:pt x="2192" y="2493"/>
                </a:lnTo>
                <a:lnTo>
                  <a:pt x="2165" y="2454"/>
                </a:lnTo>
                <a:lnTo>
                  <a:pt x="2140" y="2413"/>
                </a:lnTo>
                <a:lnTo>
                  <a:pt x="2117" y="2374"/>
                </a:lnTo>
                <a:lnTo>
                  <a:pt x="2096" y="2333"/>
                </a:lnTo>
                <a:lnTo>
                  <a:pt x="2076" y="2294"/>
                </a:lnTo>
                <a:lnTo>
                  <a:pt x="2058" y="2253"/>
                </a:lnTo>
                <a:lnTo>
                  <a:pt x="2043" y="2214"/>
                </a:lnTo>
                <a:lnTo>
                  <a:pt x="2029" y="2175"/>
                </a:lnTo>
                <a:lnTo>
                  <a:pt x="1990" y="2182"/>
                </a:lnTo>
                <a:lnTo>
                  <a:pt x="1953" y="2187"/>
                </a:lnTo>
                <a:lnTo>
                  <a:pt x="1915" y="2193"/>
                </a:lnTo>
                <a:lnTo>
                  <a:pt x="1877" y="2199"/>
                </a:lnTo>
                <a:lnTo>
                  <a:pt x="1840" y="2202"/>
                </a:lnTo>
                <a:lnTo>
                  <a:pt x="1800" y="2205"/>
                </a:lnTo>
                <a:lnTo>
                  <a:pt x="1762" y="2207"/>
                </a:lnTo>
                <a:lnTo>
                  <a:pt x="1724" y="2208"/>
                </a:lnTo>
                <a:lnTo>
                  <a:pt x="1684" y="2207"/>
                </a:lnTo>
                <a:lnTo>
                  <a:pt x="1645" y="2206"/>
                </a:lnTo>
                <a:lnTo>
                  <a:pt x="1606" y="2202"/>
                </a:lnTo>
                <a:lnTo>
                  <a:pt x="1566" y="2198"/>
                </a:lnTo>
                <a:lnTo>
                  <a:pt x="1526" y="2192"/>
                </a:lnTo>
                <a:lnTo>
                  <a:pt x="1485" y="2185"/>
                </a:lnTo>
                <a:lnTo>
                  <a:pt x="1444" y="2177"/>
                </a:lnTo>
                <a:lnTo>
                  <a:pt x="1404" y="2167"/>
                </a:lnTo>
                <a:close/>
                <a:moveTo>
                  <a:pt x="117" y="1415"/>
                </a:moveTo>
                <a:lnTo>
                  <a:pt x="117" y="1415"/>
                </a:lnTo>
                <a:lnTo>
                  <a:pt x="120" y="1535"/>
                </a:lnTo>
                <a:lnTo>
                  <a:pt x="123" y="1645"/>
                </a:lnTo>
                <a:lnTo>
                  <a:pt x="129" y="1745"/>
                </a:lnTo>
                <a:lnTo>
                  <a:pt x="136" y="1836"/>
                </a:lnTo>
                <a:lnTo>
                  <a:pt x="145" y="1920"/>
                </a:lnTo>
                <a:lnTo>
                  <a:pt x="151" y="1958"/>
                </a:lnTo>
                <a:lnTo>
                  <a:pt x="157" y="1994"/>
                </a:lnTo>
                <a:lnTo>
                  <a:pt x="162" y="2029"/>
                </a:lnTo>
                <a:lnTo>
                  <a:pt x="169" y="2062"/>
                </a:lnTo>
                <a:lnTo>
                  <a:pt x="176" y="2094"/>
                </a:lnTo>
                <a:lnTo>
                  <a:pt x="184" y="2123"/>
                </a:lnTo>
                <a:lnTo>
                  <a:pt x="193" y="2150"/>
                </a:lnTo>
                <a:lnTo>
                  <a:pt x="201" y="2177"/>
                </a:lnTo>
                <a:lnTo>
                  <a:pt x="210" y="2201"/>
                </a:lnTo>
                <a:lnTo>
                  <a:pt x="219" y="2226"/>
                </a:lnTo>
                <a:lnTo>
                  <a:pt x="229" y="2248"/>
                </a:lnTo>
                <a:lnTo>
                  <a:pt x="239" y="2269"/>
                </a:lnTo>
                <a:lnTo>
                  <a:pt x="249" y="2287"/>
                </a:lnTo>
                <a:lnTo>
                  <a:pt x="260" y="2306"/>
                </a:lnTo>
                <a:lnTo>
                  <a:pt x="271" y="2323"/>
                </a:lnTo>
                <a:lnTo>
                  <a:pt x="283" y="2339"/>
                </a:lnTo>
                <a:lnTo>
                  <a:pt x="296" y="2354"/>
                </a:lnTo>
                <a:lnTo>
                  <a:pt x="309" y="2368"/>
                </a:lnTo>
                <a:lnTo>
                  <a:pt x="321" y="2382"/>
                </a:lnTo>
                <a:lnTo>
                  <a:pt x="334" y="2394"/>
                </a:lnTo>
                <a:lnTo>
                  <a:pt x="348" y="2405"/>
                </a:lnTo>
                <a:lnTo>
                  <a:pt x="362" y="2417"/>
                </a:lnTo>
                <a:lnTo>
                  <a:pt x="557" y="2330"/>
                </a:lnTo>
                <a:lnTo>
                  <a:pt x="552" y="2263"/>
                </a:lnTo>
                <a:lnTo>
                  <a:pt x="547" y="2196"/>
                </a:lnTo>
                <a:lnTo>
                  <a:pt x="544" y="2127"/>
                </a:lnTo>
                <a:lnTo>
                  <a:pt x="541" y="2060"/>
                </a:lnTo>
                <a:lnTo>
                  <a:pt x="539" y="1992"/>
                </a:lnTo>
                <a:lnTo>
                  <a:pt x="539" y="1924"/>
                </a:lnTo>
                <a:lnTo>
                  <a:pt x="539" y="1857"/>
                </a:lnTo>
                <a:lnTo>
                  <a:pt x="541" y="1789"/>
                </a:lnTo>
                <a:lnTo>
                  <a:pt x="509" y="1732"/>
                </a:lnTo>
                <a:lnTo>
                  <a:pt x="480" y="1675"/>
                </a:lnTo>
                <a:lnTo>
                  <a:pt x="453" y="1618"/>
                </a:lnTo>
                <a:lnTo>
                  <a:pt x="429" y="1562"/>
                </a:lnTo>
                <a:lnTo>
                  <a:pt x="408" y="1505"/>
                </a:lnTo>
                <a:lnTo>
                  <a:pt x="391" y="1448"/>
                </a:lnTo>
                <a:lnTo>
                  <a:pt x="376" y="1391"/>
                </a:lnTo>
                <a:lnTo>
                  <a:pt x="363" y="1334"/>
                </a:lnTo>
                <a:lnTo>
                  <a:pt x="346" y="1334"/>
                </a:lnTo>
                <a:lnTo>
                  <a:pt x="329" y="1334"/>
                </a:lnTo>
                <a:lnTo>
                  <a:pt x="312" y="1336"/>
                </a:lnTo>
                <a:lnTo>
                  <a:pt x="296" y="1338"/>
                </a:lnTo>
                <a:lnTo>
                  <a:pt x="280" y="1340"/>
                </a:lnTo>
                <a:lnTo>
                  <a:pt x="264" y="1344"/>
                </a:lnTo>
                <a:lnTo>
                  <a:pt x="248" y="1348"/>
                </a:lnTo>
                <a:lnTo>
                  <a:pt x="233" y="1353"/>
                </a:lnTo>
                <a:lnTo>
                  <a:pt x="218" y="1359"/>
                </a:lnTo>
                <a:lnTo>
                  <a:pt x="203" y="1364"/>
                </a:lnTo>
                <a:lnTo>
                  <a:pt x="188" y="1371"/>
                </a:lnTo>
                <a:lnTo>
                  <a:pt x="173" y="1378"/>
                </a:lnTo>
                <a:lnTo>
                  <a:pt x="159" y="1387"/>
                </a:lnTo>
                <a:lnTo>
                  <a:pt x="145" y="1396"/>
                </a:lnTo>
                <a:lnTo>
                  <a:pt x="131" y="1405"/>
                </a:lnTo>
                <a:lnTo>
                  <a:pt x="117" y="1415"/>
                </a:lnTo>
                <a:close/>
                <a:moveTo>
                  <a:pt x="3136" y="1356"/>
                </a:moveTo>
                <a:lnTo>
                  <a:pt x="3136" y="1356"/>
                </a:lnTo>
                <a:lnTo>
                  <a:pt x="3123" y="1347"/>
                </a:lnTo>
                <a:lnTo>
                  <a:pt x="3109" y="1340"/>
                </a:lnTo>
                <a:lnTo>
                  <a:pt x="3094" y="1333"/>
                </a:lnTo>
                <a:lnTo>
                  <a:pt x="3080" y="1329"/>
                </a:lnTo>
                <a:lnTo>
                  <a:pt x="3065" y="1325"/>
                </a:lnTo>
                <a:lnTo>
                  <a:pt x="3050" y="1322"/>
                </a:lnTo>
                <a:lnTo>
                  <a:pt x="3035" y="1319"/>
                </a:lnTo>
                <a:lnTo>
                  <a:pt x="3018" y="1317"/>
                </a:lnTo>
                <a:lnTo>
                  <a:pt x="2987" y="1316"/>
                </a:lnTo>
                <a:lnTo>
                  <a:pt x="2956" y="1315"/>
                </a:lnTo>
                <a:lnTo>
                  <a:pt x="2923" y="1313"/>
                </a:lnTo>
                <a:lnTo>
                  <a:pt x="2891" y="1312"/>
                </a:lnTo>
                <a:lnTo>
                  <a:pt x="2884" y="1345"/>
                </a:lnTo>
                <a:lnTo>
                  <a:pt x="2874" y="1378"/>
                </a:lnTo>
                <a:lnTo>
                  <a:pt x="2862" y="1412"/>
                </a:lnTo>
                <a:lnTo>
                  <a:pt x="2848" y="1446"/>
                </a:lnTo>
                <a:lnTo>
                  <a:pt x="2832" y="1479"/>
                </a:lnTo>
                <a:lnTo>
                  <a:pt x="2814" y="1513"/>
                </a:lnTo>
                <a:lnTo>
                  <a:pt x="2796" y="1546"/>
                </a:lnTo>
                <a:lnTo>
                  <a:pt x="2775" y="1580"/>
                </a:lnTo>
                <a:lnTo>
                  <a:pt x="2728" y="2189"/>
                </a:lnTo>
                <a:lnTo>
                  <a:pt x="2747" y="2199"/>
                </a:lnTo>
                <a:lnTo>
                  <a:pt x="2766" y="2211"/>
                </a:lnTo>
                <a:lnTo>
                  <a:pt x="2783" y="2222"/>
                </a:lnTo>
                <a:lnTo>
                  <a:pt x="2798" y="2234"/>
                </a:lnTo>
                <a:lnTo>
                  <a:pt x="2813" y="2245"/>
                </a:lnTo>
                <a:lnTo>
                  <a:pt x="2827" y="2258"/>
                </a:lnTo>
                <a:lnTo>
                  <a:pt x="2853" y="2285"/>
                </a:lnTo>
                <a:lnTo>
                  <a:pt x="2876" y="2311"/>
                </a:lnTo>
                <a:lnTo>
                  <a:pt x="2900" y="2340"/>
                </a:lnTo>
                <a:lnTo>
                  <a:pt x="2923" y="2368"/>
                </a:lnTo>
                <a:lnTo>
                  <a:pt x="2950" y="2397"/>
                </a:lnTo>
                <a:lnTo>
                  <a:pt x="2977" y="2337"/>
                </a:lnTo>
                <a:lnTo>
                  <a:pt x="3001" y="2278"/>
                </a:lnTo>
                <a:lnTo>
                  <a:pt x="3024" y="2218"/>
                </a:lnTo>
                <a:lnTo>
                  <a:pt x="3045" y="2156"/>
                </a:lnTo>
                <a:lnTo>
                  <a:pt x="3065" y="2095"/>
                </a:lnTo>
                <a:lnTo>
                  <a:pt x="3082" y="2033"/>
                </a:lnTo>
                <a:lnTo>
                  <a:pt x="3097" y="1970"/>
                </a:lnTo>
                <a:lnTo>
                  <a:pt x="3110" y="1907"/>
                </a:lnTo>
                <a:lnTo>
                  <a:pt x="3122" y="1842"/>
                </a:lnTo>
                <a:lnTo>
                  <a:pt x="3130" y="1776"/>
                </a:lnTo>
                <a:lnTo>
                  <a:pt x="3137" y="1710"/>
                </a:lnTo>
                <a:lnTo>
                  <a:pt x="3141" y="1642"/>
                </a:lnTo>
                <a:lnTo>
                  <a:pt x="3144" y="1573"/>
                </a:lnTo>
                <a:lnTo>
                  <a:pt x="3144" y="1502"/>
                </a:lnTo>
                <a:lnTo>
                  <a:pt x="3141" y="1431"/>
                </a:lnTo>
                <a:lnTo>
                  <a:pt x="3136" y="1356"/>
                </a:lnTo>
                <a:close/>
                <a:moveTo>
                  <a:pt x="2197" y="763"/>
                </a:moveTo>
                <a:lnTo>
                  <a:pt x="2085" y="1045"/>
                </a:lnTo>
                <a:lnTo>
                  <a:pt x="2113" y="1075"/>
                </a:lnTo>
                <a:lnTo>
                  <a:pt x="2140" y="1105"/>
                </a:lnTo>
                <a:lnTo>
                  <a:pt x="2164" y="1136"/>
                </a:lnTo>
                <a:lnTo>
                  <a:pt x="2187" y="1169"/>
                </a:lnTo>
                <a:lnTo>
                  <a:pt x="2208" y="1201"/>
                </a:lnTo>
                <a:lnTo>
                  <a:pt x="2229" y="1234"/>
                </a:lnTo>
                <a:lnTo>
                  <a:pt x="2247" y="1267"/>
                </a:lnTo>
                <a:lnTo>
                  <a:pt x="2264" y="1301"/>
                </a:lnTo>
                <a:lnTo>
                  <a:pt x="2279" y="1336"/>
                </a:lnTo>
                <a:lnTo>
                  <a:pt x="2293" y="1370"/>
                </a:lnTo>
                <a:lnTo>
                  <a:pt x="2306" y="1406"/>
                </a:lnTo>
                <a:lnTo>
                  <a:pt x="2317" y="1441"/>
                </a:lnTo>
                <a:lnTo>
                  <a:pt x="2328" y="1477"/>
                </a:lnTo>
                <a:lnTo>
                  <a:pt x="2337" y="1514"/>
                </a:lnTo>
                <a:lnTo>
                  <a:pt x="2345" y="1551"/>
                </a:lnTo>
                <a:lnTo>
                  <a:pt x="2353" y="1588"/>
                </a:lnTo>
                <a:lnTo>
                  <a:pt x="2715" y="1573"/>
                </a:lnTo>
                <a:lnTo>
                  <a:pt x="2722" y="1527"/>
                </a:lnTo>
                <a:lnTo>
                  <a:pt x="2732" y="1480"/>
                </a:lnTo>
                <a:lnTo>
                  <a:pt x="2745" y="1434"/>
                </a:lnTo>
                <a:lnTo>
                  <a:pt x="2760" y="1388"/>
                </a:lnTo>
                <a:lnTo>
                  <a:pt x="2779" y="1341"/>
                </a:lnTo>
                <a:lnTo>
                  <a:pt x="2801" y="1296"/>
                </a:lnTo>
                <a:lnTo>
                  <a:pt x="2824" y="1250"/>
                </a:lnTo>
                <a:lnTo>
                  <a:pt x="2850" y="1203"/>
                </a:lnTo>
                <a:lnTo>
                  <a:pt x="2648" y="800"/>
                </a:lnTo>
                <a:lnTo>
                  <a:pt x="2594" y="792"/>
                </a:lnTo>
                <a:lnTo>
                  <a:pt x="2541" y="785"/>
                </a:lnTo>
                <a:lnTo>
                  <a:pt x="2485" y="779"/>
                </a:lnTo>
                <a:lnTo>
                  <a:pt x="2430" y="775"/>
                </a:lnTo>
                <a:lnTo>
                  <a:pt x="2373" y="770"/>
                </a:lnTo>
                <a:lnTo>
                  <a:pt x="2315" y="766"/>
                </a:lnTo>
                <a:lnTo>
                  <a:pt x="2256" y="764"/>
                </a:lnTo>
                <a:lnTo>
                  <a:pt x="2197" y="763"/>
                </a:lnTo>
                <a:close/>
                <a:moveTo>
                  <a:pt x="1470" y="1090"/>
                </a:moveTo>
                <a:lnTo>
                  <a:pt x="1470" y="1090"/>
                </a:lnTo>
                <a:lnTo>
                  <a:pt x="1446" y="1122"/>
                </a:lnTo>
                <a:lnTo>
                  <a:pt x="1424" y="1156"/>
                </a:lnTo>
                <a:lnTo>
                  <a:pt x="1402" y="1189"/>
                </a:lnTo>
                <a:lnTo>
                  <a:pt x="1382" y="1224"/>
                </a:lnTo>
                <a:lnTo>
                  <a:pt x="1362" y="1259"/>
                </a:lnTo>
                <a:lnTo>
                  <a:pt x="1344" y="1296"/>
                </a:lnTo>
                <a:lnTo>
                  <a:pt x="1327" y="1333"/>
                </a:lnTo>
                <a:lnTo>
                  <a:pt x="1311" y="1370"/>
                </a:lnTo>
                <a:lnTo>
                  <a:pt x="1296" y="1410"/>
                </a:lnTo>
                <a:lnTo>
                  <a:pt x="1282" y="1449"/>
                </a:lnTo>
                <a:lnTo>
                  <a:pt x="1268" y="1489"/>
                </a:lnTo>
                <a:lnTo>
                  <a:pt x="1257" y="1530"/>
                </a:lnTo>
                <a:lnTo>
                  <a:pt x="1245" y="1572"/>
                </a:lnTo>
                <a:lnTo>
                  <a:pt x="1235" y="1615"/>
                </a:lnTo>
                <a:lnTo>
                  <a:pt x="1224" y="1658"/>
                </a:lnTo>
                <a:lnTo>
                  <a:pt x="1215" y="1702"/>
                </a:lnTo>
                <a:lnTo>
                  <a:pt x="1225" y="1728"/>
                </a:lnTo>
                <a:lnTo>
                  <a:pt x="1236" y="1755"/>
                </a:lnTo>
                <a:lnTo>
                  <a:pt x="1246" y="1781"/>
                </a:lnTo>
                <a:lnTo>
                  <a:pt x="1259" y="1807"/>
                </a:lnTo>
                <a:lnTo>
                  <a:pt x="1272" y="1833"/>
                </a:lnTo>
                <a:lnTo>
                  <a:pt x="1284" y="1858"/>
                </a:lnTo>
                <a:lnTo>
                  <a:pt x="1313" y="1908"/>
                </a:lnTo>
                <a:lnTo>
                  <a:pt x="1345" y="1958"/>
                </a:lnTo>
                <a:lnTo>
                  <a:pt x="1378" y="2005"/>
                </a:lnTo>
                <a:lnTo>
                  <a:pt x="1413" y="2054"/>
                </a:lnTo>
                <a:lnTo>
                  <a:pt x="1450" y="2100"/>
                </a:lnTo>
                <a:lnTo>
                  <a:pt x="1519" y="2106"/>
                </a:lnTo>
                <a:lnTo>
                  <a:pt x="1586" y="2110"/>
                </a:lnTo>
                <a:lnTo>
                  <a:pt x="1655" y="2113"/>
                </a:lnTo>
                <a:lnTo>
                  <a:pt x="1724" y="2114"/>
                </a:lnTo>
                <a:lnTo>
                  <a:pt x="1793" y="2113"/>
                </a:lnTo>
                <a:lnTo>
                  <a:pt x="1863" y="2111"/>
                </a:lnTo>
                <a:lnTo>
                  <a:pt x="1932" y="2107"/>
                </a:lnTo>
                <a:lnTo>
                  <a:pt x="2003" y="2100"/>
                </a:lnTo>
                <a:lnTo>
                  <a:pt x="2041" y="2054"/>
                </a:lnTo>
                <a:lnTo>
                  <a:pt x="2078" y="2005"/>
                </a:lnTo>
                <a:lnTo>
                  <a:pt x="2096" y="1980"/>
                </a:lnTo>
                <a:lnTo>
                  <a:pt x="2113" y="1953"/>
                </a:lnTo>
                <a:lnTo>
                  <a:pt x="2131" y="1927"/>
                </a:lnTo>
                <a:lnTo>
                  <a:pt x="2148" y="1899"/>
                </a:lnTo>
                <a:lnTo>
                  <a:pt x="2164" y="1870"/>
                </a:lnTo>
                <a:lnTo>
                  <a:pt x="2180" y="1840"/>
                </a:lnTo>
                <a:lnTo>
                  <a:pt x="2196" y="1808"/>
                </a:lnTo>
                <a:lnTo>
                  <a:pt x="2211" y="1777"/>
                </a:lnTo>
                <a:lnTo>
                  <a:pt x="2226" y="1744"/>
                </a:lnTo>
                <a:lnTo>
                  <a:pt x="2240" y="1710"/>
                </a:lnTo>
                <a:lnTo>
                  <a:pt x="2253" y="1675"/>
                </a:lnTo>
                <a:lnTo>
                  <a:pt x="2266" y="1638"/>
                </a:lnTo>
                <a:lnTo>
                  <a:pt x="2258" y="1601"/>
                </a:lnTo>
                <a:lnTo>
                  <a:pt x="2249" y="1564"/>
                </a:lnTo>
                <a:lnTo>
                  <a:pt x="2238" y="1527"/>
                </a:lnTo>
                <a:lnTo>
                  <a:pt x="2228" y="1491"/>
                </a:lnTo>
                <a:lnTo>
                  <a:pt x="2216" y="1455"/>
                </a:lnTo>
                <a:lnTo>
                  <a:pt x="2204" y="1420"/>
                </a:lnTo>
                <a:lnTo>
                  <a:pt x="2191" y="1385"/>
                </a:lnTo>
                <a:lnTo>
                  <a:pt x="2177" y="1351"/>
                </a:lnTo>
                <a:lnTo>
                  <a:pt x="2162" y="1317"/>
                </a:lnTo>
                <a:lnTo>
                  <a:pt x="2146" y="1282"/>
                </a:lnTo>
                <a:lnTo>
                  <a:pt x="2129" y="1250"/>
                </a:lnTo>
                <a:lnTo>
                  <a:pt x="2112" y="1216"/>
                </a:lnTo>
                <a:lnTo>
                  <a:pt x="2095" y="1184"/>
                </a:lnTo>
                <a:lnTo>
                  <a:pt x="2075" y="1151"/>
                </a:lnTo>
                <a:lnTo>
                  <a:pt x="2056" y="1120"/>
                </a:lnTo>
                <a:lnTo>
                  <a:pt x="2036" y="1089"/>
                </a:lnTo>
                <a:lnTo>
                  <a:pt x="1732" y="1083"/>
                </a:lnTo>
                <a:lnTo>
                  <a:pt x="1470" y="1090"/>
                </a:lnTo>
                <a:close/>
                <a:moveTo>
                  <a:pt x="1257" y="754"/>
                </a:moveTo>
                <a:lnTo>
                  <a:pt x="1257" y="754"/>
                </a:lnTo>
                <a:lnTo>
                  <a:pt x="1214" y="754"/>
                </a:lnTo>
                <a:lnTo>
                  <a:pt x="1170" y="755"/>
                </a:lnTo>
                <a:lnTo>
                  <a:pt x="1125" y="758"/>
                </a:lnTo>
                <a:lnTo>
                  <a:pt x="1078" y="762"/>
                </a:lnTo>
                <a:lnTo>
                  <a:pt x="1032" y="766"/>
                </a:lnTo>
                <a:lnTo>
                  <a:pt x="984" y="772"/>
                </a:lnTo>
                <a:lnTo>
                  <a:pt x="939" y="779"/>
                </a:lnTo>
                <a:lnTo>
                  <a:pt x="894" y="786"/>
                </a:lnTo>
                <a:lnTo>
                  <a:pt x="851" y="795"/>
                </a:lnTo>
                <a:lnTo>
                  <a:pt x="809" y="805"/>
                </a:lnTo>
                <a:lnTo>
                  <a:pt x="771" y="815"/>
                </a:lnTo>
                <a:lnTo>
                  <a:pt x="735" y="827"/>
                </a:lnTo>
                <a:lnTo>
                  <a:pt x="704" y="838"/>
                </a:lnTo>
                <a:lnTo>
                  <a:pt x="676" y="851"/>
                </a:lnTo>
                <a:lnTo>
                  <a:pt x="663" y="857"/>
                </a:lnTo>
                <a:lnTo>
                  <a:pt x="652" y="864"/>
                </a:lnTo>
                <a:lnTo>
                  <a:pt x="642" y="871"/>
                </a:lnTo>
                <a:lnTo>
                  <a:pt x="634" y="878"/>
                </a:lnTo>
                <a:lnTo>
                  <a:pt x="618" y="893"/>
                </a:lnTo>
                <a:lnTo>
                  <a:pt x="603" y="910"/>
                </a:lnTo>
                <a:lnTo>
                  <a:pt x="588" y="930"/>
                </a:lnTo>
                <a:lnTo>
                  <a:pt x="574" y="951"/>
                </a:lnTo>
                <a:lnTo>
                  <a:pt x="559" y="974"/>
                </a:lnTo>
                <a:lnTo>
                  <a:pt x="545" y="998"/>
                </a:lnTo>
                <a:lnTo>
                  <a:pt x="532" y="1024"/>
                </a:lnTo>
                <a:lnTo>
                  <a:pt x="518" y="1050"/>
                </a:lnTo>
                <a:lnTo>
                  <a:pt x="494" y="1106"/>
                </a:lnTo>
                <a:lnTo>
                  <a:pt x="470" y="1165"/>
                </a:lnTo>
                <a:lnTo>
                  <a:pt x="448" y="1223"/>
                </a:lnTo>
                <a:lnTo>
                  <a:pt x="428" y="1281"/>
                </a:lnTo>
                <a:lnTo>
                  <a:pt x="449" y="1348"/>
                </a:lnTo>
                <a:lnTo>
                  <a:pt x="472" y="1413"/>
                </a:lnTo>
                <a:lnTo>
                  <a:pt x="496" y="1477"/>
                </a:lnTo>
                <a:lnTo>
                  <a:pt x="522" y="1537"/>
                </a:lnTo>
                <a:lnTo>
                  <a:pt x="550" y="1596"/>
                </a:lnTo>
                <a:lnTo>
                  <a:pt x="565" y="1624"/>
                </a:lnTo>
                <a:lnTo>
                  <a:pt x="580" y="1652"/>
                </a:lnTo>
                <a:lnTo>
                  <a:pt x="596" y="1680"/>
                </a:lnTo>
                <a:lnTo>
                  <a:pt x="612" y="1706"/>
                </a:lnTo>
                <a:lnTo>
                  <a:pt x="628" y="1733"/>
                </a:lnTo>
                <a:lnTo>
                  <a:pt x="646" y="1759"/>
                </a:lnTo>
                <a:lnTo>
                  <a:pt x="674" y="1745"/>
                </a:lnTo>
                <a:lnTo>
                  <a:pt x="701" y="1733"/>
                </a:lnTo>
                <a:lnTo>
                  <a:pt x="730" y="1721"/>
                </a:lnTo>
                <a:lnTo>
                  <a:pt x="759" y="1711"/>
                </a:lnTo>
                <a:lnTo>
                  <a:pt x="790" y="1701"/>
                </a:lnTo>
                <a:lnTo>
                  <a:pt x="820" y="1691"/>
                </a:lnTo>
                <a:lnTo>
                  <a:pt x="851" y="1682"/>
                </a:lnTo>
                <a:lnTo>
                  <a:pt x="882" y="1674"/>
                </a:lnTo>
                <a:lnTo>
                  <a:pt x="947" y="1660"/>
                </a:lnTo>
                <a:lnTo>
                  <a:pt x="1013" y="1647"/>
                </a:lnTo>
                <a:lnTo>
                  <a:pt x="1080" y="1636"/>
                </a:lnTo>
                <a:lnTo>
                  <a:pt x="1148" y="1626"/>
                </a:lnTo>
                <a:lnTo>
                  <a:pt x="1157" y="1586"/>
                </a:lnTo>
                <a:lnTo>
                  <a:pt x="1166" y="1545"/>
                </a:lnTo>
                <a:lnTo>
                  <a:pt x="1176" y="1506"/>
                </a:lnTo>
                <a:lnTo>
                  <a:pt x="1186" y="1468"/>
                </a:lnTo>
                <a:lnTo>
                  <a:pt x="1198" y="1429"/>
                </a:lnTo>
                <a:lnTo>
                  <a:pt x="1209" y="1392"/>
                </a:lnTo>
                <a:lnTo>
                  <a:pt x="1222" y="1355"/>
                </a:lnTo>
                <a:lnTo>
                  <a:pt x="1236" y="1319"/>
                </a:lnTo>
                <a:lnTo>
                  <a:pt x="1250" y="1283"/>
                </a:lnTo>
                <a:lnTo>
                  <a:pt x="1265" y="1249"/>
                </a:lnTo>
                <a:lnTo>
                  <a:pt x="1280" y="1214"/>
                </a:lnTo>
                <a:lnTo>
                  <a:pt x="1296" y="1180"/>
                </a:lnTo>
                <a:lnTo>
                  <a:pt x="1329" y="1113"/>
                </a:lnTo>
                <a:lnTo>
                  <a:pt x="1364" y="1048"/>
                </a:lnTo>
                <a:lnTo>
                  <a:pt x="1354" y="1010"/>
                </a:lnTo>
                <a:lnTo>
                  <a:pt x="1344" y="973"/>
                </a:lnTo>
                <a:lnTo>
                  <a:pt x="1332" y="936"/>
                </a:lnTo>
                <a:lnTo>
                  <a:pt x="1319" y="899"/>
                </a:lnTo>
                <a:lnTo>
                  <a:pt x="1304" y="861"/>
                </a:lnTo>
                <a:lnTo>
                  <a:pt x="1289" y="826"/>
                </a:lnTo>
                <a:lnTo>
                  <a:pt x="1273" y="790"/>
                </a:lnTo>
                <a:lnTo>
                  <a:pt x="1257" y="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652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 b="20234"/>
          <a:stretch/>
        </p:blipFill>
        <p:spPr>
          <a:xfrm>
            <a:off x="9095874" y="1769629"/>
            <a:ext cx="3096126" cy="1692462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0" y="1769629"/>
            <a:ext cx="9095873" cy="1693888"/>
          </a:xfrm>
          <a:prstGeom prst="wedgeRectCallout">
            <a:avLst>
              <a:gd name="adj1" fmla="val 53247"/>
              <a:gd name="adj2" fmla="val -215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784" y="2165684"/>
            <a:ext cx="82811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494" y="3856016"/>
            <a:ext cx="420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cs typeface="+mn-ea"/>
                <a:sym typeface="+mn-lt"/>
              </a:rPr>
              <a:t>01 </a:t>
            </a:r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4494" y="4554441"/>
            <a:ext cx="420188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64010" y="3856016"/>
            <a:ext cx="420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cs typeface="+mn-ea"/>
                <a:sym typeface="+mn-lt"/>
              </a:rPr>
              <a:t>02 </a:t>
            </a:r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4010" y="4554441"/>
            <a:ext cx="420188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15772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5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5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8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002872" y="2220955"/>
            <a:ext cx="1269241" cy="1269241"/>
          </a:xfrm>
          <a:prstGeom prst="roundRect">
            <a:avLst>
              <a:gd name="adj" fmla="val 102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93994" y="2220956"/>
            <a:ext cx="1450247" cy="1269241"/>
            <a:chOff x="395786" y="2218170"/>
            <a:chExt cx="1450247" cy="1269241"/>
          </a:xfrm>
          <a:solidFill>
            <a:schemeClr val="accent2"/>
          </a:solidFill>
        </p:grpSpPr>
        <p:sp>
          <p:nvSpPr>
            <p:cNvPr id="5" name="圆角矩形 4"/>
            <p:cNvSpPr/>
            <p:nvPr/>
          </p:nvSpPr>
          <p:spPr>
            <a:xfrm>
              <a:off x="395786" y="2218170"/>
              <a:ext cx="1269241" cy="1269241"/>
            </a:xfrm>
            <a:prstGeom prst="roundRect">
              <a:avLst>
                <a:gd name="adj" fmla="val 102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382417" y="2348222"/>
              <a:ext cx="463616" cy="4636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zh-CN" dirty="0">
                  <a:cs typeface="+mn-ea"/>
                  <a:sym typeface="+mn-lt"/>
                </a:rPr>
                <a:t>&gt;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6087" y="2220956"/>
            <a:ext cx="1450247" cy="1269241"/>
            <a:chOff x="395786" y="2218170"/>
            <a:chExt cx="1450247" cy="1269241"/>
          </a:xfrm>
          <a:solidFill>
            <a:schemeClr val="accent1"/>
          </a:solidFill>
        </p:grpSpPr>
        <p:sp>
          <p:nvSpPr>
            <p:cNvPr id="9" name="圆角矩形 8"/>
            <p:cNvSpPr/>
            <p:nvPr/>
          </p:nvSpPr>
          <p:spPr>
            <a:xfrm>
              <a:off x="395786" y="2218170"/>
              <a:ext cx="1269241" cy="1269241"/>
            </a:xfrm>
            <a:prstGeom prst="roundRect">
              <a:avLst>
                <a:gd name="adj" fmla="val 102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82417" y="2348222"/>
              <a:ext cx="463616" cy="4636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zh-CN" dirty="0">
                  <a:cs typeface="+mn-ea"/>
                  <a:sym typeface="+mn-lt"/>
                </a:rPr>
                <a:t>&gt;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83445" y="2220956"/>
            <a:ext cx="1450247" cy="1269241"/>
            <a:chOff x="395786" y="2218170"/>
            <a:chExt cx="1450247" cy="1269241"/>
          </a:xfrm>
          <a:solidFill>
            <a:schemeClr val="accent2"/>
          </a:solidFill>
        </p:grpSpPr>
        <p:sp>
          <p:nvSpPr>
            <p:cNvPr id="12" name="圆角矩形 11"/>
            <p:cNvSpPr/>
            <p:nvPr/>
          </p:nvSpPr>
          <p:spPr>
            <a:xfrm>
              <a:off x="395786" y="2218170"/>
              <a:ext cx="1269241" cy="1269241"/>
            </a:xfrm>
            <a:prstGeom prst="roundRect">
              <a:avLst>
                <a:gd name="adj" fmla="val 102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382417" y="2348222"/>
              <a:ext cx="463616" cy="4636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zh-CN" dirty="0">
                  <a:cs typeface="+mn-ea"/>
                  <a:sym typeface="+mn-lt"/>
                </a:rPr>
                <a:t>&gt;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4095" y="2220956"/>
            <a:ext cx="1450247" cy="1269241"/>
            <a:chOff x="395786" y="2218170"/>
            <a:chExt cx="1450247" cy="1269241"/>
          </a:xfrm>
          <a:solidFill>
            <a:schemeClr val="accent1"/>
          </a:solidFill>
        </p:grpSpPr>
        <p:sp>
          <p:nvSpPr>
            <p:cNvPr id="15" name="圆角矩形 14"/>
            <p:cNvSpPr/>
            <p:nvPr/>
          </p:nvSpPr>
          <p:spPr>
            <a:xfrm>
              <a:off x="395786" y="2218170"/>
              <a:ext cx="1269241" cy="1269241"/>
            </a:xfrm>
            <a:prstGeom prst="roundRect">
              <a:avLst>
                <a:gd name="adj" fmla="val 102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382417" y="2348222"/>
              <a:ext cx="463616" cy="4636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zh-CN" dirty="0">
                  <a:cs typeface="+mn-ea"/>
                  <a:sym typeface="+mn-lt"/>
                </a:rPr>
                <a:t>&gt;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7" name="任意多边形 16"/>
          <p:cNvSpPr>
            <a:spLocks noChangeAspect="1"/>
          </p:cNvSpPr>
          <p:nvPr/>
        </p:nvSpPr>
        <p:spPr>
          <a:xfrm>
            <a:off x="1459691" y="2495576"/>
            <a:ext cx="370029" cy="360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24095" y="3003609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任意多边形 18"/>
          <p:cNvSpPr>
            <a:spLocks noChangeAspect="1"/>
          </p:cNvSpPr>
          <p:nvPr/>
        </p:nvSpPr>
        <p:spPr>
          <a:xfrm>
            <a:off x="8244563" y="2495576"/>
            <a:ext cx="368102" cy="360000"/>
          </a:xfrm>
          <a:custGeom>
            <a:avLst/>
            <a:gdLst>
              <a:gd name="connsiteX0" fmla="*/ 1677762 w 3796054"/>
              <a:gd name="connsiteY0" fmla="*/ 2706484 h 3712498"/>
              <a:gd name="connsiteX1" fmla="*/ 2164111 w 3796054"/>
              <a:gd name="connsiteY1" fmla="*/ 3157866 h 3712498"/>
              <a:gd name="connsiteX2" fmla="*/ 1596180 w 3796054"/>
              <a:gd name="connsiteY2" fmla="*/ 3282090 h 3712498"/>
              <a:gd name="connsiteX3" fmla="*/ 2908773 w 3796054"/>
              <a:gd name="connsiteY3" fmla="*/ 1380108 h 3712498"/>
              <a:gd name="connsiteX4" fmla="*/ 3395122 w 3796054"/>
              <a:gd name="connsiteY4" fmla="*/ 1831490 h 3712498"/>
              <a:gd name="connsiteX5" fmla="*/ 3116171 w 3796054"/>
              <a:gd name="connsiteY5" fmla="*/ 2132051 h 3712498"/>
              <a:gd name="connsiteX6" fmla="*/ 3116171 w 3796054"/>
              <a:gd name="connsiteY6" fmla="*/ 2990944 h 3712498"/>
              <a:gd name="connsiteX7" fmla="*/ 2910971 w 3796054"/>
              <a:gd name="connsiteY7" fmla="*/ 2990944 h 3712498"/>
              <a:gd name="connsiteX8" fmla="*/ 2910971 w 3796054"/>
              <a:gd name="connsiteY8" fmla="*/ 2353147 h 3712498"/>
              <a:gd name="connsiteX9" fmla="*/ 2262360 w 3796054"/>
              <a:gd name="connsiteY9" fmla="*/ 3052004 h 3712498"/>
              <a:gd name="connsiteX10" fmla="*/ 1776011 w 3796054"/>
              <a:gd name="connsiteY10" fmla="*/ 2600622 h 3712498"/>
              <a:gd name="connsiteX11" fmla="*/ 2105006 w 3796054"/>
              <a:gd name="connsiteY11" fmla="*/ 436307 h 3712498"/>
              <a:gd name="connsiteX12" fmla="*/ 2105006 w 3796054"/>
              <a:gd name="connsiteY12" fmla="*/ 1023116 h 3712498"/>
              <a:gd name="connsiteX13" fmla="*/ 2691815 w 3796054"/>
              <a:gd name="connsiteY13" fmla="*/ 1023116 h 3712498"/>
              <a:gd name="connsiteX14" fmla="*/ 1958212 w 3796054"/>
              <a:gd name="connsiteY14" fmla="*/ 0 h 3712498"/>
              <a:gd name="connsiteX15" fmla="*/ 1977393 w 3796054"/>
              <a:gd name="connsiteY15" fmla="*/ 19180 h 3712498"/>
              <a:gd name="connsiteX16" fmla="*/ 1980001 w 3796054"/>
              <a:gd name="connsiteY16" fmla="*/ 19180 h 3712498"/>
              <a:gd name="connsiteX17" fmla="*/ 1980001 w 3796054"/>
              <a:gd name="connsiteY17" fmla="*/ 21789 h 3712498"/>
              <a:gd name="connsiteX18" fmla="*/ 3103725 w 3796054"/>
              <a:gd name="connsiteY18" fmla="*/ 1145513 h 3712498"/>
              <a:gd name="connsiteX19" fmla="*/ 3082139 w 3796054"/>
              <a:gd name="connsiteY19" fmla="*/ 1167099 h 3712498"/>
              <a:gd name="connsiteX20" fmla="*/ 3106467 w 3796054"/>
              <a:gd name="connsiteY20" fmla="*/ 1167099 h 3712498"/>
              <a:gd name="connsiteX21" fmla="*/ 3309705 w 3796054"/>
              <a:gd name="connsiteY21" fmla="*/ 948117 h 3712498"/>
              <a:gd name="connsiteX22" fmla="*/ 3796054 w 3796054"/>
              <a:gd name="connsiteY22" fmla="*/ 1399499 h 3712498"/>
              <a:gd name="connsiteX23" fmla="*/ 3523901 w 3796054"/>
              <a:gd name="connsiteY23" fmla="*/ 1692736 h 3712498"/>
              <a:gd name="connsiteX24" fmla="*/ 3037551 w 3796054"/>
              <a:gd name="connsiteY24" fmla="*/ 1241354 h 3712498"/>
              <a:gd name="connsiteX25" fmla="*/ 3039644 w 3796054"/>
              <a:gd name="connsiteY25" fmla="*/ 1239099 h 3712498"/>
              <a:gd name="connsiteX26" fmla="*/ 3010139 w 3796054"/>
              <a:gd name="connsiteY26" fmla="*/ 1239099 h 3712498"/>
              <a:gd name="connsiteX27" fmla="*/ 2958968 w 3796054"/>
              <a:gd name="connsiteY27" fmla="*/ 1290270 h 3712498"/>
              <a:gd name="connsiteX28" fmla="*/ 2896532 w 3796054"/>
              <a:gd name="connsiteY28" fmla="*/ 1227833 h 3712498"/>
              <a:gd name="connsiteX29" fmla="*/ 1899103 w 3796054"/>
              <a:gd name="connsiteY29" fmla="*/ 1227833 h 3712498"/>
              <a:gd name="connsiteX30" fmla="*/ 1899103 w 3796054"/>
              <a:gd name="connsiteY30" fmla="*/ 1023116 h 3712498"/>
              <a:gd name="connsiteX31" fmla="*/ 1900289 w 3796054"/>
              <a:gd name="connsiteY31" fmla="*/ 1023116 h 3712498"/>
              <a:gd name="connsiteX32" fmla="*/ 1900289 w 3796054"/>
              <a:gd name="connsiteY32" fmla="*/ 231590 h 3712498"/>
              <a:gd name="connsiteX33" fmla="*/ 1892596 w 3796054"/>
              <a:gd name="connsiteY33" fmla="*/ 223897 h 3712498"/>
              <a:gd name="connsiteX34" fmla="*/ 204718 w 3796054"/>
              <a:gd name="connsiteY34" fmla="*/ 223897 h 3712498"/>
              <a:gd name="connsiteX35" fmla="*/ 204718 w 3796054"/>
              <a:gd name="connsiteY35" fmla="*/ 3507780 h 3712498"/>
              <a:gd name="connsiteX36" fmla="*/ 2907082 w 3796054"/>
              <a:gd name="connsiteY36" fmla="*/ 3507780 h 3712498"/>
              <a:gd name="connsiteX37" fmla="*/ 2907082 w 3796054"/>
              <a:gd name="connsiteY37" fmla="*/ 2992498 h 3712498"/>
              <a:gd name="connsiteX38" fmla="*/ 3111799 w 3796054"/>
              <a:gd name="connsiteY38" fmla="*/ 2992498 h 3712498"/>
              <a:gd name="connsiteX39" fmla="*/ 3111799 w 3796054"/>
              <a:gd name="connsiteY39" fmla="*/ 3712498 h 3712498"/>
              <a:gd name="connsiteX40" fmla="*/ 2907082 w 3796054"/>
              <a:gd name="connsiteY40" fmla="*/ 3712498 h 3712498"/>
              <a:gd name="connsiteX41" fmla="*/ 2907082 w 3796054"/>
              <a:gd name="connsiteY41" fmla="*/ 3712497 h 3712498"/>
              <a:gd name="connsiteX42" fmla="*/ 1 w 3796054"/>
              <a:gd name="connsiteY42" fmla="*/ 3712497 h 3712498"/>
              <a:gd name="connsiteX43" fmla="*/ 1 w 3796054"/>
              <a:gd name="connsiteY43" fmla="*/ 3655179 h 3712498"/>
              <a:gd name="connsiteX44" fmla="*/ 0 w 3796054"/>
              <a:gd name="connsiteY44" fmla="*/ 3655179 h 3712498"/>
              <a:gd name="connsiteX45" fmla="*/ 0 w 3796054"/>
              <a:gd name="connsiteY45" fmla="*/ 19179 h 3712498"/>
              <a:gd name="connsiteX46" fmla="*/ 204718 w 3796054"/>
              <a:gd name="connsiteY46" fmla="*/ 19179 h 3712498"/>
              <a:gd name="connsiteX47" fmla="*/ 204718 w 3796054"/>
              <a:gd name="connsiteY47" fmla="*/ 19180 h 3712498"/>
              <a:gd name="connsiteX48" fmla="*/ 1939032 w 3796054"/>
              <a:gd name="connsiteY48" fmla="*/ 19180 h 371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796054" h="3712498">
                <a:moveTo>
                  <a:pt x="1677762" y="2706484"/>
                </a:moveTo>
                <a:lnTo>
                  <a:pt x="2164111" y="3157866"/>
                </a:lnTo>
                <a:lnTo>
                  <a:pt x="1596180" y="3282090"/>
                </a:lnTo>
                <a:close/>
                <a:moveTo>
                  <a:pt x="2908773" y="1380108"/>
                </a:moveTo>
                <a:lnTo>
                  <a:pt x="3395122" y="1831490"/>
                </a:lnTo>
                <a:lnTo>
                  <a:pt x="3116171" y="2132051"/>
                </a:lnTo>
                <a:lnTo>
                  <a:pt x="3116171" y="2990944"/>
                </a:lnTo>
                <a:lnTo>
                  <a:pt x="2910971" y="2990944"/>
                </a:lnTo>
                <a:lnTo>
                  <a:pt x="2910971" y="2353147"/>
                </a:lnTo>
                <a:lnTo>
                  <a:pt x="2262360" y="3052004"/>
                </a:lnTo>
                <a:lnTo>
                  <a:pt x="1776011" y="2600622"/>
                </a:lnTo>
                <a:close/>
                <a:moveTo>
                  <a:pt x="2105006" y="436307"/>
                </a:moveTo>
                <a:lnTo>
                  <a:pt x="2105006" y="1023116"/>
                </a:lnTo>
                <a:lnTo>
                  <a:pt x="2691815" y="1023116"/>
                </a:lnTo>
                <a:close/>
                <a:moveTo>
                  <a:pt x="1958212" y="0"/>
                </a:moveTo>
                <a:lnTo>
                  <a:pt x="1977393" y="19180"/>
                </a:lnTo>
                <a:lnTo>
                  <a:pt x="1980001" y="19180"/>
                </a:lnTo>
                <a:lnTo>
                  <a:pt x="1980001" y="21789"/>
                </a:lnTo>
                <a:lnTo>
                  <a:pt x="3103725" y="1145513"/>
                </a:lnTo>
                <a:lnTo>
                  <a:pt x="3082139" y="1167099"/>
                </a:lnTo>
                <a:lnTo>
                  <a:pt x="3106467" y="1167099"/>
                </a:lnTo>
                <a:lnTo>
                  <a:pt x="3309705" y="948117"/>
                </a:lnTo>
                <a:lnTo>
                  <a:pt x="3796054" y="1399499"/>
                </a:lnTo>
                <a:lnTo>
                  <a:pt x="3523901" y="1692736"/>
                </a:lnTo>
                <a:lnTo>
                  <a:pt x="3037551" y="1241354"/>
                </a:lnTo>
                <a:lnTo>
                  <a:pt x="3039644" y="1239099"/>
                </a:lnTo>
                <a:lnTo>
                  <a:pt x="3010139" y="1239099"/>
                </a:lnTo>
                <a:lnTo>
                  <a:pt x="2958968" y="1290270"/>
                </a:lnTo>
                <a:lnTo>
                  <a:pt x="2896532" y="1227833"/>
                </a:lnTo>
                <a:lnTo>
                  <a:pt x="1899103" y="1227833"/>
                </a:lnTo>
                <a:lnTo>
                  <a:pt x="1899103" y="1023116"/>
                </a:lnTo>
                <a:lnTo>
                  <a:pt x="1900289" y="1023116"/>
                </a:lnTo>
                <a:lnTo>
                  <a:pt x="1900289" y="231590"/>
                </a:lnTo>
                <a:lnTo>
                  <a:pt x="1892596" y="223897"/>
                </a:lnTo>
                <a:lnTo>
                  <a:pt x="204718" y="223897"/>
                </a:lnTo>
                <a:lnTo>
                  <a:pt x="204718" y="3507780"/>
                </a:lnTo>
                <a:lnTo>
                  <a:pt x="2907082" y="3507780"/>
                </a:lnTo>
                <a:lnTo>
                  <a:pt x="2907082" y="2992498"/>
                </a:lnTo>
                <a:lnTo>
                  <a:pt x="3111799" y="2992498"/>
                </a:lnTo>
                <a:lnTo>
                  <a:pt x="3111799" y="3712498"/>
                </a:lnTo>
                <a:lnTo>
                  <a:pt x="2907082" y="3712498"/>
                </a:lnTo>
                <a:lnTo>
                  <a:pt x="2907082" y="3712497"/>
                </a:lnTo>
                <a:lnTo>
                  <a:pt x="1" y="3712497"/>
                </a:lnTo>
                <a:lnTo>
                  <a:pt x="1" y="3655179"/>
                </a:lnTo>
                <a:lnTo>
                  <a:pt x="0" y="3655179"/>
                </a:lnTo>
                <a:lnTo>
                  <a:pt x="0" y="19179"/>
                </a:lnTo>
                <a:lnTo>
                  <a:pt x="204718" y="19179"/>
                </a:lnTo>
                <a:lnTo>
                  <a:pt x="204718" y="19180"/>
                </a:lnTo>
                <a:lnTo>
                  <a:pt x="1939032" y="191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>
            <a:spLocks noChangeAspect="1"/>
          </p:cNvSpPr>
          <p:nvPr/>
        </p:nvSpPr>
        <p:spPr>
          <a:xfrm>
            <a:off x="10462126" y="2495576"/>
            <a:ext cx="350732" cy="360000"/>
          </a:xfrm>
          <a:custGeom>
            <a:avLst/>
            <a:gdLst>
              <a:gd name="connsiteX0" fmla="*/ 2326943 w 5404989"/>
              <a:gd name="connsiteY0" fmla="*/ 407402 h 5547815"/>
              <a:gd name="connsiteX1" fmla="*/ 407401 w 5404989"/>
              <a:gd name="connsiteY1" fmla="*/ 2326944 h 5547815"/>
              <a:gd name="connsiteX2" fmla="*/ 2326943 w 5404989"/>
              <a:gd name="connsiteY2" fmla="*/ 4246486 h 5547815"/>
              <a:gd name="connsiteX3" fmla="*/ 4246485 w 5404989"/>
              <a:gd name="connsiteY3" fmla="*/ 2326944 h 5547815"/>
              <a:gd name="connsiteX4" fmla="*/ 2326943 w 5404989"/>
              <a:gd name="connsiteY4" fmla="*/ 407402 h 5547815"/>
              <a:gd name="connsiteX5" fmla="*/ 2326944 w 5404989"/>
              <a:gd name="connsiteY5" fmla="*/ 0 h 5547815"/>
              <a:gd name="connsiteX6" fmla="*/ 4653888 w 5404989"/>
              <a:gd name="connsiteY6" fmla="*/ 2326944 h 5547815"/>
              <a:gd name="connsiteX7" fmla="*/ 4122527 w 5404989"/>
              <a:gd name="connsiteY7" fmla="*/ 3807097 h 5547815"/>
              <a:gd name="connsiteX8" fmla="*/ 4025541 w 5404989"/>
              <a:gd name="connsiteY8" fmla="*/ 3913809 h 5547815"/>
              <a:gd name="connsiteX9" fmla="*/ 5404989 w 5404989"/>
              <a:gd name="connsiteY9" fmla="*/ 5293257 h 5547815"/>
              <a:gd name="connsiteX10" fmla="*/ 5150430 w 5404989"/>
              <a:gd name="connsiteY10" fmla="*/ 5547815 h 5547815"/>
              <a:gd name="connsiteX11" fmla="*/ 3760207 w 5404989"/>
              <a:gd name="connsiteY11" fmla="*/ 4157591 h 5547815"/>
              <a:gd name="connsiteX12" fmla="*/ 3627961 w 5404989"/>
              <a:gd name="connsiteY12" fmla="*/ 4256483 h 5547815"/>
              <a:gd name="connsiteX13" fmla="*/ 2326944 w 5404989"/>
              <a:gd name="connsiteY13" fmla="*/ 4653888 h 5547815"/>
              <a:gd name="connsiteX14" fmla="*/ 0 w 5404989"/>
              <a:gd name="connsiteY14" fmla="*/ 2326944 h 5547815"/>
              <a:gd name="connsiteX15" fmla="*/ 2326944 w 5404989"/>
              <a:gd name="connsiteY15" fmla="*/ 0 h 554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4989" h="5547815">
                <a:moveTo>
                  <a:pt x="2326943" y="407402"/>
                </a:moveTo>
                <a:cubicBezTo>
                  <a:pt x="1266809" y="407402"/>
                  <a:pt x="407401" y="1266810"/>
                  <a:pt x="407401" y="2326944"/>
                </a:cubicBezTo>
                <a:cubicBezTo>
                  <a:pt x="407401" y="3387078"/>
                  <a:pt x="1266809" y="4246486"/>
                  <a:pt x="2326943" y="4246486"/>
                </a:cubicBezTo>
                <a:cubicBezTo>
                  <a:pt x="3387077" y="4246486"/>
                  <a:pt x="4246485" y="3387078"/>
                  <a:pt x="4246485" y="2326944"/>
                </a:cubicBezTo>
                <a:cubicBezTo>
                  <a:pt x="4246485" y="1266810"/>
                  <a:pt x="3387077" y="407402"/>
                  <a:pt x="2326943" y="407402"/>
                </a:cubicBezTo>
                <a:close/>
                <a:moveTo>
                  <a:pt x="2326944" y="0"/>
                </a:moveTo>
                <a:cubicBezTo>
                  <a:pt x="3612080" y="0"/>
                  <a:pt x="4653888" y="1041808"/>
                  <a:pt x="4653888" y="2326944"/>
                </a:cubicBezTo>
                <a:cubicBezTo>
                  <a:pt x="4653888" y="2889191"/>
                  <a:pt x="4454480" y="3404864"/>
                  <a:pt x="4122527" y="3807097"/>
                </a:cubicBezTo>
                <a:lnTo>
                  <a:pt x="4025541" y="3913809"/>
                </a:lnTo>
                <a:lnTo>
                  <a:pt x="5404989" y="5293257"/>
                </a:lnTo>
                <a:lnTo>
                  <a:pt x="5150430" y="5547815"/>
                </a:lnTo>
                <a:lnTo>
                  <a:pt x="3760207" y="4157591"/>
                </a:lnTo>
                <a:lnTo>
                  <a:pt x="3627961" y="4256483"/>
                </a:lnTo>
                <a:cubicBezTo>
                  <a:pt x="3256578" y="4507384"/>
                  <a:pt x="2808870" y="4653888"/>
                  <a:pt x="2326944" y="4653888"/>
                </a:cubicBezTo>
                <a:cubicBezTo>
                  <a:pt x="1041808" y="4653888"/>
                  <a:pt x="0" y="3612080"/>
                  <a:pt x="0" y="2326944"/>
                </a:cubicBezTo>
                <a:cubicBezTo>
                  <a:pt x="0" y="1041808"/>
                  <a:pt x="1041808" y="0"/>
                  <a:pt x="232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6066343" y="2495576"/>
            <a:ext cx="223837" cy="360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>
            <a:spLocks noChangeAspect="1"/>
          </p:cNvSpPr>
          <p:nvPr/>
        </p:nvSpPr>
        <p:spPr>
          <a:xfrm>
            <a:off x="3738065" y="2495576"/>
            <a:ext cx="360000" cy="360000"/>
          </a:xfrm>
          <a:custGeom>
            <a:avLst/>
            <a:gdLst>
              <a:gd name="connsiteX0" fmla="*/ 2880510 w 6121022"/>
              <a:gd name="connsiteY0" fmla="*/ 1007091 h 6121022"/>
              <a:gd name="connsiteX1" fmla="*/ 3240510 w 6121022"/>
              <a:gd name="connsiteY1" fmla="*/ 1007091 h 6121022"/>
              <a:gd name="connsiteX2" fmla="*/ 3240510 w 6121022"/>
              <a:gd name="connsiteY2" fmla="*/ 2880510 h 6121022"/>
              <a:gd name="connsiteX3" fmla="*/ 4517409 w 6121022"/>
              <a:gd name="connsiteY3" fmla="*/ 2880510 h 6121022"/>
              <a:gd name="connsiteX4" fmla="*/ 4517409 w 6121022"/>
              <a:gd name="connsiteY4" fmla="*/ 3240510 h 6121022"/>
              <a:gd name="connsiteX5" fmla="*/ 3240510 w 6121022"/>
              <a:gd name="connsiteY5" fmla="*/ 3240510 h 6121022"/>
              <a:gd name="connsiteX6" fmla="*/ 3240510 w 6121022"/>
              <a:gd name="connsiteY6" fmla="*/ 3245324 h 6121022"/>
              <a:gd name="connsiteX7" fmla="*/ 2880510 w 6121022"/>
              <a:gd name="connsiteY7" fmla="*/ 3245324 h 6121022"/>
              <a:gd name="connsiteX8" fmla="*/ 2880510 w 6121022"/>
              <a:gd name="connsiteY8" fmla="*/ 3240510 h 6121022"/>
              <a:gd name="connsiteX9" fmla="*/ 2880510 w 6121022"/>
              <a:gd name="connsiteY9" fmla="*/ 2880510 h 6121022"/>
              <a:gd name="connsiteX10" fmla="*/ 3060510 w 6121022"/>
              <a:gd name="connsiteY10" fmla="*/ 417638 h 6121022"/>
              <a:gd name="connsiteX11" fmla="*/ 417637 w 6121022"/>
              <a:gd name="connsiteY11" fmla="*/ 3060511 h 6121022"/>
              <a:gd name="connsiteX12" fmla="*/ 3060510 w 6121022"/>
              <a:gd name="connsiteY12" fmla="*/ 5703384 h 6121022"/>
              <a:gd name="connsiteX13" fmla="*/ 5703383 w 6121022"/>
              <a:gd name="connsiteY13" fmla="*/ 3060511 h 6121022"/>
              <a:gd name="connsiteX14" fmla="*/ 3060510 w 6121022"/>
              <a:gd name="connsiteY14" fmla="*/ 417638 h 6121022"/>
              <a:gd name="connsiteX15" fmla="*/ 3060511 w 6121022"/>
              <a:gd name="connsiteY15" fmla="*/ 0 h 6121022"/>
              <a:gd name="connsiteX16" fmla="*/ 6121022 w 6121022"/>
              <a:gd name="connsiteY16" fmla="*/ 3060511 h 6121022"/>
              <a:gd name="connsiteX17" fmla="*/ 3060511 w 6121022"/>
              <a:gd name="connsiteY17" fmla="*/ 6121022 h 6121022"/>
              <a:gd name="connsiteX18" fmla="*/ 0 w 6121022"/>
              <a:gd name="connsiteY18" fmla="*/ 3060511 h 6121022"/>
              <a:gd name="connsiteX19" fmla="*/ 3060511 w 6121022"/>
              <a:gd name="connsiteY19" fmla="*/ 0 h 612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121022" h="6121022">
                <a:moveTo>
                  <a:pt x="2880510" y="1007091"/>
                </a:moveTo>
                <a:lnTo>
                  <a:pt x="3240510" y="1007091"/>
                </a:lnTo>
                <a:lnTo>
                  <a:pt x="3240510" y="2880510"/>
                </a:lnTo>
                <a:lnTo>
                  <a:pt x="4517409" y="2880510"/>
                </a:lnTo>
                <a:lnTo>
                  <a:pt x="4517409" y="3240510"/>
                </a:lnTo>
                <a:lnTo>
                  <a:pt x="3240510" y="3240510"/>
                </a:lnTo>
                <a:lnTo>
                  <a:pt x="3240510" y="3245324"/>
                </a:lnTo>
                <a:lnTo>
                  <a:pt x="2880510" y="3245324"/>
                </a:lnTo>
                <a:lnTo>
                  <a:pt x="2880510" y="3240510"/>
                </a:lnTo>
                <a:lnTo>
                  <a:pt x="2880510" y="2880510"/>
                </a:lnTo>
                <a:close/>
                <a:moveTo>
                  <a:pt x="3060510" y="417638"/>
                </a:moveTo>
                <a:cubicBezTo>
                  <a:pt x="1600892" y="417638"/>
                  <a:pt x="417637" y="1600893"/>
                  <a:pt x="417637" y="3060511"/>
                </a:cubicBezTo>
                <a:cubicBezTo>
                  <a:pt x="417637" y="4520129"/>
                  <a:pt x="1600892" y="5703384"/>
                  <a:pt x="3060510" y="5703384"/>
                </a:cubicBezTo>
                <a:cubicBezTo>
                  <a:pt x="4520128" y="5703384"/>
                  <a:pt x="5703383" y="4520129"/>
                  <a:pt x="5703383" y="3060511"/>
                </a:cubicBezTo>
                <a:cubicBezTo>
                  <a:pt x="5703383" y="1600893"/>
                  <a:pt x="4520128" y="417638"/>
                  <a:pt x="3060510" y="417638"/>
                </a:cubicBezTo>
                <a:close/>
                <a:moveTo>
                  <a:pt x="3060511" y="0"/>
                </a:moveTo>
                <a:cubicBezTo>
                  <a:pt x="4750785" y="0"/>
                  <a:pt x="6121022" y="1370237"/>
                  <a:pt x="6121022" y="3060511"/>
                </a:cubicBezTo>
                <a:cubicBezTo>
                  <a:pt x="6121022" y="4750785"/>
                  <a:pt x="4750785" y="6121022"/>
                  <a:pt x="3060511" y="6121022"/>
                </a:cubicBezTo>
                <a:cubicBezTo>
                  <a:pt x="1370237" y="6121022"/>
                  <a:pt x="0" y="4750785"/>
                  <a:pt x="0" y="3060511"/>
                </a:cubicBezTo>
                <a:cubicBezTo>
                  <a:pt x="0" y="1370237"/>
                  <a:pt x="1370237" y="0"/>
                  <a:pt x="3060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78683" y="3003609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60849" y="3003609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793994" y="3003609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0002871" y="3003609"/>
            <a:ext cx="126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24095" y="3688505"/>
            <a:ext cx="1269241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279091" y="3688505"/>
            <a:ext cx="1269241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556086" y="3688505"/>
            <a:ext cx="1269241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793994" y="3688505"/>
            <a:ext cx="1269241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002871" y="3688505"/>
            <a:ext cx="1269241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139998" y="5758395"/>
            <a:ext cx="88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</a:t>
            </a:r>
            <a:r>
              <a:rPr lang="zh-CN" altLang="en-US" dirty="0" smtClean="0">
                <a:cs typeface="+mn-ea"/>
                <a:sym typeface="+mn-lt"/>
              </a:rPr>
              <a:t>数据。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39986" y="5825547"/>
            <a:ext cx="128588" cy="2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5261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5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4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9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6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1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85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3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1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55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13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750"/>
                            </p:stCondLst>
                            <p:childTnLst>
                              <p:par>
                                <p:cTn id="9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7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CATALOGE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562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54842" y="2343177"/>
            <a:ext cx="1928569" cy="19285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 smtClean="0">
                <a:cs typeface="+mn-ea"/>
                <a:sym typeface="+mn-lt"/>
              </a:rPr>
              <a:t>数据</a:t>
            </a:r>
            <a:r>
              <a:rPr lang="en-US" altLang="zh-CN" sz="2400" dirty="0">
                <a:cs typeface="+mn-ea"/>
                <a:sym typeface="+mn-lt"/>
              </a:rPr>
              <a:t>A</a:t>
            </a:r>
            <a:endParaRPr lang="en-US" altLang="zh-CN" sz="2400" dirty="0" smtClean="0">
              <a:cs typeface="+mn-ea"/>
              <a:sym typeface="+mn-lt"/>
            </a:endParaRPr>
          </a:p>
          <a:p>
            <a:pPr algn="ctr"/>
            <a:r>
              <a:rPr lang="en-US" altLang="zh-CN" sz="2400" dirty="0" smtClean="0">
                <a:cs typeface="+mn-ea"/>
                <a:sym typeface="+mn-lt"/>
              </a:rPr>
              <a:t>XX%</a:t>
            </a:r>
            <a:endParaRPr lang="zh-CN" altLang="en-US" sz="2400" dirty="0" smtClean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3454" y="2343177"/>
            <a:ext cx="1928569" cy="1928569"/>
          </a:xfrm>
          <a:prstGeom prst="ellipse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 smtClean="0">
                <a:cs typeface="+mn-ea"/>
                <a:sym typeface="+mn-lt"/>
              </a:rPr>
              <a:t>数据</a:t>
            </a:r>
            <a:r>
              <a:rPr lang="en-US" altLang="zh-CN" sz="2400" dirty="0" smtClean="0">
                <a:cs typeface="+mn-ea"/>
                <a:sym typeface="+mn-lt"/>
              </a:rPr>
              <a:t>B</a:t>
            </a:r>
            <a:endParaRPr lang="en-US" altLang="zh-CN" sz="2400" dirty="0">
              <a:cs typeface="+mn-ea"/>
              <a:sym typeface="+mn-lt"/>
            </a:endParaRPr>
          </a:p>
          <a:p>
            <a:pPr algn="ctr"/>
            <a:r>
              <a:rPr lang="en-US" altLang="zh-CN" sz="2400" dirty="0">
                <a:cs typeface="+mn-ea"/>
                <a:sym typeface="+mn-lt"/>
              </a:rPr>
              <a:t>XX%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652066" y="2343177"/>
            <a:ext cx="1928569" cy="1928569"/>
          </a:xfrm>
          <a:prstGeom prst="ellipse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 smtClean="0">
                <a:cs typeface="+mn-ea"/>
                <a:sym typeface="+mn-lt"/>
              </a:rPr>
              <a:t>数据</a:t>
            </a:r>
            <a:r>
              <a:rPr lang="en-US" altLang="zh-CN" sz="2400" dirty="0" smtClean="0">
                <a:cs typeface="+mn-ea"/>
                <a:sym typeface="+mn-lt"/>
              </a:rPr>
              <a:t>C</a:t>
            </a:r>
          </a:p>
          <a:p>
            <a:pPr algn="ctr"/>
            <a:r>
              <a:rPr lang="en-US" altLang="zh-CN" sz="2400" dirty="0" smtClean="0">
                <a:cs typeface="+mn-ea"/>
                <a:sym typeface="+mn-lt"/>
              </a:rPr>
              <a:t>XX</a:t>
            </a:r>
            <a:r>
              <a:rPr lang="en-US" altLang="zh-CN" sz="2400" dirty="0">
                <a:cs typeface="+mn-ea"/>
                <a:sym typeface="+mn-lt"/>
              </a:rPr>
              <a:t>%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3658" y="2343177"/>
            <a:ext cx="5089059" cy="487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2400" dirty="0" smtClean="0">
                <a:cs typeface="+mn-ea"/>
                <a:sym typeface="+mn-lt"/>
              </a:rPr>
              <a:t>在此输入小标题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63658" y="2917476"/>
            <a:ext cx="5089059" cy="2739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1293" y="4397068"/>
            <a:ext cx="157566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cs typeface="+mn-ea"/>
                <a:sym typeface="+mn-lt"/>
              </a:rPr>
              <a:t>简单描述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9906" y="4397068"/>
            <a:ext cx="157566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cs typeface="+mn-ea"/>
                <a:sym typeface="+mn-lt"/>
              </a:rPr>
              <a:t>简单描述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8519" y="4397068"/>
            <a:ext cx="157566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dirty="0" smtClean="0">
                <a:cs typeface="+mn-ea"/>
                <a:sym typeface="+mn-lt"/>
              </a:rPr>
              <a:t>简单描述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3985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07270" y="1518919"/>
            <a:ext cx="4320000" cy="1893195"/>
            <a:chOff x="746975" y="1506828"/>
            <a:chExt cx="4320000" cy="1893195"/>
          </a:xfrm>
        </p:grpSpPr>
        <p:sp>
          <p:nvSpPr>
            <p:cNvPr id="4" name="矩形 3"/>
            <p:cNvSpPr/>
            <p:nvPr/>
          </p:nvSpPr>
          <p:spPr>
            <a:xfrm>
              <a:off x="746975" y="1506828"/>
              <a:ext cx="4320000" cy="1893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4585022" y="2936383"/>
              <a:ext cx="463640" cy="4636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98006" y="1710147"/>
            <a:ext cx="266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000" b="1" dirty="0" smtClean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98007" y="2082146"/>
            <a:ext cx="24979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98006" y="2270378"/>
            <a:ext cx="3747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46916" y="1518919"/>
            <a:ext cx="4320000" cy="1893195"/>
            <a:chOff x="746974" y="1506828"/>
            <a:chExt cx="4320000" cy="1893195"/>
          </a:xfrm>
        </p:grpSpPr>
        <p:sp>
          <p:nvSpPr>
            <p:cNvPr id="11" name="矩形 10"/>
            <p:cNvSpPr/>
            <p:nvPr/>
          </p:nvSpPr>
          <p:spPr>
            <a:xfrm>
              <a:off x="746974" y="1506828"/>
              <a:ext cx="4320000" cy="1893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H="1">
              <a:off x="4603334" y="2936383"/>
              <a:ext cx="463640" cy="4636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37653" y="1710147"/>
            <a:ext cx="266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37654" y="2082146"/>
            <a:ext cx="24979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37653" y="2270378"/>
            <a:ext cx="3747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507270" y="3892705"/>
            <a:ext cx="4320000" cy="1893195"/>
            <a:chOff x="746975" y="1506828"/>
            <a:chExt cx="4320000" cy="1893195"/>
          </a:xfrm>
        </p:grpSpPr>
        <p:sp>
          <p:nvSpPr>
            <p:cNvPr id="17" name="矩形 16"/>
            <p:cNvSpPr/>
            <p:nvPr/>
          </p:nvSpPr>
          <p:spPr>
            <a:xfrm>
              <a:off x="746975" y="1506828"/>
              <a:ext cx="4320000" cy="1893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flipH="1">
              <a:off x="4585022" y="2936383"/>
              <a:ext cx="463640" cy="4636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598006" y="4083933"/>
            <a:ext cx="266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598007" y="4455932"/>
            <a:ext cx="24979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598006" y="4644164"/>
            <a:ext cx="3747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346917" y="3892705"/>
            <a:ext cx="4320000" cy="1893195"/>
            <a:chOff x="746975" y="1506828"/>
            <a:chExt cx="4320000" cy="1893195"/>
          </a:xfrm>
        </p:grpSpPr>
        <p:sp>
          <p:nvSpPr>
            <p:cNvPr id="23" name="矩形 22"/>
            <p:cNvSpPr/>
            <p:nvPr/>
          </p:nvSpPr>
          <p:spPr>
            <a:xfrm>
              <a:off x="746975" y="1506828"/>
              <a:ext cx="4320000" cy="1893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直角三角形 23"/>
            <p:cNvSpPr/>
            <p:nvPr/>
          </p:nvSpPr>
          <p:spPr>
            <a:xfrm flipH="1">
              <a:off x="4603334" y="2936383"/>
              <a:ext cx="463640" cy="4636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cs typeface="+mn-ea"/>
                  <a:sym typeface="+mn-lt"/>
                </a:rPr>
                <a:t>4</a:t>
              </a: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437653" y="4083933"/>
            <a:ext cx="2665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chemeClr val="accent1"/>
                </a:solidFill>
                <a:cs typeface="+mn-ea"/>
                <a:sym typeface="+mn-lt"/>
              </a:rPr>
              <a:t>在此输入小标题</a:t>
            </a:r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37654" y="4455932"/>
            <a:ext cx="24979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37653" y="4644164"/>
            <a:ext cx="37473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  <a:endParaRPr lang="en-US" altLang="zh-CN" dirty="0" smtClean="0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87624" y="3631054"/>
            <a:ext cx="9573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87093" y="1261340"/>
            <a:ext cx="0" cy="48295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594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6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8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8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2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2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94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  <p:bldP spid="19" grpId="0"/>
      <p:bldP spid="21" grpId="0"/>
      <p:bldP spid="25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3"/>
          <a:stretch/>
        </p:blipFill>
        <p:spPr>
          <a:xfrm>
            <a:off x="3363686" y="1419225"/>
            <a:ext cx="5464628" cy="2390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3300" y="4227254"/>
            <a:ext cx="9245400" cy="12311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+mn-ea"/>
                <a:sym typeface="+mn-lt"/>
              </a:rPr>
              <a:t>点击此处输入与此小标题或图形相关的文字描述内容或数据分析</a:t>
            </a:r>
            <a:r>
              <a:rPr lang="zh-CN" altLang="en-US" sz="2000" dirty="0" smtClean="0">
                <a:cs typeface="+mn-ea"/>
                <a:sym typeface="+mn-lt"/>
              </a:rPr>
              <a:t>。</a:t>
            </a:r>
            <a:endParaRPr lang="zh-CN" altLang="en-US" sz="2000" dirty="0">
              <a:cs typeface="+mn-ea"/>
              <a:sym typeface="+mn-lt"/>
            </a:endParaRP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2300" y="1276350"/>
            <a:ext cx="5829300" cy="26765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1860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592362" y="2411017"/>
            <a:ext cx="1453875" cy="1271587"/>
            <a:chOff x="2802075" y="2228852"/>
            <a:chExt cx="1453875" cy="1271587"/>
          </a:xfrm>
          <a:solidFill>
            <a:schemeClr val="accent1"/>
          </a:solidFill>
        </p:grpSpPr>
        <p:sp>
          <p:nvSpPr>
            <p:cNvPr id="4" name="任意多边形 3"/>
            <p:cNvSpPr/>
            <p:nvPr/>
          </p:nvSpPr>
          <p:spPr>
            <a:xfrm>
              <a:off x="2802075" y="2228852"/>
              <a:ext cx="1453875" cy="1271587"/>
            </a:xfrm>
            <a:custGeom>
              <a:avLst/>
              <a:gdLst>
                <a:gd name="connsiteX0" fmla="*/ 732357 w 1453875"/>
                <a:gd name="connsiteY0" fmla="*/ 0 h 1271587"/>
                <a:gd name="connsiteX1" fmla="*/ 1453875 w 1453875"/>
                <a:gd name="connsiteY1" fmla="*/ 0 h 1271587"/>
                <a:gd name="connsiteX2" fmla="*/ 1453875 w 1453875"/>
                <a:gd name="connsiteY2" fmla="*/ 400050 h 1271587"/>
                <a:gd name="connsiteX3" fmla="*/ 965120 w 1453875"/>
                <a:gd name="connsiteY3" fmla="*/ 400050 h 1271587"/>
                <a:gd name="connsiteX4" fmla="*/ 461938 w 1453875"/>
                <a:gd name="connsiteY4" fmla="*/ 1271587 h 1271587"/>
                <a:gd name="connsiteX5" fmla="*/ 0 w 1453875"/>
                <a:gd name="connsiteY5" fmla="*/ 1271587 h 1271587"/>
                <a:gd name="connsiteX6" fmla="*/ 732357 w 1453875"/>
                <a:gd name="connsiteY6" fmla="*/ 3107 h 12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75" h="1271587">
                  <a:moveTo>
                    <a:pt x="732357" y="0"/>
                  </a:moveTo>
                  <a:lnTo>
                    <a:pt x="1453875" y="0"/>
                  </a:lnTo>
                  <a:lnTo>
                    <a:pt x="1453875" y="400050"/>
                  </a:lnTo>
                  <a:lnTo>
                    <a:pt x="965120" y="400050"/>
                  </a:lnTo>
                  <a:lnTo>
                    <a:pt x="461938" y="1271587"/>
                  </a:lnTo>
                  <a:lnTo>
                    <a:pt x="0" y="1271587"/>
                  </a:lnTo>
                  <a:lnTo>
                    <a:pt x="732357" y="31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29012" y="2281003"/>
              <a:ext cx="328613" cy="30233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46250" y="2411017"/>
            <a:ext cx="1453875" cy="1271587"/>
            <a:chOff x="4355963" y="2228852"/>
            <a:chExt cx="1453875" cy="1271587"/>
          </a:xfrm>
          <a:solidFill>
            <a:schemeClr val="accent2"/>
          </a:solidFill>
        </p:grpSpPr>
        <p:sp>
          <p:nvSpPr>
            <p:cNvPr id="7" name="任意多边形 6"/>
            <p:cNvSpPr/>
            <p:nvPr/>
          </p:nvSpPr>
          <p:spPr>
            <a:xfrm flipH="1">
              <a:off x="4355963" y="2228852"/>
              <a:ext cx="1453875" cy="1271587"/>
            </a:xfrm>
            <a:custGeom>
              <a:avLst/>
              <a:gdLst>
                <a:gd name="connsiteX0" fmla="*/ 1453875 w 1453875"/>
                <a:gd name="connsiteY0" fmla="*/ 0 h 1271587"/>
                <a:gd name="connsiteX1" fmla="*/ 732357 w 1453875"/>
                <a:gd name="connsiteY1" fmla="*/ 0 h 1271587"/>
                <a:gd name="connsiteX2" fmla="*/ 732357 w 1453875"/>
                <a:gd name="connsiteY2" fmla="*/ 3107 h 1271587"/>
                <a:gd name="connsiteX3" fmla="*/ 0 w 1453875"/>
                <a:gd name="connsiteY3" fmla="*/ 1271587 h 1271587"/>
                <a:gd name="connsiteX4" fmla="*/ 461938 w 1453875"/>
                <a:gd name="connsiteY4" fmla="*/ 1271587 h 1271587"/>
                <a:gd name="connsiteX5" fmla="*/ 965120 w 1453875"/>
                <a:gd name="connsiteY5" fmla="*/ 400050 h 1271587"/>
                <a:gd name="connsiteX6" fmla="*/ 1453875 w 1453875"/>
                <a:gd name="connsiteY6" fmla="*/ 400050 h 12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75" h="1271587">
                  <a:moveTo>
                    <a:pt x="1453875" y="0"/>
                  </a:moveTo>
                  <a:lnTo>
                    <a:pt x="732357" y="0"/>
                  </a:lnTo>
                  <a:lnTo>
                    <a:pt x="732357" y="3107"/>
                  </a:lnTo>
                  <a:lnTo>
                    <a:pt x="0" y="1271587"/>
                  </a:lnTo>
                  <a:lnTo>
                    <a:pt x="461938" y="1271587"/>
                  </a:lnTo>
                  <a:lnTo>
                    <a:pt x="965120" y="400050"/>
                  </a:lnTo>
                  <a:lnTo>
                    <a:pt x="1453875" y="400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54287" y="2281003"/>
              <a:ext cx="328613" cy="30233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92362" y="3787625"/>
            <a:ext cx="1453875" cy="1271587"/>
            <a:chOff x="2802075" y="3605460"/>
            <a:chExt cx="1453875" cy="1271587"/>
          </a:xfrm>
          <a:solidFill>
            <a:schemeClr val="accent2"/>
          </a:solidFill>
        </p:grpSpPr>
        <p:sp>
          <p:nvSpPr>
            <p:cNvPr id="11" name="任意多边形 10"/>
            <p:cNvSpPr/>
            <p:nvPr/>
          </p:nvSpPr>
          <p:spPr>
            <a:xfrm flipV="1">
              <a:off x="2802075" y="3605460"/>
              <a:ext cx="1453875" cy="1271587"/>
            </a:xfrm>
            <a:custGeom>
              <a:avLst/>
              <a:gdLst>
                <a:gd name="connsiteX0" fmla="*/ 0 w 1453875"/>
                <a:gd name="connsiteY0" fmla="*/ 1271587 h 1271587"/>
                <a:gd name="connsiteX1" fmla="*/ 461938 w 1453875"/>
                <a:gd name="connsiteY1" fmla="*/ 1271587 h 1271587"/>
                <a:gd name="connsiteX2" fmla="*/ 965120 w 1453875"/>
                <a:gd name="connsiteY2" fmla="*/ 400050 h 1271587"/>
                <a:gd name="connsiteX3" fmla="*/ 1453875 w 1453875"/>
                <a:gd name="connsiteY3" fmla="*/ 400050 h 1271587"/>
                <a:gd name="connsiteX4" fmla="*/ 1453875 w 1453875"/>
                <a:gd name="connsiteY4" fmla="*/ 0 h 1271587"/>
                <a:gd name="connsiteX5" fmla="*/ 732357 w 1453875"/>
                <a:gd name="connsiteY5" fmla="*/ 0 h 1271587"/>
                <a:gd name="connsiteX6" fmla="*/ 732357 w 1453875"/>
                <a:gd name="connsiteY6" fmla="*/ 3107 h 12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75" h="1271587">
                  <a:moveTo>
                    <a:pt x="0" y="1271587"/>
                  </a:moveTo>
                  <a:lnTo>
                    <a:pt x="461938" y="1271587"/>
                  </a:lnTo>
                  <a:lnTo>
                    <a:pt x="965120" y="400050"/>
                  </a:lnTo>
                  <a:lnTo>
                    <a:pt x="1453875" y="400050"/>
                  </a:lnTo>
                  <a:lnTo>
                    <a:pt x="1453875" y="0"/>
                  </a:lnTo>
                  <a:lnTo>
                    <a:pt x="732357" y="0"/>
                  </a:lnTo>
                  <a:lnTo>
                    <a:pt x="732357" y="31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29012" y="4519291"/>
              <a:ext cx="328613" cy="30233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46251" y="3787625"/>
            <a:ext cx="1453874" cy="1271587"/>
            <a:chOff x="4355964" y="3605460"/>
            <a:chExt cx="1453874" cy="1271587"/>
          </a:xfrm>
          <a:solidFill>
            <a:srgbClr val="FFC000"/>
          </a:solidFill>
        </p:grpSpPr>
        <p:sp>
          <p:nvSpPr>
            <p:cNvPr id="14" name="任意多边形 13"/>
            <p:cNvSpPr/>
            <p:nvPr/>
          </p:nvSpPr>
          <p:spPr>
            <a:xfrm flipH="1" flipV="1">
              <a:off x="4355964" y="3605460"/>
              <a:ext cx="1453874" cy="1271587"/>
            </a:xfrm>
            <a:custGeom>
              <a:avLst/>
              <a:gdLst>
                <a:gd name="connsiteX0" fmla="*/ 461938 w 1453874"/>
                <a:gd name="connsiteY0" fmla="*/ 1271587 h 1271587"/>
                <a:gd name="connsiteX1" fmla="*/ 0 w 1453874"/>
                <a:gd name="connsiteY1" fmla="*/ 1271587 h 1271587"/>
                <a:gd name="connsiteX2" fmla="*/ 732357 w 1453874"/>
                <a:gd name="connsiteY2" fmla="*/ 3107 h 1271587"/>
                <a:gd name="connsiteX3" fmla="*/ 732357 w 1453874"/>
                <a:gd name="connsiteY3" fmla="*/ 0 h 1271587"/>
                <a:gd name="connsiteX4" fmla="*/ 1453874 w 1453874"/>
                <a:gd name="connsiteY4" fmla="*/ 0 h 1271587"/>
                <a:gd name="connsiteX5" fmla="*/ 1453874 w 1453874"/>
                <a:gd name="connsiteY5" fmla="*/ 400050 h 1271587"/>
                <a:gd name="connsiteX6" fmla="*/ 965120 w 1453874"/>
                <a:gd name="connsiteY6" fmla="*/ 400050 h 127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74" h="1271587">
                  <a:moveTo>
                    <a:pt x="461938" y="1271587"/>
                  </a:moveTo>
                  <a:lnTo>
                    <a:pt x="0" y="1271587"/>
                  </a:lnTo>
                  <a:lnTo>
                    <a:pt x="732357" y="3107"/>
                  </a:lnTo>
                  <a:lnTo>
                    <a:pt x="732357" y="0"/>
                  </a:lnTo>
                  <a:lnTo>
                    <a:pt x="1453874" y="0"/>
                  </a:lnTo>
                  <a:lnTo>
                    <a:pt x="1453874" y="400050"/>
                  </a:lnTo>
                  <a:lnTo>
                    <a:pt x="965120" y="400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54287" y="4519291"/>
              <a:ext cx="328613" cy="302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046112" y="3517173"/>
            <a:ext cx="210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cs typeface="+mn-ea"/>
                <a:sym typeface="+mn-lt"/>
              </a:rPr>
              <a:t>在此输入标题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233" y="1801448"/>
            <a:ext cx="42238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 smtClean="0">
                <a:cs typeface="+mn-ea"/>
                <a:sym typeface="+mn-lt"/>
              </a:rPr>
              <a:t>点击</a:t>
            </a:r>
            <a:r>
              <a:rPr lang="zh-CN" altLang="en-US" dirty="0">
                <a:cs typeface="+mn-ea"/>
                <a:sym typeface="+mn-lt"/>
              </a:rPr>
              <a:t>此处输入与此小标题或者与此图形相关的内容介绍、数据统计、事件分析、总结概述等文字描述内容。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246388" y="1801448"/>
            <a:ext cx="42238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22233" y="4397492"/>
            <a:ext cx="42238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 smtClean="0">
                <a:cs typeface="+mn-ea"/>
                <a:sym typeface="+mn-lt"/>
              </a:rPr>
              <a:t>点击</a:t>
            </a:r>
            <a:r>
              <a:rPr lang="zh-CN" altLang="en-US" dirty="0">
                <a:cs typeface="+mn-ea"/>
                <a:sym typeface="+mn-lt"/>
              </a:rPr>
              <a:t>此处输入与此小标题或者与此图形相关的内容介绍、数据统计、事件分析、总结概述等文字描述内容。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46388" y="4397492"/>
            <a:ext cx="42238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</p:spTree>
    <p:extLst>
      <p:ext uri="{BB962C8B-B14F-4D97-AF65-F5344CB8AC3E}">
        <p14:creationId xmlns:p14="http://schemas.microsoft.com/office/powerpoint/2010/main" val="24011956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8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26727"/>
            <a:ext cx="7277878" cy="3562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2518" y="2204069"/>
            <a:ext cx="776202" cy="776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95550" y="2204069"/>
            <a:ext cx="776202" cy="776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80330" y="2204069"/>
            <a:ext cx="776202" cy="776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70504" y="2204069"/>
            <a:ext cx="776202" cy="776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927" y="3270537"/>
            <a:ext cx="3065441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631612" y="2433162"/>
            <a:ext cx="318014" cy="305638"/>
          </a:xfrm>
          <a:custGeom>
            <a:avLst/>
            <a:gdLst>
              <a:gd name="connsiteX0" fmla="*/ 794084 w 4018547"/>
              <a:gd name="connsiteY0" fmla="*/ 2517608 h 3862137"/>
              <a:gd name="connsiteX1" fmla="*/ 794084 w 4018547"/>
              <a:gd name="connsiteY1" fmla="*/ 2782303 h 3862137"/>
              <a:gd name="connsiteX2" fmla="*/ 3224463 w 4018547"/>
              <a:gd name="connsiteY2" fmla="*/ 2782303 h 3862137"/>
              <a:gd name="connsiteX3" fmla="*/ 3224463 w 4018547"/>
              <a:gd name="connsiteY3" fmla="*/ 2517608 h 3862137"/>
              <a:gd name="connsiteX4" fmla="*/ 794084 w 4018547"/>
              <a:gd name="connsiteY4" fmla="*/ 1855871 h 3862137"/>
              <a:gd name="connsiteX5" fmla="*/ 794084 w 4018547"/>
              <a:gd name="connsiteY5" fmla="*/ 2120566 h 3862137"/>
              <a:gd name="connsiteX6" fmla="*/ 3224463 w 4018547"/>
              <a:gd name="connsiteY6" fmla="*/ 2120566 h 3862137"/>
              <a:gd name="connsiteX7" fmla="*/ 3224463 w 4018547"/>
              <a:gd name="connsiteY7" fmla="*/ 1855871 h 3862137"/>
              <a:gd name="connsiteX8" fmla="*/ 327868 w 4018547"/>
              <a:gd name="connsiteY8" fmla="*/ 378995 h 3862137"/>
              <a:gd name="connsiteX9" fmla="*/ 794084 w 4018547"/>
              <a:gd name="connsiteY9" fmla="*/ 378995 h 3862137"/>
              <a:gd name="connsiteX10" fmla="*/ 794084 w 4018547"/>
              <a:gd name="connsiteY10" fmla="*/ 859249 h 3862137"/>
              <a:gd name="connsiteX11" fmla="*/ 1092875 w 4018547"/>
              <a:gd name="connsiteY11" fmla="*/ 1158040 h 3862137"/>
              <a:gd name="connsiteX12" fmla="*/ 1277345 w 4018547"/>
              <a:gd name="connsiteY12" fmla="*/ 1158040 h 3862137"/>
              <a:gd name="connsiteX13" fmla="*/ 1576136 w 4018547"/>
              <a:gd name="connsiteY13" fmla="*/ 859249 h 3862137"/>
              <a:gd name="connsiteX14" fmla="*/ 1576136 w 4018547"/>
              <a:gd name="connsiteY14" fmla="*/ 378995 h 3862137"/>
              <a:gd name="connsiteX15" fmla="*/ 2442411 w 4018547"/>
              <a:gd name="connsiteY15" fmla="*/ 378995 h 3862137"/>
              <a:gd name="connsiteX16" fmla="*/ 2442411 w 4018547"/>
              <a:gd name="connsiteY16" fmla="*/ 859249 h 3862137"/>
              <a:gd name="connsiteX17" fmla="*/ 2741202 w 4018547"/>
              <a:gd name="connsiteY17" fmla="*/ 1158040 h 3862137"/>
              <a:gd name="connsiteX18" fmla="*/ 2925672 w 4018547"/>
              <a:gd name="connsiteY18" fmla="*/ 1158040 h 3862137"/>
              <a:gd name="connsiteX19" fmla="*/ 3224463 w 4018547"/>
              <a:gd name="connsiteY19" fmla="*/ 859249 h 3862137"/>
              <a:gd name="connsiteX20" fmla="*/ 3224463 w 4018547"/>
              <a:gd name="connsiteY20" fmla="*/ 378995 h 3862137"/>
              <a:gd name="connsiteX21" fmla="*/ 3690679 w 4018547"/>
              <a:gd name="connsiteY21" fmla="*/ 378995 h 3862137"/>
              <a:gd name="connsiteX22" fmla="*/ 4018547 w 4018547"/>
              <a:gd name="connsiteY22" fmla="*/ 706863 h 3862137"/>
              <a:gd name="connsiteX23" fmla="*/ 4018547 w 4018547"/>
              <a:gd name="connsiteY23" fmla="*/ 3534269 h 3862137"/>
              <a:gd name="connsiteX24" fmla="*/ 3690679 w 4018547"/>
              <a:gd name="connsiteY24" fmla="*/ 3862137 h 3862137"/>
              <a:gd name="connsiteX25" fmla="*/ 327868 w 4018547"/>
              <a:gd name="connsiteY25" fmla="*/ 3862137 h 3862137"/>
              <a:gd name="connsiteX26" fmla="*/ 0 w 4018547"/>
              <a:gd name="connsiteY26" fmla="*/ 3534269 h 3862137"/>
              <a:gd name="connsiteX27" fmla="*/ 0 w 4018547"/>
              <a:gd name="connsiteY27" fmla="*/ 706863 h 3862137"/>
              <a:gd name="connsiteX28" fmla="*/ 327868 w 4018547"/>
              <a:gd name="connsiteY28" fmla="*/ 378995 h 3862137"/>
              <a:gd name="connsiteX29" fmla="*/ 2693070 w 4018547"/>
              <a:gd name="connsiteY29" fmla="*/ 0 h 3862137"/>
              <a:gd name="connsiteX30" fmla="*/ 2973803 w 4018547"/>
              <a:gd name="connsiteY30" fmla="*/ 0 h 3862137"/>
              <a:gd name="connsiteX31" fmla="*/ 3043989 w 4018547"/>
              <a:gd name="connsiteY31" fmla="*/ 70186 h 3862137"/>
              <a:gd name="connsiteX32" fmla="*/ 3043989 w 4018547"/>
              <a:gd name="connsiteY32" fmla="*/ 856246 h 3862137"/>
              <a:gd name="connsiteX33" fmla="*/ 2973803 w 4018547"/>
              <a:gd name="connsiteY33" fmla="*/ 926432 h 3862137"/>
              <a:gd name="connsiteX34" fmla="*/ 2693070 w 4018547"/>
              <a:gd name="connsiteY34" fmla="*/ 926432 h 3862137"/>
              <a:gd name="connsiteX35" fmla="*/ 2622884 w 4018547"/>
              <a:gd name="connsiteY35" fmla="*/ 856246 h 3862137"/>
              <a:gd name="connsiteX36" fmla="*/ 2622884 w 4018547"/>
              <a:gd name="connsiteY36" fmla="*/ 70186 h 3862137"/>
              <a:gd name="connsiteX37" fmla="*/ 2693070 w 4018547"/>
              <a:gd name="connsiteY37" fmla="*/ 0 h 3862137"/>
              <a:gd name="connsiteX38" fmla="*/ 1032712 w 4018547"/>
              <a:gd name="connsiteY38" fmla="*/ 0 h 3862137"/>
              <a:gd name="connsiteX39" fmla="*/ 1313445 w 4018547"/>
              <a:gd name="connsiteY39" fmla="*/ 0 h 3862137"/>
              <a:gd name="connsiteX40" fmla="*/ 1383631 w 4018547"/>
              <a:gd name="connsiteY40" fmla="*/ 70186 h 3862137"/>
              <a:gd name="connsiteX41" fmla="*/ 1383631 w 4018547"/>
              <a:gd name="connsiteY41" fmla="*/ 856246 h 3862137"/>
              <a:gd name="connsiteX42" fmla="*/ 1313445 w 4018547"/>
              <a:gd name="connsiteY42" fmla="*/ 926432 h 3862137"/>
              <a:gd name="connsiteX43" fmla="*/ 1032712 w 4018547"/>
              <a:gd name="connsiteY43" fmla="*/ 926432 h 3862137"/>
              <a:gd name="connsiteX44" fmla="*/ 962526 w 4018547"/>
              <a:gd name="connsiteY44" fmla="*/ 856246 h 3862137"/>
              <a:gd name="connsiteX45" fmla="*/ 962526 w 4018547"/>
              <a:gd name="connsiteY45" fmla="*/ 70186 h 3862137"/>
              <a:gd name="connsiteX46" fmla="*/ 1032712 w 4018547"/>
              <a:gd name="connsiteY46" fmla="*/ 0 h 386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018547" h="3862137">
                <a:moveTo>
                  <a:pt x="794084" y="2517608"/>
                </a:moveTo>
                <a:lnTo>
                  <a:pt x="794084" y="2782303"/>
                </a:lnTo>
                <a:lnTo>
                  <a:pt x="3224463" y="2782303"/>
                </a:lnTo>
                <a:lnTo>
                  <a:pt x="3224463" y="2517608"/>
                </a:lnTo>
                <a:close/>
                <a:moveTo>
                  <a:pt x="794084" y="1855871"/>
                </a:moveTo>
                <a:lnTo>
                  <a:pt x="794084" y="2120566"/>
                </a:lnTo>
                <a:lnTo>
                  <a:pt x="3224463" y="2120566"/>
                </a:lnTo>
                <a:lnTo>
                  <a:pt x="3224463" y="1855871"/>
                </a:lnTo>
                <a:close/>
                <a:moveTo>
                  <a:pt x="327868" y="378995"/>
                </a:moveTo>
                <a:lnTo>
                  <a:pt x="794084" y="378995"/>
                </a:lnTo>
                <a:lnTo>
                  <a:pt x="794084" y="859249"/>
                </a:lnTo>
                <a:cubicBezTo>
                  <a:pt x="794084" y="1024267"/>
                  <a:pt x="927857" y="1158040"/>
                  <a:pt x="1092875" y="1158040"/>
                </a:cubicBezTo>
                <a:lnTo>
                  <a:pt x="1277345" y="1158040"/>
                </a:lnTo>
                <a:cubicBezTo>
                  <a:pt x="1442363" y="1158040"/>
                  <a:pt x="1576136" y="1024267"/>
                  <a:pt x="1576136" y="859249"/>
                </a:cubicBezTo>
                <a:lnTo>
                  <a:pt x="1576136" y="378995"/>
                </a:lnTo>
                <a:lnTo>
                  <a:pt x="2442411" y="378995"/>
                </a:lnTo>
                <a:lnTo>
                  <a:pt x="2442411" y="859249"/>
                </a:lnTo>
                <a:cubicBezTo>
                  <a:pt x="2442411" y="1024267"/>
                  <a:pt x="2576184" y="1158040"/>
                  <a:pt x="2741202" y="1158040"/>
                </a:cubicBezTo>
                <a:lnTo>
                  <a:pt x="2925672" y="1158040"/>
                </a:lnTo>
                <a:cubicBezTo>
                  <a:pt x="3090690" y="1158040"/>
                  <a:pt x="3224463" y="1024267"/>
                  <a:pt x="3224463" y="859249"/>
                </a:cubicBezTo>
                <a:lnTo>
                  <a:pt x="3224463" y="378995"/>
                </a:lnTo>
                <a:lnTo>
                  <a:pt x="3690679" y="378995"/>
                </a:lnTo>
                <a:cubicBezTo>
                  <a:pt x="3871755" y="378995"/>
                  <a:pt x="4018547" y="525787"/>
                  <a:pt x="4018547" y="706863"/>
                </a:cubicBezTo>
                <a:lnTo>
                  <a:pt x="4018547" y="3534269"/>
                </a:lnTo>
                <a:cubicBezTo>
                  <a:pt x="4018547" y="3715345"/>
                  <a:pt x="3871755" y="3862137"/>
                  <a:pt x="3690679" y="3862137"/>
                </a:cubicBezTo>
                <a:lnTo>
                  <a:pt x="327868" y="3862137"/>
                </a:lnTo>
                <a:cubicBezTo>
                  <a:pt x="146792" y="3862137"/>
                  <a:pt x="0" y="3715345"/>
                  <a:pt x="0" y="3534269"/>
                </a:cubicBezTo>
                <a:lnTo>
                  <a:pt x="0" y="706863"/>
                </a:lnTo>
                <a:cubicBezTo>
                  <a:pt x="0" y="525787"/>
                  <a:pt x="146792" y="378995"/>
                  <a:pt x="327868" y="378995"/>
                </a:cubicBezTo>
                <a:close/>
                <a:moveTo>
                  <a:pt x="2693070" y="0"/>
                </a:moveTo>
                <a:lnTo>
                  <a:pt x="2973803" y="0"/>
                </a:lnTo>
                <a:cubicBezTo>
                  <a:pt x="3012566" y="0"/>
                  <a:pt x="3043989" y="31423"/>
                  <a:pt x="3043989" y="70186"/>
                </a:cubicBezTo>
                <a:lnTo>
                  <a:pt x="3043989" y="856246"/>
                </a:lnTo>
                <a:cubicBezTo>
                  <a:pt x="3043989" y="895009"/>
                  <a:pt x="3012566" y="926432"/>
                  <a:pt x="2973803" y="926432"/>
                </a:cubicBezTo>
                <a:lnTo>
                  <a:pt x="2693070" y="926432"/>
                </a:lnTo>
                <a:cubicBezTo>
                  <a:pt x="2654307" y="926432"/>
                  <a:pt x="2622884" y="895009"/>
                  <a:pt x="2622884" y="856246"/>
                </a:cubicBezTo>
                <a:lnTo>
                  <a:pt x="2622884" y="70186"/>
                </a:lnTo>
                <a:cubicBezTo>
                  <a:pt x="2622884" y="31423"/>
                  <a:pt x="2654307" y="0"/>
                  <a:pt x="2693070" y="0"/>
                </a:cubicBezTo>
                <a:close/>
                <a:moveTo>
                  <a:pt x="1032712" y="0"/>
                </a:moveTo>
                <a:lnTo>
                  <a:pt x="1313445" y="0"/>
                </a:lnTo>
                <a:cubicBezTo>
                  <a:pt x="1352208" y="0"/>
                  <a:pt x="1383631" y="31423"/>
                  <a:pt x="1383631" y="70186"/>
                </a:cubicBezTo>
                <a:lnTo>
                  <a:pt x="1383631" y="856246"/>
                </a:lnTo>
                <a:cubicBezTo>
                  <a:pt x="1383631" y="895009"/>
                  <a:pt x="1352208" y="926432"/>
                  <a:pt x="1313445" y="926432"/>
                </a:cubicBezTo>
                <a:lnTo>
                  <a:pt x="1032712" y="926432"/>
                </a:lnTo>
                <a:cubicBezTo>
                  <a:pt x="993949" y="926432"/>
                  <a:pt x="962526" y="895009"/>
                  <a:pt x="962526" y="856246"/>
                </a:cubicBezTo>
                <a:lnTo>
                  <a:pt x="962526" y="70186"/>
                </a:lnTo>
                <a:cubicBezTo>
                  <a:pt x="962526" y="31423"/>
                  <a:pt x="993949" y="0"/>
                  <a:pt x="10327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>
            <a:spLocks noChangeAspect="1"/>
          </p:cNvSpPr>
          <p:nvPr/>
        </p:nvSpPr>
        <p:spPr>
          <a:xfrm>
            <a:off x="2024643" y="2449425"/>
            <a:ext cx="318014" cy="318014"/>
          </a:xfrm>
          <a:custGeom>
            <a:avLst/>
            <a:gdLst>
              <a:gd name="connsiteX0" fmla="*/ 323834 w 3757853"/>
              <a:gd name="connsiteY0" fmla="*/ 2826194 h 3757854"/>
              <a:gd name="connsiteX1" fmla="*/ 931659 w 3757853"/>
              <a:gd name="connsiteY1" fmla="*/ 3434019 h 3757854"/>
              <a:gd name="connsiteX2" fmla="*/ 0 w 3757853"/>
              <a:gd name="connsiteY2" fmla="*/ 3757854 h 3757854"/>
              <a:gd name="connsiteX3" fmla="*/ 2958831 w 3757853"/>
              <a:gd name="connsiteY3" fmla="*/ 543794 h 3757854"/>
              <a:gd name="connsiteX4" fmla="*/ 2048517 w 3757853"/>
              <a:gd name="connsiteY4" fmla="*/ 1454108 h 3757854"/>
              <a:gd name="connsiteX5" fmla="*/ 2303745 w 3757853"/>
              <a:gd name="connsiteY5" fmla="*/ 1709336 h 3757854"/>
              <a:gd name="connsiteX6" fmla="*/ 3214059 w 3757853"/>
              <a:gd name="connsiteY6" fmla="*/ 799022 h 3757854"/>
              <a:gd name="connsiteX7" fmla="*/ 3046271 w 3757853"/>
              <a:gd name="connsiteY7" fmla="*/ 0 h 3757854"/>
              <a:gd name="connsiteX8" fmla="*/ 3130563 w 3757853"/>
              <a:gd name="connsiteY8" fmla="*/ 34915 h 3757854"/>
              <a:gd name="connsiteX9" fmla="*/ 3722939 w 3757853"/>
              <a:gd name="connsiteY9" fmla="*/ 627292 h 3757854"/>
              <a:gd name="connsiteX10" fmla="*/ 3722939 w 3757853"/>
              <a:gd name="connsiteY10" fmla="*/ 795874 h 3757854"/>
              <a:gd name="connsiteX11" fmla="*/ 1177594 w 3757853"/>
              <a:gd name="connsiteY11" fmla="*/ 3341219 h 3757854"/>
              <a:gd name="connsiteX12" fmla="*/ 1009011 w 3757853"/>
              <a:gd name="connsiteY12" fmla="*/ 3341219 h 3757854"/>
              <a:gd name="connsiteX13" fmla="*/ 416635 w 3757853"/>
              <a:gd name="connsiteY13" fmla="*/ 2748843 h 3757854"/>
              <a:gd name="connsiteX14" fmla="*/ 416635 w 3757853"/>
              <a:gd name="connsiteY14" fmla="*/ 2580260 h 3757854"/>
              <a:gd name="connsiteX15" fmla="*/ 2961980 w 3757853"/>
              <a:gd name="connsiteY15" fmla="*/ 34915 h 3757854"/>
              <a:gd name="connsiteX16" fmla="*/ 3046271 w 3757853"/>
              <a:gd name="connsiteY16" fmla="*/ 0 h 3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57853" h="3757854">
                <a:moveTo>
                  <a:pt x="323834" y="2826194"/>
                </a:moveTo>
                <a:lnTo>
                  <a:pt x="931659" y="3434019"/>
                </a:lnTo>
                <a:lnTo>
                  <a:pt x="0" y="3757854"/>
                </a:lnTo>
                <a:close/>
                <a:moveTo>
                  <a:pt x="2958831" y="543794"/>
                </a:moveTo>
                <a:lnTo>
                  <a:pt x="2048517" y="1454108"/>
                </a:lnTo>
                <a:lnTo>
                  <a:pt x="2303745" y="1709336"/>
                </a:lnTo>
                <a:lnTo>
                  <a:pt x="3214059" y="799022"/>
                </a:lnTo>
                <a:close/>
                <a:moveTo>
                  <a:pt x="3046271" y="0"/>
                </a:moveTo>
                <a:cubicBezTo>
                  <a:pt x="3076779" y="0"/>
                  <a:pt x="3107286" y="11638"/>
                  <a:pt x="3130563" y="34915"/>
                </a:cubicBezTo>
                <a:lnTo>
                  <a:pt x="3722939" y="627292"/>
                </a:lnTo>
                <a:cubicBezTo>
                  <a:pt x="3769492" y="673845"/>
                  <a:pt x="3769492" y="749321"/>
                  <a:pt x="3722939" y="795874"/>
                </a:cubicBezTo>
                <a:lnTo>
                  <a:pt x="1177594" y="3341219"/>
                </a:lnTo>
                <a:cubicBezTo>
                  <a:pt x="1131041" y="3387772"/>
                  <a:pt x="1055565" y="3387772"/>
                  <a:pt x="1009011" y="3341219"/>
                </a:cubicBezTo>
                <a:lnTo>
                  <a:pt x="416635" y="2748843"/>
                </a:lnTo>
                <a:cubicBezTo>
                  <a:pt x="370082" y="2702289"/>
                  <a:pt x="370082" y="2626813"/>
                  <a:pt x="416635" y="2580260"/>
                </a:cubicBezTo>
                <a:lnTo>
                  <a:pt x="2961980" y="34915"/>
                </a:lnTo>
                <a:cubicBezTo>
                  <a:pt x="2985256" y="11638"/>
                  <a:pt x="3015764" y="0"/>
                  <a:pt x="30462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>
            <a:spLocks noChangeAspect="1"/>
          </p:cNvSpPr>
          <p:nvPr/>
        </p:nvSpPr>
        <p:spPr>
          <a:xfrm>
            <a:off x="4015117" y="2455112"/>
            <a:ext cx="306626" cy="318014"/>
          </a:xfrm>
          <a:custGeom>
            <a:avLst/>
            <a:gdLst>
              <a:gd name="connsiteX0" fmla="*/ 1998111 w 4326348"/>
              <a:gd name="connsiteY0" fmla="*/ 793664 h 4487029"/>
              <a:gd name="connsiteX1" fmla="*/ 2328229 w 4326348"/>
              <a:gd name="connsiteY1" fmla="*/ 793664 h 4487029"/>
              <a:gd name="connsiteX2" fmla="*/ 2328229 w 4326348"/>
              <a:gd name="connsiteY2" fmla="*/ 1998111 h 4487029"/>
              <a:gd name="connsiteX3" fmla="*/ 3047623 w 4326348"/>
              <a:gd name="connsiteY3" fmla="*/ 1998111 h 4487029"/>
              <a:gd name="connsiteX4" fmla="*/ 3047623 w 4326348"/>
              <a:gd name="connsiteY4" fmla="*/ 2328229 h 4487029"/>
              <a:gd name="connsiteX5" fmla="*/ 1998111 w 4326348"/>
              <a:gd name="connsiteY5" fmla="*/ 2328229 h 4487029"/>
              <a:gd name="connsiteX6" fmla="*/ 1998111 w 4326348"/>
              <a:gd name="connsiteY6" fmla="*/ 2324952 h 4487029"/>
              <a:gd name="connsiteX7" fmla="*/ 1998111 w 4326348"/>
              <a:gd name="connsiteY7" fmla="*/ 1998111 h 4487029"/>
              <a:gd name="connsiteX8" fmla="*/ 3567996 w 4326348"/>
              <a:gd name="connsiteY8" fmla="*/ 420687 h 4487029"/>
              <a:gd name="connsiteX9" fmla="*/ 3507260 w 4326348"/>
              <a:gd name="connsiteY9" fmla="*/ 423879 h 4487029"/>
              <a:gd name="connsiteX10" fmla="*/ 3457756 w 4326348"/>
              <a:gd name="connsiteY10" fmla="*/ 433099 h 4487029"/>
              <a:gd name="connsiteX11" fmla="*/ 3539149 w 4326348"/>
              <a:gd name="connsiteY11" fmla="*/ 493963 h 4487029"/>
              <a:gd name="connsiteX12" fmla="*/ 3956907 w 4326348"/>
              <a:gd name="connsiteY12" fmla="*/ 953722 h 4487029"/>
              <a:gd name="connsiteX13" fmla="*/ 4000710 w 4326348"/>
              <a:gd name="connsiteY13" fmla="*/ 1025824 h 4487029"/>
              <a:gd name="connsiteX14" fmla="*/ 4001674 w 4326348"/>
              <a:gd name="connsiteY14" fmla="*/ 1023380 h 4487029"/>
              <a:gd name="connsiteX15" fmla="*/ 4021754 w 4326348"/>
              <a:gd name="connsiteY15" fmla="*/ 840538 h 4487029"/>
              <a:gd name="connsiteX16" fmla="*/ 3747743 w 4326348"/>
              <a:gd name="connsiteY16" fmla="*/ 459739 h 4487029"/>
              <a:gd name="connsiteX17" fmla="*/ 3567996 w 4326348"/>
              <a:gd name="connsiteY17" fmla="*/ 420687 h 4487029"/>
              <a:gd name="connsiteX18" fmla="*/ 779255 w 4326348"/>
              <a:gd name="connsiteY18" fmla="*/ 420687 h 4487029"/>
              <a:gd name="connsiteX19" fmla="*/ 599508 w 4326348"/>
              <a:gd name="connsiteY19" fmla="*/ 459739 h 4487029"/>
              <a:gd name="connsiteX20" fmla="*/ 325497 w 4326348"/>
              <a:gd name="connsiteY20" fmla="*/ 840538 h 4487029"/>
              <a:gd name="connsiteX21" fmla="*/ 330836 w 4326348"/>
              <a:gd name="connsiteY21" fmla="*/ 964125 h 4487029"/>
              <a:gd name="connsiteX22" fmla="*/ 340214 w 4326348"/>
              <a:gd name="connsiteY22" fmla="*/ 1001822 h 4487029"/>
              <a:gd name="connsiteX23" fmla="*/ 369436 w 4326348"/>
              <a:gd name="connsiteY23" fmla="*/ 953722 h 4487029"/>
              <a:gd name="connsiteX24" fmla="*/ 787194 w 4326348"/>
              <a:gd name="connsiteY24" fmla="*/ 493963 h 4487029"/>
              <a:gd name="connsiteX25" fmla="*/ 872756 w 4326348"/>
              <a:gd name="connsiteY25" fmla="*/ 429981 h 4487029"/>
              <a:gd name="connsiteX26" fmla="*/ 839992 w 4326348"/>
              <a:gd name="connsiteY26" fmla="*/ 423879 h 4487029"/>
              <a:gd name="connsiteX27" fmla="*/ 779255 w 4326348"/>
              <a:gd name="connsiteY27" fmla="*/ 420687 h 4487029"/>
              <a:gd name="connsiteX28" fmla="*/ 2163170 w 4326348"/>
              <a:gd name="connsiteY28" fmla="*/ 383359 h 4487029"/>
              <a:gd name="connsiteX29" fmla="*/ 383357 w 4326348"/>
              <a:gd name="connsiteY29" fmla="*/ 2163171 h 4487029"/>
              <a:gd name="connsiteX30" fmla="*/ 2163170 w 4326348"/>
              <a:gd name="connsiteY30" fmla="*/ 3942984 h 4487029"/>
              <a:gd name="connsiteX31" fmla="*/ 3942983 w 4326348"/>
              <a:gd name="connsiteY31" fmla="*/ 2163171 h 4487029"/>
              <a:gd name="connsiteX32" fmla="*/ 2163170 w 4326348"/>
              <a:gd name="connsiteY32" fmla="*/ 383359 h 4487029"/>
              <a:gd name="connsiteX33" fmla="*/ 2163171 w 4326348"/>
              <a:gd name="connsiteY33" fmla="*/ 0 h 4487029"/>
              <a:gd name="connsiteX34" fmla="*/ 3005175 w 4326348"/>
              <a:gd name="connsiteY34" fmla="*/ 169993 h 4487029"/>
              <a:gd name="connsiteX35" fmla="*/ 3150498 w 4326348"/>
              <a:gd name="connsiteY35" fmla="*/ 239999 h 4487029"/>
              <a:gd name="connsiteX36" fmla="*/ 3184680 w 4326348"/>
              <a:gd name="connsiteY36" fmla="*/ 217430 h 4487029"/>
              <a:gd name="connsiteX37" fmla="*/ 3869603 w 4326348"/>
              <a:gd name="connsiteY37" fmla="*/ 182681 h 4487029"/>
              <a:gd name="connsiteX38" fmla="*/ 4323173 w 4326348"/>
              <a:gd name="connsiteY38" fmla="*/ 813019 h 4487029"/>
              <a:gd name="connsiteX39" fmla="*/ 4204058 w 4326348"/>
              <a:gd name="connsiteY39" fmla="*/ 1297313 h 4487029"/>
              <a:gd name="connsiteX40" fmla="*/ 4166234 w 4326348"/>
              <a:gd name="connsiteY40" fmla="*/ 1348174 h 4487029"/>
              <a:gd name="connsiteX41" fmla="*/ 4229090 w 4326348"/>
              <a:gd name="connsiteY41" fmla="*/ 1519910 h 4487029"/>
              <a:gd name="connsiteX42" fmla="*/ 4326342 w 4326348"/>
              <a:gd name="connsiteY42" fmla="*/ 2163171 h 4487029"/>
              <a:gd name="connsiteX43" fmla="*/ 3692764 w 4326348"/>
              <a:gd name="connsiteY43" fmla="*/ 3692764 h 4487029"/>
              <a:gd name="connsiteX44" fmla="*/ 3646527 w 4326348"/>
              <a:gd name="connsiteY44" fmla="*/ 3734787 h 4487029"/>
              <a:gd name="connsiteX45" fmla="*/ 4100149 w 4326348"/>
              <a:gd name="connsiteY45" fmla="*/ 4278745 h 4487029"/>
              <a:gd name="connsiteX46" fmla="*/ 3850387 w 4326348"/>
              <a:gd name="connsiteY46" fmla="*/ 4487028 h 4487029"/>
              <a:gd name="connsiteX47" fmla="*/ 3394599 w 4326348"/>
              <a:gd name="connsiteY47" fmla="*/ 3940472 h 4487029"/>
              <a:gd name="connsiteX48" fmla="*/ 3372621 w 4326348"/>
              <a:gd name="connsiteY48" fmla="*/ 3956907 h 4487029"/>
              <a:gd name="connsiteX49" fmla="*/ 2163171 w 4326348"/>
              <a:gd name="connsiteY49" fmla="*/ 4326342 h 4487029"/>
              <a:gd name="connsiteX50" fmla="*/ 953722 w 4326348"/>
              <a:gd name="connsiteY50" fmla="*/ 3956907 h 4487029"/>
              <a:gd name="connsiteX51" fmla="*/ 942521 w 4326348"/>
              <a:gd name="connsiteY51" fmla="*/ 3948531 h 4487029"/>
              <a:gd name="connsiteX52" fmla="*/ 493453 w 4326348"/>
              <a:gd name="connsiteY52" fmla="*/ 4487029 h 4487029"/>
              <a:gd name="connsiteX53" fmla="*/ 243691 w 4326348"/>
              <a:gd name="connsiteY53" fmla="*/ 4278746 h 4487029"/>
              <a:gd name="connsiteX54" fmla="*/ 689769 w 4326348"/>
              <a:gd name="connsiteY54" fmla="*/ 3743834 h 4487029"/>
              <a:gd name="connsiteX55" fmla="*/ 633578 w 4326348"/>
              <a:gd name="connsiteY55" fmla="*/ 3692764 h 4487029"/>
              <a:gd name="connsiteX56" fmla="*/ 0 w 4326348"/>
              <a:gd name="connsiteY56" fmla="*/ 2163171 h 4487029"/>
              <a:gd name="connsiteX57" fmla="*/ 97252 w 4326348"/>
              <a:gd name="connsiteY57" fmla="*/ 1519910 h 4487029"/>
              <a:gd name="connsiteX58" fmla="*/ 167005 w 4326348"/>
              <a:gd name="connsiteY58" fmla="*/ 1329332 h 4487029"/>
              <a:gd name="connsiteX59" fmla="*/ 143193 w 4326348"/>
              <a:gd name="connsiteY59" fmla="*/ 1297313 h 4487029"/>
              <a:gd name="connsiteX60" fmla="*/ 24078 w 4326348"/>
              <a:gd name="connsiteY60" fmla="*/ 813019 h 4487029"/>
              <a:gd name="connsiteX61" fmla="*/ 477648 w 4326348"/>
              <a:gd name="connsiteY61" fmla="*/ 182681 h 4487029"/>
              <a:gd name="connsiteX62" fmla="*/ 1162571 w 4326348"/>
              <a:gd name="connsiteY62" fmla="*/ 217430 h 4487029"/>
              <a:gd name="connsiteX63" fmla="*/ 1187933 w 4326348"/>
              <a:gd name="connsiteY63" fmla="*/ 234175 h 4487029"/>
              <a:gd name="connsiteX64" fmla="*/ 1321168 w 4326348"/>
              <a:gd name="connsiteY64" fmla="*/ 169993 h 4487029"/>
              <a:gd name="connsiteX65" fmla="*/ 2163171 w 4326348"/>
              <a:gd name="connsiteY65" fmla="*/ 0 h 448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26348" h="4487029">
                <a:moveTo>
                  <a:pt x="1998111" y="793664"/>
                </a:moveTo>
                <a:lnTo>
                  <a:pt x="2328229" y="793664"/>
                </a:lnTo>
                <a:lnTo>
                  <a:pt x="2328229" y="1998111"/>
                </a:lnTo>
                <a:lnTo>
                  <a:pt x="3047623" y="1998111"/>
                </a:lnTo>
                <a:lnTo>
                  <a:pt x="3047623" y="2328229"/>
                </a:lnTo>
                <a:lnTo>
                  <a:pt x="1998111" y="2328229"/>
                </a:lnTo>
                <a:lnTo>
                  <a:pt x="1998111" y="2324952"/>
                </a:lnTo>
                <a:lnTo>
                  <a:pt x="1998111" y="1998111"/>
                </a:lnTo>
                <a:close/>
                <a:moveTo>
                  <a:pt x="3567996" y="420687"/>
                </a:moveTo>
                <a:cubicBezTo>
                  <a:pt x="3547684" y="420417"/>
                  <a:pt x="3527393" y="421486"/>
                  <a:pt x="3507260" y="423879"/>
                </a:cubicBezTo>
                <a:lnTo>
                  <a:pt x="3457756" y="433099"/>
                </a:lnTo>
                <a:lnTo>
                  <a:pt x="3539149" y="493963"/>
                </a:lnTo>
                <a:cubicBezTo>
                  <a:pt x="3699402" y="626216"/>
                  <a:pt x="3840285" y="781100"/>
                  <a:pt x="3956907" y="953722"/>
                </a:cubicBezTo>
                <a:lnTo>
                  <a:pt x="4000710" y="1025824"/>
                </a:lnTo>
                <a:lnTo>
                  <a:pt x="4001674" y="1023380"/>
                </a:lnTo>
                <a:cubicBezTo>
                  <a:pt x="4020265" y="965342"/>
                  <a:pt x="4027483" y="903285"/>
                  <a:pt x="4021754" y="840538"/>
                </a:cubicBezTo>
                <a:cubicBezTo>
                  <a:pt x="4006477" y="673215"/>
                  <a:pt x="3901543" y="527385"/>
                  <a:pt x="3747743" y="459739"/>
                </a:cubicBezTo>
                <a:cubicBezTo>
                  <a:pt x="3690068" y="434372"/>
                  <a:pt x="3628933" y="421499"/>
                  <a:pt x="3567996" y="420687"/>
                </a:cubicBezTo>
                <a:close/>
                <a:moveTo>
                  <a:pt x="779255" y="420687"/>
                </a:moveTo>
                <a:cubicBezTo>
                  <a:pt x="718318" y="421499"/>
                  <a:pt x="657183" y="434371"/>
                  <a:pt x="599508" y="459739"/>
                </a:cubicBezTo>
                <a:cubicBezTo>
                  <a:pt x="445708" y="527385"/>
                  <a:pt x="340774" y="673215"/>
                  <a:pt x="325497" y="840538"/>
                </a:cubicBezTo>
                <a:cubicBezTo>
                  <a:pt x="321678" y="882369"/>
                  <a:pt x="323613" y="923894"/>
                  <a:pt x="330836" y="964125"/>
                </a:cubicBezTo>
                <a:lnTo>
                  <a:pt x="340214" y="1001822"/>
                </a:lnTo>
                <a:lnTo>
                  <a:pt x="369436" y="953722"/>
                </a:lnTo>
                <a:cubicBezTo>
                  <a:pt x="486057" y="781100"/>
                  <a:pt x="626941" y="626216"/>
                  <a:pt x="787194" y="493963"/>
                </a:cubicBezTo>
                <a:lnTo>
                  <a:pt x="872756" y="429981"/>
                </a:lnTo>
                <a:lnTo>
                  <a:pt x="839992" y="423879"/>
                </a:lnTo>
                <a:cubicBezTo>
                  <a:pt x="819858" y="421486"/>
                  <a:pt x="799568" y="420417"/>
                  <a:pt x="779255" y="420687"/>
                </a:cubicBezTo>
                <a:close/>
                <a:moveTo>
                  <a:pt x="2163170" y="383359"/>
                </a:moveTo>
                <a:cubicBezTo>
                  <a:pt x="1180206" y="383359"/>
                  <a:pt x="383357" y="1180207"/>
                  <a:pt x="383357" y="2163171"/>
                </a:cubicBezTo>
                <a:cubicBezTo>
                  <a:pt x="383357" y="3146135"/>
                  <a:pt x="1180206" y="3942984"/>
                  <a:pt x="2163170" y="3942984"/>
                </a:cubicBezTo>
                <a:cubicBezTo>
                  <a:pt x="3146134" y="3942984"/>
                  <a:pt x="3942983" y="3146135"/>
                  <a:pt x="3942983" y="2163171"/>
                </a:cubicBezTo>
                <a:cubicBezTo>
                  <a:pt x="3942983" y="1180207"/>
                  <a:pt x="3146134" y="383359"/>
                  <a:pt x="2163170" y="383359"/>
                </a:cubicBezTo>
                <a:close/>
                <a:moveTo>
                  <a:pt x="2163171" y="0"/>
                </a:moveTo>
                <a:cubicBezTo>
                  <a:pt x="2461843" y="0"/>
                  <a:pt x="2746377" y="60531"/>
                  <a:pt x="3005175" y="169993"/>
                </a:cubicBezTo>
                <a:lnTo>
                  <a:pt x="3150498" y="239999"/>
                </a:lnTo>
                <a:lnTo>
                  <a:pt x="3184680" y="217430"/>
                </a:lnTo>
                <a:cubicBezTo>
                  <a:pt x="3392898" y="99333"/>
                  <a:pt x="3646840" y="84703"/>
                  <a:pt x="3869603" y="182681"/>
                </a:cubicBezTo>
                <a:cubicBezTo>
                  <a:pt x="4124188" y="294656"/>
                  <a:pt x="4297886" y="536048"/>
                  <a:pt x="4323173" y="813019"/>
                </a:cubicBezTo>
                <a:cubicBezTo>
                  <a:pt x="4338978" y="986125"/>
                  <a:pt x="4295252" y="1156062"/>
                  <a:pt x="4204058" y="1297313"/>
                </a:cubicBezTo>
                <a:lnTo>
                  <a:pt x="4166234" y="1348174"/>
                </a:lnTo>
                <a:lnTo>
                  <a:pt x="4229090" y="1519910"/>
                </a:lnTo>
                <a:cubicBezTo>
                  <a:pt x="4292294" y="1723116"/>
                  <a:pt x="4326342" y="1939168"/>
                  <a:pt x="4326342" y="2163171"/>
                </a:cubicBezTo>
                <a:cubicBezTo>
                  <a:pt x="4326342" y="2760514"/>
                  <a:pt x="4084221" y="3301307"/>
                  <a:pt x="3692764" y="3692764"/>
                </a:cubicBezTo>
                <a:lnTo>
                  <a:pt x="3646527" y="3734787"/>
                </a:lnTo>
                <a:lnTo>
                  <a:pt x="4100149" y="4278745"/>
                </a:lnTo>
                <a:lnTo>
                  <a:pt x="3850387" y="4487028"/>
                </a:lnTo>
                <a:lnTo>
                  <a:pt x="3394599" y="3940472"/>
                </a:lnTo>
                <a:lnTo>
                  <a:pt x="3372621" y="3956907"/>
                </a:lnTo>
                <a:cubicBezTo>
                  <a:pt x="3027376" y="4190149"/>
                  <a:pt x="2611178" y="4326342"/>
                  <a:pt x="2163171" y="4326342"/>
                </a:cubicBezTo>
                <a:cubicBezTo>
                  <a:pt x="1715164" y="4326342"/>
                  <a:pt x="1298966" y="4190149"/>
                  <a:pt x="953722" y="3956907"/>
                </a:cubicBezTo>
                <a:lnTo>
                  <a:pt x="942521" y="3948531"/>
                </a:lnTo>
                <a:lnTo>
                  <a:pt x="493453" y="4487029"/>
                </a:lnTo>
                <a:lnTo>
                  <a:pt x="243691" y="4278746"/>
                </a:lnTo>
                <a:lnTo>
                  <a:pt x="689769" y="3743834"/>
                </a:lnTo>
                <a:lnTo>
                  <a:pt x="633578" y="3692764"/>
                </a:lnTo>
                <a:cubicBezTo>
                  <a:pt x="242121" y="3301307"/>
                  <a:pt x="0" y="2760514"/>
                  <a:pt x="0" y="2163171"/>
                </a:cubicBezTo>
                <a:cubicBezTo>
                  <a:pt x="0" y="1939168"/>
                  <a:pt x="34048" y="1723116"/>
                  <a:pt x="97252" y="1519910"/>
                </a:cubicBezTo>
                <a:lnTo>
                  <a:pt x="167005" y="1329332"/>
                </a:lnTo>
                <a:lnTo>
                  <a:pt x="143193" y="1297313"/>
                </a:lnTo>
                <a:cubicBezTo>
                  <a:pt x="51999" y="1156062"/>
                  <a:pt x="8273" y="986125"/>
                  <a:pt x="24078" y="813019"/>
                </a:cubicBezTo>
                <a:cubicBezTo>
                  <a:pt x="49365" y="536048"/>
                  <a:pt x="223063" y="294656"/>
                  <a:pt x="477648" y="182681"/>
                </a:cubicBezTo>
                <a:cubicBezTo>
                  <a:pt x="700411" y="84703"/>
                  <a:pt x="954354" y="99333"/>
                  <a:pt x="1162571" y="217430"/>
                </a:cubicBezTo>
                <a:lnTo>
                  <a:pt x="1187933" y="234175"/>
                </a:lnTo>
                <a:lnTo>
                  <a:pt x="1321168" y="169993"/>
                </a:lnTo>
                <a:cubicBezTo>
                  <a:pt x="1579966" y="60531"/>
                  <a:pt x="1864500" y="0"/>
                  <a:pt x="2163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任意多边形 12"/>
          <p:cNvSpPr>
            <a:spLocks noChangeAspect="1"/>
          </p:cNvSpPr>
          <p:nvPr/>
        </p:nvSpPr>
        <p:spPr>
          <a:xfrm>
            <a:off x="5395499" y="2433162"/>
            <a:ext cx="326210" cy="318014"/>
          </a:xfrm>
          <a:custGeom>
            <a:avLst/>
            <a:gdLst>
              <a:gd name="connsiteX0" fmla="*/ 371036 w 3082990"/>
              <a:gd name="connsiteY0" fmla="*/ 371036 h 3005540"/>
              <a:gd name="connsiteX1" fmla="*/ 371036 w 3082990"/>
              <a:gd name="connsiteY1" fmla="*/ 1921998 h 3005540"/>
              <a:gd name="connsiteX2" fmla="*/ 2711954 w 3082990"/>
              <a:gd name="connsiteY2" fmla="*/ 1921998 h 3005540"/>
              <a:gd name="connsiteX3" fmla="*/ 2711954 w 3082990"/>
              <a:gd name="connsiteY3" fmla="*/ 371036 h 3005540"/>
              <a:gd name="connsiteX4" fmla="*/ 0 w 3082990"/>
              <a:gd name="connsiteY4" fmla="*/ 0 h 3005540"/>
              <a:gd name="connsiteX5" fmla="*/ 3082990 w 3082990"/>
              <a:gd name="connsiteY5" fmla="*/ 0 h 3005540"/>
              <a:gd name="connsiteX6" fmla="*/ 3082990 w 3082990"/>
              <a:gd name="connsiteY6" fmla="*/ 2293034 h 3005540"/>
              <a:gd name="connsiteX7" fmla="*/ 1825302 w 3082990"/>
              <a:gd name="connsiteY7" fmla="*/ 2293034 h 3005540"/>
              <a:gd name="connsiteX8" fmla="*/ 1825302 w 3082990"/>
              <a:gd name="connsiteY8" fmla="*/ 2639780 h 3005540"/>
              <a:gd name="connsiteX9" fmla="*/ 2423592 w 3082990"/>
              <a:gd name="connsiteY9" fmla="*/ 2639780 h 3005540"/>
              <a:gd name="connsiteX10" fmla="*/ 2423592 w 3082990"/>
              <a:gd name="connsiteY10" fmla="*/ 3005540 h 3005540"/>
              <a:gd name="connsiteX11" fmla="*/ 659398 w 3082990"/>
              <a:gd name="connsiteY11" fmla="*/ 3005540 h 3005540"/>
              <a:gd name="connsiteX12" fmla="*/ 659398 w 3082990"/>
              <a:gd name="connsiteY12" fmla="*/ 2639780 h 3005540"/>
              <a:gd name="connsiteX13" fmla="*/ 1257688 w 3082990"/>
              <a:gd name="connsiteY13" fmla="*/ 2639780 h 3005540"/>
              <a:gd name="connsiteX14" fmla="*/ 1257688 w 3082990"/>
              <a:gd name="connsiteY14" fmla="*/ 2293034 h 3005540"/>
              <a:gd name="connsiteX15" fmla="*/ 0 w 3082990"/>
              <a:gd name="connsiteY15" fmla="*/ 2293034 h 3005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2990" h="3005540">
                <a:moveTo>
                  <a:pt x="371036" y="371036"/>
                </a:moveTo>
                <a:lnTo>
                  <a:pt x="371036" y="1921998"/>
                </a:lnTo>
                <a:lnTo>
                  <a:pt x="2711954" y="1921998"/>
                </a:lnTo>
                <a:lnTo>
                  <a:pt x="2711954" y="371036"/>
                </a:lnTo>
                <a:close/>
                <a:moveTo>
                  <a:pt x="0" y="0"/>
                </a:moveTo>
                <a:lnTo>
                  <a:pt x="3082990" y="0"/>
                </a:lnTo>
                <a:lnTo>
                  <a:pt x="3082990" y="2293034"/>
                </a:lnTo>
                <a:lnTo>
                  <a:pt x="1825302" y="2293034"/>
                </a:lnTo>
                <a:lnTo>
                  <a:pt x="1825302" y="2639780"/>
                </a:lnTo>
                <a:lnTo>
                  <a:pt x="2423592" y="2639780"/>
                </a:lnTo>
                <a:lnTo>
                  <a:pt x="2423592" y="3005540"/>
                </a:lnTo>
                <a:lnTo>
                  <a:pt x="659398" y="3005540"/>
                </a:lnTo>
                <a:lnTo>
                  <a:pt x="659398" y="2639780"/>
                </a:lnTo>
                <a:lnTo>
                  <a:pt x="1257688" y="2639780"/>
                </a:lnTo>
                <a:lnTo>
                  <a:pt x="1257688" y="2293034"/>
                </a:lnTo>
                <a:lnTo>
                  <a:pt x="0" y="22930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61161" y="3627551"/>
            <a:ext cx="3895567" cy="18235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点击此处输入与此小标题或图形相关的文字描述内容或数据分析。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61161" y="3049579"/>
            <a:ext cx="3192797" cy="441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cs typeface="+mn-ea"/>
                <a:sym typeface="+mn-lt"/>
              </a:rPr>
              <a:t>在此输入小标题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994" y="3270537"/>
            <a:ext cx="3065441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</p:spTree>
    <p:extLst>
      <p:ext uri="{BB962C8B-B14F-4D97-AF65-F5344CB8AC3E}">
        <p14:creationId xmlns:p14="http://schemas.microsoft.com/office/powerpoint/2010/main" val="8333783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6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6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5894" y="2959137"/>
            <a:ext cx="6150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</a:rPr>
              <a:t>感谢观看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0637" y="1083364"/>
            <a:ext cx="2061478" cy="49124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LOGO HERE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5894" y="3875116"/>
            <a:ext cx="615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6871" y="5565338"/>
            <a:ext cx="480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20XX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XX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XX – XX</a:t>
            </a:r>
            <a:r>
              <a:rPr lang="zh-CN" altLang="en-US" sz="2000" dirty="0" smtClean="0">
                <a:solidFill>
                  <a:schemeClr val="bg1"/>
                </a:solidFill>
              </a:rPr>
              <a:t>日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36871" y="6027003"/>
            <a:ext cx="480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</a:rPr>
              <a:t>个人姓名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部门名称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196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CATALOGE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46958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59492" y="1708629"/>
            <a:ext cx="26401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cs typeface="+mn-ea"/>
                <a:sym typeface="+mn-lt"/>
              </a:rPr>
              <a:t>形单影只？</a:t>
            </a:r>
            <a:endParaRPr lang="en-US" altLang="zh-CN" sz="2000" b="1" dirty="0" smtClean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3841" y="2102238"/>
            <a:ext cx="2474331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cs typeface="+mn-ea"/>
                <a:sym typeface="+mn-lt"/>
              </a:rPr>
              <a:t>无处释放？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2301" y="4975996"/>
            <a:ext cx="5064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cs typeface="+mn-ea"/>
                <a:sym typeface="+mn-lt"/>
              </a:rPr>
              <a:t>输入小标题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在此输入关于此标题或图形的文字描述内容或者相关的数据。</a:t>
            </a:r>
          </a:p>
        </p:txBody>
      </p:sp>
      <p:sp>
        <p:nvSpPr>
          <p:cNvPr id="6" name="椭圆 5"/>
          <p:cNvSpPr/>
          <p:nvPr/>
        </p:nvSpPr>
        <p:spPr>
          <a:xfrm>
            <a:off x="5429820" y="3619306"/>
            <a:ext cx="1458217" cy="145821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62300" y="2354804"/>
            <a:ext cx="1896629" cy="189662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没有场地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700650" y="1708629"/>
            <a:ext cx="2317995" cy="23179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cs typeface="+mn-ea"/>
                <a:sym typeface="+mn-lt"/>
              </a:rPr>
              <a:t>没有球友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61564" y="1889730"/>
            <a:ext cx="808827" cy="401512"/>
            <a:chOff x="6123658" y="1986266"/>
            <a:chExt cx="808827" cy="401512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6123658" y="1992897"/>
              <a:ext cx="433274" cy="39488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538271" y="1986266"/>
              <a:ext cx="39421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858332" y="2304578"/>
            <a:ext cx="707202" cy="441185"/>
            <a:chOff x="3832853" y="2191374"/>
            <a:chExt cx="707202" cy="44118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32853" y="2191374"/>
              <a:ext cx="39421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1"/>
            </p:cNvCxnSpPr>
            <p:nvPr/>
          </p:nvCxnSpPr>
          <p:spPr>
            <a:xfrm flipH="1" flipV="1">
              <a:off x="4103080" y="2255529"/>
              <a:ext cx="436975" cy="3770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961773" y="4789328"/>
            <a:ext cx="774903" cy="410658"/>
            <a:chOff x="3312944" y="5178366"/>
            <a:chExt cx="774903" cy="410658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3677189" y="5178366"/>
              <a:ext cx="410658" cy="4106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312944" y="5589024"/>
              <a:ext cx="3642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52662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弧形 2"/>
          <p:cNvSpPr/>
          <p:nvPr/>
        </p:nvSpPr>
        <p:spPr>
          <a:xfrm rot="3460809">
            <a:off x="4667308" y="2300056"/>
            <a:ext cx="3166280" cy="3166280"/>
          </a:xfrm>
          <a:prstGeom prst="arc">
            <a:avLst>
              <a:gd name="adj1" fmla="val 15693111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62306" y="2314503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6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63810" y="2314503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62306" y="4812045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63810" y="4812045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80705" y="3596593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46985" y="3596593"/>
            <a:ext cx="573206" cy="5732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弧形 10"/>
          <p:cNvSpPr/>
          <p:nvPr/>
        </p:nvSpPr>
        <p:spPr>
          <a:xfrm rot="6526064">
            <a:off x="4667308" y="2300056"/>
            <a:ext cx="3166280" cy="3166280"/>
          </a:xfrm>
          <a:prstGeom prst="arc">
            <a:avLst>
              <a:gd name="adj1" fmla="val 15839849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4667308" y="2300056"/>
            <a:ext cx="3166280" cy="3166280"/>
          </a:xfrm>
          <a:prstGeom prst="arc">
            <a:avLst>
              <a:gd name="adj1" fmla="val 15012068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弧形 12"/>
          <p:cNvSpPr/>
          <p:nvPr/>
        </p:nvSpPr>
        <p:spPr>
          <a:xfrm rot="14112912">
            <a:off x="4667308" y="2300056"/>
            <a:ext cx="3166280" cy="3166280"/>
          </a:xfrm>
          <a:prstGeom prst="arc">
            <a:avLst>
              <a:gd name="adj1" fmla="val 15854433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弧形 13"/>
          <p:cNvSpPr/>
          <p:nvPr/>
        </p:nvSpPr>
        <p:spPr>
          <a:xfrm rot="17406513">
            <a:off x="4667308" y="2300056"/>
            <a:ext cx="3166280" cy="3166280"/>
          </a:xfrm>
          <a:prstGeom prst="arc">
            <a:avLst>
              <a:gd name="adj1" fmla="val 15810506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4667308" y="2300056"/>
            <a:ext cx="3166280" cy="3166280"/>
          </a:xfrm>
          <a:prstGeom prst="arc">
            <a:avLst>
              <a:gd name="adj1" fmla="val 15012068"/>
              <a:gd name="adj2" fmla="val 17469888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70655" y="2284976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78422" y="3599674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70655" y="4815156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9708" y="2284976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8904" y="3599674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708" y="4815156"/>
            <a:ext cx="40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cs typeface="+mn-ea"/>
                <a:sym typeface="+mn-lt"/>
              </a:rPr>
              <a:t>在此输入关于此标题或图形的文字描述内容或者相关的数据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90765" y="3545524"/>
            <a:ext cx="153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cs typeface="+mn-ea"/>
                <a:sym typeface="+mn-lt"/>
              </a:rPr>
              <a:t>在此输入标题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18661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25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315545" y="1907236"/>
            <a:ext cx="1543050" cy="1543050"/>
          </a:xfrm>
          <a:prstGeom prst="ellipse">
            <a:avLst/>
          </a:prstGeom>
          <a:noFill/>
          <a:ln w="152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01333" y="3536014"/>
            <a:ext cx="1314450" cy="1314450"/>
          </a:xfrm>
          <a:prstGeom prst="ellipse">
            <a:avLst/>
          </a:prstGeom>
          <a:noFill/>
          <a:ln w="139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47944" y="3807476"/>
            <a:ext cx="1042988" cy="1042988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0188" y="3164536"/>
            <a:ext cx="807244" cy="807244"/>
          </a:xfrm>
          <a:prstGeom prst="ellipse">
            <a:avLst/>
          </a:prstGeom>
          <a:noFill/>
          <a:ln w="1016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48068" y="2550172"/>
            <a:ext cx="528636" cy="52863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15899" y="2150124"/>
            <a:ext cx="428624" cy="428624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87070" y="2678761"/>
            <a:ext cx="471488" cy="15144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58558" y="4193239"/>
            <a:ext cx="1357312" cy="142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915870" y="3568158"/>
            <a:ext cx="696516" cy="7893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7612386" y="2814490"/>
            <a:ext cx="0" cy="753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7348068" y="2364436"/>
            <a:ext cx="264318" cy="4500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087070" y="2364436"/>
            <a:ext cx="2260998" cy="3143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12386" y="2146550"/>
            <a:ext cx="39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在此输入文字描述内容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87432" y="2655543"/>
            <a:ext cx="39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在此输入文字描述内容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80312" y="3431141"/>
            <a:ext cx="39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在此输入文字描述内容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23093" y="4264675"/>
            <a:ext cx="39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在此输入文字描述内容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6398" y="4043275"/>
            <a:ext cx="39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在此输入文字描述内容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13006" y="2442920"/>
            <a:ext cx="33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cs typeface="+mn-ea"/>
                <a:sym typeface="+mn-lt"/>
              </a:rPr>
              <a:t>在此</a:t>
            </a:r>
            <a:r>
              <a:rPr lang="zh-CN" altLang="en-US" dirty="0" smtClean="0">
                <a:cs typeface="+mn-ea"/>
                <a:sym typeface="+mn-lt"/>
              </a:rPr>
              <a:t>输入文字</a:t>
            </a:r>
            <a:r>
              <a:rPr lang="zh-CN" altLang="en-US" dirty="0">
                <a:cs typeface="+mn-ea"/>
                <a:sym typeface="+mn-lt"/>
              </a:rPr>
              <a:t>描述内容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9076" y="5763901"/>
            <a:ext cx="1132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cs typeface="+mn-ea"/>
                <a:sym typeface="+mn-lt"/>
              </a:rPr>
              <a:t>在此输入关于此标题或图形的文字描述内容或者相关的</a:t>
            </a:r>
            <a:r>
              <a:rPr lang="zh-CN" altLang="en-US" sz="2000" dirty="0" smtClean="0">
                <a:solidFill>
                  <a:srgbClr val="333333"/>
                </a:solidFill>
                <a:cs typeface="+mn-ea"/>
                <a:sym typeface="+mn-lt"/>
              </a:rPr>
              <a:t>数据</a:t>
            </a:r>
            <a:r>
              <a:rPr lang="zh-CN" altLang="en-US" sz="2000" dirty="0">
                <a:solidFill>
                  <a:srgbClr val="333333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>
          <a:xfrm>
            <a:off x="547191" y="5828008"/>
            <a:ext cx="95534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4930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95" y="2042174"/>
            <a:ext cx="2673211" cy="17830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r="8721" b="12251"/>
          <a:stretch/>
        </p:blipFill>
        <p:spPr>
          <a:xfrm>
            <a:off x="4775600" y="2042175"/>
            <a:ext cx="2672276" cy="17830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45" y="2042175"/>
            <a:ext cx="2673210" cy="178303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54395" y="1916174"/>
            <a:ext cx="2925211" cy="2035032"/>
            <a:chOff x="654395" y="2197529"/>
            <a:chExt cx="2925211" cy="2035032"/>
          </a:xfrm>
        </p:grpSpPr>
        <p:grpSp>
          <p:nvGrpSpPr>
            <p:cNvPr id="7" name="组合 6"/>
            <p:cNvGrpSpPr/>
            <p:nvPr/>
          </p:nvGrpSpPr>
          <p:grpSpPr>
            <a:xfrm>
              <a:off x="654395" y="2197529"/>
              <a:ext cx="252000" cy="252000"/>
              <a:chOff x="3105150" y="1219200"/>
              <a:chExt cx="304800" cy="30600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V="1">
              <a:off x="654395" y="3980561"/>
              <a:ext cx="252000" cy="252000"/>
              <a:chOff x="3105150" y="1219200"/>
              <a:chExt cx="304800" cy="306000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>
              <a:off x="3327606" y="2197529"/>
              <a:ext cx="252000" cy="252000"/>
              <a:chOff x="3105150" y="1219200"/>
              <a:chExt cx="304800" cy="30600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327606" y="3980561"/>
              <a:ext cx="252000" cy="252000"/>
              <a:chOff x="3105150" y="1219200"/>
              <a:chExt cx="304800" cy="306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4649132" y="1916174"/>
            <a:ext cx="2925211" cy="2035032"/>
            <a:chOff x="4649132" y="2197529"/>
            <a:chExt cx="2925211" cy="2035032"/>
          </a:xfrm>
        </p:grpSpPr>
        <p:grpSp>
          <p:nvGrpSpPr>
            <p:cNvPr id="21" name="组合 20"/>
            <p:cNvGrpSpPr/>
            <p:nvPr/>
          </p:nvGrpSpPr>
          <p:grpSpPr>
            <a:xfrm>
              <a:off x="4649132" y="2197529"/>
              <a:ext cx="252000" cy="252000"/>
              <a:chOff x="3105150" y="1219200"/>
              <a:chExt cx="304800" cy="30600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 flipV="1">
              <a:off x="4649132" y="3980561"/>
              <a:ext cx="252000" cy="252000"/>
              <a:chOff x="3105150" y="1219200"/>
              <a:chExt cx="304800" cy="30600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H="1">
              <a:off x="7322343" y="2197529"/>
              <a:ext cx="252000" cy="252000"/>
              <a:chOff x="3105150" y="1219200"/>
              <a:chExt cx="304800" cy="306000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flipH="1" flipV="1">
              <a:off x="7322343" y="3980561"/>
              <a:ext cx="252000" cy="252000"/>
              <a:chOff x="3105150" y="1219200"/>
              <a:chExt cx="304800" cy="306000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/>
          <p:cNvGrpSpPr/>
          <p:nvPr/>
        </p:nvGrpSpPr>
        <p:grpSpPr>
          <a:xfrm>
            <a:off x="8643869" y="1916174"/>
            <a:ext cx="2925211" cy="2035032"/>
            <a:chOff x="8643869" y="2197529"/>
            <a:chExt cx="2925211" cy="2035032"/>
          </a:xfrm>
        </p:grpSpPr>
        <p:grpSp>
          <p:nvGrpSpPr>
            <p:cNvPr id="34" name="组合 33"/>
            <p:cNvGrpSpPr/>
            <p:nvPr/>
          </p:nvGrpSpPr>
          <p:grpSpPr>
            <a:xfrm>
              <a:off x="8643869" y="2197529"/>
              <a:ext cx="252000" cy="252000"/>
              <a:chOff x="3105150" y="1219200"/>
              <a:chExt cx="304800" cy="306000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flipV="1">
              <a:off x="8643869" y="3980561"/>
              <a:ext cx="252000" cy="252000"/>
              <a:chOff x="3105150" y="1219200"/>
              <a:chExt cx="304800" cy="306000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flipH="1">
              <a:off x="11317080" y="2197529"/>
              <a:ext cx="252000" cy="252000"/>
              <a:chOff x="3105150" y="1219200"/>
              <a:chExt cx="304800" cy="306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 flipH="1" flipV="1">
              <a:off x="11317080" y="3980561"/>
              <a:ext cx="252000" cy="252000"/>
              <a:chOff x="3105150" y="1219200"/>
              <a:chExt cx="304800" cy="306000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3105150" y="1219200"/>
                <a:ext cx="304800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105150" y="1219200"/>
                <a:ext cx="0" cy="3060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/>
          <p:cNvSpPr txBox="1"/>
          <p:nvPr/>
        </p:nvSpPr>
        <p:spPr>
          <a:xfrm>
            <a:off x="1146264" y="4158686"/>
            <a:ext cx="184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输入小标题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4394" y="4659401"/>
            <a:ext cx="2925211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141002" y="4158686"/>
            <a:ext cx="184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输入小标题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49132" y="4659401"/>
            <a:ext cx="2925211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135740" y="4158686"/>
            <a:ext cx="184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  <a:cs typeface="+mn-ea"/>
                <a:sym typeface="+mn-lt"/>
              </a:rPr>
              <a:t>输入小标题</a:t>
            </a:r>
            <a:endParaRPr lang="zh-CN" altLang="en-US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643870" y="4659401"/>
            <a:ext cx="2925211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点击此处输入与此小标题或者与此图形相关的内容介绍、数据统计、事件分析、总结概述等文字描述内容。</a:t>
            </a:r>
          </a:p>
        </p:txBody>
      </p:sp>
    </p:spTree>
    <p:extLst>
      <p:ext uri="{BB962C8B-B14F-4D97-AF65-F5344CB8AC3E}">
        <p14:creationId xmlns:p14="http://schemas.microsoft.com/office/powerpoint/2010/main" val="11765764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8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5680617" y="1966765"/>
            <a:ext cx="1080000" cy="1080000"/>
          </a:xfrm>
          <a:prstGeom prst="wedgeEllipseCallout">
            <a:avLst>
              <a:gd name="adj1" fmla="val 36406"/>
              <a:gd name="adj2" fmla="val 577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573048" y="3228895"/>
            <a:ext cx="1080000" cy="1080000"/>
          </a:xfrm>
          <a:prstGeom prst="wedgeEllipseCallout">
            <a:avLst>
              <a:gd name="adj1" fmla="val -66148"/>
              <a:gd name="adj2" fmla="val 28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788185" y="3228895"/>
            <a:ext cx="1080000" cy="1080000"/>
          </a:xfrm>
          <a:prstGeom prst="wedgeEllipseCallout">
            <a:avLst>
              <a:gd name="adj1" fmla="val 38791"/>
              <a:gd name="adj2" fmla="val -579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 5"/>
          <p:cNvSpPr>
            <a:spLocks noChangeAspect="1"/>
          </p:cNvSpPr>
          <p:nvPr/>
        </p:nvSpPr>
        <p:spPr>
          <a:xfrm>
            <a:off x="6859541" y="3618417"/>
            <a:ext cx="507014" cy="300956"/>
          </a:xfrm>
          <a:custGeom>
            <a:avLst/>
            <a:gdLst>
              <a:gd name="connsiteX0" fmla="*/ 2096242 w 4824579"/>
              <a:gd name="connsiteY0" fmla="*/ 657898 h 2863790"/>
              <a:gd name="connsiteX1" fmla="*/ 2431639 w 4824579"/>
              <a:gd name="connsiteY1" fmla="*/ 657898 h 2863790"/>
              <a:gd name="connsiteX2" fmla="*/ 2631589 w 4824579"/>
              <a:gd name="connsiteY2" fmla="*/ 857848 h 2863790"/>
              <a:gd name="connsiteX3" fmla="*/ 2631589 w 4824579"/>
              <a:gd name="connsiteY3" fmla="*/ 2005941 h 2863790"/>
              <a:gd name="connsiteX4" fmla="*/ 2431639 w 4824579"/>
              <a:gd name="connsiteY4" fmla="*/ 2205891 h 2863790"/>
              <a:gd name="connsiteX5" fmla="*/ 2096242 w 4824579"/>
              <a:gd name="connsiteY5" fmla="*/ 2205891 h 2863790"/>
              <a:gd name="connsiteX6" fmla="*/ 1896292 w 4824579"/>
              <a:gd name="connsiteY6" fmla="*/ 2005941 h 2863790"/>
              <a:gd name="connsiteX7" fmla="*/ 1896292 w 4824579"/>
              <a:gd name="connsiteY7" fmla="*/ 857848 h 2863790"/>
              <a:gd name="connsiteX8" fmla="*/ 2096242 w 4824579"/>
              <a:gd name="connsiteY8" fmla="*/ 657898 h 2863790"/>
              <a:gd name="connsiteX9" fmla="*/ 948147 w 4824579"/>
              <a:gd name="connsiteY9" fmla="*/ 657898 h 2863790"/>
              <a:gd name="connsiteX10" fmla="*/ 1283545 w 4824579"/>
              <a:gd name="connsiteY10" fmla="*/ 657898 h 2863790"/>
              <a:gd name="connsiteX11" fmla="*/ 1483494 w 4824579"/>
              <a:gd name="connsiteY11" fmla="*/ 857848 h 2863790"/>
              <a:gd name="connsiteX12" fmla="*/ 1483494 w 4824579"/>
              <a:gd name="connsiteY12" fmla="*/ 2005941 h 2863790"/>
              <a:gd name="connsiteX13" fmla="*/ 1283545 w 4824579"/>
              <a:gd name="connsiteY13" fmla="*/ 2205891 h 2863790"/>
              <a:gd name="connsiteX14" fmla="*/ 948147 w 4824579"/>
              <a:gd name="connsiteY14" fmla="*/ 2205891 h 2863790"/>
              <a:gd name="connsiteX15" fmla="*/ 748198 w 4824579"/>
              <a:gd name="connsiteY15" fmla="*/ 2005941 h 2863790"/>
              <a:gd name="connsiteX16" fmla="*/ 748198 w 4824579"/>
              <a:gd name="connsiteY16" fmla="*/ 857848 h 2863790"/>
              <a:gd name="connsiteX17" fmla="*/ 948147 w 4824579"/>
              <a:gd name="connsiteY17" fmla="*/ 657898 h 2863790"/>
              <a:gd name="connsiteX18" fmla="*/ 357973 w 4824579"/>
              <a:gd name="connsiteY18" fmla="*/ 357973 h 2863790"/>
              <a:gd name="connsiteX19" fmla="*/ 357973 w 4824579"/>
              <a:gd name="connsiteY19" fmla="*/ 2505817 h 2863790"/>
              <a:gd name="connsiteX20" fmla="*/ 4157008 w 4824579"/>
              <a:gd name="connsiteY20" fmla="*/ 2505817 h 2863790"/>
              <a:gd name="connsiteX21" fmla="*/ 4157008 w 4824579"/>
              <a:gd name="connsiteY21" fmla="*/ 357973 h 2863790"/>
              <a:gd name="connsiteX22" fmla="*/ 0 w 4824579"/>
              <a:gd name="connsiteY22" fmla="*/ 0 h 2863790"/>
              <a:gd name="connsiteX23" fmla="*/ 4514982 w 4824579"/>
              <a:gd name="connsiteY23" fmla="*/ 0 h 2863790"/>
              <a:gd name="connsiteX24" fmla="*/ 4514982 w 4824579"/>
              <a:gd name="connsiteY24" fmla="*/ 812697 h 2863790"/>
              <a:gd name="connsiteX25" fmla="*/ 4824579 w 4824579"/>
              <a:gd name="connsiteY25" fmla="*/ 812697 h 2863790"/>
              <a:gd name="connsiteX26" fmla="*/ 4824579 w 4824579"/>
              <a:gd name="connsiteY26" fmla="*/ 2051093 h 2863790"/>
              <a:gd name="connsiteX27" fmla="*/ 4514982 w 4824579"/>
              <a:gd name="connsiteY27" fmla="*/ 2051093 h 2863790"/>
              <a:gd name="connsiteX28" fmla="*/ 4514982 w 4824579"/>
              <a:gd name="connsiteY28" fmla="*/ 2863790 h 2863790"/>
              <a:gd name="connsiteX29" fmla="*/ 0 w 4824579"/>
              <a:gd name="connsiteY29" fmla="*/ 2863790 h 286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24579" h="2863790">
                <a:moveTo>
                  <a:pt x="2096242" y="657898"/>
                </a:moveTo>
                <a:lnTo>
                  <a:pt x="2431639" y="657898"/>
                </a:lnTo>
                <a:cubicBezTo>
                  <a:pt x="2542069" y="657898"/>
                  <a:pt x="2631589" y="747418"/>
                  <a:pt x="2631589" y="857848"/>
                </a:cubicBezTo>
                <a:lnTo>
                  <a:pt x="2631589" y="2005941"/>
                </a:lnTo>
                <a:cubicBezTo>
                  <a:pt x="2631589" y="2116371"/>
                  <a:pt x="2542069" y="2205891"/>
                  <a:pt x="2431639" y="2205891"/>
                </a:cubicBezTo>
                <a:lnTo>
                  <a:pt x="2096242" y="2205891"/>
                </a:lnTo>
                <a:cubicBezTo>
                  <a:pt x="1985812" y="2205891"/>
                  <a:pt x="1896292" y="2116371"/>
                  <a:pt x="1896292" y="2005941"/>
                </a:cubicBezTo>
                <a:lnTo>
                  <a:pt x="1896292" y="857848"/>
                </a:lnTo>
                <a:cubicBezTo>
                  <a:pt x="1896292" y="747418"/>
                  <a:pt x="1985812" y="657898"/>
                  <a:pt x="2096242" y="657898"/>
                </a:cubicBezTo>
                <a:close/>
                <a:moveTo>
                  <a:pt x="948147" y="657898"/>
                </a:moveTo>
                <a:lnTo>
                  <a:pt x="1283545" y="657898"/>
                </a:lnTo>
                <a:cubicBezTo>
                  <a:pt x="1393974" y="657898"/>
                  <a:pt x="1483494" y="747418"/>
                  <a:pt x="1483494" y="857848"/>
                </a:cubicBezTo>
                <a:lnTo>
                  <a:pt x="1483494" y="2005941"/>
                </a:lnTo>
                <a:cubicBezTo>
                  <a:pt x="1483494" y="2116371"/>
                  <a:pt x="1393974" y="2205891"/>
                  <a:pt x="1283545" y="2205891"/>
                </a:cubicBezTo>
                <a:lnTo>
                  <a:pt x="948147" y="2205891"/>
                </a:lnTo>
                <a:cubicBezTo>
                  <a:pt x="837718" y="2205891"/>
                  <a:pt x="748198" y="2116371"/>
                  <a:pt x="748198" y="2005941"/>
                </a:cubicBezTo>
                <a:lnTo>
                  <a:pt x="748198" y="857848"/>
                </a:lnTo>
                <a:cubicBezTo>
                  <a:pt x="748198" y="747418"/>
                  <a:pt x="837718" y="657898"/>
                  <a:pt x="948147" y="657898"/>
                </a:cubicBezTo>
                <a:close/>
                <a:moveTo>
                  <a:pt x="357973" y="357973"/>
                </a:moveTo>
                <a:lnTo>
                  <a:pt x="357973" y="2505817"/>
                </a:lnTo>
                <a:lnTo>
                  <a:pt x="4157008" y="2505817"/>
                </a:lnTo>
                <a:lnTo>
                  <a:pt x="4157008" y="357973"/>
                </a:lnTo>
                <a:close/>
                <a:moveTo>
                  <a:pt x="0" y="0"/>
                </a:moveTo>
                <a:lnTo>
                  <a:pt x="4514982" y="0"/>
                </a:lnTo>
                <a:lnTo>
                  <a:pt x="4514982" y="812697"/>
                </a:lnTo>
                <a:lnTo>
                  <a:pt x="4824579" y="812697"/>
                </a:lnTo>
                <a:lnTo>
                  <a:pt x="4824579" y="2051093"/>
                </a:lnTo>
                <a:lnTo>
                  <a:pt x="4514982" y="2051093"/>
                </a:lnTo>
                <a:lnTo>
                  <a:pt x="4514982" y="2863790"/>
                </a:lnTo>
                <a:lnTo>
                  <a:pt x="0" y="28637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>
            <a:spLocks noChangeAspect="1"/>
          </p:cNvSpPr>
          <p:nvPr/>
        </p:nvSpPr>
        <p:spPr>
          <a:xfrm>
            <a:off x="5074678" y="3615376"/>
            <a:ext cx="507014" cy="300956"/>
          </a:xfrm>
          <a:custGeom>
            <a:avLst/>
            <a:gdLst>
              <a:gd name="connsiteX0" fmla="*/ 3031958 w 4499810"/>
              <a:gd name="connsiteY0" fmla="*/ 613611 h 2671011"/>
              <a:gd name="connsiteX1" fmla="*/ 3344778 w 4499810"/>
              <a:gd name="connsiteY1" fmla="*/ 613611 h 2671011"/>
              <a:gd name="connsiteX2" fmla="*/ 3531268 w 4499810"/>
              <a:gd name="connsiteY2" fmla="*/ 800101 h 2671011"/>
              <a:gd name="connsiteX3" fmla="*/ 3531268 w 4499810"/>
              <a:gd name="connsiteY3" fmla="*/ 1870909 h 2671011"/>
              <a:gd name="connsiteX4" fmla="*/ 3344778 w 4499810"/>
              <a:gd name="connsiteY4" fmla="*/ 2057399 h 2671011"/>
              <a:gd name="connsiteX5" fmla="*/ 3031958 w 4499810"/>
              <a:gd name="connsiteY5" fmla="*/ 2057399 h 2671011"/>
              <a:gd name="connsiteX6" fmla="*/ 2845468 w 4499810"/>
              <a:gd name="connsiteY6" fmla="*/ 1870909 h 2671011"/>
              <a:gd name="connsiteX7" fmla="*/ 2845468 w 4499810"/>
              <a:gd name="connsiteY7" fmla="*/ 800101 h 2671011"/>
              <a:gd name="connsiteX8" fmla="*/ 3031958 w 4499810"/>
              <a:gd name="connsiteY8" fmla="*/ 613611 h 2671011"/>
              <a:gd name="connsiteX9" fmla="*/ 1955132 w 4499810"/>
              <a:gd name="connsiteY9" fmla="*/ 613611 h 2671011"/>
              <a:gd name="connsiteX10" fmla="*/ 2267952 w 4499810"/>
              <a:gd name="connsiteY10" fmla="*/ 613611 h 2671011"/>
              <a:gd name="connsiteX11" fmla="*/ 2454442 w 4499810"/>
              <a:gd name="connsiteY11" fmla="*/ 800101 h 2671011"/>
              <a:gd name="connsiteX12" fmla="*/ 2454442 w 4499810"/>
              <a:gd name="connsiteY12" fmla="*/ 1870909 h 2671011"/>
              <a:gd name="connsiteX13" fmla="*/ 2267952 w 4499810"/>
              <a:gd name="connsiteY13" fmla="*/ 2057399 h 2671011"/>
              <a:gd name="connsiteX14" fmla="*/ 1955132 w 4499810"/>
              <a:gd name="connsiteY14" fmla="*/ 2057399 h 2671011"/>
              <a:gd name="connsiteX15" fmla="*/ 1768642 w 4499810"/>
              <a:gd name="connsiteY15" fmla="*/ 1870909 h 2671011"/>
              <a:gd name="connsiteX16" fmla="*/ 1768642 w 4499810"/>
              <a:gd name="connsiteY16" fmla="*/ 800101 h 2671011"/>
              <a:gd name="connsiteX17" fmla="*/ 1955132 w 4499810"/>
              <a:gd name="connsiteY17" fmla="*/ 613611 h 2671011"/>
              <a:gd name="connsiteX18" fmla="*/ 884322 w 4499810"/>
              <a:gd name="connsiteY18" fmla="*/ 613611 h 2671011"/>
              <a:gd name="connsiteX19" fmla="*/ 1197142 w 4499810"/>
              <a:gd name="connsiteY19" fmla="*/ 613611 h 2671011"/>
              <a:gd name="connsiteX20" fmla="*/ 1383632 w 4499810"/>
              <a:gd name="connsiteY20" fmla="*/ 800101 h 2671011"/>
              <a:gd name="connsiteX21" fmla="*/ 1383632 w 4499810"/>
              <a:gd name="connsiteY21" fmla="*/ 1870909 h 2671011"/>
              <a:gd name="connsiteX22" fmla="*/ 1197142 w 4499810"/>
              <a:gd name="connsiteY22" fmla="*/ 2057399 h 2671011"/>
              <a:gd name="connsiteX23" fmla="*/ 884322 w 4499810"/>
              <a:gd name="connsiteY23" fmla="*/ 2057399 h 2671011"/>
              <a:gd name="connsiteX24" fmla="*/ 697832 w 4499810"/>
              <a:gd name="connsiteY24" fmla="*/ 1870909 h 2671011"/>
              <a:gd name="connsiteX25" fmla="*/ 697832 w 4499810"/>
              <a:gd name="connsiteY25" fmla="*/ 800101 h 2671011"/>
              <a:gd name="connsiteX26" fmla="*/ 884322 w 4499810"/>
              <a:gd name="connsiteY26" fmla="*/ 613611 h 2671011"/>
              <a:gd name="connsiteX27" fmla="*/ 333876 w 4499810"/>
              <a:gd name="connsiteY27" fmla="*/ 333876 h 2671011"/>
              <a:gd name="connsiteX28" fmla="*/ 333876 w 4499810"/>
              <a:gd name="connsiteY28" fmla="*/ 2337135 h 2671011"/>
              <a:gd name="connsiteX29" fmla="*/ 3877177 w 4499810"/>
              <a:gd name="connsiteY29" fmla="*/ 2337135 h 2671011"/>
              <a:gd name="connsiteX30" fmla="*/ 3877177 w 4499810"/>
              <a:gd name="connsiteY30" fmla="*/ 333876 h 2671011"/>
              <a:gd name="connsiteX31" fmla="*/ 0 w 4499810"/>
              <a:gd name="connsiteY31" fmla="*/ 0 h 2671011"/>
              <a:gd name="connsiteX32" fmla="*/ 4211053 w 4499810"/>
              <a:gd name="connsiteY32" fmla="*/ 0 h 2671011"/>
              <a:gd name="connsiteX33" fmla="*/ 4211053 w 4499810"/>
              <a:gd name="connsiteY33" fmla="*/ 757989 h 2671011"/>
              <a:gd name="connsiteX34" fmla="*/ 4499810 w 4499810"/>
              <a:gd name="connsiteY34" fmla="*/ 757989 h 2671011"/>
              <a:gd name="connsiteX35" fmla="*/ 4499810 w 4499810"/>
              <a:gd name="connsiteY35" fmla="*/ 1913021 h 2671011"/>
              <a:gd name="connsiteX36" fmla="*/ 4211053 w 4499810"/>
              <a:gd name="connsiteY36" fmla="*/ 1913021 h 2671011"/>
              <a:gd name="connsiteX37" fmla="*/ 4211053 w 4499810"/>
              <a:gd name="connsiteY37" fmla="*/ 2671011 h 2671011"/>
              <a:gd name="connsiteX38" fmla="*/ 0 w 4499810"/>
              <a:gd name="connsiteY38" fmla="*/ 2671011 h 267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99810" h="2671011">
                <a:moveTo>
                  <a:pt x="3031958" y="613611"/>
                </a:moveTo>
                <a:lnTo>
                  <a:pt x="3344778" y="613611"/>
                </a:lnTo>
                <a:cubicBezTo>
                  <a:pt x="3447774" y="613611"/>
                  <a:pt x="3531268" y="697105"/>
                  <a:pt x="3531268" y="800101"/>
                </a:cubicBezTo>
                <a:lnTo>
                  <a:pt x="3531268" y="1870909"/>
                </a:lnTo>
                <a:cubicBezTo>
                  <a:pt x="3531268" y="1973905"/>
                  <a:pt x="3447774" y="2057399"/>
                  <a:pt x="3344778" y="2057399"/>
                </a:cubicBezTo>
                <a:lnTo>
                  <a:pt x="3031958" y="2057399"/>
                </a:lnTo>
                <a:cubicBezTo>
                  <a:pt x="2928962" y="2057399"/>
                  <a:pt x="2845468" y="1973905"/>
                  <a:pt x="2845468" y="1870909"/>
                </a:cubicBezTo>
                <a:lnTo>
                  <a:pt x="2845468" y="800101"/>
                </a:lnTo>
                <a:cubicBezTo>
                  <a:pt x="2845468" y="697105"/>
                  <a:pt x="2928962" y="613611"/>
                  <a:pt x="3031958" y="613611"/>
                </a:cubicBezTo>
                <a:close/>
                <a:moveTo>
                  <a:pt x="1955132" y="613611"/>
                </a:moveTo>
                <a:lnTo>
                  <a:pt x="2267952" y="613611"/>
                </a:lnTo>
                <a:cubicBezTo>
                  <a:pt x="2370948" y="613611"/>
                  <a:pt x="2454442" y="697105"/>
                  <a:pt x="2454442" y="800101"/>
                </a:cubicBezTo>
                <a:lnTo>
                  <a:pt x="2454442" y="1870909"/>
                </a:lnTo>
                <a:cubicBezTo>
                  <a:pt x="2454442" y="1973905"/>
                  <a:pt x="2370948" y="2057399"/>
                  <a:pt x="2267952" y="2057399"/>
                </a:cubicBezTo>
                <a:lnTo>
                  <a:pt x="1955132" y="2057399"/>
                </a:lnTo>
                <a:cubicBezTo>
                  <a:pt x="1852136" y="2057399"/>
                  <a:pt x="1768642" y="1973905"/>
                  <a:pt x="1768642" y="1870909"/>
                </a:cubicBezTo>
                <a:lnTo>
                  <a:pt x="1768642" y="800101"/>
                </a:lnTo>
                <a:cubicBezTo>
                  <a:pt x="1768642" y="697105"/>
                  <a:pt x="1852136" y="613611"/>
                  <a:pt x="1955132" y="613611"/>
                </a:cubicBezTo>
                <a:close/>
                <a:moveTo>
                  <a:pt x="884322" y="613611"/>
                </a:moveTo>
                <a:lnTo>
                  <a:pt x="1197142" y="613611"/>
                </a:lnTo>
                <a:cubicBezTo>
                  <a:pt x="1300138" y="613611"/>
                  <a:pt x="1383632" y="697105"/>
                  <a:pt x="1383632" y="800101"/>
                </a:cubicBezTo>
                <a:lnTo>
                  <a:pt x="1383632" y="1870909"/>
                </a:lnTo>
                <a:cubicBezTo>
                  <a:pt x="1383632" y="1973905"/>
                  <a:pt x="1300138" y="2057399"/>
                  <a:pt x="1197142" y="2057399"/>
                </a:cubicBezTo>
                <a:lnTo>
                  <a:pt x="884322" y="2057399"/>
                </a:lnTo>
                <a:cubicBezTo>
                  <a:pt x="781326" y="2057399"/>
                  <a:pt x="697832" y="1973905"/>
                  <a:pt x="697832" y="1870909"/>
                </a:cubicBezTo>
                <a:lnTo>
                  <a:pt x="697832" y="800101"/>
                </a:lnTo>
                <a:cubicBezTo>
                  <a:pt x="697832" y="697105"/>
                  <a:pt x="781326" y="613611"/>
                  <a:pt x="884322" y="613611"/>
                </a:cubicBezTo>
                <a:close/>
                <a:moveTo>
                  <a:pt x="333876" y="333876"/>
                </a:moveTo>
                <a:lnTo>
                  <a:pt x="333876" y="2337135"/>
                </a:lnTo>
                <a:lnTo>
                  <a:pt x="3877177" y="2337135"/>
                </a:lnTo>
                <a:lnTo>
                  <a:pt x="3877177" y="333876"/>
                </a:lnTo>
                <a:close/>
                <a:moveTo>
                  <a:pt x="0" y="0"/>
                </a:moveTo>
                <a:lnTo>
                  <a:pt x="4211053" y="0"/>
                </a:lnTo>
                <a:lnTo>
                  <a:pt x="4211053" y="757989"/>
                </a:lnTo>
                <a:lnTo>
                  <a:pt x="4499810" y="757989"/>
                </a:lnTo>
                <a:lnTo>
                  <a:pt x="4499810" y="1913021"/>
                </a:lnTo>
                <a:lnTo>
                  <a:pt x="4211053" y="1913021"/>
                </a:lnTo>
                <a:lnTo>
                  <a:pt x="4211053" y="2671011"/>
                </a:lnTo>
                <a:lnTo>
                  <a:pt x="0" y="26710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任意多边形 8"/>
          <p:cNvSpPr>
            <a:spLocks noChangeAspect="1"/>
          </p:cNvSpPr>
          <p:nvPr/>
        </p:nvSpPr>
        <p:spPr>
          <a:xfrm>
            <a:off x="5975420" y="2356287"/>
            <a:ext cx="507014" cy="300956"/>
          </a:xfrm>
          <a:custGeom>
            <a:avLst/>
            <a:gdLst>
              <a:gd name="connsiteX0" fmla="*/ 948147 w 4824579"/>
              <a:gd name="connsiteY0" fmla="*/ 657898 h 2863790"/>
              <a:gd name="connsiteX1" fmla="*/ 1283545 w 4824579"/>
              <a:gd name="connsiteY1" fmla="*/ 657898 h 2863790"/>
              <a:gd name="connsiteX2" fmla="*/ 1483494 w 4824579"/>
              <a:gd name="connsiteY2" fmla="*/ 857848 h 2863790"/>
              <a:gd name="connsiteX3" fmla="*/ 1483494 w 4824579"/>
              <a:gd name="connsiteY3" fmla="*/ 2005941 h 2863790"/>
              <a:gd name="connsiteX4" fmla="*/ 1283545 w 4824579"/>
              <a:gd name="connsiteY4" fmla="*/ 2205891 h 2863790"/>
              <a:gd name="connsiteX5" fmla="*/ 948147 w 4824579"/>
              <a:gd name="connsiteY5" fmla="*/ 2205891 h 2863790"/>
              <a:gd name="connsiteX6" fmla="*/ 748197 w 4824579"/>
              <a:gd name="connsiteY6" fmla="*/ 2005941 h 2863790"/>
              <a:gd name="connsiteX7" fmla="*/ 748197 w 4824579"/>
              <a:gd name="connsiteY7" fmla="*/ 857848 h 2863790"/>
              <a:gd name="connsiteX8" fmla="*/ 948147 w 4824579"/>
              <a:gd name="connsiteY8" fmla="*/ 657898 h 2863790"/>
              <a:gd name="connsiteX9" fmla="*/ 357973 w 4824579"/>
              <a:gd name="connsiteY9" fmla="*/ 357973 h 2863790"/>
              <a:gd name="connsiteX10" fmla="*/ 357973 w 4824579"/>
              <a:gd name="connsiteY10" fmla="*/ 2505817 h 2863790"/>
              <a:gd name="connsiteX11" fmla="*/ 4157008 w 4824579"/>
              <a:gd name="connsiteY11" fmla="*/ 2505817 h 2863790"/>
              <a:gd name="connsiteX12" fmla="*/ 4157008 w 4824579"/>
              <a:gd name="connsiteY12" fmla="*/ 357973 h 2863790"/>
              <a:gd name="connsiteX13" fmla="*/ 0 w 4824579"/>
              <a:gd name="connsiteY13" fmla="*/ 0 h 2863790"/>
              <a:gd name="connsiteX14" fmla="*/ 4514982 w 4824579"/>
              <a:gd name="connsiteY14" fmla="*/ 0 h 2863790"/>
              <a:gd name="connsiteX15" fmla="*/ 4514982 w 4824579"/>
              <a:gd name="connsiteY15" fmla="*/ 812697 h 2863790"/>
              <a:gd name="connsiteX16" fmla="*/ 4824579 w 4824579"/>
              <a:gd name="connsiteY16" fmla="*/ 812697 h 2863790"/>
              <a:gd name="connsiteX17" fmla="*/ 4824579 w 4824579"/>
              <a:gd name="connsiteY17" fmla="*/ 2051093 h 2863790"/>
              <a:gd name="connsiteX18" fmla="*/ 4514982 w 4824579"/>
              <a:gd name="connsiteY18" fmla="*/ 2051093 h 2863790"/>
              <a:gd name="connsiteX19" fmla="*/ 4514982 w 4824579"/>
              <a:gd name="connsiteY19" fmla="*/ 2863790 h 2863790"/>
              <a:gd name="connsiteX20" fmla="*/ 0 w 4824579"/>
              <a:gd name="connsiteY20" fmla="*/ 2863790 h 286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24579" h="2863790">
                <a:moveTo>
                  <a:pt x="948147" y="657898"/>
                </a:moveTo>
                <a:lnTo>
                  <a:pt x="1283545" y="657898"/>
                </a:lnTo>
                <a:cubicBezTo>
                  <a:pt x="1393974" y="657898"/>
                  <a:pt x="1483494" y="747418"/>
                  <a:pt x="1483494" y="857848"/>
                </a:cubicBezTo>
                <a:lnTo>
                  <a:pt x="1483494" y="2005941"/>
                </a:lnTo>
                <a:cubicBezTo>
                  <a:pt x="1483494" y="2116371"/>
                  <a:pt x="1393974" y="2205891"/>
                  <a:pt x="1283545" y="2205891"/>
                </a:cubicBezTo>
                <a:lnTo>
                  <a:pt x="948147" y="2205891"/>
                </a:lnTo>
                <a:cubicBezTo>
                  <a:pt x="837717" y="2205891"/>
                  <a:pt x="748197" y="2116371"/>
                  <a:pt x="748197" y="2005941"/>
                </a:cubicBezTo>
                <a:lnTo>
                  <a:pt x="748197" y="857848"/>
                </a:lnTo>
                <a:cubicBezTo>
                  <a:pt x="748197" y="747418"/>
                  <a:pt x="837717" y="657898"/>
                  <a:pt x="948147" y="657898"/>
                </a:cubicBezTo>
                <a:close/>
                <a:moveTo>
                  <a:pt x="357973" y="357973"/>
                </a:moveTo>
                <a:lnTo>
                  <a:pt x="357973" y="2505817"/>
                </a:lnTo>
                <a:lnTo>
                  <a:pt x="4157008" y="2505817"/>
                </a:lnTo>
                <a:lnTo>
                  <a:pt x="4157008" y="357973"/>
                </a:lnTo>
                <a:close/>
                <a:moveTo>
                  <a:pt x="0" y="0"/>
                </a:moveTo>
                <a:lnTo>
                  <a:pt x="4514982" y="0"/>
                </a:lnTo>
                <a:lnTo>
                  <a:pt x="4514982" y="812697"/>
                </a:lnTo>
                <a:lnTo>
                  <a:pt x="4824579" y="812697"/>
                </a:lnTo>
                <a:lnTo>
                  <a:pt x="4824579" y="2051093"/>
                </a:lnTo>
                <a:lnTo>
                  <a:pt x="4514982" y="2051093"/>
                </a:lnTo>
                <a:lnTo>
                  <a:pt x="4514982" y="2863790"/>
                </a:lnTo>
                <a:lnTo>
                  <a:pt x="0" y="28637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50923" y="2356287"/>
            <a:ext cx="5920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33272" y="2187010"/>
            <a:ext cx="2986785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cs typeface="+mn-ea"/>
                <a:sym typeface="+mn-lt"/>
              </a:rPr>
              <a:t>在此输入小标题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33273" y="2657243"/>
            <a:ext cx="384675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en-US" altLang="zh-CN" dirty="0" smtClean="0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88409" y="4458042"/>
            <a:ext cx="0" cy="4629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62130" y="4458042"/>
            <a:ext cx="2986785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cs typeface="+mn-ea"/>
                <a:sym typeface="+mn-lt"/>
              </a:rPr>
              <a:t>在此输入小标题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62131" y="4928275"/>
            <a:ext cx="384675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en-US" altLang="zh-CN" dirty="0" smtClean="0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259975" y="3228895"/>
            <a:ext cx="5920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93656" y="2987088"/>
            <a:ext cx="2986785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zh-CN" altLang="en-US" sz="2000" b="1" dirty="0" smtClean="0">
                <a:cs typeface="+mn-ea"/>
                <a:sym typeface="+mn-lt"/>
              </a:rPr>
              <a:t>在此输入小标题</a:t>
            </a:r>
            <a:endParaRPr lang="en-US" altLang="zh-CN" sz="2000" b="1" dirty="0" smtClean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3687" y="3457321"/>
            <a:ext cx="384675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cs typeface="+mn-ea"/>
                <a:sym typeface="+mn-lt"/>
              </a:rPr>
              <a:t>在此输入关于此标题或图形的文字描述内容或者相关的数据</a:t>
            </a:r>
            <a:endParaRPr lang="en-US" altLang="zh-CN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3351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75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75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25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1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1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9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1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/>
      <p:bldP spid="14" grpId="0" animBg="1"/>
      <p:bldP spid="15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CATALOGE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9499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757A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FFC000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1885</Words>
  <Application>Microsoft Macintosh PowerPoint</Application>
  <PresentationFormat>宽屏</PresentationFormat>
  <Paragraphs>279</Paragraphs>
  <Slides>28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Calibri</vt:lpstr>
      <vt:lpstr>微软雅黑</vt:lpstr>
      <vt:lpstr>宋体</vt:lpstr>
      <vt:lpstr>Wingdings</vt:lpstr>
      <vt:lpstr>Office 主题</vt:lpstr>
      <vt:lpstr>PowerPoint 演示文稿</vt:lpstr>
      <vt:lpstr>PowerPoint 演示文稿</vt:lpstr>
      <vt:lpstr>PowerPoint 演示文稿</vt:lpstr>
      <vt:lpstr>二级标题</vt:lpstr>
      <vt:lpstr>二级标题</vt:lpstr>
      <vt:lpstr>二级标题</vt:lpstr>
      <vt:lpstr>二级标题</vt:lpstr>
      <vt:lpstr>二级标题</vt:lpstr>
      <vt:lpstr>PowerPoint 演示文稿</vt:lpstr>
      <vt:lpstr>我们能做什么</vt:lpstr>
      <vt:lpstr>二级标题</vt:lpstr>
      <vt:lpstr>二级标题</vt:lpstr>
      <vt:lpstr>PowerPoint 演示文稿</vt:lpstr>
      <vt:lpstr>二级标题</vt:lpstr>
      <vt:lpstr>二级标题</vt:lpstr>
      <vt:lpstr>二级标题</vt:lpstr>
      <vt:lpstr>二级标题</vt:lpstr>
      <vt:lpstr>PowerPoint 演示文稿</vt:lpstr>
      <vt:lpstr>二级标题</vt:lpstr>
      <vt:lpstr>二级标题</vt:lpstr>
      <vt:lpstr>二级标题</vt:lpstr>
      <vt:lpstr>PowerPoint 演示文稿</vt:lpstr>
      <vt:lpstr>二级标题</vt:lpstr>
      <vt:lpstr>二级标题</vt:lpstr>
      <vt:lpstr>二级标题</vt:lpstr>
      <vt:lpstr>二级标题</vt:lpstr>
      <vt:lpstr>二级标题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周报模板个人部门工作周报动画PPT模板</dc:title>
  <dc:creator>PO DU</dc:creator>
  <cp:lastModifiedBy>Office</cp:lastModifiedBy>
  <cp:revision>68</cp:revision>
  <dcterms:created xsi:type="dcterms:W3CDTF">2016-04-22T15:34:41Z</dcterms:created>
  <dcterms:modified xsi:type="dcterms:W3CDTF">2017-03-27T07:18:55Z</dcterms:modified>
</cp:coreProperties>
</file>