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92" r:id="rId3"/>
  </p:sldMasterIdLst>
  <p:notesMasterIdLst>
    <p:notesMasterId r:id="rId22"/>
  </p:notesMasterIdLst>
  <p:sldIdLst>
    <p:sldId id="256" r:id="rId4"/>
    <p:sldId id="271" r:id="rId5"/>
    <p:sldId id="277" r:id="rId6"/>
    <p:sldId id="278" r:id="rId7"/>
    <p:sldId id="279" r:id="rId8"/>
    <p:sldId id="280" r:id="rId9"/>
    <p:sldId id="282" r:id="rId10"/>
    <p:sldId id="283" r:id="rId11"/>
    <p:sldId id="284" r:id="rId12"/>
    <p:sldId id="285" r:id="rId13"/>
    <p:sldId id="286" r:id="rId14"/>
    <p:sldId id="269" r:id="rId15"/>
    <p:sldId id="291" r:id="rId16"/>
    <p:sldId id="292" r:id="rId17"/>
    <p:sldId id="287" r:id="rId18"/>
    <p:sldId id="288" r:id="rId19"/>
    <p:sldId id="289" r:id="rId20"/>
    <p:sldId id="29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1237B8-F6E7-4AD2-8196-1517FDD5B9A5}">
          <p14:sldIdLst>
            <p14:sldId id="256"/>
            <p14:sldId id="271"/>
            <p14:sldId id="277"/>
            <p14:sldId id="278"/>
            <p14:sldId id="279"/>
            <p14:sldId id="280"/>
            <p14:sldId id="282"/>
            <p14:sldId id="283"/>
            <p14:sldId id="284"/>
            <p14:sldId id="285"/>
            <p14:sldId id="286"/>
            <p14:sldId id="269"/>
            <p14:sldId id="291"/>
            <p14:sldId id="292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766" autoAdjust="0"/>
  </p:normalViewPr>
  <p:slideViewPr>
    <p:cSldViewPr snapToGrid="0">
      <p:cViewPr varScale="1">
        <p:scale>
          <a:sx n="83" d="100"/>
          <a:sy n="83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24646-D17E-4795-8B4A-04F08035E541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B8FBF-9BF7-4B14-8D30-88881166C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633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B8FBF-9BF7-4B14-8D30-88881166C83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10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0" y="2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09600" y="3432264"/>
            <a:ext cx="8515349" cy="1066801"/>
          </a:xfrm>
        </p:spPr>
        <p:txBody>
          <a:bodyPr anchor="b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609600" y="4892024"/>
            <a:ext cx="8515349" cy="822158"/>
          </a:xfrm>
        </p:spPr>
        <p:txBody>
          <a:bodyPr/>
          <a:lstStyle>
            <a:lvl1pPr marL="0" indent="0" algn="l">
              <a:buNone/>
              <a:defRPr sz="1700">
                <a:solidFill>
                  <a:schemeClr val="bg1"/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78" y="602462"/>
            <a:ext cx="3326793" cy="4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37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518" y="1752600"/>
            <a:ext cx="9704916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F2201-251E-4A86-9838-72A2708C89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78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Non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1" y="1752602"/>
            <a:ext cx="8515349" cy="4495799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  <a:lvl2pPr marL="227002" indent="-227002">
              <a:spcBef>
                <a:spcPts val="100"/>
              </a:spcBef>
              <a:buFont typeface="Arial" pitchFamily="34" charset="0"/>
              <a:buChar char="+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F2201-251E-4A86-9838-72A2708C89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377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451" y="1752603"/>
            <a:ext cx="5486400" cy="44957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smtClean="0"/>
            </a:lvl1pPr>
            <a:lvl2pPr>
              <a:defRPr lang="en-US" sz="1400" smtClean="0"/>
            </a:lvl2pPr>
            <a:lvl3pPr>
              <a:defRPr lang="en-US" sz="1300" smtClean="0"/>
            </a:lvl3pPr>
            <a:lvl4pPr>
              <a:defRPr lang="en-US" sz="1100" smtClean="0"/>
            </a:lvl4pPr>
            <a:lvl5pPr>
              <a:defRPr lang="en-US"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52600"/>
            <a:ext cx="5668433" cy="449579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smtClean="0"/>
            </a:lvl1pPr>
            <a:lvl2pPr>
              <a:defRPr lang="en-US" sz="1400" smtClean="0"/>
            </a:lvl2pPr>
            <a:lvl3pPr>
              <a:defRPr lang="en-US" sz="1300" smtClean="0"/>
            </a:lvl3pPr>
            <a:lvl4pPr>
              <a:defRPr lang="en-US" sz="1100" smtClean="0"/>
            </a:lvl4pPr>
            <a:lvl5pPr>
              <a:defRPr lang="en-US"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F2201-251E-4A86-9838-72A2708C89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028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13089" y="5714975"/>
            <a:ext cx="6109088" cy="1159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3" y="323852"/>
            <a:ext cx="8511116" cy="142072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42570" y="2362200"/>
            <a:ext cx="5670549" cy="3261336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800" b="1" smtClean="0">
                <a:solidFill>
                  <a:schemeClr val="accent1"/>
                </a:solidFill>
              </a:defRPr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42570" y="6280377"/>
            <a:ext cx="4632909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F2201-251E-4A86-9838-72A2708C89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5171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B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5714975"/>
            <a:ext cx="6096000" cy="1159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3" y="323852"/>
            <a:ext cx="8511116" cy="142072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42570" y="2362200"/>
            <a:ext cx="5670549" cy="3261336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800" b="1" smtClean="0">
                <a:solidFill>
                  <a:schemeClr val="accent4"/>
                </a:solidFill>
              </a:defRPr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42570" y="6280377"/>
            <a:ext cx="4632909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F2201-251E-4A86-9838-72A2708C89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551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Non-Bullet +R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1" y="1752602"/>
            <a:ext cx="5426712" cy="4495799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1800"/>
            </a:lvl1pPr>
            <a:lvl2pPr marL="227002" indent="-227002">
              <a:spcBef>
                <a:spcPts val="100"/>
              </a:spcBef>
              <a:buFont typeface="Arial" pitchFamily="34" charset="0"/>
              <a:buChar char="+"/>
              <a:defRPr sz="13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F2201-251E-4A86-9838-72A2708C89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096002" y="1752600"/>
            <a:ext cx="5668433" cy="44958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33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26720" y="1752600"/>
            <a:ext cx="5486400" cy="609600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" y="2362200"/>
            <a:ext cx="5486400" cy="3763963"/>
          </a:xfrm>
        </p:spPr>
        <p:txBody>
          <a:bodyPr/>
          <a:lstStyle>
            <a:lvl1pPr>
              <a:defRPr sz="18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5999" y="1752600"/>
            <a:ext cx="5486400" cy="609600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362200"/>
            <a:ext cx="5668435" cy="3763963"/>
          </a:xfrm>
        </p:spPr>
        <p:txBody>
          <a:bodyPr/>
          <a:lstStyle>
            <a:lvl1pPr>
              <a:defRPr sz="18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F2201-251E-4A86-9838-72A2708C89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957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451" y="1752603"/>
            <a:ext cx="3354095" cy="44957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smtClean="0"/>
            </a:lvl1pPr>
            <a:lvl2pPr>
              <a:defRPr lang="en-US" sz="1400" smtClean="0"/>
            </a:lvl2pPr>
            <a:lvl3pPr>
              <a:defRPr lang="en-US" sz="1200" smtClean="0"/>
            </a:lvl3pPr>
            <a:lvl4pPr>
              <a:defRPr lang="en-US" sz="1100" smtClean="0"/>
            </a:lvl4pPr>
            <a:lvl5pPr>
              <a:defRPr lang="en-US"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6611" y="1752600"/>
            <a:ext cx="3465380" cy="449579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smtClean="0"/>
            </a:lvl1pPr>
            <a:lvl2pPr>
              <a:defRPr lang="en-US" sz="1400" smtClean="0"/>
            </a:lvl2pPr>
            <a:lvl3pPr>
              <a:defRPr lang="en-US" sz="1200" smtClean="0"/>
            </a:lvl3pPr>
            <a:lvl4pPr>
              <a:defRPr lang="en-US" sz="1100" smtClean="0"/>
            </a:lvl4pPr>
            <a:lvl5pPr>
              <a:defRPr lang="en-US"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F2201-251E-4A86-9838-72A2708C89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299055" y="1752600"/>
            <a:ext cx="3465380" cy="449579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smtClean="0"/>
            </a:lvl1pPr>
            <a:lvl2pPr>
              <a:defRPr lang="en-US" sz="1400" smtClean="0"/>
            </a:lvl2pPr>
            <a:lvl3pPr>
              <a:defRPr lang="en-US" sz="1200" smtClean="0"/>
            </a:lvl3pPr>
            <a:lvl4pPr>
              <a:defRPr lang="en-US" sz="1100" smtClean="0"/>
            </a:lvl4pPr>
            <a:lvl5pPr>
              <a:defRPr lang="en-US"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131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hree Content Non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2" y="1752602"/>
            <a:ext cx="3476013" cy="4495799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1800"/>
            </a:lvl1pPr>
            <a:lvl2pPr marL="227002" indent="-227002">
              <a:spcBef>
                <a:spcPts val="100"/>
              </a:spcBef>
              <a:buFont typeface="Arial" pitchFamily="34" charset="0"/>
              <a:buChar char="+"/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F2201-251E-4A86-9838-72A2708C89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56936" y="1752602"/>
            <a:ext cx="3476013" cy="4495799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1800"/>
            </a:lvl1pPr>
            <a:lvl2pPr marL="227002" indent="-227002">
              <a:spcBef>
                <a:spcPts val="100"/>
              </a:spcBef>
              <a:buFont typeface="Arial" pitchFamily="34" charset="0"/>
              <a:buChar char="+"/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8288420" y="1752602"/>
            <a:ext cx="3476013" cy="4495799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1800"/>
            </a:lvl1pPr>
            <a:lvl2pPr marL="227002" indent="-227002">
              <a:spcBef>
                <a:spcPts val="100"/>
              </a:spcBef>
              <a:buFont typeface="Arial" pitchFamily="34" charset="0"/>
              <a:buChar char="+"/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9523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F2201-251E-4A86-9838-72A2708C89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17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77F8-9FF8-4FC6-8C2D-DDC3D21CD9A0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2201-251E-4A86-9838-72A2708C8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8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F2201-251E-4A86-9838-72A2708C89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081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6722" y="323850"/>
            <a:ext cx="8526639" cy="310515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" y="3389788"/>
            <a:ext cx="8526637" cy="1500187"/>
          </a:xfrm>
        </p:spPr>
        <p:txBody>
          <a:bodyPr anchor="t" anchorCtr="0"/>
          <a:lstStyle>
            <a:lvl1pPr marL="0" indent="0">
              <a:spcBef>
                <a:spcPts val="18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F2201-251E-4A86-9838-72A2708C89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892" y="6423325"/>
            <a:ext cx="1517571" cy="21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6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SIDE BlueB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6303" y="2"/>
            <a:ext cx="3291567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6722" y="323850"/>
            <a:ext cx="7917039" cy="310515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" y="3389788"/>
            <a:ext cx="7917037" cy="1500187"/>
          </a:xfrm>
        </p:spPr>
        <p:txBody>
          <a:bodyPr anchor="t" anchorCtr="0"/>
          <a:lstStyle>
            <a:lvl1pPr marL="0" indent="0">
              <a:spcBef>
                <a:spcPts val="1800"/>
              </a:spcBef>
              <a:buNone/>
              <a:defRPr sz="2000">
                <a:solidFill>
                  <a:schemeClr val="tx2"/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F2201-251E-4A86-9838-72A2708C89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123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SIDE R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6303" y="2"/>
            <a:ext cx="3291565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6722" y="323850"/>
            <a:ext cx="7917039" cy="310515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" y="3389788"/>
            <a:ext cx="7917037" cy="1500187"/>
          </a:xfrm>
        </p:spPr>
        <p:txBody>
          <a:bodyPr anchor="t" anchorCtr="0"/>
          <a:lstStyle>
            <a:lvl1pPr marL="0" indent="0">
              <a:spcBef>
                <a:spcPts val="1800"/>
              </a:spcBef>
              <a:buNone/>
              <a:defRPr sz="2000">
                <a:solidFill>
                  <a:schemeClr val="tx2"/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F2201-251E-4A86-9838-72A2708C89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742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SIDE Retail 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6303" y="3"/>
            <a:ext cx="3291565" cy="68579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6722" y="323850"/>
            <a:ext cx="7917039" cy="310515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" y="3389788"/>
            <a:ext cx="7917037" cy="1500187"/>
          </a:xfrm>
        </p:spPr>
        <p:txBody>
          <a:bodyPr anchor="t" anchorCtr="0"/>
          <a:lstStyle>
            <a:lvl1pPr marL="0" indent="0">
              <a:spcBef>
                <a:spcPts val="1800"/>
              </a:spcBef>
              <a:buNone/>
              <a:defRPr sz="2000">
                <a:solidFill>
                  <a:schemeClr val="tx2"/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F2201-251E-4A86-9838-72A2708C89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30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FUL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8895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6722" y="323851"/>
            <a:ext cx="7917039" cy="118493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F2201-251E-4A86-9838-72A2708C89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1774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764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429002"/>
            <a:ext cx="8515349" cy="1066801"/>
          </a:xfrm>
        </p:spPr>
        <p:txBody>
          <a:bodyPr anchor="t" anchorCtr="0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648187"/>
            <a:ext cx="8515349" cy="822158"/>
          </a:xfrm>
        </p:spPr>
        <p:txBody>
          <a:bodyPr/>
          <a:lstStyle>
            <a:lvl1pPr marL="0" indent="0" algn="l">
              <a:buNone/>
              <a:defRPr sz="1700">
                <a:solidFill>
                  <a:schemeClr val="tx2"/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84" y="594392"/>
            <a:ext cx="3105123" cy="43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804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78" y="1207995"/>
            <a:ext cx="4030508" cy="5625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" y="3718563"/>
            <a:ext cx="12191997" cy="31394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32304"/>
            <a:ext cx="8515349" cy="1066801"/>
          </a:xfrm>
        </p:spPr>
        <p:txBody>
          <a:bodyPr anchor="t" anchorCtr="0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81398"/>
            <a:ext cx="8515349" cy="822158"/>
          </a:xfrm>
        </p:spPr>
        <p:txBody>
          <a:bodyPr/>
          <a:lstStyle>
            <a:lvl1pPr marL="0" indent="0" algn="l">
              <a:buNone/>
              <a:defRPr sz="1700">
                <a:solidFill>
                  <a:schemeClr val="tx2"/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551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24"/>
            <a:ext cx="12192000" cy="34252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303" y="4282421"/>
            <a:ext cx="8515349" cy="1066801"/>
          </a:xfrm>
        </p:spPr>
        <p:txBody>
          <a:bodyPr anchor="t" anchorCtr="0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303" y="5349219"/>
            <a:ext cx="8515349" cy="822158"/>
          </a:xfrm>
        </p:spPr>
        <p:txBody>
          <a:bodyPr/>
          <a:lstStyle>
            <a:lvl1pPr marL="0" indent="0" algn="l">
              <a:buNone/>
              <a:defRPr sz="1700">
                <a:solidFill>
                  <a:schemeClr val="tx2"/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78" y="2876456"/>
            <a:ext cx="4030508" cy="56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964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32122"/>
            <a:ext cx="5670549" cy="1066801"/>
          </a:xfrm>
        </p:spPr>
        <p:txBody>
          <a:bodyPr anchor="t" anchorCtr="0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57598"/>
            <a:ext cx="5670549" cy="822158"/>
          </a:xfrm>
        </p:spPr>
        <p:txBody>
          <a:bodyPr/>
          <a:lstStyle>
            <a:lvl1pPr marL="0" indent="0" algn="l">
              <a:buNone/>
              <a:defRPr sz="1700">
                <a:solidFill>
                  <a:schemeClr val="tx2"/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89" y="0"/>
            <a:ext cx="5181611" cy="1106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78" y="685830"/>
            <a:ext cx="4030508" cy="56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5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Facet B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67" y="320675"/>
            <a:ext cx="9706989" cy="14207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75C53"/>
                </a:solidFill>
              </a:rPr>
              <a:t>NETGEAR Confidential and Proprietary</a:t>
            </a:r>
            <a:endParaRPr lang="en-US">
              <a:solidFill>
                <a:srgbClr val="675C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C50E-7F3B-4302-9D1B-390F462EA8AD}" type="slidenum">
              <a:rPr lang="en-US" smtClean="0">
                <a:solidFill>
                  <a:srgbClr val="675C53"/>
                </a:solidFill>
              </a:rPr>
              <a:pPr/>
              <a:t>‹#›</a:t>
            </a:fld>
            <a:endParaRPr lang="en-US">
              <a:solidFill>
                <a:srgbClr val="675C53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07873" y="154885"/>
            <a:ext cx="984127" cy="171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237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16623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5973" y="3429002"/>
            <a:ext cx="5664200" cy="1066801"/>
          </a:xfrm>
        </p:spPr>
        <p:txBody>
          <a:bodyPr anchor="b" anchorCtr="0"/>
          <a:lstStyle>
            <a:lvl1pPr algn="r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1731" y="4800585"/>
            <a:ext cx="5298444" cy="700220"/>
          </a:xfrm>
        </p:spPr>
        <p:txBody>
          <a:bodyPr/>
          <a:lstStyle>
            <a:lvl1pPr marL="0" indent="0" algn="r">
              <a:buNone/>
              <a:defRPr sz="1700">
                <a:solidFill>
                  <a:schemeClr val="tx2">
                    <a:lumMod val="50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64" y="305107"/>
            <a:ext cx="2927261" cy="40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1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09600" y="3432264"/>
            <a:ext cx="8515349" cy="1066801"/>
          </a:xfrm>
        </p:spPr>
        <p:txBody>
          <a:bodyPr anchor="b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609600" y="4892024"/>
            <a:ext cx="8515349" cy="822158"/>
          </a:xfrm>
        </p:spPr>
        <p:txBody>
          <a:bodyPr/>
          <a:lstStyle>
            <a:lvl1pPr marL="0" indent="0" algn="l">
              <a:buNone/>
              <a:defRPr sz="1700">
                <a:solidFill>
                  <a:schemeClr val="bg1"/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42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0" y="2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09600" y="3432264"/>
            <a:ext cx="8515349" cy="1066801"/>
          </a:xfrm>
        </p:spPr>
        <p:txBody>
          <a:bodyPr anchor="b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609600" y="4892024"/>
            <a:ext cx="8515349" cy="822158"/>
          </a:xfrm>
        </p:spPr>
        <p:txBody>
          <a:bodyPr/>
          <a:lstStyle>
            <a:lvl1pPr marL="0" indent="0" algn="l">
              <a:buNone/>
              <a:defRPr sz="1700">
                <a:solidFill>
                  <a:schemeClr val="bg1"/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78" y="602462"/>
            <a:ext cx="3326793" cy="4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0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2201-251E-4A86-9838-72A2708C8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2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Facet 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67" y="320675"/>
            <a:ext cx="9706989" cy="14207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F2201-251E-4A86-9838-72A2708C89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07873" y="154884"/>
            <a:ext cx="984127" cy="171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1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Facet B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67" y="320675"/>
            <a:ext cx="9706989" cy="14207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F2201-251E-4A86-9838-72A2708C89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07873" y="154885"/>
            <a:ext cx="984127" cy="171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9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2" y="1752600"/>
            <a:ext cx="11338981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F2201-251E-4A86-9838-72A2708C89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91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level1122132132131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A277F8-9FF8-4FC6-8C2D-DDC3D21CD9A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2018/2/23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F2201-251E-4A86-9838-72A2708C89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48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7567" y="320675"/>
            <a:ext cx="11315701" cy="14207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454" y="1752600"/>
            <a:ext cx="8515348" cy="4495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9517" y="6280377"/>
            <a:ext cx="568960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US" sz="800" b="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675C53"/>
                </a:solidFill>
              </a:rPr>
              <a:t>NETGEAR Confidential and Proprietary</a:t>
            </a:r>
            <a:endParaRPr lang="en-US">
              <a:solidFill>
                <a:srgbClr val="675C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5565" y="6499621"/>
            <a:ext cx="434253" cy="14588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fld id="{8475C50E-7F3B-4302-9D1B-390F462EA8AD}" type="slidenum">
              <a:rPr lang="en-US" smtClean="0">
                <a:solidFill>
                  <a:srgbClr val="675C53"/>
                </a:solidFill>
              </a:rPr>
              <a:pPr/>
              <a:t>‹#›</a:t>
            </a:fld>
            <a:endParaRPr lang="en-US">
              <a:solidFill>
                <a:srgbClr val="675C53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893" y="6423325"/>
            <a:ext cx="1517572" cy="21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7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7002" indent="-227002" algn="l" defTabSz="914354" rtl="0" eaLnBrk="1" latinLnBrk="0" hangingPunct="1">
        <a:lnSpc>
          <a:spcPct val="90000"/>
        </a:lnSpc>
        <a:spcBef>
          <a:spcPts val="1200"/>
        </a:spcBef>
        <a:buClr>
          <a:schemeClr val="tx2"/>
        </a:buClr>
        <a:buSzPct val="95000"/>
        <a:buFont typeface="Arial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341296" indent="-112708" algn="l" defTabSz="914354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461940" indent="-112708" algn="l" defTabSz="914354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631793" indent="-112708" algn="l" defTabSz="914354" rtl="0" eaLnBrk="1" latinLnBrk="0" hangingPunct="1">
        <a:lnSpc>
          <a:spcPct val="90000"/>
        </a:lnSpc>
        <a:spcBef>
          <a:spcPts val="2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742913" indent="-112708" algn="l" defTabSz="914354" rtl="0" eaLnBrk="1" latinLnBrk="0" hangingPunct="1">
        <a:lnSpc>
          <a:spcPct val="90000"/>
        </a:lnSpc>
        <a:spcBef>
          <a:spcPts val="2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1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7567" y="320675"/>
            <a:ext cx="11315701" cy="14207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454" y="1752600"/>
            <a:ext cx="8515348" cy="4495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9517" y="6280377"/>
            <a:ext cx="568960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US" sz="800" b="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5565" y="6499621"/>
            <a:ext cx="434253" cy="14588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F2201-251E-4A86-9838-72A2708C89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893" y="6423325"/>
            <a:ext cx="1517572" cy="21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1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7002" indent="-227002" algn="l" defTabSz="914354" rtl="0" eaLnBrk="1" latinLnBrk="0" hangingPunct="1">
        <a:lnSpc>
          <a:spcPct val="90000"/>
        </a:lnSpc>
        <a:spcBef>
          <a:spcPts val="1200"/>
        </a:spcBef>
        <a:buClr>
          <a:schemeClr val="tx2"/>
        </a:buClr>
        <a:buSzPct val="95000"/>
        <a:buFont typeface="Arial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341296" indent="-112708" algn="l" defTabSz="914354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461940" indent="-112708" algn="l" defTabSz="914354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631793" indent="-112708" algn="l" defTabSz="914354" rtl="0" eaLnBrk="1" latinLnBrk="0" hangingPunct="1">
        <a:lnSpc>
          <a:spcPct val="90000"/>
        </a:lnSpc>
        <a:spcBef>
          <a:spcPts val="2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742913" indent="-112708" algn="l" defTabSz="914354" rtl="0" eaLnBrk="1" latinLnBrk="0" hangingPunct="1">
        <a:lnSpc>
          <a:spcPct val="90000"/>
        </a:lnSpc>
        <a:spcBef>
          <a:spcPts val="2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1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tp://10.40.1.184/software/TortoiseSVN-1.8.8.25755-x64-svn-1.8.10.msi" TargetMode="External"/><Relationship Id="rId2" Type="http://schemas.openxmlformats.org/officeDocument/2006/relationships/hyperlink" Target="ftp://10.40.1.184/software/ActiveTcl8.4.20.0.297203-win32-ix86-threaded.exe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ftp://10.40.1.184/software/IXIA" TargetMode="External"/><Relationship Id="rId4" Type="http://schemas.openxmlformats.org/officeDocument/2006/relationships/hyperlink" Target="ftp://10.40.1.184/software/SpirentTestCent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pring.io/tools/sts" TargetMode="Externa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" y="3157944"/>
            <a:ext cx="8515349" cy="1066801"/>
          </a:xfrm>
        </p:spPr>
        <p:txBody>
          <a:bodyPr/>
          <a:lstStyle/>
          <a:p>
            <a:r>
              <a:rPr lang="en-US" altLang="zh-CN" dirty="0" smtClean="0"/>
              <a:t>Insight 4.0 Web Portal Automation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4602464"/>
            <a:ext cx="1691640" cy="320056"/>
          </a:xfrm>
        </p:spPr>
        <p:txBody>
          <a:bodyPr/>
          <a:lstStyle/>
          <a:p>
            <a:r>
              <a:rPr lang="en-US" altLang="zh-CN" dirty="0" smtClean="0"/>
              <a:t>NEC QA Team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93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5279" y="34667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Code Catalog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" y="1138989"/>
            <a:ext cx="11553029" cy="498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8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4" y="1395663"/>
            <a:ext cx="8515348" cy="4852737"/>
          </a:xfrm>
        </p:spPr>
        <p:txBody>
          <a:bodyPr/>
          <a:lstStyle/>
          <a:p>
            <a:r>
              <a:rPr lang="en-US" altLang="zh-CN" dirty="0" err="1"/>
              <a:t>p</a:t>
            </a:r>
            <a:r>
              <a:rPr lang="en-US" altLang="zh-CN" dirty="0" err="1" smtClean="0"/>
              <a:t>aram</a:t>
            </a:r>
            <a:r>
              <a:rPr lang="en-US" altLang="zh-CN" dirty="0" smtClean="0"/>
              <a:t>: include global 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. Reading from config_*.xml</a:t>
            </a:r>
          </a:p>
          <a:p>
            <a:r>
              <a:rPr lang="en-US" altLang="zh-CN" dirty="0" err="1"/>
              <a:t>p</a:t>
            </a:r>
            <a:r>
              <a:rPr lang="en-US" altLang="zh-CN" dirty="0" err="1" smtClean="0"/>
              <a:t>ubliclibrary</a:t>
            </a:r>
            <a:r>
              <a:rPr lang="en-US" altLang="zh-CN" dirty="0" smtClean="0"/>
              <a:t>: include some public script .such as login. Click [apply] button ,Click alert</a:t>
            </a:r>
          </a:p>
          <a:p>
            <a:r>
              <a:rPr lang="en-US" altLang="zh-CN" dirty="0" err="1" smtClean="0"/>
              <a:t>testcase:include</a:t>
            </a:r>
            <a:r>
              <a:rPr lang="en-US" altLang="zh-CN" dirty="0" smtClean="0"/>
              <a:t> all </a:t>
            </a:r>
            <a:r>
              <a:rPr lang="en-US" altLang="zh-CN" dirty="0" err="1" smtClean="0"/>
              <a:t>testcase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/>
              <a:t>t</a:t>
            </a:r>
            <a:r>
              <a:rPr lang="en-US" altLang="zh-CN" dirty="0" err="1" smtClean="0"/>
              <a:t>estbase:testcase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extendsTestCaseBase</a:t>
            </a:r>
            <a:endParaRPr lang="en-US" altLang="zh-CN" dirty="0" smtClean="0"/>
          </a:p>
          <a:p>
            <a:r>
              <a:rPr lang="en-US" altLang="zh-CN" dirty="0" err="1"/>
              <a:t>u</a:t>
            </a:r>
            <a:r>
              <a:rPr lang="en-US" altLang="zh-CN" dirty="0" err="1" smtClean="0"/>
              <a:t>til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include command line. java </a:t>
            </a:r>
            <a:r>
              <a:rPr lang="en-US" altLang="zh-CN" dirty="0" err="1" smtClean="0"/>
              <a:t>socket,read</a:t>
            </a:r>
            <a:r>
              <a:rPr lang="en-US" altLang="zh-CN" dirty="0" smtClean="0"/>
              <a:t> xml </a:t>
            </a:r>
          </a:p>
          <a:p>
            <a:r>
              <a:rPr lang="en-US" altLang="zh-CN" dirty="0" err="1"/>
              <a:t>w</a:t>
            </a:r>
            <a:r>
              <a:rPr lang="en-US" altLang="zh-CN" dirty="0" err="1" smtClean="0"/>
              <a:t>ebelement</a:t>
            </a:r>
            <a:r>
              <a:rPr lang="en-US" altLang="zh-CN" dirty="0" smtClean="0"/>
              <a:t>: include all web page element.</a:t>
            </a:r>
          </a:p>
          <a:p>
            <a:r>
              <a:rPr lang="en-US" altLang="zh-CN" dirty="0" err="1"/>
              <a:t>w</a:t>
            </a:r>
            <a:r>
              <a:rPr lang="en-US" altLang="zh-CN" dirty="0" err="1" smtClean="0"/>
              <a:t>eboperation</a:t>
            </a:r>
            <a:r>
              <a:rPr lang="en-US" altLang="zh-CN" dirty="0" smtClean="0"/>
              <a:t>: use </a:t>
            </a:r>
            <a:r>
              <a:rPr lang="en-US" altLang="zh-CN" dirty="0" err="1" smtClean="0"/>
              <a:t>webelement</a:t>
            </a:r>
            <a:r>
              <a:rPr lang="en-US" altLang="zh-CN" dirty="0" smtClean="0"/>
              <a:t> to operate GUI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5279" y="34667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Code Catalog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14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5454" y="1042737"/>
            <a:ext cx="10499220" cy="5205663"/>
          </a:xfrm>
        </p:spPr>
        <p:txBody>
          <a:bodyPr/>
          <a:lstStyle/>
          <a:p>
            <a:r>
              <a:rPr lang="en-US" altLang="zh-CN" sz="1400" b="1" dirty="0" smtClean="0"/>
              <a:t>public </a:t>
            </a:r>
            <a:r>
              <a:rPr lang="en-US" altLang="zh-CN" sz="1400" b="1" dirty="0"/>
              <a:t>class </a:t>
            </a:r>
            <a:r>
              <a:rPr lang="en-US" altLang="zh-CN" sz="1400" b="1" dirty="0" err="1"/>
              <a:t>Testcase</a:t>
            </a:r>
            <a:r>
              <a:rPr lang="en-US" altLang="zh-CN" sz="1400" b="1" dirty="0"/>
              <a:t> extends </a:t>
            </a:r>
            <a:r>
              <a:rPr lang="en-US" altLang="zh-CN" sz="1400" b="1" dirty="0" err="1"/>
              <a:t>TestCaseBase</a:t>
            </a:r>
            <a:r>
              <a:rPr lang="en-US" altLang="zh-CN" sz="1400" b="1" dirty="0"/>
              <a:t> {</a:t>
            </a:r>
          </a:p>
          <a:p>
            <a:r>
              <a:rPr lang="en-US" altLang="zh-CN" sz="1400" dirty="0"/>
              <a:t>@Test</a:t>
            </a:r>
          </a:p>
          <a:p>
            <a:pPr marL="0" indent="0">
              <a:buNone/>
            </a:pPr>
            <a:r>
              <a:rPr lang="en-US" altLang="zh-CN" sz="1400" b="1" dirty="0"/>
              <a:t>public void Test1() {</a:t>
            </a:r>
          </a:p>
          <a:p>
            <a:r>
              <a:rPr lang="en-US" altLang="zh-CN" sz="1400" dirty="0" smtClean="0"/>
              <a:t>//declare start with </a:t>
            </a:r>
            <a:r>
              <a:rPr lang="en-US" altLang="zh-CN" sz="1400" dirty="0" err="1" smtClean="0"/>
              <a:t>dut</a:t>
            </a:r>
            <a:r>
              <a:rPr lang="en-US" altLang="zh-CN" sz="1400" dirty="0" smtClean="0"/>
              <a:t> webpage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DUT </a:t>
            </a:r>
            <a:r>
              <a:rPr lang="en-US" altLang="zh-CN" sz="1400" u="sng" dirty="0" err="1"/>
              <a:t>dut</a:t>
            </a:r>
            <a:r>
              <a:rPr lang="en-US" altLang="zh-CN" sz="1400" u="sng" dirty="0"/>
              <a:t> = </a:t>
            </a:r>
            <a:r>
              <a:rPr lang="en-US" altLang="zh-CN" sz="1400" b="1" u="sng" dirty="0"/>
              <a:t>new DUT();</a:t>
            </a:r>
          </a:p>
          <a:p>
            <a:r>
              <a:rPr lang="en-US" altLang="zh-CN" sz="1400" dirty="0" smtClean="0"/>
              <a:t>//use </a:t>
            </a:r>
            <a:r>
              <a:rPr lang="en-US" altLang="zh-CN" sz="1400" dirty="0" err="1" smtClean="0"/>
              <a:t>publiclibrary</a:t>
            </a:r>
            <a:r>
              <a:rPr lang="en-US" altLang="zh-CN" sz="1400" dirty="0" smtClean="0"/>
              <a:t> to login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 err="1"/>
              <a:t>Login.</a:t>
            </a:r>
            <a:r>
              <a:rPr lang="en-US" altLang="zh-CN" sz="1400" i="1" dirty="0" err="1"/>
              <a:t>login</a:t>
            </a:r>
            <a:r>
              <a:rPr lang="en-US" altLang="zh-CN" sz="1400" i="1" dirty="0"/>
              <a:t>();</a:t>
            </a:r>
          </a:p>
          <a:p>
            <a:r>
              <a:rPr lang="en-US" altLang="zh-CN" sz="1400" dirty="0" smtClean="0"/>
              <a:t>//enter switching-port-configuration page</a:t>
            </a:r>
            <a:endParaRPr lang="zh-CN" altLang="en-US" sz="1400" u="sng" dirty="0"/>
          </a:p>
          <a:p>
            <a:pPr marL="0" indent="0">
              <a:buNone/>
            </a:pPr>
            <a:r>
              <a:rPr lang="en-US" altLang="zh-CN" sz="1400" dirty="0" err="1"/>
              <a:t>SwitchingPortsPortconfiguration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switchingPortsPortconfiguration</a:t>
            </a:r>
            <a:r>
              <a:rPr lang="en-US" altLang="zh-CN" sz="1400" dirty="0"/>
              <a:t> = </a:t>
            </a:r>
            <a:r>
              <a:rPr lang="en-US" altLang="zh-CN" sz="1400" b="1" dirty="0"/>
              <a:t>new </a:t>
            </a:r>
            <a:r>
              <a:rPr lang="en-US" altLang="zh-CN" sz="1400" b="1" dirty="0" err="1"/>
              <a:t>SwitchingPortsPortconfiguration</a:t>
            </a:r>
            <a:r>
              <a:rPr lang="en-US" altLang="zh-CN" sz="1400" b="1" dirty="0"/>
              <a:t>();</a:t>
            </a:r>
          </a:p>
          <a:p>
            <a:r>
              <a:rPr lang="en-US" altLang="zh-CN" sz="1400" dirty="0"/>
              <a:t>//</a:t>
            </a:r>
            <a:r>
              <a:rPr lang="en-US" altLang="zh-CN" sz="1400" u="sng" dirty="0"/>
              <a:t>linkup A01 </a:t>
            </a:r>
            <a:r>
              <a:rPr lang="zh-CN" altLang="en-US" sz="1400" u="sng" dirty="0"/>
              <a:t> </a:t>
            </a:r>
            <a:r>
              <a:rPr lang="en-US" altLang="zh-CN" sz="1400" u="sng" dirty="0" smtClean="0"/>
              <a:t>port</a:t>
            </a:r>
            <a:endParaRPr lang="zh-CN" altLang="en-US" sz="1400" u="sng" dirty="0"/>
          </a:p>
          <a:p>
            <a:pPr marL="0" indent="0">
              <a:buNone/>
            </a:pPr>
            <a:r>
              <a:rPr lang="en-US" altLang="zh-CN" sz="1400" u="sng" dirty="0" smtClean="0"/>
              <a:t> </a:t>
            </a:r>
            <a:r>
              <a:rPr lang="en-US" altLang="zh-CN" sz="1400" u="sng" dirty="0" err="1" smtClean="0"/>
              <a:t>switchingPortsPortconfiguration.</a:t>
            </a:r>
            <a:r>
              <a:rPr lang="en-US" altLang="zh-CN" sz="1400" i="1" u="sng" dirty="0" err="1" smtClean="0"/>
              <a:t>setPortConfiguration</a:t>
            </a:r>
            <a:r>
              <a:rPr lang="en-US" altLang="zh-CN" sz="1400" i="1" u="sng" dirty="0" smtClean="0"/>
              <a:t>(GlobalParam.A01</a:t>
            </a:r>
            <a:r>
              <a:rPr lang="en-US" altLang="zh-CN" sz="1400" i="1" u="sng" dirty="0"/>
              <a:t>);</a:t>
            </a:r>
          </a:p>
          <a:p>
            <a:r>
              <a:rPr lang="en-US" altLang="zh-CN" sz="1400" dirty="0"/>
              <a:t>//use </a:t>
            </a:r>
            <a:r>
              <a:rPr lang="en-US" altLang="zh-CN" sz="1400" dirty="0" err="1"/>
              <a:t>publiclibrary</a:t>
            </a:r>
            <a:r>
              <a:rPr lang="en-US" altLang="zh-CN" sz="1400" dirty="0"/>
              <a:t> to </a:t>
            </a:r>
            <a:r>
              <a:rPr lang="en-US" altLang="zh-CN" sz="1400" dirty="0" smtClean="0"/>
              <a:t>logout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 err="1" smtClean="0"/>
              <a:t>Login.</a:t>
            </a:r>
            <a:r>
              <a:rPr lang="en-US" altLang="zh-CN" sz="1400" i="1" dirty="0" err="1" smtClean="0"/>
              <a:t>logout</a:t>
            </a:r>
            <a:r>
              <a:rPr lang="en-US" altLang="zh-CN" sz="1400" i="1" dirty="0" smtClean="0"/>
              <a:t>();</a:t>
            </a:r>
            <a:endParaRPr lang="zh-CN" altLang="en-US" sz="1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169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5454" y="1042737"/>
            <a:ext cx="10499220" cy="52056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 smtClean="0"/>
              <a:t>// </a:t>
            </a:r>
            <a:r>
              <a:rPr lang="en-US" altLang="zh-CN" sz="1400" dirty="0" smtClean="0"/>
              <a:t>send traffic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/>
              <a:t>Command </a:t>
            </a:r>
            <a:r>
              <a:rPr lang="en-US" altLang="zh-CN" sz="1400" dirty="0" err="1"/>
              <a:t>command</a:t>
            </a:r>
            <a:r>
              <a:rPr lang="en-US" altLang="zh-CN" sz="1400" dirty="0"/>
              <a:t> = </a:t>
            </a:r>
            <a:r>
              <a:rPr lang="en-US" altLang="zh-CN" sz="1400" b="1" dirty="0"/>
              <a:t>new Command();</a:t>
            </a:r>
          </a:p>
          <a:p>
            <a:pPr marL="0" indent="0">
              <a:buNone/>
            </a:pPr>
            <a:r>
              <a:rPr lang="en-US" altLang="zh-CN" sz="1400" dirty="0" err="1"/>
              <a:t>command.runTclShell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 smtClean="0"/>
              <a:t>/use java socket to connection </a:t>
            </a:r>
            <a:r>
              <a:rPr lang="en-US" altLang="zh-CN" sz="1400" dirty="0" err="1" smtClean="0"/>
              <a:t>tcl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 err="1"/>
              <a:t>Javasocket</a:t>
            </a:r>
            <a:r>
              <a:rPr lang="en-US" altLang="zh-CN" sz="1400" dirty="0"/>
              <a:t> </a:t>
            </a:r>
            <a:r>
              <a:rPr lang="en-US" altLang="zh-CN" sz="1400" u="sng" dirty="0" err="1"/>
              <a:t>javasocket</a:t>
            </a:r>
            <a:r>
              <a:rPr lang="en-US" altLang="zh-CN" sz="1400" u="sng" dirty="0"/>
              <a:t> = </a:t>
            </a:r>
            <a:r>
              <a:rPr lang="en-US" altLang="zh-CN" sz="1400" b="1" u="sng" dirty="0"/>
              <a:t>new </a:t>
            </a:r>
            <a:r>
              <a:rPr lang="en-US" altLang="zh-CN" sz="1400" b="1" u="sng" dirty="0" err="1"/>
              <a:t>Javasocket</a:t>
            </a:r>
            <a:r>
              <a:rPr lang="en-US" altLang="zh-CN" sz="1400" b="1" u="sng" dirty="0"/>
              <a:t>();</a:t>
            </a:r>
          </a:p>
          <a:p>
            <a:pPr marL="0" indent="0">
              <a:buNone/>
            </a:pPr>
            <a:r>
              <a:rPr lang="en-US" altLang="zh-CN" sz="1400" dirty="0" err="1"/>
              <a:t>javasocket.WakeUpTclShell</a:t>
            </a:r>
            <a:r>
              <a:rPr lang="en-US" altLang="zh-CN" sz="1400" dirty="0"/>
              <a:t>();</a:t>
            </a:r>
          </a:p>
          <a:p>
            <a:pPr marL="0" indent="0">
              <a:buNone/>
            </a:pPr>
            <a:r>
              <a:rPr lang="en-US" altLang="zh-CN" sz="1400" dirty="0" err="1"/>
              <a:t>javasocket.WaitForTclShell</a:t>
            </a:r>
            <a:r>
              <a:rPr lang="en-US" altLang="zh-CN" sz="1400" dirty="0" smtClean="0"/>
              <a:t>();</a:t>
            </a:r>
            <a:endParaRPr lang="zh-CN" altLang="en-US" sz="1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6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5454" y="1042737"/>
            <a:ext cx="10499220" cy="5205663"/>
          </a:xfrm>
        </p:spPr>
        <p:txBody>
          <a:bodyPr/>
          <a:lstStyle/>
          <a:p>
            <a:r>
              <a:rPr lang="en-US" altLang="zh-CN" sz="1400" dirty="0" smtClean="0"/>
              <a:t>// </a:t>
            </a:r>
            <a:r>
              <a:rPr lang="en-US" altLang="zh-CN" sz="1400" dirty="0"/>
              <a:t>declare start with </a:t>
            </a:r>
            <a:r>
              <a:rPr lang="en-US" altLang="zh-CN" sz="1400" dirty="0" err="1"/>
              <a:t>dut</a:t>
            </a:r>
            <a:r>
              <a:rPr lang="en-US" altLang="zh-CN" sz="1400" dirty="0"/>
              <a:t> webpage</a:t>
            </a:r>
          </a:p>
          <a:p>
            <a:pPr marL="0" indent="0">
              <a:buNone/>
            </a:pPr>
            <a:r>
              <a:rPr lang="en-US" altLang="zh-CN" sz="1400" dirty="0" smtClean="0"/>
              <a:t>SW1 </a:t>
            </a:r>
            <a:r>
              <a:rPr lang="en-US" altLang="zh-CN" sz="1400" u="sng" dirty="0" err="1"/>
              <a:t>sw1</a:t>
            </a:r>
            <a:r>
              <a:rPr lang="en-US" altLang="zh-CN" sz="1400" u="sng" dirty="0"/>
              <a:t> = </a:t>
            </a:r>
            <a:r>
              <a:rPr lang="en-US" altLang="zh-CN" sz="1400" b="1" u="sng" dirty="0"/>
              <a:t>new SW1();</a:t>
            </a:r>
          </a:p>
          <a:p>
            <a:pPr marL="0" indent="0">
              <a:buNone/>
            </a:pPr>
            <a:r>
              <a:rPr lang="en-US" altLang="zh-CN" sz="1400" dirty="0" err="1"/>
              <a:t>Login.</a:t>
            </a:r>
            <a:r>
              <a:rPr lang="en-US" altLang="zh-CN" sz="1400" i="1" dirty="0" err="1"/>
              <a:t>login</a:t>
            </a:r>
            <a:r>
              <a:rPr lang="en-US" altLang="zh-CN" sz="1400" i="1" dirty="0"/>
              <a:t>();</a:t>
            </a:r>
          </a:p>
          <a:p>
            <a:pPr marL="0" indent="0">
              <a:buNone/>
            </a:pPr>
            <a:r>
              <a:rPr lang="en-US" altLang="zh-CN" sz="1400" dirty="0" err="1"/>
              <a:t>Login.</a:t>
            </a:r>
            <a:r>
              <a:rPr lang="en-US" altLang="zh-CN" sz="1400" i="1" dirty="0" err="1"/>
              <a:t>logout</a:t>
            </a:r>
            <a:r>
              <a:rPr lang="en-US" altLang="zh-CN" sz="1400" i="1" dirty="0"/>
              <a:t>();</a:t>
            </a:r>
          </a:p>
          <a:p>
            <a:r>
              <a:rPr lang="en-US" altLang="zh-CN" sz="1400" dirty="0" smtClean="0"/>
              <a:t>//send </a:t>
            </a:r>
            <a:r>
              <a:rPr lang="en-US" altLang="zh-CN" sz="1400" dirty="0" err="1" smtClean="0"/>
              <a:t>param</a:t>
            </a:r>
            <a:r>
              <a:rPr lang="en-US" altLang="zh-CN" sz="1400" dirty="0" smtClean="0"/>
              <a:t> to </a:t>
            </a:r>
            <a:r>
              <a:rPr lang="en-US" altLang="zh-CN" sz="1400" dirty="0" err="1" smtClean="0"/>
              <a:t>tcl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 err="1"/>
              <a:t>javasocket.SendParamToTclShell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portA</a:t>
            </a:r>
            <a:r>
              <a:rPr lang="en-US" altLang="zh-CN" sz="1400" dirty="0"/>
              <a:t>", GlobalParam.</a:t>
            </a:r>
            <a:r>
              <a:rPr lang="en-US" altLang="zh-CN" sz="1400" i="1" dirty="0"/>
              <a:t>A01);</a:t>
            </a:r>
          </a:p>
          <a:p>
            <a:r>
              <a:rPr lang="en-US" altLang="zh-CN" sz="1400" dirty="0" smtClean="0"/>
              <a:t>//read result from </a:t>
            </a:r>
            <a:r>
              <a:rPr lang="en-US" altLang="zh-CN" sz="1400" dirty="0" err="1" smtClean="0"/>
              <a:t>tcl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 err="1"/>
              <a:t>MicResult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javasocket.readResultFromTclShell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 smtClean="0"/>
              <a:t>//</a:t>
            </a:r>
            <a:r>
              <a:rPr lang="en-US" altLang="zh-CN" sz="1400" dirty="0" err="1" smtClean="0"/>
              <a:t>TestNG</a:t>
            </a:r>
            <a:r>
              <a:rPr lang="en-US" altLang="zh-CN" sz="1400" dirty="0" smtClean="0"/>
              <a:t> verification </a:t>
            </a:r>
            <a:r>
              <a:rPr lang="en-US" altLang="zh-CN" sz="1400" dirty="0" err="1" smtClean="0"/>
              <a:t>MicResult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mark as test pass or fail</a:t>
            </a:r>
          </a:p>
          <a:p>
            <a:pPr marL="0" indent="0">
              <a:buNone/>
            </a:pPr>
            <a:r>
              <a:rPr lang="en-US" altLang="zh-CN" sz="1400" i="1" dirty="0" err="1" smtClean="0"/>
              <a:t>assertTrue</a:t>
            </a:r>
            <a:r>
              <a:rPr lang="en-US" altLang="zh-CN" sz="1400" i="1" dirty="0" smtClean="0"/>
              <a:t>(</a:t>
            </a:r>
            <a:r>
              <a:rPr lang="en-US" altLang="zh-CN" sz="1400" i="1" dirty="0" err="1" smtClean="0"/>
              <a:t>MicResult</a:t>
            </a:r>
            <a:r>
              <a:rPr lang="en-US" altLang="zh-CN" sz="1400" i="1" dirty="0"/>
              <a:t>);</a:t>
            </a:r>
          </a:p>
          <a:p>
            <a:pPr marL="0" indent="0">
              <a:buNone/>
            </a:pPr>
            <a:r>
              <a:rPr lang="en-US" altLang="zh-CN" sz="1400" dirty="0"/>
              <a:t>}</a:t>
            </a:r>
          </a:p>
          <a:p>
            <a:pPr marL="0" indent="0">
              <a:buNone/>
            </a:pPr>
            <a:r>
              <a:rPr lang="en-US" altLang="zh-CN" sz="1400" dirty="0"/>
              <a:t>}</a:t>
            </a:r>
          </a:p>
          <a:p>
            <a:endParaRPr lang="zh-CN" altLang="en-US" sz="1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6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67" y="320675"/>
            <a:ext cx="11315701" cy="930609"/>
          </a:xfrm>
        </p:spPr>
        <p:txBody>
          <a:bodyPr/>
          <a:lstStyle/>
          <a:p>
            <a:r>
              <a:rPr lang="en-US" altLang="zh-CN" dirty="0" smtClean="0"/>
              <a:t>How to run?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31" y="2201779"/>
            <a:ext cx="7996435" cy="4495800"/>
          </a:xfrm>
        </p:spPr>
      </p:pic>
      <p:sp>
        <p:nvSpPr>
          <p:cNvPr id="3" name="TextBox 2"/>
          <p:cNvSpPr txBox="1"/>
          <p:nvPr/>
        </p:nvSpPr>
        <p:spPr>
          <a:xfrm>
            <a:off x="427566" y="1106905"/>
            <a:ext cx="10946287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Run single case: use spring-tool-</a:t>
            </a:r>
            <a:r>
              <a:rPr lang="en-US" altLang="zh-CN" sz="2400" dirty="0" err="1"/>
              <a:t>suite,open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testcase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right click code windows</a:t>
            </a:r>
            <a:r>
              <a:rPr lang="en-US" altLang="zh-CN" sz="2400" dirty="0" smtClean="0"/>
              <a:t>, choice-</a:t>
            </a:r>
            <a:r>
              <a:rPr lang="en-US" altLang="zh-CN" sz="2400" dirty="0"/>
              <a:t>&gt;Run AS-&gt;</a:t>
            </a:r>
            <a:r>
              <a:rPr lang="en-US" altLang="zh-CN" sz="2400" dirty="0" err="1"/>
              <a:t>TestNG</a:t>
            </a:r>
            <a:r>
              <a:rPr lang="en-US" altLang="zh-CN" sz="2400" dirty="0"/>
              <a:t> Test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805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67" y="959170"/>
            <a:ext cx="11315701" cy="10548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Run test suite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Step1:build </a:t>
            </a:r>
            <a:r>
              <a:rPr lang="en-US" altLang="zh-CN" sz="2400" dirty="0"/>
              <a:t>a </a:t>
            </a:r>
            <a:r>
              <a:rPr lang="en-US" altLang="zh-CN" sz="2400" dirty="0" smtClean="0"/>
              <a:t>testing.xml, configure which test case want to run</a:t>
            </a:r>
            <a:endParaRPr lang="zh-CN" alt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8101" y="2155476"/>
            <a:ext cx="5486260" cy="1876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101" y="4586184"/>
            <a:ext cx="5050931" cy="22718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0022" y="3988548"/>
            <a:ext cx="1078896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/>
              <a:t>Step 2: use command “</a:t>
            </a:r>
            <a:r>
              <a:rPr lang="en-US" altLang="zh-CN" sz="2400" dirty="0" err="1"/>
              <a:t>mvn</a:t>
            </a:r>
            <a:r>
              <a:rPr lang="en-US" altLang="zh-CN" sz="2400" dirty="0"/>
              <a:t> test” in Jenkins or spring-tool-suite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7567" y="320675"/>
            <a:ext cx="11315701" cy="9306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How to run?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314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 Result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83" y="1143001"/>
            <a:ext cx="11844187" cy="4128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0800000" flipH="1" flipV="1">
            <a:off x="427567" y="5580847"/>
            <a:ext cx="1110664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 err="1" smtClean="0">
                <a:solidFill>
                  <a:schemeClr val="tx2"/>
                </a:solidFill>
              </a:rPr>
              <a:t>Testng</a:t>
            </a:r>
            <a:r>
              <a:rPr lang="en-US" altLang="zh-CN" sz="2400" dirty="0" smtClean="0">
                <a:solidFill>
                  <a:schemeClr val="tx2"/>
                </a:solidFill>
              </a:rPr>
              <a:t> result window will show which line and which element not found and create a screenshot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43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Steps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567" y="1463842"/>
            <a:ext cx="8515348" cy="449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Integrate testing logs into Jenkins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Wrapper-up TCL call functions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…….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91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Automation Topology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68142"/>
            <a:ext cx="10546080" cy="600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3" y="332374"/>
            <a:ext cx="9706989" cy="1420729"/>
          </a:xfrm>
        </p:spPr>
        <p:txBody>
          <a:bodyPr/>
          <a:lstStyle/>
          <a:p>
            <a:r>
              <a:rPr lang="en-US" altLang="zh-CN" dirty="0" smtClean="0"/>
              <a:t>Software I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3" y="1203159"/>
            <a:ext cx="8622293" cy="5045242"/>
          </a:xfrm>
        </p:spPr>
        <p:txBody>
          <a:bodyPr/>
          <a:lstStyle/>
          <a:p>
            <a:r>
              <a:rPr lang="en-US" altLang="zh-CN" dirty="0" smtClean="0"/>
              <a:t>Step 1.Install </a:t>
            </a:r>
            <a:r>
              <a:rPr lang="en-US" altLang="zh-CN" dirty="0"/>
              <a:t>Active TCL v8.4.20-32 </a:t>
            </a:r>
            <a:r>
              <a:rPr lang="en-US" altLang="zh-CN" dirty="0" smtClean="0"/>
              <a:t>bit</a:t>
            </a:r>
          </a:p>
          <a:p>
            <a:pPr marL="0" indent="0">
              <a:buNone/>
            </a:pPr>
            <a:r>
              <a:rPr lang="en-US" altLang="zh-CN" u="sng" dirty="0" smtClean="0">
                <a:hlinkClick r:id="rId2"/>
              </a:rPr>
              <a:t>Ftp</a:t>
            </a:r>
            <a:r>
              <a:rPr lang="en-US" altLang="zh-CN" u="sng" dirty="0">
                <a:hlinkClick r:id="rId2"/>
              </a:rPr>
              <a:t>://</a:t>
            </a:r>
            <a:r>
              <a:rPr lang="en-US" altLang="zh-CN" u="sng" dirty="0" smtClean="0">
                <a:hlinkClick r:id="rId2"/>
              </a:rPr>
              <a:t>10.40.1.184/software/ActiveTcl8.4.20.0.297203-win32-ix86-threaded.exe</a:t>
            </a:r>
            <a:endParaRPr lang="zh-CN" altLang="zh-CN" dirty="0"/>
          </a:p>
          <a:p>
            <a:r>
              <a:rPr lang="en-US" altLang="zh-CN" dirty="0" smtClean="0"/>
              <a:t>Step 2.Install SVN</a:t>
            </a:r>
          </a:p>
          <a:p>
            <a:pPr marL="0" indent="0">
              <a:buNone/>
            </a:pPr>
            <a:r>
              <a:rPr lang="en-US" altLang="zh-CN" u="sng" dirty="0" smtClean="0">
                <a:hlinkClick r:id="rId3"/>
              </a:rPr>
              <a:t>Ftp</a:t>
            </a:r>
            <a:r>
              <a:rPr lang="en-US" altLang="zh-CN" u="sng" dirty="0">
                <a:hlinkClick r:id="rId3"/>
              </a:rPr>
              <a:t>://</a:t>
            </a:r>
            <a:r>
              <a:rPr lang="en-US" altLang="zh-CN" u="sng" dirty="0" smtClean="0">
                <a:hlinkClick r:id="rId3"/>
              </a:rPr>
              <a:t>10.40.1.184/software/TortoiseSVN-1.8.8.25755-x64-svn-1.8.10.msi</a:t>
            </a:r>
            <a:endParaRPr lang="en-US" altLang="zh-CN" dirty="0" smtClean="0"/>
          </a:p>
          <a:p>
            <a:r>
              <a:rPr lang="en-US" altLang="zh-CN" dirty="0" smtClean="0"/>
              <a:t>Step 3.</a:t>
            </a:r>
            <a:r>
              <a:rPr lang="en-US" altLang="zh-CN" dirty="0"/>
              <a:t> Install </a:t>
            </a:r>
            <a:r>
              <a:rPr lang="en-US" altLang="zh-CN" dirty="0" smtClean="0"/>
              <a:t>Spirent </a:t>
            </a:r>
            <a:r>
              <a:rPr lang="en-US" altLang="zh-CN" dirty="0" err="1" smtClean="0"/>
              <a:t>TestCenter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u="sng" dirty="0" smtClean="0">
                <a:hlinkClick r:id="rId4"/>
              </a:rPr>
              <a:t>Ftp</a:t>
            </a:r>
            <a:r>
              <a:rPr lang="en-US" altLang="zh-CN" u="sng" dirty="0">
                <a:hlinkClick r:id="rId4"/>
              </a:rPr>
              <a:t>://</a:t>
            </a:r>
            <a:r>
              <a:rPr lang="en-US" altLang="zh-CN" u="sng" dirty="0" smtClean="0">
                <a:hlinkClick r:id="rId4"/>
              </a:rPr>
              <a:t>10.40.1.184/software/SpirentTestCenter</a:t>
            </a:r>
            <a:endParaRPr lang="en-US" altLang="zh-CN" dirty="0" smtClean="0"/>
          </a:p>
          <a:p>
            <a:r>
              <a:rPr lang="en-US" altLang="zh-CN" dirty="0" smtClean="0"/>
              <a:t>Step 4. </a:t>
            </a:r>
            <a:r>
              <a:rPr lang="en-US" altLang="zh-CN" dirty="0"/>
              <a:t>Install </a:t>
            </a:r>
            <a:r>
              <a:rPr lang="en-US" altLang="zh-CN" dirty="0" smtClean="0"/>
              <a:t>IXIA</a:t>
            </a:r>
          </a:p>
          <a:p>
            <a:pPr marL="0" indent="0">
              <a:buNone/>
            </a:pPr>
            <a:r>
              <a:rPr lang="en-US" altLang="zh-CN" u="sng" dirty="0" smtClean="0">
                <a:hlinkClick r:id="rId5"/>
              </a:rPr>
              <a:t>Ftp</a:t>
            </a:r>
            <a:r>
              <a:rPr lang="en-US" altLang="zh-CN" u="sng" dirty="0">
                <a:hlinkClick r:id="rId5"/>
              </a:rPr>
              <a:t>://</a:t>
            </a:r>
            <a:r>
              <a:rPr lang="en-US" altLang="zh-CN" u="sng" dirty="0" smtClean="0">
                <a:hlinkClick r:id="rId5"/>
              </a:rPr>
              <a:t>10.40.1.184/software/IXIA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77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 II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4" y="1395663"/>
            <a:ext cx="8515348" cy="4852737"/>
          </a:xfrm>
        </p:spPr>
        <p:txBody>
          <a:bodyPr/>
          <a:lstStyle/>
          <a:p>
            <a:r>
              <a:rPr lang="en-US" altLang="zh-CN" dirty="0" smtClean="0"/>
              <a:t>Step 5.install </a:t>
            </a:r>
            <a:r>
              <a:rPr lang="en-US" altLang="zh-CN" dirty="0" err="1" smtClean="0"/>
              <a:t>jdk</a:t>
            </a:r>
            <a:r>
              <a:rPr lang="en-US" altLang="zh-CN" dirty="0" smtClean="0"/>
              <a:t> 1.8</a:t>
            </a:r>
          </a:p>
          <a:p>
            <a:pPr marL="0" indent="0">
              <a:buNone/>
            </a:pPr>
            <a:r>
              <a:rPr lang="en-US" altLang="zh-CN" u="sng" dirty="0">
                <a:solidFill>
                  <a:srgbClr val="00B0F0"/>
                </a:solidFill>
                <a:hlinkClick r:id="rId2"/>
              </a:rPr>
              <a:t>http://</a:t>
            </a:r>
            <a:r>
              <a:rPr lang="en-US" altLang="zh-CN" u="sng" dirty="0" smtClean="0">
                <a:solidFill>
                  <a:srgbClr val="00B0F0"/>
                </a:solidFill>
                <a:hlinkClick r:id="rId2"/>
              </a:rPr>
              <a:t>www.oracle.com/technetwork/java/javase/downloads/jdk8-downloads-2133151.html</a:t>
            </a:r>
            <a:endParaRPr lang="en-US" altLang="zh-CN" u="sng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Step 6.install spring-tool-suite</a:t>
            </a:r>
          </a:p>
          <a:p>
            <a:pPr marL="0" indent="0">
              <a:buNone/>
            </a:pPr>
            <a:r>
              <a:rPr lang="en-US" altLang="zh-CN" u="sng" dirty="0" smtClean="0">
                <a:solidFill>
                  <a:srgbClr val="00B0F0"/>
                </a:solidFill>
                <a:hlinkClick r:id="rId3"/>
              </a:rPr>
              <a:t>http</a:t>
            </a:r>
            <a:r>
              <a:rPr lang="en-US" altLang="zh-CN" u="sng" dirty="0">
                <a:solidFill>
                  <a:srgbClr val="00B0F0"/>
                </a:solidFill>
                <a:hlinkClick r:id="rId3"/>
              </a:rPr>
              <a:t>://</a:t>
            </a:r>
            <a:r>
              <a:rPr lang="en-US" altLang="zh-CN" u="sng" dirty="0" smtClean="0">
                <a:solidFill>
                  <a:srgbClr val="00B0F0"/>
                </a:solidFill>
                <a:hlinkClick r:id="rId3"/>
              </a:rPr>
              <a:t>spring.io/tools/sts</a:t>
            </a:r>
            <a:endParaRPr lang="en-US" altLang="zh-CN" dirty="0" smtClean="0"/>
          </a:p>
          <a:p>
            <a:r>
              <a:rPr lang="en-US" altLang="zh-CN" dirty="0" smtClean="0"/>
              <a:t>Step 7.install </a:t>
            </a:r>
            <a:r>
              <a:rPr lang="en-US" altLang="zh-CN" dirty="0" err="1" smtClean="0"/>
              <a:t>testNG</a:t>
            </a:r>
            <a:r>
              <a:rPr lang="en-US" altLang="zh-CN" dirty="0" smtClean="0"/>
              <a:t> </a:t>
            </a:r>
            <a:r>
              <a:rPr lang="en-US" altLang="zh-CN" dirty="0"/>
              <a:t>in </a:t>
            </a:r>
            <a:r>
              <a:rPr lang="en-US" altLang="zh-CN" dirty="0" smtClean="0"/>
              <a:t>Spring-tool-suite</a:t>
            </a:r>
          </a:p>
          <a:p>
            <a:pPr marL="0" indent="0">
              <a:buNone/>
            </a:pPr>
            <a:r>
              <a:rPr lang="en-US" altLang="zh-CN" u="sng" dirty="0" smtClean="0">
                <a:solidFill>
                  <a:srgbClr val="00B0F0"/>
                </a:solidFill>
              </a:rPr>
              <a:t>http</a:t>
            </a:r>
            <a:r>
              <a:rPr lang="en-US" altLang="zh-CN" u="sng" dirty="0">
                <a:solidFill>
                  <a:srgbClr val="00B0F0"/>
                </a:solidFill>
              </a:rPr>
              <a:t>://</a:t>
            </a:r>
            <a:r>
              <a:rPr lang="en-US" altLang="zh-CN" u="sng" dirty="0" smtClean="0">
                <a:solidFill>
                  <a:srgbClr val="00B0F0"/>
                </a:solidFill>
              </a:rPr>
              <a:t>testng.org/doc/download.html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2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67" y="320676"/>
            <a:ext cx="9706989" cy="770188"/>
          </a:xfrm>
        </p:spPr>
        <p:txBody>
          <a:bodyPr/>
          <a:lstStyle/>
          <a:p>
            <a:r>
              <a:rPr lang="en-US" altLang="zh-CN" dirty="0"/>
              <a:t>Set Environment </a:t>
            </a:r>
            <a:r>
              <a:rPr lang="en-US" altLang="zh-CN" dirty="0" smtClean="0"/>
              <a:t>Variables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3" y="1315453"/>
            <a:ext cx="10980483" cy="4932947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System Path: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sz="1800" dirty="0" smtClean="0"/>
              <a:t>C</a:t>
            </a:r>
            <a:r>
              <a:rPr lang="en-US" altLang="zh-CN" sz="1800" dirty="0"/>
              <a:t>:\Tcl\bin;C:\Program Files\Ixia\</a:t>
            </a:r>
            <a:r>
              <a:rPr lang="en-US" altLang="zh-CN" sz="1800" dirty="0" err="1"/>
              <a:t>IxOS</a:t>
            </a:r>
            <a:r>
              <a:rPr lang="en-US" altLang="zh-CN" sz="1800" dirty="0"/>
              <a:t>\8.01-EA;C:\Program Files\Ixia\</a:t>
            </a:r>
            <a:r>
              <a:rPr lang="en-US" altLang="zh-CN" sz="1800" dirty="0" err="1"/>
              <a:t>IxOS</a:t>
            </a:r>
            <a:r>
              <a:rPr lang="en-US" altLang="zh-CN" sz="1800" dirty="0"/>
              <a:t>\8.01-EA\</a:t>
            </a:r>
            <a:r>
              <a:rPr lang="en-US" altLang="zh-CN" sz="1800" dirty="0" err="1"/>
              <a:t>TclScripts</a:t>
            </a:r>
            <a:r>
              <a:rPr lang="en-US" altLang="zh-CN" sz="1800" dirty="0"/>
              <a:t>\</a:t>
            </a:r>
            <a:r>
              <a:rPr lang="en-US" altLang="zh-CN" sz="1800" dirty="0" err="1"/>
              <a:t>bin;C</a:t>
            </a:r>
            <a:r>
              <a:rPr lang="en-US" altLang="zh-CN" sz="1800" dirty="0"/>
              <a:t>:\Program Files\Wireshark;%PATH%;C:\ProgramData\Oracle\Java\javapath;%SPIRENT_TESTCENTER_HOME%Spirent </a:t>
            </a:r>
            <a:r>
              <a:rPr lang="en-US" altLang="zh-CN" sz="1800" dirty="0" err="1"/>
              <a:t>TestCenter</a:t>
            </a:r>
            <a:r>
              <a:rPr lang="en-US" altLang="zh-CN" sz="1800" dirty="0"/>
              <a:t> Application;%</a:t>
            </a:r>
            <a:r>
              <a:rPr lang="en-US" altLang="zh-CN" sz="1800" dirty="0" err="1"/>
              <a:t>SystemRoot</a:t>
            </a:r>
            <a:r>
              <a:rPr lang="en-US" altLang="zh-CN" sz="1800" dirty="0"/>
              <a:t>%\system32;%</a:t>
            </a:r>
            <a:r>
              <a:rPr lang="en-US" altLang="zh-CN" sz="1800" dirty="0" err="1"/>
              <a:t>SystemRoot</a:t>
            </a:r>
            <a:r>
              <a:rPr lang="en-US" altLang="zh-CN" sz="1800" dirty="0"/>
              <a:t>%;%</a:t>
            </a:r>
            <a:r>
              <a:rPr lang="en-US" altLang="zh-CN" sz="1800" dirty="0" err="1"/>
              <a:t>SystemRoot</a:t>
            </a:r>
            <a:r>
              <a:rPr lang="en-US" altLang="zh-CN" sz="1800" dirty="0"/>
              <a:t>%\System32\</a:t>
            </a:r>
            <a:r>
              <a:rPr lang="en-US" altLang="zh-CN" sz="1800" dirty="0" err="1"/>
              <a:t>Wbem</a:t>
            </a:r>
            <a:r>
              <a:rPr lang="en-US" altLang="zh-CN" sz="1800" dirty="0"/>
              <a:t>;%SYSTEMROOT%\System32\</a:t>
            </a:r>
            <a:r>
              <a:rPr lang="en-US" altLang="zh-CN" sz="1800" dirty="0" err="1"/>
              <a:t>WindowsPowerShell</a:t>
            </a:r>
            <a:r>
              <a:rPr lang="en-US" altLang="zh-CN" sz="1800" dirty="0"/>
              <a:t>\v1.0\;c:\Program Files\Microsoft SQL Server\100\Tools\</a:t>
            </a:r>
            <a:r>
              <a:rPr lang="en-US" altLang="zh-CN" sz="1800" dirty="0" err="1"/>
              <a:t>Binn</a:t>
            </a:r>
            <a:r>
              <a:rPr lang="en-US" altLang="zh-CN" sz="1800" dirty="0"/>
              <a:t>\;c:\Program Files\Microsoft SQL Server\100\DTS\</a:t>
            </a:r>
            <a:r>
              <a:rPr lang="en-US" altLang="zh-CN" sz="1800" dirty="0" err="1"/>
              <a:t>Binn</a:t>
            </a:r>
            <a:r>
              <a:rPr lang="en-US" altLang="zh-CN" sz="1800" dirty="0"/>
              <a:t>\;C:\Program Files\Microsoft SQL Server\90\Tools\</a:t>
            </a:r>
            <a:r>
              <a:rPr lang="en-US" altLang="zh-CN" sz="1800" dirty="0" err="1"/>
              <a:t>binn</a:t>
            </a:r>
            <a:r>
              <a:rPr lang="en-US" altLang="zh-CN" sz="1800" dirty="0"/>
              <a:t>\;C:\Program Files\Spirent Communications\Spirent </a:t>
            </a:r>
            <a:r>
              <a:rPr lang="en-US" altLang="zh-CN" sz="1800" dirty="0" err="1"/>
              <a:t>TestCenter</a:t>
            </a:r>
            <a:r>
              <a:rPr lang="en-US" altLang="zh-CN" sz="1800" dirty="0"/>
              <a:t>\;%SPIRENT_TESTCENTER_HOME%\Administration </a:t>
            </a:r>
            <a:r>
              <a:rPr lang="en-US" altLang="zh-CN" sz="1800" dirty="0" err="1"/>
              <a:t>Application;C</a:t>
            </a:r>
            <a:r>
              <a:rPr lang="en-US" altLang="zh-CN" sz="1800" dirty="0"/>
              <a:t>:\Program Files\Spirent Communications\Spirent </a:t>
            </a:r>
            <a:r>
              <a:rPr lang="en-US" altLang="zh-CN" sz="1800" dirty="0" err="1"/>
              <a:t>TestCenter</a:t>
            </a:r>
            <a:r>
              <a:rPr lang="en-US" altLang="zh-CN" sz="1800" dirty="0"/>
              <a:t>\TCL\</a:t>
            </a:r>
            <a:r>
              <a:rPr lang="en-US" altLang="zh-CN" sz="1800" dirty="0" err="1"/>
              <a:t>bin;C</a:t>
            </a:r>
            <a:r>
              <a:rPr lang="en-US" altLang="zh-CN" sz="1800" dirty="0"/>
              <a:t>:\Program Files\HP\Unified Functional Testing\</a:t>
            </a:r>
            <a:r>
              <a:rPr lang="en-US" altLang="zh-CN" sz="1800" dirty="0" err="1"/>
              <a:t>bin;C</a:t>
            </a:r>
            <a:r>
              <a:rPr lang="en-US" altLang="zh-CN" sz="1800" dirty="0"/>
              <a:t>:\Program Files\</a:t>
            </a:r>
            <a:r>
              <a:rPr lang="en-US" altLang="zh-CN" sz="1800" dirty="0" err="1"/>
              <a:t>TortoiseSVN</a:t>
            </a:r>
            <a:r>
              <a:rPr lang="en-US" altLang="zh-CN" sz="1800" dirty="0"/>
              <a:t>\</a:t>
            </a:r>
            <a:r>
              <a:rPr lang="en-US" altLang="zh-CN" sz="1800" dirty="0" err="1"/>
              <a:t>bin;C</a:t>
            </a:r>
            <a:r>
              <a:rPr lang="en-US" altLang="zh-CN" sz="1800" dirty="0"/>
              <a:t>:\Program Files\Ixia\</a:t>
            </a:r>
            <a:r>
              <a:rPr lang="en-US" altLang="zh-CN" sz="1800" dirty="0" err="1"/>
              <a:t>Tcl</a:t>
            </a:r>
            <a:r>
              <a:rPr lang="en-US" altLang="zh-CN" sz="1800" dirty="0"/>
              <a:t>\8.5.17.0\</a:t>
            </a:r>
            <a:r>
              <a:rPr lang="en-US" altLang="zh-CN" sz="1800" dirty="0" err="1"/>
              <a:t>bin;C</a:t>
            </a:r>
            <a:r>
              <a:rPr lang="en-US" altLang="zh-CN" sz="1800" dirty="0"/>
              <a:t>:\Program Files\Ixia\Perl\site\</a:t>
            </a:r>
            <a:r>
              <a:rPr lang="en-US" altLang="zh-CN" sz="1800" dirty="0" err="1"/>
              <a:t>bin;C</a:t>
            </a:r>
            <a:r>
              <a:rPr lang="en-US" altLang="zh-CN" sz="1800" dirty="0"/>
              <a:t>:\Program Files\Ixia\Perl\bin;%JAVA_HOME%\bin;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3340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 Environment </a:t>
            </a:r>
            <a:r>
              <a:rPr lang="en-US" altLang="zh-CN" dirty="0" smtClean="0"/>
              <a:t>Variables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4" y="1171075"/>
            <a:ext cx="10787978" cy="5077326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User&lt;administrator&gt; JAVA_HOME: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sz="1800" dirty="0"/>
              <a:t>C:\Program </a:t>
            </a:r>
            <a:r>
              <a:rPr lang="en-US" altLang="zh-CN" sz="1800" dirty="0" smtClean="0"/>
              <a:t>Files\Java\jdk1.8.0_151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User&lt;administrator&gt; CLASSPATH</a:t>
            </a:r>
            <a:r>
              <a:rPr lang="en-US" altLang="zh-CN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zh-CN" sz="1800" dirty="0"/>
              <a:t>.;%JAVA_HOME%\lib\dt.jar;%JAVA_HOME%\lib\tools.jar;</a:t>
            </a:r>
            <a:endParaRPr lang="zh-CN" altLang="zh-CN" sz="1800" dirty="0"/>
          </a:p>
          <a:p>
            <a:endParaRPr lang="en-US" altLang="zh-CN" sz="1800" dirty="0" smtClean="0"/>
          </a:p>
          <a:p>
            <a:r>
              <a:rPr lang="en-US" altLang="zh-CN" sz="1800" b="1" dirty="0">
                <a:solidFill>
                  <a:srgbClr val="FF0000"/>
                </a:solidFill>
              </a:rPr>
              <a:t>User&lt;administrator&gt; TCLLIBPATH:</a:t>
            </a:r>
            <a:endParaRPr lang="zh-CN" altLang="zh-CN" sz="1800" b="1" dirty="0">
              <a:solidFill>
                <a:srgbClr val="FF0000"/>
              </a:solidFill>
            </a:endParaRPr>
          </a:p>
          <a:p>
            <a:r>
              <a:rPr lang="en-US" altLang="zh-CN" sz="1800" dirty="0"/>
              <a:t>C:/Program Files (x86)/Spirent Communications/Spirent </a:t>
            </a:r>
            <a:r>
              <a:rPr lang="en-US" altLang="zh-CN" sz="1800" dirty="0" err="1"/>
              <a:t>TestCenter</a:t>
            </a:r>
            <a:r>
              <a:rPr lang="en-US" altLang="zh-CN" sz="1800" dirty="0"/>
              <a:t>/TCL C:/Program Files (x86)/Ixia/</a:t>
            </a:r>
            <a:r>
              <a:rPr lang="en-US" altLang="zh-CN" sz="1800" dirty="0" err="1"/>
              <a:t>IxOS</a:t>
            </a:r>
            <a:r>
              <a:rPr lang="en-US" altLang="zh-CN" sz="1800" dirty="0"/>
              <a:t>/8.01-EA/</a:t>
            </a:r>
            <a:r>
              <a:rPr lang="en-US" altLang="zh-CN" sz="1800" dirty="0" err="1"/>
              <a:t>TclScripts</a:t>
            </a:r>
            <a:endParaRPr lang="zh-CN" altLang="zh-CN" sz="1800" dirty="0"/>
          </a:p>
          <a:p>
            <a:r>
              <a:rPr lang="en-US" altLang="zh-CN" sz="1800" b="1" dirty="0">
                <a:solidFill>
                  <a:srgbClr val="FF0000"/>
                </a:solidFill>
              </a:rPr>
              <a:t>User&lt;administrator&gt; Path:</a:t>
            </a:r>
            <a:endParaRPr lang="zh-CN" altLang="zh-CN" sz="1800" b="1" dirty="0">
              <a:solidFill>
                <a:srgbClr val="FF0000"/>
              </a:solidFill>
            </a:endParaRPr>
          </a:p>
          <a:p>
            <a:r>
              <a:rPr lang="en-US" altLang="zh-CN" sz="1800" dirty="0"/>
              <a:t>C:\Tcl\bin;C:\Program Files (x86)\Ixia\</a:t>
            </a:r>
            <a:r>
              <a:rPr lang="en-US" altLang="zh-CN" sz="1800" dirty="0" err="1"/>
              <a:t>IxOS</a:t>
            </a:r>
            <a:r>
              <a:rPr lang="en-US" altLang="zh-CN" sz="1800" dirty="0"/>
              <a:t>\8.01-EA;C:\Program Files (x86)\Ixia\</a:t>
            </a:r>
            <a:r>
              <a:rPr lang="en-US" altLang="zh-CN" sz="1800" dirty="0" err="1"/>
              <a:t>IxOS</a:t>
            </a:r>
            <a:r>
              <a:rPr lang="en-US" altLang="zh-CN" sz="1800" dirty="0"/>
              <a:t>\8.01-EA\</a:t>
            </a:r>
            <a:r>
              <a:rPr lang="en-US" altLang="zh-CN" sz="1800" dirty="0" err="1"/>
              <a:t>TclScripts</a:t>
            </a:r>
            <a:r>
              <a:rPr lang="en-US" altLang="zh-CN" sz="1800" dirty="0"/>
              <a:t>\</a:t>
            </a:r>
            <a:r>
              <a:rPr lang="en-US" altLang="zh-CN" sz="1800" dirty="0" err="1"/>
              <a:t>bin;C</a:t>
            </a:r>
            <a:r>
              <a:rPr lang="en-US" altLang="zh-CN" sz="1800" dirty="0"/>
              <a:t>:\Program Files (x86)\Spirent Communications\Spirent </a:t>
            </a:r>
            <a:r>
              <a:rPr lang="en-US" altLang="zh-CN" sz="1800" dirty="0" err="1"/>
              <a:t>TestCenter;C</a:t>
            </a:r>
            <a:r>
              <a:rPr lang="en-US" altLang="zh-CN" sz="1800" dirty="0"/>
              <a:t>:\Program Files (x86)\Spirent Communications\Spirent </a:t>
            </a:r>
            <a:r>
              <a:rPr lang="en-US" altLang="zh-CN" sz="1800" dirty="0" err="1"/>
              <a:t>TestCenter</a:t>
            </a:r>
            <a:r>
              <a:rPr lang="en-US" altLang="zh-CN" sz="1800" dirty="0"/>
              <a:t>\TCL\</a:t>
            </a:r>
            <a:r>
              <a:rPr lang="en-US" altLang="zh-CN" sz="1800" dirty="0" err="1"/>
              <a:t>bin%PATH</a:t>
            </a:r>
            <a:r>
              <a:rPr lang="en-US" altLang="zh-CN" sz="1800" dirty="0"/>
              <a:t>%</a:t>
            </a:r>
            <a:endParaRPr lang="zh-CN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919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 Ixia/Spirent </a:t>
            </a:r>
            <a:r>
              <a:rPr lang="en-US" altLang="zh-CN" dirty="0" smtClean="0"/>
              <a:t>lib files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773" y="1074821"/>
            <a:ext cx="11424048" cy="5438273"/>
          </a:xfrm>
        </p:spPr>
        <p:txBody>
          <a:bodyPr/>
          <a:lstStyle/>
          <a:p>
            <a:pPr lvl="0"/>
            <a:r>
              <a:rPr lang="en-US" altLang="zh-CN" sz="1600" dirty="0" smtClean="0">
                <a:solidFill>
                  <a:srgbClr val="FF0000"/>
                </a:solidFill>
              </a:rPr>
              <a:t>Copy</a:t>
            </a:r>
            <a:r>
              <a:rPr lang="en-US" altLang="zh-CN" sz="1600" dirty="0">
                <a:solidFill>
                  <a:srgbClr val="FF0000"/>
                </a:solidFill>
              </a:rPr>
              <a:t>: "C:\Program Files (x86)\Spirent Communications\Spirent </a:t>
            </a:r>
            <a:r>
              <a:rPr lang="en-US" altLang="zh-CN" sz="1600" dirty="0" err="1">
                <a:solidFill>
                  <a:srgbClr val="FF0000"/>
                </a:solidFill>
              </a:rPr>
              <a:t>TestCenter</a:t>
            </a:r>
            <a:r>
              <a:rPr lang="en-US" altLang="zh-CN" sz="1600" dirty="0">
                <a:solidFill>
                  <a:srgbClr val="FF0000"/>
                </a:solidFill>
              </a:rPr>
              <a:t>\TCL\lib\</a:t>
            </a:r>
            <a:r>
              <a:rPr lang="en-US" altLang="zh-CN" sz="1600" dirty="0" err="1">
                <a:solidFill>
                  <a:srgbClr val="FF0000"/>
                </a:solidFill>
              </a:rPr>
              <a:t>stc</a:t>
            </a:r>
            <a:r>
              <a:rPr lang="en-US" altLang="zh-CN" sz="1600" dirty="0">
                <a:solidFill>
                  <a:srgbClr val="FF0000"/>
                </a:solidFill>
              </a:rPr>
              <a:t>" to "C:\Tcl\lib"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lvl="0"/>
            <a:r>
              <a:rPr lang="en-US" altLang="zh-CN" sz="1600" dirty="0"/>
              <a:t> Copy: "C:\Program Files (x86)\Ixia\</a:t>
            </a:r>
            <a:r>
              <a:rPr lang="en-US" altLang="zh-CN" sz="1600" dirty="0" err="1"/>
              <a:t>IxOS</a:t>
            </a:r>
            <a:r>
              <a:rPr lang="en-US" altLang="zh-CN" sz="1600" dirty="0"/>
              <a:t>\8.01-EA\</a:t>
            </a:r>
            <a:r>
              <a:rPr lang="en-US" altLang="zh-CN" sz="1600" dirty="0" err="1"/>
              <a:t>TclScripts</a:t>
            </a:r>
            <a:r>
              <a:rPr lang="en-US" altLang="zh-CN" sz="1600" dirty="0"/>
              <a:t>\lib\ixTcl1.0" to "C:\Tcl\lib"</a:t>
            </a:r>
            <a:endParaRPr lang="zh-CN" altLang="zh-CN" sz="1600" dirty="0"/>
          </a:p>
          <a:p>
            <a:pPr lvl="0"/>
            <a:r>
              <a:rPr lang="en-US" altLang="zh-CN" sz="1600" dirty="0"/>
              <a:t> Copy: "C:\Program Files (x86)\Spirent Communications\Spirent </a:t>
            </a:r>
            <a:r>
              <a:rPr lang="en-US" altLang="zh-CN" sz="1600" dirty="0" err="1"/>
              <a:t>TestCenter</a:t>
            </a:r>
            <a:r>
              <a:rPr lang="en-US" altLang="zh-CN" sz="1600" dirty="0"/>
              <a:t>\Spirent </a:t>
            </a:r>
            <a:r>
              <a:rPr lang="en-US" altLang="zh-CN" sz="1600" dirty="0" err="1"/>
              <a:t>TestCenter</a:t>
            </a:r>
            <a:r>
              <a:rPr lang="en-US" altLang="zh-CN" sz="1600" dirty="0"/>
              <a:t> Application\tclstruc.dll"  to "C:\Tcl\bin"</a:t>
            </a:r>
            <a:endParaRPr lang="zh-CN" altLang="zh-CN" sz="1600" dirty="0"/>
          </a:p>
          <a:p>
            <a:pPr lvl="0"/>
            <a:r>
              <a:rPr lang="en-US" altLang="zh-CN" sz="1600" dirty="0"/>
              <a:t> Copy: "C:\Program Files (x86)\Spirent Communications\Spirent </a:t>
            </a:r>
            <a:r>
              <a:rPr lang="en-US" altLang="zh-CN" sz="1600" dirty="0" err="1"/>
              <a:t>TestCenter</a:t>
            </a:r>
            <a:r>
              <a:rPr lang="en-US" altLang="zh-CN" sz="1600" dirty="0"/>
              <a:t>\Spirent </a:t>
            </a:r>
            <a:r>
              <a:rPr lang="en-US" altLang="zh-CN" sz="1600" dirty="0" err="1"/>
              <a:t>TestCenter</a:t>
            </a:r>
            <a:r>
              <a:rPr lang="en-US" altLang="zh-CN" sz="1600" dirty="0"/>
              <a:t> Application\mainlibtcl83.dll"  to "C:\Tcl\bin"</a:t>
            </a:r>
            <a:endParaRPr lang="zh-CN" altLang="zh-CN" sz="1600" dirty="0"/>
          </a:p>
          <a:p>
            <a:pPr lvl="0"/>
            <a:r>
              <a:rPr lang="en-US" altLang="zh-CN" sz="1600" dirty="0"/>
              <a:t> Copy: "C:\Program Files (x86)\Spirent Communications\Spirent </a:t>
            </a:r>
            <a:r>
              <a:rPr lang="en-US" altLang="zh-CN" sz="1600" dirty="0" err="1"/>
              <a:t>TestCenter</a:t>
            </a:r>
            <a:r>
              <a:rPr lang="en-US" altLang="zh-CN" sz="1600" dirty="0"/>
              <a:t>\Spirent </a:t>
            </a:r>
            <a:r>
              <a:rPr lang="en-US" altLang="zh-CN" sz="1600" dirty="0" err="1"/>
              <a:t>TestCenter</a:t>
            </a:r>
            <a:r>
              <a:rPr lang="en-US" altLang="zh-CN" sz="1600" dirty="0"/>
              <a:t> Application\hwUtil.dll"  to "C:\Tcl\bin"</a:t>
            </a:r>
            <a:endParaRPr lang="zh-CN" altLang="zh-CN" sz="1600" dirty="0"/>
          </a:p>
          <a:p>
            <a:pPr lvl="0"/>
            <a:r>
              <a:rPr lang="en-US" altLang="zh-CN" sz="1600" dirty="0"/>
              <a:t> Copy: "C:\Program Files (x86)\Spirent Communications\Spirent </a:t>
            </a:r>
            <a:r>
              <a:rPr lang="en-US" altLang="zh-CN" sz="1600" dirty="0" err="1"/>
              <a:t>TestCenter</a:t>
            </a:r>
            <a:r>
              <a:rPr lang="en-US" altLang="zh-CN" sz="1600" dirty="0"/>
              <a:t>\Spirent </a:t>
            </a:r>
            <a:r>
              <a:rPr lang="en-US" altLang="zh-CN" sz="1600" dirty="0" err="1"/>
              <a:t>TestCenter</a:t>
            </a:r>
            <a:r>
              <a:rPr lang="en-US" altLang="zh-CN" sz="1600" dirty="0"/>
              <a:t> Application\mainlib.dll"  to "C:\Tcl\bin"</a:t>
            </a:r>
            <a:endParaRPr lang="zh-CN" altLang="zh-CN" sz="1600" dirty="0"/>
          </a:p>
          <a:p>
            <a:pPr lvl="0"/>
            <a:r>
              <a:rPr lang="en-US" altLang="zh-CN" sz="1600" dirty="0"/>
              <a:t> Copy: "C:\Program Files (x86)\Spirent Communications\Spirent </a:t>
            </a:r>
            <a:r>
              <a:rPr lang="en-US" altLang="zh-CN" sz="1600" dirty="0" err="1"/>
              <a:t>TestCenter</a:t>
            </a:r>
            <a:r>
              <a:rPr lang="en-US" altLang="zh-CN" sz="1600" dirty="0"/>
              <a:t>\Spirent </a:t>
            </a:r>
            <a:r>
              <a:rPr lang="en-US" altLang="zh-CN" sz="1600" dirty="0" err="1"/>
              <a:t>TestCenter</a:t>
            </a:r>
            <a:r>
              <a:rPr lang="en-US" altLang="zh-CN" sz="1600" dirty="0"/>
              <a:t> Application\paf.dll"  to "C:\Tcl\bin"</a:t>
            </a:r>
            <a:endParaRPr lang="zh-CN" altLang="zh-CN" sz="1600" dirty="0"/>
          </a:p>
          <a:p>
            <a:pPr lvl="0"/>
            <a:r>
              <a:rPr lang="en-US" altLang="zh-CN" sz="1600" dirty="0"/>
              <a:t> Copy: "C:\Program Files (x86)\Spirent Communications\Spirent </a:t>
            </a:r>
            <a:r>
              <a:rPr lang="en-US" altLang="zh-CN" sz="1600" dirty="0" err="1"/>
              <a:t>TestCenter</a:t>
            </a:r>
            <a:r>
              <a:rPr lang="en-US" altLang="zh-CN" sz="1600" dirty="0"/>
              <a:t>\Spirent </a:t>
            </a:r>
            <a:r>
              <a:rPr lang="en-US" altLang="zh-CN" sz="1600" dirty="0" err="1"/>
              <a:t>TestCenter</a:t>
            </a:r>
            <a:r>
              <a:rPr lang="en-US" altLang="zh-CN" sz="1600" dirty="0"/>
              <a:t> Application\PCS.dll"  to "C:\Tcl\bin"</a:t>
            </a:r>
            <a:endParaRPr lang="zh-CN" altLang="zh-CN" sz="1600" dirty="0"/>
          </a:p>
          <a:p>
            <a:pPr lvl="0"/>
            <a:r>
              <a:rPr lang="en-US" altLang="zh-CN" sz="1600" dirty="0"/>
              <a:t> Copy: "C:\Program Files (x86)\Spirent Communications\Spirent </a:t>
            </a:r>
            <a:r>
              <a:rPr lang="en-US" altLang="zh-CN" sz="1600" dirty="0" err="1"/>
              <a:t>TestCenter</a:t>
            </a:r>
            <a:r>
              <a:rPr lang="en-US" altLang="zh-CN" sz="1600" dirty="0"/>
              <a:t>\Spirent </a:t>
            </a:r>
            <a:r>
              <a:rPr lang="en-US" altLang="zh-CN" sz="1600" dirty="0" err="1"/>
              <a:t>TestCenter</a:t>
            </a:r>
            <a:r>
              <a:rPr lang="en-US" altLang="zh-CN" sz="1600" dirty="0"/>
              <a:t> Application\tclpaftc.dll"  to "C:\Tcl\bin"</a:t>
            </a:r>
            <a:endParaRPr lang="zh-CN" altLang="zh-CN" sz="1600" dirty="0"/>
          </a:p>
          <a:p>
            <a:pPr lvl="0"/>
            <a:r>
              <a:rPr lang="en-US" altLang="zh-CN" sz="1600" dirty="0"/>
              <a:t> Copy: "C:\Program Files (x86)\Spirent Communications\Spirent </a:t>
            </a:r>
            <a:r>
              <a:rPr lang="en-US" altLang="zh-CN" sz="1600" dirty="0" err="1"/>
              <a:t>TestCenter</a:t>
            </a:r>
            <a:r>
              <a:rPr lang="en-US" altLang="zh-CN" sz="1600" dirty="0"/>
              <a:t>\Spirent </a:t>
            </a:r>
            <a:r>
              <a:rPr lang="en-US" altLang="zh-CN" sz="1600" dirty="0" err="1"/>
              <a:t>TestCenter</a:t>
            </a:r>
            <a:r>
              <a:rPr lang="en-US" altLang="zh-CN" sz="1600" dirty="0"/>
              <a:t> Application\tclpcs.dll"  to "C:\Tcl\bin"</a:t>
            </a:r>
            <a:endParaRPr lang="zh-CN" altLang="zh-CN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3500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Turn off telnet client service on system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061" y="868680"/>
            <a:ext cx="6128884" cy="39319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 rot="10800000" flipV="1">
            <a:off x="563880" y="5335337"/>
            <a:ext cx="903732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1: Copy file &lt; C:\AUTOMATION\BIN\telnet\telnet.exe&gt; to C:/Windows/SysWOW64</a:t>
            </a:r>
            <a:endParaRPr lang="zh-CN" altLang="zh-CN" dirty="0"/>
          </a:p>
          <a:p>
            <a:r>
              <a:rPr lang="en-US" altLang="zh-CN" dirty="0"/>
              <a:t>2: Copy file &lt; C:\AUTOMATION\BIN\telnet\expect543.dll&gt; to C:\Tcl\lib\expect</a:t>
            </a:r>
            <a:endParaRPr lang="zh-CN" altLang="zh-CN" dirty="0"/>
          </a:p>
          <a:p>
            <a:r>
              <a:rPr lang="en-US" altLang="zh-CN" dirty="0"/>
              <a:t>3: Copy file &lt; C:\AUTOMATION\BIN\telnet\closewin.exe&gt; to C:\Tcl\bin</a:t>
            </a:r>
            <a:endParaRPr lang="zh-CN" altLang="zh-CN" dirty="0"/>
          </a:p>
          <a:p>
            <a:r>
              <a:rPr lang="en-US" altLang="zh-CN" dirty="0" smtClean="0"/>
              <a:t>4. </a:t>
            </a:r>
            <a:r>
              <a:rPr lang="en-US" altLang="zh-CN" dirty="0"/>
              <a:t>C</a:t>
            </a:r>
            <a:r>
              <a:rPr lang="en-US" altLang="zh-CN" dirty="0" smtClean="0"/>
              <a:t>lick </a:t>
            </a:r>
            <a:r>
              <a:rPr lang="en-US" altLang="zh-CN" dirty="0" err="1"/>
              <a:t>SocketReg</a:t>
            </a:r>
            <a:r>
              <a:rPr lang="en-US" altLang="zh-CN" dirty="0"/>
              <a:t> to register(path: C:\AUTOMATION\BIN\Dimac\w3Sockets)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26530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3406" y="36865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TestCase</a:t>
            </a:r>
            <a:r>
              <a:rPr lang="en-US" altLang="zh-CN" dirty="0" smtClean="0"/>
              <a:t> 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onfig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250" y="1286186"/>
            <a:ext cx="6006297" cy="473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 err="1" smtClean="0">
                <a:solidFill>
                  <a:schemeClr val="tx2"/>
                </a:solidFill>
              </a:rPr>
              <a:t>src</a:t>
            </a:r>
            <a:r>
              <a:rPr lang="en-US" altLang="zh-CN" sz="2800" dirty="0" smtClean="0">
                <a:solidFill>
                  <a:schemeClr val="tx2"/>
                </a:solidFill>
              </a:rPr>
              <a:t>/test/</a:t>
            </a:r>
            <a:r>
              <a:rPr lang="en-US" altLang="zh-CN" sz="2800" dirty="0" err="1" smtClean="0">
                <a:solidFill>
                  <a:schemeClr val="tx2"/>
                </a:solidFill>
              </a:rPr>
              <a:t>resoueces</a:t>
            </a:r>
            <a:r>
              <a:rPr lang="en-US" altLang="zh-CN" sz="2800" dirty="0" smtClean="0">
                <a:solidFill>
                  <a:schemeClr val="tx2"/>
                </a:solidFill>
              </a:rPr>
              <a:t>:</a:t>
            </a:r>
          </a:p>
          <a:p>
            <a:pPr lvl="1"/>
            <a:r>
              <a:rPr lang="en-US" altLang="zh-CN" sz="2800" dirty="0" err="1" smtClean="0">
                <a:solidFill>
                  <a:schemeClr val="tx2"/>
                </a:solidFill>
              </a:rPr>
              <a:t>seleniumdriver</a:t>
            </a:r>
            <a:r>
              <a:rPr lang="en-US" altLang="zh-CN" sz="2800" dirty="0" smtClean="0">
                <a:solidFill>
                  <a:schemeClr val="tx2"/>
                </a:solidFill>
              </a:rPr>
              <a:t> :</a:t>
            </a:r>
          </a:p>
          <a:p>
            <a:pPr lvl="1"/>
            <a:r>
              <a:rPr lang="en-US" altLang="zh-CN" sz="2800" dirty="0">
                <a:solidFill>
                  <a:schemeClr val="tx2"/>
                </a:solidFill>
              </a:rPr>
              <a:t>	</a:t>
            </a:r>
            <a:r>
              <a:rPr lang="en-US" altLang="zh-CN" sz="2800" dirty="0" smtClean="0">
                <a:solidFill>
                  <a:schemeClr val="tx2"/>
                </a:solidFill>
              </a:rPr>
              <a:t>Chromedriver.exe (for chrome)</a:t>
            </a:r>
          </a:p>
          <a:p>
            <a:pPr lvl="1"/>
            <a:r>
              <a:rPr lang="en-US" altLang="zh-CN" sz="2800" dirty="0">
                <a:solidFill>
                  <a:schemeClr val="tx2"/>
                </a:solidFill>
              </a:rPr>
              <a:t>	</a:t>
            </a:r>
            <a:r>
              <a:rPr lang="en-US" altLang="zh-CN" sz="2800" dirty="0" smtClean="0">
                <a:solidFill>
                  <a:schemeClr val="tx2"/>
                </a:solidFill>
              </a:rPr>
              <a:t>geckodriver.exe (for </a:t>
            </a:r>
            <a:r>
              <a:rPr lang="en-US" altLang="zh-CN" sz="2800" dirty="0" err="1" smtClean="0">
                <a:solidFill>
                  <a:schemeClr val="tx2"/>
                </a:solidFill>
              </a:rPr>
              <a:t>firefox</a:t>
            </a:r>
            <a:r>
              <a:rPr lang="en-US" altLang="zh-CN" sz="2800" dirty="0" smtClean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 altLang="zh-CN" sz="2800" dirty="0">
                <a:solidFill>
                  <a:schemeClr val="tx2"/>
                </a:solidFill>
              </a:rPr>
              <a:t>	</a:t>
            </a:r>
            <a:r>
              <a:rPr lang="en-US" altLang="zh-CN" sz="2800" dirty="0" smtClean="0">
                <a:solidFill>
                  <a:schemeClr val="tx2"/>
                </a:solidFill>
              </a:rPr>
              <a:t>IEDriverServer.exe (for IE)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pPr lvl="1"/>
            <a:r>
              <a:rPr lang="en-US" altLang="zh-CN" sz="2800" dirty="0" smtClean="0">
                <a:solidFill>
                  <a:schemeClr val="tx2"/>
                </a:solidFill>
              </a:rPr>
              <a:t>config_dut.xml (</a:t>
            </a:r>
            <a:r>
              <a:rPr lang="en-US" altLang="zh-CN" sz="2800" dirty="0" err="1" smtClean="0">
                <a:solidFill>
                  <a:schemeClr val="tx2"/>
                </a:solidFill>
              </a:rPr>
              <a:t>config</a:t>
            </a:r>
            <a:r>
              <a:rPr lang="en-US" altLang="zh-CN" sz="2800" dirty="0" smtClean="0">
                <a:solidFill>
                  <a:schemeClr val="tx2"/>
                </a:solidFill>
              </a:rPr>
              <a:t> all devices)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pPr lvl="1"/>
            <a:r>
              <a:rPr lang="en-US" altLang="zh-CN" sz="2800" dirty="0" smtClean="0">
                <a:solidFill>
                  <a:schemeClr val="tx2"/>
                </a:solidFill>
              </a:rPr>
              <a:t>config_webportal.xml(web </a:t>
            </a:r>
            <a:r>
              <a:rPr lang="en-US" altLang="zh-CN" sz="2800" dirty="0" smtClean="0">
                <a:solidFill>
                  <a:schemeClr val="tx2"/>
                </a:solidFill>
              </a:rPr>
              <a:t>portal)</a:t>
            </a:r>
          </a:p>
          <a:p>
            <a:pPr lvl="1"/>
            <a:endParaRPr lang="en-US" altLang="zh-CN" sz="2800" dirty="0">
              <a:solidFill>
                <a:schemeClr val="tx2"/>
              </a:solidFill>
            </a:endParaRPr>
          </a:p>
          <a:p>
            <a:endParaRPr lang="en-US" altLang="zh-CN" sz="2800" dirty="0" smtClean="0">
              <a:solidFill>
                <a:schemeClr val="tx2"/>
              </a:solidFill>
            </a:endParaRPr>
          </a:p>
          <a:p>
            <a:endParaRPr lang="en-US" altLang="zh-CN" sz="2800" dirty="0" smtClean="0">
              <a:solidFill>
                <a:schemeClr val="tx2"/>
              </a:solidFill>
            </a:endParaRPr>
          </a:p>
          <a:p>
            <a:endParaRPr lang="en-US" altLang="zh-CN" sz="2800" dirty="0" smtClean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320" y="1286186"/>
            <a:ext cx="4483686" cy="320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and">
  <a:themeElements>
    <a:clrScheme name="Netgear 02">
      <a:dk1>
        <a:sysClr val="windowText" lastClr="000000"/>
      </a:dk1>
      <a:lt1>
        <a:sysClr val="window" lastClr="FFFFFF"/>
      </a:lt1>
      <a:dk2>
        <a:srgbClr val="675C53"/>
      </a:dk2>
      <a:lt2>
        <a:srgbClr val="B2A79F"/>
      </a:lt2>
      <a:accent1>
        <a:srgbClr val="6E2585"/>
      </a:accent1>
      <a:accent2>
        <a:srgbClr val="9B1889"/>
      </a:accent2>
      <a:accent3>
        <a:srgbClr val="F8971D"/>
      </a:accent3>
      <a:accent4>
        <a:srgbClr val="00A1DE"/>
      </a:accent4>
      <a:accent5>
        <a:srgbClr val="FED100"/>
      </a:accent5>
      <a:accent6>
        <a:srgbClr val="5EB6E4"/>
      </a:accent6>
      <a:hlink>
        <a:srgbClr val="00A1DE"/>
      </a:hlink>
      <a:folHlink>
        <a:srgbClr val="8FCAE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800" dirty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Brand">
  <a:themeElements>
    <a:clrScheme name="Netgear 02">
      <a:dk1>
        <a:sysClr val="windowText" lastClr="000000"/>
      </a:dk1>
      <a:lt1>
        <a:sysClr val="window" lastClr="FFFFFF"/>
      </a:lt1>
      <a:dk2>
        <a:srgbClr val="675C53"/>
      </a:dk2>
      <a:lt2>
        <a:srgbClr val="B2A79F"/>
      </a:lt2>
      <a:accent1>
        <a:srgbClr val="6E2585"/>
      </a:accent1>
      <a:accent2>
        <a:srgbClr val="9B1889"/>
      </a:accent2>
      <a:accent3>
        <a:srgbClr val="F8971D"/>
      </a:accent3>
      <a:accent4>
        <a:srgbClr val="00A1DE"/>
      </a:accent4>
      <a:accent5>
        <a:srgbClr val="FED100"/>
      </a:accent5>
      <a:accent6>
        <a:srgbClr val="5EB6E4"/>
      </a:accent6>
      <a:hlink>
        <a:srgbClr val="00A1DE"/>
      </a:hlink>
      <a:folHlink>
        <a:srgbClr val="8FCAE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800" dirty="0">
            <a:solidFill>
              <a:schemeClr val="tx2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Netgear 02">
    <a:dk1>
      <a:sysClr val="windowText" lastClr="000000"/>
    </a:dk1>
    <a:lt1>
      <a:sysClr val="window" lastClr="FFFFFF"/>
    </a:lt1>
    <a:dk2>
      <a:srgbClr val="675C53"/>
    </a:dk2>
    <a:lt2>
      <a:srgbClr val="B2A79F"/>
    </a:lt2>
    <a:accent1>
      <a:srgbClr val="6E2585"/>
    </a:accent1>
    <a:accent2>
      <a:srgbClr val="9B1889"/>
    </a:accent2>
    <a:accent3>
      <a:srgbClr val="F8971D"/>
    </a:accent3>
    <a:accent4>
      <a:srgbClr val="00A1DE"/>
    </a:accent4>
    <a:accent5>
      <a:srgbClr val="FED100"/>
    </a:accent5>
    <a:accent6>
      <a:srgbClr val="5EB6E4"/>
    </a:accent6>
    <a:hlink>
      <a:srgbClr val="00A1DE"/>
    </a:hlink>
    <a:folHlink>
      <a:srgbClr val="8FCAE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5369</TotalTime>
  <Words>812</Words>
  <Application>Microsoft Office PowerPoint</Application>
  <PresentationFormat>Widescreen</PresentationFormat>
  <Paragraphs>114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黑体</vt:lpstr>
      <vt:lpstr>Arial</vt:lpstr>
      <vt:lpstr>Wingdings</vt:lpstr>
      <vt:lpstr>1_Office Theme</vt:lpstr>
      <vt:lpstr>Brand</vt:lpstr>
      <vt:lpstr>2_Brand</vt:lpstr>
      <vt:lpstr>Insight 4.0 Web Portal Automation</vt:lpstr>
      <vt:lpstr>Automation Topology </vt:lpstr>
      <vt:lpstr>Software I</vt:lpstr>
      <vt:lpstr>Software II</vt:lpstr>
      <vt:lpstr>Set Environment Variables </vt:lpstr>
      <vt:lpstr>Set Environment Variables </vt:lpstr>
      <vt:lpstr>Copy Ixia/Spirent lib files </vt:lpstr>
      <vt:lpstr>Turn off telnet client service on system </vt:lpstr>
      <vt:lpstr>TestCase Config</vt:lpstr>
      <vt:lpstr>Code Catalog </vt:lpstr>
      <vt:lpstr>Code Catalog </vt:lpstr>
      <vt:lpstr>Demo</vt:lpstr>
      <vt:lpstr>Demo</vt:lpstr>
      <vt:lpstr>Demo</vt:lpstr>
      <vt:lpstr>How to run?</vt:lpstr>
      <vt:lpstr>Run test suite：  Step1:build a testing.xml, configure which test case want to run</vt:lpstr>
      <vt:lpstr>Debug Result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Zhenwei Li</dc:creator>
  <cp:lastModifiedBy>Lavi Xu</cp:lastModifiedBy>
  <cp:revision>87</cp:revision>
  <dcterms:created xsi:type="dcterms:W3CDTF">2017-09-05T08:16:53Z</dcterms:created>
  <dcterms:modified xsi:type="dcterms:W3CDTF">2018-02-23T05:46:33Z</dcterms:modified>
</cp:coreProperties>
</file>