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4853" autoAdjust="0"/>
  </p:normalViewPr>
  <p:slideViewPr>
    <p:cSldViewPr snapToGrid="0">
      <p:cViewPr varScale="1">
        <p:scale>
          <a:sx n="85" d="100"/>
          <a:sy n="85" d="100"/>
        </p:scale>
        <p:origin x="15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C2432C-3C5B-4AF6-BBA6-ECD906A5EE5F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E30B1E-AC4F-460F-A4F8-3DDAA2037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40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E30B1E-AC4F-460F-A4F8-3DDAA203724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66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E30B1E-AC4F-460F-A4F8-3DDAA20372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136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E30B1E-AC4F-460F-A4F8-3DDAA20372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217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E30B1E-AC4F-460F-A4F8-3DDAA20372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81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C9D3D-3895-49D1-B895-B145817BC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94AA05-87AA-462A-90C2-0A79B55BA8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A83A1-07B3-4FC6-A27F-522FE5862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ED90-8BA6-4755-BF90-BA32AC820B99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8F0B2-DC31-4937-BC4F-6B54064F0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F418A-B033-4F00-9C84-62F80FE98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23C74-1D98-4B0D-AE81-282E06A7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532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B95F1-09A2-40D6-9812-38E3DB772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93FCA-1571-4DCE-92B9-FAFAB73FC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6B7A4-A2C2-49F2-BA36-A206897E5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ED90-8BA6-4755-BF90-BA32AC820B99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9D99C-864B-4D21-8930-884401887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24672-2F20-44CB-BCC8-D736C0FA0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23C74-1D98-4B0D-AE81-282E06A7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982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04A63B-C931-4F07-8C40-F0341ECB3E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A64F2B-35BF-48E2-A57D-68BD7FBA6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FDF4B-DFB6-4012-AC56-9C655FB70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ED90-8BA6-4755-BF90-BA32AC820B99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8D9AA-D7A4-4546-86A0-D195B497B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0A4D6-2843-451E-8E53-5561E06D6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23C74-1D98-4B0D-AE81-282E06A7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954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60F1D-A462-4E84-8464-938E13B52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FA036-5AA3-4783-9214-91E526392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96571-EC54-4298-A684-B187928F5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ED90-8BA6-4755-BF90-BA32AC820B99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1EB77-9D8A-47F9-9A04-35531EDE7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C467C-C67E-426B-9DE9-9CC8710CD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23C74-1D98-4B0D-AE81-282E06A7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028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88A68-4037-4BAF-AFB1-0A1B350B2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9630E-2CE2-4E05-95D8-29DF60A90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878CE-66DF-4D99-ACE5-6905260FC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ED90-8BA6-4755-BF90-BA32AC820B99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4FB7C-C77C-4E6B-ABDD-1F4F52B7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122E9-184D-40FA-B757-56D4B20FF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23C74-1D98-4B0D-AE81-282E06A7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787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E81E3-DCA3-4C7B-96B6-EBA3A731D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5D1C8-AAF9-4BAE-B968-5A8DB1CAD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809E4C-97BA-4878-B767-7C8DD17CE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D91E0E-D8C9-4BC9-99C6-6139A4654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ED90-8BA6-4755-BF90-BA32AC820B99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28028-8A12-47BA-A1A9-D8CA58F49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DD1D13-B0C3-482A-A064-5DF00BDD3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23C74-1D98-4B0D-AE81-282E06A7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9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7A5A6-BAE0-4173-9BAF-99D6285E0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4831F-E467-48F7-A684-6369BE9AB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63E607-5D8F-42AB-ADE1-7833024B3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41BE78-7C9B-44A9-9A23-3F83F9F1A2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D4EBFA-2CC9-4C28-A4BB-340D3C43C6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455EE4-79BD-4919-9903-7527B9923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ED90-8BA6-4755-BF90-BA32AC820B99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E9D79A-E1FE-4945-8BC4-459119E57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EAE4F-1DFC-45EC-A76A-6D6053283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23C74-1D98-4B0D-AE81-282E06A7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712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C3C43-0826-4D1C-9810-203E32C3E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BA742E-FF25-4D17-8ED9-FFF47D3DA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ED90-8BA6-4755-BF90-BA32AC820B99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A7DB5B-A0F3-4843-A197-909001898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D64B7-8AF9-434B-BFA6-9E1DB70CC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23C74-1D98-4B0D-AE81-282E06A7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966D61-072A-47DE-9B2F-2E942857B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ED90-8BA6-4755-BF90-BA32AC820B99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E09B42-2862-439E-AAB9-542EDCE6E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718ABC-522A-497E-B7F1-8D9A81907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23C74-1D98-4B0D-AE81-282E06A7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294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230E6-B11D-4EDB-9BFA-9D0F848CE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3D6CB-4953-4366-BAA2-FBC5758F9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03E791-B5DF-44F0-9F75-DB66199331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B16CA3-5F7E-4AAE-950B-32FB06851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ED90-8BA6-4755-BF90-BA32AC820B99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5F1824-098D-4EA4-B690-4B0F29FF9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539051-4208-4A1E-AD9A-89B4D21BE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23C74-1D98-4B0D-AE81-282E06A7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87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14A82-2E9C-45B6-AA90-60136197C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BF89F2-BD88-43E3-8425-97930DE79C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54D0B8-8243-41A7-B3BE-411991D90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6DEFA-4889-42D0-B8FB-E14B66C5C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ED90-8BA6-4755-BF90-BA32AC820B99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1DA8-AD47-4297-9B62-EFF0A0D2F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B975D-E483-438A-AB39-B2BCFEDBC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23C74-1D98-4B0D-AE81-282E06A7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48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CDD7F9-E2B5-45BA-A109-C9C3815A2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02894C-5187-459F-884B-0BDFE07C1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2D049-26C1-4BE4-AB02-DC5F7395FD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1ED90-8BA6-4755-BF90-BA32AC820B99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0C1EE-0FF3-4DF2-8457-E546A900E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FF260-B192-468F-864E-D6E2A9957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23C74-1D98-4B0D-AE81-282E06A7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29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D6497-04AE-4F03-B7ED-9720FCA95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Fitnesstracker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0CD94-A8B7-40A1-B1E1-1729A2111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/>
              <a:t>Manually or automatically log exercises</a:t>
            </a:r>
          </a:p>
          <a:p>
            <a:pPr marL="800100" lvl="1" indent="-342900"/>
            <a:r>
              <a:rPr lang="en-US" dirty="0"/>
              <a:t>Cardio or strength</a:t>
            </a:r>
          </a:p>
          <a:p>
            <a:pPr marL="342900" indent="-342900"/>
            <a:r>
              <a:rPr lang="en-US" dirty="0"/>
              <a:t>View previously logged exercises</a:t>
            </a:r>
          </a:p>
          <a:p>
            <a:pPr marL="342900" indent="-342900"/>
            <a:r>
              <a:rPr lang="en-US" dirty="0"/>
              <a:t>View statistics of all exercises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723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0FD46-C13D-4105-BA0A-9CFE2C99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BA9F2-8B8F-497D-8A61-EEF4CC394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 of 4 split into teams of 2</a:t>
            </a:r>
          </a:p>
          <a:p>
            <a:r>
              <a:rPr lang="en-US" dirty="0"/>
              <a:t>Slow starters</a:t>
            </a:r>
          </a:p>
          <a:p>
            <a:r>
              <a:rPr lang="en-US" dirty="0"/>
              <a:t>Severely time crunched</a:t>
            </a:r>
          </a:p>
          <a:p>
            <a:r>
              <a:rPr lang="en-US" dirty="0"/>
              <a:t>Few problem encounters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799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A3A02-8D0C-439F-B6E2-AB77EEE31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20C02-1B95-41E2-BD90-CDDD0C569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Familiarity, comfort and priorities</a:t>
            </a:r>
          </a:p>
          <a:p>
            <a:r>
              <a:rPr lang="en-US" dirty="0"/>
              <a:t>Database hosted by Heroku</a:t>
            </a:r>
          </a:p>
          <a:p>
            <a:r>
              <a:rPr lang="en-US" dirty="0"/>
              <a:t>Only activities, no fragments</a:t>
            </a:r>
          </a:p>
        </p:txBody>
      </p:sp>
    </p:spTree>
    <p:extLst>
      <p:ext uri="{BB962C8B-B14F-4D97-AF65-F5344CB8AC3E}">
        <p14:creationId xmlns:p14="http://schemas.microsoft.com/office/powerpoint/2010/main" val="1937363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DA1C8-B19F-496D-858B-E6C75506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time…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365C5-E126-4824-B515-066841D21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 the schedule</a:t>
            </a:r>
          </a:p>
          <a:p>
            <a:pPr lvl="1"/>
            <a:r>
              <a:rPr lang="en-US" dirty="0"/>
              <a:t>Get the ball rolling early</a:t>
            </a:r>
          </a:p>
          <a:p>
            <a:r>
              <a:rPr lang="en-US" dirty="0"/>
              <a:t>Make sure every task is assigned</a:t>
            </a:r>
          </a:p>
          <a:p>
            <a:r>
              <a:rPr lang="en-US" dirty="0"/>
              <a:t>More communication within the team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5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76</Words>
  <Application>Microsoft Office PowerPoint</Application>
  <PresentationFormat>Widescreen</PresentationFormat>
  <Paragraphs>23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Fitnesstracker</vt:lpstr>
      <vt:lpstr>Process</vt:lpstr>
      <vt:lpstr>Architecture</vt:lpstr>
      <vt:lpstr>Next time…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Fitnesstracker</dc:title>
  <dc:creator>Olgeir Ingi</dc:creator>
  <cp:lastModifiedBy>Olgeir Ingi</cp:lastModifiedBy>
  <cp:revision>21</cp:revision>
  <dcterms:created xsi:type="dcterms:W3CDTF">2020-04-16T10:07:06Z</dcterms:created>
  <dcterms:modified xsi:type="dcterms:W3CDTF">2020-04-17T11:32:04Z</dcterms:modified>
</cp:coreProperties>
</file>