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60" r:id="rId4"/>
    <p:sldId id="259" r:id="rId5"/>
    <p:sldId id="268" r:id="rId6"/>
    <p:sldId id="262"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81" r:id="rId22"/>
    <p:sldId id="282" r:id="rId23"/>
    <p:sldId id="283" r:id="rId24"/>
    <p:sldId id="284" r:id="rId25"/>
    <p:sldId id="280" r:id="rId26"/>
    <p:sldId id="285" r:id="rId27"/>
    <p:sldId id="279"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91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katti, AjitX" userId="359977ae-7156-4454-a743-c368a252a7e0" providerId="ADAL" clId="{7737281B-0B35-44BC-AFA3-78FC13D74982}"/>
    <pc:docChg chg="custSel modSld">
      <pc:chgData name="Manakatti, AjitX" userId="359977ae-7156-4454-a743-c368a252a7e0" providerId="ADAL" clId="{7737281B-0B35-44BC-AFA3-78FC13D74982}" dt="2022-05-25T05:05:43.631" v="0" actId="478"/>
      <pc:docMkLst>
        <pc:docMk/>
      </pc:docMkLst>
      <pc:sldChg chg="delSp mod">
        <pc:chgData name="Manakatti, AjitX" userId="359977ae-7156-4454-a743-c368a252a7e0" providerId="ADAL" clId="{7737281B-0B35-44BC-AFA3-78FC13D74982}" dt="2022-05-25T05:05:43.631" v="0" actId="478"/>
        <pc:sldMkLst>
          <pc:docMk/>
          <pc:sldMk cId="1911202382" sldId="256"/>
        </pc:sldMkLst>
        <pc:spChg chg="del">
          <ac:chgData name="Manakatti, AjitX" userId="359977ae-7156-4454-a743-c368a252a7e0" providerId="ADAL" clId="{7737281B-0B35-44BC-AFA3-78FC13D74982}" dt="2022-05-25T05:05:43.631" v="0" actId="478"/>
          <ac:spMkLst>
            <pc:docMk/>
            <pc:sldMk cId="1911202382" sldId="256"/>
            <ac:spMk id="3" creationId="{F8A0DFC6-B4A9-442D-BF57-54DDBA22053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14C95-AED2-4C2E-8662-F6E5F5F36686}"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B8A8C5-C2DE-48D6-80D1-7A3A4A0E685B}">
      <dgm:prSet/>
      <dgm:spPr/>
      <dgm:t>
        <a:bodyPr/>
        <a:lstStyle/>
        <a:p>
          <a:pPr>
            <a:defRPr cap="all"/>
          </a:pPr>
          <a:r>
            <a:rPr lang="en-US" b="0" i="0"/>
            <a:t>Kubernetes is a container management technology developed in Google lab</a:t>
          </a:r>
          <a:endParaRPr lang="en-US"/>
        </a:p>
      </dgm:t>
    </dgm:pt>
    <dgm:pt modelId="{21E9309E-7CC8-4A90-8A19-EAA5BC53EF33}" type="parTrans" cxnId="{80AFD5B5-3086-4C7D-A678-D5C42D49453A}">
      <dgm:prSet/>
      <dgm:spPr/>
      <dgm:t>
        <a:bodyPr/>
        <a:lstStyle/>
        <a:p>
          <a:endParaRPr lang="en-US"/>
        </a:p>
      </dgm:t>
    </dgm:pt>
    <dgm:pt modelId="{6259C2CF-1F40-4797-BEEC-3BD65313905C}" type="sibTrans" cxnId="{80AFD5B5-3086-4C7D-A678-D5C42D49453A}">
      <dgm:prSet/>
      <dgm:spPr/>
      <dgm:t>
        <a:bodyPr/>
        <a:lstStyle/>
        <a:p>
          <a:endParaRPr lang="en-US"/>
        </a:p>
      </dgm:t>
    </dgm:pt>
    <dgm:pt modelId="{C837BBA1-D596-420E-9A4D-70477BC81ADB}">
      <dgm:prSet/>
      <dgm:spPr/>
      <dgm:t>
        <a:bodyPr/>
        <a:lstStyle/>
        <a:p>
          <a:pPr>
            <a:defRPr cap="all"/>
          </a:pPr>
          <a:r>
            <a:rPr lang="en-US" dirty="0"/>
            <a:t>It</a:t>
          </a:r>
          <a:r>
            <a:rPr lang="en-US" b="0" i="0" dirty="0"/>
            <a:t> manage containerized applications in different kind of environments such as physical, virtual, and cloud infrastructure. </a:t>
          </a:r>
          <a:endParaRPr lang="en-US" dirty="0"/>
        </a:p>
      </dgm:t>
    </dgm:pt>
    <dgm:pt modelId="{957C0F4D-6C7F-4CA5-8ADB-EB226D1B0F62}" type="parTrans" cxnId="{18788781-E473-4C8F-8A94-AEB86EC8E194}">
      <dgm:prSet/>
      <dgm:spPr/>
      <dgm:t>
        <a:bodyPr/>
        <a:lstStyle/>
        <a:p>
          <a:endParaRPr lang="en-US"/>
        </a:p>
      </dgm:t>
    </dgm:pt>
    <dgm:pt modelId="{91C3A3F1-FB97-4337-9F29-9DAAC4163316}" type="sibTrans" cxnId="{18788781-E473-4C8F-8A94-AEB86EC8E194}">
      <dgm:prSet/>
      <dgm:spPr/>
      <dgm:t>
        <a:bodyPr/>
        <a:lstStyle/>
        <a:p>
          <a:endParaRPr lang="en-US"/>
        </a:p>
      </dgm:t>
    </dgm:pt>
    <dgm:pt modelId="{B7B8728E-ADE2-45E8-A8CD-0CF74981578D}">
      <dgm:prSet/>
      <dgm:spPr/>
      <dgm:t>
        <a:bodyPr/>
        <a:lstStyle/>
        <a:p>
          <a:pPr>
            <a:defRPr cap="all"/>
          </a:pPr>
          <a:r>
            <a:rPr lang="en-US" b="0" i="0" dirty="0"/>
            <a:t>It is an opensource system which helps in creating and managing containerization of application.</a:t>
          </a:r>
          <a:endParaRPr lang="en-US" dirty="0"/>
        </a:p>
      </dgm:t>
    </dgm:pt>
    <dgm:pt modelId="{3F0C683B-8F02-4C9F-A665-7761B757FC70}" type="parTrans" cxnId="{666065FD-5160-4019-A22B-E5082A765A16}">
      <dgm:prSet/>
      <dgm:spPr/>
      <dgm:t>
        <a:bodyPr/>
        <a:lstStyle/>
        <a:p>
          <a:endParaRPr lang="en-US"/>
        </a:p>
      </dgm:t>
    </dgm:pt>
    <dgm:pt modelId="{33E451C1-A544-4EEE-A4E6-B3E84863B25A}" type="sibTrans" cxnId="{666065FD-5160-4019-A22B-E5082A765A16}">
      <dgm:prSet/>
      <dgm:spPr/>
      <dgm:t>
        <a:bodyPr/>
        <a:lstStyle/>
        <a:p>
          <a:endParaRPr lang="en-US"/>
        </a:p>
      </dgm:t>
    </dgm:pt>
    <dgm:pt modelId="{4511AAC2-0EEE-4BA3-A01D-0AE07EB3411B}" type="pres">
      <dgm:prSet presAssocID="{52014C95-AED2-4C2E-8662-F6E5F5F36686}" presName="root" presStyleCnt="0">
        <dgm:presLayoutVars>
          <dgm:dir/>
          <dgm:resizeHandles val="exact"/>
        </dgm:presLayoutVars>
      </dgm:prSet>
      <dgm:spPr/>
    </dgm:pt>
    <dgm:pt modelId="{E020AE08-3CF8-4753-9E9D-DA173304F165}" type="pres">
      <dgm:prSet presAssocID="{29B8A8C5-C2DE-48D6-80D1-7A3A4A0E685B}" presName="compNode" presStyleCnt="0"/>
      <dgm:spPr/>
    </dgm:pt>
    <dgm:pt modelId="{F7774149-AB80-44AB-BD41-5C4C352FBB04}" type="pres">
      <dgm:prSet presAssocID="{29B8A8C5-C2DE-48D6-80D1-7A3A4A0E685B}" presName="iconBgRect" presStyleLbl="bgShp" presStyleIdx="0" presStyleCnt="3"/>
      <dgm:spPr/>
    </dgm:pt>
    <dgm:pt modelId="{29506632-D69D-4D9B-8B6A-C2CC0CEA565C}" type="pres">
      <dgm:prSet presAssocID="{29B8A8C5-C2DE-48D6-80D1-7A3A4A0E68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0E6857B-AF1E-4A61-A12C-AB8567BD0783}" type="pres">
      <dgm:prSet presAssocID="{29B8A8C5-C2DE-48D6-80D1-7A3A4A0E685B}" presName="spaceRect" presStyleCnt="0"/>
      <dgm:spPr/>
    </dgm:pt>
    <dgm:pt modelId="{55EABD33-3526-4F24-A4C9-A76CAC1128A6}" type="pres">
      <dgm:prSet presAssocID="{29B8A8C5-C2DE-48D6-80D1-7A3A4A0E685B}" presName="textRect" presStyleLbl="revTx" presStyleIdx="0" presStyleCnt="3">
        <dgm:presLayoutVars>
          <dgm:chMax val="1"/>
          <dgm:chPref val="1"/>
        </dgm:presLayoutVars>
      </dgm:prSet>
      <dgm:spPr/>
    </dgm:pt>
    <dgm:pt modelId="{A584CD9D-36F2-422B-8FBA-401135BC5032}" type="pres">
      <dgm:prSet presAssocID="{6259C2CF-1F40-4797-BEEC-3BD65313905C}" presName="sibTrans" presStyleCnt="0"/>
      <dgm:spPr/>
    </dgm:pt>
    <dgm:pt modelId="{2CD306CF-4770-44FC-B8DD-CCDE9B11F630}" type="pres">
      <dgm:prSet presAssocID="{C837BBA1-D596-420E-9A4D-70477BC81ADB}" presName="compNode" presStyleCnt="0"/>
      <dgm:spPr/>
    </dgm:pt>
    <dgm:pt modelId="{47A0A343-B8FA-446F-8707-11E3E70607F4}" type="pres">
      <dgm:prSet presAssocID="{C837BBA1-D596-420E-9A4D-70477BC81ADB}" presName="iconBgRect" presStyleLbl="bgShp" presStyleIdx="1" presStyleCnt="3"/>
      <dgm:spPr/>
    </dgm:pt>
    <dgm:pt modelId="{37B1CFFE-216B-450E-89B7-680534115C95}" type="pres">
      <dgm:prSet presAssocID="{C837BBA1-D596-420E-9A4D-70477BC81A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F8318099-01D8-437F-B59F-9517480D8BF3}" type="pres">
      <dgm:prSet presAssocID="{C837BBA1-D596-420E-9A4D-70477BC81ADB}" presName="spaceRect" presStyleCnt="0"/>
      <dgm:spPr/>
    </dgm:pt>
    <dgm:pt modelId="{F64C2A7C-4A51-49DE-95C8-11A5EBB84033}" type="pres">
      <dgm:prSet presAssocID="{C837BBA1-D596-420E-9A4D-70477BC81ADB}" presName="textRect" presStyleLbl="revTx" presStyleIdx="1" presStyleCnt="3">
        <dgm:presLayoutVars>
          <dgm:chMax val="1"/>
          <dgm:chPref val="1"/>
        </dgm:presLayoutVars>
      </dgm:prSet>
      <dgm:spPr/>
    </dgm:pt>
    <dgm:pt modelId="{E936197B-5572-4832-A958-AC141F861F66}" type="pres">
      <dgm:prSet presAssocID="{91C3A3F1-FB97-4337-9F29-9DAAC4163316}" presName="sibTrans" presStyleCnt="0"/>
      <dgm:spPr/>
    </dgm:pt>
    <dgm:pt modelId="{E87A71CD-967A-4F77-9304-96CC4149D0B7}" type="pres">
      <dgm:prSet presAssocID="{B7B8728E-ADE2-45E8-A8CD-0CF74981578D}" presName="compNode" presStyleCnt="0"/>
      <dgm:spPr/>
    </dgm:pt>
    <dgm:pt modelId="{E2ED1A42-6E87-4100-B532-9E3770672EB9}" type="pres">
      <dgm:prSet presAssocID="{B7B8728E-ADE2-45E8-A8CD-0CF74981578D}" presName="iconBgRect" presStyleLbl="bgShp" presStyleIdx="2" presStyleCnt="3"/>
      <dgm:spPr/>
    </dgm:pt>
    <dgm:pt modelId="{17525210-9FF6-46FE-8920-4DB63D313203}" type="pres">
      <dgm:prSet presAssocID="{B7B8728E-ADE2-45E8-A8CD-0CF7498157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575FFFE-C58B-4721-9187-F98E62DDF90E}" type="pres">
      <dgm:prSet presAssocID="{B7B8728E-ADE2-45E8-A8CD-0CF74981578D}" presName="spaceRect" presStyleCnt="0"/>
      <dgm:spPr/>
    </dgm:pt>
    <dgm:pt modelId="{A7F533A4-3488-41DD-B0D9-8632907097F1}" type="pres">
      <dgm:prSet presAssocID="{B7B8728E-ADE2-45E8-A8CD-0CF74981578D}" presName="textRect" presStyleLbl="revTx" presStyleIdx="2" presStyleCnt="3">
        <dgm:presLayoutVars>
          <dgm:chMax val="1"/>
          <dgm:chPref val="1"/>
        </dgm:presLayoutVars>
      </dgm:prSet>
      <dgm:spPr/>
    </dgm:pt>
  </dgm:ptLst>
  <dgm:cxnLst>
    <dgm:cxn modelId="{80201411-C8EE-4DA1-8990-9D49EDF41345}" type="presOf" srcId="{29B8A8C5-C2DE-48D6-80D1-7A3A4A0E685B}" destId="{55EABD33-3526-4F24-A4C9-A76CAC1128A6}" srcOrd="0" destOrd="0" presId="urn:microsoft.com/office/officeart/2018/5/layout/IconCircleLabelList"/>
    <dgm:cxn modelId="{E0770B40-1536-4AF9-B1BE-B2E144F768D9}" type="presOf" srcId="{C837BBA1-D596-420E-9A4D-70477BC81ADB}" destId="{F64C2A7C-4A51-49DE-95C8-11A5EBB84033}" srcOrd="0" destOrd="0" presId="urn:microsoft.com/office/officeart/2018/5/layout/IconCircleLabelList"/>
    <dgm:cxn modelId="{FE06DB78-4988-4AB2-A75D-23262E7A8B90}" type="presOf" srcId="{52014C95-AED2-4C2E-8662-F6E5F5F36686}" destId="{4511AAC2-0EEE-4BA3-A01D-0AE07EB3411B}" srcOrd="0" destOrd="0" presId="urn:microsoft.com/office/officeart/2018/5/layout/IconCircleLabelList"/>
    <dgm:cxn modelId="{18788781-E473-4C8F-8A94-AEB86EC8E194}" srcId="{52014C95-AED2-4C2E-8662-F6E5F5F36686}" destId="{C837BBA1-D596-420E-9A4D-70477BC81ADB}" srcOrd="1" destOrd="0" parTransId="{957C0F4D-6C7F-4CA5-8ADB-EB226D1B0F62}" sibTransId="{91C3A3F1-FB97-4337-9F29-9DAAC4163316}"/>
    <dgm:cxn modelId="{80AFD5B5-3086-4C7D-A678-D5C42D49453A}" srcId="{52014C95-AED2-4C2E-8662-F6E5F5F36686}" destId="{29B8A8C5-C2DE-48D6-80D1-7A3A4A0E685B}" srcOrd="0" destOrd="0" parTransId="{21E9309E-7CC8-4A90-8A19-EAA5BC53EF33}" sibTransId="{6259C2CF-1F40-4797-BEEC-3BD65313905C}"/>
    <dgm:cxn modelId="{70AF29E7-FD6B-4861-BF1D-78590039AD92}" type="presOf" srcId="{B7B8728E-ADE2-45E8-A8CD-0CF74981578D}" destId="{A7F533A4-3488-41DD-B0D9-8632907097F1}" srcOrd="0" destOrd="0" presId="urn:microsoft.com/office/officeart/2018/5/layout/IconCircleLabelList"/>
    <dgm:cxn modelId="{666065FD-5160-4019-A22B-E5082A765A16}" srcId="{52014C95-AED2-4C2E-8662-F6E5F5F36686}" destId="{B7B8728E-ADE2-45E8-A8CD-0CF74981578D}" srcOrd="2" destOrd="0" parTransId="{3F0C683B-8F02-4C9F-A665-7761B757FC70}" sibTransId="{33E451C1-A544-4EEE-A4E6-B3E84863B25A}"/>
    <dgm:cxn modelId="{C790A2E7-D84A-4209-AED9-E77A0B90DF5B}" type="presParOf" srcId="{4511AAC2-0EEE-4BA3-A01D-0AE07EB3411B}" destId="{E020AE08-3CF8-4753-9E9D-DA173304F165}" srcOrd="0" destOrd="0" presId="urn:microsoft.com/office/officeart/2018/5/layout/IconCircleLabelList"/>
    <dgm:cxn modelId="{AFC6E015-2892-419E-900C-6DFFF35AFD67}" type="presParOf" srcId="{E020AE08-3CF8-4753-9E9D-DA173304F165}" destId="{F7774149-AB80-44AB-BD41-5C4C352FBB04}" srcOrd="0" destOrd="0" presId="urn:microsoft.com/office/officeart/2018/5/layout/IconCircleLabelList"/>
    <dgm:cxn modelId="{F7DDE173-168B-4C89-B800-57ED4EB142CD}" type="presParOf" srcId="{E020AE08-3CF8-4753-9E9D-DA173304F165}" destId="{29506632-D69D-4D9B-8B6A-C2CC0CEA565C}" srcOrd="1" destOrd="0" presId="urn:microsoft.com/office/officeart/2018/5/layout/IconCircleLabelList"/>
    <dgm:cxn modelId="{BA19240E-EC9F-444A-94CC-FC8F744AFD95}" type="presParOf" srcId="{E020AE08-3CF8-4753-9E9D-DA173304F165}" destId="{80E6857B-AF1E-4A61-A12C-AB8567BD0783}" srcOrd="2" destOrd="0" presId="urn:microsoft.com/office/officeart/2018/5/layout/IconCircleLabelList"/>
    <dgm:cxn modelId="{2A07D34F-1C3B-4B9F-AAA6-8A7959B0DE07}" type="presParOf" srcId="{E020AE08-3CF8-4753-9E9D-DA173304F165}" destId="{55EABD33-3526-4F24-A4C9-A76CAC1128A6}" srcOrd="3" destOrd="0" presId="urn:microsoft.com/office/officeart/2018/5/layout/IconCircleLabelList"/>
    <dgm:cxn modelId="{CAA1F95D-5D80-4223-A02D-E8FB8A3FD201}" type="presParOf" srcId="{4511AAC2-0EEE-4BA3-A01D-0AE07EB3411B}" destId="{A584CD9D-36F2-422B-8FBA-401135BC5032}" srcOrd="1" destOrd="0" presId="urn:microsoft.com/office/officeart/2018/5/layout/IconCircleLabelList"/>
    <dgm:cxn modelId="{9705DCF6-F9D9-42FC-89F1-6049F0868AE7}" type="presParOf" srcId="{4511AAC2-0EEE-4BA3-A01D-0AE07EB3411B}" destId="{2CD306CF-4770-44FC-B8DD-CCDE9B11F630}" srcOrd="2" destOrd="0" presId="urn:microsoft.com/office/officeart/2018/5/layout/IconCircleLabelList"/>
    <dgm:cxn modelId="{F3264A64-842F-4DAC-AF03-4DB5F87DF6FC}" type="presParOf" srcId="{2CD306CF-4770-44FC-B8DD-CCDE9B11F630}" destId="{47A0A343-B8FA-446F-8707-11E3E70607F4}" srcOrd="0" destOrd="0" presId="urn:microsoft.com/office/officeart/2018/5/layout/IconCircleLabelList"/>
    <dgm:cxn modelId="{886E8444-9FAA-4B8D-A98F-E4222C716074}" type="presParOf" srcId="{2CD306CF-4770-44FC-B8DD-CCDE9B11F630}" destId="{37B1CFFE-216B-450E-89B7-680534115C95}" srcOrd="1" destOrd="0" presId="urn:microsoft.com/office/officeart/2018/5/layout/IconCircleLabelList"/>
    <dgm:cxn modelId="{EB6A7D19-D9DD-4C70-8FBB-E41218E8BB0D}" type="presParOf" srcId="{2CD306CF-4770-44FC-B8DD-CCDE9B11F630}" destId="{F8318099-01D8-437F-B59F-9517480D8BF3}" srcOrd="2" destOrd="0" presId="urn:microsoft.com/office/officeart/2018/5/layout/IconCircleLabelList"/>
    <dgm:cxn modelId="{9507A633-0C02-441D-9B40-BBF0BD0F58B0}" type="presParOf" srcId="{2CD306CF-4770-44FC-B8DD-CCDE9B11F630}" destId="{F64C2A7C-4A51-49DE-95C8-11A5EBB84033}" srcOrd="3" destOrd="0" presId="urn:microsoft.com/office/officeart/2018/5/layout/IconCircleLabelList"/>
    <dgm:cxn modelId="{9596BB43-1203-4A45-9F56-19FAB8ADB4EE}" type="presParOf" srcId="{4511AAC2-0EEE-4BA3-A01D-0AE07EB3411B}" destId="{E936197B-5572-4832-A958-AC141F861F66}" srcOrd="3" destOrd="0" presId="urn:microsoft.com/office/officeart/2018/5/layout/IconCircleLabelList"/>
    <dgm:cxn modelId="{1F919340-233B-43BF-8259-EA2CFA3BECE9}" type="presParOf" srcId="{4511AAC2-0EEE-4BA3-A01D-0AE07EB3411B}" destId="{E87A71CD-967A-4F77-9304-96CC4149D0B7}" srcOrd="4" destOrd="0" presId="urn:microsoft.com/office/officeart/2018/5/layout/IconCircleLabelList"/>
    <dgm:cxn modelId="{1658268F-53BF-49AD-A23E-E17A12BA3EA7}" type="presParOf" srcId="{E87A71CD-967A-4F77-9304-96CC4149D0B7}" destId="{E2ED1A42-6E87-4100-B532-9E3770672EB9}" srcOrd="0" destOrd="0" presId="urn:microsoft.com/office/officeart/2018/5/layout/IconCircleLabelList"/>
    <dgm:cxn modelId="{1C465CE2-A5AB-4C09-80DD-E11619CA72C4}" type="presParOf" srcId="{E87A71CD-967A-4F77-9304-96CC4149D0B7}" destId="{17525210-9FF6-46FE-8920-4DB63D313203}" srcOrd="1" destOrd="0" presId="urn:microsoft.com/office/officeart/2018/5/layout/IconCircleLabelList"/>
    <dgm:cxn modelId="{1BA07207-0827-4B1B-8529-4A9290988C72}" type="presParOf" srcId="{E87A71CD-967A-4F77-9304-96CC4149D0B7}" destId="{9575FFFE-C58B-4721-9187-F98E62DDF90E}" srcOrd="2" destOrd="0" presId="urn:microsoft.com/office/officeart/2018/5/layout/IconCircleLabelList"/>
    <dgm:cxn modelId="{4F5A491B-65DC-4DC2-9F7D-CA1EA056EEA0}" type="presParOf" srcId="{E87A71CD-967A-4F77-9304-96CC4149D0B7}" destId="{A7F533A4-3488-41DD-B0D9-8632907097F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138709-526D-47AB-9BAA-B1C904C9B63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02E8035-E5DA-456D-8803-116DEA68FFD8}">
      <dgm:prSet/>
      <dgm:spPr/>
      <dgm:t>
        <a:bodyPr/>
        <a:lstStyle/>
        <a:p>
          <a:pPr>
            <a:defRPr cap="all"/>
          </a:pPr>
          <a:r>
            <a:rPr lang="en-US" dirty="0"/>
            <a:t>Trend from monolith to microservices</a:t>
          </a:r>
        </a:p>
      </dgm:t>
    </dgm:pt>
    <dgm:pt modelId="{AF9DBEFD-A132-45A8-BCE7-3F6BA6A3D2A8}" type="parTrans" cxnId="{17572D3C-944E-48F4-87EF-D4D7393929BF}">
      <dgm:prSet/>
      <dgm:spPr/>
      <dgm:t>
        <a:bodyPr/>
        <a:lstStyle/>
        <a:p>
          <a:endParaRPr lang="en-US"/>
        </a:p>
      </dgm:t>
    </dgm:pt>
    <dgm:pt modelId="{50BDA182-A24E-4FF5-8EF0-F270B158A9B2}" type="sibTrans" cxnId="{17572D3C-944E-48F4-87EF-D4D7393929BF}">
      <dgm:prSet/>
      <dgm:spPr/>
      <dgm:t>
        <a:bodyPr/>
        <a:lstStyle/>
        <a:p>
          <a:endParaRPr lang="en-US"/>
        </a:p>
      </dgm:t>
    </dgm:pt>
    <dgm:pt modelId="{B9C4F589-CCEB-4B63-A0CF-8769D4CAD88E}">
      <dgm:prSet/>
      <dgm:spPr/>
      <dgm:t>
        <a:bodyPr/>
        <a:lstStyle/>
        <a:p>
          <a:pPr>
            <a:defRPr cap="all"/>
          </a:pPr>
          <a:r>
            <a:rPr lang="en-US"/>
            <a:t>Increased usage of containers</a:t>
          </a:r>
        </a:p>
      </dgm:t>
    </dgm:pt>
    <dgm:pt modelId="{054FDF7C-7158-4882-A03D-56883F2B3CCA}" type="parTrans" cxnId="{DD4C3B4D-488E-4C4F-AC44-C4A2B9CC53EA}">
      <dgm:prSet/>
      <dgm:spPr/>
      <dgm:t>
        <a:bodyPr/>
        <a:lstStyle/>
        <a:p>
          <a:endParaRPr lang="en-US"/>
        </a:p>
      </dgm:t>
    </dgm:pt>
    <dgm:pt modelId="{062B5026-A029-467C-A4B3-3C7BBBF374DA}" type="sibTrans" cxnId="{DD4C3B4D-488E-4C4F-AC44-C4A2B9CC53EA}">
      <dgm:prSet/>
      <dgm:spPr/>
      <dgm:t>
        <a:bodyPr/>
        <a:lstStyle/>
        <a:p>
          <a:endParaRPr lang="en-US"/>
        </a:p>
      </dgm:t>
    </dgm:pt>
    <dgm:pt modelId="{D61E9101-5BC9-4B9E-8CE9-27F7785F682D}">
      <dgm:prSet/>
      <dgm:spPr/>
      <dgm:t>
        <a:bodyPr/>
        <a:lstStyle/>
        <a:p>
          <a:pPr>
            <a:defRPr cap="all"/>
          </a:pPr>
          <a:r>
            <a:rPr lang="en-US" dirty="0"/>
            <a:t>Demand for managing proper way for hundreds of containers</a:t>
          </a:r>
        </a:p>
      </dgm:t>
    </dgm:pt>
    <dgm:pt modelId="{7C9352D5-D497-4AFB-907F-078B2B69E53A}" type="parTrans" cxnId="{5D1AC9BB-460C-4991-9E0D-EA6B6E1E606C}">
      <dgm:prSet/>
      <dgm:spPr/>
      <dgm:t>
        <a:bodyPr/>
        <a:lstStyle/>
        <a:p>
          <a:endParaRPr lang="en-US"/>
        </a:p>
      </dgm:t>
    </dgm:pt>
    <dgm:pt modelId="{69CC7184-8189-464F-9C9D-594CC9093A00}" type="sibTrans" cxnId="{5D1AC9BB-460C-4991-9E0D-EA6B6E1E606C}">
      <dgm:prSet/>
      <dgm:spPr/>
      <dgm:t>
        <a:bodyPr/>
        <a:lstStyle/>
        <a:p>
          <a:endParaRPr lang="en-US"/>
        </a:p>
      </dgm:t>
    </dgm:pt>
    <dgm:pt modelId="{37900934-578E-407C-BE35-D2F499B4B50C}" type="pres">
      <dgm:prSet presAssocID="{E9138709-526D-47AB-9BAA-B1C904C9B63C}" presName="root" presStyleCnt="0">
        <dgm:presLayoutVars>
          <dgm:dir/>
          <dgm:resizeHandles val="exact"/>
        </dgm:presLayoutVars>
      </dgm:prSet>
      <dgm:spPr/>
    </dgm:pt>
    <dgm:pt modelId="{591B70C9-F357-4B9A-98A1-182455DF5F17}" type="pres">
      <dgm:prSet presAssocID="{802E8035-E5DA-456D-8803-116DEA68FFD8}" presName="compNode" presStyleCnt="0"/>
      <dgm:spPr/>
    </dgm:pt>
    <dgm:pt modelId="{FAA9F5BE-85D6-4304-B77D-7293FCADEBE8}" type="pres">
      <dgm:prSet presAssocID="{802E8035-E5DA-456D-8803-116DEA68FFD8}" presName="iconBgRect" presStyleLbl="bgShp" presStyleIdx="0" presStyleCnt="3"/>
      <dgm:spPr/>
    </dgm:pt>
    <dgm:pt modelId="{5BD7E645-56BC-44FE-B5A9-9F33D4A49954}" type="pres">
      <dgm:prSet presAssocID="{802E8035-E5DA-456D-8803-116DEA68FF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3677BCC0-8036-4CAC-8AC2-3C2938C1650E}" type="pres">
      <dgm:prSet presAssocID="{802E8035-E5DA-456D-8803-116DEA68FFD8}" presName="spaceRect" presStyleCnt="0"/>
      <dgm:spPr/>
    </dgm:pt>
    <dgm:pt modelId="{5D1BEC4C-6ACF-4462-8887-32844B9B80C9}" type="pres">
      <dgm:prSet presAssocID="{802E8035-E5DA-456D-8803-116DEA68FFD8}" presName="textRect" presStyleLbl="revTx" presStyleIdx="0" presStyleCnt="3">
        <dgm:presLayoutVars>
          <dgm:chMax val="1"/>
          <dgm:chPref val="1"/>
        </dgm:presLayoutVars>
      </dgm:prSet>
      <dgm:spPr/>
    </dgm:pt>
    <dgm:pt modelId="{777CB6D8-5155-46B9-9AA3-94258B376FF1}" type="pres">
      <dgm:prSet presAssocID="{50BDA182-A24E-4FF5-8EF0-F270B158A9B2}" presName="sibTrans" presStyleCnt="0"/>
      <dgm:spPr/>
    </dgm:pt>
    <dgm:pt modelId="{995C68C1-215E-4764-A502-43AB2F52C038}" type="pres">
      <dgm:prSet presAssocID="{B9C4F589-CCEB-4B63-A0CF-8769D4CAD88E}" presName="compNode" presStyleCnt="0"/>
      <dgm:spPr/>
    </dgm:pt>
    <dgm:pt modelId="{2AA2B5E9-B124-46CB-A0FB-72C32E26195C}" type="pres">
      <dgm:prSet presAssocID="{B9C4F589-CCEB-4B63-A0CF-8769D4CAD88E}" presName="iconBgRect" presStyleLbl="bgShp" presStyleIdx="1" presStyleCnt="3"/>
      <dgm:spPr/>
    </dgm:pt>
    <dgm:pt modelId="{62632332-0128-41CF-BFD9-06481E367CE2}" type="pres">
      <dgm:prSet presAssocID="{B9C4F589-CCEB-4B63-A0CF-8769D4CAD8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C44DECD-CF12-4139-A426-5356AFD26170}" type="pres">
      <dgm:prSet presAssocID="{B9C4F589-CCEB-4B63-A0CF-8769D4CAD88E}" presName="spaceRect" presStyleCnt="0"/>
      <dgm:spPr/>
    </dgm:pt>
    <dgm:pt modelId="{DDF37789-73DD-4836-9EF5-FA6839988643}" type="pres">
      <dgm:prSet presAssocID="{B9C4F589-CCEB-4B63-A0CF-8769D4CAD88E}" presName="textRect" presStyleLbl="revTx" presStyleIdx="1" presStyleCnt="3">
        <dgm:presLayoutVars>
          <dgm:chMax val="1"/>
          <dgm:chPref val="1"/>
        </dgm:presLayoutVars>
      </dgm:prSet>
      <dgm:spPr/>
    </dgm:pt>
    <dgm:pt modelId="{4F27F08B-1E48-4D6E-A333-8AB41C5173F0}" type="pres">
      <dgm:prSet presAssocID="{062B5026-A029-467C-A4B3-3C7BBBF374DA}" presName="sibTrans" presStyleCnt="0"/>
      <dgm:spPr/>
    </dgm:pt>
    <dgm:pt modelId="{CEE55D20-2C31-4B2A-93ED-74721941C4D1}" type="pres">
      <dgm:prSet presAssocID="{D61E9101-5BC9-4B9E-8CE9-27F7785F682D}" presName="compNode" presStyleCnt="0"/>
      <dgm:spPr/>
    </dgm:pt>
    <dgm:pt modelId="{F6A414DF-29A0-4EEB-8BAC-A76350592ABD}" type="pres">
      <dgm:prSet presAssocID="{D61E9101-5BC9-4B9E-8CE9-27F7785F682D}" presName="iconBgRect" presStyleLbl="bgShp" presStyleIdx="2" presStyleCnt="3"/>
      <dgm:spPr/>
    </dgm:pt>
    <dgm:pt modelId="{A6ED33B1-78B1-4896-8042-A299ACD82C55}" type="pres">
      <dgm:prSet presAssocID="{D61E9101-5BC9-4B9E-8CE9-27F7785F68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8196CDDC-DF4B-4044-9036-0FF91F9B1D66}" type="pres">
      <dgm:prSet presAssocID="{D61E9101-5BC9-4B9E-8CE9-27F7785F682D}" presName="spaceRect" presStyleCnt="0"/>
      <dgm:spPr/>
    </dgm:pt>
    <dgm:pt modelId="{E4243086-3B61-489C-8CCB-91ED77ABD9AA}" type="pres">
      <dgm:prSet presAssocID="{D61E9101-5BC9-4B9E-8CE9-27F7785F682D}" presName="textRect" presStyleLbl="revTx" presStyleIdx="2" presStyleCnt="3">
        <dgm:presLayoutVars>
          <dgm:chMax val="1"/>
          <dgm:chPref val="1"/>
        </dgm:presLayoutVars>
      </dgm:prSet>
      <dgm:spPr/>
    </dgm:pt>
  </dgm:ptLst>
  <dgm:cxnLst>
    <dgm:cxn modelId="{17572D3C-944E-48F4-87EF-D4D7393929BF}" srcId="{E9138709-526D-47AB-9BAA-B1C904C9B63C}" destId="{802E8035-E5DA-456D-8803-116DEA68FFD8}" srcOrd="0" destOrd="0" parTransId="{AF9DBEFD-A132-45A8-BCE7-3F6BA6A3D2A8}" sibTransId="{50BDA182-A24E-4FF5-8EF0-F270B158A9B2}"/>
    <dgm:cxn modelId="{DD4C3B4D-488E-4C4F-AC44-C4A2B9CC53EA}" srcId="{E9138709-526D-47AB-9BAA-B1C904C9B63C}" destId="{B9C4F589-CCEB-4B63-A0CF-8769D4CAD88E}" srcOrd="1" destOrd="0" parTransId="{054FDF7C-7158-4882-A03D-56883F2B3CCA}" sibTransId="{062B5026-A029-467C-A4B3-3C7BBBF374DA}"/>
    <dgm:cxn modelId="{A35E6055-0FB0-4183-87B0-859882738699}" type="presOf" srcId="{E9138709-526D-47AB-9BAA-B1C904C9B63C}" destId="{37900934-578E-407C-BE35-D2F499B4B50C}" srcOrd="0" destOrd="0" presId="urn:microsoft.com/office/officeart/2018/5/layout/IconCircleLabelList"/>
    <dgm:cxn modelId="{1C99C85A-8DFF-415B-8827-91009F13D7BD}" type="presOf" srcId="{D61E9101-5BC9-4B9E-8CE9-27F7785F682D}" destId="{E4243086-3B61-489C-8CCB-91ED77ABD9AA}" srcOrd="0" destOrd="0" presId="urn:microsoft.com/office/officeart/2018/5/layout/IconCircleLabelList"/>
    <dgm:cxn modelId="{7B8FEB8E-EF2A-4DFC-A687-B8091D82D33A}" type="presOf" srcId="{B9C4F589-CCEB-4B63-A0CF-8769D4CAD88E}" destId="{DDF37789-73DD-4836-9EF5-FA6839988643}" srcOrd="0" destOrd="0" presId="urn:microsoft.com/office/officeart/2018/5/layout/IconCircleLabelList"/>
    <dgm:cxn modelId="{5D1AC9BB-460C-4991-9E0D-EA6B6E1E606C}" srcId="{E9138709-526D-47AB-9BAA-B1C904C9B63C}" destId="{D61E9101-5BC9-4B9E-8CE9-27F7785F682D}" srcOrd="2" destOrd="0" parTransId="{7C9352D5-D497-4AFB-907F-078B2B69E53A}" sibTransId="{69CC7184-8189-464F-9C9D-594CC9093A00}"/>
    <dgm:cxn modelId="{EED4B9E4-A7D3-458E-A87C-CAA41D641A38}" type="presOf" srcId="{802E8035-E5DA-456D-8803-116DEA68FFD8}" destId="{5D1BEC4C-6ACF-4462-8887-32844B9B80C9}" srcOrd="0" destOrd="0" presId="urn:microsoft.com/office/officeart/2018/5/layout/IconCircleLabelList"/>
    <dgm:cxn modelId="{96A8B3C4-A62F-4BCA-BF3F-074785129442}" type="presParOf" srcId="{37900934-578E-407C-BE35-D2F499B4B50C}" destId="{591B70C9-F357-4B9A-98A1-182455DF5F17}" srcOrd="0" destOrd="0" presId="urn:microsoft.com/office/officeart/2018/5/layout/IconCircleLabelList"/>
    <dgm:cxn modelId="{459D5B31-034A-4A3E-8013-9C51B266504A}" type="presParOf" srcId="{591B70C9-F357-4B9A-98A1-182455DF5F17}" destId="{FAA9F5BE-85D6-4304-B77D-7293FCADEBE8}" srcOrd="0" destOrd="0" presId="urn:microsoft.com/office/officeart/2018/5/layout/IconCircleLabelList"/>
    <dgm:cxn modelId="{B209CDB7-CC2B-4B85-BC06-0209B4E31E9D}" type="presParOf" srcId="{591B70C9-F357-4B9A-98A1-182455DF5F17}" destId="{5BD7E645-56BC-44FE-B5A9-9F33D4A49954}" srcOrd="1" destOrd="0" presId="urn:microsoft.com/office/officeart/2018/5/layout/IconCircleLabelList"/>
    <dgm:cxn modelId="{4D77A978-CEE0-4A96-AA23-5A2902B994E2}" type="presParOf" srcId="{591B70C9-F357-4B9A-98A1-182455DF5F17}" destId="{3677BCC0-8036-4CAC-8AC2-3C2938C1650E}" srcOrd="2" destOrd="0" presId="urn:microsoft.com/office/officeart/2018/5/layout/IconCircleLabelList"/>
    <dgm:cxn modelId="{755E4B34-AC8B-46CE-8A6B-C86C727A033C}" type="presParOf" srcId="{591B70C9-F357-4B9A-98A1-182455DF5F17}" destId="{5D1BEC4C-6ACF-4462-8887-32844B9B80C9}" srcOrd="3" destOrd="0" presId="urn:microsoft.com/office/officeart/2018/5/layout/IconCircleLabelList"/>
    <dgm:cxn modelId="{3EB0D79E-0C6F-46EE-B449-950CE05729EB}" type="presParOf" srcId="{37900934-578E-407C-BE35-D2F499B4B50C}" destId="{777CB6D8-5155-46B9-9AA3-94258B376FF1}" srcOrd="1" destOrd="0" presId="urn:microsoft.com/office/officeart/2018/5/layout/IconCircleLabelList"/>
    <dgm:cxn modelId="{E2F68EE0-251F-40DC-9E8C-B652CADCC34C}" type="presParOf" srcId="{37900934-578E-407C-BE35-D2F499B4B50C}" destId="{995C68C1-215E-4764-A502-43AB2F52C038}" srcOrd="2" destOrd="0" presId="urn:microsoft.com/office/officeart/2018/5/layout/IconCircleLabelList"/>
    <dgm:cxn modelId="{7B8D6A46-1FD3-42A2-BCD1-14BA2E83CF36}" type="presParOf" srcId="{995C68C1-215E-4764-A502-43AB2F52C038}" destId="{2AA2B5E9-B124-46CB-A0FB-72C32E26195C}" srcOrd="0" destOrd="0" presId="urn:microsoft.com/office/officeart/2018/5/layout/IconCircleLabelList"/>
    <dgm:cxn modelId="{2A4C1619-E501-4290-8163-9A405E01F2C8}" type="presParOf" srcId="{995C68C1-215E-4764-A502-43AB2F52C038}" destId="{62632332-0128-41CF-BFD9-06481E367CE2}" srcOrd="1" destOrd="0" presId="urn:microsoft.com/office/officeart/2018/5/layout/IconCircleLabelList"/>
    <dgm:cxn modelId="{F92B9EDD-0EB8-4F67-BC20-8713B1C5237A}" type="presParOf" srcId="{995C68C1-215E-4764-A502-43AB2F52C038}" destId="{DC44DECD-CF12-4139-A426-5356AFD26170}" srcOrd="2" destOrd="0" presId="urn:microsoft.com/office/officeart/2018/5/layout/IconCircleLabelList"/>
    <dgm:cxn modelId="{D46ABDC1-77B0-48F0-BA1D-9434367318BE}" type="presParOf" srcId="{995C68C1-215E-4764-A502-43AB2F52C038}" destId="{DDF37789-73DD-4836-9EF5-FA6839988643}" srcOrd="3" destOrd="0" presId="urn:microsoft.com/office/officeart/2018/5/layout/IconCircleLabelList"/>
    <dgm:cxn modelId="{57E95C3F-1BD5-4826-94B8-A31997529C60}" type="presParOf" srcId="{37900934-578E-407C-BE35-D2F499B4B50C}" destId="{4F27F08B-1E48-4D6E-A333-8AB41C5173F0}" srcOrd="3" destOrd="0" presId="urn:microsoft.com/office/officeart/2018/5/layout/IconCircleLabelList"/>
    <dgm:cxn modelId="{78EE2BEC-170D-4488-9FB1-7ADCED8D2AEF}" type="presParOf" srcId="{37900934-578E-407C-BE35-D2F499B4B50C}" destId="{CEE55D20-2C31-4B2A-93ED-74721941C4D1}" srcOrd="4" destOrd="0" presId="urn:microsoft.com/office/officeart/2018/5/layout/IconCircleLabelList"/>
    <dgm:cxn modelId="{3D59BCA2-9210-47CC-BCD0-350F74D2A34A}" type="presParOf" srcId="{CEE55D20-2C31-4B2A-93ED-74721941C4D1}" destId="{F6A414DF-29A0-4EEB-8BAC-A76350592ABD}" srcOrd="0" destOrd="0" presId="urn:microsoft.com/office/officeart/2018/5/layout/IconCircleLabelList"/>
    <dgm:cxn modelId="{7BA3F36F-A7D2-4DD8-A145-87CCF71CF828}" type="presParOf" srcId="{CEE55D20-2C31-4B2A-93ED-74721941C4D1}" destId="{A6ED33B1-78B1-4896-8042-A299ACD82C55}" srcOrd="1" destOrd="0" presId="urn:microsoft.com/office/officeart/2018/5/layout/IconCircleLabelList"/>
    <dgm:cxn modelId="{B6FEBB7C-127E-4D43-BC54-78B673848C9F}" type="presParOf" srcId="{CEE55D20-2C31-4B2A-93ED-74721941C4D1}" destId="{8196CDDC-DF4B-4044-9036-0FF91F9B1D66}" srcOrd="2" destOrd="0" presId="urn:microsoft.com/office/officeart/2018/5/layout/IconCircleLabelList"/>
    <dgm:cxn modelId="{5A967087-ACAB-4C49-9FA4-5D1D2F9C0F28}" type="presParOf" srcId="{CEE55D20-2C31-4B2A-93ED-74721941C4D1}" destId="{E4243086-3B61-489C-8CCB-91ED77ABD9A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553BC6-0EDC-4359-B773-235127889BF2}"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797CA8CE-D4C2-4A40-83C0-80537ABE9C1E}">
      <dgm:prSet/>
      <dgm:spPr/>
      <dgm:t>
        <a:bodyPr/>
        <a:lstStyle/>
        <a:p>
          <a:r>
            <a:rPr lang="en-US"/>
            <a:t>High Availability</a:t>
          </a:r>
        </a:p>
      </dgm:t>
    </dgm:pt>
    <dgm:pt modelId="{3AE532CB-DD42-49E8-9F1F-C47BA74C07A8}" type="parTrans" cxnId="{334F874D-D988-43DD-9027-E49F615E6F46}">
      <dgm:prSet/>
      <dgm:spPr/>
      <dgm:t>
        <a:bodyPr/>
        <a:lstStyle/>
        <a:p>
          <a:endParaRPr lang="en-US"/>
        </a:p>
      </dgm:t>
    </dgm:pt>
    <dgm:pt modelId="{418869EE-8E2F-4169-B44C-E687462D59B4}" type="sibTrans" cxnId="{334F874D-D988-43DD-9027-E49F615E6F46}">
      <dgm:prSet/>
      <dgm:spPr/>
      <dgm:t>
        <a:bodyPr/>
        <a:lstStyle/>
        <a:p>
          <a:endParaRPr lang="en-US"/>
        </a:p>
      </dgm:t>
    </dgm:pt>
    <dgm:pt modelId="{F21C12DD-CCAB-4D1F-99FC-CD33BF21BF2B}">
      <dgm:prSet/>
      <dgm:spPr/>
      <dgm:t>
        <a:bodyPr/>
        <a:lstStyle/>
        <a:p>
          <a:r>
            <a:rPr lang="en-US"/>
            <a:t>Scalability</a:t>
          </a:r>
        </a:p>
      </dgm:t>
    </dgm:pt>
    <dgm:pt modelId="{3317BDE1-621D-4BDD-A4B3-6944B8D3372C}" type="parTrans" cxnId="{50E856BD-7F54-49FE-AEA2-5BA2C2C611F2}">
      <dgm:prSet/>
      <dgm:spPr/>
      <dgm:t>
        <a:bodyPr/>
        <a:lstStyle/>
        <a:p>
          <a:endParaRPr lang="en-US"/>
        </a:p>
      </dgm:t>
    </dgm:pt>
    <dgm:pt modelId="{2EBE6052-9DCE-4766-81AB-22149B57DD47}" type="sibTrans" cxnId="{50E856BD-7F54-49FE-AEA2-5BA2C2C611F2}">
      <dgm:prSet/>
      <dgm:spPr/>
      <dgm:t>
        <a:bodyPr/>
        <a:lstStyle/>
        <a:p>
          <a:endParaRPr lang="en-US"/>
        </a:p>
      </dgm:t>
    </dgm:pt>
    <dgm:pt modelId="{77C653AC-C0A4-4D3B-A3DA-A88F7B84CD8B}">
      <dgm:prSet/>
      <dgm:spPr/>
      <dgm:t>
        <a:bodyPr/>
        <a:lstStyle/>
        <a:p>
          <a:r>
            <a:rPr lang="en-US"/>
            <a:t>Disaster Recovery</a:t>
          </a:r>
        </a:p>
      </dgm:t>
    </dgm:pt>
    <dgm:pt modelId="{DA2F4000-2804-433A-87C8-273FCD9B786C}" type="parTrans" cxnId="{72362E52-26B1-423F-AE6B-806AC049DBA6}">
      <dgm:prSet/>
      <dgm:spPr/>
      <dgm:t>
        <a:bodyPr/>
        <a:lstStyle/>
        <a:p>
          <a:endParaRPr lang="en-US"/>
        </a:p>
      </dgm:t>
    </dgm:pt>
    <dgm:pt modelId="{1E12DAED-6CD5-4CD9-97E4-9823EB844B31}" type="sibTrans" cxnId="{72362E52-26B1-423F-AE6B-806AC049DBA6}">
      <dgm:prSet/>
      <dgm:spPr/>
      <dgm:t>
        <a:bodyPr/>
        <a:lstStyle/>
        <a:p>
          <a:endParaRPr lang="en-US"/>
        </a:p>
      </dgm:t>
    </dgm:pt>
    <dgm:pt modelId="{6CF0B09C-C00F-4C10-90A1-3E6C4B0436F0}" type="pres">
      <dgm:prSet presAssocID="{50553BC6-0EDC-4359-B773-235127889BF2}" presName="linear" presStyleCnt="0">
        <dgm:presLayoutVars>
          <dgm:dir/>
          <dgm:animLvl val="lvl"/>
          <dgm:resizeHandles val="exact"/>
        </dgm:presLayoutVars>
      </dgm:prSet>
      <dgm:spPr/>
    </dgm:pt>
    <dgm:pt modelId="{54CE2FC4-B5C9-459D-A888-A42A11B05EFE}" type="pres">
      <dgm:prSet presAssocID="{797CA8CE-D4C2-4A40-83C0-80537ABE9C1E}" presName="parentLin" presStyleCnt="0"/>
      <dgm:spPr/>
    </dgm:pt>
    <dgm:pt modelId="{DDF5945E-D7E0-4724-95BF-368746F9D996}" type="pres">
      <dgm:prSet presAssocID="{797CA8CE-D4C2-4A40-83C0-80537ABE9C1E}" presName="parentLeftMargin" presStyleLbl="node1" presStyleIdx="0" presStyleCnt="3"/>
      <dgm:spPr/>
    </dgm:pt>
    <dgm:pt modelId="{11F4BC8C-AFA0-419B-AE96-A3D3D06B5593}" type="pres">
      <dgm:prSet presAssocID="{797CA8CE-D4C2-4A40-83C0-80537ABE9C1E}" presName="parentText" presStyleLbl="node1" presStyleIdx="0" presStyleCnt="3">
        <dgm:presLayoutVars>
          <dgm:chMax val="0"/>
          <dgm:bulletEnabled val="1"/>
        </dgm:presLayoutVars>
      </dgm:prSet>
      <dgm:spPr/>
    </dgm:pt>
    <dgm:pt modelId="{F5BE762D-678C-4044-A527-F4BF5BADFE83}" type="pres">
      <dgm:prSet presAssocID="{797CA8CE-D4C2-4A40-83C0-80537ABE9C1E}" presName="negativeSpace" presStyleCnt="0"/>
      <dgm:spPr/>
    </dgm:pt>
    <dgm:pt modelId="{1745A3E0-A284-4473-AEE6-1C813A281F63}" type="pres">
      <dgm:prSet presAssocID="{797CA8CE-D4C2-4A40-83C0-80537ABE9C1E}" presName="childText" presStyleLbl="conFgAcc1" presStyleIdx="0" presStyleCnt="3">
        <dgm:presLayoutVars>
          <dgm:bulletEnabled val="1"/>
        </dgm:presLayoutVars>
      </dgm:prSet>
      <dgm:spPr/>
    </dgm:pt>
    <dgm:pt modelId="{5FB4D967-EB62-4A17-AB27-9E415B6AA726}" type="pres">
      <dgm:prSet presAssocID="{418869EE-8E2F-4169-B44C-E687462D59B4}" presName="spaceBetweenRectangles" presStyleCnt="0"/>
      <dgm:spPr/>
    </dgm:pt>
    <dgm:pt modelId="{950A01A2-D934-403B-A31A-E85282AD1BDE}" type="pres">
      <dgm:prSet presAssocID="{F21C12DD-CCAB-4D1F-99FC-CD33BF21BF2B}" presName="parentLin" presStyleCnt="0"/>
      <dgm:spPr/>
    </dgm:pt>
    <dgm:pt modelId="{E5A22256-EA78-4C42-A490-54586CBA2883}" type="pres">
      <dgm:prSet presAssocID="{F21C12DD-CCAB-4D1F-99FC-CD33BF21BF2B}" presName="parentLeftMargin" presStyleLbl="node1" presStyleIdx="0" presStyleCnt="3"/>
      <dgm:spPr/>
    </dgm:pt>
    <dgm:pt modelId="{521D7C7D-E523-4283-8376-14078E64372C}" type="pres">
      <dgm:prSet presAssocID="{F21C12DD-CCAB-4D1F-99FC-CD33BF21BF2B}" presName="parentText" presStyleLbl="node1" presStyleIdx="1" presStyleCnt="3">
        <dgm:presLayoutVars>
          <dgm:chMax val="0"/>
          <dgm:bulletEnabled val="1"/>
        </dgm:presLayoutVars>
      </dgm:prSet>
      <dgm:spPr/>
    </dgm:pt>
    <dgm:pt modelId="{E9BB4D84-75DD-4309-9DB8-E73C3FDA6D07}" type="pres">
      <dgm:prSet presAssocID="{F21C12DD-CCAB-4D1F-99FC-CD33BF21BF2B}" presName="negativeSpace" presStyleCnt="0"/>
      <dgm:spPr/>
    </dgm:pt>
    <dgm:pt modelId="{1260C0DC-15ED-40B9-AA0B-F33B382BEE5E}" type="pres">
      <dgm:prSet presAssocID="{F21C12DD-CCAB-4D1F-99FC-CD33BF21BF2B}" presName="childText" presStyleLbl="conFgAcc1" presStyleIdx="1" presStyleCnt="3">
        <dgm:presLayoutVars>
          <dgm:bulletEnabled val="1"/>
        </dgm:presLayoutVars>
      </dgm:prSet>
      <dgm:spPr/>
    </dgm:pt>
    <dgm:pt modelId="{B8511137-8015-4B59-A6E8-289B1AF29CE0}" type="pres">
      <dgm:prSet presAssocID="{2EBE6052-9DCE-4766-81AB-22149B57DD47}" presName="spaceBetweenRectangles" presStyleCnt="0"/>
      <dgm:spPr/>
    </dgm:pt>
    <dgm:pt modelId="{AFD1FEF3-1507-49EF-B58A-EF25E6DE3D09}" type="pres">
      <dgm:prSet presAssocID="{77C653AC-C0A4-4D3B-A3DA-A88F7B84CD8B}" presName="parentLin" presStyleCnt="0"/>
      <dgm:spPr/>
    </dgm:pt>
    <dgm:pt modelId="{FCC0065E-916E-4549-B0D0-F73ED5130BFD}" type="pres">
      <dgm:prSet presAssocID="{77C653AC-C0A4-4D3B-A3DA-A88F7B84CD8B}" presName="parentLeftMargin" presStyleLbl="node1" presStyleIdx="1" presStyleCnt="3"/>
      <dgm:spPr/>
    </dgm:pt>
    <dgm:pt modelId="{49218B7F-0834-4860-B2DF-83D67176D49D}" type="pres">
      <dgm:prSet presAssocID="{77C653AC-C0A4-4D3B-A3DA-A88F7B84CD8B}" presName="parentText" presStyleLbl="node1" presStyleIdx="2" presStyleCnt="3">
        <dgm:presLayoutVars>
          <dgm:chMax val="0"/>
          <dgm:bulletEnabled val="1"/>
        </dgm:presLayoutVars>
      </dgm:prSet>
      <dgm:spPr/>
    </dgm:pt>
    <dgm:pt modelId="{67096BBE-1A24-4CB0-9993-6AEC2168D21B}" type="pres">
      <dgm:prSet presAssocID="{77C653AC-C0A4-4D3B-A3DA-A88F7B84CD8B}" presName="negativeSpace" presStyleCnt="0"/>
      <dgm:spPr/>
    </dgm:pt>
    <dgm:pt modelId="{10A80745-364D-4851-93FC-EF6D13522596}" type="pres">
      <dgm:prSet presAssocID="{77C653AC-C0A4-4D3B-A3DA-A88F7B84CD8B}" presName="childText" presStyleLbl="conFgAcc1" presStyleIdx="2" presStyleCnt="3">
        <dgm:presLayoutVars>
          <dgm:bulletEnabled val="1"/>
        </dgm:presLayoutVars>
      </dgm:prSet>
      <dgm:spPr/>
    </dgm:pt>
  </dgm:ptLst>
  <dgm:cxnLst>
    <dgm:cxn modelId="{83156A12-254A-4334-AFBE-ABB268E91BC1}" type="presOf" srcId="{797CA8CE-D4C2-4A40-83C0-80537ABE9C1E}" destId="{11F4BC8C-AFA0-419B-AE96-A3D3D06B5593}" srcOrd="1" destOrd="0" presId="urn:microsoft.com/office/officeart/2005/8/layout/list1"/>
    <dgm:cxn modelId="{334F874D-D988-43DD-9027-E49F615E6F46}" srcId="{50553BC6-0EDC-4359-B773-235127889BF2}" destId="{797CA8CE-D4C2-4A40-83C0-80537ABE9C1E}" srcOrd="0" destOrd="0" parTransId="{3AE532CB-DD42-49E8-9F1F-C47BA74C07A8}" sibTransId="{418869EE-8E2F-4169-B44C-E687462D59B4}"/>
    <dgm:cxn modelId="{72362E52-26B1-423F-AE6B-806AC049DBA6}" srcId="{50553BC6-0EDC-4359-B773-235127889BF2}" destId="{77C653AC-C0A4-4D3B-A3DA-A88F7B84CD8B}" srcOrd="2" destOrd="0" parTransId="{DA2F4000-2804-433A-87C8-273FCD9B786C}" sibTransId="{1E12DAED-6CD5-4CD9-97E4-9823EB844B31}"/>
    <dgm:cxn modelId="{BDE5E085-E3DC-443B-96C6-979EAB617F7E}" type="presOf" srcId="{50553BC6-0EDC-4359-B773-235127889BF2}" destId="{6CF0B09C-C00F-4C10-90A1-3E6C4B0436F0}" srcOrd="0" destOrd="0" presId="urn:microsoft.com/office/officeart/2005/8/layout/list1"/>
    <dgm:cxn modelId="{8E169788-4BC8-497C-AC02-809BB055F42B}" type="presOf" srcId="{F21C12DD-CCAB-4D1F-99FC-CD33BF21BF2B}" destId="{E5A22256-EA78-4C42-A490-54586CBA2883}" srcOrd="0" destOrd="0" presId="urn:microsoft.com/office/officeart/2005/8/layout/list1"/>
    <dgm:cxn modelId="{1D8A44A5-AB17-47D4-8B2B-97A38E981E62}" type="presOf" srcId="{77C653AC-C0A4-4D3B-A3DA-A88F7B84CD8B}" destId="{FCC0065E-916E-4549-B0D0-F73ED5130BFD}" srcOrd="0" destOrd="0" presId="urn:microsoft.com/office/officeart/2005/8/layout/list1"/>
    <dgm:cxn modelId="{175A41A7-F962-4E5E-BDB2-769B7B300D7A}" type="presOf" srcId="{77C653AC-C0A4-4D3B-A3DA-A88F7B84CD8B}" destId="{49218B7F-0834-4860-B2DF-83D67176D49D}" srcOrd="1" destOrd="0" presId="urn:microsoft.com/office/officeart/2005/8/layout/list1"/>
    <dgm:cxn modelId="{50E856BD-7F54-49FE-AEA2-5BA2C2C611F2}" srcId="{50553BC6-0EDC-4359-B773-235127889BF2}" destId="{F21C12DD-CCAB-4D1F-99FC-CD33BF21BF2B}" srcOrd="1" destOrd="0" parTransId="{3317BDE1-621D-4BDD-A4B3-6944B8D3372C}" sibTransId="{2EBE6052-9DCE-4766-81AB-22149B57DD47}"/>
    <dgm:cxn modelId="{0181E1CC-C561-44BB-AA90-3475427924CB}" type="presOf" srcId="{F21C12DD-CCAB-4D1F-99FC-CD33BF21BF2B}" destId="{521D7C7D-E523-4283-8376-14078E64372C}" srcOrd="1" destOrd="0" presId="urn:microsoft.com/office/officeart/2005/8/layout/list1"/>
    <dgm:cxn modelId="{017111E5-037F-4080-BDB1-4C248F6FE255}" type="presOf" srcId="{797CA8CE-D4C2-4A40-83C0-80537ABE9C1E}" destId="{DDF5945E-D7E0-4724-95BF-368746F9D996}" srcOrd="0" destOrd="0" presId="urn:microsoft.com/office/officeart/2005/8/layout/list1"/>
    <dgm:cxn modelId="{63674156-0E09-42D1-B88A-5EB066614145}" type="presParOf" srcId="{6CF0B09C-C00F-4C10-90A1-3E6C4B0436F0}" destId="{54CE2FC4-B5C9-459D-A888-A42A11B05EFE}" srcOrd="0" destOrd="0" presId="urn:microsoft.com/office/officeart/2005/8/layout/list1"/>
    <dgm:cxn modelId="{5DE54DFD-05F5-4C74-BA9E-60043B1E5F40}" type="presParOf" srcId="{54CE2FC4-B5C9-459D-A888-A42A11B05EFE}" destId="{DDF5945E-D7E0-4724-95BF-368746F9D996}" srcOrd="0" destOrd="0" presId="urn:microsoft.com/office/officeart/2005/8/layout/list1"/>
    <dgm:cxn modelId="{F6E9B3D3-84BF-49AE-81FF-10734029E1B7}" type="presParOf" srcId="{54CE2FC4-B5C9-459D-A888-A42A11B05EFE}" destId="{11F4BC8C-AFA0-419B-AE96-A3D3D06B5593}" srcOrd="1" destOrd="0" presId="urn:microsoft.com/office/officeart/2005/8/layout/list1"/>
    <dgm:cxn modelId="{0FB0B2A8-E94F-43C1-BEEE-7A907C9C882B}" type="presParOf" srcId="{6CF0B09C-C00F-4C10-90A1-3E6C4B0436F0}" destId="{F5BE762D-678C-4044-A527-F4BF5BADFE83}" srcOrd="1" destOrd="0" presId="urn:microsoft.com/office/officeart/2005/8/layout/list1"/>
    <dgm:cxn modelId="{4C7A453A-ACD5-4950-B681-BFE8F156711E}" type="presParOf" srcId="{6CF0B09C-C00F-4C10-90A1-3E6C4B0436F0}" destId="{1745A3E0-A284-4473-AEE6-1C813A281F63}" srcOrd="2" destOrd="0" presId="urn:microsoft.com/office/officeart/2005/8/layout/list1"/>
    <dgm:cxn modelId="{38E01462-BB0D-47A5-BA1F-471408ED7642}" type="presParOf" srcId="{6CF0B09C-C00F-4C10-90A1-3E6C4B0436F0}" destId="{5FB4D967-EB62-4A17-AB27-9E415B6AA726}" srcOrd="3" destOrd="0" presId="urn:microsoft.com/office/officeart/2005/8/layout/list1"/>
    <dgm:cxn modelId="{0021776E-8D46-400C-9EB1-2502141C983A}" type="presParOf" srcId="{6CF0B09C-C00F-4C10-90A1-3E6C4B0436F0}" destId="{950A01A2-D934-403B-A31A-E85282AD1BDE}" srcOrd="4" destOrd="0" presId="urn:microsoft.com/office/officeart/2005/8/layout/list1"/>
    <dgm:cxn modelId="{2C347A5C-BEB2-4747-A85E-B77FA69A475F}" type="presParOf" srcId="{950A01A2-D934-403B-A31A-E85282AD1BDE}" destId="{E5A22256-EA78-4C42-A490-54586CBA2883}" srcOrd="0" destOrd="0" presId="urn:microsoft.com/office/officeart/2005/8/layout/list1"/>
    <dgm:cxn modelId="{BD7029D7-9975-40B8-944D-31DB31565EC1}" type="presParOf" srcId="{950A01A2-D934-403B-A31A-E85282AD1BDE}" destId="{521D7C7D-E523-4283-8376-14078E64372C}" srcOrd="1" destOrd="0" presId="urn:microsoft.com/office/officeart/2005/8/layout/list1"/>
    <dgm:cxn modelId="{FF42CB27-B0D4-42F2-BECC-A1A8B6644A7C}" type="presParOf" srcId="{6CF0B09C-C00F-4C10-90A1-3E6C4B0436F0}" destId="{E9BB4D84-75DD-4309-9DB8-E73C3FDA6D07}" srcOrd="5" destOrd="0" presId="urn:microsoft.com/office/officeart/2005/8/layout/list1"/>
    <dgm:cxn modelId="{9A04557E-2761-4BAD-BA48-2AC246318C46}" type="presParOf" srcId="{6CF0B09C-C00F-4C10-90A1-3E6C4B0436F0}" destId="{1260C0DC-15ED-40B9-AA0B-F33B382BEE5E}" srcOrd="6" destOrd="0" presId="urn:microsoft.com/office/officeart/2005/8/layout/list1"/>
    <dgm:cxn modelId="{08467E65-55A5-46F2-A7A6-CB0B35A303BC}" type="presParOf" srcId="{6CF0B09C-C00F-4C10-90A1-3E6C4B0436F0}" destId="{B8511137-8015-4B59-A6E8-289B1AF29CE0}" srcOrd="7" destOrd="0" presId="urn:microsoft.com/office/officeart/2005/8/layout/list1"/>
    <dgm:cxn modelId="{71F95198-B6F0-4E9B-8C44-00712B6000C0}" type="presParOf" srcId="{6CF0B09C-C00F-4C10-90A1-3E6C4B0436F0}" destId="{AFD1FEF3-1507-49EF-B58A-EF25E6DE3D09}" srcOrd="8" destOrd="0" presId="urn:microsoft.com/office/officeart/2005/8/layout/list1"/>
    <dgm:cxn modelId="{526B0B80-1CEC-459F-9FB3-CA238F975446}" type="presParOf" srcId="{AFD1FEF3-1507-49EF-B58A-EF25E6DE3D09}" destId="{FCC0065E-916E-4549-B0D0-F73ED5130BFD}" srcOrd="0" destOrd="0" presId="urn:microsoft.com/office/officeart/2005/8/layout/list1"/>
    <dgm:cxn modelId="{DB8465C8-371D-4BAE-B9FF-22AC871DA68B}" type="presParOf" srcId="{AFD1FEF3-1507-49EF-B58A-EF25E6DE3D09}" destId="{49218B7F-0834-4860-B2DF-83D67176D49D}" srcOrd="1" destOrd="0" presId="urn:microsoft.com/office/officeart/2005/8/layout/list1"/>
    <dgm:cxn modelId="{FB137745-432B-46BC-AE4A-BA1DB80B2AEB}" type="presParOf" srcId="{6CF0B09C-C00F-4C10-90A1-3E6C4B0436F0}" destId="{67096BBE-1A24-4CB0-9993-6AEC2168D21B}" srcOrd="9" destOrd="0" presId="urn:microsoft.com/office/officeart/2005/8/layout/list1"/>
    <dgm:cxn modelId="{87D0E946-D9D7-42AD-85D3-B4FB396EE5AA}" type="presParOf" srcId="{6CF0B09C-C00F-4C10-90A1-3E6C4B0436F0}" destId="{10A80745-364D-4851-93FC-EF6D1352259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67B4DB-2FC4-4903-8F9D-E9DBCA06B514}" type="doc">
      <dgm:prSet loTypeId="urn:microsoft.com/office/officeart/2005/8/layout/matrix3" loCatId="matrix" qsTypeId="urn:microsoft.com/office/officeart/2005/8/quickstyle/simple2" qsCatId="simple" csTypeId="urn:microsoft.com/office/officeart/2005/8/colors/accent3_2" csCatId="accent3" phldr="1"/>
      <dgm:spPr/>
      <dgm:t>
        <a:bodyPr/>
        <a:lstStyle/>
        <a:p>
          <a:endParaRPr lang="en-US"/>
        </a:p>
      </dgm:t>
    </dgm:pt>
    <dgm:pt modelId="{BBAB8205-844F-47D1-9D7E-2950F2C80C5C}">
      <dgm:prSet/>
      <dgm:spPr/>
      <dgm:t>
        <a:bodyPr/>
        <a:lstStyle/>
        <a:p>
          <a:r>
            <a:rPr lang="en-US" b="0" i="0"/>
            <a:t>Replication Controller is one of the key features of Kubernetes, which is responsible for managing the pod lifecycle. </a:t>
          </a:r>
          <a:endParaRPr lang="en-US"/>
        </a:p>
      </dgm:t>
    </dgm:pt>
    <dgm:pt modelId="{5EF3425F-4F1E-4ABF-A624-3D3BD979B16E}" type="parTrans" cxnId="{4161FC72-9ACB-4EB0-8E4B-7D47993764CC}">
      <dgm:prSet/>
      <dgm:spPr/>
      <dgm:t>
        <a:bodyPr/>
        <a:lstStyle/>
        <a:p>
          <a:endParaRPr lang="en-US"/>
        </a:p>
      </dgm:t>
    </dgm:pt>
    <dgm:pt modelId="{8C199B7B-2938-4DC0-9299-9D58FF686C4A}" type="sibTrans" cxnId="{4161FC72-9ACB-4EB0-8E4B-7D47993764CC}">
      <dgm:prSet/>
      <dgm:spPr/>
      <dgm:t>
        <a:bodyPr/>
        <a:lstStyle/>
        <a:p>
          <a:endParaRPr lang="en-US"/>
        </a:p>
      </dgm:t>
    </dgm:pt>
    <dgm:pt modelId="{27512B4F-A754-4953-BCC9-6DA01EEC063D}">
      <dgm:prSet/>
      <dgm:spPr/>
      <dgm:t>
        <a:bodyPr/>
        <a:lstStyle/>
        <a:p>
          <a:r>
            <a:rPr lang="en-US" b="0" i="0" dirty="0"/>
            <a:t>It can also perform rolling updates to roll over a set of pods to a new version one by one, minimizing the impact on application availability.</a:t>
          </a:r>
          <a:endParaRPr lang="en-US" dirty="0"/>
        </a:p>
      </dgm:t>
    </dgm:pt>
    <dgm:pt modelId="{DBC0AC02-853D-47AE-BB10-5FDEA9D78907}" type="parTrans" cxnId="{8EA0E7C9-40B1-413D-ABF9-EB6D3EE5C666}">
      <dgm:prSet/>
      <dgm:spPr/>
      <dgm:t>
        <a:bodyPr/>
        <a:lstStyle/>
        <a:p>
          <a:endParaRPr lang="en-US"/>
        </a:p>
      </dgm:t>
    </dgm:pt>
    <dgm:pt modelId="{490A74D5-9049-4BE8-B4B8-AA573DCC9D3E}" type="sibTrans" cxnId="{8EA0E7C9-40B1-413D-ABF9-EB6D3EE5C666}">
      <dgm:prSet/>
      <dgm:spPr/>
      <dgm:t>
        <a:bodyPr/>
        <a:lstStyle/>
        <a:p>
          <a:endParaRPr lang="en-US"/>
        </a:p>
      </dgm:t>
    </dgm:pt>
    <dgm:pt modelId="{E551D235-8771-46C4-9F81-924E8320489F}">
      <dgm:prSet/>
      <dgm:spPr/>
      <dgm:t>
        <a:bodyPr/>
        <a:lstStyle/>
        <a:p>
          <a:r>
            <a:rPr lang="en-US" b="0" i="0" dirty="0"/>
            <a:t>It is responsible for ensuring that the number of pods deployed in the cluster matches the number of pods in its configuration.</a:t>
          </a:r>
          <a:endParaRPr lang="en-US" dirty="0"/>
        </a:p>
      </dgm:t>
    </dgm:pt>
    <dgm:pt modelId="{57E2E3FE-7D4A-4D9C-9458-2BFCD78C63F3}" type="parTrans" cxnId="{BCADB857-5505-4598-93F6-DC2C886570DC}">
      <dgm:prSet/>
      <dgm:spPr/>
      <dgm:t>
        <a:bodyPr/>
        <a:lstStyle/>
        <a:p>
          <a:endParaRPr lang="en-US"/>
        </a:p>
      </dgm:t>
    </dgm:pt>
    <dgm:pt modelId="{AB97AE2D-7588-40F0-BF94-A979CDE146C9}" type="sibTrans" cxnId="{BCADB857-5505-4598-93F6-DC2C886570DC}">
      <dgm:prSet/>
      <dgm:spPr/>
      <dgm:t>
        <a:bodyPr/>
        <a:lstStyle/>
        <a:p>
          <a:endParaRPr lang="en-US"/>
        </a:p>
      </dgm:t>
    </dgm:pt>
    <dgm:pt modelId="{2B84DA06-01E4-4816-81CC-53A021D96FA7}">
      <dgm:prSet/>
      <dgm:spPr/>
      <dgm:t>
        <a:bodyPr/>
        <a:lstStyle/>
        <a:p>
          <a:r>
            <a:rPr lang="en-US" b="0" i="0"/>
            <a:t>It has the capability to bring up or down the specified no of pod.</a:t>
          </a:r>
          <a:endParaRPr lang="en-US"/>
        </a:p>
      </dgm:t>
    </dgm:pt>
    <dgm:pt modelId="{BF490A42-4C37-4187-BF0C-04F0E7D470B2}" type="parTrans" cxnId="{79E65E3B-5A6D-43C1-8DB2-DB1D02D410CA}">
      <dgm:prSet/>
      <dgm:spPr/>
      <dgm:t>
        <a:bodyPr/>
        <a:lstStyle/>
        <a:p>
          <a:endParaRPr lang="en-US"/>
        </a:p>
      </dgm:t>
    </dgm:pt>
    <dgm:pt modelId="{E69B92B9-D8A1-4AD5-9694-643A8C620E8D}" type="sibTrans" cxnId="{79E65E3B-5A6D-43C1-8DB2-DB1D02D410CA}">
      <dgm:prSet/>
      <dgm:spPr/>
      <dgm:t>
        <a:bodyPr/>
        <a:lstStyle/>
        <a:p>
          <a:endParaRPr lang="en-US"/>
        </a:p>
      </dgm:t>
    </dgm:pt>
    <dgm:pt modelId="{F1436A1D-1A00-4E15-94ED-5DACB9827696}" type="pres">
      <dgm:prSet presAssocID="{BA67B4DB-2FC4-4903-8F9D-E9DBCA06B514}" presName="matrix" presStyleCnt="0">
        <dgm:presLayoutVars>
          <dgm:chMax val="1"/>
          <dgm:dir/>
          <dgm:resizeHandles val="exact"/>
        </dgm:presLayoutVars>
      </dgm:prSet>
      <dgm:spPr/>
    </dgm:pt>
    <dgm:pt modelId="{6FC2881A-F6A0-49A3-BBF4-6419B3227C77}" type="pres">
      <dgm:prSet presAssocID="{BA67B4DB-2FC4-4903-8F9D-E9DBCA06B514}" presName="diamond" presStyleLbl="bgShp" presStyleIdx="0" presStyleCnt="1"/>
      <dgm:spPr/>
    </dgm:pt>
    <dgm:pt modelId="{A743AADD-B16B-47C7-A9A1-E9B529713BF7}" type="pres">
      <dgm:prSet presAssocID="{BA67B4DB-2FC4-4903-8F9D-E9DBCA06B514}" presName="quad1" presStyleLbl="node1" presStyleIdx="0" presStyleCnt="4">
        <dgm:presLayoutVars>
          <dgm:chMax val="0"/>
          <dgm:chPref val="0"/>
          <dgm:bulletEnabled val="1"/>
        </dgm:presLayoutVars>
      </dgm:prSet>
      <dgm:spPr/>
    </dgm:pt>
    <dgm:pt modelId="{498035A0-6F0F-45A6-9D21-A48A141B0AE9}" type="pres">
      <dgm:prSet presAssocID="{BA67B4DB-2FC4-4903-8F9D-E9DBCA06B514}" presName="quad2" presStyleLbl="node1" presStyleIdx="1" presStyleCnt="4">
        <dgm:presLayoutVars>
          <dgm:chMax val="0"/>
          <dgm:chPref val="0"/>
          <dgm:bulletEnabled val="1"/>
        </dgm:presLayoutVars>
      </dgm:prSet>
      <dgm:spPr/>
    </dgm:pt>
    <dgm:pt modelId="{F99B225D-D1C7-4909-9D7B-983BB53F3A80}" type="pres">
      <dgm:prSet presAssocID="{BA67B4DB-2FC4-4903-8F9D-E9DBCA06B514}" presName="quad3" presStyleLbl="node1" presStyleIdx="2" presStyleCnt="4">
        <dgm:presLayoutVars>
          <dgm:chMax val="0"/>
          <dgm:chPref val="0"/>
          <dgm:bulletEnabled val="1"/>
        </dgm:presLayoutVars>
      </dgm:prSet>
      <dgm:spPr/>
    </dgm:pt>
    <dgm:pt modelId="{1A677337-F2BA-4B0E-B1CD-583058A866F5}" type="pres">
      <dgm:prSet presAssocID="{BA67B4DB-2FC4-4903-8F9D-E9DBCA06B514}" presName="quad4" presStyleLbl="node1" presStyleIdx="3" presStyleCnt="4">
        <dgm:presLayoutVars>
          <dgm:chMax val="0"/>
          <dgm:chPref val="0"/>
          <dgm:bulletEnabled val="1"/>
        </dgm:presLayoutVars>
      </dgm:prSet>
      <dgm:spPr/>
    </dgm:pt>
  </dgm:ptLst>
  <dgm:cxnLst>
    <dgm:cxn modelId="{661E7518-9853-48A5-B4FF-93D5227E1F6D}" type="presOf" srcId="{BBAB8205-844F-47D1-9D7E-2950F2C80C5C}" destId="{A743AADD-B16B-47C7-A9A1-E9B529713BF7}" srcOrd="0" destOrd="0" presId="urn:microsoft.com/office/officeart/2005/8/layout/matrix3"/>
    <dgm:cxn modelId="{79E65E3B-5A6D-43C1-8DB2-DB1D02D410CA}" srcId="{BA67B4DB-2FC4-4903-8F9D-E9DBCA06B514}" destId="{2B84DA06-01E4-4816-81CC-53A021D96FA7}" srcOrd="3" destOrd="0" parTransId="{BF490A42-4C37-4187-BF0C-04F0E7D470B2}" sibTransId="{E69B92B9-D8A1-4AD5-9694-643A8C620E8D}"/>
    <dgm:cxn modelId="{6686825E-0E23-446A-A6A8-03F8271F7053}" type="presOf" srcId="{27512B4F-A754-4953-BCC9-6DA01EEC063D}" destId="{498035A0-6F0F-45A6-9D21-A48A141B0AE9}" srcOrd="0" destOrd="0" presId="urn:microsoft.com/office/officeart/2005/8/layout/matrix3"/>
    <dgm:cxn modelId="{DC1B504A-7C66-4A80-8777-3001BFD9856F}" type="presOf" srcId="{BA67B4DB-2FC4-4903-8F9D-E9DBCA06B514}" destId="{F1436A1D-1A00-4E15-94ED-5DACB9827696}" srcOrd="0" destOrd="0" presId="urn:microsoft.com/office/officeart/2005/8/layout/matrix3"/>
    <dgm:cxn modelId="{4161FC72-9ACB-4EB0-8E4B-7D47993764CC}" srcId="{BA67B4DB-2FC4-4903-8F9D-E9DBCA06B514}" destId="{BBAB8205-844F-47D1-9D7E-2950F2C80C5C}" srcOrd="0" destOrd="0" parTransId="{5EF3425F-4F1E-4ABF-A624-3D3BD979B16E}" sibTransId="{8C199B7B-2938-4DC0-9299-9D58FF686C4A}"/>
    <dgm:cxn modelId="{FAAD3957-FFA6-417A-A40B-D62811877F92}" type="presOf" srcId="{E551D235-8771-46C4-9F81-924E8320489F}" destId="{F99B225D-D1C7-4909-9D7B-983BB53F3A80}" srcOrd="0" destOrd="0" presId="urn:microsoft.com/office/officeart/2005/8/layout/matrix3"/>
    <dgm:cxn modelId="{BCADB857-5505-4598-93F6-DC2C886570DC}" srcId="{BA67B4DB-2FC4-4903-8F9D-E9DBCA06B514}" destId="{E551D235-8771-46C4-9F81-924E8320489F}" srcOrd="2" destOrd="0" parTransId="{57E2E3FE-7D4A-4D9C-9458-2BFCD78C63F3}" sibTransId="{AB97AE2D-7588-40F0-BF94-A979CDE146C9}"/>
    <dgm:cxn modelId="{8EA0E7C9-40B1-413D-ABF9-EB6D3EE5C666}" srcId="{BA67B4DB-2FC4-4903-8F9D-E9DBCA06B514}" destId="{27512B4F-A754-4953-BCC9-6DA01EEC063D}" srcOrd="1" destOrd="0" parTransId="{DBC0AC02-853D-47AE-BB10-5FDEA9D78907}" sibTransId="{490A74D5-9049-4BE8-B4B8-AA573DCC9D3E}"/>
    <dgm:cxn modelId="{91FF3EDE-78F1-4FA5-B895-AF213B7691CF}" type="presOf" srcId="{2B84DA06-01E4-4816-81CC-53A021D96FA7}" destId="{1A677337-F2BA-4B0E-B1CD-583058A866F5}" srcOrd="0" destOrd="0" presId="urn:microsoft.com/office/officeart/2005/8/layout/matrix3"/>
    <dgm:cxn modelId="{45642EDF-EC55-4677-BE21-61E5E6A79507}" type="presParOf" srcId="{F1436A1D-1A00-4E15-94ED-5DACB9827696}" destId="{6FC2881A-F6A0-49A3-BBF4-6419B3227C77}" srcOrd="0" destOrd="0" presId="urn:microsoft.com/office/officeart/2005/8/layout/matrix3"/>
    <dgm:cxn modelId="{73852825-718E-4EC4-A369-0EFF75C81C2C}" type="presParOf" srcId="{F1436A1D-1A00-4E15-94ED-5DACB9827696}" destId="{A743AADD-B16B-47C7-A9A1-E9B529713BF7}" srcOrd="1" destOrd="0" presId="urn:microsoft.com/office/officeart/2005/8/layout/matrix3"/>
    <dgm:cxn modelId="{25E50F6B-4E13-450F-9770-0AB9643ADCBD}" type="presParOf" srcId="{F1436A1D-1A00-4E15-94ED-5DACB9827696}" destId="{498035A0-6F0F-45A6-9D21-A48A141B0AE9}" srcOrd="2" destOrd="0" presId="urn:microsoft.com/office/officeart/2005/8/layout/matrix3"/>
    <dgm:cxn modelId="{AEFA9681-394B-40BD-9BFD-977C85E47D2F}" type="presParOf" srcId="{F1436A1D-1A00-4E15-94ED-5DACB9827696}" destId="{F99B225D-D1C7-4909-9D7B-983BB53F3A80}" srcOrd="3" destOrd="0" presId="urn:microsoft.com/office/officeart/2005/8/layout/matrix3"/>
    <dgm:cxn modelId="{0927949F-F653-476A-B073-A1B5399AB8B1}" type="presParOf" srcId="{F1436A1D-1A00-4E15-94ED-5DACB9827696}" destId="{1A677337-F2BA-4B0E-B1CD-583058A866F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CE328A-B4A6-4ABA-B7C9-074DDABFFFF6}"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E187DA37-6C0D-4D9E-98BF-77B13D54FA25}">
      <dgm:prSet/>
      <dgm:spPr/>
      <dgm:t>
        <a:bodyPr/>
        <a:lstStyle/>
        <a:p>
          <a:pPr>
            <a:lnSpc>
              <a:spcPct val="100000"/>
            </a:lnSpc>
          </a:pPr>
          <a:r>
            <a:rPr lang="en-US" b="0" i="0"/>
            <a:t>Blueprint for application pods</a:t>
          </a:r>
          <a:endParaRPr lang="en-US"/>
        </a:p>
      </dgm:t>
    </dgm:pt>
    <dgm:pt modelId="{117341CE-902B-4695-B421-1DE0D591D02B}" type="parTrans" cxnId="{941C5BB0-B08A-4C00-ABC6-22962281D279}">
      <dgm:prSet/>
      <dgm:spPr/>
      <dgm:t>
        <a:bodyPr/>
        <a:lstStyle/>
        <a:p>
          <a:endParaRPr lang="en-US"/>
        </a:p>
      </dgm:t>
    </dgm:pt>
    <dgm:pt modelId="{AD893A1D-24E9-447F-98E8-7CE928EF9E56}" type="sibTrans" cxnId="{941C5BB0-B08A-4C00-ABC6-22962281D279}">
      <dgm:prSet/>
      <dgm:spPr/>
      <dgm:t>
        <a:bodyPr/>
        <a:lstStyle/>
        <a:p>
          <a:endParaRPr lang="en-US"/>
        </a:p>
      </dgm:t>
    </dgm:pt>
    <dgm:pt modelId="{432929A7-1714-4B19-8333-8DB2B57A7302}">
      <dgm:prSet/>
      <dgm:spPr/>
      <dgm:t>
        <a:bodyPr/>
        <a:lstStyle/>
        <a:p>
          <a:pPr>
            <a:lnSpc>
              <a:spcPct val="100000"/>
            </a:lnSpc>
          </a:pPr>
          <a:r>
            <a:rPr lang="en-US" b="0" i="0"/>
            <a:t>Create deployment yaml’s</a:t>
          </a:r>
          <a:endParaRPr lang="en-US"/>
        </a:p>
      </dgm:t>
    </dgm:pt>
    <dgm:pt modelId="{415E8487-77A4-4A1A-9B86-2C705943D4E3}" type="parTrans" cxnId="{6D78B512-7B3B-48C3-9782-406F5387B04C}">
      <dgm:prSet/>
      <dgm:spPr/>
      <dgm:t>
        <a:bodyPr/>
        <a:lstStyle/>
        <a:p>
          <a:endParaRPr lang="en-US"/>
        </a:p>
      </dgm:t>
    </dgm:pt>
    <dgm:pt modelId="{8644A7E6-C146-4373-BD37-DAC7ABCAA772}" type="sibTrans" cxnId="{6D78B512-7B3B-48C3-9782-406F5387B04C}">
      <dgm:prSet/>
      <dgm:spPr/>
      <dgm:t>
        <a:bodyPr/>
        <a:lstStyle/>
        <a:p>
          <a:endParaRPr lang="en-US"/>
        </a:p>
      </dgm:t>
    </dgm:pt>
    <dgm:pt modelId="{2AFBE3AB-B42E-4092-AEFD-76312172C78D}">
      <dgm:prSet/>
      <dgm:spPr/>
      <dgm:t>
        <a:bodyPr/>
        <a:lstStyle/>
        <a:p>
          <a:pPr>
            <a:lnSpc>
              <a:spcPct val="100000"/>
            </a:lnSpc>
          </a:pPr>
          <a:r>
            <a:rPr lang="en-US" b="0" i="0"/>
            <a:t>Abstraction of pods</a:t>
          </a:r>
          <a:endParaRPr lang="en-US"/>
        </a:p>
      </dgm:t>
    </dgm:pt>
    <dgm:pt modelId="{473B5D2B-DE31-4904-B832-963FC67D0694}" type="parTrans" cxnId="{BE9E86DB-4938-443F-88B9-DBDCD05126E0}">
      <dgm:prSet/>
      <dgm:spPr/>
      <dgm:t>
        <a:bodyPr/>
        <a:lstStyle/>
        <a:p>
          <a:endParaRPr lang="en-US"/>
        </a:p>
      </dgm:t>
    </dgm:pt>
    <dgm:pt modelId="{13F47DBA-D997-4735-94C2-30A8A6696422}" type="sibTrans" cxnId="{BE9E86DB-4938-443F-88B9-DBDCD05126E0}">
      <dgm:prSet/>
      <dgm:spPr/>
      <dgm:t>
        <a:bodyPr/>
        <a:lstStyle/>
        <a:p>
          <a:endParaRPr lang="en-US"/>
        </a:p>
      </dgm:t>
    </dgm:pt>
    <dgm:pt modelId="{1B369343-8C4C-442A-AD46-0E8F78D8D2E8}" type="pres">
      <dgm:prSet presAssocID="{6ACE328A-B4A6-4ABA-B7C9-074DDABFFFF6}" presName="root" presStyleCnt="0">
        <dgm:presLayoutVars>
          <dgm:dir/>
          <dgm:resizeHandles val="exact"/>
        </dgm:presLayoutVars>
      </dgm:prSet>
      <dgm:spPr/>
    </dgm:pt>
    <dgm:pt modelId="{2BB5E0E0-EB59-41EE-85FB-32BF2000F5EA}" type="pres">
      <dgm:prSet presAssocID="{E187DA37-6C0D-4D9E-98BF-77B13D54FA25}" presName="compNode" presStyleCnt="0"/>
      <dgm:spPr/>
    </dgm:pt>
    <dgm:pt modelId="{79FC26FA-FB21-482B-A170-91FA308F531E}" type="pres">
      <dgm:prSet presAssocID="{E187DA37-6C0D-4D9E-98BF-77B13D54FA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975A22CE-B427-428B-8B5A-5D4EF4DC0524}" type="pres">
      <dgm:prSet presAssocID="{E187DA37-6C0D-4D9E-98BF-77B13D54FA25}" presName="spaceRect" presStyleCnt="0"/>
      <dgm:spPr/>
    </dgm:pt>
    <dgm:pt modelId="{208531C1-725D-4921-B62F-FE6CCEED7E06}" type="pres">
      <dgm:prSet presAssocID="{E187DA37-6C0D-4D9E-98BF-77B13D54FA25}" presName="textRect" presStyleLbl="revTx" presStyleIdx="0" presStyleCnt="3">
        <dgm:presLayoutVars>
          <dgm:chMax val="1"/>
          <dgm:chPref val="1"/>
        </dgm:presLayoutVars>
      </dgm:prSet>
      <dgm:spPr/>
    </dgm:pt>
    <dgm:pt modelId="{6B7A2C00-81D4-40F4-8DB2-098C5982FBCD}" type="pres">
      <dgm:prSet presAssocID="{AD893A1D-24E9-447F-98E8-7CE928EF9E56}" presName="sibTrans" presStyleCnt="0"/>
      <dgm:spPr/>
    </dgm:pt>
    <dgm:pt modelId="{CB5B8648-A7C2-49E5-9150-A6ED617E70C9}" type="pres">
      <dgm:prSet presAssocID="{432929A7-1714-4B19-8333-8DB2B57A7302}" presName="compNode" presStyleCnt="0"/>
      <dgm:spPr/>
    </dgm:pt>
    <dgm:pt modelId="{2767F592-84DD-441E-A91D-CE2B558F6064}" type="pres">
      <dgm:prSet presAssocID="{432929A7-1714-4B19-8333-8DB2B57A73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e YML"/>
        </a:ext>
      </dgm:extLst>
    </dgm:pt>
    <dgm:pt modelId="{47C103FD-249F-46E6-8445-E87AA2DA691F}" type="pres">
      <dgm:prSet presAssocID="{432929A7-1714-4B19-8333-8DB2B57A7302}" presName="spaceRect" presStyleCnt="0"/>
      <dgm:spPr/>
    </dgm:pt>
    <dgm:pt modelId="{987859C5-1AFC-4EEB-A0A2-DB750B1BBCBF}" type="pres">
      <dgm:prSet presAssocID="{432929A7-1714-4B19-8333-8DB2B57A7302}" presName="textRect" presStyleLbl="revTx" presStyleIdx="1" presStyleCnt="3">
        <dgm:presLayoutVars>
          <dgm:chMax val="1"/>
          <dgm:chPref val="1"/>
        </dgm:presLayoutVars>
      </dgm:prSet>
      <dgm:spPr/>
    </dgm:pt>
    <dgm:pt modelId="{26F69A22-B270-442A-99E9-05DB39259F32}" type="pres">
      <dgm:prSet presAssocID="{8644A7E6-C146-4373-BD37-DAC7ABCAA772}" presName="sibTrans" presStyleCnt="0"/>
      <dgm:spPr/>
    </dgm:pt>
    <dgm:pt modelId="{A0C5B5E4-ACC4-4CA1-9818-30ABDA70FCA1}" type="pres">
      <dgm:prSet presAssocID="{2AFBE3AB-B42E-4092-AEFD-76312172C78D}" presName="compNode" presStyleCnt="0"/>
      <dgm:spPr/>
    </dgm:pt>
    <dgm:pt modelId="{06F6503C-1D9C-4548-A15F-43D3D1ED751F}" type="pres">
      <dgm:prSet presAssocID="{2AFBE3AB-B42E-4092-AEFD-76312172C7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Down Right"/>
        </a:ext>
      </dgm:extLst>
    </dgm:pt>
    <dgm:pt modelId="{E0988037-3B51-4094-8956-64F9B215E8B6}" type="pres">
      <dgm:prSet presAssocID="{2AFBE3AB-B42E-4092-AEFD-76312172C78D}" presName="spaceRect" presStyleCnt="0"/>
      <dgm:spPr/>
    </dgm:pt>
    <dgm:pt modelId="{E102A607-07CE-4260-856F-69175908FF14}" type="pres">
      <dgm:prSet presAssocID="{2AFBE3AB-B42E-4092-AEFD-76312172C78D}" presName="textRect" presStyleLbl="revTx" presStyleIdx="2" presStyleCnt="3">
        <dgm:presLayoutVars>
          <dgm:chMax val="1"/>
          <dgm:chPref val="1"/>
        </dgm:presLayoutVars>
      </dgm:prSet>
      <dgm:spPr/>
    </dgm:pt>
  </dgm:ptLst>
  <dgm:cxnLst>
    <dgm:cxn modelId="{6D78B512-7B3B-48C3-9782-406F5387B04C}" srcId="{6ACE328A-B4A6-4ABA-B7C9-074DDABFFFF6}" destId="{432929A7-1714-4B19-8333-8DB2B57A7302}" srcOrd="1" destOrd="0" parTransId="{415E8487-77A4-4A1A-9B86-2C705943D4E3}" sibTransId="{8644A7E6-C146-4373-BD37-DAC7ABCAA772}"/>
    <dgm:cxn modelId="{B8146D63-1DC3-4B98-B08E-3D65E741D5CA}" type="presOf" srcId="{E187DA37-6C0D-4D9E-98BF-77B13D54FA25}" destId="{208531C1-725D-4921-B62F-FE6CCEED7E06}" srcOrd="0" destOrd="0" presId="urn:microsoft.com/office/officeart/2018/2/layout/IconLabelList"/>
    <dgm:cxn modelId="{28317385-D938-45D1-B6F4-E5FA0AEBB809}" type="presOf" srcId="{432929A7-1714-4B19-8333-8DB2B57A7302}" destId="{987859C5-1AFC-4EEB-A0A2-DB750B1BBCBF}" srcOrd="0" destOrd="0" presId="urn:microsoft.com/office/officeart/2018/2/layout/IconLabelList"/>
    <dgm:cxn modelId="{941C5BB0-B08A-4C00-ABC6-22962281D279}" srcId="{6ACE328A-B4A6-4ABA-B7C9-074DDABFFFF6}" destId="{E187DA37-6C0D-4D9E-98BF-77B13D54FA25}" srcOrd="0" destOrd="0" parTransId="{117341CE-902B-4695-B421-1DE0D591D02B}" sibTransId="{AD893A1D-24E9-447F-98E8-7CE928EF9E56}"/>
    <dgm:cxn modelId="{0EAB49B5-7B41-4CE4-99B9-F2F15C714AD9}" type="presOf" srcId="{6ACE328A-B4A6-4ABA-B7C9-074DDABFFFF6}" destId="{1B369343-8C4C-442A-AD46-0E8F78D8D2E8}" srcOrd="0" destOrd="0" presId="urn:microsoft.com/office/officeart/2018/2/layout/IconLabelList"/>
    <dgm:cxn modelId="{BE9E86DB-4938-443F-88B9-DBDCD05126E0}" srcId="{6ACE328A-B4A6-4ABA-B7C9-074DDABFFFF6}" destId="{2AFBE3AB-B42E-4092-AEFD-76312172C78D}" srcOrd="2" destOrd="0" parTransId="{473B5D2B-DE31-4904-B832-963FC67D0694}" sibTransId="{13F47DBA-D997-4735-94C2-30A8A6696422}"/>
    <dgm:cxn modelId="{3C86ABDF-77AF-4215-B353-7B57C96DA0F7}" type="presOf" srcId="{2AFBE3AB-B42E-4092-AEFD-76312172C78D}" destId="{E102A607-07CE-4260-856F-69175908FF14}" srcOrd="0" destOrd="0" presId="urn:microsoft.com/office/officeart/2018/2/layout/IconLabelList"/>
    <dgm:cxn modelId="{862111F7-525B-4830-9EBD-1D2EA63AFEAE}" type="presParOf" srcId="{1B369343-8C4C-442A-AD46-0E8F78D8D2E8}" destId="{2BB5E0E0-EB59-41EE-85FB-32BF2000F5EA}" srcOrd="0" destOrd="0" presId="urn:microsoft.com/office/officeart/2018/2/layout/IconLabelList"/>
    <dgm:cxn modelId="{93736E74-DC0A-4614-A883-593E5556BD0E}" type="presParOf" srcId="{2BB5E0E0-EB59-41EE-85FB-32BF2000F5EA}" destId="{79FC26FA-FB21-482B-A170-91FA308F531E}" srcOrd="0" destOrd="0" presId="urn:microsoft.com/office/officeart/2018/2/layout/IconLabelList"/>
    <dgm:cxn modelId="{FFB8467A-8C7B-44B7-955A-55C9687D128A}" type="presParOf" srcId="{2BB5E0E0-EB59-41EE-85FB-32BF2000F5EA}" destId="{975A22CE-B427-428B-8B5A-5D4EF4DC0524}" srcOrd="1" destOrd="0" presId="urn:microsoft.com/office/officeart/2018/2/layout/IconLabelList"/>
    <dgm:cxn modelId="{95222DDE-E83F-4D65-9A6B-628395673890}" type="presParOf" srcId="{2BB5E0E0-EB59-41EE-85FB-32BF2000F5EA}" destId="{208531C1-725D-4921-B62F-FE6CCEED7E06}" srcOrd="2" destOrd="0" presId="urn:microsoft.com/office/officeart/2018/2/layout/IconLabelList"/>
    <dgm:cxn modelId="{57760060-AB34-4EBF-A391-503FF5A2120C}" type="presParOf" srcId="{1B369343-8C4C-442A-AD46-0E8F78D8D2E8}" destId="{6B7A2C00-81D4-40F4-8DB2-098C5982FBCD}" srcOrd="1" destOrd="0" presId="urn:microsoft.com/office/officeart/2018/2/layout/IconLabelList"/>
    <dgm:cxn modelId="{CDF50107-A951-4930-99D1-647DFA3D87FA}" type="presParOf" srcId="{1B369343-8C4C-442A-AD46-0E8F78D8D2E8}" destId="{CB5B8648-A7C2-49E5-9150-A6ED617E70C9}" srcOrd="2" destOrd="0" presId="urn:microsoft.com/office/officeart/2018/2/layout/IconLabelList"/>
    <dgm:cxn modelId="{5C92FF80-574D-495C-9BD4-4D56A618116D}" type="presParOf" srcId="{CB5B8648-A7C2-49E5-9150-A6ED617E70C9}" destId="{2767F592-84DD-441E-A91D-CE2B558F6064}" srcOrd="0" destOrd="0" presId="urn:microsoft.com/office/officeart/2018/2/layout/IconLabelList"/>
    <dgm:cxn modelId="{E851D87C-5191-4F8F-ACB4-033990912FC7}" type="presParOf" srcId="{CB5B8648-A7C2-49E5-9150-A6ED617E70C9}" destId="{47C103FD-249F-46E6-8445-E87AA2DA691F}" srcOrd="1" destOrd="0" presId="urn:microsoft.com/office/officeart/2018/2/layout/IconLabelList"/>
    <dgm:cxn modelId="{50BB4136-B869-4E74-89E5-D706F026A70A}" type="presParOf" srcId="{CB5B8648-A7C2-49E5-9150-A6ED617E70C9}" destId="{987859C5-1AFC-4EEB-A0A2-DB750B1BBCBF}" srcOrd="2" destOrd="0" presId="urn:microsoft.com/office/officeart/2018/2/layout/IconLabelList"/>
    <dgm:cxn modelId="{73E42255-2C30-4763-9441-3D9C3ABF376A}" type="presParOf" srcId="{1B369343-8C4C-442A-AD46-0E8F78D8D2E8}" destId="{26F69A22-B270-442A-99E9-05DB39259F32}" srcOrd="3" destOrd="0" presId="urn:microsoft.com/office/officeart/2018/2/layout/IconLabelList"/>
    <dgm:cxn modelId="{F493EDA9-2B1E-4765-A591-DB06B8913F11}" type="presParOf" srcId="{1B369343-8C4C-442A-AD46-0E8F78D8D2E8}" destId="{A0C5B5E4-ACC4-4CA1-9818-30ABDA70FCA1}" srcOrd="4" destOrd="0" presId="urn:microsoft.com/office/officeart/2018/2/layout/IconLabelList"/>
    <dgm:cxn modelId="{CB20C728-F563-4C24-B1BC-580D9291558B}" type="presParOf" srcId="{A0C5B5E4-ACC4-4CA1-9818-30ABDA70FCA1}" destId="{06F6503C-1D9C-4548-A15F-43D3D1ED751F}" srcOrd="0" destOrd="0" presId="urn:microsoft.com/office/officeart/2018/2/layout/IconLabelList"/>
    <dgm:cxn modelId="{92BFDD88-295C-467E-9CD0-248C4BA7518F}" type="presParOf" srcId="{A0C5B5E4-ACC4-4CA1-9818-30ABDA70FCA1}" destId="{E0988037-3B51-4094-8956-64F9B215E8B6}" srcOrd="1" destOrd="0" presId="urn:microsoft.com/office/officeart/2018/2/layout/IconLabelList"/>
    <dgm:cxn modelId="{C6792333-918A-49D6-8940-8A61C45BC054}" type="presParOf" srcId="{A0C5B5E4-ACC4-4CA1-9818-30ABDA70FCA1}" destId="{E102A607-07CE-4260-856F-69175908FF1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096532-BE31-4C47-966D-18DC1FD38B17}"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1E792E94-F87C-42E9-A6FE-D1139384DA24}">
      <dgm:prSet/>
      <dgm:spPr/>
      <dgm:t>
        <a:bodyPr/>
        <a:lstStyle/>
        <a:p>
          <a:r>
            <a:rPr lang="en-US" b="1" i="0" dirty="0"/>
            <a:t>Deployments</a:t>
          </a:r>
          <a:r>
            <a:rPr lang="en-US" b="0" i="0" dirty="0"/>
            <a:t> are one of the most common workloads to directly create and manage. Deployments use replication sets as a building block, adding flexible life cycle management functionality to the mix.</a:t>
          </a:r>
          <a:endParaRPr lang="en-US" dirty="0"/>
        </a:p>
      </dgm:t>
    </dgm:pt>
    <dgm:pt modelId="{1857CC4E-D902-4CEA-9B23-4D6F52C3D3EC}" type="parTrans" cxnId="{CB24A046-6510-46E8-9110-8B9244E4EC24}">
      <dgm:prSet/>
      <dgm:spPr/>
      <dgm:t>
        <a:bodyPr/>
        <a:lstStyle/>
        <a:p>
          <a:endParaRPr lang="en-US"/>
        </a:p>
      </dgm:t>
    </dgm:pt>
    <dgm:pt modelId="{94F86146-3BE8-498B-A098-BE8DBE3AC6A7}" type="sibTrans" cxnId="{CB24A046-6510-46E8-9110-8B9244E4EC24}">
      <dgm:prSet/>
      <dgm:spPr/>
      <dgm:t>
        <a:bodyPr/>
        <a:lstStyle/>
        <a:p>
          <a:endParaRPr lang="en-US"/>
        </a:p>
      </dgm:t>
    </dgm:pt>
    <dgm:pt modelId="{E50B6AD8-FDDC-48B4-9A1E-8F2FC5010A35}">
      <dgm:prSet/>
      <dgm:spPr/>
      <dgm:t>
        <a:bodyPr/>
        <a:lstStyle/>
        <a:p>
          <a:r>
            <a:rPr lang="en-US" b="0" i="0" dirty="0"/>
            <a:t>Deployments can be modified easily by changing the configuration and Kubernetes will adjust the replica sets, manage transitions between different application versions, and optionally maintain event history and undo capabilities automatically</a:t>
          </a:r>
          <a:endParaRPr lang="en-US" dirty="0"/>
        </a:p>
      </dgm:t>
    </dgm:pt>
    <dgm:pt modelId="{A1C3D1D3-FAA8-4B4D-AD00-2C32F4E702BE}" type="parTrans" cxnId="{997493FB-71A7-4C54-BECA-2773A568C5D8}">
      <dgm:prSet/>
      <dgm:spPr/>
      <dgm:t>
        <a:bodyPr/>
        <a:lstStyle/>
        <a:p>
          <a:endParaRPr lang="en-US"/>
        </a:p>
      </dgm:t>
    </dgm:pt>
    <dgm:pt modelId="{24345815-D8DD-45B9-8A1A-F8719DF7AED9}" type="sibTrans" cxnId="{997493FB-71A7-4C54-BECA-2773A568C5D8}">
      <dgm:prSet/>
      <dgm:spPr/>
      <dgm:t>
        <a:bodyPr/>
        <a:lstStyle/>
        <a:p>
          <a:endParaRPr lang="en-US"/>
        </a:p>
      </dgm:t>
    </dgm:pt>
    <dgm:pt modelId="{33987174-5ECA-46A4-BF07-362D9A4713A4}" type="pres">
      <dgm:prSet presAssocID="{01096532-BE31-4C47-966D-18DC1FD38B17}" presName="hierChild1" presStyleCnt="0">
        <dgm:presLayoutVars>
          <dgm:chPref val="1"/>
          <dgm:dir/>
          <dgm:animOne val="branch"/>
          <dgm:animLvl val="lvl"/>
          <dgm:resizeHandles/>
        </dgm:presLayoutVars>
      </dgm:prSet>
      <dgm:spPr/>
    </dgm:pt>
    <dgm:pt modelId="{9C869FDD-DB8C-4EA1-8BAD-6D7EA3C634AF}" type="pres">
      <dgm:prSet presAssocID="{1E792E94-F87C-42E9-A6FE-D1139384DA24}" presName="hierRoot1" presStyleCnt="0"/>
      <dgm:spPr/>
    </dgm:pt>
    <dgm:pt modelId="{EF0D254C-9BBE-4F91-AF26-5BC0177FCC60}" type="pres">
      <dgm:prSet presAssocID="{1E792E94-F87C-42E9-A6FE-D1139384DA24}" presName="composite" presStyleCnt="0"/>
      <dgm:spPr/>
    </dgm:pt>
    <dgm:pt modelId="{AB05317B-42B5-4810-9764-FF37EA48CB5B}" type="pres">
      <dgm:prSet presAssocID="{1E792E94-F87C-42E9-A6FE-D1139384DA24}" presName="background" presStyleLbl="node0" presStyleIdx="0" presStyleCnt="2"/>
      <dgm:spPr/>
    </dgm:pt>
    <dgm:pt modelId="{48FC8F43-3F4B-4923-A220-583D28606E5D}" type="pres">
      <dgm:prSet presAssocID="{1E792E94-F87C-42E9-A6FE-D1139384DA24}" presName="text" presStyleLbl="fgAcc0" presStyleIdx="0" presStyleCnt="2">
        <dgm:presLayoutVars>
          <dgm:chPref val="3"/>
        </dgm:presLayoutVars>
      </dgm:prSet>
      <dgm:spPr/>
    </dgm:pt>
    <dgm:pt modelId="{C859E744-B395-4838-B460-FF99FE47A2F9}" type="pres">
      <dgm:prSet presAssocID="{1E792E94-F87C-42E9-A6FE-D1139384DA24}" presName="hierChild2" presStyleCnt="0"/>
      <dgm:spPr/>
    </dgm:pt>
    <dgm:pt modelId="{97A405E5-8216-44EC-B729-1C6E5833AADD}" type="pres">
      <dgm:prSet presAssocID="{E50B6AD8-FDDC-48B4-9A1E-8F2FC5010A35}" presName="hierRoot1" presStyleCnt="0"/>
      <dgm:spPr/>
    </dgm:pt>
    <dgm:pt modelId="{473D640A-DEBD-4111-BFED-F22164780B3C}" type="pres">
      <dgm:prSet presAssocID="{E50B6AD8-FDDC-48B4-9A1E-8F2FC5010A35}" presName="composite" presStyleCnt="0"/>
      <dgm:spPr/>
    </dgm:pt>
    <dgm:pt modelId="{65A71DCC-D357-40F2-8C58-D4BC6EA86BC0}" type="pres">
      <dgm:prSet presAssocID="{E50B6AD8-FDDC-48B4-9A1E-8F2FC5010A35}" presName="background" presStyleLbl="node0" presStyleIdx="1" presStyleCnt="2"/>
      <dgm:spPr/>
    </dgm:pt>
    <dgm:pt modelId="{2D0D8346-6E25-4506-AE52-8412D41C9DE9}" type="pres">
      <dgm:prSet presAssocID="{E50B6AD8-FDDC-48B4-9A1E-8F2FC5010A35}" presName="text" presStyleLbl="fgAcc0" presStyleIdx="1" presStyleCnt="2">
        <dgm:presLayoutVars>
          <dgm:chPref val="3"/>
        </dgm:presLayoutVars>
      </dgm:prSet>
      <dgm:spPr/>
    </dgm:pt>
    <dgm:pt modelId="{DD2EC728-DF29-49FD-944A-5858AA1BCBD9}" type="pres">
      <dgm:prSet presAssocID="{E50B6AD8-FDDC-48B4-9A1E-8F2FC5010A35}" presName="hierChild2" presStyleCnt="0"/>
      <dgm:spPr/>
    </dgm:pt>
  </dgm:ptLst>
  <dgm:cxnLst>
    <dgm:cxn modelId="{C9461C3C-A8F9-456B-A4A3-279E24063C14}" type="presOf" srcId="{01096532-BE31-4C47-966D-18DC1FD38B17}" destId="{33987174-5ECA-46A4-BF07-362D9A4713A4}" srcOrd="0" destOrd="0" presId="urn:microsoft.com/office/officeart/2005/8/layout/hierarchy1"/>
    <dgm:cxn modelId="{CB24A046-6510-46E8-9110-8B9244E4EC24}" srcId="{01096532-BE31-4C47-966D-18DC1FD38B17}" destId="{1E792E94-F87C-42E9-A6FE-D1139384DA24}" srcOrd="0" destOrd="0" parTransId="{1857CC4E-D902-4CEA-9B23-4D6F52C3D3EC}" sibTransId="{94F86146-3BE8-498B-A098-BE8DBE3AC6A7}"/>
    <dgm:cxn modelId="{5EC0F0EE-F435-438A-A442-7047C2171609}" type="presOf" srcId="{E50B6AD8-FDDC-48B4-9A1E-8F2FC5010A35}" destId="{2D0D8346-6E25-4506-AE52-8412D41C9DE9}" srcOrd="0" destOrd="0" presId="urn:microsoft.com/office/officeart/2005/8/layout/hierarchy1"/>
    <dgm:cxn modelId="{C95FDCF3-E170-43E9-AE1E-1904B9B27180}" type="presOf" srcId="{1E792E94-F87C-42E9-A6FE-D1139384DA24}" destId="{48FC8F43-3F4B-4923-A220-583D28606E5D}" srcOrd="0" destOrd="0" presId="urn:microsoft.com/office/officeart/2005/8/layout/hierarchy1"/>
    <dgm:cxn modelId="{997493FB-71A7-4C54-BECA-2773A568C5D8}" srcId="{01096532-BE31-4C47-966D-18DC1FD38B17}" destId="{E50B6AD8-FDDC-48B4-9A1E-8F2FC5010A35}" srcOrd="1" destOrd="0" parTransId="{A1C3D1D3-FAA8-4B4D-AD00-2C32F4E702BE}" sibTransId="{24345815-D8DD-45B9-8A1A-F8719DF7AED9}"/>
    <dgm:cxn modelId="{6A7F8C87-07A0-462D-A400-2EBB8A42DB62}" type="presParOf" srcId="{33987174-5ECA-46A4-BF07-362D9A4713A4}" destId="{9C869FDD-DB8C-4EA1-8BAD-6D7EA3C634AF}" srcOrd="0" destOrd="0" presId="urn:microsoft.com/office/officeart/2005/8/layout/hierarchy1"/>
    <dgm:cxn modelId="{9FE37ED8-7AB4-4115-B497-CF6340938395}" type="presParOf" srcId="{9C869FDD-DB8C-4EA1-8BAD-6D7EA3C634AF}" destId="{EF0D254C-9BBE-4F91-AF26-5BC0177FCC60}" srcOrd="0" destOrd="0" presId="urn:microsoft.com/office/officeart/2005/8/layout/hierarchy1"/>
    <dgm:cxn modelId="{C6B7A075-E823-4DD3-B421-C2E771461389}" type="presParOf" srcId="{EF0D254C-9BBE-4F91-AF26-5BC0177FCC60}" destId="{AB05317B-42B5-4810-9764-FF37EA48CB5B}" srcOrd="0" destOrd="0" presId="urn:microsoft.com/office/officeart/2005/8/layout/hierarchy1"/>
    <dgm:cxn modelId="{69192777-70E1-4355-8593-15225ABEB3C1}" type="presParOf" srcId="{EF0D254C-9BBE-4F91-AF26-5BC0177FCC60}" destId="{48FC8F43-3F4B-4923-A220-583D28606E5D}" srcOrd="1" destOrd="0" presId="urn:microsoft.com/office/officeart/2005/8/layout/hierarchy1"/>
    <dgm:cxn modelId="{C1C8CBCD-ABAB-40E3-B72C-13E697CF4215}" type="presParOf" srcId="{9C869FDD-DB8C-4EA1-8BAD-6D7EA3C634AF}" destId="{C859E744-B395-4838-B460-FF99FE47A2F9}" srcOrd="1" destOrd="0" presId="urn:microsoft.com/office/officeart/2005/8/layout/hierarchy1"/>
    <dgm:cxn modelId="{D72C5C8F-E4B5-46EA-B61B-C7D02FBB9AE7}" type="presParOf" srcId="{33987174-5ECA-46A4-BF07-362D9A4713A4}" destId="{97A405E5-8216-44EC-B729-1C6E5833AADD}" srcOrd="1" destOrd="0" presId="urn:microsoft.com/office/officeart/2005/8/layout/hierarchy1"/>
    <dgm:cxn modelId="{8E9FBF6D-1606-4DEC-983A-E71AF875F80C}" type="presParOf" srcId="{97A405E5-8216-44EC-B729-1C6E5833AADD}" destId="{473D640A-DEBD-4111-BFED-F22164780B3C}" srcOrd="0" destOrd="0" presId="urn:microsoft.com/office/officeart/2005/8/layout/hierarchy1"/>
    <dgm:cxn modelId="{3B63596E-C513-48F2-BC0E-AA10FE722425}" type="presParOf" srcId="{473D640A-DEBD-4111-BFED-F22164780B3C}" destId="{65A71DCC-D357-40F2-8C58-D4BC6EA86BC0}" srcOrd="0" destOrd="0" presId="urn:microsoft.com/office/officeart/2005/8/layout/hierarchy1"/>
    <dgm:cxn modelId="{B537D4E3-C1F0-46F3-BA70-D115ABEDADDA}" type="presParOf" srcId="{473D640A-DEBD-4111-BFED-F22164780B3C}" destId="{2D0D8346-6E25-4506-AE52-8412D41C9DE9}" srcOrd="1" destOrd="0" presId="urn:microsoft.com/office/officeart/2005/8/layout/hierarchy1"/>
    <dgm:cxn modelId="{FD0F1F7F-E8E5-4710-9DE4-D06747EC5852}" type="presParOf" srcId="{97A405E5-8216-44EC-B729-1C6E5833AADD}" destId="{DD2EC728-DF29-49FD-944A-5858AA1BCB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0DAB00-F29A-4131-A485-28D67CCD22A4}"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FFAAB7E-1663-4370-B4AC-FFE616371144}">
      <dgm:prSet/>
      <dgm:spPr/>
      <dgm:t>
        <a:bodyPr/>
        <a:lstStyle/>
        <a:p>
          <a:pPr>
            <a:defRPr cap="all"/>
          </a:pPr>
          <a:r>
            <a:rPr lang="en-US" b="0" i="0"/>
            <a:t>Permanent IP</a:t>
          </a:r>
          <a:endParaRPr lang="en-US"/>
        </a:p>
      </dgm:t>
    </dgm:pt>
    <dgm:pt modelId="{054506B3-2ED4-4875-93B9-CF3AAFDEF1CF}" type="parTrans" cxnId="{FA178B87-861D-4568-8873-8EC106EE2174}">
      <dgm:prSet/>
      <dgm:spPr/>
      <dgm:t>
        <a:bodyPr/>
        <a:lstStyle/>
        <a:p>
          <a:endParaRPr lang="en-US"/>
        </a:p>
      </dgm:t>
    </dgm:pt>
    <dgm:pt modelId="{2C2369BE-CAB3-45B2-B13D-808E0AA72BE4}" type="sibTrans" cxnId="{FA178B87-861D-4568-8873-8EC106EE2174}">
      <dgm:prSet/>
      <dgm:spPr/>
      <dgm:t>
        <a:bodyPr/>
        <a:lstStyle/>
        <a:p>
          <a:endParaRPr lang="en-US"/>
        </a:p>
      </dgm:t>
    </dgm:pt>
    <dgm:pt modelId="{6539E506-F768-4189-8682-082378D9ECBF}">
      <dgm:prSet/>
      <dgm:spPr/>
      <dgm:t>
        <a:bodyPr/>
        <a:lstStyle/>
        <a:p>
          <a:pPr>
            <a:defRPr cap="all"/>
          </a:pPr>
          <a:r>
            <a:rPr lang="en-US" b="0" i="0"/>
            <a:t>Load Balancer</a:t>
          </a:r>
          <a:endParaRPr lang="en-US"/>
        </a:p>
      </dgm:t>
    </dgm:pt>
    <dgm:pt modelId="{26E8B8F6-75B9-48DD-A9BD-03C20778897A}" type="parTrans" cxnId="{CB0512F9-E9FC-4ED2-B16A-5B830A5357F5}">
      <dgm:prSet/>
      <dgm:spPr/>
      <dgm:t>
        <a:bodyPr/>
        <a:lstStyle/>
        <a:p>
          <a:endParaRPr lang="en-US"/>
        </a:p>
      </dgm:t>
    </dgm:pt>
    <dgm:pt modelId="{EC20EFC9-FEAE-432F-B0EE-6A6BC05F03C7}" type="sibTrans" cxnId="{CB0512F9-E9FC-4ED2-B16A-5B830A5357F5}">
      <dgm:prSet/>
      <dgm:spPr/>
      <dgm:t>
        <a:bodyPr/>
        <a:lstStyle/>
        <a:p>
          <a:endParaRPr lang="en-US"/>
        </a:p>
      </dgm:t>
    </dgm:pt>
    <dgm:pt modelId="{04FECD83-CF28-4C28-970F-3C7D8C8F8072}" type="pres">
      <dgm:prSet presAssocID="{E00DAB00-F29A-4131-A485-28D67CCD22A4}" presName="root" presStyleCnt="0">
        <dgm:presLayoutVars>
          <dgm:dir/>
          <dgm:resizeHandles val="exact"/>
        </dgm:presLayoutVars>
      </dgm:prSet>
      <dgm:spPr/>
    </dgm:pt>
    <dgm:pt modelId="{FFEB2A6C-FB47-4120-B5D7-A9BF2D068859}" type="pres">
      <dgm:prSet presAssocID="{0FFAAB7E-1663-4370-B4AC-FFE616371144}" presName="compNode" presStyleCnt="0"/>
      <dgm:spPr/>
    </dgm:pt>
    <dgm:pt modelId="{CB647ABE-EB64-4866-8736-6EA059A52DDB}" type="pres">
      <dgm:prSet presAssocID="{0FFAAB7E-1663-4370-B4AC-FFE616371144}" presName="iconBgRect" presStyleLbl="bgShp" presStyleIdx="0" presStyleCnt="2"/>
      <dgm:spPr/>
    </dgm:pt>
    <dgm:pt modelId="{8A257FA2-CC8C-4577-A331-F100107519CD}" type="pres">
      <dgm:prSet presAssocID="{0FFAAB7E-1663-4370-B4AC-FFE6163711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2FD7B2C-B5A0-451B-A67B-885B1F1305B5}" type="pres">
      <dgm:prSet presAssocID="{0FFAAB7E-1663-4370-B4AC-FFE616371144}" presName="spaceRect" presStyleCnt="0"/>
      <dgm:spPr/>
    </dgm:pt>
    <dgm:pt modelId="{293DE33A-0742-4EFF-AACD-3B10A4807251}" type="pres">
      <dgm:prSet presAssocID="{0FFAAB7E-1663-4370-B4AC-FFE616371144}" presName="textRect" presStyleLbl="revTx" presStyleIdx="0" presStyleCnt="2">
        <dgm:presLayoutVars>
          <dgm:chMax val="1"/>
          <dgm:chPref val="1"/>
        </dgm:presLayoutVars>
      </dgm:prSet>
      <dgm:spPr/>
    </dgm:pt>
    <dgm:pt modelId="{CC061BCC-4D92-47BA-9658-E98057C08105}" type="pres">
      <dgm:prSet presAssocID="{2C2369BE-CAB3-45B2-B13D-808E0AA72BE4}" presName="sibTrans" presStyleCnt="0"/>
      <dgm:spPr/>
    </dgm:pt>
    <dgm:pt modelId="{7660C00A-2BDD-4373-AB02-F315F2FD3199}" type="pres">
      <dgm:prSet presAssocID="{6539E506-F768-4189-8682-082378D9ECBF}" presName="compNode" presStyleCnt="0"/>
      <dgm:spPr/>
    </dgm:pt>
    <dgm:pt modelId="{438A443B-1B6D-4677-BF8C-17514A5C2E11}" type="pres">
      <dgm:prSet presAssocID="{6539E506-F768-4189-8682-082378D9ECBF}" presName="iconBgRect" presStyleLbl="bgShp" presStyleIdx="1" presStyleCnt="2"/>
      <dgm:spPr/>
    </dgm:pt>
    <dgm:pt modelId="{49D4E825-AB1F-43AA-AD1B-1B83001E4E68}" type="pres">
      <dgm:prSet presAssocID="{6539E506-F768-4189-8682-082378D9EC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4AF13396-4C11-4F12-9265-18B0FA2EFA17}" type="pres">
      <dgm:prSet presAssocID="{6539E506-F768-4189-8682-082378D9ECBF}" presName="spaceRect" presStyleCnt="0"/>
      <dgm:spPr/>
    </dgm:pt>
    <dgm:pt modelId="{0A94B84F-F09B-44D8-82F0-03BFF52E4519}" type="pres">
      <dgm:prSet presAssocID="{6539E506-F768-4189-8682-082378D9ECBF}" presName="textRect" presStyleLbl="revTx" presStyleIdx="1" presStyleCnt="2">
        <dgm:presLayoutVars>
          <dgm:chMax val="1"/>
          <dgm:chPref val="1"/>
        </dgm:presLayoutVars>
      </dgm:prSet>
      <dgm:spPr/>
    </dgm:pt>
  </dgm:ptLst>
  <dgm:cxnLst>
    <dgm:cxn modelId="{8FF5980B-3919-48EC-8151-635B76151745}" type="presOf" srcId="{E00DAB00-F29A-4131-A485-28D67CCD22A4}" destId="{04FECD83-CF28-4C28-970F-3C7D8C8F8072}" srcOrd="0" destOrd="0" presId="urn:microsoft.com/office/officeart/2018/5/layout/IconCircleLabelList"/>
    <dgm:cxn modelId="{59E7FD16-F716-4A68-95DE-EFEAA8861D28}" type="presOf" srcId="{0FFAAB7E-1663-4370-B4AC-FFE616371144}" destId="{293DE33A-0742-4EFF-AACD-3B10A4807251}" srcOrd="0" destOrd="0" presId="urn:microsoft.com/office/officeart/2018/5/layout/IconCircleLabelList"/>
    <dgm:cxn modelId="{FA178B87-861D-4568-8873-8EC106EE2174}" srcId="{E00DAB00-F29A-4131-A485-28D67CCD22A4}" destId="{0FFAAB7E-1663-4370-B4AC-FFE616371144}" srcOrd="0" destOrd="0" parTransId="{054506B3-2ED4-4875-93B9-CF3AAFDEF1CF}" sibTransId="{2C2369BE-CAB3-45B2-B13D-808E0AA72BE4}"/>
    <dgm:cxn modelId="{C7F13FA6-7EFD-45B1-8FA9-BB604E70B95B}" type="presOf" srcId="{6539E506-F768-4189-8682-082378D9ECBF}" destId="{0A94B84F-F09B-44D8-82F0-03BFF52E4519}" srcOrd="0" destOrd="0" presId="urn:microsoft.com/office/officeart/2018/5/layout/IconCircleLabelList"/>
    <dgm:cxn modelId="{CB0512F9-E9FC-4ED2-B16A-5B830A5357F5}" srcId="{E00DAB00-F29A-4131-A485-28D67CCD22A4}" destId="{6539E506-F768-4189-8682-082378D9ECBF}" srcOrd="1" destOrd="0" parTransId="{26E8B8F6-75B9-48DD-A9BD-03C20778897A}" sibTransId="{EC20EFC9-FEAE-432F-B0EE-6A6BC05F03C7}"/>
    <dgm:cxn modelId="{C2CA9568-632E-4CA9-B0E5-A436684D4B2E}" type="presParOf" srcId="{04FECD83-CF28-4C28-970F-3C7D8C8F8072}" destId="{FFEB2A6C-FB47-4120-B5D7-A9BF2D068859}" srcOrd="0" destOrd="0" presId="urn:microsoft.com/office/officeart/2018/5/layout/IconCircleLabelList"/>
    <dgm:cxn modelId="{479E0E67-A42D-4483-B6CD-31477BD16D21}" type="presParOf" srcId="{FFEB2A6C-FB47-4120-B5D7-A9BF2D068859}" destId="{CB647ABE-EB64-4866-8736-6EA059A52DDB}" srcOrd="0" destOrd="0" presId="urn:microsoft.com/office/officeart/2018/5/layout/IconCircleLabelList"/>
    <dgm:cxn modelId="{0AA54CB7-9E10-466F-9AD9-B055FF2C8310}" type="presParOf" srcId="{FFEB2A6C-FB47-4120-B5D7-A9BF2D068859}" destId="{8A257FA2-CC8C-4577-A331-F100107519CD}" srcOrd="1" destOrd="0" presId="urn:microsoft.com/office/officeart/2018/5/layout/IconCircleLabelList"/>
    <dgm:cxn modelId="{4EE8A86E-44D1-46DE-B751-48066722B40C}" type="presParOf" srcId="{FFEB2A6C-FB47-4120-B5D7-A9BF2D068859}" destId="{02FD7B2C-B5A0-451B-A67B-885B1F1305B5}" srcOrd="2" destOrd="0" presId="urn:microsoft.com/office/officeart/2018/5/layout/IconCircleLabelList"/>
    <dgm:cxn modelId="{8C578F3B-6F7A-4297-A1CC-248490C0E0AB}" type="presParOf" srcId="{FFEB2A6C-FB47-4120-B5D7-A9BF2D068859}" destId="{293DE33A-0742-4EFF-AACD-3B10A4807251}" srcOrd="3" destOrd="0" presId="urn:microsoft.com/office/officeart/2018/5/layout/IconCircleLabelList"/>
    <dgm:cxn modelId="{56BAD48B-46DA-4AED-B067-916CB5C873C6}" type="presParOf" srcId="{04FECD83-CF28-4C28-970F-3C7D8C8F8072}" destId="{CC061BCC-4D92-47BA-9658-E98057C08105}" srcOrd="1" destOrd="0" presId="urn:microsoft.com/office/officeart/2018/5/layout/IconCircleLabelList"/>
    <dgm:cxn modelId="{35CACEAE-2F1B-49D9-AD2E-F409042138BC}" type="presParOf" srcId="{04FECD83-CF28-4C28-970F-3C7D8C8F8072}" destId="{7660C00A-2BDD-4373-AB02-F315F2FD3199}" srcOrd="2" destOrd="0" presId="urn:microsoft.com/office/officeart/2018/5/layout/IconCircleLabelList"/>
    <dgm:cxn modelId="{89AB0558-5D12-4020-9173-28DD32EF34BD}" type="presParOf" srcId="{7660C00A-2BDD-4373-AB02-F315F2FD3199}" destId="{438A443B-1B6D-4677-BF8C-17514A5C2E11}" srcOrd="0" destOrd="0" presId="urn:microsoft.com/office/officeart/2018/5/layout/IconCircleLabelList"/>
    <dgm:cxn modelId="{8EB29EC7-01CB-432D-A84C-E2646C5DDF5A}" type="presParOf" srcId="{7660C00A-2BDD-4373-AB02-F315F2FD3199}" destId="{49D4E825-AB1F-43AA-AD1B-1B83001E4E68}" srcOrd="1" destOrd="0" presId="urn:microsoft.com/office/officeart/2018/5/layout/IconCircleLabelList"/>
    <dgm:cxn modelId="{DF6F1D65-59C7-476A-8DA8-4E858999278F}" type="presParOf" srcId="{7660C00A-2BDD-4373-AB02-F315F2FD3199}" destId="{4AF13396-4C11-4F12-9265-18B0FA2EFA17}" srcOrd="2" destOrd="0" presId="urn:microsoft.com/office/officeart/2018/5/layout/IconCircleLabelList"/>
    <dgm:cxn modelId="{B836063E-A96A-4137-B917-DA15F9C5D273}" type="presParOf" srcId="{7660C00A-2BDD-4373-AB02-F315F2FD3199}" destId="{0A94B84F-F09B-44D8-82F0-03BFF52E45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74149-AB80-44AB-BD41-5C4C352FBB04}">
      <dsp:nvSpPr>
        <dsp:cNvPr id="0" name=""/>
        <dsp:cNvSpPr/>
      </dsp:nvSpPr>
      <dsp:spPr>
        <a:xfrm>
          <a:off x="566941" y="203841"/>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06632-D69D-4D9B-8B6A-C2CC0CEA565C}">
      <dsp:nvSpPr>
        <dsp:cNvPr id="0" name=""/>
        <dsp:cNvSpPr/>
      </dsp:nvSpPr>
      <dsp:spPr>
        <a:xfrm>
          <a:off x="939879" y="5767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EABD33-3526-4F24-A4C9-A76CAC1128A6}">
      <dsp:nvSpPr>
        <dsp:cNvPr id="0" name=""/>
        <dsp:cNvSpPr/>
      </dsp:nvSpPr>
      <dsp:spPr>
        <a:xfrm>
          <a:off x="7535"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Kubernetes is a container management technology developed in Google lab</a:t>
          </a:r>
          <a:endParaRPr lang="en-US" sz="1100" kern="1200"/>
        </a:p>
      </dsp:txBody>
      <dsp:txXfrm>
        <a:off x="7535" y="2498841"/>
        <a:ext cx="2868750" cy="720000"/>
      </dsp:txXfrm>
    </dsp:sp>
    <dsp:sp modelId="{47A0A343-B8FA-446F-8707-11E3E70607F4}">
      <dsp:nvSpPr>
        <dsp:cNvPr id="0" name=""/>
        <dsp:cNvSpPr/>
      </dsp:nvSpPr>
      <dsp:spPr>
        <a:xfrm>
          <a:off x="3937722" y="203841"/>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1CFFE-216B-450E-89B7-680534115C95}">
      <dsp:nvSpPr>
        <dsp:cNvPr id="0" name=""/>
        <dsp:cNvSpPr/>
      </dsp:nvSpPr>
      <dsp:spPr>
        <a:xfrm>
          <a:off x="4310660" y="5767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4C2A7C-4A51-49DE-95C8-11A5EBB84033}">
      <dsp:nvSpPr>
        <dsp:cNvPr id="0" name=""/>
        <dsp:cNvSpPr/>
      </dsp:nvSpPr>
      <dsp:spPr>
        <a:xfrm>
          <a:off x="3378316"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It</a:t>
          </a:r>
          <a:r>
            <a:rPr lang="en-US" sz="1100" b="0" i="0" kern="1200" dirty="0"/>
            <a:t> manage containerized applications in different kind of environments such as physical, virtual, and cloud infrastructure. </a:t>
          </a:r>
          <a:endParaRPr lang="en-US" sz="1100" kern="1200" dirty="0"/>
        </a:p>
      </dsp:txBody>
      <dsp:txXfrm>
        <a:off x="3378316" y="2498841"/>
        <a:ext cx="2868750" cy="720000"/>
      </dsp:txXfrm>
    </dsp:sp>
    <dsp:sp modelId="{E2ED1A42-6E87-4100-B532-9E3770672EB9}">
      <dsp:nvSpPr>
        <dsp:cNvPr id="0" name=""/>
        <dsp:cNvSpPr/>
      </dsp:nvSpPr>
      <dsp:spPr>
        <a:xfrm>
          <a:off x="7308504" y="203841"/>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25210-9FF6-46FE-8920-4DB63D313203}">
      <dsp:nvSpPr>
        <dsp:cNvPr id="0" name=""/>
        <dsp:cNvSpPr/>
      </dsp:nvSpPr>
      <dsp:spPr>
        <a:xfrm>
          <a:off x="7681441" y="5767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F533A4-3488-41DD-B0D9-8632907097F1}">
      <dsp:nvSpPr>
        <dsp:cNvPr id="0" name=""/>
        <dsp:cNvSpPr/>
      </dsp:nvSpPr>
      <dsp:spPr>
        <a:xfrm>
          <a:off x="6749097"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dirty="0"/>
            <a:t>It is an opensource system which helps in creating and managing containerization of application.</a:t>
          </a:r>
          <a:endParaRPr lang="en-US" sz="1100" kern="1200" dirty="0"/>
        </a:p>
      </dsp:txBody>
      <dsp:txXfrm>
        <a:off x="6749097" y="2498841"/>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9F5BE-85D6-4304-B77D-7293FCADEBE8}">
      <dsp:nvSpPr>
        <dsp:cNvPr id="0" name=""/>
        <dsp:cNvSpPr/>
      </dsp:nvSpPr>
      <dsp:spPr>
        <a:xfrm>
          <a:off x="566941" y="2038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7E645-56BC-44FE-B5A9-9F33D4A49954}">
      <dsp:nvSpPr>
        <dsp:cNvPr id="0" name=""/>
        <dsp:cNvSpPr/>
      </dsp:nvSpPr>
      <dsp:spPr>
        <a:xfrm>
          <a:off x="939879" y="5767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1BEC4C-6ACF-4462-8887-32844B9B80C9}">
      <dsp:nvSpPr>
        <dsp:cNvPr id="0" name=""/>
        <dsp:cNvSpPr/>
      </dsp:nvSpPr>
      <dsp:spPr>
        <a:xfrm>
          <a:off x="7535"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Trend from monolith to microservices</a:t>
          </a:r>
        </a:p>
      </dsp:txBody>
      <dsp:txXfrm>
        <a:off x="7535" y="2498841"/>
        <a:ext cx="2868750" cy="720000"/>
      </dsp:txXfrm>
    </dsp:sp>
    <dsp:sp modelId="{2AA2B5E9-B124-46CB-A0FB-72C32E26195C}">
      <dsp:nvSpPr>
        <dsp:cNvPr id="0" name=""/>
        <dsp:cNvSpPr/>
      </dsp:nvSpPr>
      <dsp:spPr>
        <a:xfrm>
          <a:off x="3937722" y="2038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32332-0128-41CF-BFD9-06481E367CE2}">
      <dsp:nvSpPr>
        <dsp:cNvPr id="0" name=""/>
        <dsp:cNvSpPr/>
      </dsp:nvSpPr>
      <dsp:spPr>
        <a:xfrm>
          <a:off x="4310660" y="5767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F37789-73DD-4836-9EF5-FA6839988643}">
      <dsp:nvSpPr>
        <dsp:cNvPr id="0" name=""/>
        <dsp:cNvSpPr/>
      </dsp:nvSpPr>
      <dsp:spPr>
        <a:xfrm>
          <a:off x="3378316"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Increased usage of containers</a:t>
          </a:r>
        </a:p>
      </dsp:txBody>
      <dsp:txXfrm>
        <a:off x="3378316" y="2498841"/>
        <a:ext cx="2868750" cy="720000"/>
      </dsp:txXfrm>
    </dsp:sp>
    <dsp:sp modelId="{F6A414DF-29A0-4EEB-8BAC-A76350592ABD}">
      <dsp:nvSpPr>
        <dsp:cNvPr id="0" name=""/>
        <dsp:cNvSpPr/>
      </dsp:nvSpPr>
      <dsp:spPr>
        <a:xfrm>
          <a:off x="7308504" y="2038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ED33B1-78B1-4896-8042-A299ACD82C55}">
      <dsp:nvSpPr>
        <dsp:cNvPr id="0" name=""/>
        <dsp:cNvSpPr/>
      </dsp:nvSpPr>
      <dsp:spPr>
        <a:xfrm>
          <a:off x="7681441" y="5767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243086-3B61-489C-8CCB-91ED77ABD9AA}">
      <dsp:nvSpPr>
        <dsp:cNvPr id="0" name=""/>
        <dsp:cNvSpPr/>
      </dsp:nvSpPr>
      <dsp:spPr>
        <a:xfrm>
          <a:off x="6749097" y="24988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Demand for managing proper way for hundreds of containers</a:t>
          </a:r>
        </a:p>
      </dsp:txBody>
      <dsp:txXfrm>
        <a:off x="6749097" y="2498841"/>
        <a:ext cx="286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5A3E0-A284-4473-AEE6-1C813A281F63}">
      <dsp:nvSpPr>
        <dsp:cNvPr id="0" name=""/>
        <dsp:cNvSpPr/>
      </dsp:nvSpPr>
      <dsp:spPr>
        <a:xfrm>
          <a:off x="0" y="396261"/>
          <a:ext cx="9625383" cy="655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1F4BC8C-AFA0-419B-AE96-A3D3D06B5593}">
      <dsp:nvSpPr>
        <dsp:cNvPr id="0" name=""/>
        <dsp:cNvSpPr/>
      </dsp:nvSpPr>
      <dsp:spPr>
        <a:xfrm>
          <a:off x="481269" y="12501"/>
          <a:ext cx="6737768" cy="7675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1155700">
            <a:lnSpc>
              <a:spcPct val="90000"/>
            </a:lnSpc>
            <a:spcBef>
              <a:spcPct val="0"/>
            </a:spcBef>
            <a:spcAft>
              <a:spcPct val="35000"/>
            </a:spcAft>
            <a:buNone/>
          </a:pPr>
          <a:r>
            <a:rPr lang="en-US" sz="2600" kern="1200"/>
            <a:t>High Availability</a:t>
          </a:r>
        </a:p>
      </dsp:txBody>
      <dsp:txXfrm>
        <a:off x="518736" y="49968"/>
        <a:ext cx="6662834" cy="692586"/>
      </dsp:txXfrm>
    </dsp:sp>
    <dsp:sp modelId="{1260C0DC-15ED-40B9-AA0B-F33B382BEE5E}">
      <dsp:nvSpPr>
        <dsp:cNvPr id="0" name=""/>
        <dsp:cNvSpPr/>
      </dsp:nvSpPr>
      <dsp:spPr>
        <a:xfrm>
          <a:off x="0" y="1575621"/>
          <a:ext cx="9625383" cy="6552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21D7C7D-E523-4283-8376-14078E64372C}">
      <dsp:nvSpPr>
        <dsp:cNvPr id="0" name=""/>
        <dsp:cNvSpPr/>
      </dsp:nvSpPr>
      <dsp:spPr>
        <a:xfrm>
          <a:off x="481269" y="1191861"/>
          <a:ext cx="6737768" cy="76752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1155700">
            <a:lnSpc>
              <a:spcPct val="90000"/>
            </a:lnSpc>
            <a:spcBef>
              <a:spcPct val="0"/>
            </a:spcBef>
            <a:spcAft>
              <a:spcPct val="35000"/>
            </a:spcAft>
            <a:buNone/>
          </a:pPr>
          <a:r>
            <a:rPr lang="en-US" sz="2600" kern="1200"/>
            <a:t>Scalability</a:t>
          </a:r>
        </a:p>
      </dsp:txBody>
      <dsp:txXfrm>
        <a:off x="518736" y="1229328"/>
        <a:ext cx="6662834" cy="692586"/>
      </dsp:txXfrm>
    </dsp:sp>
    <dsp:sp modelId="{10A80745-364D-4851-93FC-EF6D13522596}">
      <dsp:nvSpPr>
        <dsp:cNvPr id="0" name=""/>
        <dsp:cNvSpPr/>
      </dsp:nvSpPr>
      <dsp:spPr>
        <a:xfrm>
          <a:off x="0" y="2754981"/>
          <a:ext cx="9625383" cy="6552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218B7F-0834-4860-B2DF-83D67176D49D}">
      <dsp:nvSpPr>
        <dsp:cNvPr id="0" name=""/>
        <dsp:cNvSpPr/>
      </dsp:nvSpPr>
      <dsp:spPr>
        <a:xfrm>
          <a:off x="481269" y="2371221"/>
          <a:ext cx="6737768" cy="76752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1155700">
            <a:lnSpc>
              <a:spcPct val="90000"/>
            </a:lnSpc>
            <a:spcBef>
              <a:spcPct val="0"/>
            </a:spcBef>
            <a:spcAft>
              <a:spcPct val="35000"/>
            </a:spcAft>
            <a:buNone/>
          </a:pPr>
          <a:r>
            <a:rPr lang="en-US" sz="2600" kern="1200"/>
            <a:t>Disaster Recovery</a:t>
          </a:r>
        </a:p>
      </dsp:txBody>
      <dsp:txXfrm>
        <a:off x="518736" y="2408688"/>
        <a:ext cx="6662834"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2881A-F6A0-49A3-BBF4-6419B3227C77}">
      <dsp:nvSpPr>
        <dsp:cNvPr id="0" name=""/>
        <dsp:cNvSpPr/>
      </dsp:nvSpPr>
      <dsp:spPr>
        <a:xfrm>
          <a:off x="0" y="382587"/>
          <a:ext cx="3133726" cy="3133726"/>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3AADD-B16B-47C7-A9A1-E9B529713BF7}">
      <dsp:nvSpPr>
        <dsp:cNvPr id="0" name=""/>
        <dsp:cNvSpPr/>
      </dsp:nvSpPr>
      <dsp:spPr>
        <a:xfrm>
          <a:off x="297703" y="680290"/>
          <a:ext cx="1222153" cy="1222153"/>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Replication Controller is one of the key features of Kubernetes, which is responsible for managing the pod lifecycle. </a:t>
          </a:r>
          <a:endParaRPr lang="en-US" sz="800" kern="1200"/>
        </a:p>
      </dsp:txBody>
      <dsp:txXfrm>
        <a:off x="357364" y="739951"/>
        <a:ext cx="1102831" cy="1102831"/>
      </dsp:txXfrm>
    </dsp:sp>
    <dsp:sp modelId="{498035A0-6F0F-45A6-9D21-A48A141B0AE9}">
      <dsp:nvSpPr>
        <dsp:cNvPr id="0" name=""/>
        <dsp:cNvSpPr/>
      </dsp:nvSpPr>
      <dsp:spPr>
        <a:xfrm>
          <a:off x="1613868" y="680290"/>
          <a:ext cx="1222153" cy="1222153"/>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It can also perform rolling updates to roll over a set of pods to a new version one by one, minimizing the impact on application availability.</a:t>
          </a:r>
          <a:endParaRPr lang="en-US" sz="800" kern="1200" dirty="0"/>
        </a:p>
      </dsp:txBody>
      <dsp:txXfrm>
        <a:off x="1673529" y="739951"/>
        <a:ext cx="1102831" cy="1102831"/>
      </dsp:txXfrm>
    </dsp:sp>
    <dsp:sp modelId="{F99B225D-D1C7-4909-9D7B-983BB53F3A80}">
      <dsp:nvSpPr>
        <dsp:cNvPr id="0" name=""/>
        <dsp:cNvSpPr/>
      </dsp:nvSpPr>
      <dsp:spPr>
        <a:xfrm>
          <a:off x="297703" y="1996455"/>
          <a:ext cx="1222153" cy="1222153"/>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It is responsible for ensuring that the number of pods deployed in the cluster matches the number of pods in its configuration.</a:t>
          </a:r>
          <a:endParaRPr lang="en-US" sz="800" kern="1200" dirty="0"/>
        </a:p>
      </dsp:txBody>
      <dsp:txXfrm>
        <a:off x="357364" y="2056116"/>
        <a:ext cx="1102831" cy="1102831"/>
      </dsp:txXfrm>
    </dsp:sp>
    <dsp:sp modelId="{1A677337-F2BA-4B0E-B1CD-583058A866F5}">
      <dsp:nvSpPr>
        <dsp:cNvPr id="0" name=""/>
        <dsp:cNvSpPr/>
      </dsp:nvSpPr>
      <dsp:spPr>
        <a:xfrm>
          <a:off x="1613868" y="1996455"/>
          <a:ext cx="1222153" cy="1222153"/>
        </a:xfrm>
        <a:prstGeom prst="round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a:t>It has the capability to bring up or down the specified no of pod.</a:t>
          </a:r>
          <a:endParaRPr lang="en-US" sz="800" kern="1200"/>
        </a:p>
      </dsp:txBody>
      <dsp:txXfrm>
        <a:off x="1673529" y="2056116"/>
        <a:ext cx="1102831" cy="11028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C26FA-FB21-482B-A170-91FA308F531E}">
      <dsp:nvSpPr>
        <dsp:cNvPr id="0" name=""/>
        <dsp:cNvSpPr/>
      </dsp:nvSpPr>
      <dsp:spPr>
        <a:xfrm>
          <a:off x="923249" y="552377"/>
          <a:ext cx="1250177" cy="1250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8531C1-725D-4921-B62F-FE6CCEED7E06}">
      <dsp:nvSpPr>
        <dsp:cNvPr id="0" name=""/>
        <dsp:cNvSpPr/>
      </dsp:nvSpPr>
      <dsp:spPr>
        <a:xfrm>
          <a:off x="159251" y="2150305"/>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Blueprint for application pods</a:t>
          </a:r>
          <a:endParaRPr lang="en-US" sz="2300" kern="1200"/>
        </a:p>
      </dsp:txBody>
      <dsp:txXfrm>
        <a:off x="159251" y="2150305"/>
        <a:ext cx="2778172" cy="720000"/>
      </dsp:txXfrm>
    </dsp:sp>
    <dsp:sp modelId="{2767F592-84DD-441E-A91D-CE2B558F6064}">
      <dsp:nvSpPr>
        <dsp:cNvPr id="0" name=""/>
        <dsp:cNvSpPr/>
      </dsp:nvSpPr>
      <dsp:spPr>
        <a:xfrm>
          <a:off x="4187602" y="552377"/>
          <a:ext cx="1250177" cy="1250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7859C5-1AFC-4EEB-A0A2-DB750B1BBCBF}">
      <dsp:nvSpPr>
        <dsp:cNvPr id="0" name=""/>
        <dsp:cNvSpPr/>
      </dsp:nvSpPr>
      <dsp:spPr>
        <a:xfrm>
          <a:off x="3423605" y="2150305"/>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Create deployment yaml’s</a:t>
          </a:r>
          <a:endParaRPr lang="en-US" sz="2300" kern="1200"/>
        </a:p>
      </dsp:txBody>
      <dsp:txXfrm>
        <a:off x="3423605" y="2150305"/>
        <a:ext cx="2778172" cy="720000"/>
      </dsp:txXfrm>
    </dsp:sp>
    <dsp:sp modelId="{06F6503C-1D9C-4548-A15F-43D3D1ED751F}">
      <dsp:nvSpPr>
        <dsp:cNvPr id="0" name=""/>
        <dsp:cNvSpPr/>
      </dsp:nvSpPr>
      <dsp:spPr>
        <a:xfrm>
          <a:off x="7451955" y="552377"/>
          <a:ext cx="1250177" cy="1250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02A607-07CE-4260-856F-69175908FF14}">
      <dsp:nvSpPr>
        <dsp:cNvPr id="0" name=""/>
        <dsp:cNvSpPr/>
      </dsp:nvSpPr>
      <dsp:spPr>
        <a:xfrm>
          <a:off x="6687958" y="2150305"/>
          <a:ext cx="27781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Abstraction of pods</a:t>
          </a:r>
          <a:endParaRPr lang="en-US" sz="2300" kern="1200"/>
        </a:p>
      </dsp:txBody>
      <dsp:txXfrm>
        <a:off x="6687958" y="2150305"/>
        <a:ext cx="277817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5317B-42B5-4810-9764-FF37EA48CB5B}">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8FC8F43-3F4B-4923-A220-583D28606E5D}">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Deployments</a:t>
          </a:r>
          <a:r>
            <a:rPr lang="en-US" sz="1800" b="0" i="0" kern="1200" dirty="0"/>
            <a:t> are one of the most common workloads to directly create and manage. Deployments use replication sets as a building block, adding flexible life cycle management functionality to the mix.</a:t>
          </a:r>
          <a:endParaRPr lang="en-US" sz="1800" kern="1200" dirty="0"/>
        </a:p>
      </dsp:txBody>
      <dsp:txXfrm>
        <a:off x="536117" y="696288"/>
        <a:ext cx="3970751" cy="2465433"/>
      </dsp:txXfrm>
    </dsp:sp>
    <dsp:sp modelId="{65A71DCC-D357-40F2-8C58-D4BC6EA86BC0}">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D0D8346-6E25-4506-AE52-8412D41C9DE9}">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Deployments can be modified easily by changing the configuration and Kubernetes will adjust the replica sets, manage transitions between different application versions, and optionally maintain event history and undo capabilities automatically</a:t>
          </a:r>
          <a:endParaRPr lang="en-US" sz="1800" kern="1200" dirty="0"/>
        </a:p>
      </dsp:txBody>
      <dsp:txXfrm>
        <a:off x="5576754" y="696288"/>
        <a:ext cx="3970751" cy="2465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47ABE-EB64-4866-8736-6EA059A52DDB}">
      <dsp:nvSpPr>
        <dsp:cNvPr id="0" name=""/>
        <dsp:cNvSpPr/>
      </dsp:nvSpPr>
      <dsp:spPr>
        <a:xfrm>
          <a:off x="1800504"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57FA2-CC8C-4577-A331-F100107519CD}">
      <dsp:nvSpPr>
        <dsp:cNvPr id="0" name=""/>
        <dsp:cNvSpPr/>
      </dsp:nvSpPr>
      <dsp:spPr>
        <a:xfrm>
          <a:off x="2239254" y="44009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3DE33A-0742-4EFF-AACD-3B10A4807251}">
      <dsp:nvSpPr>
        <dsp:cNvPr id="0" name=""/>
        <dsp:cNvSpPr/>
      </dsp:nvSpPr>
      <dsp:spPr>
        <a:xfrm>
          <a:off x="1142379"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b="0" i="0" kern="1200"/>
            <a:t>Permanent IP</a:t>
          </a:r>
          <a:endParaRPr lang="en-US" sz="3200" kern="1200"/>
        </a:p>
      </dsp:txBody>
      <dsp:txXfrm>
        <a:off x="1142379" y="2701341"/>
        <a:ext cx="3375000" cy="720000"/>
      </dsp:txXfrm>
    </dsp:sp>
    <dsp:sp modelId="{438A443B-1B6D-4677-BF8C-17514A5C2E11}">
      <dsp:nvSpPr>
        <dsp:cNvPr id="0" name=""/>
        <dsp:cNvSpPr/>
      </dsp:nvSpPr>
      <dsp:spPr>
        <a:xfrm>
          <a:off x="5766129"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4E825-AB1F-43AA-AD1B-1B83001E4E68}">
      <dsp:nvSpPr>
        <dsp:cNvPr id="0" name=""/>
        <dsp:cNvSpPr/>
      </dsp:nvSpPr>
      <dsp:spPr>
        <a:xfrm>
          <a:off x="6204879" y="44009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94B84F-F09B-44D8-82F0-03BFF52E4519}">
      <dsp:nvSpPr>
        <dsp:cNvPr id="0" name=""/>
        <dsp:cNvSpPr/>
      </dsp:nvSpPr>
      <dsp:spPr>
        <a:xfrm>
          <a:off x="5108004"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b="0" i="0" kern="1200"/>
            <a:t>Load Balancer</a:t>
          </a:r>
          <a:endParaRPr lang="en-US" sz="3200" kern="1200"/>
        </a:p>
      </dsp:txBody>
      <dsp:txXfrm>
        <a:off x="5108004" y="2701341"/>
        <a:ext cx="337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833FC-7A14-4A33-9384-B870B3EA35E9}"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7EBD3-9648-4C21-B1F9-B1DE09B02790}" type="slidenum">
              <a:rPr lang="en-US" smtClean="0"/>
              <a:t>‹#›</a:t>
            </a:fld>
            <a:endParaRPr lang="en-US"/>
          </a:p>
        </p:txBody>
      </p:sp>
    </p:spTree>
    <p:extLst>
      <p:ext uri="{BB962C8B-B14F-4D97-AF65-F5344CB8AC3E}">
        <p14:creationId xmlns:p14="http://schemas.microsoft.com/office/powerpoint/2010/main" val="385831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196160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DCD1D-77C7-44F9-B518-FA6D13629C7C}"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43946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011749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714510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2775852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5DCD1D-77C7-44F9-B518-FA6D13629C7C}"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1717582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5DCD1D-77C7-44F9-B518-FA6D13629C7C}" type="datetimeFigureOut">
              <a:rPr lang="en-US" smtClean="0"/>
              <a:t>5/31/2022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971960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1069982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37976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28498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5DCD1D-77C7-44F9-B518-FA6D13629C7C}"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63724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DCD1D-77C7-44F9-B518-FA6D13629C7C}"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58842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DCD1D-77C7-44F9-B518-FA6D13629C7C}"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171381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DCD1D-77C7-44F9-B518-FA6D13629C7C}"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27305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DCD1D-77C7-44F9-B518-FA6D13629C7C}"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29294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DCD1D-77C7-44F9-B518-FA6D13629C7C}"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329601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DCD1D-77C7-44F9-B518-FA6D13629C7C}"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7A953-FBE4-4825-9CA8-772D8A70B50A}" type="slidenum">
              <a:rPr lang="en-US" smtClean="0"/>
              <a:t>‹#›</a:t>
            </a:fld>
            <a:endParaRPr lang="en-US"/>
          </a:p>
        </p:txBody>
      </p:sp>
    </p:spTree>
    <p:extLst>
      <p:ext uri="{BB962C8B-B14F-4D97-AF65-F5344CB8AC3E}">
        <p14:creationId xmlns:p14="http://schemas.microsoft.com/office/powerpoint/2010/main" val="172971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5DCD1D-77C7-44F9-B518-FA6D13629C7C}" type="datetimeFigureOut">
              <a:rPr lang="en-US" smtClean="0"/>
              <a:t>5/31/2022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37A953-FBE4-4825-9CA8-772D8A70B50A}" type="slidenum">
              <a:rPr lang="en-US" smtClean="0"/>
              <a:t>‹#›</a:t>
            </a:fld>
            <a:endParaRPr lang="en-US"/>
          </a:p>
        </p:txBody>
      </p:sp>
    </p:spTree>
    <p:extLst>
      <p:ext uri="{BB962C8B-B14F-4D97-AF65-F5344CB8AC3E}">
        <p14:creationId xmlns:p14="http://schemas.microsoft.com/office/powerpoint/2010/main" val="2469925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6A47-F558-422E-AA57-0A973CA8452E}"/>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latin typeface="Times New Roman" panose="02020603050405020304" pitchFamily="18" charset="0"/>
                <a:cs typeface="Times New Roman" panose="02020603050405020304" pitchFamily="18" charset="0"/>
              </a:rPr>
              <a:t>Docker &amp; Kubernetes</a:t>
            </a:r>
          </a:p>
        </p:txBody>
      </p:sp>
    </p:spTree>
    <p:extLst>
      <p:ext uri="{BB962C8B-B14F-4D97-AF65-F5344CB8AC3E}">
        <p14:creationId xmlns:p14="http://schemas.microsoft.com/office/powerpoint/2010/main" val="191120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597FA-D566-4644-8949-A1B6DD5B2B4D}"/>
              </a:ext>
            </a:extLst>
          </p:cNvPr>
          <p:cNvSpPr>
            <a:spLocks noGrp="1"/>
          </p:cNvSpPr>
          <p:nvPr>
            <p:ph idx="1"/>
          </p:nvPr>
        </p:nvSpPr>
        <p:spPr>
          <a:xfrm>
            <a:off x="838200" y="885825"/>
            <a:ext cx="10515600" cy="5291138"/>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Basic Docker commands</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images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pull hello-world</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run -it ubuntu</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docker logs ‘</a:t>
            </a:r>
            <a:r>
              <a:rPr lang="en-US" dirty="0" err="1">
                <a:solidFill>
                  <a:schemeClr val="tx1"/>
                </a:solidFill>
                <a:latin typeface="Times New Roman" panose="02020603050405020304" pitchFamily="18" charset="0"/>
                <a:cs typeface="Times New Roman" panose="02020603050405020304" pitchFamily="18" charset="0"/>
              </a:rPr>
              <a:t>cont_id</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history ubuntu</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a:t>
            </a:r>
            <a:r>
              <a:rPr lang="en-US" sz="1800" dirty="0" err="1">
                <a:solidFill>
                  <a:schemeClr val="tx1"/>
                </a:solidFill>
                <a:latin typeface="Times New Roman" panose="02020603050405020304" pitchFamily="18" charset="0"/>
                <a:cs typeface="Times New Roman" panose="02020603050405020304" pitchFamily="18" charset="0"/>
              </a:rPr>
              <a:t>ps</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stop ‘</a:t>
            </a:r>
            <a:r>
              <a:rPr lang="en-US" sz="1800" dirty="0" err="1">
                <a:solidFill>
                  <a:schemeClr val="tx1"/>
                </a:solidFill>
                <a:latin typeface="Times New Roman" panose="02020603050405020304" pitchFamily="18" charset="0"/>
                <a:cs typeface="Times New Roman" panose="02020603050405020304" pitchFamily="18" charset="0"/>
              </a:rPr>
              <a:t>cont_id</a:t>
            </a:r>
            <a:r>
              <a:rPr lang="en-US" sz="18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rm ‘</a:t>
            </a:r>
            <a:r>
              <a:rPr lang="en-US" sz="1800" dirty="0" err="1">
                <a:solidFill>
                  <a:schemeClr val="tx1"/>
                </a:solidFill>
                <a:latin typeface="Times New Roman" panose="02020603050405020304" pitchFamily="18" charset="0"/>
                <a:cs typeface="Times New Roman" panose="02020603050405020304" pitchFamily="18" charset="0"/>
              </a:rPr>
              <a:t>cont_id</a:t>
            </a:r>
            <a:r>
              <a:rPr lang="en-US" sz="18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stat ‘</a:t>
            </a:r>
            <a:r>
              <a:rPr lang="en-US" sz="1800" dirty="0" err="1">
                <a:solidFill>
                  <a:schemeClr val="tx1"/>
                </a:solidFill>
                <a:latin typeface="Times New Roman" panose="02020603050405020304" pitchFamily="18" charset="0"/>
                <a:cs typeface="Times New Roman" panose="02020603050405020304" pitchFamily="18" charset="0"/>
              </a:rPr>
              <a:t>cont_id</a:t>
            </a:r>
            <a:r>
              <a:rPr lang="en-US" sz="18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pause ‘</a:t>
            </a:r>
            <a:r>
              <a:rPr lang="en-US" sz="1800" dirty="0" err="1">
                <a:solidFill>
                  <a:schemeClr val="tx1"/>
                </a:solidFill>
                <a:latin typeface="Times New Roman" panose="02020603050405020304" pitchFamily="18" charset="0"/>
                <a:cs typeface="Times New Roman" panose="02020603050405020304" pitchFamily="18" charset="0"/>
              </a:rPr>
              <a:t>cont_id</a:t>
            </a:r>
            <a:r>
              <a:rPr lang="en-US" sz="18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docker kill ‘</a:t>
            </a:r>
            <a:r>
              <a:rPr lang="en-US" sz="1800" dirty="0" err="1">
                <a:solidFill>
                  <a:schemeClr val="tx1"/>
                </a:solidFill>
                <a:latin typeface="Times New Roman" panose="02020603050405020304" pitchFamily="18" charset="0"/>
                <a:cs typeface="Times New Roman" panose="02020603050405020304" pitchFamily="18" charset="0"/>
              </a:rPr>
              <a:t>cont_id</a:t>
            </a:r>
            <a:r>
              <a:rPr lang="en-US" sz="18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98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5C47-F39A-4382-8A13-D5D7FA0304E4}"/>
              </a:ext>
            </a:extLst>
          </p:cNvPr>
          <p:cNvSpPr>
            <a:spLocks noGrp="1"/>
          </p:cNvSpPr>
          <p:nvPr>
            <p:ph type="ctrTitle"/>
          </p:nvPr>
        </p:nvSpPr>
        <p:spPr>
          <a:xfrm>
            <a:off x="1683171" y="1169773"/>
            <a:ext cx="8825658" cy="2870161"/>
          </a:xfrm>
        </p:spPr>
        <p:txBody>
          <a:bodyPr anchor="b">
            <a:normAutofit/>
          </a:bodyPr>
          <a:lstStyle/>
          <a:p>
            <a:pPr algn="ctr"/>
            <a:r>
              <a:rPr lang="en-US" sz="4000" dirty="0">
                <a:solidFill>
                  <a:schemeClr val="tx1"/>
                </a:solidFill>
              </a:rPr>
              <a:t>KUBERNETES</a:t>
            </a:r>
          </a:p>
        </p:txBody>
      </p:sp>
      <p:sp>
        <p:nvSpPr>
          <p:cNvPr id="3" name="Subtitle 2">
            <a:extLst>
              <a:ext uri="{FF2B5EF4-FFF2-40B4-BE49-F238E27FC236}">
                <a16:creationId xmlns:a16="http://schemas.microsoft.com/office/drawing/2014/main" id="{2CA85B9A-AFFC-4881-A310-8DDB87437291}"/>
              </a:ext>
            </a:extLst>
          </p:cNvPr>
          <p:cNvSpPr>
            <a:spLocks noGrp="1"/>
          </p:cNvSpPr>
          <p:nvPr>
            <p:ph type="subTitle" idx="1"/>
          </p:nvPr>
        </p:nvSpPr>
        <p:spPr>
          <a:xfrm>
            <a:off x="1683171" y="4293441"/>
            <a:ext cx="8825658" cy="1234148"/>
          </a:xfrm>
        </p:spPr>
        <p:txBody>
          <a:bodyPr>
            <a:normAutofit/>
          </a:bodyPr>
          <a:lstStyle/>
          <a:p>
            <a:pPr algn="ctr"/>
            <a:r>
              <a:rPr lang="en-US" sz="2400" dirty="0"/>
              <a:t>CONCEPTS</a:t>
            </a:r>
          </a:p>
        </p:txBody>
      </p:sp>
    </p:spTree>
    <p:extLst>
      <p:ext uri="{BB962C8B-B14F-4D97-AF65-F5344CB8AC3E}">
        <p14:creationId xmlns:p14="http://schemas.microsoft.com/office/powerpoint/2010/main" val="9478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52AC-4D64-4CF6-BDCD-148AD83976D3}"/>
              </a:ext>
            </a:extLst>
          </p:cNvPr>
          <p:cNvSpPr>
            <a:spLocks noGrp="1"/>
          </p:cNvSpPr>
          <p:nvPr>
            <p:ph type="title"/>
          </p:nvPr>
        </p:nvSpPr>
        <p:spPr>
          <a:xfrm>
            <a:off x="1154954" y="973668"/>
            <a:ext cx="8761413" cy="706964"/>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OVERVIEW</a:t>
            </a:r>
          </a:p>
        </p:txBody>
      </p:sp>
      <p:graphicFrame>
        <p:nvGraphicFramePr>
          <p:cNvPr id="33" name="Content Placeholder 2">
            <a:extLst>
              <a:ext uri="{FF2B5EF4-FFF2-40B4-BE49-F238E27FC236}">
                <a16:creationId xmlns:a16="http://schemas.microsoft.com/office/drawing/2014/main" id="{1A829CEA-5A42-FEF5-76AE-14B29BA5FEE7}"/>
              </a:ext>
            </a:extLst>
          </p:cNvPr>
          <p:cNvGraphicFramePr>
            <a:graphicFrameLocks noGrp="1"/>
          </p:cNvGraphicFramePr>
          <p:nvPr>
            <p:ph idx="1"/>
            <p:extLst>
              <p:ext uri="{D42A27DB-BD31-4B8C-83A1-F6EECF244321}">
                <p14:modId xmlns:p14="http://schemas.microsoft.com/office/powerpoint/2010/main" val="70178774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0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39DC-C58A-4218-9DD2-B636A581E51B}"/>
              </a:ext>
            </a:extLst>
          </p:cNvPr>
          <p:cNvSpPr>
            <a:spLocks noGrp="1"/>
          </p:cNvSpPr>
          <p:nvPr>
            <p:ph type="title"/>
          </p:nvPr>
        </p:nvSpPr>
        <p:spPr>
          <a:xfrm>
            <a:off x="1154954" y="973668"/>
            <a:ext cx="8761413" cy="706964"/>
          </a:xfrm>
        </p:spPr>
        <p:txBody>
          <a:bodyPr>
            <a:normAutofit/>
          </a:bodyPr>
          <a:lstStyle/>
          <a:p>
            <a:r>
              <a:rPr lang="en-US">
                <a:solidFill>
                  <a:srgbClr val="FFFFFF"/>
                </a:solidFill>
              </a:rPr>
              <a:t>What Problems Does Kubernetes solve</a:t>
            </a:r>
          </a:p>
        </p:txBody>
      </p:sp>
      <p:graphicFrame>
        <p:nvGraphicFramePr>
          <p:cNvPr id="33" name="Content Placeholder 2">
            <a:extLst>
              <a:ext uri="{FF2B5EF4-FFF2-40B4-BE49-F238E27FC236}">
                <a16:creationId xmlns:a16="http://schemas.microsoft.com/office/drawing/2014/main" id="{180A5FC7-5B58-A8E2-7C8C-554F6553CF77}"/>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45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34ED-7220-475A-8A56-9B616A222C85}"/>
              </a:ext>
            </a:extLst>
          </p:cNvPr>
          <p:cNvSpPr>
            <a:spLocks noGrp="1"/>
          </p:cNvSpPr>
          <p:nvPr>
            <p:ph type="title"/>
          </p:nvPr>
        </p:nvSpPr>
        <p:spPr>
          <a:xfrm>
            <a:off x="1154954" y="973668"/>
            <a:ext cx="8761413" cy="706964"/>
          </a:xfrm>
        </p:spPr>
        <p:txBody>
          <a:bodyPr>
            <a:normAutofit/>
          </a:bodyPr>
          <a:lstStyle/>
          <a:p>
            <a:r>
              <a:rPr lang="en-US">
                <a:solidFill>
                  <a:srgbClr val="FFFFFF"/>
                </a:solidFill>
              </a:rPr>
              <a:t>Features of Kubernetes</a:t>
            </a:r>
          </a:p>
        </p:txBody>
      </p:sp>
      <p:graphicFrame>
        <p:nvGraphicFramePr>
          <p:cNvPr id="49" name="Content Placeholder 2">
            <a:extLst>
              <a:ext uri="{FF2B5EF4-FFF2-40B4-BE49-F238E27FC236}">
                <a16:creationId xmlns:a16="http://schemas.microsoft.com/office/drawing/2014/main" id="{C06125FD-BA2C-24B5-5E09-9C4870EC8C53}"/>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04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1B1D-63F5-4D0D-A97B-DEF796D6AB97}"/>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Kubernetes Components</a:t>
            </a:r>
          </a:p>
        </p:txBody>
      </p:sp>
      <p:sp>
        <p:nvSpPr>
          <p:cNvPr id="44" name="Content Placeholder 2">
            <a:extLst>
              <a:ext uri="{FF2B5EF4-FFF2-40B4-BE49-F238E27FC236}">
                <a16:creationId xmlns:a16="http://schemas.microsoft.com/office/drawing/2014/main" id="{1A998941-DF9B-4AC0-BEEA-2E67121F2B2C}"/>
              </a:ext>
            </a:extLst>
          </p:cNvPr>
          <p:cNvSpPr>
            <a:spLocks noGrp="1"/>
          </p:cNvSpPr>
          <p:nvPr>
            <p:ph idx="1"/>
          </p:nvPr>
        </p:nvSpPr>
        <p:spPr>
          <a:xfrm>
            <a:off x="5134954" y="1857074"/>
            <a:ext cx="5579707" cy="4686903"/>
          </a:xfrm>
        </p:spPr>
        <p:txBody>
          <a:bodyPr anchor="ctr">
            <a:normAutofit/>
          </a:bodyPr>
          <a:lstStyle/>
          <a:p>
            <a:r>
              <a:rPr lang="en-US" dirty="0">
                <a:solidFill>
                  <a:schemeClr val="tx1"/>
                </a:solidFill>
              </a:rPr>
              <a:t>Pod –Abstraction of Containers</a:t>
            </a:r>
          </a:p>
          <a:p>
            <a:r>
              <a:rPr lang="en-US" dirty="0">
                <a:solidFill>
                  <a:schemeClr val="tx1"/>
                </a:solidFill>
              </a:rPr>
              <a:t>Services –Communication</a:t>
            </a:r>
          </a:p>
          <a:p>
            <a:r>
              <a:rPr lang="en-US" dirty="0">
                <a:solidFill>
                  <a:schemeClr val="tx1"/>
                </a:solidFill>
              </a:rPr>
              <a:t>Ingress – Route Traffic into Cluster</a:t>
            </a:r>
          </a:p>
          <a:p>
            <a:r>
              <a:rPr lang="en-US" dirty="0">
                <a:solidFill>
                  <a:schemeClr val="tx1"/>
                </a:solidFill>
              </a:rPr>
              <a:t>Config Maps –External Configuration</a:t>
            </a:r>
          </a:p>
          <a:p>
            <a:r>
              <a:rPr lang="en-US" dirty="0">
                <a:solidFill>
                  <a:schemeClr val="tx1"/>
                </a:solidFill>
              </a:rPr>
              <a:t>Secrets</a:t>
            </a:r>
          </a:p>
          <a:p>
            <a:r>
              <a:rPr lang="en-US" dirty="0">
                <a:solidFill>
                  <a:schemeClr val="tx1"/>
                </a:solidFill>
              </a:rPr>
              <a:t>Volumes –Data Persistence</a:t>
            </a:r>
          </a:p>
          <a:p>
            <a:r>
              <a:rPr lang="en-US" dirty="0">
                <a:solidFill>
                  <a:schemeClr val="tx1"/>
                </a:solidFill>
              </a:rPr>
              <a:t>Deployment</a:t>
            </a:r>
          </a:p>
          <a:p>
            <a:r>
              <a:rPr lang="en-US" dirty="0">
                <a:solidFill>
                  <a:schemeClr val="tx1"/>
                </a:solidFill>
              </a:rPr>
              <a:t>Stateful Sets –Specifically useful for stateful applications like database</a:t>
            </a:r>
          </a:p>
        </p:txBody>
      </p:sp>
    </p:spTree>
    <p:extLst>
      <p:ext uri="{BB962C8B-B14F-4D97-AF65-F5344CB8AC3E}">
        <p14:creationId xmlns:p14="http://schemas.microsoft.com/office/powerpoint/2010/main" val="2489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E982-B575-47AE-A286-99C3D082BF36}"/>
              </a:ext>
            </a:extLst>
          </p:cNvPr>
          <p:cNvSpPr>
            <a:spLocks noGrp="1"/>
          </p:cNvSpPr>
          <p:nvPr>
            <p:ph type="title"/>
          </p:nvPr>
        </p:nvSpPr>
        <p:spPr>
          <a:xfrm>
            <a:off x="1918211" y="26379"/>
            <a:ext cx="3382297" cy="1766119"/>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KUBERNETES ARCHITECTURE</a:t>
            </a:r>
          </a:p>
        </p:txBody>
      </p:sp>
      <p:pic>
        <p:nvPicPr>
          <p:cNvPr id="14" name="Content Placeholder 13">
            <a:extLst>
              <a:ext uri="{FF2B5EF4-FFF2-40B4-BE49-F238E27FC236}">
                <a16:creationId xmlns:a16="http://schemas.microsoft.com/office/drawing/2014/main" id="{92215625-9F61-43CB-9ABA-530993F552FE}"/>
              </a:ext>
            </a:extLst>
          </p:cNvPr>
          <p:cNvPicPr>
            <a:picLocks noGrp="1" noChangeAspect="1"/>
          </p:cNvPicPr>
          <p:nvPr>
            <p:ph idx="1"/>
          </p:nvPr>
        </p:nvPicPr>
        <p:blipFill>
          <a:blip r:embed="rId2"/>
          <a:stretch>
            <a:fillRect/>
          </a:stretch>
        </p:blipFill>
        <p:spPr>
          <a:xfrm>
            <a:off x="2065054" y="2325898"/>
            <a:ext cx="7436756" cy="420411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669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3CE0EC6D-94CD-4441-B235-57F8B2BCB7A2}"/>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Components of Master Node</a:t>
            </a:r>
          </a:p>
        </p:txBody>
      </p:sp>
      <p:sp>
        <p:nvSpPr>
          <p:cNvPr id="3" name="Content Placeholder 2">
            <a:extLst>
              <a:ext uri="{FF2B5EF4-FFF2-40B4-BE49-F238E27FC236}">
                <a16:creationId xmlns:a16="http://schemas.microsoft.com/office/drawing/2014/main" id="{956E7BFA-D3E2-4D99-986F-4733A6E8CBF2}"/>
              </a:ext>
            </a:extLst>
          </p:cNvPr>
          <p:cNvSpPr>
            <a:spLocks noGrp="1"/>
          </p:cNvSpPr>
          <p:nvPr>
            <p:ph idx="1"/>
          </p:nvPr>
        </p:nvSpPr>
        <p:spPr>
          <a:xfrm>
            <a:off x="5290077" y="437513"/>
            <a:ext cx="5502614" cy="5954325"/>
          </a:xfrm>
        </p:spPr>
        <p:txBody>
          <a:bodyPr anchor="ctr">
            <a:normAutofit/>
          </a:bodyPr>
          <a:lstStyle/>
          <a:p>
            <a:pPr marL="0" indent="0">
              <a:lnSpc>
                <a:spcPct val="90000"/>
              </a:lnSpc>
              <a:buNone/>
            </a:pPr>
            <a:r>
              <a:rPr lang="en-US" sz="1900" b="1" dirty="0"/>
              <a:t>ETCD </a:t>
            </a:r>
          </a:p>
          <a:p>
            <a:pPr>
              <a:lnSpc>
                <a:spcPct val="90000"/>
              </a:lnSpc>
              <a:buFont typeface="Wingdings" panose="05000000000000000000" pitchFamily="2" charset="2"/>
              <a:buChar char="Ø"/>
            </a:pPr>
            <a:r>
              <a:rPr lang="en-US" sz="1900" b="0" i="0" dirty="0">
                <a:effectLst/>
                <a:latin typeface="Roboto" panose="02000000000000000000" pitchFamily="2" charset="0"/>
              </a:rPr>
              <a:t>This component stores the configuration details and essential values</a:t>
            </a:r>
          </a:p>
          <a:p>
            <a:pPr>
              <a:lnSpc>
                <a:spcPct val="90000"/>
              </a:lnSpc>
              <a:buFont typeface="Wingdings" panose="05000000000000000000" pitchFamily="2" charset="2"/>
              <a:buChar char="Ø"/>
            </a:pPr>
            <a:r>
              <a:rPr lang="en-US" sz="1900" b="0" i="0" dirty="0">
                <a:effectLst/>
                <a:latin typeface="Roboto" panose="02000000000000000000" pitchFamily="2" charset="0"/>
              </a:rPr>
              <a:t>It communicates with all other components to receive the commands to perform an action.</a:t>
            </a:r>
          </a:p>
          <a:p>
            <a:pPr marL="0" indent="0">
              <a:lnSpc>
                <a:spcPct val="90000"/>
              </a:lnSpc>
              <a:buNone/>
            </a:pPr>
            <a:endParaRPr lang="en-US" sz="1900" b="1" dirty="0">
              <a:latin typeface="Roboto" panose="02000000000000000000" pitchFamily="2" charset="0"/>
            </a:endParaRPr>
          </a:p>
          <a:p>
            <a:pPr marL="0" indent="0">
              <a:lnSpc>
                <a:spcPct val="90000"/>
              </a:lnSpc>
              <a:buNone/>
            </a:pPr>
            <a:r>
              <a:rPr lang="en-US" sz="1900" b="1" dirty="0">
                <a:latin typeface="Roboto" panose="02000000000000000000" pitchFamily="2" charset="0"/>
              </a:rPr>
              <a:t>Controller Manager </a:t>
            </a:r>
            <a:endParaRPr lang="en-US" sz="1900" b="1" i="0" dirty="0">
              <a:effectLst/>
              <a:latin typeface="Roboto" panose="02000000000000000000" pitchFamily="2" charset="0"/>
            </a:endParaRPr>
          </a:p>
          <a:p>
            <a:pPr>
              <a:lnSpc>
                <a:spcPct val="90000"/>
              </a:lnSpc>
              <a:buFont typeface="Wingdings" panose="05000000000000000000" pitchFamily="2" charset="2"/>
              <a:buChar char="Ø"/>
            </a:pPr>
            <a:r>
              <a:rPr lang="en-US" sz="1900" b="0" i="0" dirty="0">
                <a:effectLst/>
                <a:latin typeface="Roboto" panose="02000000000000000000" pitchFamily="2" charset="0"/>
              </a:rPr>
              <a:t>A daemon (server) that runs in a continuous loop and is responsible for gathering information and sending it to the API Server</a:t>
            </a:r>
          </a:p>
          <a:p>
            <a:pPr>
              <a:lnSpc>
                <a:spcPct val="90000"/>
              </a:lnSpc>
              <a:buFont typeface="Wingdings" panose="05000000000000000000" pitchFamily="2" charset="2"/>
              <a:buChar char="Ø"/>
            </a:pPr>
            <a:r>
              <a:rPr lang="en-US" sz="1900" b="0" i="0" dirty="0">
                <a:effectLst/>
                <a:latin typeface="Roboto" panose="02000000000000000000" pitchFamily="2" charset="0"/>
              </a:rPr>
              <a:t>The controller manager runs controllers to administer nodes and endpoints</a:t>
            </a:r>
          </a:p>
          <a:p>
            <a:pPr>
              <a:lnSpc>
                <a:spcPct val="90000"/>
              </a:lnSpc>
              <a:buFont typeface="Wingdings" panose="05000000000000000000" pitchFamily="2" charset="2"/>
              <a:buChar char="Ø"/>
            </a:pPr>
            <a:r>
              <a:rPr lang="en-US" sz="1900" b="0" i="0" dirty="0">
                <a:effectLst/>
                <a:latin typeface="Roboto" panose="02000000000000000000" pitchFamily="2" charset="0"/>
              </a:rPr>
              <a:t>The key controllers are the replication controllers, endpoint controller, namespace controllers, and service account controllers</a:t>
            </a:r>
          </a:p>
          <a:p>
            <a:pPr marL="0" indent="0">
              <a:lnSpc>
                <a:spcPct val="90000"/>
              </a:lnSpc>
              <a:buNone/>
            </a:pPr>
            <a:endParaRPr lang="en-US" sz="1900" b="1" dirty="0"/>
          </a:p>
        </p:txBody>
      </p:sp>
    </p:spTree>
    <p:extLst>
      <p:ext uri="{BB962C8B-B14F-4D97-AF65-F5344CB8AC3E}">
        <p14:creationId xmlns:p14="http://schemas.microsoft.com/office/powerpoint/2010/main" val="404882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0B1530A-34A4-460F-9D61-24774ABD878D}"/>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Components of Master Node</a:t>
            </a:r>
          </a:p>
        </p:txBody>
      </p:sp>
      <p:sp>
        <p:nvSpPr>
          <p:cNvPr id="3" name="Content Placeholder 2">
            <a:extLst>
              <a:ext uri="{FF2B5EF4-FFF2-40B4-BE49-F238E27FC236}">
                <a16:creationId xmlns:a16="http://schemas.microsoft.com/office/drawing/2014/main" id="{5E1B8B1A-E1B5-4B71-9F5F-A1A0CE9C58E5}"/>
              </a:ext>
            </a:extLst>
          </p:cNvPr>
          <p:cNvSpPr>
            <a:spLocks noGrp="1"/>
          </p:cNvSpPr>
          <p:nvPr>
            <p:ph idx="1"/>
          </p:nvPr>
        </p:nvSpPr>
        <p:spPr>
          <a:xfrm>
            <a:off x="5274008" y="952500"/>
            <a:ext cx="5502614" cy="5362576"/>
          </a:xfrm>
        </p:spPr>
        <p:txBody>
          <a:bodyPr anchor="ctr">
            <a:normAutofit/>
          </a:bodyPr>
          <a:lstStyle/>
          <a:p>
            <a:pPr marL="0" indent="0">
              <a:buNone/>
            </a:pPr>
            <a:r>
              <a:rPr lang="en-US" sz="2000" b="1" dirty="0"/>
              <a:t>Scheduler :</a:t>
            </a:r>
            <a:r>
              <a:rPr lang="en-US" sz="2000" dirty="0"/>
              <a:t> </a:t>
            </a:r>
          </a:p>
          <a:p>
            <a:pPr>
              <a:buFont typeface="Wingdings" panose="05000000000000000000" pitchFamily="2" charset="2"/>
              <a:buChar char="Ø"/>
            </a:pPr>
            <a:r>
              <a:rPr lang="en-US" sz="1900" b="0" i="0" dirty="0">
                <a:effectLst/>
                <a:latin typeface="Roboto" panose="02000000000000000000" pitchFamily="2" charset="0"/>
              </a:rPr>
              <a:t>The scheduler assigns the tasks to the slave nodes</a:t>
            </a:r>
          </a:p>
          <a:p>
            <a:pPr>
              <a:buFont typeface="Wingdings" panose="05000000000000000000" pitchFamily="2" charset="2"/>
              <a:buChar char="Ø"/>
            </a:pPr>
            <a:r>
              <a:rPr lang="en-US" sz="1900" b="0" i="0" dirty="0">
                <a:effectLst/>
                <a:latin typeface="Roboto" panose="02000000000000000000" pitchFamily="2" charset="0"/>
              </a:rPr>
              <a:t>It is responsible for distributing the workload and stores resource usage information on every node</a:t>
            </a:r>
          </a:p>
          <a:p>
            <a:pPr marL="0" indent="0">
              <a:buNone/>
            </a:pPr>
            <a:r>
              <a:rPr lang="en-US" sz="1900" b="1" dirty="0"/>
              <a:t>API Server :</a:t>
            </a:r>
          </a:p>
          <a:p>
            <a:pPr>
              <a:buFont typeface="Wingdings" panose="05000000000000000000" pitchFamily="2" charset="2"/>
              <a:buChar char="Ø"/>
            </a:pPr>
            <a:r>
              <a:rPr lang="en-US" sz="1900" b="0" i="0" dirty="0">
                <a:effectLst/>
                <a:latin typeface="Roboto" panose="02000000000000000000" pitchFamily="2" charset="0"/>
              </a:rPr>
              <a:t>Kubernetes uses the API server to perform all operations on the cluster</a:t>
            </a:r>
          </a:p>
          <a:p>
            <a:pPr>
              <a:buFont typeface="Wingdings" panose="05000000000000000000" pitchFamily="2" charset="2"/>
              <a:buChar char="Ø"/>
            </a:pPr>
            <a:r>
              <a:rPr lang="en-US" sz="1900" b="0" i="0" dirty="0">
                <a:effectLst/>
                <a:latin typeface="Roboto" panose="02000000000000000000" pitchFamily="2" charset="0"/>
              </a:rPr>
              <a:t>It is a central management entity that receives all REST requests for modifications, serving as a frontend to the cluster</a:t>
            </a:r>
            <a:endParaRPr lang="en-US" sz="2000" b="1" dirty="0">
              <a:latin typeface="Roboto" panose="02000000000000000000" pitchFamily="2" charset="0"/>
            </a:endParaRPr>
          </a:p>
          <a:p>
            <a:pPr marL="0" indent="0">
              <a:buNone/>
            </a:pPr>
            <a:endParaRPr lang="en-US" sz="2000" b="1" i="0" dirty="0">
              <a:effectLst/>
              <a:latin typeface="Roboto" panose="02000000000000000000" pitchFamily="2" charset="0"/>
            </a:endParaRPr>
          </a:p>
          <a:p>
            <a:pPr marL="0" indent="0">
              <a:buNone/>
            </a:pPr>
            <a:endParaRPr lang="en-US" sz="2000" b="1" dirty="0"/>
          </a:p>
        </p:txBody>
      </p:sp>
    </p:spTree>
    <p:extLst>
      <p:ext uri="{BB962C8B-B14F-4D97-AF65-F5344CB8AC3E}">
        <p14:creationId xmlns:p14="http://schemas.microsoft.com/office/powerpoint/2010/main" val="172203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FFCF7128-558B-414C-8CE7-5738835A46A3}"/>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Components of Worker Node</a:t>
            </a:r>
          </a:p>
        </p:txBody>
      </p:sp>
      <p:sp>
        <p:nvSpPr>
          <p:cNvPr id="3" name="Content Placeholder 2">
            <a:extLst>
              <a:ext uri="{FF2B5EF4-FFF2-40B4-BE49-F238E27FC236}">
                <a16:creationId xmlns:a16="http://schemas.microsoft.com/office/drawing/2014/main" id="{E2C298DC-1891-41BF-A09C-120214AA35A0}"/>
              </a:ext>
            </a:extLst>
          </p:cNvPr>
          <p:cNvSpPr>
            <a:spLocks noGrp="1"/>
          </p:cNvSpPr>
          <p:nvPr>
            <p:ph idx="1"/>
          </p:nvPr>
        </p:nvSpPr>
        <p:spPr>
          <a:xfrm>
            <a:off x="5290077" y="437513"/>
            <a:ext cx="5502614" cy="5954325"/>
          </a:xfrm>
        </p:spPr>
        <p:txBody>
          <a:bodyPr anchor="ctr">
            <a:normAutofit/>
          </a:bodyPr>
          <a:lstStyle/>
          <a:p>
            <a:pPr marL="0" indent="0">
              <a:buNone/>
            </a:pPr>
            <a:r>
              <a:rPr lang="en-US" sz="2000" b="1" dirty="0"/>
              <a:t>POD</a:t>
            </a:r>
          </a:p>
          <a:p>
            <a:pPr>
              <a:buFont typeface="Wingdings" panose="05000000000000000000" pitchFamily="2" charset="2"/>
              <a:buChar char="Ø"/>
            </a:pPr>
            <a:r>
              <a:rPr lang="en-US" sz="2000" b="0" i="0" dirty="0">
                <a:effectLst/>
                <a:latin typeface="Roboto" panose="02000000000000000000" pitchFamily="2" charset="0"/>
              </a:rPr>
              <a:t>A pod is one or more containers controlled as a single application</a:t>
            </a:r>
          </a:p>
          <a:p>
            <a:pPr>
              <a:buFont typeface="Wingdings" panose="05000000000000000000" pitchFamily="2" charset="2"/>
              <a:buChar char="Ø"/>
            </a:pPr>
            <a:r>
              <a:rPr lang="en-US" sz="2000" dirty="0">
                <a:latin typeface="Roboto" panose="02000000000000000000" pitchFamily="2" charset="0"/>
              </a:rPr>
              <a:t>Pods are the smallest deployable units.</a:t>
            </a:r>
            <a:endParaRPr lang="en-US" sz="2000" b="0" i="0" dirty="0">
              <a:effectLst/>
              <a:latin typeface="Roboto" panose="02000000000000000000" pitchFamily="2" charset="0"/>
            </a:endParaRPr>
          </a:p>
          <a:p>
            <a:pPr marL="0" indent="0">
              <a:buNone/>
            </a:pPr>
            <a:r>
              <a:rPr lang="en-US" sz="2000" b="1" dirty="0">
                <a:latin typeface="Roboto" panose="02000000000000000000" pitchFamily="2" charset="0"/>
              </a:rPr>
              <a:t>Docker Runtime</a:t>
            </a:r>
          </a:p>
          <a:p>
            <a:pPr>
              <a:buFont typeface="Wingdings" panose="05000000000000000000" pitchFamily="2" charset="2"/>
              <a:buChar char="Ø"/>
            </a:pPr>
            <a:r>
              <a:rPr lang="en-US" sz="2000" b="0" i="0" dirty="0">
                <a:effectLst/>
                <a:latin typeface="Roboto" panose="02000000000000000000" pitchFamily="2" charset="0"/>
              </a:rPr>
              <a:t>It helps run the applications in an isolated, but lightweight operating environment. It runs the configured pods</a:t>
            </a:r>
          </a:p>
          <a:p>
            <a:pPr>
              <a:buFont typeface="Wingdings" panose="05000000000000000000" pitchFamily="2" charset="2"/>
              <a:buChar char="Ø"/>
            </a:pPr>
            <a:r>
              <a:rPr lang="en-US" sz="2000" b="0" i="0" dirty="0">
                <a:effectLst/>
                <a:latin typeface="Roboto" panose="02000000000000000000" pitchFamily="2" charset="0"/>
              </a:rPr>
              <a:t>It is responsible for pulling down and running containers from Docker images</a:t>
            </a:r>
          </a:p>
          <a:p>
            <a:pPr marL="0" indent="0">
              <a:buNone/>
            </a:pPr>
            <a:endParaRPr lang="en-US" sz="2000" b="0" i="0" dirty="0">
              <a:effectLst/>
              <a:latin typeface="Roboto" panose="02000000000000000000" pitchFamily="2" charset="0"/>
            </a:endParaRPr>
          </a:p>
          <a:p>
            <a:pPr marL="0" indent="0">
              <a:buNone/>
            </a:pPr>
            <a:endParaRPr lang="en-US" sz="2000" b="1" i="0" dirty="0">
              <a:effectLst/>
              <a:latin typeface="Roboto" panose="02000000000000000000" pitchFamily="2" charset="0"/>
            </a:endParaRPr>
          </a:p>
          <a:p>
            <a:pPr marL="0" indent="0">
              <a:buNone/>
            </a:pPr>
            <a:endParaRPr lang="en-US" sz="2000" b="1" dirty="0"/>
          </a:p>
        </p:txBody>
      </p:sp>
    </p:spTree>
    <p:extLst>
      <p:ext uri="{BB962C8B-B14F-4D97-AF65-F5344CB8AC3E}">
        <p14:creationId xmlns:p14="http://schemas.microsoft.com/office/powerpoint/2010/main" val="286776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5" name="Freeform: Shape 7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1028" name="Picture 4" descr="Docker Image VS Container: What is the difference?">
            <a:extLst>
              <a:ext uri="{FF2B5EF4-FFF2-40B4-BE49-F238E27FC236}">
                <a16:creationId xmlns:a16="http://schemas.microsoft.com/office/drawing/2014/main" id="{708ACF9B-65B7-4B2D-BFC4-EF5D249DC3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1199924"/>
            <a:ext cx="6391533" cy="445815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81D65172-4F0F-43DB-8C35-EC6E48C2884D}"/>
              </a:ext>
            </a:extLst>
          </p:cNvPr>
          <p:cNvSpPr txBox="1"/>
          <p:nvPr/>
        </p:nvSpPr>
        <p:spPr>
          <a:xfrm>
            <a:off x="1154955" y="2120900"/>
            <a:ext cx="3133726" cy="389890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endParaRPr lang="en-US" sz="1100" dirty="0">
              <a:solidFill>
                <a:srgbClr val="FFFFFF"/>
              </a:solidFill>
            </a:endParaRPr>
          </a:p>
          <a:p>
            <a:pPr>
              <a:lnSpc>
                <a:spcPct val="90000"/>
              </a:lnSpc>
              <a:spcBef>
                <a:spcPts val="1000"/>
              </a:spcBef>
              <a:buClr>
                <a:schemeClr val="accent1"/>
              </a:buClr>
              <a:buSzPct val="80000"/>
              <a:buFont typeface="Wingdings 3" charset="2"/>
              <a:buChar char=""/>
            </a:pPr>
            <a:r>
              <a:rPr lang="en-US" sz="1100" dirty="0">
                <a:solidFill>
                  <a:srgbClr val="FFFFFF"/>
                </a:solidFill>
              </a:rPr>
              <a:t>What is Docker</a:t>
            </a:r>
          </a:p>
          <a:p>
            <a:pPr marL="285750" indent="-228600">
              <a:lnSpc>
                <a:spcPct val="90000"/>
              </a:lnSpc>
              <a:spcBef>
                <a:spcPts val="1000"/>
              </a:spcBef>
              <a:buClr>
                <a:schemeClr val="accent1"/>
              </a:buClr>
              <a:buSzPct val="80000"/>
              <a:buFont typeface="Wingdings 3" charset="2"/>
              <a:buChar char=""/>
            </a:pPr>
            <a:r>
              <a:rPr lang="en-US" sz="1100" dirty="0">
                <a:solidFill>
                  <a:srgbClr val="FFFFFF"/>
                </a:solidFill>
              </a:rPr>
              <a:t>Docker is a containerization platform that packages your application and all its dependencies together in the form of a docker container to ensure that your application works seamlessly in any environment.</a:t>
            </a:r>
          </a:p>
          <a:p>
            <a:pPr marL="285750" indent="-228600">
              <a:lnSpc>
                <a:spcPct val="90000"/>
              </a:lnSpc>
              <a:spcBef>
                <a:spcPts val="1000"/>
              </a:spcBef>
              <a:buClr>
                <a:schemeClr val="accent1"/>
              </a:buClr>
              <a:buSzPct val="80000"/>
              <a:buFont typeface="Wingdings 3" charset="2"/>
              <a:buChar char=""/>
            </a:pPr>
            <a:endParaRPr lang="en-US" sz="1100" dirty="0">
              <a:solidFill>
                <a:srgbClr val="FFFFFF"/>
              </a:solidFill>
            </a:endParaRPr>
          </a:p>
          <a:p>
            <a:pPr>
              <a:lnSpc>
                <a:spcPct val="90000"/>
              </a:lnSpc>
              <a:spcBef>
                <a:spcPts val="1000"/>
              </a:spcBef>
              <a:buClr>
                <a:schemeClr val="accent1"/>
              </a:buClr>
              <a:buSzPct val="80000"/>
              <a:buFont typeface="Wingdings 3" charset="2"/>
              <a:buChar char=""/>
            </a:pPr>
            <a:r>
              <a:rPr lang="en-US" sz="1100" dirty="0">
                <a:solidFill>
                  <a:srgbClr val="FFFFFF"/>
                </a:solidFill>
              </a:rPr>
              <a:t>Why Docker:</a:t>
            </a:r>
          </a:p>
          <a:p>
            <a:pPr marL="285750" indent="-228600">
              <a:lnSpc>
                <a:spcPct val="90000"/>
              </a:lnSpc>
              <a:spcBef>
                <a:spcPts val="1000"/>
              </a:spcBef>
              <a:buClr>
                <a:schemeClr val="accent1"/>
              </a:buClr>
              <a:buSzPct val="80000"/>
              <a:buFont typeface="Wingdings 3" charset="2"/>
              <a:buChar char=""/>
            </a:pPr>
            <a:r>
              <a:rPr lang="en-US" sz="1100" dirty="0">
                <a:solidFill>
                  <a:srgbClr val="FFFFFF"/>
                </a:solidFill>
              </a:rPr>
              <a:t>VMs have its own OS, storage &amp; I/O and uses hardware resources and hence they are heavy, not easily portable, lot of boot up time etc.</a:t>
            </a:r>
          </a:p>
          <a:p>
            <a:pPr marL="285750" indent="-228600">
              <a:lnSpc>
                <a:spcPct val="90000"/>
              </a:lnSpc>
              <a:spcBef>
                <a:spcPts val="1000"/>
              </a:spcBef>
              <a:buClr>
                <a:schemeClr val="accent1"/>
              </a:buClr>
              <a:buSzPct val="80000"/>
              <a:buFont typeface="Wingdings 3" charset="2"/>
              <a:buChar char=""/>
            </a:pPr>
            <a:r>
              <a:rPr lang="en-US" sz="1100" dirty="0">
                <a:solidFill>
                  <a:srgbClr val="FFFFFF"/>
                </a:solidFill>
              </a:rPr>
              <a:t>Dockers share host OS and resources and are light weight &amp; provide better portability and speed.</a:t>
            </a:r>
          </a:p>
          <a:p>
            <a:pPr marL="285750" indent="-228600">
              <a:lnSpc>
                <a:spcPct val="90000"/>
              </a:lnSpc>
              <a:spcBef>
                <a:spcPts val="1000"/>
              </a:spcBef>
              <a:buClr>
                <a:schemeClr val="accent1"/>
              </a:buClr>
              <a:buSzPct val="80000"/>
              <a:buFont typeface="Wingdings 3" charset="2"/>
              <a:buChar char=""/>
            </a:pPr>
            <a:endParaRPr lang="en-US" sz="1100" dirty="0">
              <a:solidFill>
                <a:srgbClr val="FFFFFF"/>
              </a:solidFill>
            </a:endParaRPr>
          </a:p>
          <a:p>
            <a:pPr indent="-228600">
              <a:lnSpc>
                <a:spcPct val="90000"/>
              </a:lnSpc>
              <a:spcBef>
                <a:spcPts val="1000"/>
              </a:spcBef>
              <a:buClr>
                <a:schemeClr val="accent1"/>
              </a:buClr>
              <a:buSzPct val="80000"/>
              <a:buFont typeface="Wingdings 3" charset="2"/>
              <a:buChar char=""/>
            </a:pPr>
            <a:endParaRPr lang="en-US" sz="1100" dirty="0">
              <a:solidFill>
                <a:srgbClr val="FFFFFF"/>
              </a:solidFill>
            </a:endParaRPr>
          </a:p>
          <a:p>
            <a:pPr indent="-228600">
              <a:lnSpc>
                <a:spcPct val="90000"/>
              </a:lnSpc>
              <a:spcBef>
                <a:spcPts val="1000"/>
              </a:spcBef>
              <a:buClr>
                <a:schemeClr val="accent1"/>
              </a:buClr>
              <a:buSzPct val="80000"/>
              <a:buFont typeface="Wingdings 3" charset="2"/>
              <a:buChar char=""/>
            </a:pPr>
            <a:endParaRPr lang="en-US" sz="1100" dirty="0">
              <a:solidFill>
                <a:srgbClr val="FFFFFF"/>
              </a:solidFill>
            </a:endParaRPr>
          </a:p>
          <a:p>
            <a:pPr indent="-228600">
              <a:lnSpc>
                <a:spcPct val="90000"/>
              </a:lnSpc>
              <a:spcBef>
                <a:spcPts val="1000"/>
              </a:spcBef>
              <a:buClr>
                <a:schemeClr val="accent1"/>
              </a:buClr>
              <a:buSzPct val="80000"/>
              <a:buFont typeface="Wingdings 3" charset="2"/>
              <a:buChar char=""/>
            </a:pPr>
            <a:endParaRPr lang="en-US" sz="1100" dirty="0">
              <a:solidFill>
                <a:srgbClr val="FFFFFF"/>
              </a:solidFill>
            </a:endParaRPr>
          </a:p>
          <a:p>
            <a:pPr marL="285750" indent="-228600">
              <a:lnSpc>
                <a:spcPct val="90000"/>
              </a:lnSpc>
              <a:spcBef>
                <a:spcPts val="1000"/>
              </a:spcBef>
              <a:buClr>
                <a:schemeClr val="accent1"/>
              </a:buClr>
              <a:buSzPct val="80000"/>
              <a:buFont typeface="Wingdings 3" charset="2"/>
              <a:buChar char=""/>
            </a:pPr>
            <a:endParaRPr lang="en-US" sz="1100" dirty="0">
              <a:solidFill>
                <a:srgbClr val="FFFFFF"/>
              </a:solidFill>
            </a:endParaRPr>
          </a:p>
        </p:txBody>
      </p:sp>
      <p:sp>
        <p:nvSpPr>
          <p:cNvPr id="8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5526547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55FFAE4-048D-49D5-8D4D-5296483C74EE}"/>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Components of Worker Node</a:t>
            </a:r>
          </a:p>
        </p:txBody>
      </p:sp>
      <p:sp>
        <p:nvSpPr>
          <p:cNvPr id="3" name="Content Placeholder 2">
            <a:extLst>
              <a:ext uri="{FF2B5EF4-FFF2-40B4-BE49-F238E27FC236}">
                <a16:creationId xmlns:a16="http://schemas.microsoft.com/office/drawing/2014/main" id="{8DEAF1C3-93CE-462F-923C-CE67A0562584}"/>
              </a:ext>
            </a:extLst>
          </p:cNvPr>
          <p:cNvSpPr>
            <a:spLocks noGrp="1"/>
          </p:cNvSpPr>
          <p:nvPr>
            <p:ph idx="1"/>
          </p:nvPr>
        </p:nvSpPr>
        <p:spPr>
          <a:xfrm>
            <a:off x="5290077" y="437513"/>
            <a:ext cx="5502614" cy="5954325"/>
          </a:xfrm>
        </p:spPr>
        <p:txBody>
          <a:bodyPr anchor="ctr">
            <a:normAutofit/>
          </a:bodyPr>
          <a:lstStyle/>
          <a:p>
            <a:pPr marL="0" indent="0">
              <a:buNone/>
            </a:pPr>
            <a:r>
              <a:rPr lang="en-US" sz="2000" b="1"/>
              <a:t>Kubelet</a:t>
            </a:r>
          </a:p>
          <a:p>
            <a:pPr>
              <a:buFont typeface="Wingdings" panose="05000000000000000000" pitchFamily="2" charset="2"/>
              <a:buChar char="Ø"/>
            </a:pPr>
            <a:r>
              <a:rPr lang="en-US" sz="2000" b="0" i="0">
                <a:effectLst/>
                <a:latin typeface="Roboto" panose="02000000000000000000" pitchFamily="2" charset="0"/>
              </a:rPr>
              <a:t>Service responsible for conveying information to and from to the control plane service</a:t>
            </a:r>
          </a:p>
          <a:p>
            <a:pPr>
              <a:buFont typeface="Wingdings" panose="05000000000000000000" pitchFamily="2" charset="2"/>
              <a:buChar char="Ø"/>
            </a:pPr>
            <a:r>
              <a:rPr lang="en-US" sz="2000" b="0" i="0">
                <a:effectLst/>
                <a:latin typeface="Roboto" panose="02000000000000000000" pitchFamily="2" charset="0"/>
              </a:rPr>
              <a:t>It gets the configuration of a pod from the API server and ensures that the containers are working efficiently</a:t>
            </a:r>
          </a:p>
          <a:p>
            <a:pPr marL="0" indent="0">
              <a:buNone/>
            </a:pPr>
            <a:r>
              <a:rPr lang="en-US" sz="2000" b="1"/>
              <a:t>Kubernetes proxy</a:t>
            </a:r>
          </a:p>
          <a:p>
            <a:pPr>
              <a:buFont typeface="Wingdings" panose="05000000000000000000" pitchFamily="2" charset="2"/>
              <a:buChar char="Ø"/>
            </a:pPr>
            <a:r>
              <a:rPr lang="en-US" sz="2000" b="0" i="0">
                <a:effectLst/>
                <a:latin typeface="Roboto" panose="02000000000000000000" pitchFamily="2" charset="0"/>
              </a:rPr>
              <a:t>Acts as a load balancer and network proxy to perform service on a single worker node</a:t>
            </a:r>
          </a:p>
          <a:p>
            <a:pPr>
              <a:buFont typeface="Wingdings" panose="05000000000000000000" pitchFamily="2" charset="2"/>
              <a:buChar char="Ø"/>
            </a:pPr>
            <a:r>
              <a:rPr lang="en-US" sz="2000" b="0" i="0">
                <a:effectLst/>
                <a:latin typeface="Roboto" panose="02000000000000000000" pitchFamily="2" charset="0"/>
              </a:rPr>
              <a:t>A proxy service that runs on every node that makes services available to the external host</a:t>
            </a:r>
          </a:p>
          <a:p>
            <a:pPr marL="0" indent="0">
              <a:buNone/>
            </a:pPr>
            <a:endParaRPr lang="en-US" sz="2000" b="1"/>
          </a:p>
        </p:txBody>
      </p:sp>
    </p:spTree>
    <p:extLst>
      <p:ext uri="{BB962C8B-B14F-4D97-AF65-F5344CB8AC3E}">
        <p14:creationId xmlns:p14="http://schemas.microsoft.com/office/powerpoint/2010/main" val="7384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384D962-F9D2-4E6D-8131-2D0684AF3B6F}"/>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Kubernetes Objects And Workloads</a:t>
            </a:r>
          </a:p>
        </p:txBody>
      </p:sp>
      <p:cxnSp>
        <p:nvCxnSpPr>
          <p:cNvPr id="17" name="Straight Connector 16">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7985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A16F-A2E6-4F5F-B459-2DB24FC13D89}"/>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Replication Controller</a:t>
            </a:r>
          </a:p>
        </p:txBody>
      </p:sp>
      <p:pic>
        <p:nvPicPr>
          <p:cNvPr id="4" name="Picture 3" descr="Diagram&#10;&#10;Description automatically generated">
            <a:extLst>
              <a:ext uri="{FF2B5EF4-FFF2-40B4-BE49-F238E27FC236}">
                <a16:creationId xmlns:a16="http://schemas.microsoft.com/office/drawing/2014/main" id="{C506A6BE-08D1-4103-91F6-95FAE29D7357}"/>
              </a:ext>
            </a:extLst>
          </p:cNvPr>
          <p:cNvPicPr>
            <a:picLocks noChangeAspect="1"/>
          </p:cNvPicPr>
          <p:nvPr/>
        </p:nvPicPr>
        <p:blipFill>
          <a:blip r:embed="rId2"/>
          <a:stretch>
            <a:fillRect/>
          </a:stretch>
        </p:blipFill>
        <p:spPr>
          <a:xfrm>
            <a:off x="5017054" y="1775234"/>
            <a:ext cx="6391533" cy="4745713"/>
          </a:xfrm>
          <a:prstGeom prst="rect">
            <a:avLst/>
          </a:prstGeom>
        </p:spPr>
      </p:pic>
      <p:graphicFrame>
        <p:nvGraphicFramePr>
          <p:cNvPr id="92" name="Content Placeholder 2">
            <a:extLst>
              <a:ext uri="{FF2B5EF4-FFF2-40B4-BE49-F238E27FC236}">
                <a16:creationId xmlns:a16="http://schemas.microsoft.com/office/drawing/2014/main" id="{4AEB7748-4FE9-55FA-19CB-7A42054D5249}"/>
              </a:ext>
            </a:extLst>
          </p:cNvPr>
          <p:cNvGraphicFramePr>
            <a:graphicFrameLocks noGrp="1"/>
          </p:cNvGraphicFramePr>
          <p:nvPr>
            <p:ph idx="1"/>
            <p:extLst>
              <p:ext uri="{D42A27DB-BD31-4B8C-83A1-F6EECF244321}">
                <p14:modId xmlns:p14="http://schemas.microsoft.com/office/powerpoint/2010/main" val="3298041958"/>
              </p:ext>
            </p:extLst>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154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0832-1EDB-48B5-B578-53C59A029187}"/>
              </a:ext>
            </a:extLst>
          </p:cNvPr>
          <p:cNvSpPr>
            <a:spLocks noGrp="1"/>
          </p:cNvSpPr>
          <p:nvPr>
            <p:ph type="title"/>
          </p:nvPr>
        </p:nvSpPr>
        <p:spPr>
          <a:xfrm>
            <a:off x="1154954" y="973668"/>
            <a:ext cx="8761413" cy="706964"/>
          </a:xfrm>
        </p:spPr>
        <p:txBody>
          <a:bodyPr>
            <a:normAutofit/>
          </a:bodyPr>
          <a:lstStyle/>
          <a:p>
            <a:r>
              <a:rPr lang="en-US">
                <a:solidFill>
                  <a:srgbClr val="EBEBEB"/>
                </a:solidFill>
              </a:rPr>
              <a:t>Replica Set</a:t>
            </a:r>
          </a:p>
        </p:txBody>
      </p:sp>
      <p:sp>
        <p:nvSpPr>
          <p:cNvPr id="9" name="Content Placeholder 8">
            <a:extLst>
              <a:ext uri="{FF2B5EF4-FFF2-40B4-BE49-F238E27FC236}">
                <a16:creationId xmlns:a16="http://schemas.microsoft.com/office/drawing/2014/main" id="{DDA3B76A-8FC2-A88B-11C3-F691F04EFED0}"/>
              </a:ext>
            </a:extLst>
          </p:cNvPr>
          <p:cNvSpPr>
            <a:spLocks noGrp="1"/>
          </p:cNvSpPr>
          <p:nvPr>
            <p:ph idx="1"/>
          </p:nvPr>
        </p:nvSpPr>
        <p:spPr>
          <a:xfrm>
            <a:off x="1154955" y="2603500"/>
            <a:ext cx="3481054" cy="3416300"/>
          </a:xfrm>
        </p:spPr>
        <p:txBody>
          <a:bodyPr anchor="ctr">
            <a:normAutofit/>
          </a:bodyPr>
          <a:lstStyle/>
          <a:p>
            <a:r>
              <a:rPr lang="en-US" sz="1600"/>
              <a:t>To maintain a stable set of replica pods running at any given time</a:t>
            </a:r>
          </a:p>
          <a:p>
            <a:r>
              <a:rPr lang="en-US" sz="1600"/>
              <a:t>To Guarantee the availability of identical pods</a:t>
            </a:r>
          </a:p>
        </p:txBody>
      </p:sp>
      <p:pic>
        <p:nvPicPr>
          <p:cNvPr id="4" name="Picture 3">
            <a:extLst>
              <a:ext uri="{FF2B5EF4-FFF2-40B4-BE49-F238E27FC236}">
                <a16:creationId xmlns:a16="http://schemas.microsoft.com/office/drawing/2014/main" id="{0DFEE75F-2C84-4064-A3C5-51D9DA1FA556}"/>
              </a:ext>
            </a:extLst>
          </p:cNvPr>
          <p:cNvPicPr>
            <a:picLocks noChangeAspect="1"/>
          </p:cNvPicPr>
          <p:nvPr/>
        </p:nvPicPr>
        <p:blipFill>
          <a:blip r:embed="rId2"/>
          <a:stretch>
            <a:fillRect/>
          </a:stretch>
        </p:blipFill>
        <p:spPr>
          <a:xfrm>
            <a:off x="4984956" y="2885243"/>
            <a:ext cx="6158802" cy="2698811"/>
          </a:xfrm>
          <a:prstGeom prst="roundRect">
            <a:avLst>
              <a:gd name="adj" fmla="val 14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6631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9" name="Rectangle 58">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3C4F83E-7CBC-4171-93FD-1B1A1678F9D7}"/>
              </a:ext>
            </a:extLst>
          </p:cNvPr>
          <p:cNvSpPr>
            <a:spLocks noGrp="1"/>
          </p:cNvSpPr>
          <p:nvPr>
            <p:ph type="title"/>
          </p:nvPr>
        </p:nvSpPr>
        <p:spPr>
          <a:xfrm>
            <a:off x="1154954" y="973668"/>
            <a:ext cx="8761413" cy="706964"/>
          </a:xfrm>
        </p:spPr>
        <p:txBody>
          <a:bodyPr>
            <a:normAutofit/>
          </a:bodyPr>
          <a:lstStyle/>
          <a:p>
            <a:r>
              <a:rPr lang="en-US">
                <a:solidFill>
                  <a:srgbClr val="FFFFFF"/>
                </a:solidFill>
              </a:rPr>
              <a:t>Deployment</a:t>
            </a:r>
          </a:p>
        </p:txBody>
      </p:sp>
      <p:sp>
        <p:nvSpPr>
          <p:cNvPr id="62" name="Rectangle 61">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3" name="Content Placeholder 2">
            <a:extLst>
              <a:ext uri="{FF2B5EF4-FFF2-40B4-BE49-F238E27FC236}">
                <a16:creationId xmlns:a16="http://schemas.microsoft.com/office/drawing/2014/main" id="{4062F2BA-F0F0-9755-1B3B-1A967BBF572F}"/>
              </a:ext>
            </a:extLst>
          </p:cNvPr>
          <p:cNvGraphicFramePr>
            <a:graphicFrameLocks noGrp="1"/>
          </p:cNvGraphicFramePr>
          <p:nvPr>
            <p:ph idx="1"/>
            <p:extLst>
              <p:ext uri="{D42A27DB-BD31-4B8C-83A1-F6EECF244321}">
                <p14:modId xmlns:p14="http://schemas.microsoft.com/office/powerpoint/2010/main" val="355434002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360607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E85B-F9D0-43BC-8939-E8C67A54C861}"/>
              </a:ext>
            </a:extLst>
          </p:cNvPr>
          <p:cNvSpPr>
            <a:spLocks noGrp="1"/>
          </p:cNvSpPr>
          <p:nvPr>
            <p:ph type="title"/>
          </p:nvPr>
        </p:nvSpPr>
        <p:spPr>
          <a:xfrm>
            <a:off x="1154954" y="973668"/>
            <a:ext cx="8761413" cy="706964"/>
          </a:xfrm>
        </p:spPr>
        <p:txBody>
          <a:bodyPr>
            <a:normAutofit/>
          </a:bodyPr>
          <a:lstStyle/>
          <a:p>
            <a:r>
              <a:rPr lang="en-US">
                <a:solidFill>
                  <a:srgbClr val="FFFFFF"/>
                </a:solidFill>
              </a:rPr>
              <a:t>Deployment</a:t>
            </a:r>
          </a:p>
        </p:txBody>
      </p:sp>
      <p:graphicFrame>
        <p:nvGraphicFramePr>
          <p:cNvPr id="5" name="Content Placeholder 2">
            <a:extLst>
              <a:ext uri="{FF2B5EF4-FFF2-40B4-BE49-F238E27FC236}">
                <a16:creationId xmlns:a16="http://schemas.microsoft.com/office/drawing/2014/main" id="{CDCBADFD-59EF-18AD-100E-21F3A3F3F0D0}"/>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53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DDA8-1AD0-4914-B6B1-0FA2B72B0D1B}"/>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Services</a:t>
            </a:r>
          </a:p>
        </p:txBody>
      </p:sp>
      <p:graphicFrame>
        <p:nvGraphicFramePr>
          <p:cNvPr id="52" name="Content Placeholder 2">
            <a:extLst>
              <a:ext uri="{FF2B5EF4-FFF2-40B4-BE49-F238E27FC236}">
                <a16:creationId xmlns:a16="http://schemas.microsoft.com/office/drawing/2014/main" id="{E7A93550-CC2F-138F-8CD5-2533BFAAD282}"/>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079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43C63FD-261F-4C50-B156-2F9D145EE13D}"/>
              </a:ext>
            </a:extLst>
          </p:cNvPr>
          <p:cNvSpPr>
            <a:spLocks noGrp="1"/>
          </p:cNvSpPr>
          <p:nvPr>
            <p:ph type="title"/>
          </p:nvPr>
        </p:nvSpPr>
        <p:spPr>
          <a:xfrm>
            <a:off x="639098" y="629265"/>
            <a:ext cx="5132438" cy="1622322"/>
          </a:xfrm>
        </p:spPr>
        <p:txBody>
          <a:bodyPr>
            <a:normAutofit/>
          </a:bodyPr>
          <a:lstStyle/>
          <a:p>
            <a:r>
              <a:rPr lang="en-US">
                <a:solidFill>
                  <a:schemeClr val="tx1"/>
                </a:solidFill>
              </a:rPr>
              <a:t>Kubernetes Volumes</a:t>
            </a:r>
          </a:p>
        </p:txBody>
      </p:sp>
      <p:sp>
        <p:nvSpPr>
          <p:cNvPr id="20" name="Rectangle 19">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4486512-FE5B-4031-BFA3-E21A604898E6}"/>
              </a:ext>
            </a:extLst>
          </p:cNvPr>
          <p:cNvSpPr>
            <a:spLocks noGrp="1"/>
          </p:cNvSpPr>
          <p:nvPr>
            <p:ph idx="1"/>
          </p:nvPr>
        </p:nvSpPr>
        <p:spPr>
          <a:xfrm>
            <a:off x="639098" y="2418735"/>
            <a:ext cx="5132439" cy="3811742"/>
          </a:xfrm>
        </p:spPr>
        <p:txBody>
          <a:bodyPr anchor="ctr">
            <a:normAutofit/>
          </a:bodyPr>
          <a:lstStyle/>
          <a:p>
            <a:pPr marL="0" indent="0">
              <a:lnSpc>
                <a:spcPct val="90000"/>
              </a:lnSpc>
              <a:buNone/>
            </a:pPr>
            <a:r>
              <a:rPr lang="en-US" sz="1500" b="1" dirty="0">
                <a:solidFill>
                  <a:schemeClr val="tx1"/>
                </a:solidFill>
                <a:latin typeface="Roboto" panose="02000000000000000000" pitchFamily="2" charset="0"/>
                <a:ea typeface="Roboto" panose="02000000000000000000" pitchFamily="2" charset="0"/>
              </a:rPr>
              <a:t>Persistent Volume</a:t>
            </a:r>
          </a:p>
          <a:p>
            <a:pPr>
              <a:lnSpc>
                <a:spcPct val="90000"/>
              </a:lnSpc>
            </a:pPr>
            <a:r>
              <a:rPr lang="en-US" sz="1500" dirty="0">
                <a:solidFill>
                  <a:schemeClr val="tx1"/>
                </a:solidFill>
                <a:latin typeface="Roboto" panose="02000000000000000000" pitchFamily="2" charset="0"/>
                <a:ea typeface="Roboto" panose="02000000000000000000" pitchFamily="2" charset="0"/>
              </a:rPr>
              <a:t>PV is a piece of storage in a cluster that has been provisioned by an administrator or dynamically provisioned using storage class</a:t>
            </a:r>
          </a:p>
          <a:p>
            <a:pPr>
              <a:lnSpc>
                <a:spcPct val="90000"/>
              </a:lnSpc>
            </a:pPr>
            <a:r>
              <a:rPr lang="en-US" sz="1500" dirty="0">
                <a:solidFill>
                  <a:schemeClr val="tx1"/>
                </a:solidFill>
                <a:latin typeface="Roboto" panose="02000000000000000000" pitchFamily="2" charset="0"/>
                <a:ea typeface="Roboto" panose="02000000000000000000" pitchFamily="2" charset="0"/>
              </a:rPr>
              <a:t>Persistent volume is a solution to store data of a containers permanently even after the pods get deleted.</a:t>
            </a:r>
          </a:p>
          <a:p>
            <a:pPr marL="0" indent="0">
              <a:lnSpc>
                <a:spcPct val="90000"/>
              </a:lnSpc>
              <a:buNone/>
            </a:pPr>
            <a:r>
              <a:rPr lang="en-US" sz="1500" b="1" dirty="0">
                <a:solidFill>
                  <a:schemeClr val="tx1"/>
                </a:solidFill>
                <a:latin typeface="Roboto" panose="02000000000000000000" pitchFamily="2" charset="0"/>
                <a:ea typeface="Roboto" panose="02000000000000000000" pitchFamily="2" charset="0"/>
              </a:rPr>
              <a:t>Persistent Volume Claim</a:t>
            </a:r>
          </a:p>
          <a:p>
            <a:pPr>
              <a:lnSpc>
                <a:spcPct val="90000"/>
              </a:lnSpc>
            </a:pPr>
            <a:r>
              <a:rPr lang="en-US" sz="1500" dirty="0">
                <a:solidFill>
                  <a:schemeClr val="tx1"/>
                </a:solidFill>
                <a:latin typeface="Roboto" panose="02000000000000000000" pitchFamily="2" charset="0"/>
                <a:ea typeface="Roboto" panose="02000000000000000000" pitchFamily="2" charset="0"/>
              </a:rPr>
              <a:t>Persistent Volume Claim is a request for storage by user.</a:t>
            </a:r>
          </a:p>
          <a:p>
            <a:pPr>
              <a:lnSpc>
                <a:spcPct val="90000"/>
              </a:lnSpc>
            </a:pPr>
            <a:r>
              <a:rPr lang="en-US" sz="1500" dirty="0">
                <a:solidFill>
                  <a:schemeClr val="tx1"/>
                </a:solidFill>
                <a:latin typeface="Roboto" panose="02000000000000000000" pitchFamily="2" charset="0"/>
                <a:ea typeface="Roboto" panose="02000000000000000000" pitchFamily="2" charset="0"/>
              </a:rPr>
              <a:t>PVC’s consumes PV Resources.</a:t>
            </a:r>
          </a:p>
          <a:p>
            <a:pPr>
              <a:lnSpc>
                <a:spcPct val="90000"/>
              </a:lnSpc>
            </a:pPr>
            <a:r>
              <a:rPr lang="en-US" sz="1500" dirty="0">
                <a:solidFill>
                  <a:schemeClr val="tx1"/>
                </a:solidFill>
                <a:latin typeface="Roboto" panose="02000000000000000000" pitchFamily="2" charset="0"/>
                <a:ea typeface="Roboto" panose="02000000000000000000" pitchFamily="2" charset="0"/>
              </a:rPr>
              <a:t>Claims can request specific size and access modes.</a:t>
            </a:r>
          </a:p>
          <a:p>
            <a:pPr marL="0" indent="0">
              <a:lnSpc>
                <a:spcPct val="90000"/>
              </a:lnSpc>
              <a:buNone/>
            </a:pPr>
            <a:endParaRPr lang="en-US" sz="1500" dirty="0">
              <a:solidFill>
                <a:schemeClr val="tx1"/>
              </a:solidFill>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C4C40F59-33B3-468A-BFCA-E6FCB237D59D}"/>
              </a:ext>
            </a:extLst>
          </p:cNvPr>
          <p:cNvPicPr>
            <a:picLocks noChangeAspect="1"/>
          </p:cNvPicPr>
          <p:nvPr/>
        </p:nvPicPr>
        <p:blipFill rotWithShape="1">
          <a:blip r:embed="rId2"/>
          <a:srcRect r="10673" b="2"/>
          <a:stretch/>
        </p:blipFill>
        <p:spPr>
          <a:xfrm>
            <a:off x="6714836" y="912435"/>
            <a:ext cx="4828707" cy="2175731"/>
          </a:xfrm>
          <a:prstGeom prst="rect">
            <a:avLst/>
          </a:prstGeom>
        </p:spPr>
      </p:pic>
      <p:pic>
        <p:nvPicPr>
          <p:cNvPr id="7" name="Picture 6">
            <a:extLst>
              <a:ext uri="{FF2B5EF4-FFF2-40B4-BE49-F238E27FC236}">
                <a16:creationId xmlns:a16="http://schemas.microsoft.com/office/drawing/2014/main" id="{6E5D960B-2F6B-4809-A8EF-C82F60F313F8}"/>
              </a:ext>
            </a:extLst>
          </p:cNvPr>
          <p:cNvPicPr>
            <a:picLocks noChangeAspect="1"/>
          </p:cNvPicPr>
          <p:nvPr/>
        </p:nvPicPr>
        <p:blipFill rotWithShape="1">
          <a:blip r:embed="rId3"/>
          <a:srcRect l="2676" r="6592"/>
          <a:stretch/>
        </p:blipFill>
        <p:spPr>
          <a:xfrm>
            <a:off x="6712909" y="3770977"/>
            <a:ext cx="4828707" cy="2208607"/>
          </a:xfrm>
          <a:prstGeom prst="rect">
            <a:avLst/>
          </a:prstGeom>
        </p:spPr>
      </p:pic>
    </p:spTree>
    <p:extLst>
      <p:ext uri="{BB962C8B-B14F-4D97-AF65-F5344CB8AC3E}">
        <p14:creationId xmlns:p14="http://schemas.microsoft.com/office/powerpoint/2010/main" val="428460216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6" name="Oval 9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C010DDA1-93EB-4BA6-8DFD-54793763AADC}"/>
              </a:ext>
            </a:extLst>
          </p:cNvPr>
          <p:cNvSpPr>
            <a:spLocks noGrp="1"/>
          </p:cNvSpPr>
          <p:nvPr>
            <p:ph type="title"/>
          </p:nvPr>
        </p:nvSpPr>
        <p:spPr>
          <a:xfrm>
            <a:off x="8471239" y="973667"/>
            <a:ext cx="2942210" cy="4833745"/>
          </a:xfrm>
        </p:spPr>
        <p:txBody>
          <a:bodyPr vert="horz" lIns="91440" tIns="45720" rIns="91440" bIns="45720" rtlCol="0">
            <a:normAutofit/>
          </a:bodyPr>
          <a:lstStyle/>
          <a:p>
            <a:r>
              <a:rPr lang="en-US" b="0" i="0" kern="1200">
                <a:solidFill>
                  <a:srgbClr val="EBEBEB"/>
                </a:solidFill>
                <a:latin typeface="+mj-lt"/>
                <a:ea typeface="+mj-ea"/>
                <a:cs typeface="+mj-cs"/>
              </a:rPr>
              <a:t>Docker Swarm vs Kubernetes</a:t>
            </a:r>
          </a:p>
        </p:txBody>
      </p:sp>
      <p:sp>
        <p:nvSpPr>
          <p:cNvPr id="100" name="Rectangle 9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81" name="Content Placeholder 9">
            <a:extLst>
              <a:ext uri="{FF2B5EF4-FFF2-40B4-BE49-F238E27FC236}">
                <a16:creationId xmlns:a16="http://schemas.microsoft.com/office/drawing/2014/main" id="{7D663C4A-E95F-43EB-8862-973DABB35876}"/>
              </a:ext>
            </a:extLst>
          </p:cNvPr>
          <p:cNvGraphicFramePr>
            <a:graphicFrameLocks noGrp="1"/>
          </p:cNvGraphicFramePr>
          <p:nvPr>
            <p:ph idx="1"/>
            <p:extLst>
              <p:ext uri="{D42A27DB-BD31-4B8C-83A1-F6EECF244321}">
                <p14:modId xmlns:p14="http://schemas.microsoft.com/office/powerpoint/2010/main" val="1075904401"/>
              </p:ext>
            </p:extLst>
          </p:nvPr>
        </p:nvGraphicFramePr>
        <p:xfrm>
          <a:off x="964907" y="1079938"/>
          <a:ext cx="6116796" cy="5129016"/>
        </p:xfrm>
        <a:graphic>
          <a:graphicData uri="http://schemas.openxmlformats.org/drawingml/2006/table">
            <a:tbl>
              <a:tblPr firstRow="1" bandRow="1">
                <a:tableStyleId>{5C22544A-7EE6-4342-B048-85BDC9FD1C3A}</a:tableStyleId>
              </a:tblPr>
              <a:tblGrid>
                <a:gridCol w="1297071">
                  <a:extLst>
                    <a:ext uri="{9D8B030D-6E8A-4147-A177-3AD203B41FA5}">
                      <a16:colId xmlns:a16="http://schemas.microsoft.com/office/drawing/2014/main" val="3687521154"/>
                    </a:ext>
                  </a:extLst>
                </a:gridCol>
                <a:gridCol w="2232230">
                  <a:extLst>
                    <a:ext uri="{9D8B030D-6E8A-4147-A177-3AD203B41FA5}">
                      <a16:colId xmlns:a16="http://schemas.microsoft.com/office/drawing/2014/main" val="2043062322"/>
                    </a:ext>
                  </a:extLst>
                </a:gridCol>
                <a:gridCol w="2587495">
                  <a:extLst>
                    <a:ext uri="{9D8B030D-6E8A-4147-A177-3AD203B41FA5}">
                      <a16:colId xmlns:a16="http://schemas.microsoft.com/office/drawing/2014/main" val="3008941419"/>
                    </a:ext>
                  </a:extLst>
                </a:gridCol>
              </a:tblGrid>
              <a:tr h="467714">
                <a:tc>
                  <a:txBody>
                    <a:bodyPr/>
                    <a:lstStyle/>
                    <a:p>
                      <a:pPr algn="l"/>
                      <a:r>
                        <a:rPr lang="en-US" sz="1600" b="0">
                          <a:solidFill>
                            <a:srgbClr val="51565E"/>
                          </a:solidFill>
                          <a:effectLst/>
                        </a:rPr>
                        <a:t>Category</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ctr" fontAlgn="b"/>
                      <a:r>
                        <a:rPr lang="en-US" sz="1600" b="0">
                          <a:solidFill>
                            <a:srgbClr val="51565E"/>
                          </a:solidFill>
                          <a:effectLst/>
                        </a:rPr>
                        <a:t>Docker Swarm </a:t>
                      </a:r>
                      <a:endParaRPr lang="en-US" sz="1600" b="0" i="0">
                        <a:solidFill>
                          <a:srgbClr val="51565E"/>
                        </a:solidFill>
                        <a:effectLst/>
                        <a:latin typeface="Roboto" panose="02000000000000000000" pitchFamily="2" charset="0"/>
                      </a:endParaRPr>
                    </a:p>
                  </a:txBody>
                  <a:tcPr marL="68614" marR="68614" marT="91486" marB="91486" anchor="b"/>
                </a:tc>
                <a:tc>
                  <a:txBody>
                    <a:bodyPr/>
                    <a:lstStyle/>
                    <a:p>
                      <a:pPr algn="ctr"/>
                      <a:r>
                        <a:rPr lang="en-US" sz="1600" b="0">
                          <a:solidFill>
                            <a:srgbClr val="51565E"/>
                          </a:solidFill>
                          <a:effectLst/>
                        </a:rPr>
                        <a:t>Kubernetes</a:t>
                      </a:r>
                      <a:endParaRPr lang="en-US" sz="1600" b="0" i="0">
                        <a:solidFill>
                          <a:srgbClr val="51565E"/>
                        </a:solidFill>
                        <a:effectLst/>
                        <a:latin typeface="Roboto" panose="02000000000000000000" pitchFamily="2" charset="0"/>
                      </a:endParaRPr>
                    </a:p>
                  </a:txBody>
                  <a:tcPr marL="68614" marR="68614" marT="91486" marB="91486" anchor="ctr"/>
                </a:tc>
                <a:extLst>
                  <a:ext uri="{0D108BD9-81ED-4DB2-BD59-A6C34878D82A}">
                    <a16:rowId xmlns:a16="http://schemas.microsoft.com/office/drawing/2014/main" val="1993333737"/>
                  </a:ext>
                </a:extLst>
              </a:tr>
              <a:tr h="467714">
                <a:tc>
                  <a:txBody>
                    <a:bodyPr/>
                    <a:lstStyle/>
                    <a:p>
                      <a:pPr algn="l"/>
                      <a:r>
                        <a:rPr lang="en-US" sz="1600" b="0">
                          <a:solidFill>
                            <a:srgbClr val="51565E"/>
                          </a:solidFill>
                          <a:effectLst/>
                        </a:rPr>
                        <a:t>Scaling</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No Auto Scaling </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Auto Scaling</a:t>
                      </a:r>
                      <a:endParaRPr lang="en-US" sz="1600" b="0" i="0">
                        <a:solidFill>
                          <a:srgbClr val="51565E"/>
                        </a:solidFill>
                        <a:effectLst/>
                        <a:latin typeface="Roboto" panose="02000000000000000000" pitchFamily="2" charset="0"/>
                      </a:endParaRPr>
                    </a:p>
                  </a:txBody>
                  <a:tcPr marL="68614" marR="68614" marT="91486" marB="91486" anchor="ctr"/>
                </a:tc>
                <a:extLst>
                  <a:ext uri="{0D108BD9-81ED-4DB2-BD59-A6C34878D82A}">
                    <a16:rowId xmlns:a16="http://schemas.microsoft.com/office/drawing/2014/main" val="395573010"/>
                  </a:ext>
                </a:extLst>
              </a:tr>
              <a:tr h="708079">
                <a:tc>
                  <a:txBody>
                    <a:bodyPr/>
                    <a:lstStyle/>
                    <a:p>
                      <a:pPr algn="l"/>
                      <a:r>
                        <a:rPr lang="en-US" sz="1600" b="0">
                          <a:solidFill>
                            <a:srgbClr val="51565E"/>
                          </a:solidFill>
                          <a:effectLst/>
                        </a:rPr>
                        <a:t>Load Balancing</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Autoload Balancing</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Manually configures load balancing</a:t>
                      </a:r>
                      <a:endParaRPr lang="en-US" sz="1600" b="0" i="0">
                        <a:solidFill>
                          <a:srgbClr val="51565E"/>
                        </a:solidFill>
                        <a:effectLst/>
                        <a:latin typeface="Roboto" panose="02000000000000000000" pitchFamily="2" charset="0"/>
                      </a:endParaRPr>
                    </a:p>
                  </a:txBody>
                  <a:tcPr marL="68614" marR="68614" marT="91486" marB="91486" anchor="ctr"/>
                </a:tc>
                <a:extLst>
                  <a:ext uri="{0D108BD9-81ED-4DB2-BD59-A6C34878D82A}">
                    <a16:rowId xmlns:a16="http://schemas.microsoft.com/office/drawing/2014/main" val="1373008618"/>
                  </a:ext>
                </a:extLst>
              </a:tr>
              <a:tr h="467714">
                <a:tc>
                  <a:txBody>
                    <a:bodyPr/>
                    <a:lstStyle/>
                    <a:p>
                      <a:pPr algn="l"/>
                      <a:r>
                        <a:rPr lang="en-US" sz="1600" b="0">
                          <a:solidFill>
                            <a:srgbClr val="51565E"/>
                          </a:solidFill>
                          <a:effectLst/>
                        </a:rPr>
                        <a:t>Installation</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Easy and fast</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dirty="0">
                          <a:solidFill>
                            <a:srgbClr val="51565E"/>
                          </a:solidFill>
                          <a:effectLst/>
                        </a:rPr>
                        <a:t>Long and time-consuming</a:t>
                      </a:r>
                      <a:endParaRPr lang="en-US" sz="1600" b="0" i="0" dirty="0">
                        <a:solidFill>
                          <a:srgbClr val="51565E"/>
                        </a:solidFill>
                        <a:effectLst/>
                        <a:latin typeface="Roboto" panose="02000000000000000000" pitchFamily="2" charset="0"/>
                      </a:endParaRPr>
                    </a:p>
                  </a:txBody>
                  <a:tcPr marL="68614" marR="68614" marT="91486" marB="91486" anchor="ctr"/>
                </a:tc>
                <a:extLst>
                  <a:ext uri="{0D108BD9-81ED-4DB2-BD59-A6C34878D82A}">
                    <a16:rowId xmlns:a16="http://schemas.microsoft.com/office/drawing/2014/main" val="589998548"/>
                  </a:ext>
                </a:extLst>
              </a:tr>
              <a:tr h="948445">
                <a:tc>
                  <a:txBody>
                    <a:bodyPr/>
                    <a:lstStyle/>
                    <a:p>
                      <a:pPr algn="l"/>
                      <a:r>
                        <a:rPr lang="en-US" sz="1600" b="0">
                          <a:solidFill>
                            <a:srgbClr val="51565E"/>
                          </a:solidFill>
                          <a:effectLst/>
                        </a:rPr>
                        <a:t>Scalability</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Cluster strength is weak when compared to Kubernetes</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Cluster strength is strong</a:t>
                      </a:r>
                      <a:endParaRPr lang="en-US" sz="1600" b="0" i="0">
                        <a:solidFill>
                          <a:srgbClr val="51565E"/>
                        </a:solidFill>
                        <a:effectLst/>
                        <a:latin typeface="Roboto" panose="02000000000000000000" pitchFamily="2" charset="0"/>
                      </a:endParaRPr>
                    </a:p>
                  </a:txBody>
                  <a:tcPr marL="68614" marR="68614" marT="91486" marB="91486" anchor="ctr"/>
                </a:tc>
                <a:extLst>
                  <a:ext uri="{0D108BD9-81ED-4DB2-BD59-A6C34878D82A}">
                    <a16:rowId xmlns:a16="http://schemas.microsoft.com/office/drawing/2014/main" val="3643951045"/>
                  </a:ext>
                </a:extLst>
              </a:tr>
              <a:tr h="1188811">
                <a:tc>
                  <a:txBody>
                    <a:bodyPr/>
                    <a:lstStyle/>
                    <a:p>
                      <a:pPr algn="l"/>
                      <a:r>
                        <a:rPr lang="en-US" sz="1600" b="0">
                          <a:solidFill>
                            <a:srgbClr val="51565E"/>
                          </a:solidFill>
                          <a:effectLst/>
                        </a:rPr>
                        <a:t>Storage Volume Sharing</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dirty="0">
                          <a:solidFill>
                            <a:srgbClr val="51565E"/>
                          </a:solidFill>
                          <a:effectLst/>
                        </a:rPr>
                        <a:t>Shares storage volumes with any other container</a:t>
                      </a:r>
                      <a:endParaRPr lang="en-US" sz="1600" b="0" i="0" dirty="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Shares storage volumes between multiple containers inside the same pod</a:t>
                      </a:r>
                      <a:endParaRPr lang="en-US" sz="1600" b="0" i="0">
                        <a:solidFill>
                          <a:srgbClr val="51565E"/>
                        </a:solidFill>
                        <a:effectLst/>
                        <a:latin typeface="Roboto" panose="02000000000000000000" pitchFamily="2" charset="0"/>
                      </a:endParaRPr>
                    </a:p>
                  </a:txBody>
                  <a:tcPr marL="68614" marR="68614" marT="91486" marB="91486" anchor="ctr"/>
                </a:tc>
                <a:extLst>
                  <a:ext uri="{0D108BD9-81ED-4DB2-BD59-A6C34878D82A}">
                    <a16:rowId xmlns:a16="http://schemas.microsoft.com/office/drawing/2014/main" val="4172919107"/>
                  </a:ext>
                </a:extLst>
              </a:tr>
              <a:tr h="467714">
                <a:tc>
                  <a:txBody>
                    <a:bodyPr/>
                    <a:lstStyle/>
                    <a:p>
                      <a:pPr algn="l"/>
                      <a:r>
                        <a:rPr lang="en-US" sz="1600" b="0">
                          <a:solidFill>
                            <a:srgbClr val="51565E"/>
                          </a:solidFill>
                          <a:effectLst/>
                        </a:rPr>
                        <a:t>GUI</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a:solidFill>
                            <a:srgbClr val="51565E"/>
                          </a:solidFill>
                          <a:effectLst/>
                        </a:rPr>
                        <a:t>Not available</a:t>
                      </a:r>
                      <a:endParaRPr lang="en-US" sz="1600" b="0" i="0">
                        <a:solidFill>
                          <a:srgbClr val="51565E"/>
                        </a:solidFill>
                        <a:effectLst/>
                        <a:latin typeface="Roboto" panose="02000000000000000000" pitchFamily="2" charset="0"/>
                      </a:endParaRPr>
                    </a:p>
                  </a:txBody>
                  <a:tcPr marL="68614" marR="68614" marT="91486" marB="91486" anchor="ctr"/>
                </a:tc>
                <a:tc>
                  <a:txBody>
                    <a:bodyPr/>
                    <a:lstStyle/>
                    <a:p>
                      <a:pPr algn="l"/>
                      <a:r>
                        <a:rPr lang="en-US" sz="1600" b="0" dirty="0">
                          <a:solidFill>
                            <a:srgbClr val="51565E"/>
                          </a:solidFill>
                          <a:effectLst/>
                        </a:rPr>
                        <a:t>Available</a:t>
                      </a:r>
                      <a:endParaRPr lang="en-US" sz="1600" b="0" i="0" dirty="0">
                        <a:solidFill>
                          <a:srgbClr val="51565E"/>
                        </a:solidFill>
                        <a:effectLst/>
                        <a:latin typeface="Roboto" panose="02000000000000000000" pitchFamily="2" charset="0"/>
                      </a:endParaRPr>
                    </a:p>
                  </a:txBody>
                  <a:tcPr marL="68614" marR="68614" marT="91486" marB="91486" anchor="ctr"/>
                </a:tc>
                <a:extLst>
                  <a:ext uri="{0D108BD9-81ED-4DB2-BD59-A6C34878D82A}">
                    <a16:rowId xmlns:a16="http://schemas.microsoft.com/office/drawing/2014/main" val="4102666234"/>
                  </a:ext>
                </a:extLst>
              </a:tr>
            </a:tbl>
          </a:graphicData>
        </a:graphic>
      </p:graphicFrame>
    </p:spTree>
    <p:extLst>
      <p:ext uri="{BB962C8B-B14F-4D97-AF65-F5344CB8AC3E}">
        <p14:creationId xmlns:p14="http://schemas.microsoft.com/office/powerpoint/2010/main" val="3826924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F9FC3-34A3-4FCE-849F-C4EF152E2642}"/>
              </a:ext>
            </a:extLst>
          </p:cNvPr>
          <p:cNvSpPr>
            <a:spLocks noGrp="1"/>
          </p:cNvSpPr>
          <p:nvPr>
            <p:ph idx="1"/>
          </p:nvPr>
        </p:nvSpPr>
        <p:spPr/>
        <p:txBody>
          <a:bodyPr>
            <a:normAutofit/>
          </a:bodyPr>
          <a:lstStyle/>
          <a:p>
            <a:pPr marL="0" indent="0" algn="ctr">
              <a:buNone/>
            </a:pPr>
            <a:r>
              <a:rPr lang="en-US" sz="4000" dirty="0"/>
              <a:t>THANK YOU</a:t>
            </a:r>
          </a:p>
        </p:txBody>
      </p:sp>
    </p:spTree>
    <p:extLst>
      <p:ext uri="{BB962C8B-B14F-4D97-AF65-F5344CB8AC3E}">
        <p14:creationId xmlns:p14="http://schemas.microsoft.com/office/powerpoint/2010/main" val="320685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0AAE-712B-4C71-950C-8F20724EEEC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Docker Architecture :</a:t>
            </a:r>
          </a:p>
        </p:txBody>
      </p:sp>
      <p:pic>
        <p:nvPicPr>
          <p:cNvPr id="8" name="Picture 7">
            <a:extLst>
              <a:ext uri="{FF2B5EF4-FFF2-40B4-BE49-F238E27FC236}">
                <a16:creationId xmlns:a16="http://schemas.microsoft.com/office/drawing/2014/main" id="{48BAB7CD-378A-4A71-A29B-4A5743801C12}"/>
              </a:ext>
            </a:extLst>
          </p:cNvPr>
          <p:cNvPicPr>
            <a:picLocks noChangeAspect="1"/>
          </p:cNvPicPr>
          <p:nvPr/>
        </p:nvPicPr>
        <p:blipFill>
          <a:blip r:embed="rId2"/>
          <a:stretch>
            <a:fillRect/>
          </a:stretch>
        </p:blipFill>
        <p:spPr>
          <a:xfrm>
            <a:off x="1271587" y="1890712"/>
            <a:ext cx="7724775" cy="4562475"/>
          </a:xfrm>
          <a:prstGeom prst="rect">
            <a:avLst/>
          </a:prstGeom>
        </p:spPr>
      </p:pic>
    </p:spTree>
    <p:extLst>
      <p:ext uri="{BB962C8B-B14F-4D97-AF65-F5344CB8AC3E}">
        <p14:creationId xmlns:p14="http://schemas.microsoft.com/office/powerpoint/2010/main" val="69067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Shape 14">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 name="TextBox 3">
            <a:extLst>
              <a:ext uri="{FF2B5EF4-FFF2-40B4-BE49-F238E27FC236}">
                <a16:creationId xmlns:a16="http://schemas.microsoft.com/office/drawing/2014/main" id="{2914123C-67DE-4E57-A12A-7017B0473FC8}"/>
              </a:ext>
            </a:extLst>
          </p:cNvPr>
          <p:cNvSpPr txBox="1"/>
          <p:nvPr/>
        </p:nvSpPr>
        <p:spPr>
          <a:xfrm>
            <a:off x="5290077" y="437513"/>
            <a:ext cx="5502614" cy="5954325"/>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pPr>
            <a:endParaRPr lang="en-US" sz="2000" b="1" dirty="0">
              <a:solidFill>
                <a:schemeClr val="tx1">
                  <a:lumMod val="75000"/>
                  <a:lumOff val="25000"/>
                </a:schemeClr>
              </a:solidFill>
            </a:endParaRPr>
          </a:p>
          <a:p>
            <a:pPr>
              <a:lnSpc>
                <a:spcPct val="90000"/>
              </a:lnSpc>
              <a:spcBef>
                <a:spcPts val="1000"/>
              </a:spcBef>
              <a:buClr>
                <a:schemeClr val="accent1"/>
              </a:buClr>
              <a:buSzPct val="80000"/>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 </a:t>
            </a:r>
            <a:r>
              <a:rPr lang="en-US" sz="1400" b="1" dirty="0">
                <a:solidFill>
                  <a:schemeClr val="tx1">
                    <a:lumMod val="75000"/>
                    <a:lumOff val="25000"/>
                  </a:schemeClr>
                </a:solidFill>
              </a:rPr>
              <a:t>Docker File :</a:t>
            </a:r>
            <a:r>
              <a:rPr lang="en-US" sz="1400" dirty="0">
                <a:solidFill>
                  <a:schemeClr val="tx1">
                    <a:lumMod val="75000"/>
                    <a:lumOff val="25000"/>
                  </a:schemeClr>
                </a:solidFill>
              </a:rPr>
              <a:t> It is a text document that contains necessary commands which on execution helps assemble a Docker Image. Docker image is created using a Docker file.</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 </a:t>
            </a:r>
            <a:r>
              <a:rPr lang="en-US" sz="1400" b="1" dirty="0">
                <a:solidFill>
                  <a:schemeClr val="tx1">
                    <a:lumMod val="75000"/>
                    <a:lumOff val="25000"/>
                  </a:schemeClr>
                </a:solidFill>
              </a:rPr>
              <a:t>Docker Image :</a:t>
            </a:r>
            <a:r>
              <a:rPr lang="en-US" sz="1400" dirty="0">
                <a:solidFill>
                  <a:schemeClr val="tx1">
                    <a:lumMod val="75000"/>
                    <a:lumOff val="25000"/>
                  </a:schemeClr>
                </a:solidFill>
              </a:rPr>
              <a:t> It is a file used to execute code in a Docker container. They are a set of instructions used to create docker containers. </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rPr>
              <a:t> </a:t>
            </a:r>
            <a:r>
              <a:rPr lang="en-US" sz="1400" b="1" dirty="0">
                <a:solidFill>
                  <a:schemeClr val="tx1">
                    <a:lumMod val="75000"/>
                    <a:lumOff val="25000"/>
                  </a:schemeClr>
                </a:solidFill>
              </a:rPr>
              <a:t>Docker Container :</a:t>
            </a:r>
            <a:r>
              <a:rPr lang="en-US" sz="1400" dirty="0">
                <a:solidFill>
                  <a:schemeClr val="tx1">
                    <a:lumMod val="75000"/>
                    <a:lumOff val="25000"/>
                  </a:schemeClr>
                </a:solidFill>
              </a:rPr>
              <a:t> It is runtime instance of docker image, It virtualized environment that has system resources, It consists of application code, libraries, tools, dependencies and other files needed to make an application run.</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p:txBody>
      </p:sp>
      <p:sp>
        <p:nvSpPr>
          <p:cNvPr id="16" name="TextBox 15">
            <a:extLst>
              <a:ext uri="{FF2B5EF4-FFF2-40B4-BE49-F238E27FC236}">
                <a16:creationId xmlns:a16="http://schemas.microsoft.com/office/drawing/2014/main" id="{1E59D485-3559-4F5C-BC20-939DA5AD7046}"/>
              </a:ext>
            </a:extLst>
          </p:cNvPr>
          <p:cNvSpPr txBox="1"/>
          <p:nvPr/>
        </p:nvSpPr>
        <p:spPr>
          <a:xfrm>
            <a:off x="1389417" y="2533134"/>
            <a:ext cx="2624665" cy="954107"/>
          </a:xfrm>
          <a:prstGeom prst="rect">
            <a:avLst/>
          </a:prstGeom>
          <a:noFill/>
        </p:spPr>
        <p:txBody>
          <a:bodyPr wrap="square">
            <a:spAutoFit/>
          </a:bodyPr>
          <a:lstStyle/>
          <a:p>
            <a:r>
              <a:rPr lang="en-US" sz="2800" b="1" dirty="0">
                <a:solidFill>
                  <a:schemeClr val="bg1"/>
                </a:solidFill>
              </a:rPr>
              <a:t>Components of Docker </a:t>
            </a:r>
            <a:endParaRPr lang="en-US" sz="2800" dirty="0">
              <a:solidFill>
                <a:schemeClr val="bg1"/>
              </a:solidFill>
            </a:endParaRPr>
          </a:p>
        </p:txBody>
      </p:sp>
    </p:spTree>
    <p:extLst>
      <p:ext uri="{BB962C8B-B14F-4D97-AF65-F5344CB8AC3E}">
        <p14:creationId xmlns:p14="http://schemas.microsoft.com/office/powerpoint/2010/main" val="142613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5" name="Freeform: Shape 64">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6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8" name="TextBox 17">
            <a:extLst>
              <a:ext uri="{FF2B5EF4-FFF2-40B4-BE49-F238E27FC236}">
                <a16:creationId xmlns:a16="http://schemas.microsoft.com/office/drawing/2014/main" id="{6514FDC7-682A-4031-AB5C-64346C08B1B2}"/>
              </a:ext>
            </a:extLst>
          </p:cNvPr>
          <p:cNvSpPr txBox="1"/>
          <p:nvPr/>
        </p:nvSpPr>
        <p:spPr>
          <a:xfrm>
            <a:off x="994087" y="1130603"/>
            <a:ext cx="3342442" cy="4596794"/>
          </a:xfrm>
          <a:prstGeom prst="rect">
            <a:avLst/>
          </a:prstGeom>
        </p:spPr>
        <p:txBody>
          <a:bodyPr vert="horz" lIns="91440" tIns="45720" rIns="91440" bIns="45720" rtlCol="0" anchor="ctr">
            <a:normAutofit/>
          </a:bodyPr>
          <a:lstStyle/>
          <a:p>
            <a:pPr>
              <a:spcBef>
                <a:spcPct val="0"/>
              </a:spcBef>
              <a:spcAft>
                <a:spcPts val="600"/>
              </a:spcAft>
              <a:buClr>
                <a:schemeClr val="accent1"/>
              </a:buClr>
              <a:buSzPct val="80000"/>
            </a:pPr>
            <a:r>
              <a:rPr lang="en-US" sz="3200" cap="all">
                <a:solidFill>
                  <a:srgbClr val="EBEBEB"/>
                </a:solidFill>
                <a:latin typeface="+mj-lt"/>
                <a:ea typeface="+mj-ea"/>
                <a:cs typeface="+mj-cs"/>
              </a:rPr>
              <a:t>Components of Docker :</a:t>
            </a:r>
          </a:p>
        </p:txBody>
      </p:sp>
      <p:sp>
        <p:nvSpPr>
          <p:cNvPr id="4" name="TextBox 3">
            <a:extLst>
              <a:ext uri="{FF2B5EF4-FFF2-40B4-BE49-F238E27FC236}">
                <a16:creationId xmlns:a16="http://schemas.microsoft.com/office/drawing/2014/main" id="{2914123C-67DE-4E57-A12A-7017B0473FC8}"/>
              </a:ext>
            </a:extLst>
          </p:cNvPr>
          <p:cNvSpPr txBox="1"/>
          <p:nvPr/>
        </p:nvSpPr>
        <p:spPr>
          <a:xfrm>
            <a:off x="5290077" y="437513"/>
            <a:ext cx="5502614" cy="5954325"/>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pPr>
            <a:r>
              <a:rPr lang="en-US" sz="1400" b="1" dirty="0">
                <a:solidFill>
                  <a:schemeClr val="tx1">
                    <a:lumMod val="75000"/>
                    <a:lumOff val="25000"/>
                  </a:schemeClr>
                </a:solidFill>
              </a:rPr>
              <a:t>Docker Engine : </a:t>
            </a:r>
            <a:r>
              <a:rPr lang="en-US" sz="1400" dirty="0">
                <a:solidFill>
                  <a:schemeClr val="tx1">
                    <a:lumMod val="75000"/>
                    <a:lumOff val="25000"/>
                  </a:schemeClr>
                </a:solidFill>
              </a:rPr>
              <a:t>The software that hosts the containers, Docker Engine is a client-server-based application</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rPr>
              <a:t>Docker Client : </a:t>
            </a:r>
            <a:r>
              <a:rPr lang="en-US" sz="1400" dirty="0">
                <a:solidFill>
                  <a:schemeClr val="tx1">
                    <a:lumMod val="75000"/>
                    <a:lumOff val="25000"/>
                  </a:schemeClr>
                </a:solidFill>
              </a:rPr>
              <a:t>A command line interface client for interacting with the Docker daemon. It greatly simplifies how you manage container instances and is one of the key reasons why developers love using Docker.</a:t>
            </a:r>
          </a:p>
          <a:p>
            <a:pPr marL="34290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rPr>
              <a:t>Docker Server : </a:t>
            </a:r>
            <a:r>
              <a:rPr lang="en-US" sz="1400" dirty="0">
                <a:solidFill>
                  <a:schemeClr val="tx1">
                    <a:lumMod val="75000"/>
                    <a:lumOff val="25000"/>
                  </a:schemeClr>
                </a:solidFill>
              </a:rPr>
              <a:t>A persistent background process that manages Docker images, containers, networks, and storage volumes. The Docker daemon constantly listens for Docker API requests and processes them.</a:t>
            </a:r>
          </a:p>
          <a:p>
            <a:pPr marL="34290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rPr>
              <a:t>Docker Engine REST API :</a:t>
            </a:r>
            <a:r>
              <a:rPr lang="en-US" sz="1400" dirty="0">
                <a:solidFill>
                  <a:schemeClr val="tx1">
                    <a:lumMod val="75000"/>
                    <a:lumOff val="25000"/>
                  </a:schemeClr>
                </a:solidFill>
              </a:rPr>
              <a:t> An API used by applications to interact with the Docker daemon; it can be accessed by an HTTP client.</a:t>
            </a:r>
          </a:p>
          <a:p>
            <a:pPr>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a:lnSpc>
                <a:spcPct val="90000"/>
              </a:lnSpc>
              <a:spcBef>
                <a:spcPts val="1000"/>
              </a:spcBef>
              <a:buClr>
                <a:schemeClr val="accent1"/>
              </a:buClr>
              <a:buSzPct val="80000"/>
            </a:pPr>
            <a:r>
              <a:rPr lang="en-US" sz="1400" b="1" dirty="0">
                <a:solidFill>
                  <a:schemeClr val="tx1">
                    <a:lumMod val="75000"/>
                    <a:lumOff val="25000"/>
                  </a:schemeClr>
                </a:solidFill>
              </a:rPr>
              <a:t>Docker Registries : </a:t>
            </a:r>
            <a:r>
              <a:rPr lang="en-US" sz="1400" dirty="0">
                <a:solidFill>
                  <a:schemeClr val="tx1">
                    <a:lumMod val="75000"/>
                    <a:lumOff val="25000"/>
                  </a:schemeClr>
                </a:solidFill>
              </a:rPr>
              <a:t>Docker registries are services that provide locations from where you can store and download images. In other words, a Docker registry contains Docker repositories that host one or more Docker Images. Public Registries include Docker Hub and Docker Cloud</a:t>
            </a:r>
          </a:p>
        </p:txBody>
      </p:sp>
    </p:spTree>
    <p:extLst>
      <p:ext uri="{BB962C8B-B14F-4D97-AF65-F5344CB8AC3E}">
        <p14:creationId xmlns:p14="http://schemas.microsoft.com/office/powerpoint/2010/main" val="300317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AA2B-9DA6-462B-A5BA-850959E6FF1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Docker installation on Linux</a:t>
            </a:r>
          </a:p>
        </p:txBody>
      </p:sp>
      <p:sp>
        <p:nvSpPr>
          <p:cNvPr id="3" name="Content Placeholder 2">
            <a:extLst>
              <a:ext uri="{FF2B5EF4-FFF2-40B4-BE49-F238E27FC236}">
                <a16:creationId xmlns:a16="http://schemas.microsoft.com/office/drawing/2014/main" id="{807781D8-F99A-4BEE-81B8-B327BCC18575}"/>
              </a:ext>
            </a:extLst>
          </p:cNvPr>
          <p:cNvSpPr>
            <a:spLocks noGrp="1"/>
          </p:cNvSpPr>
          <p:nvPr>
            <p:ph idx="1"/>
          </p:nvPr>
        </p:nvSpPr>
        <p:spPr>
          <a:xfrm>
            <a:off x="809625" y="2324101"/>
            <a:ext cx="10067925" cy="4210050"/>
          </a:xfrm>
        </p:spPr>
        <p:txBody>
          <a:bodyPr>
            <a:normAutofit fontScale="77500" lnSpcReduction="20000"/>
          </a:bodyPr>
          <a:lstStyle/>
          <a:p>
            <a:r>
              <a:rPr lang="en-US" sz="1600" b="1" i="0" dirty="0">
                <a:solidFill>
                  <a:srgbClr val="000000"/>
                </a:solidFill>
                <a:effectLst/>
                <a:latin typeface="Times New Roman" panose="02020603050405020304" pitchFamily="18" charset="0"/>
                <a:cs typeface="Times New Roman" panose="02020603050405020304" pitchFamily="18" charset="0"/>
              </a:rPr>
              <a:t>Step 1</a:t>
            </a:r>
            <a:r>
              <a:rPr lang="en-US" sz="1600" b="0" i="0" dirty="0">
                <a:solidFill>
                  <a:srgbClr val="000000"/>
                </a:solidFill>
                <a:effectLst/>
                <a:latin typeface="Times New Roman" panose="02020603050405020304" pitchFamily="18" charset="0"/>
                <a:cs typeface="Times New Roman" panose="02020603050405020304" pitchFamily="18" charset="0"/>
              </a:rPr>
              <a:t> - Before installing Docker, you first have to ensure that you have the right Linux kernel version running. Docker is only designed to run on Linux kernel version 3.8 and higher.</a:t>
            </a:r>
          </a:p>
          <a:p>
            <a:pPr marL="0" indent="0">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uname</a:t>
            </a:r>
            <a:r>
              <a:rPr lang="en-US" sz="1600" b="1" dirty="0">
                <a:solidFill>
                  <a:srgbClr val="000000"/>
                </a:solidFill>
                <a:latin typeface="Times New Roman" panose="02020603050405020304" pitchFamily="18" charset="0"/>
                <a:cs typeface="Times New Roman" panose="02020603050405020304" pitchFamily="18" charset="0"/>
              </a:rPr>
              <a:t> –a</a:t>
            </a:r>
          </a:p>
          <a:p>
            <a:r>
              <a:rPr lang="en-US" sz="1600" b="1" dirty="0">
                <a:solidFill>
                  <a:srgbClr val="000000"/>
                </a:solidFill>
                <a:latin typeface="Times New Roman" panose="02020603050405020304" pitchFamily="18" charset="0"/>
                <a:cs typeface="Times New Roman" panose="02020603050405020304" pitchFamily="18" charset="0"/>
              </a:rPr>
              <a:t>Step 2</a:t>
            </a:r>
            <a:r>
              <a:rPr lang="en-US" sz="1600" dirty="0">
                <a:solidFill>
                  <a:srgbClr val="000000"/>
                </a:solidFill>
                <a:latin typeface="Times New Roman" panose="02020603050405020304" pitchFamily="18" charset="0"/>
                <a:cs typeface="Times New Roman" panose="02020603050405020304" pitchFamily="18" charset="0"/>
              </a:rPr>
              <a:t> - You need to update the OS with the latest packages, which can be done via the following command</a:t>
            </a:r>
          </a:p>
          <a:p>
            <a:pPr marL="0" indent="0">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apt-get update</a:t>
            </a:r>
          </a:p>
          <a:p>
            <a:r>
              <a:rPr lang="en-US" sz="1600" b="1" dirty="0">
                <a:solidFill>
                  <a:srgbClr val="000000"/>
                </a:solidFill>
                <a:latin typeface="Times New Roman" panose="02020603050405020304" pitchFamily="18" charset="0"/>
                <a:cs typeface="Times New Roman" panose="02020603050405020304" pitchFamily="18" charset="0"/>
              </a:rPr>
              <a:t>Step 3</a:t>
            </a:r>
            <a:r>
              <a:rPr lang="en-US" sz="1600" dirty="0">
                <a:solidFill>
                  <a:srgbClr val="000000"/>
                </a:solidFill>
                <a:latin typeface="Times New Roman" panose="02020603050405020304" pitchFamily="18" charset="0"/>
                <a:cs typeface="Times New Roman" panose="02020603050405020304" pitchFamily="18" charset="0"/>
              </a:rPr>
              <a:t> - The next step is to install the necessary certificates that will be required to work with the Docker site on to download the necessary Docker packages.</a:t>
            </a:r>
          </a:p>
          <a:p>
            <a:pPr marL="0" indent="0">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sudo</a:t>
            </a:r>
            <a:r>
              <a:rPr lang="en-US" sz="1600" b="1" dirty="0">
                <a:solidFill>
                  <a:srgbClr val="000000"/>
                </a:solidFill>
                <a:latin typeface="Times New Roman" panose="02020603050405020304" pitchFamily="18" charset="0"/>
                <a:cs typeface="Times New Roman" panose="02020603050405020304" pitchFamily="18" charset="0"/>
              </a:rPr>
              <a:t> apt-get install apt-transport-https ca-certificates</a:t>
            </a:r>
            <a:endParaRPr lang="en-US" sz="1600" b="1" dirty="0">
              <a:latin typeface="Times New Roman" panose="02020603050405020304" pitchFamily="18" charset="0"/>
              <a:cs typeface="Times New Roman" panose="02020603050405020304" pitchFamily="18" charset="0"/>
            </a:endParaRPr>
          </a:p>
          <a:p>
            <a:r>
              <a:rPr lang="en-US" sz="1600" b="1" dirty="0">
                <a:solidFill>
                  <a:srgbClr val="000000"/>
                </a:solidFill>
                <a:latin typeface="Times New Roman" panose="02020603050405020304" pitchFamily="18" charset="0"/>
                <a:cs typeface="Times New Roman" panose="02020603050405020304" pitchFamily="18" charset="0"/>
              </a:rPr>
              <a:t>Step 4 - </a:t>
            </a:r>
            <a:r>
              <a:rPr lang="en-US" sz="1600" dirty="0">
                <a:solidFill>
                  <a:srgbClr val="000000"/>
                </a:solidFill>
                <a:latin typeface="Times New Roman" panose="02020603050405020304" pitchFamily="18" charset="0"/>
                <a:cs typeface="Times New Roman" panose="02020603050405020304" pitchFamily="18" charset="0"/>
              </a:rPr>
              <a:t>The next step is to add the new GPG key. This key is required to ensure that all data is encrypted when downloading the necessary packages for Docker.</a:t>
            </a:r>
          </a:p>
          <a:p>
            <a:pPr marL="0" indent="0">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curl -</a:t>
            </a:r>
            <a:r>
              <a:rPr lang="en-US" sz="1600" b="1" dirty="0" err="1">
                <a:solidFill>
                  <a:srgbClr val="000000"/>
                </a:solidFill>
                <a:latin typeface="Times New Roman" panose="02020603050405020304" pitchFamily="18" charset="0"/>
                <a:cs typeface="Times New Roman" panose="02020603050405020304" pitchFamily="18" charset="0"/>
              </a:rPr>
              <a:t>fsSL</a:t>
            </a:r>
            <a:r>
              <a:rPr lang="en-US" sz="1600" b="1" dirty="0">
                <a:solidFill>
                  <a:srgbClr val="000000"/>
                </a:solidFill>
                <a:latin typeface="Times New Roman" panose="02020603050405020304" pitchFamily="18" charset="0"/>
                <a:cs typeface="Times New Roman" panose="02020603050405020304" pitchFamily="18" charset="0"/>
              </a:rPr>
              <a:t> https://download.docker.com/linux/ubuntu/gpg | </a:t>
            </a:r>
            <a:r>
              <a:rPr lang="en-US" sz="1600" b="1" dirty="0" err="1">
                <a:solidFill>
                  <a:srgbClr val="000000"/>
                </a:solidFill>
                <a:latin typeface="Times New Roman" panose="02020603050405020304" pitchFamily="18" charset="0"/>
                <a:cs typeface="Times New Roman" panose="02020603050405020304" pitchFamily="18" charset="0"/>
              </a:rPr>
              <a:t>sudo</a:t>
            </a:r>
            <a:r>
              <a:rPr lang="en-US" sz="1600" b="1" dirty="0">
                <a:solidFill>
                  <a:srgbClr val="000000"/>
                </a:solidFill>
                <a:latin typeface="Times New Roman" panose="02020603050405020304" pitchFamily="18" charset="0"/>
                <a:cs typeface="Times New Roman" panose="02020603050405020304" pitchFamily="18" charset="0"/>
              </a:rPr>
              <a:t> apt-key add -</a:t>
            </a:r>
          </a:p>
          <a:p>
            <a:r>
              <a:rPr lang="en-US" sz="1600" b="1" dirty="0">
                <a:solidFill>
                  <a:srgbClr val="000000"/>
                </a:solidFill>
                <a:latin typeface="Times New Roman" panose="02020603050405020304" pitchFamily="18" charset="0"/>
                <a:cs typeface="Times New Roman" panose="02020603050405020304" pitchFamily="18" charset="0"/>
              </a:rPr>
              <a:t>Step 5</a:t>
            </a:r>
            <a:r>
              <a:rPr lang="en-US" sz="1600" dirty="0">
                <a:solidFill>
                  <a:srgbClr val="000000"/>
                </a:solidFill>
                <a:latin typeface="Times New Roman" panose="02020603050405020304" pitchFamily="18" charset="0"/>
                <a:cs typeface="Times New Roman" panose="02020603050405020304" pitchFamily="18" charset="0"/>
              </a:rPr>
              <a:t> - Add the Docker repository to APT sources</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sudo</a:t>
            </a:r>
            <a:r>
              <a:rPr lang="en-US" sz="1600" b="1" dirty="0">
                <a:latin typeface="Times New Roman" panose="02020603050405020304" pitchFamily="18" charset="0"/>
                <a:cs typeface="Times New Roman" panose="02020603050405020304" pitchFamily="18" charset="0"/>
              </a:rPr>
              <a:t> add-apt-repository "deb [arch=amd64] https://download.docker.com/linux/ubuntu bionic stable“</a:t>
            </a:r>
          </a:p>
          <a:p>
            <a:r>
              <a:rPr lang="en-US" sz="1600" b="1" dirty="0">
                <a:latin typeface="Times New Roman" panose="02020603050405020304" pitchFamily="18" charset="0"/>
                <a:cs typeface="Times New Roman" panose="02020603050405020304" pitchFamily="18" charset="0"/>
              </a:rPr>
              <a:t>Step 6 - </a:t>
            </a:r>
            <a:r>
              <a:rPr lang="en-US" sz="1600" dirty="0">
                <a:latin typeface="Times New Roman" panose="02020603050405020304" pitchFamily="18" charset="0"/>
                <a:cs typeface="Times New Roman" panose="02020603050405020304" pitchFamily="18" charset="0"/>
              </a:rPr>
              <a:t>update the package database with the Docker packages from the newly added repo:</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sudo</a:t>
            </a:r>
            <a:r>
              <a:rPr lang="en-US" sz="1600" b="1" dirty="0">
                <a:latin typeface="Times New Roman" panose="02020603050405020304" pitchFamily="18" charset="0"/>
                <a:cs typeface="Times New Roman" panose="02020603050405020304" pitchFamily="18" charset="0"/>
              </a:rPr>
              <a:t> apt update</a:t>
            </a:r>
          </a:p>
          <a:p>
            <a:r>
              <a:rPr lang="en-US" sz="1600" b="1" dirty="0">
                <a:latin typeface="Times New Roman" panose="02020603050405020304" pitchFamily="18" charset="0"/>
                <a:cs typeface="Times New Roman" panose="02020603050405020304" pitchFamily="18" charset="0"/>
              </a:rPr>
              <a:t>Step 7 - </a:t>
            </a:r>
            <a:r>
              <a:rPr lang="en-US" sz="1600" b="1" dirty="0" err="1">
                <a:latin typeface="Times New Roman" panose="02020603050405020304" pitchFamily="18" charset="0"/>
                <a:cs typeface="Times New Roman" panose="02020603050405020304" pitchFamily="18" charset="0"/>
              </a:rPr>
              <a:t>sudo</a:t>
            </a:r>
            <a:r>
              <a:rPr lang="en-US" sz="1600" b="1" dirty="0">
                <a:latin typeface="Times New Roman" panose="02020603050405020304" pitchFamily="18" charset="0"/>
                <a:cs typeface="Times New Roman" panose="02020603050405020304" pitchFamily="18" charset="0"/>
              </a:rPr>
              <a:t> apt-get install –y docker-engine</a:t>
            </a:r>
          </a:p>
          <a:p>
            <a:pPr marL="0" indent="0">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83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644A-034C-4DD7-976A-F38608788BB1}"/>
              </a:ext>
            </a:extLst>
          </p:cNvPr>
          <p:cNvSpPr>
            <a:spLocks noGrp="1"/>
          </p:cNvSpPr>
          <p:nvPr>
            <p:ph type="title"/>
          </p:nvPr>
        </p:nvSpPr>
        <p:spPr>
          <a:xfrm>
            <a:off x="838200" y="365125"/>
            <a:ext cx="10515600" cy="2035175"/>
          </a:xfrm>
        </p:spPr>
        <p:txBody>
          <a:bodyPr>
            <a:normAutofit/>
          </a:bodyPr>
          <a:lstStyle/>
          <a:p>
            <a:br>
              <a:rPr lang="en-US" sz="2800" b="1"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Dockerizing</a:t>
            </a:r>
            <a:r>
              <a:rPr lang="en-US" sz="2800" b="1" dirty="0">
                <a:latin typeface="Times New Roman" panose="02020603050405020304" pitchFamily="18" charset="0"/>
                <a:cs typeface="Times New Roman" panose="02020603050405020304" pitchFamily="18" charset="0"/>
              </a:rPr>
              <a:t> application</a:t>
            </a:r>
            <a:br>
              <a:rPr lang="en-US" sz="1800" b="1"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91682F-5BCF-431F-9052-F224105D79BD}"/>
              </a:ext>
            </a:extLst>
          </p:cNvPr>
          <p:cNvSpPr txBox="1"/>
          <p:nvPr/>
        </p:nvSpPr>
        <p:spPr>
          <a:xfrm>
            <a:off x="838200" y="2505670"/>
            <a:ext cx="6096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Create a docker file</a:t>
            </a:r>
          </a:p>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Build the image</a:t>
            </a:r>
          </a:p>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Run as container</a:t>
            </a:r>
            <a:endParaRPr lang="en-US" dirty="0"/>
          </a:p>
        </p:txBody>
      </p:sp>
    </p:spTree>
    <p:extLst>
      <p:ext uri="{BB962C8B-B14F-4D97-AF65-F5344CB8AC3E}">
        <p14:creationId xmlns:p14="http://schemas.microsoft.com/office/powerpoint/2010/main" val="63966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 name="Content Placeholder 2">
            <a:extLst>
              <a:ext uri="{FF2B5EF4-FFF2-40B4-BE49-F238E27FC236}">
                <a16:creationId xmlns:a16="http://schemas.microsoft.com/office/drawing/2014/main" id="{BF68F35D-B4B9-4F27-AA4D-94FF00BE7ECF}"/>
              </a:ext>
            </a:extLst>
          </p:cNvPr>
          <p:cNvSpPr>
            <a:spLocks noGrp="1"/>
          </p:cNvSpPr>
          <p:nvPr>
            <p:ph idx="1"/>
          </p:nvPr>
        </p:nvSpPr>
        <p:spPr>
          <a:xfrm>
            <a:off x="5290077" y="437513"/>
            <a:ext cx="5502614" cy="5954325"/>
          </a:xfrm>
        </p:spPr>
        <p:txBody>
          <a:bodyPr anchor="ctr">
            <a:normAutofit/>
          </a:bodyPr>
          <a:lstStyle/>
          <a:p>
            <a:pPr marL="0" indent="0">
              <a:lnSpc>
                <a:spcPct val="90000"/>
              </a:lnSpc>
              <a:buNone/>
            </a:pPr>
            <a:endParaRPr lang="en-US" sz="1100" dirty="0">
              <a:latin typeface="Times New Roman" panose="02020603050405020304" pitchFamily="18" charset="0"/>
              <a:cs typeface="Times New Roman" panose="02020603050405020304" pitchFamily="18" charset="0"/>
            </a:endParaRPr>
          </a:p>
          <a:p>
            <a:pPr marL="0" indent="0">
              <a:lnSpc>
                <a:spcPct val="90000"/>
              </a:lnSpc>
              <a:buNone/>
            </a:pPr>
            <a:r>
              <a:rPr lang="en-US" sz="1600" dirty="0">
                <a:latin typeface="Times New Roman" panose="02020603050405020304" pitchFamily="18" charset="0"/>
                <a:cs typeface="Times New Roman" panose="02020603050405020304" pitchFamily="18" charset="0"/>
              </a:rPr>
              <a:t># syntax=docker/dockerfile:1</a:t>
            </a:r>
          </a:p>
          <a:p>
            <a:pPr marL="0" indent="0">
              <a:lnSpc>
                <a:spcPct val="90000"/>
              </a:lnSpc>
              <a:buNone/>
            </a:pPr>
            <a:r>
              <a:rPr lang="en-US" sz="1600" dirty="0">
                <a:latin typeface="Times New Roman" panose="02020603050405020304" pitchFamily="18" charset="0"/>
                <a:cs typeface="Times New Roman" panose="02020603050405020304" pitchFamily="18" charset="0"/>
              </a:rPr>
              <a:t>FROM golang:1.10</a:t>
            </a:r>
          </a:p>
          <a:p>
            <a:pPr marL="0" indent="0">
              <a:lnSpc>
                <a:spcPct val="90000"/>
              </a:lnSpc>
              <a:buNone/>
            </a:pPr>
            <a:r>
              <a:rPr lang="en-US" sz="1600" dirty="0">
                <a:latin typeface="Times New Roman" panose="02020603050405020304" pitchFamily="18" charset="0"/>
                <a:cs typeface="Times New Roman" panose="02020603050405020304" pitchFamily="18" charset="0"/>
              </a:rPr>
              <a:t># Set the Current Working Directory inside the container</a:t>
            </a:r>
          </a:p>
          <a:p>
            <a:pPr marL="0" indent="0">
              <a:lnSpc>
                <a:spcPct val="90000"/>
              </a:lnSpc>
              <a:buNone/>
            </a:pPr>
            <a:r>
              <a:rPr lang="en-US" sz="1600" dirty="0">
                <a:latin typeface="Times New Roman" panose="02020603050405020304" pitchFamily="18" charset="0"/>
                <a:cs typeface="Times New Roman" panose="02020603050405020304" pitchFamily="18" charset="0"/>
              </a:rPr>
              <a:t>RUN </a:t>
            </a:r>
            <a:r>
              <a:rPr lang="en-US" sz="1600" dirty="0" err="1">
                <a:latin typeface="Times New Roman" panose="02020603050405020304" pitchFamily="18" charset="0"/>
                <a:cs typeface="Times New Roman" panose="02020603050405020304" pitchFamily="18" charset="0"/>
              </a:rPr>
              <a:t>mkdir</a:t>
            </a:r>
            <a:r>
              <a:rPr lang="en-US" sz="1600" dirty="0">
                <a:latin typeface="Times New Roman" panose="02020603050405020304" pitchFamily="18" charset="0"/>
                <a:cs typeface="Times New Roman" panose="02020603050405020304" pitchFamily="18" charset="0"/>
              </a:rPr>
              <a:t> /app</a:t>
            </a:r>
          </a:p>
          <a:p>
            <a:pPr marL="0" indent="0">
              <a:lnSpc>
                <a:spcPct val="90000"/>
              </a:lnSpc>
              <a:buNone/>
            </a:pPr>
            <a:r>
              <a:rPr lang="en-US" sz="1600" dirty="0">
                <a:latin typeface="Times New Roman" panose="02020603050405020304" pitchFamily="18" charset="0"/>
                <a:cs typeface="Times New Roman" panose="02020603050405020304" pitchFamily="18" charset="0"/>
              </a:rPr>
              <a:t>WORKDIR  /app</a:t>
            </a:r>
          </a:p>
          <a:p>
            <a:pPr marL="0" indent="0">
              <a:lnSpc>
                <a:spcPct val="90000"/>
              </a:lnSpc>
              <a:buNone/>
            </a:pPr>
            <a:r>
              <a:rPr lang="en-US" sz="1600" dirty="0">
                <a:latin typeface="Times New Roman" panose="02020603050405020304" pitchFamily="18" charset="0"/>
                <a:cs typeface="Times New Roman" panose="02020603050405020304" pitchFamily="18" charset="0"/>
              </a:rPr>
              <a:t>COPY go.mod ./</a:t>
            </a:r>
          </a:p>
          <a:p>
            <a:pPr marL="0" indent="0">
              <a:lnSpc>
                <a:spcPct val="90000"/>
              </a:lnSpc>
              <a:buNone/>
            </a:pPr>
            <a:r>
              <a:rPr lang="en-US" sz="1600" dirty="0">
                <a:latin typeface="Times New Roman" panose="02020603050405020304" pitchFamily="18" charset="0"/>
                <a:cs typeface="Times New Roman" panose="02020603050405020304" pitchFamily="18" charset="0"/>
              </a:rPr>
              <a:t>COPY </a:t>
            </a:r>
            <a:r>
              <a:rPr lang="en-US" sz="1600" dirty="0" err="1">
                <a:latin typeface="Times New Roman" panose="02020603050405020304" pitchFamily="18" charset="0"/>
                <a:cs typeface="Times New Roman" panose="02020603050405020304" pitchFamily="18" charset="0"/>
              </a:rPr>
              <a:t>go.sum</a:t>
            </a:r>
            <a:r>
              <a:rPr lang="en-US" sz="1600" dirty="0">
                <a:latin typeface="Times New Roman" panose="02020603050405020304" pitchFamily="18" charset="0"/>
                <a:cs typeface="Times New Roman" panose="02020603050405020304" pitchFamily="18" charset="0"/>
              </a:rPr>
              <a:t> ./</a:t>
            </a:r>
          </a:p>
          <a:p>
            <a:pPr marL="0" indent="0">
              <a:lnSpc>
                <a:spcPct val="90000"/>
              </a:lnSpc>
              <a:buNone/>
            </a:pPr>
            <a:r>
              <a:rPr lang="en-US" sz="1600" dirty="0">
                <a:latin typeface="Times New Roman" panose="02020603050405020304" pitchFamily="18" charset="0"/>
                <a:cs typeface="Times New Roman" panose="02020603050405020304" pitchFamily="18" charset="0"/>
              </a:rPr>
              <a:t>RUN go mod download</a:t>
            </a:r>
          </a:p>
          <a:p>
            <a:pPr marL="0" indent="0">
              <a:lnSpc>
                <a:spcPct val="90000"/>
              </a:lnSpc>
              <a:buNone/>
            </a:pPr>
            <a:r>
              <a:rPr lang="en-US" sz="1600" dirty="0">
                <a:latin typeface="Times New Roman" panose="02020603050405020304" pitchFamily="18" charset="0"/>
                <a:cs typeface="Times New Roman" panose="02020603050405020304" pitchFamily="18" charset="0"/>
              </a:rPr>
              <a:t>COPY *.go ./</a:t>
            </a:r>
          </a:p>
          <a:p>
            <a:pPr marL="0" indent="0">
              <a:lnSpc>
                <a:spcPct val="90000"/>
              </a:lnSpc>
              <a:buNone/>
            </a:pPr>
            <a:r>
              <a:rPr lang="en-US" sz="1600" dirty="0">
                <a:latin typeface="Times New Roman" panose="02020603050405020304" pitchFamily="18" charset="0"/>
                <a:cs typeface="Times New Roman" panose="02020603050405020304" pitchFamily="18" charset="0"/>
              </a:rPr>
              <a:t># Build the Go app</a:t>
            </a:r>
          </a:p>
          <a:p>
            <a:pPr marL="0" indent="0">
              <a:lnSpc>
                <a:spcPct val="90000"/>
              </a:lnSpc>
              <a:buNone/>
            </a:pPr>
            <a:r>
              <a:rPr lang="en-US" sz="1600" dirty="0">
                <a:latin typeface="Times New Roman" panose="02020603050405020304" pitchFamily="18" charset="0"/>
                <a:cs typeface="Times New Roman" panose="02020603050405020304" pitchFamily="18" charset="0"/>
              </a:rPr>
              <a:t>RUN go build -o go-sample-app .</a:t>
            </a:r>
          </a:p>
          <a:p>
            <a:pPr marL="0" indent="0">
              <a:lnSpc>
                <a:spcPct val="90000"/>
              </a:lnSpc>
              <a:buNone/>
            </a:pPr>
            <a:r>
              <a:rPr lang="en-US" sz="1600" dirty="0">
                <a:latin typeface="Times New Roman" panose="02020603050405020304" pitchFamily="18" charset="0"/>
                <a:cs typeface="Times New Roman" panose="02020603050405020304" pitchFamily="18" charset="0"/>
              </a:rPr>
              <a:t># This container exposes port 8080 to the outside world</a:t>
            </a:r>
          </a:p>
          <a:p>
            <a:pPr marL="0" indent="0">
              <a:lnSpc>
                <a:spcPct val="90000"/>
              </a:lnSpc>
              <a:buNone/>
            </a:pPr>
            <a:r>
              <a:rPr lang="en-US" sz="1600" dirty="0">
                <a:latin typeface="Times New Roman" panose="02020603050405020304" pitchFamily="18" charset="0"/>
                <a:cs typeface="Times New Roman" panose="02020603050405020304" pitchFamily="18" charset="0"/>
              </a:rPr>
              <a:t>EXPOSE 8080</a:t>
            </a:r>
          </a:p>
          <a:p>
            <a:pPr marL="0" indent="0">
              <a:lnSpc>
                <a:spcPct val="90000"/>
              </a:lnSpc>
              <a:buNone/>
            </a:pPr>
            <a:r>
              <a:rPr lang="en-US" sz="1600" dirty="0">
                <a:latin typeface="Times New Roman" panose="02020603050405020304" pitchFamily="18" charset="0"/>
                <a:cs typeface="Times New Roman" panose="02020603050405020304" pitchFamily="18" charset="0"/>
              </a:rPr>
              <a:t># Run the executable</a:t>
            </a:r>
          </a:p>
          <a:p>
            <a:pPr marL="0" indent="0">
              <a:lnSpc>
                <a:spcPct val="90000"/>
              </a:lnSpc>
              <a:buNone/>
            </a:pPr>
            <a:r>
              <a:rPr lang="en-US" sz="1600" dirty="0">
                <a:latin typeface="Times New Roman" panose="02020603050405020304" pitchFamily="18" charset="0"/>
                <a:cs typeface="Times New Roman" panose="02020603050405020304" pitchFamily="18" charset="0"/>
              </a:rPr>
              <a:t>CMD ["/go-sample-app"]</a:t>
            </a:r>
          </a:p>
        </p:txBody>
      </p:sp>
      <p:sp>
        <p:nvSpPr>
          <p:cNvPr id="9" name="TextBox 8">
            <a:extLst>
              <a:ext uri="{FF2B5EF4-FFF2-40B4-BE49-F238E27FC236}">
                <a16:creationId xmlns:a16="http://schemas.microsoft.com/office/drawing/2014/main" id="{59717AC5-6DBA-4979-92BE-0D5F69F9F585}"/>
              </a:ext>
            </a:extLst>
          </p:cNvPr>
          <p:cNvSpPr txBox="1"/>
          <p:nvPr/>
        </p:nvSpPr>
        <p:spPr>
          <a:xfrm>
            <a:off x="1580933" y="2868414"/>
            <a:ext cx="6096000" cy="461665"/>
          </a:xfrm>
          <a:prstGeom prst="rect">
            <a:avLst/>
          </a:prstGeom>
          <a:no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Docker file</a:t>
            </a:r>
            <a:endParaRPr lang="en-US" sz="2400" dirty="0">
              <a:solidFill>
                <a:schemeClr val="bg1"/>
              </a:solidFill>
            </a:endParaRPr>
          </a:p>
        </p:txBody>
      </p:sp>
    </p:spTree>
    <p:extLst>
      <p:ext uri="{BB962C8B-B14F-4D97-AF65-F5344CB8AC3E}">
        <p14:creationId xmlns:p14="http://schemas.microsoft.com/office/powerpoint/2010/main" val="138197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27CAB-AD72-44B9-BC6C-068FB63E81BB}"/>
              </a:ext>
            </a:extLst>
          </p:cNvPr>
          <p:cNvSpPr>
            <a:spLocks noGrp="1"/>
          </p:cNvSpPr>
          <p:nvPr>
            <p:ph idx="1"/>
          </p:nvPr>
        </p:nvSpPr>
        <p:spPr>
          <a:xfrm>
            <a:off x="838200" y="695325"/>
            <a:ext cx="10515600" cy="5481638"/>
          </a:xfrm>
        </p:spPr>
        <p:txBody>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Build the image:</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Docker build command is used to create docker image form docker file</a:t>
            </a:r>
          </a:p>
          <a:p>
            <a:pPr marL="0" indent="0">
              <a:buNone/>
            </a:pPr>
            <a:r>
              <a:rPr lang="en-US" sz="1800" dirty="0">
                <a:latin typeface="Times New Roman" panose="02020603050405020304" pitchFamily="18" charset="0"/>
                <a:cs typeface="Times New Roman" panose="02020603050405020304" pitchFamily="18" charset="0"/>
              </a:rPr>
              <a:t>     docker build --tag go-sample-app .</a:t>
            </a:r>
          </a:p>
          <a:p>
            <a:pPr marL="0" indent="0">
              <a:buNone/>
            </a:pPr>
            <a:r>
              <a:rPr lang="en-US" sz="1800" b="1" dirty="0">
                <a:latin typeface="Times New Roman" panose="02020603050405020304" pitchFamily="18" charset="0"/>
                <a:cs typeface="Times New Roman" panose="02020603050405020304" pitchFamily="18" charset="0"/>
              </a:rPr>
              <a:t>     </a:t>
            </a:r>
            <a:r>
              <a:rPr lang="sv-SE" sz="1800" dirty="0">
                <a:latin typeface="Times New Roman" panose="02020603050405020304" pitchFamily="18" charset="0"/>
                <a:cs typeface="Times New Roman" panose="02020603050405020304" pitchFamily="18" charset="0"/>
              </a:rPr>
              <a:t>docker image tag </a:t>
            </a:r>
            <a:r>
              <a:rPr lang="en-US" sz="1800" dirty="0">
                <a:latin typeface="Times New Roman" panose="02020603050405020304" pitchFamily="18" charset="0"/>
                <a:cs typeface="Times New Roman" panose="02020603050405020304" pitchFamily="18" charset="0"/>
              </a:rPr>
              <a:t>go-sample-app </a:t>
            </a:r>
            <a:r>
              <a:rPr lang="sv-SE" sz="1800" dirty="0">
                <a:latin typeface="Times New Roman" panose="02020603050405020304" pitchFamily="18" charset="0"/>
                <a:cs typeface="Times New Roman" panose="02020603050405020304" pitchFamily="18" charset="0"/>
              </a:rPr>
              <a:t>:latest </a:t>
            </a:r>
            <a:r>
              <a:rPr lang="en-US" sz="1800" dirty="0">
                <a:latin typeface="Times New Roman" panose="02020603050405020304" pitchFamily="18" charset="0"/>
                <a:cs typeface="Times New Roman" panose="02020603050405020304" pitchFamily="18" charset="0"/>
              </a:rPr>
              <a:t>go-sample-app </a:t>
            </a:r>
            <a:r>
              <a:rPr lang="sv-SE" sz="1800" dirty="0">
                <a:latin typeface="Times New Roman" panose="02020603050405020304" pitchFamily="18" charset="0"/>
                <a:cs typeface="Times New Roman" panose="02020603050405020304" pitchFamily="18" charset="0"/>
              </a:rPr>
              <a:t>:v1.0</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Run the image to start the container</a:t>
            </a:r>
          </a:p>
          <a:p>
            <a:pPr marL="0" indent="0">
              <a:buNone/>
            </a:pPr>
            <a:r>
              <a:rPr lang="sv-SE" sz="1800" b="1" dirty="0">
                <a:latin typeface="Times New Roman" panose="02020603050405020304" pitchFamily="18" charset="0"/>
                <a:cs typeface="Times New Roman" panose="02020603050405020304" pitchFamily="18" charset="0"/>
              </a:rPr>
              <a:t>      </a:t>
            </a:r>
            <a:r>
              <a:rPr lang="sv-SE" sz="1800" dirty="0">
                <a:latin typeface="Times New Roman" panose="02020603050405020304" pitchFamily="18" charset="0"/>
                <a:cs typeface="Times New Roman" panose="02020603050405020304" pitchFamily="18" charset="0"/>
              </a:rPr>
              <a:t>docker run -p 8081:8081 golang-docker-example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986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4327</TotalTime>
  <Words>1515</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Century Gothic</vt:lpstr>
      <vt:lpstr>Roboto</vt:lpstr>
      <vt:lpstr>Times New Roman</vt:lpstr>
      <vt:lpstr>Wingdings</vt:lpstr>
      <vt:lpstr>Wingdings 3</vt:lpstr>
      <vt:lpstr>Ion Boardroom</vt:lpstr>
      <vt:lpstr>Docker &amp; Kubernetes</vt:lpstr>
      <vt:lpstr>PowerPoint Presentation</vt:lpstr>
      <vt:lpstr>Docker Architecture :</vt:lpstr>
      <vt:lpstr>PowerPoint Presentation</vt:lpstr>
      <vt:lpstr>PowerPoint Presentation</vt:lpstr>
      <vt:lpstr>Docker installation on Linux</vt:lpstr>
      <vt:lpstr> Dockerizing application  </vt:lpstr>
      <vt:lpstr>PowerPoint Presentation</vt:lpstr>
      <vt:lpstr>PowerPoint Presentation</vt:lpstr>
      <vt:lpstr>PowerPoint Presentation</vt:lpstr>
      <vt:lpstr>KUBERNETES</vt:lpstr>
      <vt:lpstr>OVERVIEW</vt:lpstr>
      <vt:lpstr>What Problems Does Kubernetes solve</vt:lpstr>
      <vt:lpstr>Features of Kubernetes</vt:lpstr>
      <vt:lpstr>Kubernetes Components</vt:lpstr>
      <vt:lpstr>KUBERNETES ARCHITECTURE</vt:lpstr>
      <vt:lpstr>Components of Master Node</vt:lpstr>
      <vt:lpstr>Components of Master Node</vt:lpstr>
      <vt:lpstr>Components of Worker Node</vt:lpstr>
      <vt:lpstr>Components of Worker Node</vt:lpstr>
      <vt:lpstr>Kubernetes Objects And Workloads</vt:lpstr>
      <vt:lpstr>Replication Controller</vt:lpstr>
      <vt:lpstr>Replica Set</vt:lpstr>
      <vt:lpstr>Deployment</vt:lpstr>
      <vt:lpstr>Deployment</vt:lpstr>
      <vt:lpstr>Services</vt:lpstr>
      <vt:lpstr>Kubernetes Volumes</vt:lpstr>
      <vt:lpstr>Docker Swarm vs Kubernetes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Manakatti, AjitX</dc:creator>
  <cp:lastModifiedBy>SenthilMurugan, SangeethaX</cp:lastModifiedBy>
  <cp:revision>147</cp:revision>
  <dcterms:created xsi:type="dcterms:W3CDTF">2022-05-25T05:05:16Z</dcterms:created>
  <dcterms:modified xsi:type="dcterms:W3CDTF">2022-05-31T09:46:17Z</dcterms:modified>
</cp:coreProperties>
</file>