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8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7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F948-072E-437C-9638-F4A7986DD0B2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E88C-50AF-4DD0-8E3D-67185AEF64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58068599,&quot;Placement&quot;:&quot;Header&quot;,&quot;Top&quot;:0.0,&quot;Left&quot;:0.0,&quot;SlideWidth&quot;:1440,&quot;SlideHeight&quot;:810}">
            <a:extLst>
              <a:ext uri="{FF2B5EF4-FFF2-40B4-BE49-F238E27FC236}">
                <a16:creationId xmlns:a16="http://schemas.microsoft.com/office/drawing/2014/main" id="{55185521-BFA6-813B-2852-419C1E8329CC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8" name="MSIPCMContentMarking" descr="{&quot;HashCode&quot;:282206168,&quot;Placement&quot;:&quot;Footer&quot;,&quot;Top&quot;:790.68866,&quot;Left&quot;:0.0,&quot;SlideWidth&quot;:1440,&quot;SlideHeight&quot;:810}">
            <a:extLst>
              <a:ext uri="{FF2B5EF4-FFF2-40B4-BE49-F238E27FC236}">
                <a16:creationId xmlns:a16="http://schemas.microsoft.com/office/drawing/2014/main" id="{E9D8AD59-9AB5-28A3-1CB3-88AEC5380964}"/>
              </a:ext>
            </a:extLst>
          </p:cNvPr>
          <p:cNvSpPr txBox="1"/>
          <p:nvPr userDrawn="1"/>
        </p:nvSpPr>
        <p:spPr>
          <a:xfrm>
            <a:off x="0" y="10041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93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A92099-D297-CD24-5CD2-188ADE5C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27000">
              <a:schemeClr val="accent1"/>
            </a:glow>
            <a:reflection stA="0" endPos="65000" dist="508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559BC-F148-6535-4B10-CEFCA0BABD7E}"/>
              </a:ext>
            </a:extLst>
          </p:cNvPr>
          <p:cNvSpPr txBox="1"/>
          <p:nvPr/>
        </p:nvSpPr>
        <p:spPr>
          <a:xfrm>
            <a:off x="7815240" y="1285166"/>
            <a:ext cx="10235381" cy="87100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90500">
              <a:schemeClr val="accent1"/>
            </a:glow>
            <a:outerShdw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Identify the right use case for ml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Consider the data infrastructure and architecture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Consider the need for data engineers and tooling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Think about data preparation and feature engineering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Consider the need for </a:t>
            </a:r>
            <a:r>
              <a:rPr lang="en-US" sz="4000" dirty="0" err="1"/>
              <a:t>mlops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Register and manage/monitor models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Consider data issues in production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Govern data and models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Take interpretability and </a:t>
            </a:r>
            <a:r>
              <a:rPr lang="en-US" sz="4000" dirty="0" err="1"/>
              <a:t>explainability</a:t>
            </a:r>
            <a:r>
              <a:rPr lang="en-US" sz="4000" dirty="0"/>
              <a:t> into account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Consider culture and process issues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5CDAB-D896-E106-58D0-B29E07237E04}"/>
              </a:ext>
            </a:extLst>
          </p:cNvPr>
          <p:cNvSpPr txBox="1"/>
          <p:nvPr/>
        </p:nvSpPr>
        <p:spPr>
          <a:xfrm>
            <a:off x="2501608" y="58057"/>
            <a:ext cx="13681821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27000">
              <a:schemeClr val="accent1"/>
            </a:glow>
            <a:reflection endPos="0" dir="5400000" sy="-100000" algn="bl" rotWithShape="0"/>
          </a:effectLst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Checklist: To start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403735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Thangarajan Nagarethinam (tnagarethina)</dc:creator>
  <cp:lastModifiedBy>Thangarajan Nagarethinam (tnagarethina)</cp:lastModifiedBy>
  <cp:revision>1</cp:revision>
  <cp:lastPrinted>2022-09-16T07:54:00Z</cp:lastPrinted>
  <dcterms:created xsi:type="dcterms:W3CDTF">2022-09-16T06:47:07Z</dcterms:created>
  <dcterms:modified xsi:type="dcterms:W3CDTF">2022-09-16T07:54:23Z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2022-09-16T07:54:09Z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e0faf318-f0ee-49db-87f2-33028273d375</vt:lpwstr>
  </property>
  <property fmtid="{D5CDD505-2E9C-101B-9397-08002B2CF9AE}" pid="8" name="MSIP_Label_37874100-6000-43b6-a204-2d77792600b9_ContentBits">
    <vt:lpwstr>3</vt:lpwstr>
  </property>
</Properties>
</file>