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8" r:id="rId11"/>
    <p:sldId id="264" r:id="rId12"/>
    <p:sldId id="265"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5/20/2019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5/20/2019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5/20/2019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atplotlib.org/api/pyplot_api.html" TargetMode="External"/><Relationship Id="rId3" Type="http://schemas.openxmlformats.org/officeDocument/2006/relationships/hyperlink" Target="https://www.cloudera.com/documentation/enterprise/5-2-x/topics/cdh_ig_ports_cdh5.html" TargetMode="External"/><Relationship Id="rId7" Type="http://schemas.openxmlformats.org/officeDocument/2006/relationships/hyperlink" Target="https://kafka.apache.org/" TargetMode="External"/><Relationship Id="rId2" Type="http://schemas.openxmlformats.org/officeDocument/2006/relationships/hyperlink" Target="https://www.cloudera.com/downloads.html??utm_campaign=Download_sitelink&amp;src=GoogleAdWords&amp;gclid=Cj0KCQjwoInnBRDDARIsANBVyATE8Hl5CCfMLGunWSU0NzXXgagfl1g13jJMRslhZrtTaTNZuqY0DZwaAmeREALw_wcB" TargetMode="External"/><Relationship Id="rId1" Type="http://schemas.openxmlformats.org/officeDocument/2006/relationships/slideLayout" Target="../slideLayouts/slideLayout2.xml"/><Relationship Id="rId6" Type="http://schemas.openxmlformats.org/officeDocument/2006/relationships/hyperlink" Target="https://pathtoagi.wordpress.com/2017/07/28/clouderavm_jupyter_pyspark_setup/" TargetMode="External"/><Relationship Id="rId5" Type="http://schemas.openxmlformats.org/officeDocument/2006/relationships/hyperlink" Target="https://jupyter.readthedocs.io/en/latest/index.html" TargetMode="External"/><Relationship Id="rId4" Type="http://schemas.openxmlformats.org/officeDocument/2006/relationships/hyperlink" Target="https://hive.apache.org/index.html" TargetMode="External"/><Relationship Id="rId9" Type="http://schemas.openxmlformats.org/officeDocument/2006/relationships/hyperlink" Target="https://pandas.pydata.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TECHNOLOGIES</a:t>
            </a:r>
          </a:p>
        </p:txBody>
      </p:sp>
      <p:sp>
        <p:nvSpPr>
          <p:cNvPr id="3" name="Subtitle 2"/>
          <p:cNvSpPr>
            <a:spLocks noGrp="1"/>
          </p:cNvSpPr>
          <p:nvPr>
            <p:ph type="subTitle" idx="1"/>
          </p:nvPr>
        </p:nvSpPr>
        <p:spPr/>
        <p:txBody>
          <a:bodyPr/>
          <a:lstStyle/>
          <a:p>
            <a:r>
              <a:rPr lang="en-US" dirty="0"/>
              <a:t>Final project: IoT integration</a:t>
            </a:r>
          </a:p>
          <a:p>
            <a:r>
              <a:rPr lang="en-US" dirty="0"/>
              <a:t>Presenter: </a:t>
            </a:r>
            <a:r>
              <a:rPr lang="en-US" dirty="0" err="1"/>
              <a:t>Nha</a:t>
            </a:r>
            <a:r>
              <a:rPr lang="en-US" dirty="0"/>
              <a:t> Doan</a:t>
            </a:r>
            <a:r>
              <a:rPr lang="" altLang="en-US" dirty="0"/>
              <a:t>, Nhat Pham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Solutions for IoT</a:t>
            </a:r>
            <a:endParaRPr lang="en-US"/>
          </a:p>
        </p:txBody>
      </p:sp>
      <p:sp>
        <p:nvSpPr>
          <p:cNvPr id="3" name="Content Placeholder 2"/>
          <p:cNvSpPr>
            <a:spLocks noGrp="1"/>
          </p:cNvSpPr>
          <p:nvPr>
            <p:ph idx="1"/>
          </p:nvPr>
        </p:nvSpPr>
        <p:spPr/>
        <p:txBody>
          <a:bodyPr/>
          <a:lstStyle/>
          <a:p>
            <a:r>
              <a:rPr lang="" altLang="en-US" dirty="0"/>
              <a:t>Why Jupyter?</a:t>
            </a:r>
          </a:p>
          <a:p>
            <a:pPr lvl="1"/>
            <a:r>
              <a:rPr lang="" altLang="en-US" dirty="0"/>
              <a:t>open-source software</a:t>
            </a:r>
          </a:p>
          <a:p>
            <a:pPr lvl="1"/>
            <a:r>
              <a:rPr lang="" altLang="en-US" dirty="0"/>
              <a:t>open-standards</a:t>
            </a:r>
          </a:p>
          <a:p>
            <a:pPr lvl="1"/>
            <a:r>
              <a:rPr lang="" altLang="en-US" dirty="0"/>
              <a:t>services for interactive computing across 40 programming languages, including Python, R, Julia, and Scala</a:t>
            </a:r>
          </a:p>
          <a:p>
            <a:r>
              <a:rPr lang="en-US" altLang="en-US" dirty="0"/>
              <a:t>How to config?</a:t>
            </a:r>
          </a:p>
          <a:p>
            <a:pPr lvl="1"/>
            <a:r>
              <a:rPr lang="en-US" altLang="en-US" dirty="0"/>
              <a:t>Installing </a:t>
            </a:r>
            <a:r>
              <a:rPr lang="en-US" altLang="en-US" dirty="0" err="1"/>
              <a:t>Jupyter</a:t>
            </a:r>
            <a:r>
              <a:rPr lang="en-US" altLang="en-US" dirty="0"/>
              <a:t> using Anaconda</a:t>
            </a:r>
          </a:p>
          <a:p>
            <a:pPr lvl="2"/>
            <a:r>
              <a:rPr lang="en-US" altLang="en-US" dirty="0"/>
              <a:t>On Cloudera </a:t>
            </a:r>
            <a:r>
              <a:rPr lang="en-US" altLang="en-US" dirty="0" err="1"/>
              <a:t>Quickstart</a:t>
            </a:r>
            <a:r>
              <a:rPr lang="en-US" altLang="en-US" dirty="0"/>
              <a:t>: </a:t>
            </a:r>
            <a:r>
              <a:rPr lang="en-US" altLang="en-US" dirty="0" err="1"/>
              <a:t>pyspark</a:t>
            </a:r>
            <a:endParaRPr lang="en-US" altLang="en-US" dirty="0"/>
          </a:p>
          <a:p>
            <a:pPr lvl="1"/>
            <a:r>
              <a:rPr lang="en-US" altLang="en-US" dirty="0"/>
              <a:t>Installing </a:t>
            </a:r>
            <a:r>
              <a:rPr lang="en-US" altLang="en-US" dirty="0" err="1"/>
              <a:t>Jupyter</a:t>
            </a:r>
            <a:r>
              <a:rPr lang="en-US" altLang="en-US" dirty="0"/>
              <a:t> with python pip</a:t>
            </a:r>
          </a:p>
          <a:p>
            <a:pPr lvl="1"/>
            <a:endParaRPr lang=""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Live demonstration</a:t>
            </a:r>
          </a:p>
        </p:txBody>
      </p:sp>
      <p:sp>
        <p:nvSpPr>
          <p:cNvPr id="2" name="Content Placeholder 1"/>
          <p:cNvSpPr>
            <a:spLocks noGrp="1"/>
          </p:cNvSpPr>
          <p:nvPr>
            <p:ph idx="1"/>
          </p:nvPr>
        </p:nvSpPr>
        <p:spPr/>
        <p:txBody>
          <a:bodyPr/>
          <a:lstStyle/>
          <a:p>
            <a:r>
              <a:rPr lang="en-US"/>
              <a:t>System requirements:</a:t>
            </a:r>
          </a:p>
          <a:p>
            <a:r>
              <a:rPr lang="en-US"/>
              <a:t>+ Hadoop </a:t>
            </a:r>
            <a:r>
              <a:rPr lang="en-US" altLang="en-US"/>
              <a:t>v2.9.2</a:t>
            </a:r>
            <a:endParaRPr lang="en-US"/>
          </a:p>
          <a:p>
            <a:r>
              <a:rPr lang="en-US"/>
              <a:t>+ Spark </a:t>
            </a:r>
            <a:r>
              <a:rPr lang="en-US" altLang="en-US"/>
              <a:t>v2.11-2.4.0</a:t>
            </a:r>
            <a:endParaRPr lang="en-US"/>
          </a:p>
          <a:p>
            <a:r>
              <a:rPr lang="en-US"/>
              <a:t>+ Hive </a:t>
            </a:r>
            <a:r>
              <a:rPr lang="en-US" altLang="en-US"/>
              <a:t>v2.3.4</a:t>
            </a:r>
            <a:endParaRPr lang="en-US"/>
          </a:p>
          <a:p>
            <a:r>
              <a:rPr lang="en-US"/>
              <a:t>+ Kafka broker</a:t>
            </a:r>
          </a:p>
          <a:p>
            <a:r>
              <a:rPr lang="en-US"/>
              <a:t>+ Mqtt broker</a:t>
            </a:r>
          </a:p>
          <a:p>
            <a:r>
              <a:rPr lang="en-US"/>
              <a:t>+ Jupyter notebook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solution is quite simple but it can resolve the problem of large data increasement day by day of IoT</a:t>
            </a:r>
          </a:p>
          <a:p>
            <a:r>
              <a:rPr lang="en-US" dirty="0"/>
              <a:t>Once we have store the data in HDFS, we can analyze the data easily. </a:t>
            </a:r>
          </a:p>
          <a:p>
            <a:r>
              <a:rPr lang="en-US" dirty="0"/>
              <a:t>We can apply BI, ML to take the advantages of the huge data of IoT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10000"/>
          </a:bodyPr>
          <a:lstStyle/>
          <a:p>
            <a:r>
              <a:rPr lang="en-US" dirty="0"/>
              <a:t>Cloudera </a:t>
            </a:r>
            <a:r>
              <a:rPr lang="en-US" dirty="0" err="1"/>
              <a:t>Quickstart</a:t>
            </a:r>
            <a:r>
              <a:rPr lang="en-US" dirty="0"/>
              <a:t> VM: </a:t>
            </a:r>
            <a:r>
              <a:rPr lang="en-US" dirty="0">
                <a:hlinkClick r:id="rId2"/>
              </a:rPr>
              <a:t>https://www.cloudera.com/downloads.html??utm_campaign=Download_sitelink&amp;src=GoogleAdWords&amp;gclid=Cj0KCQjwoInnBRDDARIsANBVyATE8Hl5CCfMLGunWSU0NzXXgagfl1g13jJMRslhZrtTaTNZuqY0DZwaAmeREALw_wcB</a:t>
            </a:r>
            <a:endParaRPr lang="en-US" dirty="0"/>
          </a:p>
          <a:p>
            <a:r>
              <a:rPr lang="en-US" dirty="0"/>
              <a:t>Cloudera - Ports Used by Components: </a:t>
            </a:r>
            <a:r>
              <a:rPr lang="en-US" dirty="0">
                <a:hlinkClick r:id="rId3"/>
              </a:rPr>
              <a:t>https://www.cloudera.com/documentation/enterprise/5-2-x/topics/cdh_ig_ports_cdh5.html</a:t>
            </a:r>
            <a:endParaRPr lang="en-US" dirty="0"/>
          </a:p>
          <a:p>
            <a:r>
              <a:rPr lang="en-US" dirty="0"/>
              <a:t>Hive: </a:t>
            </a:r>
            <a:r>
              <a:rPr lang="en-US" dirty="0">
                <a:hlinkClick r:id="rId4"/>
              </a:rPr>
              <a:t>https://hive.apache.org/index.html</a:t>
            </a:r>
            <a:endParaRPr lang="en-US" dirty="0"/>
          </a:p>
          <a:p>
            <a:r>
              <a:rPr lang="en-US" dirty="0" err="1"/>
              <a:t>Jupyter</a:t>
            </a:r>
            <a:r>
              <a:rPr lang="en-US" dirty="0"/>
              <a:t>: </a:t>
            </a:r>
            <a:r>
              <a:rPr lang="en-US" dirty="0">
                <a:hlinkClick r:id="rId5"/>
              </a:rPr>
              <a:t>https://jupyter.readthedocs.io/en/latest/index.html</a:t>
            </a:r>
            <a:endParaRPr lang="en-US" dirty="0"/>
          </a:p>
          <a:p>
            <a:r>
              <a:rPr lang="en-US" dirty="0" err="1"/>
              <a:t>Jupyter</a:t>
            </a:r>
            <a:r>
              <a:rPr lang="en-US" dirty="0"/>
              <a:t> on Cloudera </a:t>
            </a:r>
            <a:r>
              <a:rPr lang="en-US" dirty="0" err="1"/>
              <a:t>Quickstart</a:t>
            </a:r>
            <a:r>
              <a:rPr lang="en-US" dirty="0"/>
              <a:t>: </a:t>
            </a:r>
            <a:r>
              <a:rPr lang="en-US" dirty="0">
                <a:hlinkClick r:id="rId6"/>
              </a:rPr>
              <a:t>https://pathtoagi.wordpress.com/2017/07/28/clouderavm_jupyter_pyspark_setup/</a:t>
            </a:r>
            <a:endParaRPr lang="en-US" dirty="0"/>
          </a:p>
          <a:p>
            <a:r>
              <a:rPr lang="en-US" dirty="0"/>
              <a:t>Kafka: </a:t>
            </a:r>
            <a:r>
              <a:rPr lang="en-US" dirty="0">
                <a:hlinkClick r:id="rId7"/>
              </a:rPr>
              <a:t>https://kafka.apache.org/</a:t>
            </a:r>
            <a:endParaRPr lang="en-US" dirty="0"/>
          </a:p>
          <a:p>
            <a:r>
              <a:rPr lang="en-US" dirty="0" err="1"/>
              <a:t>Matplotlib.pyplot</a:t>
            </a:r>
            <a:r>
              <a:rPr lang="en-US" dirty="0"/>
              <a:t> – a MATLAB-like plotting framework: </a:t>
            </a:r>
            <a:r>
              <a:rPr lang="en-US" dirty="0">
                <a:hlinkClick r:id="rId8"/>
              </a:rPr>
              <a:t>https://matplotlib.org/api/pyplot_api.html</a:t>
            </a:r>
            <a:endParaRPr lang="en-US" dirty="0"/>
          </a:p>
          <a:p>
            <a:r>
              <a:rPr lang="en-US" dirty="0"/>
              <a:t>Pandas – a Python Data Analysis Library: </a:t>
            </a:r>
            <a:r>
              <a:rPr lang="en-US" dirty="0">
                <a:hlinkClick r:id="rId9"/>
              </a:rPr>
              <a:t>https://pandas.pydata.org/</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44801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List of contents</a:t>
            </a:r>
          </a:p>
        </p:txBody>
      </p:sp>
      <p:sp>
        <p:nvSpPr>
          <p:cNvPr id="7" name="Content Placeholder 6"/>
          <p:cNvSpPr>
            <a:spLocks noGrp="1"/>
          </p:cNvSpPr>
          <p:nvPr>
            <p:ph idx="1"/>
          </p:nvPr>
        </p:nvSpPr>
        <p:spPr/>
        <p:txBody>
          <a:bodyPr/>
          <a:lstStyle/>
          <a:p>
            <a:r>
              <a:rPr lang="en-US" dirty="0"/>
              <a:t>Introduction of Big Data Technologies</a:t>
            </a:r>
          </a:p>
          <a:p>
            <a:r>
              <a:rPr lang="en-US" dirty="0"/>
              <a:t>Problems of IoT</a:t>
            </a:r>
          </a:p>
          <a:p>
            <a:r>
              <a:rPr lang="en-US" dirty="0"/>
              <a:t>Solution for IoT</a:t>
            </a:r>
          </a:p>
          <a:p>
            <a:r>
              <a:rPr lang="en-US" dirty="0"/>
              <a:t>Demonstration</a:t>
            </a:r>
          </a:p>
          <a:p>
            <a:r>
              <a:rPr lang="en-US" dirty="0"/>
              <a:t>Conclusion</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BIG DATA is a term used for a collection of data sets so large and complex that it is difficult to process using traditional applications/tools</a:t>
            </a:r>
          </a:p>
          <a:p>
            <a:r>
              <a:rPr lang="en-US" dirty="0"/>
              <a:t>BIG DATA TECHNOLOGIES are techniques which are used to store and </a:t>
            </a:r>
            <a:r>
              <a:rPr lang="en-US" dirty="0" err="1"/>
              <a:t>analyse</a:t>
            </a:r>
            <a:r>
              <a:rPr lang="en-US" dirty="0"/>
              <a:t> data</a:t>
            </a:r>
          </a:p>
          <a:p>
            <a:r>
              <a:rPr lang="en-US" dirty="0"/>
              <a:t>Examples of BDT:</a:t>
            </a:r>
          </a:p>
          <a:p>
            <a:pPr lvl="1"/>
            <a:r>
              <a:rPr lang="en-US" dirty="0"/>
              <a:t>MapReduce</a:t>
            </a:r>
          </a:p>
          <a:p>
            <a:pPr lvl="1"/>
            <a:r>
              <a:rPr lang="en-US" dirty="0"/>
              <a:t>Pig/Pig Latin</a:t>
            </a:r>
          </a:p>
          <a:p>
            <a:pPr lvl="1"/>
            <a:r>
              <a:rPr lang="en-US" dirty="0"/>
              <a:t>Hive</a:t>
            </a:r>
          </a:p>
          <a:p>
            <a:pPr lvl="1"/>
            <a:r>
              <a:rPr lang="en-US" dirty="0"/>
              <a:t>Sqoop</a:t>
            </a:r>
          </a:p>
          <a:p>
            <a:pPr lvl="1"/>
            <a:r>
              <a:rPr lang="en-US" dirty="0"/>
              <a:t>Flume</a:t>
            </a:r>
          </a:p>
          <a:p>
            <a:pPr lvl="1"/>
            <a:r>
              <a:rPr lang="en-US" dirty="0"/>
              <a:t>HBase</a:t>
            </a:r>
          </a:p>
          <a:p>
            <a:pPr lvl="1"/>
            <a:r>
              <a:rPr lang="en-US" dirty="0"/>
              <a:t>Spark</a:t>
            </a:r>
          </a:p>
          <a:p>
            <a:pPr lvl="1"/>
            <a:r>
              <a:rPr lang="en-US" dirty="0"/>
              <a:t>…</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IoT</a:t>
            </a:r>
          </a:p>
        </p:txBody>
      </p:sp>
      <p:sp>
        <p:nvSpPr>
          <p:cNvPr id="3" name="Content Placeholder 2"/>
          <p:cNvSpPr>
            <a:spLocks noGrp="1"/>
          </p:cNvSpPr>
          <p:nvPr>
            <p:ph idx="1"/>
          </p:nvPr>
        </p:nvSpPr>
        <p:spPr/>
        <p:txBody>
          <a:bodyPr/>
          <a:lstStyle/>
          <a:p>
            <a:r>
              <a:rPr lang="en-US" dirty="0"/>
              <a:t>Nowadays, there are millions of devices equipped with sensors are connected together to communicate with each other in order to collect and exchange data. The phenomenon of daily life objects that are interconnected through a worldwide network is known as the Internet of Things (IoT) or Internet of Objects. </a:t>
            </a:r>
          </a:p>
          <a:p>
            <a:r>
              <a:rPr lang="en-US" dirty="0"/>
              <a:t>These sensors from a large number of devices or objects simultaneously and continuingly generate a huge amount of data, often referred to as Big Data. Handling this vast volume, and different varieties, of data imposes significant challenges when time, resources, and processing capabilities are constrained. Hence, Big Data Technologies become a good solution for data collection in IoT.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for IoT</a:t>
            </a:r>
          </a:p>
        </p:txBody>
      </p:sp>
      <p:pic>
        <p:nvPicPr>
          <p:cNvPr id="5" name="Content Placeholder 4"/>
          <p:cNvPicPr>
            <a:picLocks noGrp="1" noChangeAspect="1"/>
          </p:cNvPicPr>
          <p:nvPr>
            <p:ph idx="1"/>
          </p:nvPr>
        </p:nvPicPr>
        <p:blipFill>
          <a:blip r:embed="rId2"/>
          <a:stretch>
            <a:fillRect/>
          </a:stretch>
        </p:blipFill>
        <p:spPr>
          <a:xfrm>
            <a:off x="1552807" y="1292543"/>
            <a:ext cx="6846423" cy="3881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for IoT</a:t>
            </a:r>
          </a:p>
        </p:txBody>
      </p:sp>
      <p:pic>
        <p:nvPicPr>
          <p:cNvPr id="5" name="Content Placeholder 4"/>
          <p:cNvPicPr>
            <a:picLocks noGrp="1" noChangeAspect="1"/>
          </p:cNvPicPr>
          <p:nvPr>
            <p:ph idx="1"/>
          </p:nvPr>
        </p:nvPicPr>
        <p:blipFill>
          <a:blip r:embed="rId2"/>
          <a:stretch>
            <a:fillRect/>
          </a:stretch>
        </p:blipFill>
        <p:spPr>
          <a:xfrm>
            <a:off x="677863" y="2583219"/>
            <a:ext cx="8596312" cy="84542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for IoT</a:t>
            </a:r>
          </a:p>
        </p:txBody>
      </p:sp>
      <p:pic>
        <p:nvPicPr>
          <p:cNvPr id="5" name="Content Placeholder 4"/>
          <p:cNvPicPr>
            <a:picLocks noGrp="1" noChangeAspect="1"/>
          </p:cNvPicPr>
          <p:nvPr>
            <p:ph idx="1"/>
          </p:nvPr>
        </p:nvPicPr>
        <p:blipFill>
          <a:blip r:embed="rId2"/>
          <a:stretch>
            <a:fillRect/>
          </a:stretch>
        </p:blipFill>
        <p:spPr>
          <a:xfrm>
            <a:off x="2242189" y="1930471"/>
            <a:ext cx="5467660" cy="247477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for IoT</a:t>
            </a:r>
          </a:p>
        </p:txBody>
      </p:sp>
      <p:pic>
        <p:nvPicPr>
          <p:cNvPr id="5" name="Content Placeholder 4"/>
          <p:cNvPicPr>
            <a:picLocks noGrp="1" noChangeAspect="1"/>
          </p:cNvPicPr>
          <p:nvPr>
            <p:ph idx="1"/>
          </p:nvPr>
        </p:nvPicPr>
        <p:blipFill>
          <a:blip r:embed="rId2"/>
          <a:stretch>
            <a:fillRect/>
          </a:stretch>
        </p:blipFill>
        <p:spPr>
          <a:xfrm>
            <a:off x="2659310" y="1270000"/>
            <a:ext cx="4949504" cy="536979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Solutions for IoT</a:t>
            </a:r>
            <a:endParaRPr lang="en-US"/>
          </a:p>
        </p:txBody>
      </p:sp>
      <p:sp>
        <p:nvSpPr>
          <p:cNvPr id="3" name="Content Placeholder 2"/>
          <p:cNvSpPr>
            <a:spLocks noGrp="1"/>
          </p:cNvSpPr>
          <p:nvPr>
            <p:ph idx="1"/>
          </p:nvPr>
        </p:nvSpPr>
        <p:spPr/>
        <p:txBody>
          <a:bodyPr/>
          <a:lstStyle/>
          <a:p>
            <a:r>
              <a:rPr lang="en-US" altLang="en-US" dirty="0">
                <a:sym typeface="+mn-ea"/>
              </a:rPr>
              <a:t>Why Hive?</a:t>
            </a:r>
            <a:endParaRPr lang="en-US" altLang="en-US" dirty="0"/>
          </a:p>
          <a:p>
            <a:pPr lvl="1"/>
            <a:r>
              <a:rPr lang="en-US" altLang="en-US" sz="1800" dirty="0">
                <a:sym typeface="+mn-ea"/>
              </a:rPr>
              <a:t>Simple, light weight</a:t>
            </a:r>
            <a:endParaRPr lang="en-US" altLang="en-US" sz="1800" dirty="0"/>
          </a:p>
          <a:p>
            <a:pPr lvl="1"/>
            <a:r>
              <a:rPr lang="en-US" altLang="en-US" sz="1800" dirty="0">
                <a:sym typeface="+mn-ea"/>
              </a:rPr>
              <a:t>Familiar, fast, scalable, and extensible</a:t>
            </a:r>
            <a:endParaRPr lang="" altLang="en-US" dirty="0"/>
          </a:p>
          <a:p>
            <a:r>
              <a:rPr lang="en-US" altLang="en-US" dirty="0"/>
              <a:t>How to config?</a:t>
            </a:r>
          </a:p>
          <a:p>
            <a:pPr lvl="1"/>
            <a:r>
              <a:rPr lang="en-US" altLang="en-US" dirty="0" err="1"/>
              <a:t>PyHive</a:t>
            </a:r>
            <a:endParaRPr lang="en-US" altLang="en-US" dirty="0"/>
          </a:p>
          <a:p>
            <a:pPr lvl="1"/>
            <a:r>
              <a:rPr lang="en-US" altLang="en-US" dirty="0"/>
              <a:t>hive.server2.transport.mode=binary &amp; hive.server2.thrift.port=10000</a:t>
            </a:r>
          </a:p>
          <a:p>
            <a:pPr lvl="1"/>
            <a:r>
              <a:rPr lang="en-US" altLang="en-US" dirty="0"/>
              <a:t>hive.server2.transport.mode=http &amp; hive.server2.thrift.http.port=10001</a:t>
            </a:r>
            <a:endParaRPr lang="" altLang="en-US" dirty="0"/>
          </a:p>
        </p:txBody>
      </p:sp>
    </p:spTree>
    <p:extLst>
      <p:ext uri="{BB962C8B-B14F-4D97-AF65-F5344CB8AC3E}">
        <p14:creationId xmlns:p14="http://schemas.microsoft.com/office/powerpoint/2010/main" val="4278899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578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BIG DATA TECHNOLOGIES</vt:lpstr>
      <vt:lpstr>List of contents</vt:lpstr>
      <vt:lpstr>Introduction</vt:lpstr>
      <vt:lpstr>Problems of IoT</vt:lpstr>
      <vt:lpstr>Solutions for IoT</vt:lpstr>
      <vt:lpstr>Solutions for IoT</vt:lpstr>
      <vt:lpstr>Solutions for IoT</vt:lpstr>
      <vt:lpstr>Solutions for IoT</vt:lpstr>
      <vt:lpstr>Solutions for IoT</vt:lpstr>
      <vt:lpstr>Solutions for IoT</vt:lpstr>
      <vt:lpstr>Live demonstration</vt:lpstr>
      <vt:lpstr>Conclusion</vt:lpstr>
      <vt:lpstr>References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nhadoan</dc:creator>
  <cp:lastModifiedBy>Khac Nhat Pham</cp:lastModifiedBy>
  <cp:revision>42</cp:revision>
  <dcterms:created xsi:type="dcterms:W3CDTF">2019-05-20T16:31:14Z</dcterms:created>
  <dcterms:modified xsi:type="dcterms:W3CDTF">2019-05-20T19:11:10Z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