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0FEF-2F4D-43FD-9B1C-41D1533A263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AE4F-31C4-4AEB-8EC9-BE3C5D1C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0FEF-2F4D-43FD-9B1C-41D1533A263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AE4F-31C4-4AEB-8EC9-BE3C5D1C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0FEF-2F4D-43FD-9B1C-41D1533A263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AE4F-31C4-4AEB-8EC9-BE3C5D1C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0FEF-2F4D-43FD-9B1C-41D1533A263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AE4F-31C4-4AEB-8EC9-BE3C5D1C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0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0FEF-2F4D-43FD-9B1C-41D1533A263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AE4F-31C4-4AEB-8EC9-BE3C5D1C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3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0FEF-2F4D-43FD-9B1C-41D1533A263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AE4F-31C4-4AEB-8EC9-BE3C5D1C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0FEF-2F4D-43FD-9B1C-41D1533A263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AE4F-31C4-4AEB-8EC9-BE3C5D1C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0FEF-2F4D-43FD-9B1C-41D1533A263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AE4F-31C4-4AEB-8EC9-BE3C5D1C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0FEF-2F4D-43FD-9B1C-41D1533A263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AE4F-31C4-4AEB-8EC9-BE3C5D1C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0FEF-2F4D-43FD-9B1C-41D1533A263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AE4F-31C4-4AEB-8EC9-BE3C5D1C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0FEF-2F4D-43FD-9B1C-41D1533A263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DAE4F-31C4-4AEB-8EC9-BE3C5D1C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00FEF-2F4D-43FD-9B1C-41D1533A2635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DAE4F-31C4-4AEB-8EC9-BE3C5D1C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khan@mum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243ED4FB-1E5D-4E5E-8D47-89F9E2B6B6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8F7E76-5971-4EB6-A744-1E408CADF2F6}" type="slidenum">
              <a:rPr lang="en-US" altLang="en-US" sz="1200">
                <a:latin typeface="Helvetica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A6027E74-9CEE-4403-B917-CA69AFCE19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44738" y="3143250"/>
            <a:ext cx="7772400" cy="1003300"/>
          </a:xfrm>
        </p:spPr>
        <p:txBody>
          <a:bodyPr anchor="ctr">
            <a:normAutofit fontScale="90000"/>
          </a:bodyPr>
          <a:lstStyle/>
          <a:p>
            <a:pPr algn="l"/>
            <a:br>
              <a:rPr lang="en-US" altLang="en-US" sz="3600" b="1" dirty="0">
                <a:solidFill>
                  <a:srgbClr val="FF0000"/>
                </a:solidFill>
              </a:rPr>
            </a:br>
            <a:r>
              <a:rPr lang="en-US" altLang="en-US" sz="36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Lecture 11 </a:t>
            </a:r>
            <a:r>
              <a:rPr lang="en-US" sz="3600" b="1" dirty="0">
                <a:solidFill>
                  <a:srgbClr val="002060"/>
                </a:solidFill>
              </a:rPr>
              <a:t>Bayes’ Classifier: Simple Example</a:t>
            </a:r>
            <a:endParaRPr lang="en-US" altLang="en-US" sz="3600" b="1" i="1" dirty="0">
              <a:solidFill>
                <a:srgbClr val="00206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5A041B4F-676C-461B-8B02-CF691107B8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51088" y="4146551"/>
            <a:ext cx="7496175" cy="2511425"/>
          </a:xfrm>
        </p:spPr>
        <p:txBody>
          <a:bodyPr/>
          <a:lstStyle/>
          <a:p>
            <a:pPr eaLnBrk="1" hangingPunct="1">
              <a:defRPr/>
            </a:pPr>
            <a:endParaRPr lang="en-US" altLang="en-US" sz="36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defRPr/>
            </a:pPr>
            <a:r>
              <a:rPr lang="en-US" altLang="en-US" sz="3600" dirty="0"/>
              <a:t> 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Dr. Emdad Khan</a:t>
            </a:r>
          </a:p>
          <a:p>
            <a:pPr eaLnBrk="1" hangingPunct="1">
              <a:spcBef>
                <a:spcPct val="0"/>
              </a:spcBef>
              <a:buClrTx/>
              <a:defRPr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ekhan@mum.edu</a:t>
            </a: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defRPr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Dept. of Computer Science</a:t>
            </a:r>
          </a:p>
          <a:p>
            <a:pPr eaLnBrk="1" hangingPunct="1">
              <a:spcBef>
                <a:spcPct val="0"/>
              </a:spcBef>
              <a:buClrTx/>
              <a:defRPr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Maharishi University of Management</a:t>
            </a:r>
          </a:p>
          <a:p>
            <a:pPr eaLnBrk="1" hangingPunct="1">
              <a:spcBef>
                <a:spcPct val="0"/>
              </a:spcBef>
              <a:buClrTx/>
              <a:defRPr/>
            </a:pPr>
            <a:r>
              <a:rPr lang="en-US" altLang="en-US" sz="2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May, 2018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A36DC0-9AE6-4A12-A630-517D94A9D9F9}"/>
              </a:ext>
            </a:extLst>
          </p:cNvPr>
          <p:cNvSpPr/>
          <p:nvPr/>
        </p:nvSpPr>
        <p:spPr>
          <a:xfrm>
            <a:off x="2274888" y="782639"/>
            <a:ext cx="7637462" cy="20018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CS582</a:t>
            </a:r>
          </a:p>
          <a:p>
            <a:pPr algn="ctr" eaLnBrk="1" hangingPunct="1">
              <a:defRPr/>
            </a:pPr>
            <a:r>
              <a:rPr lang="en-US" altLang="en-US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Machine Learning</a:t>
            </a:r>
            <a:r>
              <a:rPr lang="en-US" altLang="en-US" sz="32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: Getting Computers </a:t>
            </a:r>
          </a:p>
          <a:p>
            <a:pPr algn="ctr" eaLnBrk="1" hangingPunct="1">
              <a:defRPr/>
            </a:pPr>
            <a:r>
              <a:rPr lang="en-US" altLang="en-US" sz="32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to Program Themselves</a:t>
            </a:r>
          </a:p>
          <a:p>
            <a:pPr algn="ctr" eaLnBrk="1" hangingPunct="1">
              <a:defRPr/>
            </a:pPr>
            <a:r>
              <a:rPr lang="en-US" altLang="en-US" b="1" dirty="0">
                <a:cs typeface="Times New Roman" panose="02020603050405020304" pitchFamily="18" charset="0"/>
              </a:rPr>
              <a:t>“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Discovering the Learning Dynamics of the</a:t>
            </a:r>
            <a:r>
              <a:rPr lang="en-US" altLang="en-US" sz="2800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cs typeface="Times New Roman" panose="02020603050405020304" pitchFamily="18" charset="0"/>
              </a:rPr>
              <a:t>Laws of Nature</a:t>
            </a:r>
            <a:r>
              <a:rPr lang="en-US" altLang="en-US" sz="2800" b="1" dirty="0"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42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Bayes’ Classifier Simple Example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27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071" y="973687"/>
            <a:ext cx="6309857" cy="49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9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738187"/>
            <a:ext cx="6438900" cy="538162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666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598" y="950953"/>
            <a:ext cx="6164803" cy="49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6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Tahoma</vt:lpstr>
      <vt:lpstr>Times New Roman</vt:lpstr>
      <vt:lpstr>Office Theme</vt:lpstr>
      <vt:lpstr> Lecture 11 Bayes’ Classifier: Simple Example</vt:lpstr>
      <vt:lpstr>Bayes’ Classifier Simple Example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Bayes’ Classifier Simple Example</dc:title>
  <dc:creator>Emdad Khan</dc:creator>
  <cp:lastModifiedBy>Emdad Khan</cp:lastModifiedBy>
  <cp:revision>3</cp:revision>
  <dcterms:created xsi:type="dcterms:W3CDTF">2017-03-18T03:16:02Z</dcterms:created>
  <dcterms:modified xsi:type="dcterms:W3CDTF">2018-05-18T14:18:36Z</dcterms:modified>
</cp:coreProperties>
</file>