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7" r:id="rId1"/>
  </p:sldMasterIdLst>
  <p:notesMasterIdLst>
    <p:notesMasterId r:id="rId29"/>
  </p:notesMasterIdLst>
  <p:sldIdLst>
    <p:sldId id="256" r:id="rId2"/>
    <p:sldId id="257" r:id="rId3"/>
    <p:sldId id="264" r:id="rId4"/>
    <p:sldId id="280" r:id="rId5"/>
    <p:sldId id="281" r:id="rId6"/>
    <p:sldId id="282" r:id="rId7"/>
    <p:sldId id="283" r:id="rId8"/>
    <p:sldId id="287" r:id="rId9"/>
    <p:sldId id="284" r:id="rId10"/>
    <p:sldId id="266" r:id="rId11"/>
    <p:sldId id="285" r:id="rId12"/>
    <p:sldId id="267" r:id="rId13"/>
    <p:sldId id="288" r:id="rId14"/>
    <p:sldId id="275" r:id="rId15"/>
    <p:sldId id="276" r:id="rId16"/>
    <p:sldId id="277" r:id="rId17"/>
    <p:sldId id="289" r:id="rId18"/>
    <p:sldId id="278" r:id="rId19"/>
    <p:sldId id="286" r:id="rId20"/>
    <p:sldId id="290" r:id="rId21"/>
    <p:sldId id="292" r:id="rId22"/>
    <p:sldId id="293" r:id="rId23"/>
    <p:sldId id="294" r:id="rId24"/>
    <p:sldId id="295" r:id="rId25"/>
    <p:sldId id="296" r:id="rId26"/>
    <p:sldId id="291" r:id="rId27"/>
    <p:sldId id="29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5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234397-550A-468B-A709-011AE593083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A8F6FA-7A18-4299-8428-533111307E54}">
      <dgm:prSet phldrT="[Text]" custT="1"/>
      <dgm:spPr/>
      <dgm:t>
        <a:bodyPr/>
        <a:lstStyle/>
        <a:p>
          <a:r>
            <a:rPr lang="en-US" sz="3200"/>
            <a:t>1</a:t>
          </a:r>
        </a:p>
      </dgm:t>
    </dgm:pt>
    <dgm:pt modelId="{041D6231-F9B1-45D2-AB17-E84182865DA9}" type="parTrans" cxnId="{2CCD0252-8D85-417C-A516-0557835297F7}">
      <dgm:prSet/>
      <dgm:spPr/>
      <dgm:t>
        <a:bodyPr/>
        <a:lstStyle/>
        <a:p>
          <a:endParaRPr lang="en-US"/>
        </a:p>
      </dgm:t>
    </dgm:pt>
    <dgm:pt modelId="{F7AD909E-5181-43ED-A91F-98C685C81CAD}" type="sibTrans" cxnId="{2CCD0252-8D85-417C-A516-0557835297F7}">
      <dgm:prSet/>
      <dgm:spPr/>
      <dgm:t>
        <a:bodyPr/>
        <a:lstStyle/>
        <a:p>
          <a:endParaRPr lang="en-US"/>
        </a:p>
      </dgm:t>
    </dgm:pt>
    <dgm:pt modelId="{C02B9979-32F5-4222-85F2-686BE00EE8F9}">
      <dgm:prSet phldrT="[Text]"/>
      <dgm:spPr/>
      <dgm:t>
        <a:bodyPr/>
        <a:lstStyle/>
        <a:p>
          <a:r>
            <a:rPr lang="en-US" dirty="0" err="1"/>
            <a:t>Giới</a:t>
          </a:r>
          <a:r>
            <a:rPr lang="en-US" dirty="0"/>
            <a:t> </a:t>
          </a:r>
          <a:r>
            <a:rPr lang="en-US" dirty="0" err="1"/>
            <a:t>thiệu</a:t>
          </a:r>
          <a:r>
            <a:rPr lang="en-US" dirty="0"/>
            <a:t> </a:t>
          </a:r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nghệ</a:t>
          </a:r>
          <a:r>
            <a:rPr lang="en-US" dirty="0"/>
            <a:t> JSF</a:t>
          </a:r>
        </a:p>
      </dgm:t>
    </dgm:pt>
    <dgm:pt modelId="{AD4952D6-240B-469B-A2D2-C2049100BC9D}" type="parTrans" cxnId="{A1AE6D4A-DA6B-4C04-9B42-F6A637E3461B}">
      <dgm:prSet/>
      <dgm:spPr/>
      <dgm:t>
        <a:bodyPr/>
        <a:lstStyle/>
        <a:p>
          <a:endParaRPr lang="en-US"/>
        </a:p>
      </dgm:t>
    </dgm:pt>
    <dgm:pt modelId="{A24DE6F4-125B-408D-8308-F42E9D0A39D1}" type="sibTrans" cxnId="{A1AE6D4A-DA6B-4C04-9B42-F6A637E3461B}">
      <dgm:prSet/>
      <dgm:spPr/>
      <dgm:t>
        <a:bodyPr/>
        <a:lstStyle/>
        <a:p>
          <a:endParaRPr lang="en-US"/>
        </a:p>
      </dgm:t>
    </dgm:pt>
    <dgm:pt modelId="{C5B85B88-45ED-4DCA-A04D-779C4A8D6FFB}">
      <dgm:prSet phldrT="[Text]" custT="1"/>
      <dgm:spPr/>
      <dgm:t>
        <a:bodyPr/>
        <a:lstStyle/>
        <a:p>
          <a:r>
            <a:rPr lang="en-US" sz="3200"/>
            <a:t>2</a:t>
          </a:r>
        </a:p>
      </dgm:t>
    </dgm:pt>
    <dgm:pt modelId="{1EA3068B-5F49-4843-90A0-A463E082C158}" type="parTrans" cxnId="{1BB9FB6E-B462-47D1-B6A5-3FB5EA13A25C}">
      <dgm:prSet/>
      <dgm:spPr/>
      <dgm:t>
        <a:bodyPr/>
        <a:lstStyle/>
        <a:p>
          <a:endParaRPr lang="en-US"/>
        </a:p>
      </dgm:t>
    </dgm:pt>
    <dgm:pt modelId="{EAFC093C-6F90-4445-9F7B-C66CF4BC90B1}" type="sibTrans" cxnId="{1BB9FB6E-B462-47D1-B6A5-3FB5EA13A25C}">
      <dgm:prSet/>
      <dgm:spPr/>
      <dgm:t>
        <a:bodyPr/>
        <a:lstStyle/>
        <a:p>
          <a:endParaRPr lang="en-US"/>
        </a:p>
      </dgm:t>
    </dgm:pt>
    <dgm:pt modelId="{2BF1F9C0-E8F0-4A5A-B679-66BE8D45A5F3}">
      <dgm:prSet phldrT="[Text]" custT="1"/>
      <dgm:spPr/>
      <dgm:t>
        <a:bodyPr/>
        <a:lstStyle/>
        <a:p>
          <a:r>
            <a:rPr lang="en-US" sz="3200"/>
            <a:t>4</a:t>
          </a:r>
        </a:p>
      </dgm:t>
    </dgm:pt>
    <dgm:pt modelId="{423B38DA-A41F-4F34-B9D1-D9D95C1C58B1}" type="parTrans" cxnId="{BE733436-DB08-4970-8636-6DAFE50E2885}">
      <dgm:prSet/>
      <dgm:spPr/>
      <dgm:t>
        <a:bodyPr/>
        <a:lstStyle/>
        <a:p>
          <a:endParaRPr lang="en-US"/>
        </a:p>
      </dgm:t>
    </dgm:pt>
    <dgm:pt modelId="{5392977D-9542-471B-926F-6D3962546455}" type="sibTrans" cxnId="{BE733436-DB08-4970-8636-6DAFE50E2885}">
      <dgm:prSet/>
      <dgm:spPr/>
      <dgm:t>
        <a:bodyPr/>
        <a:lstStyle/>
        <a:p>
          <a:endParaRPr lang="en-US"/>
        </a:p>
      </dgm:t>
    </dgm:pt>
    <dgm:pt modelId="{B3B01E1B-007C-4882-8998-41803A272F5E}">
      <dgm:prSet phldrT="[Text]"/>
      <dgm:spPr/>
      <dgm:t>
        <a:bodyPr/>
        <a:lstStyle/>
        <a:p>
          <a:r>
            <a:rPr lang="en-US" dirty="0" err="1"/>
            <a:t>Đánh</a:t>
          </a:r>
          <a:r>
            <a:rPr lang="en-US" dirty="0"/>
            <a:t> </a:t>
          </a:r>
          <a:r>
            <a:rPr lang="en-US" dirty="0" err="1"/>
            <a:t>giá</a:t>
          </a:r>
          <a:r>
            <a:rPr lang="en-US" dirty="0"/>
            <a:t> </a:t>
          </a:r>
          <a:r>
            <a:rPr lang="en-US" dirty="0" err="1"/>
            <a:t>Primefaces</a:t>
          </a:r>
          <a:r>
            <a:rPr lang="en-US" dirty="0"/>
            <a:t> </a:t>
          </a:r>
        </a:p>
      </dgm:t>
    </dgm:pt>
    <dgm:pt modelId="{5B13C0F6-3769-4188-97FA-18217FF2F7FB}" type="parTrans" cxnId="{4D7BFF05-23F5-4FC6-8494-3E5DDFC6F782}">
      <dgm:prSet/>
      <dgm:spPr/>
      <dgm:t>
        <a:bodyPr/>
        <a:lstStyle/>
        <a:p>
          <a:endParaRPr lang="en-US"/>
        </a:p>
      </dgm:t>
    </dgm:pt>
    <dgm:pt modelId="{B345CCE5-C6E9-4094-8A8B-C9A8A61F80A8}" type="sibTrans" cxnId="{4D7BFF05-23F5-4FC6-8494-3E5DDFC6F782}">
      <dgm:prSet/>
      <dgm:spPr/>
      <dgm:t>
        <a:bodyPr/>
        <a:lstStyle/>
        <a:p>
          <a:endParaRPr lang="en-US"/>
        </a:p>
      </dgm:t>
    </dgm:pt>
    <dgm:pt modelId="{CD0FA2CC-126A-4321-966E-989AEC01D1A0}">
      <dgm:prSet phldrT="[Text]" custT="1"/>
      <dgm:spPr/>
      <dgm:t>
        <a:bodyPr/>
        <a:lstStyle/>
        <a:p>
          <a:r>
            <a:rPr lang="en-US" sz="3200"/>
            <a:t>3</a:t>
          </a:r>
        </a:p>
      </dgm:t>
    </dgm:pt>
    <dgm:pt modelId="{D6A98081-BC7C-4FCD-B3FB-35D3E30AD990}" type="parTrans" cxnId="{D8F7B2C2-018D-4626-B6E7-1327F215F21B}">
      <dgm:prSet/>
      <dgm:spPr/>
      <dgm:t>
        <a:bodyPr/>
        <a:lstStyle/>
        <a:p>
          <a:endParaRPr lang="en-US"/>
        </a:p>
      </dgm:t>
    </dgm:pt>
    <dgm:pt modelId="{5BD74377-AF9C-45FB-BF3D-4E79DCABE7A3}" type="sibTrans" cxnId="{D8F7B2C2-018D-4626-B6E7-1327F215F21B}">
      <dgm:prSet/>
      <dgm:spPr/>
      <dgm:t>
        <a:bodyPr/>
        <a:lstStyle/>
        <a:p>
          <a:endParaRPr lang="en-US"/>
        </a:p>
      </dgm:t>
    </dgm:pt>
    <dgm:pt modelId="{CB57E346-503B-4799-8863-DF2144687548}">
      <dgm:prSet/>
      <dgm:spPr/>
      <dgm:t>
        <a:bodyPr/>
        <a:lstStyle/>
        <a:p>
          <a:r>
            <a:rPr lang="en-US" dirty="0" err="1"/>
            <a:t>Giới</a:t>
          </a:r>
          <a:r>
            <a:rPr lang="en-US" dirty="0"/>
            <a:t> </a:t>
          </a:r>
          <a:r>
            <a:rPr lang="en-US" dirty="0" err="1"/>
            <a:t>thiệu</a:t>
          </a:r>
          <a:r>
            <a:rPr lang="en-US" dirty="0"/>
            <a:t> </a:t>
          </a:r>
          <a:r>
            <a:rPr lang="en-US" dirty="0" err="1"/>
            <a:t>Primefaces</a:t>
          </a:r>
          <a:endParaRPr lang="en-US" dirty="0"/>
        </a:p>
      </dgm:t>
    </dgm:pt>
    <dgm:pt modelId="{D9045CCB-A1FB-44F9-810D-6AA00C116C9F}" type="parTrans" cxnId="{7214707B-AE21-497A-B6EC-4C3C1441FD0D}">
      <dgm:prSet/>
      <dgm:spPr/>
      <dgm:t>
        <a:bodyPr/>
        <a:lstStyle/>
        <a:p>
          <a:endParaRPr lang="en-US"/>
        </a:p>
      </dgm:t>
    </dgm:pt>
    <dgm:pt modelId="{62C123B7-FD4A-4FB7-91A9-8103A90B13BA}" type="sibTrans" cxnId="{7214707B-AE21-497A-B6EC-4C3C1441FD0D}">
      <dgm:prSet/>
      <dgm:spPr/>
      <dgm:t>
        <a:bodyPr/>
        <a:lstStyle/>
        <a:p>
          <a:endParaRPr lang="en-US"/>
        </a:p>
      </dgm:t>
    </dgm:pt>
    <dgm:pt modelId="{9F0E3398-2B98-47CD-B765-246D0758A6EE}">
      <dgm:prSet/>
      <dgm:spPr/>
      <dgm:t>
        <a:bodyPr/>
        <a:lstStyle/>
        <a:p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thành</a:t>
          </a:r>
          <a:r>
            <a:rPr lang="en-US" dirty="0"/>
            <a:t> </a:t>
          </a:r>
          <a:r>
            <a:rPr lang="en-US" dirty="0" err="1"/>
            <a:t>phần</a:t>
          </a:r>
          <a:r>
            <a:rPr lang="en-US" dirty="0"/>
            <a:t> </a:t>
          </a:r>
          <a:r>
            <a:rPr lang="en-US" dirty="0" err="1"/>
            <a:t>cơ</a:t>
          </a:r>
          <a:r>
            <a:rPr lang="en-US" dirty="0"/>
            <a:t> </a:t>
          </a:r>
          <a:r>
            <a:rPr lang="en-US" dirty="0" err="1"/>
            <a:t>bản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một</a:t>
          </a:r>
          <a:r>
            <a:rPr lang="en-US" dirty="0"/>
            <a:t> </a:t>
          </a:r>
          <a:r>
            <a:rPr lang="en-US" dirty="0" err="1"/>
            <a:t>số</a:t>
          </a:r>
          <a:r>
            <a:rPr lang="en-US" dirty="0"/>
            <a:t> tag </a:t>
          </a:r>
          <a:r>
            <a:rPr lang="en-US" dirty="0" err="1"/>
            <a:t>phổ</a:t>
          </a:r>
          <a:r>
            <a:rPr lang="en-US" dirty="0"/>
            <a:t> </a:t>
          </a:r>
          <a:r>
            <a:rPr lang="en-US" dirty="0" err="1"/>
            <a:t>biến</a:t>
          </a:r>
          <a:r>
            <a:rPr lang="en-US" dirty="0"/>
            <a:t> </a:t>
          </a:r>
        </a:p>
      </dgm:t>
    </dgm:pt>
    <dgm:pt modelId="{23C4C3E4-563D-4DC9-AD29-3405D593168D}" type="parTrans" cxnId="{7F0D775F-7F42-46EA-94C3-C01636B650CD}">
      <dgm:prSet/>
      <dgm:spPr/>
      <dgm:t>
        <a:bodyPr/>
        <a:lstStyle/>
        <a:p>
          <a:endParaRPr lang="en-US"/>
        </a:p>
      </dgm:t>
    </dgm:pt>
    <dgm:pt modelId="{247116DF-6368-468F-A68F-880BEEB29D2C}" type="sibTrans" cxnId="{7F0D775F-7F42-46EA-94C3-C01636B650CD}">
      <dgm:prSet/>
      <dgm:spPr/>
      <dgm:t>
        <a:bodyPr/>
        <a:lstStyle/>
        <a:p>
          <a:endParaRPr lang="en-US"/>
        </a:p>
      </dgm:t>
    </dgm:pt>
    <dgm:pt modelId="{0B0179E6-403B-4125-B364-F5F1843E292A}">
      <dgm:prSet phldrT="[Text]"/>
      <dgm:spPr/>
      <dgm:t>
        <a:bodyPr/>
        <a:lstStyle/>
        <a:p>
          <a:r>
            <a:rPr lang="en-US" dirty="0" err="1"/>
            <a:t>Cách</a:t>
          </a:r>
          <a:r>
            <a:rPr lang="en-US" dirty="0"/>
            <a:t> </a:t>
          </a:r>
          <a:r>
            <a:rPr lang="en-US" dirty="0" err="1"/>
            <a:t>cài</a:t>
          </a:r>
          <a:r>
            <a:rPr lang="en-US" dirty="0"/>
            <a:t> </a:t>
          </a:r>
          <a:r>
            <a:rPr lang="en-US" dirty="0" err="1"/>
            <a:t>đặt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sử</a:t>
          </a:r>
          <a:r>
            <a:rPr lang="en-US" dirty="0"/>
            <a:t> </a:t>
          </a:r>
          <a:r>
            <a:rPr lang="en-US" dirty="0" err="1"/>
            <a:t>dụng</a:t>
          </a:r>
          <a:endParaRPr lang="en-US" dirty="0"/>
        </a:p>
      </dgm:t>
    </dgm:pt>
    <dgm:pt modelId="{4735DB96-7D39-4D79-AAB3-D2F63F2DA369}" type="parTrans" cxnId="{6D0B4561-05F8-45F2-857D-B758BDEC7494}">
      <dgm:prSet/>
      <dgm:spPr/>
      <dgm:t>
        <a:bodyPr/>
        <a:lstStyle/>
        <a:p>
          <a:endParaRPr lang="en-US"/>
        </a:p>
      </dgm:t>
    </dgm:pt>
    <dgm:pt modelId="{839A27B5-FE1E-4D8A-9614-C443298BC95E}" type="sibTrans" cxnId="{6D0B4561-05F8-45F2-857D-B758BDEC7494}">
      <dgm:prSet/>
      <dgm:spPr/>
      <dgm:t>
        <a:bodyPr/>
        <a:lstStyle/>
        <a:p>
          <a:endParaRPr lang="en-US"/>
        </a:p>
      </dgm:t>
    </dgm:pt>
    <dgm:pt modelId="{74544154-B15E-47D0-A509-39B5FA43EB87}">
      <dgm:prSet phldrT="[Text]" custT="1"/>
      <dgm:spPr/>
      <dgm:t>
        <a:bodyPr/>
        <a:lstStyle/>
        <a:p>
          <a:r>
            <a:rPr lang="en-US" sz="3200"/>
            <a:t>5</a:t>
          </a:r>
        </a:p>
      </dgm:t>
    </dgm:pt>
    <dgm:pt modelId="{8A1C7D62-0EC5-4AFF-A93D-09CEEAE92C71}" type="parTrans" cxnId="{3847F779-6401-47B2-95A2-6203C406C69D}">
      <dgm:prSet/>
      <dgm:spPr/>
      <dgm:t>
        <a:bodyPr/>
        <a:lstStyle/>
        <a:p>
          <a:endParaRPr lang="en-US"/>
        </a:p>
      </dgm:t>
    </dgm:pt>
    <dgm:pt modelId="{39079FC7-51D0-4ECD-8ECD-30BD46FC5519}" type="sibTrans" cxnId="{3847F779-6401-47B2-95A2-6203C406C69D}">
      <dgm:prSet/>
      <dgm:spPr/>
      <dgm:t>
        <a:bodyPr/>
        <a:lstStyle/>
        <a:p>
          <a:endParaRPr lang="en-US"/>
        </a:p>
      </dgm:t>
    </dgm:pt>
    <dgm:pt modelId="{8F67D7D1-A4A9-409C-96C0-F14C73A3A280}">
      <dgm:prSet phldrT="[Text]" custT="1"/>
      <dgm:spPr/>
      <dgm:t>
        <a:bodyPr/>
        <a:lstStyle/>
        <a:p>
          <a:r>
            <a:rPr lang="en-US" sz="3200"/>
            <a:t>6</a:t>
          </a:r>
        </a:p>
      </dgm:t>
    </dgm:pt>
    <dgm:pt modelId="{33D458C9-E5D2-4053-94D1-04C07ED2AAFC}" type="parTrans" cxnId="{B36A9D0C-585C-4D58-9473-B54803A59CBA}">
      <dgm:prSet/>
      <dgm:spPr/>
      <dgm:t>
        <a:bodyPr/>
        <a:lstStyle/>
        <a:p>
          <a:endParaRPr lang="en-US"/>
        </a:p>
      </dgm:t>
    </dgm:pt>
    <dgm:pt modelId="{71B2EC5F-460C-49D9-BA21-85A247BB713F}" type="sibTrans" cxnId="{B36A9D0C-585C-4D58-9473-B54803A59CBA}">
      <dgm:prSet/>
      <dgm:spPr/>
      <dgm:t>
        <a:bodyPr/>
        <a:lstStyle/>
        <a:p>
          <a:endParaRPr lang="en-US"/>
        </a:p>
      </dgm:t>
    </dgm:pt>
    <dgm:pt modelId="{7EE2B0BE-312D-4FD5-A9EC-2B09D422A687}">
      <dgm:prSet phldrT="[Text]"/>
      <dgm:spPr/>
      <dgm:t>
        <a:bodyPr/>
        <a:lstStyle/>
        <a:p>
          <a:r>
            <a:rPr lang="en-US"/>
            <a:t>Demo</a:t>
          </a:r>
        </a:p>
      </dgm:t>
    </dgm:pt>
    <dgm:pt modelId="{F2BA41DA-A1C1-44CF-9B46-15647BB2429C}" type="parTrans" cxnId="{9A9725F9-2353-4653-B8E7-2AE1B6FC58FD}">
      <dgm:prSet/>
      <dgm:spPr/>
      <dgm:t>
        <a:bodyPr/>
        <a:lstStyle/>
        <a:p>
          <a:endParaRPr lang="en-US"/>
        </a:p>
      </dgm:t>
    </dgm:pt>
    <dgm:pt modelId="{C257D9EC-AB02-460E-B3F1-903182AAE308}" type="sibTrans" cxnId="{9A9725F9-2353-4653-B8E7-2AE1B6FC58FD}">
      <dgm:prSet/>
      <dgm:spPr/>
      <dgm:t>
        <a:bodyPr/>
        <a:lstStyle/>
        <a:p>
          <a:endParaRPr lang="en-US"/>
        </a:p>
      </dgm:t>
    </dgm:pt>
    <dgm:pt modelId="{2ACECAC8-6F18-4A68-A97C-93419AA34529}" type="pres">
      <dgm:prSet presAssocID="{9D234397-550A-468B-A709-011AE593083E}" presName="linearFlow" presStyleCnt="0">
        <dgm:presLayoutVars>
          <dgm:dir/>
          <dgm:animLvl val="lvl"/>
          <dgm:resizeHandles val="exact"/>
        </dgm:presLayoutVars>
      </dgm:prSet>
      <dgm:spPr/>
    </dgm:pt>
    <dgm:pt modelId="{8018458A-09B0-43A8-BE66-2775DA438F61}" type="pres">
      <dgm:prSet presAssocID="{C8A8F6FA-7A18-4299-8428-533111307E54}" presName="composite" presStyleCnt="0"/>
      <dgm:spPr/>
    </dgm:pt>
    <dgm:pt modelId="{D1AF1AD5-BC86-4B6D-867C-867B4D8EC88D}" type="pres">
      <dgm:prSet presAssocID="{C8A8F6FA-7A18-4299-8428-533111307E54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FF5F80F2-936A-49F2-9444-177C07A23D2A}" type="pres">
      <dgm:prSet presAssocID="{C8A8F6FA-7A18-4299-8428-533111307E54}" presName="descendantText" presStyleLbl="alignAcc1" presStyleIdx="0" presStyleCnt="6">
        <dgm:presLayoutVars>
          <dgm:bulletEnabled val="1"/>
        </dgm:presLayoutVars>
      </dgm:prSet>
      <dgm:spPr/>
    </dgm:pt>
    <dgm:pt modelId="{71FE5316-9A30-4E52-B0CB-B60621390477}" type="pres">
      <dgm:prSet presAssocID="{F7AD909E-5181-43ED-A91F-98C685C81CAD}" presName="sp" presStyleCnt="0"/>
      <dgm:spPr/>
    </dgm:pt>
    <dgm:pt modelId="{1913F3B2-8472-46F7-9C51-FAE47E7363DB}" type="pres">
      <dgm:prSet presAssocID="{C5B85B88-45ED-4DCA-A04D-779C4A8D6FFB}" presName="composite" presStyleCnt="0"/>
      <dgm:spPr/>
    </dgm:pt>
    <dgm:pt modelId="{D4F6C625-2E91-4738-B3C2-248C97B13B87}" type="pres">
      <dgm:prSet presAssocID="{C5B85B88-45ED-4DCA-A04D-779C4A8D6FFB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956452B9-5B01-4118-8AA0-BFCFC32265A3}" type="pres">
      <dgm:prSet presAssocID="{C5B85B88-45ED-4DCA-A04D-779C4A8D6FFB}" presName="descendantText" presStyleLbl="alignAcc1" presStyleIdx="1" presStyleCnt="6">
        <dgm:presLayoutVars>
          <dgm:bulletEnabled val="1"/>
        </dgm:presLayoutVars>
      </dgm:prSet>
      <dgm:spPr/>
    </dgm:pt>
    <dgm:pt modelId="{87C333BD-256D-4CCF-9976-895C63658B5B}" type="pres">
      <dgm:prSet presAssocID="{EAFC093C-6F90-4445-9F7B-C66CF4BC90B1}" presName="sp" presStyleCnt="0"/>
      <dgm:spPr/>
    </dgm:pt>
    <dgm:pt modelId="{55F83896-A992-4545-8D1F-42B44B42D089}" type="pres">
      <dgm:prSet presAssocID="{CD0FA2CC-126A-4321-966E-989AEC01D1A0}" presName="composite" presStyleCnt="0"/>
      <dgm:spPr/>
    </dgm:pt>
    <dgm:pt modelId="{9B063245-5CDC-4E04-AD1C-89BBDDCF6550}" type="pres">
      <dgm:prSet presAssocID="{CD0FA2CC-126A-4321-966E-989AEC01D1A0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C47A801-E43C-452F-9D73-FE8DC42CD774}" type="pres">
      <dgm:prSet presAssocID="{CD0FA2CC-126A-4321-966E-989AEC01D1A0}" presName="descendantText" presStyleLbl="alignAcc1" presStyleIdx="2" presStyleCnt="6">
        <dgm:presLayoutVars>
          <dgm:bulletEnabled val="1"/>
        </dgm:presLayoutVars>
      </dgm:prSet>
      <dgm:spPr/>
    </dgm:pt>
    <dgm:pt modelId="{B7432A44-645C-4850-A2CE-00026C57C629}" type="pres">
      <dgm:prSet presAssocID="{5BD74377-AF9C-45FB-BF3D-4E79DCABE7A3}" presName="sp" presStyleCnt="0"/>
      <dgm:spPr/>
    </dgm:pt>
    <dgm:pt modelId="{8983A6F1-11C7-4A87-A997-C0B99C64BDCA}" type="pres">
      <dgm:prSet presAssocID="{2BF1F9C0-E8F0-4A5A-B679-66BE8D45A5F3}" presName="composite" presStyleCnt="0"/>
      <dgm:spPr/>
    </dgm:pt>
    <dgm:pt modelId="{D418C06A-2AEF-4B0A-B822-ECD0DA366D95}" type="pres">
      <dgm:prSet presAssocID="{2BF1F9C0-E8F0-4A5A-B679-66BE8D45A5F3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234E52B8-876C-4207-986D-9717E426C074}" type="pres">
      <dgm:prSet presAssocID="{2BF1F9C0-E8F0-4A5A-B679-66BE8D45A5F3}" presName="descendantText" presStyleLbl="alignAcc1" presStyleIdx="3" presStyleCnt="6">
        <dgm:presLayoutVars>
          <dgm:bulletEnabled val="1"/>
        </dgm:presLayoutVars>
      </dgm:prSet>
      <dgm:spPr/>
    </dgm:pt>
    <dgm:pt modelId="{67BB2DD1-C337-4E82-BD96-7B7F32EB165C}" type="pres">
      <dgm:prSet presAssocID="{5392977D-9542-471B-926F-6D3962546455}" presName="sp" presStyleCnt="0"/>
      <dgm:spPr/>
    </dgm:pt>
    <dgm:pt modelId="{245DBA74-8A4F-41A7-ADA3-24BF4742D398}" type="pres">
      <dgm:prSet presAssocID="{74544154-B15E-47D0-A509-39B5FA43EB87}" presName="composite" presStyleCnt="0"/>
      <dgm:spPr/>
    </dgm:pt>
    <dgm:pt modelId="{E5633CEC-0785-41C1-A9BB-27418C470123}" type="pres">
      <dgm:prSet presAssocID="{74544154-B15E-47D0-A509-39B5FA43EB87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DEEFD7CD-FA95-4514-80F3-F45D2E9E2F3A}" type="pres">
      <dgm:prSet presAssocID="{74544154-B15E-47D0-A509-39B5FA43EB87}" presName="descendantText" presStyleLbl="alignAcc1" presStyleIdx="4" presStyleCnt="6">
        <dgm:presLayoutVars>
          <dgm:bulletEnabled val="1"/>
        </dgm:presLayoutVars>
      </dgm:prSet>
      <dgm:spPr/>
    </dgm:pt>
    <dgm:pt modelId="{A8DACFDF-A9AA-477A-812C-624FBF6841AB}" type="pres">
      <dgm:prSet presAssocID="{39079FC7-51D0-4ECD-8ECD-30BD46FC5519}" presName="sp" presStyleCnt="0"/>
      <dgm:spPr/>
    </dgm:pt>
    <dgm:pt modelId="{95089957-A010-423D-8949-A0E99A427376}" type="pres">
      <dgm:prSet presAssocID="{8F67D7D1-A4A9-409C-96C0-F14C73A3A280}" presName="composite" presStyleCnt="0"/>
      <dgm:spPr/>
    </dgm:pt>
    <dgm:pt modelId="{3474AD30-1472-4DC6-8279-D233E951A1FD}" type="pres">
      <dgm:prSet presAssocID="{8F67D7D1-A4A9-409C-96C0-F14C73A3A280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9693ACA2-10BC-4014-9C04-A0BF8FEF2B33}" type="pres">
      <dgm:prSet presAssocID="{8F67D7D1-A4A9-409C-96C0-F14C73A3A280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4D7BFF05-23F5-4FC6-8494-3E5DDFC6F782}" srcId="{2BF1F9C0-E8F0-4A5A-B679-66BE8D45A5F3}" destId="{B3B01E1B-007C-4882-8998-41803A272F5E}" srcOrd="0" destOrd="0" parTransId="{5B13C0F6-3769-4188-97FA-18217FF2F7FB}" sibTransId="{B345CCE5-C6E9-4094-8A8B-C9A8A61F80A8}"/>
    <dgm:cxn modelId="{B36A9D0C-585C-4D58-9473-B54803A59CBA}" srcId="{9D234397-550A-468B-A709-011AE593083E}" destId="{8F67D7D1-A4A9-409C-96C0-F14C73A3A280}" srcOrd="5" destOrd="0" parTransId="{33D458C9-E5D2-4053-94D1-04C07ED2AAFC}" sibTransId="{71B2EC5F-460C-49D9-BA21-85A247BB713F}"/>
    <dgm:cxn modelId="{29B1EB27-E5FF-4486-9F81-9AC6BA1D8B2F}" type="presOf" srcId="{CD0FA2CC-126A-4321-966E-989AEC01D1A0}" destId="{9B063245-5CDC-4E04-AD1C-89BBDDCF6550}" srcOrd="0" destOrd="0" presId="urn:microsoft.com/office/officeart/2005/8/layout/chevron2"/>
    <dgm:cxn modelId="{0ECD2435-22E4-42F3-895F-FC35246791F9}" type="presOf" srcId="{0B0179E6-403B-4125-B364-F5F1843E292A}" destId="{DEEFD7CD-FA95-4514-80F3-F45D2E9E2F3A}" srcOrd="0" destOrd="0" presId="urn:microsoft.com/office/officeart/2005/8/layout/chevron2"/>
    <dgm:cxn modelId="{BE733436-DB08-4970-8636-6DAFE50E2885}" srcId="{9D234397-550A-468B-A709-011AE593083E}" destId="{2BF1F9C0-E8F0-4A5A-B679-66BE8D45A5F3}" srcOrd="3" destOrd="0" parTransId="{423B38DA-A41F-4F34-B9D1-D9D95C1C58B1}" sibTransId="{5392977D-9542-471B-926F-6D3962546455}"/>
    <dgm:cxn modelId="{04F5F439-68AD-49FB-90A9-49955CF5C7BC}" type="presOf" srcId="{C02B9979-32F5-4222-85F2-686BE00EE8F9}" destId="{FF5F80F2-936A-49F2-9444-177C07A23D2A}" srcOrd="0" destOrd="0" presId="urn:microsoft.com/office/officeart/2005/8/layout/chevron2"/>
    <dgm:cxn modelId="{843CCB5B-DCBC-4E69-9769-A66B4947E978}" type="presOf" srcId="{9F0E3398-2B98-47CD-B765-246D0758A6EE}" destId="{5C47A801-E43C-452F-9D73-FE8DC42CD774}" srcOrd="0" destOrd="0" presId="urn:microsoft.com/office/officeart/2005/8/layout/chevron2"/>
    <dgm:cxn modelId="{7F0D775F-7F42-46EA-94C3-C01636B650CD}" srcId="{CD0FA2CC-126A-4321-966E-989AEC01D1A0}" destId="{9F0E3398-2B98-47CD-B765-246D0758A6EE}" srcOrd="0" destOrd="0" parTransId="{23C4C3E4-563D-4DC9-AD29-3405D593168D}" sibTransId="{247116DF-6368-468F-A68F-880BEEB29D2C}"/>
    <dgm:cxn modelId="{6D0B4561-05F8-45F2-857D-B758BDEC7494}" srcId="{74544154-B15E-47D0-A509-39B5FA43EB87}" destId="{0B0179E6-403B-4125-B364-F5F1843E292A}" srcOrd="0" destOrd="0" parTransId="{4735DB96-7D39-4D79-AAB3-D2F63F2DA369}" sibTransId="{839A27B5-FE1E-4D8A-9614-C443298BC95E}"/>
    <dgm:cxn modelId="{A1AE6D4A-DA6B-4C04-9B42-F6A637E3461B}" srcId="{C8A8F6FA-7A18-4299-8428-533111307E54}" destId="{C02B9979-32F5-4222-85F2-686BE00EE8F9}" srcOrd="0" destOrd="0" parTransId="{AD4952D6-240B-469B-A2D2-C2049100BC9D}" sibTransId="{A24DE6F4-125B-408D-8308-F42E9D0A39D1}"/>
    <dgm:cxn modelId="{C27E424E-D101-4877-A11F-3327B40B08B0}" type="presOf" srcId="{7EE2B0BE-312D-4FD5-A9EC-2B09D422A687}" destId="{9693ACA2-10BC-4014-9C04-A0BF8FEF2B33}" srcOrd="0" destOrd="0" presId="urn:microsoft.com/office/officeart/2005/8/layout/chevron2"/>
    <dgm:cxn modelId="{1BB9FB6E-B462-47D1-B6A5-3FB5EA13A25C}" srcId="{9D234397-550A-468B-A709-011AE593083E}" destId="{C5B85B88-45ED-4DCA-A04D-779C4A8D6FFB}" srcOrd="1" destOrd="0" parTransId="{1EA3068B-5F49-4843-90A0-A463E082C158}" sibTransId="{EAFC093C-6F90-4445-9F7B-C66CF4BC90B1}"/>
    <dgm:cxn modelId="{2CCD0252-8D85-417C-A516-0557835297F7}" srcId="{9D234397-550A-468B-A709-011AE593083E}" destId="{C8A8F6FA-7A18-4299-8428-533111307E54}" srcOrd="0" destOrd="0" parTransId="{041D6231-F9B1-45D2-AB17-E84182865DA9}" sibTransId="{F7AD909E-5181-43ED-A91F-98C685C81CAD}"/>
    <dgm:cxn modelId="{98795C52-5BAC-4992-A60D-4BD47B6BF045}" type="presOf" srcId="{CB57E346-503B-4799-8863-DF2144687548}" destId="{956452B9-5B01-4118-8AA0-BFCFC32265A3}" srcOrd="0" destOrd="0" presId="urn:microsoft.com/office/officeart/2005/8/layout/chevron2"/>
    <dgm:cxn modelId="{9975BF52-8FF5-486F-9136-53FBAEB8C777}" type="presOf" srcId="{B3B01E1B-007C-4882-8998-41803A272F5E}" destId="{234E52B8-876C-4207-986D-9717E426C074}" srcOrd="0" destOrd="0" presId="urn:microsoft.com/office/officeart/2005/8/layout/chevron2"/>
    <dgm:cxn modelId="{B6247858-4244-4B2B-B752-F85FC84F5DB2}" type="presOf" srcId="{9D234397-550A-468B-A709-011AE593083E}" destId="{2ACECAC8-6F18-4A68-A97C-93419AA34529}" srcOrd="0" destOrd="0" presId="urn:microsoft.com/office/officeart/2005/8/layout/chevron2"/>
    <dgm:cxn modelId="{B70B8F79-0F3C-4491-B9E7-EDA065B74DFB}" type="presOf" srcId="{74544154-B15E-47D0-A509-39B5FA43EB87}" destId="{E5633CEC-0785-41C1-A9BB-27418C470123}" srcOrd="0" destOrd="0" presId="urn:microsoft.com/office/officeart/2005/8/layout/chevron2"/>
    <dgm:cxn modelId="{3847F779-6401-47B2-95A2-6203C406C69D}" srcId="{9D234397-550A-468B-A709-011AE593083E}" destId="{74544154-B15E-47D0-A509-39B5FA43EB87}" srcOrd="4" destOrd="0" parTransId="{8A1C7D62-0EC5-4AFF-A93D-09CEEAE92C71}" sibTransId="{39079FC7-51D0-4ECD-8ECD-30BD46FC5519}"/>
    <dgm:cxn modelId="{7214707B-AE21-497A-B6EC-4C3C1441FD0D}" srcId="{C5B85B88-45ED-4DCA-A04D-779C4A8D6FFB}" destId="{CB57E346-503B-4799-8863-DF2144687548}" srcOrd="0" destOrd="0" parTransId="{D9045CCB-A1FB-44F9-810D-6AA00C116C9F}" sibTransId="{62C123B7-FD4A-4FB7-91A9-8103A90B13BA}"/>
    <dgm:cxn modelId="{C0523291-49A8-4F63-A042-49C53B21382B}" type="presOf" srcId="{8F67D7D1-A4A9-409C-96C0-F14C73A3A280}" destId="{3474AD30-1472-4DC6-8279-D233E951A1FD}" srcOrd="0" destOrd="0" presId="urn:microsoft.com/office/officeart/2005/8/layout/chevron2"/>
    <dgm:cxn modelId="{73EF2599-912F-4D66-BCA6-1BCD2F75AD58}" type="presOf" srcId="{C5B85B88-45ED-4DCA-A04D-779C4A8D6FFB}" destId="{D4F6C625-2E91-4738-B3C2-248C97B13B87}" srcOrd="0" destOrd="0" presId="urn:microsoft.com/office/officeart/2005/8/layout/chevron2"/>
    <dgm:cxn modelId="{ED5E5CA1-E236-47A1-895B-B7DE7F15A06E}" type="presOf" srcId="{C8A8F6FA-7A18-4299-8428-533111307E54}" destId="{D1AF1AD5-BC86-4B6D-867C-867B4D8EC88D}" srcOrd="0" destOrd="0" presId="urn:microsoft.com/office/officeart/2005/8/layout/chevron2"/>
    <dgm:cxn modelId="{D8F7B2C2-018D-4626-B6E7-1327F215F21B}" srcId="{9D234397-550A-468B-A709-011AE593083E}" destId="{CD0FA2CC-126A-4321-966E-989AEC01D1A0}" srcOrd="2" destOrd="0" parTransId="{D6A98081-BC7C-4FCD-B3FB-35D3E30AD990}" sibTransId="{5BD74377-AF9C-45FB-BF3D-4E79DCABE7A3}"/>
    <dgm:cxn modelId="{ED853CF1-5E69-4C74-858B-72DFAEE455AB}" type="presOf" srcId="{2BF1F9C0-E8F0-4A5A-B679-66BE8D45A5F3}" destId="{D418C06A-2AEF-4B0A-B822-ECD0DA366D95}" srcOrd="0" destOrd="0" presId="urn:microsoft.com/office/officeart/2005/8/layout/chevron2"/>
    <dgm:cxn modelId="{9A9725F9-2353-4653-B8E7-2AE1B6FC58FD}" srcId="{8F67D7D1-A4A9-409C-96C0-F14C73A3A280}" destId="{7EE2B0BE-312D-4FD5-A9EC-2B09D422A687}" srcOrd="0" destOrd="0" parTransId="{F2BA41DA-A1C1-44CF-9B46-15647BB2429C}" sibTransId="{C257D9EC-AB02-460E-B3F1-903182AAE308}"/>
    <dgm:cxn modelId="{C2B2EAB5-FD9F-4370-B173-CB05D5EF45CB}" type="presParOf" srcId="{2ACECAC8-6F18-4A68-A97C-93419AA34529}" destId="{8018458A-09B0-43A8-BE66-2775DA438F61}" srcOrd="0" destOrd="0" presId="urn:microsoft.com/office/officeart/2005/8/layout/chevron2"/>
    <dgm:cxn modelId="{5E653D77-4D7F-4747-9967-68D10E7450CC}" type="presParOf" srcId="{8018458A-09B0-43A8-BE66-2775DA438F61}" destId="{D1AF1AD5-BC86-4B6D-867C-867B4D8EC88D}" srcOrd="0" destOrd="0" presId="urn:microsoft.com/office/officeart/2005/8/layout/chevron2"/>
    <dgm:cxn modelId="{D086FFFA-696C-41C3-8583-7EC6B88F68AA}" type="presParOf" srcId="{8018458A-09B0-43A8-BE66-2775DA438F61}" destId="{FF5F80F2-936A-49F2-9444-177C07A23D2A}" srcOrd="1" destOrd="0" presId="urn:microsoft.com/office/officeart/2005/8/layout/chevron2"/>
    <dgm:cxn modelId="{797C1D74-C443-4FB7-8BE1-D7639BE977A5}" type="presParOf" srcId="{2ACECAC8-6F18-4A68-A97C-93419AA34529}" destId="{71FE5316-9A30-4E52-B0CB-B60621390477}" srcOrd="1" destOrd="0" presId="urn:microsoft.com/office/officeart/2005/8/layout/chevron2"/>
    <dgm:cxn modelId="{284391A9-C3A2-40C9-BA49-AAAF0A748E0A}" type="presParOf" srcId="{2ACECAC8-6F18-4A68-A97C-93419AA34529}" destId="{1913F3B2-8472-46F7-9C51-FAE47E7363DB}" srcOrd="2" destOrd="0" presId="urn:microsoft.com/office/officeart/2005/8/layout/chevron2"/>
    <dgm:cxn modelId="{3ECDF96B-9F5F-47C3-A9E6-C81C0F5F4953}" type="presParOf" srcId="{1913F3B2-8472-46F7-9C51-FAE47E7363DB}" destId="{D4F6C625-2E91-4738-B3C2-248C97B13B87}" srcOrd="0" destOrd="0" presId="urn:microsoft.com/office/officeart/2005/8/layout/chevron2"/>
    <dgm:cxn modelId="{EE1586B8-A1ED-41CE-83C3-3D45D6943F27}" type="presParOf" srcId="{1913F3B2-8472-46F7-9C51-FAE47E7363DB}" destId="{956452B9-5B01-4118-8AA0-BFCFC32265A3}" srcOrd="1" destOrd="0" presId="urn:microsoft.com/office/officeart/2005/8/layout/chevron2"/>
    <dgm:cxn modelId="{EDEFA393-E2B5-4462-873E-8993B8237CE1}" type="presParOf" srcId="{2ACECAC8-6F18-4A68-A97C-93419AA34529}" destId="{87C333BD-256D-4CCF-9976-895C63658B5B}" srcOrd="3" destOrd="0" presId="urn:microsoft.com/office/officeart/2005/8/layout/chevron2"/>
    <dgm:cxn modelId="{E4035798-6997-4889-9B10-FF3843B5800F}" type="presParOf" srcId="{2ACECAC8-6F18-4A68-A97C-93419AA34529}" destId="{55F83896-A992-4545-8D1F-42B44B42D089}" srcOrd="4" destOrd="0" presId="urn:microsoft.com/office/officeart/2005/8/layout/chevron2"/>
    <dgm:cxn modelId="{3C8041A2-8D2E-408D-8FFE-A5BF658173C5}" type="presParOf" srcId="{55F83896-A992-4545-8D1F-42B44B42D089}" destId="{9B063245-5CDC-4E04-AD1C-89BBDDCF6550}" srcOrd="0" destOrd="0" presId="urn:microsoft.com/office/officeart/2005/8/layout/chevron2"/>
    <dgm:cxn modelId="{59480307-946C-43A4-9D4F-FBC9B2B663AD}" type="presParOf" srcId="{55F83896-A992-4545-8D1F-42B44B42D089}" destId="{5C47A801-E43C-452F-9D73-FE8DC42CD774}" srcOrd="1" destOrd="0" presId="urn:microsoft.com/office/officeart/2005/8/layout/chevron2"/>
    <dgm:cxn modelId="{7B72BDAB-DA8A-4A1C-BBD0-944363C4452A}" type="presParOf" srcId="{2ACECAC8-6F18-4A68-A97C-93419AA34529}" destId="{B7432A44-645C-4850-A2CE-00026C57C629}" srcOrd="5" destOrd="0" presId="urn:microsoft.com/office/officeart/2005/8/layout/chevron2"/>
    <dgm:cxn modelId="{3FCD93AA-A556-470F-B8C5-BB1F03DEDA27}" type="presParOf" srcId="{2ACECAC8-6F18-4A68-A97C-93419AA34529}" destId="{8983A6F1-11C7-4A87-A997-C0B99C64BDCA}" srcOrd="6" destOrd="0" presId="urn:microsoft.com/office/officeart/2005/8/layout/chevron2"/>
    <dgm:cxn modelId="{2AABB12A-37A6-4378-A77C-4BE7253597B2}" type="presParOf" srcId="{8983A6F1-11C7-4A87-A997-C0B99C64BDCA}" destId="{D418C06A-2AEF-4B0A-B822-ECD0DA366D95}" srcOrd="0" destOrd="0" presId="urn:microsoft.com/office/officeart/2005/8/layout/chevron2"/>
    <dgm:cxn modelId="{EDEB9F70-88F2-4359-86E0-4F81DD22723A}" type="presParOf" srcId="{8983A6F1-11C7-4A87-A997-C0B99C64BDCA}" destId="{234E52B8-876C-4207-986D-9717E426C074}" srcOrd="1" destOrd="0" presId="urn:microsoft.com/office/officeart/2005/8/layout/chevron2"/>
    <dgm:cxn modelId="{9D949C07-7757-4651-B349-939511CA88C5}" type="presParOf" srcId="{2ACECAC8-6F18-4A68-A97C-93419AA34529}" destId="{67BB2DD1-C337-4E82-BD96-7B7F32EB165C}" srcOrd="7" destOrd="0" presId="urn:microsoft.com/office/officeart/2005/8/layout/chevron2"/>
    <dgm:cxn modelId="{CA1BA19E-7F13-4970-A1E6-F34C3848B182}" type="presParOf" srcId="{2ACECAC8-6F18-4A68-A97C-93419AA34529}" destId="{245DBA74-8A4F-41A7-ADA3-24BF4742D398}" srcOrd="8" destOrd="0" presId="urn:microsoft.com/office/officeart/2005/8/layout/chevron2"/>
    <dgm:cxn modelId="{1E6EE9CE-9BA4-4174-8E2F-5446AA11DD35}" type="presParOf" srcId="{245DBA74-8A4F-41A7-ADA3-24BF4742D398}" destId="{E5633CEC-0785-41C1-A9BB-27418C470123}" srcOrd="0" destOrd="0" presId="urn:microsoft.com/office/officeart/2005/8/layout/chevron2"/>
    <dgm:cxn modelId="{28BC77FB-737A-48A9-821F-C2F6C87D22C4}" type="presParOf" srcId="{245DBA74-8A4F-41A7-ADA3-24BF4742D398}" destId="{DEEFD7CD-FA95-4514-80F3-F45D2E9E2F3A}" srcOrd="1" destOrd="0" presId="urn:microsoft.com/office/officeart/2005/8/layout/chevron2"/>
    <dgm:cxn modelId="{CED2C21F-DF13-483C-8EB2-9466B00A58D4}" type="presParOf" srcId="{2ACECAC8-6F18-4A68-A97C-93419AA34529}" destId="{A8DACFDF-A9AA-477A-812C-624FBF6841AB}" srcOrd="9" destOrd="0" presId="urn:microsoft.com/office/officeart/2005/8/layout/chevron2"/>
    <dgm:cxn modelId="{908D2A47-1E8C-4504-9985-A995FA18DF33}" type="presParOf" srcId="{2ACECAC8-6F18-4A68-A97C-93419AA34529}" destId="{95089957-A010-423D-8949-A0E99A427376}" srcOrd="10" destOrd="0" presId="urn:microsoft.com/office/officeart/2005/8/layout/chevron2"/>
    <dgm:cxn modelId="{5F02096F-9B5E-423A-B2E5-9A6A89202C23}" type="presParOf" srcId="{95089957-A010-423D-8949-A0E99A427376}" destId="{3474AD30-1472-4DC6-8279-D233E951A1FD}" srcOrd="0" destOrd="0" presId="urn:microsoft.com/office/officeart/2005/8/layout/chevron2"/>
    <dgm:cxn modelId="{04FD3AA4-0D1F-4408-8A64-D597134921A0}" type="presParOf" srcId="{95089957-A010-423D-8949-A0E99A427376}" destId="{9693ACA2-10BC-4014-9C04-A0BF8FEF2B3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234397-550A-468B-A709-011AE593083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A8F6FA-7A18-4299-8428-533111307E54}">
      <dgm:prSet phldrT="[Text]" custT="1"/>
      <dgm:spPr/>
      <dgm:t>
        <a:bodyPr/>
        <a:lstStyle/>
        <a:p>
          <a:r>
            <a:rPr lang="en-US" sz="3200"/>
            <a:t>1</a:t>
          </a:r>
        </a:p>
      </dgm:t>
    </dgm:pt>
    <dgm:pt modelId="{041D6231-F9B1-45D2-AB17-E84182865DA9}" type="parTrans" cxnId="{2CCD0252-8D85-417C-A516-0557835297F7}">
      <dgm:prSet/>
      <dgm:spPr/>
      <dgm:t>
        <a:bodyPr/>
        <a:lstStyle/>
        <a:p>
          <a:endParaRPr lang="en-US"/>
        </a:p>
      </dgm:t>
    </dgm:pt>
    <dgm:pt modelId="{F7AD909E-5181-43ED-A91F-98C685C81CAD}" type="sibTrans" cxnId="{2CCD0252-8D85-417C-A516-0557835297F7}">
      <dgm:prSet/>
      <dgm:spPr/>
      <dgm:t>
        <a:bodyPr/>
        <a:lstStyle/>
        <a:p>
          <a:endParaRPr lang="en-US"/>
        </a:p>
      </dgm:t>
    </dgm:pt>
    <dgm:pt modelId="{C02B9979-32F5-4222-85F2-686BE00EE8F9}">
      <dgm:prSet phldrT="[Text]"/>
      <dgm:spPr/>
      <dgm:t>
        <a:bodyPr/>
        <a:lstStyle/>
        <a:p>
          <a:r>
            <a:rPr lang="en-US" dirty="0" err="1"/>
            <a:t>Giới</a:t>
          </a:r>
          <a:r>
            <a:rPr lang="en-US" dirty="0"/>
            <a:t> </a:t>
          </a:r>
          <a:r>
            <a:rPr lang="en-US" dirty="0" err="1"/>
            <a:t>thiệu</a:t>
          </a:r>
          <a:r>
            <a:rPr lang="en-US" dirty="0"/>
            <a:t> </a:t>
          </a:r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nghệ</a:t>
          </a:r>
          <a:r>
            <a:rPr lang="en-US" dirty="0"/>
            <a:t> JSF</a:t>
          </a:r>
        </a:p>
      </dgm:t>
    </dgm:pt>
    <dgm:pt modelId="{AD4952D6-240B-469B-A2D2-C2049100BC9D}" type="parTrans" cxnId="{A1AE6D4A-DA6B-4C04-9B42-F6A637E3461B}">
      <dgm:prSet/>
      <dgm:spPr/>
      <dgm:t>
        <a:bodyPr/>
        <a:lstStyle/>
        <a:p>
          <a:endParaRPr lang="en-US"/>
        </a:p>
      </dgm:t>
    </dgm:pt>
    <dgm:pt modelId="{A24DE6F4-125B-408D-8308-F42E9D0A39D1}" type="sibTrans" cxnId="{A1AE6D4A-DA6B-4C04-9B42-F6A637E3461B}">
      <dgm:prSet/>
      <dgm:spPr/>
      <dgm:t>
        <a:bodyPr/>
        <a:lstStyle/>
        <a:p>
          <a:endParaRPr lang="en-US"/>
        </a:p>
      </dgm:t>
    </dgm:pt>
    <dgm:pt modelId="{C5B85B88-45ED-4DCA-A04D-779C4A8D6FFB}">
      <dgm:prSet phldrT="[Text]" custT="1"/>
      <dgm:spPr/>
      <dgm:t>
        <a:bodyPr/>
        <a:lstStyle/>
        <a:p>
          <a:r>
            <a:rPr lang="en-US" sz="3200"/>
            <a:t>2</a:t>
          </a:r>
        </a:p>
      </dgm:t>
    </dgm:pt>
    <dgm:pt modelId="{1EA3068B-5F49-4843-90A0-A463E082C158}" type="parTrans" cxnId="{1BB9FB6E-B462-47D1-B6A5-3FB5EA13A25C}">
      <dgm:prSet/>
      <dgm:spPr/>
      <dgm:t>
        <a:bodyPr/>
        <a:lstStyle/>
        <a:p>
          <a:endParaRPr lang="en-US"/>
        </a:p>
      </dgm:t>
    </dgm:pt>
    <dgm:pt modelId="{EAFC093C-6F90-4445-9F7B-C66CF4BC90B1}" type="sibTrans" cxnId="{1BB9FB6E-B462-47D1-B6A5-3FB5EA13A25C}">
      <dgm:prSet/>
      <dgm:spPr/>
      <dgm:t>
        <a:bodyPr/>
        <a:lstStyle/>
        <a:p>
          <a:endParaRPr lang="en-US"/>
        </a:p>
      </dgm:t>
    </dgm:pt>
    <dgm:pt modelId="{2BF1F9C0-E8F0-4A5A-B679-66BE8D45A5F3}">
      <dgm:prSet phldrT="[Text]" custT="1"/>
      <dgm:spPr/>
      <dgm:t>
        <a:bodyPr/>
        <a:lstStyle/>
        <a:p>
          <a:r>
            <a:rPr lang="en-US" sz="3200"/>
            <a:t>4</a:t>
          </a:r>
        </a:p>
      </dgm:t>
    </dgm:pt>
    <dgm:pt modelId="{423B38DA-A41F-4F34-B9D1-D9D95C1C58B1}" type="parTrans" cxnId="{BE733436-DB08-4970-8636-6DAFE50E2885}">
      <dgm:prSet/>
      <dgm:spPr/>
      <dgm:t>
        <a:bodyPr/>
        <a:lstStyle/>
        <a:p>
          <a:endParaRPr lang="en-US"/>
        </a:p>
      </dgm:t>
    </dgm:pt>
    <dgm:pt modelId="{5392977D-9542-471B-926F-6D3962546455}" type="sibTrans" cxnId="{BE733436-DB08-4970-8636-6DAFE50E2885}">
      <dgm:prSet/>
      <dgm:spPr/>
      <dgm:t>
        <a:bodyPr/>
        <a:lstStyle/>
        <a:p>
          <a:endParaRPr lang="en-US"/>
        </a:p>
      </dgm:t>
    </dgm:pt>
    <dgm:pt modelId="{B3B01E1B-007C-4882-8998-41803A272F5E}">
      <dgm:prSet phldrT="[Text]"/>
      <dgm:spPr/>
      <dgm:t>
        <a:bodyPr/>
        <a:lstStyle/>
        <a:p>
          <a:r>
            <a:rPr lang="en-US" dirty="0" err="1"/>
            <a:t>Đánh</a:t>
          </a:r>
          <a:r>
            <a:rPr lang="en-US" dirty="0"/>
            <a:t> </a:t>
          </a:r>
          <a:r>
            <a:rPr lang="en-US" dirty="0" err="1"/>
            <a:t>giá</a:t>
          </a:r>
          <a:r>
            <a:rPr lang="en-US" dirty="0"/>
            <a:t> </a:t>
          </a:r>
          <a:r>
            <a:rPr lang="en-US" dirty="0" err="1"/>
            <a:t>Primefaces</a:t>
          </a:r>
          <a:r>
            <a:rPr lang="en-US" dirty="0"/>
            <a:t> </a:t>
          </a:r>
        </a:p>
      </dgm:t>
    </dgm:pt>
    <dgm:pt modelId="{5B13C0F6-3769-4188-97FA-18217FF2F7FB}" type="parTrans" cxnId="{4D7BFF05-23F5-4FC6-8494-3E5DDFC6F782}">
      <dgm:prSet/>
      <dgm:spPr/>
      <dgm:t>
        <a:bodyPr/>
        <a:lstStyle/>
        <a:p>
          <a:endParaRPr lang="en-US"/>
        </a:p>
      </dgm:t>
    </dgm:pt>
    <dgm:pt modelId="{B345CCE5-C6E9-4094-8A8B-C9A8A61F80A8}" type="sibTrans" cxnId="{4D7BFF05-23F5-4FC6-8494-3E5DDFC6F782}">
      <dgm:prSet/>
      <dgm:spPr/>
      <dgm:t>
        <a:bodyPr/>
        <a:lstStyle/>
        <a:p>
          <a:endParaRPr lang="en-US"/>
        </a:p>
      </dgm:t>
    </dgm:pt>
    <dgm:pt modelId="{CD0FA2CC-126A-4321-966E-989AEC01D1A0}">
      <dgm:prSet phldrT="[Text]" custT="1"/>
      <dgm:spPr/>
      <dgm:t>
        <a:bodyPr/>
        <a:lstStyle/>
        <a:p>
          <a:r>
            <a:rPr lang="en-US" sz="3200"/>
            <a:t>3</a:t>
          </a:r>
        </a:p>
      </dgm:t>
    </dgm:pt>
    <dgm:pt modelId="{D6A98081-BC7C-4FCD-B3FB-35D3E30AD990}" type="parTrans" cxnId="{D8F7B2C2-018D-4626-B6E7-1327F215F21B}">
      <dgm:prSet/>
      <dgm:spPr/>
      <dgm:t>
        <a:bodyPr/>
        <a:lstStyle/>
        <a:p>
          <a:endParaRPr lang="en-US"/>
        </a:p>
      </dgm:t>
    </dgm:pt>
    <dgm:pt modelId="{5BD74377-AF9C-45FB-BF3D-4E79DCABE7A3}" type="sibTrans" cxnId="{D8F7B2C2-018D-4626-B6E7-1327F215F21B}">
      <dgm:prSet/>
      <dgm:spPr/>
      <dgm:t>
        <a:bodyPr/>
        <a:lstStyle/>
        <a:p>
          <a:endParaRPr lang="en-US"/>
        </a:p>
      </dgm:t>
    </dgm:pt>
    <dgm:pt modelId="{CB57E346-503B-4799-8863-DF2144687548}">
      <dgm:prSet/>
      <dgm:spPr/>
      <dgm:t>
        <a:bodyPr/>
        <a:lstStyle/>
        <a:p>
          <a:r>
            <a:rPr lang="en-US" b="1" dirty="0" err="1"/>
            <a:t>Giới</a:t>
          </a:r>
          <a:r>
            <a:rPr lang="en-US" b="1" dirty="0"/>
            <a:t> </a:t>
          </a:r>
          <a:r>
            <a:rPr lang="en-US" b="1" dirty="0" err="1"/>
            <a:t>thiệu</a:t>
          </a:r>
          <a:r>
            <a:rPr lang="en-US" b="1" dirty="0"/>
            <a:t> </a:t>
          </a:r>
          <a:r>
            <a:rPr lang="en-US" b="1" dirty="0" err="1"/>
            <a:t>Primefaces</a:t>
          </a:r>
          <a:endParaRPr lang="en-US" b="1" dirty="0"/>
        </a:p>
      </dgm:t>
    </dgm:pt>
    <dgm:pt modelId="{D9045CCB-A1FB-44F9-810D-6AA00C116C9F}" type="parTrans" cxnId="{7214707B-AE21-497A-B6EC-4C3C1441FD0D}">
      <dgm:prSet/>
      <dgm:spPr/>
      <dgm:t>
        <a:bodyPr/>
        <a:lstStyle/>
        <a:p>
          <a:endParaRPr lang="en-US"/>
        </a:p>
      </dgm:t>
    </dgm:pt>
    <dgm:pt modelId="{62C123B7-FD4A-4FB7-91A9-8103A90B13BA}" type="sibTrans" cxnId="{7214707B-AE21-497A-B6EC-4C3C1441FD0D}">
      <dgm:prSet/>
      <dgm:spPr/>
      <dgm:t>
        <a:bodyPr/>
        <a:lstStyle/>
        <a:p>
          <a:endParaRPr lang="en-US"/>
        </a:p>
      </dgm:t>
    </dgm:pt>
    <dgm:pt modelId="{9F0E3398-2B98-47CD-B765-246D0758A6EE}">
      <dgm:prSet/>
      <dgm:spPr/>
      <dgm:t>
        <a:bodyPr/>
        <a:lstStyle/>
        <a:p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thành</a:t>
          </a:r>
          <a:r>
            <a:rPr lang="en-US" dirty="0"/>
            <a:t> </a:t>
          </a:r>
          <a:r>
            <a:rPr lang="en-US" dirty="0" err="1"/>
            <a:t>phần</a:t>
          </a:r>
          <a:r>
            <a:rPr lang="en-US" dirty="0"/>
            <a:t> </a:t>
          </a:r>
          <a:r>
            <a:rPr lang="en-US" dirty="0" err="1"/>
            <a:t>cơ</a:t>
          </a:r>
          <a:r>
            <a:rPr lang="en-US" dirty="0"/>
            <a:t> </a:t>
          </a:r>
          <a:r>
            <a:rPr lang="en-US" dirty="0" err="1"/>
            <a:t>bản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một</a:t>
          </a:r>
          <a:r>
            <a:rPr lang="en-US" dirty="0"/>
            <a:t> </a:t>
          </a:r>
          <a:r>
            <a:rPr lang="en-US" dirty="0" err="1"/>
            <a:t>số</a:t>
          </a:r>
          <a:r>
            <a:rPr lang="en-US" dirty="0"/>
            <a:t> tag </a:t>
          </a:r>
          <a:r>
            <a:rPr lang="en-US" dirty="0" err="1"/>
            <a:t>phổ</a:t>
          </a:r>
          <a:r>
            <a:rPr lang="en-US" dirty="0"/>
            <a:t> </a:t>
          </a:r>
          <a:r>
            <a:rPr lang="en-US" dirty="0" err="1"/>
            <a:t>biến</a:t>
          </a:r>
          <a:r>
            <a:rPr lang="en-US" dirty="0"/>
            <a:t> </a:t>
          </a:r>
        </a:p>
      </dgm:t>
    </dgm:pt>
    <dgm:pt modelId="{23C4C3E4-563D-4DC9-AD29-3405D593168D}" type="parTrans" cxnId="{7F0D775F-7F42-46EA-94C3-C01636B650CD}">
      <dgm:prSet/>
      <dgm:spPr/>
      <dgm:t>
        <a:bodyPr/>
        <a:lstStyle/>
        <a:p>
          <a:endParaRPr lang="en-US"/>
        </a:p>
      </dgm:t>
    </dgm:pt>
    <dgm:pt modelId="{247116DF-6368-468F-A68F-880BEEB29D2C}" type="sibTrans" cxnId="{7F0D775F-7F42-46EA-94C3-C01636B650CD}">
      <dgm:prSet/>
      <dgm:spPr/>
      <dgm:t>
        <a:bodyPr/>
        <a:lstStyle/>
        <a:p>
          <a:endParaRPr lang="en-US"/>
        </a:p>
      </dgm:t>
    </dgm:pt>
    <dgm:pt modelId="{0B0179E6-403B-4125-B364-F5F1843E292A}">
      <dgm:prSet phldrT="[Text]"/>
      <dgm:spPr/>
      <dgm:t>
        <a:bodyPr/>
        <a:lstStyle/>
        <a:p>
          <a:r>
            <a:rPr lang="en-US" dirty="0" err="1"/>
            <a:t>Cách</a:t>
          </a:r>
          <a:r>
            <a:rPr lang="en-US" dirty="0"/>
            <a:t> </a:t>
          </a:r>
          <a:r>
            <a:rPr lang="en-US" dirty="0" err="1"/>
            <a:t>cài</a:t>
          </a:r>
          <a:r>
            <a:rPr lang="en-US" dirty="0"/>
            <a:t> </a:t>
          </a:r>
          <a:r>
            <a:rPr lang="en-US" dirty="0" err="1"/>
            <a:t>đặt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sử</a:t>
          </a:r>
          <a:r>
            <a:rPr lang="en-US" dirty="0"/>
            <a:t> </a:t>
          </a:r>
          <a:r>
            <a:rPr lang="en-US" dirty="0" err="1"/>
            <a:t>dụng</a:t>
          </a:r>
          <a:endParaRPr lang="en-US" dirty="0"/>
        </a:p>
      </dgm:t>
    </dgm:pt>
    <dgm:pt modelId="{4735DB96-7D39-4D79-AAB3-D2F63F2DA369}" type="parTrans" cxnId="{6D0B4561-05F8-45F2-857D-B758BDEC7494}">
      <dgm:prSet/>
      <dgm:spPr/>
      <dgm:t>
        <a:bodyPr/>
        <a:lstStyle/>
        <a:p>
          <a:endParaRPr lang="en-US"/>
        </a:p>
      </dgm:t>
    </dgm:pt>
    <dgm:pt modelId="{839A27B5-FE1E-4D8A-9614-C443298BC95E}" type="sibTrans" cxnId="{6D0B4561-05F8-45F2-857D-B758BDEC7494}">
      <dgm:prSet/>
      <dgm:spPr/>
      <dgm:t>
        <a:bodyPr/>
        <a:lstStyle/>
        <a:p>
          <a:endParaRPr lang="en-US"/>
        </a:p>
      </dgm:t>
    </dgm:pt>
    <dgm:pt modelId="{74544154-B15E-47D0-A509-39B5FA43EB87}">
      <dgm:prSet phldrT="[Text]" custT="1"/>
      <dgm:spPr/>
      <dgm:t>
        <a:bodyPr/>
        <a:lstStyle/>
        <a:p>
          <a:r>
            <a:rPr lang="en-US" sz="3200"/>
            <a:t>5</a:t>
          </a:r>
        </a:p>
      </dgm:t>
    </dgm:pt>
    <dgm:pt modelId="{8A1C7D62-0EC5-4AFF-A93D-09CEEAE92C71}" type="parTrans" cxnId="{3847F779-6401-47B2-95A2-6203C406C69D}">
      <dgm:prSet/>
      <dgm:spPr/>
      <dgm:t>
        <a:bodyPr/>
        <a:lstStyle/>
        <a:p>
          <a:endParaRPr lang="en-US"/>
        </a:p>
      </dgm:t>
    </dgm:pt>
    <dgm:pt modelId="{39079FC7-51D0-4ECD-8ECD-30BD46FC5519}" type="sibTrans" cxnId="{3847F779-6401-47B2-95A2-6203C406C69D}">
      <dgm:prSet/>
      <dgm:spPr/>
      <dgm:t>
        <a:bodyPr/>
        <a:lstStyle/>
        <a:p>
          <a:endParaRPr lang="en-US"/>
        </a:p>
      </dgm:t>
    </dgm:pt>
    <dgm:pt modelId="{8F67D7D1-A4A9-409C-96C0-F14C73A3A280}">
      <dgm:prSet phldrT="[Text]" custT="1"/>
      <dgm:spPr/>
      <dgm:t>
        <a:bodyPr/>
        <a:lstStyle/>
        <a:p>
          <a:r>
            <a:rPr lang="en-US" sz="3200"/>
            <a:t>6</a:t>
          </a:r>
        </a:p>
      </dgm:t>
    </dgm:pt>
    <dgm:pt modelId="{33D458C9-E5D2-4053-94D1-04C07ED2AAFC}" type="parTrans" cxnId="{B36A9D0C-585C-4D58-9473-B54803A59CBA}">
      <dgm:prSet/>
      <dgm:spPr/>
      <dgm:t>
        <a:bodyPr/>
        <a:lstStyle/>
        <a:p>
          <a:endParaRPr lang="en-US"/>
        </a:p>
      </dgm:t>
    </dgm:pt>
    <dgm:pt modelId="{71B2EC5F-460C-49D9-BA21-85A247BB713F}" type="sibTrans" cxnId="{B36A9D0C-585C-4D58-9473-B54803A59CBA}">
      <dgm:prSet/>
      <dgm:spPr/>
      <dgm:t>
        <a:bodyPr/>
        <a:lstStyle/>
        <a:p>
          <a:endParaRPr lang="en-US"/>
        </a:p>
      </dgm:t>
    </dgm:pt>
    <dgm:pt modelId="{7EE2B0BE-312D-4FD5-A9EC-2B09D422A687}">
      <dgm:prSet phldrT="[Text]"/>
      <dgm:spPr/>
      <dgm:t>
        <a:bodyPr/>
        <a:lstStyle/>
        <a:p>
          <a:r>
            <a:rPr lang="en-US" dirty="0"/>
            <a:t>Demo</a:t>
          </a:r>
        </a:p>
      </dgm:t>
    </dgm:pt>
    <dgm:pt modelId="{F2BA41DA-A1C1-44CF-9B46-15647BB2429C}" type="parTrans" cxnId="{9A9725F9-2353-4653-B8E7-2AE1B6FC58FD}">
      <dgm:prSet/>
      <dgm:spPr/>
      <dgm:t>
        <a:bodyPr/>
        <a:lstStyle/>
        <a:p>
          <a:endParaRPr lang="en-US"/>
        </a:p>
      </dgm:t>
    </dgm:pt>
    <dgm:pt modelId="{C257D9EC-AB02-460E-B3F1-903182AAE308}" type="sibTrans" cxnId="{9A9725F9-2353-4653-B8E7-2AE1B6FC58FD}">
      <dgm:prSet/>
      <dgm:spPr/>
      <dgm:t>
        <a:bodyPr/>
        <a:lstStyle/>
        <a:p>
          <a:endParaRPr lang="en-US"/>
        </a:p>
      </dgm:t>
    </dgm:pt>
    <dgm:pt modelId="{2ACECAC8-6F18-4A68-A97C-93419AA34529}" type="pres">
      <dgm:prSet presAssocID="{9D234397-550A-468B-A709-011AE593083E}" presName="linearFlow" presStyleCnt="0">
        <dgm:presLayoutVars>
          <dgm:dir/>
          <dgm:animLvl val="lvl"/>
          <dgm:resizeHandles val="exact"/>
        </dgm:presLayoutVars>
      </dgm:prSet>
      <dgm:spPr/>
    </dgm:pt>
    <dgm:pt modelId="{8018458A-09B0-43A8-BE66-2775DA438F61}" type="pres">
      <dgm:prSet presAssocID="{C8A8F6FA-7A18-4299-8428-533111307E54}" presName="composite" presStyleCnt="0"/>
      <dgm:spPr/>
    </dgm:pt>
    <dgm:pt modelId="{D1AF1AD5-BC86-4B6D-867C-867B4D8EC88D}" type="pres">
      <dgm:prSet presAssocID="{C8A8F6FA-7A18-4299-8428-533111307E54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FF5F80F2-936A-49F2-9444-177C07A23D2A}" type="pres">
      <dgm:prSet presAssocID="{C8A8F6FA-7A18-4299-8428-533111307E54}" presName="descendantText" presStyleLbl="alignAcc1" presStyleIdx="0" presStyleCnt="6">
        <dgm:presLayoutVars>
          <dgm:bulletEnabled val="1"/>
        </dgm:presLayoutVars>
      </dgm:prSet>
      <dgm:spPr/>
    </dgm:pt>
    <dgm:pt modelId="{71FE5316-9A30-4E52-B0CB-B60621390477}" type="pres">
      <dgm:prSet presAssocID="{F7AD909E-5181-43ED-A91F-98C685C81CAD}" presName="sp" presStyleCnt="0"/>
      <dgm:spPr/>
    </dgm:pt>
    <dgm:pt modelId="{1913F3B2-8472-46F7-9C51-FAE47E7363DB}" type="pres">
      <dgm:prSet presAssocID="{C5B85B88-45ED-4DCA-A04D-779C4A8D6FFB}" presName="composite" presStyleCnt="0"/>
      <dgm:spPr/>
    </dgm:pt>
    <dgm:pt modelId="{D4F6C625-2E91-4738-B3C2-248C97B13B87}" type="pres">
      <dgm:prSet presAssocID="{C5B85B88-45ED-4DCA-A04D-779C4A8D6FFB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956452B9-5B01-4118-8AA0-BFCFC32265A3}" type="pres">
      <dgm:prSet presAssocID="{C5B85B88-45ED-4DCA-A04D-779C4A8D6FFB}" presName="descendantText" presStyleLbl="alignAcc1" presStyleIdx="1" presStyleCnt="6">
        <dgm:presLayoutVars>
          <dgm:bulletEnabled val="1"/>
        </dgm:presLayoutVars>
      </dgm:prSet>
      <dgm:spPr/>
    </dgm:pt>
    <dgm:pt modelId="{87C333BD-256D-4CCF-9976-895C63658B5B}" type="pres">
      <dgm:prSet presAssocID="{EAFC093C-6F90-4445-9F7B-C66CF4BC90B1}" presName="sp" presStyleCnt="0"/>
      <dgm:spPr/>
    </dgm:pt>
    <dgm:pt modelId="{55F83896-A992-4545-8D1F-42B44B42D089}" type="pres">
      <dgm:prSet presAssocID="{CD0FA2CC-126A-4321-966E-989AEC01D1A0}" presName="composite" presStyleCnt="0"/>
      <dgm:spPr/>
    </dgm:pt>
    <dgm:pt modelId="{9B063245-5CDC-4E04-AD1C-89BBDDCF6550}" type="pres">
      <dgm:prSet presAssocID="{CD0FA2CC-126A-4321-966E-989AEC01D1A0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C47A801-E43C-452F-9D73-FE8DC42CD774}" type="pres">
      <dgm:prSet presAssocID="{CD0FA2CC-126A-4321-966E-989AEC01D1A0}" presName="descendantText" presStyleLbl="alignAcc1" presStyleIdx="2" presStyleCnt="6">
        <dgm:presLayoutVars>
          <dgm:bulletEnabled val="1"/>
        </dgm:presLayoutVars>
      </dgm:prSet>
      <dgm:spPr/>
    </dgm:pt>
    <dgm:pt modelId="{B7432A44-645C-4850-A2CE-00026C57C629}" type="pres">
      <dgm:prSet presAssocID="{5BD74377-AF9C-45FB-BF3D-4E79DCABE7A3}" presName="sp" presStyleCnt="0"/>
      <dgm:spPr/>
    </dgm:pt>
    <dgm:pt modelId="{8983A6F1-11C7-4A87-A997-C0B99C64BDCA}" type="pres">
      <dgm:prSet presAssocID="{2BF1F9C0-E8F0-4A5A-B679-66BE8D45A5F3}" presName="composite" presStyleCnt="0"/>
      <dgm:spPr/>
    </dgm:pt>
    <dgm:pt modelId="{D418C06A-2AEF-4B0A-B822-ECD0DA366D95}" type="pres">
      <dgm:prSet presAssocID="{2BF1F9C0-E8F0-4A5A-B679-66BE8D45A5F3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234E52B8-876C-4207-986D-9717E426C074}" type="pres">
      <dgm:prSet presAssocID="{2BF1F9C0-E8F0-4A5A-B679-66BE8D45A5F3}" presName="descendantText" presStyleLbl="alignAcc1" presStyleIdx="3" presStyleCnt="6">
        <dgm:presLayoutVars>
          <dgm:bulletEnabled val="1"/>
        </dgm:presLayoutVars>
      </dgm:prSet>
      <dgm:spPr/>
    </dgm:pt>
    <dgm:pt modelId="{67BB2DD1-C337-4E82-BD96-7B7F32EB165C}" type="pres">
      <dgm:prSet presAssocID="{5392977D-9542-471B-926F-6D3962546455}" presName="sp" presStyleCnt="0"/>
      <dgm:spPr/>
    </dgm:pt>
    <dgm:pt modelId="{245DBA74-8A4F-41A7-ADA3-24BF4742D398}" type="pres">
      <dgm:prSet presAssocID="{74544154-B15E-47D0-A509-39B5FA43EB87}" presName="composite" presStyleCnt="0"/>
      <dgm:spPr/>
    </dgm:pt>
    <dgm:pt modelId="{E5633CEC-0785-41C1-A9BB-27418C470123}" type="pres">
      <dgm:prSet presAssocID="{74544154-B15E-47D0-A509-39B5FA43EB87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DEEFD7CD-FA95-4514-80F3-F45D2E9E2F3A}" type="pres">
      <dgm:prSet presAssocID="{74544154-B15E-47D0-A509-39B5FA43EB87}" presName="descendantText" presStyleLbl="alignAcc1" presStyleIdx="4" presStyleCnt="6">
        <dgm:presLayoutVars>
          <dgm:bulletEnabled val="1"/>
        </dgm:presLayoutVars>
      </dgm:prSet>
      <dgm:spPr/>
    </dgm:pt>
    <dgm:pt modelId="{A8DACFDF-A9AA-477A-812C-624FBF6841AB}" type="pres">
      <dgm:prSet presAssocID="{39079FC7-51D0-4ECD-8ECD-30BD46FC5519}" presName="sp" presStyleCnt="0"/>
      <dgm:spPr/>
    </dgm:pt>
    <dgm:pt modelId="{95089957-A010-423D-8949-A0E99A427376}" type="pres">
      <dgm:prSet presAssocID="{8F67D7D1-A4A9-409C-96C0-F14C73A3A280}" presName="composite" presStyleCnt="0"/>
      <dgm:spPr/>
    </dgm:pt>
    <dgm:pt modelId="{3474AD30-1472-4DC6-8279-D233E951A1FD}" type="pres">
      <dgm:prSet presAssocID="{8F67D7D1-A4A9-409C-96C0-F14C73A3A280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9693ACA2-10BC-4014-9C04-A0BF8FEF2B33}" type="pres">
      <dgm:prSet presAssocID="{8F67D7D1-A4A9-409C-96C0-F14C73A3A280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4D7BFF05-23F5-4FC6-8494-3E5DDFC6F782}" srcId="{2BF1F9C0-E8F0-4A5A-B679-66BE8D45A5F3}" destId="{B3B01E1B-007C-4882-8998-41803A272F5E}" srcOrd="0" destOrd="0" parTransId="{5B13C0F6-3769-4188-97FA-18217FF2F7FB}" sibTransId="{B345CCE5-C6E9-4094-8A8B-C9A8A61F80A8}"/>
    <dgm:cxn modelId="{B36A9D0C-585C-4D58-9473-B54803A59CBA}" srcId="{9D234397-550A-468B-A709-011AE593083E}" destId="{8F67D7D1-A4A9-409C-96C0-F14C73A3A280}" srcOrd="5" destOrd="0" parTransId="{33D458C9-E5D2-4053-94D1-04C07ED2AAFC}" sibTransId="{71B2EC5F-460C-49D9-BA21-85A247BB713F}"/>
    <dgm:cxn modelId="{29B1EB27-E5FF-4486-9F81-9AC6BA1D8B2F}" type="presOf" srcId="{CD0FA2CC-126A-4321-966E-989AEC01D1A0}" destId="{9B063245-5CDC-4E04-AD1C-89BBDDCF6550}" srcOrd="0" destOrd="0" presId="urn:microsoft.com/office/officeart/2005/8/layout/chevron2"/>
    <dgm:cxn modelId="{0ECD2435-22E4-42F3-895F-FC35246791F9}" type="presOf" srcId="{0B0179E6-403B-4125-B364-F5F1843E292A}" destId="{DEEFD7CD-FA95-4514-80F3-F45D2E9E2F3A}" srcOrd="0" destOrd="0" presId="urn:microsoft.com/office/officeart/2005/8/layout/chevron2"/>
    <dgm:cxn modelId="{BE733436-DB08-4970-8636-6DAFE50E2885}" srcId="{9D234397-550A-468B-A709-011AE593083E}" destId="{2BF1F9C0-E8F0-4A5A-B679-66BE8D45A5F3}" srcOrd="3" destOrd="0" parTransId="{423B38DA-A41F-4F34-B9D1-D9D95C1C58B1}" sibTransId="{5392977D-9542-471B-926F-6D3962546455}"/>
    <dgm:cxn modelId="{04F5F439-68AD-49FB-90A9-49955CF5C7BC}" type="presOf" srcId="{C02B9979-32F5-4222-85F2-686BE00EE8F9}" destId="{FF5F80F2-936A-49F2-9444-177C07A23D2A}" srcOrd="0" destOrd="0" presId="urn:microsoft.com/office/officeart/2005/8/layout/chevron2"/>
    <dgm:cxn modelId="{843CCB5B-DCBC-4E69-9769-A66B4947E978}" type="presOf" srcId="{9F0E3398-2B98-47CD-B765-246D0758A6EE}" destId="{5C47A801-E43C-452F-9D73-FE8DC42CD774}" srcOrd="0" destOrd="0" presId="urn:microsoft.com/office/officeart/2005/8/layout/chevron2"/>
    <dgm:cxn modelId="{7F0D775F-7F42-46EA-94C3-C01636B650CD}" srcId="{CD0FA2CC-126A-4321-966E-989AEC01D1A0}" destId="{9F0E3398-2B98-47CD-B765-246D0758A6EE}" srcOrd="0" destOrd="0" parTransId="{23C4C3E4-563D-4DC9-AD29-3405D593168D}" sibTransId="{247116DF-6368-468F-A68F-880BEEB29D2C}"/>
    <dgm:cxn modelId="{6D0B4561-05F8-45F2-857D-B758BDEC7494}" srcId="{74544154-B15E-47D0-A509-39B5FA43EB87}" destId="{0B0179E6-403B-4125-B364-F5F1843E292A}" srcOrd="0" destOrd="0" parTransId="{4735DB96-7D39-4D79-AAB3-D2F63F2DA369}" sibTransId="{839A27B5-FE1E-4D8A-9614-C443298BC95E}"/>
    <dgm:cxn modelId="{A1AE6D4A-DA6B-4C04-9B42-F6A637E3461B}" srcId="{C8A8F6FA-7A18-4299-8428-533111307E54}" destId="{C02B9979-32F5-4222-85F2-686BE00EE8F9}" srcOrd="0" destOrd="0" parTransId="{AD4952D6-240B-469B-A2D2-C2049100BC9D}" sibTransId="{A24DE6F4-125B-408D-8308-F42E9D0A39D1}"/>
    <dgm:cxn modelId="{C27E424E-D101-4877-A11F-3327B40B08B0}" type="presOf" srcId="{7EE2B0BE-312D-4FD5-A9EC-2B09D422A687}" destId="{9693ACA2-10BC-4014-9C04-A0BF8FEF2B33}" srcOrd="0" destOrd="0" presId="urn:microsoft.com/office/officeart/2005/8/layout/chevron2"/>
    <dgm:cxn modelId="{1BB9FB6E-B462-47D1-B6A5-3FB5EA13A25C}" srcId="{9D234397-550A-468B-A709-011AE593083E}" destId="{C5B85B88-45ED-4DCA-A04D-779C4A8D6FFB}" srcOrd="1" destOrd="0" parTransId="{1EA3068B-5F49-4843-90A0-A463E082C158}" sibTransId="{EAFC093C-6F90-4445-9F7B-C66CF4BC90B1}"/>
    <dgm:cxn modelId="{2CCD0252-8D85-417C-A516-0557835297F7}" srcId="{9D234397-550A-468B-A709-011AE593083E}" destId="{C8A8F6FA-7A18-4299-8428-533111307E54}" srcOrd="0" destOrd="0" parTransId="{041D6231-F9B1-45D2-AB17-E84182865DA9}" sibTransId="{F7AD909E-5181-43ED-A91F-98C685C81CAD}"/>
    <dgm:cxn modelId="{98795C52-5BAC-4992-A60D-4BD47B6BF045}" type="presOf" srcId="{CB57E346-503B-4799-8863-DF2144687548}" destId="{956452B9-5B01-4118-8AA0-BFCFC32265A3}" srcOrd="0" destOrd="0" presId="urn:microsoft.com/office/officeart/2005/8/layout/chevron2"/>
    <dgm:cxn modelId="{9975BF52-8FF5-486F-9136-53FBAEB8C777}" type="presOf" srcId="{B3B01E1B-007C-4882-8998-41803A272F5E}" destId="{234E52B8-876C-4207-986D-9717E426C074}" srcOrd="0" destOrd="0" presId="urn:microsoft.com/office/officeart/2005/8/layout/chevron2"/>
    <dgm:cxn modelId="{B6247858-4244-4B2B-B752-F85FC84F5DB2}" type="presOf" srcId="{9D234397-550A-468B-A709-011AE593083E}" destId="{2ACECAC8-6F18-4A68-A97C-93419AA34529}" srcOrd="0" destOrd="0" presId="urn:microsoft.com/office/officeart/2005/8/layout/chevron2"/>
    <dgm:cxn modelId="{B70B8F79-0F3C-4491-B9E7-EDA065B74DFB}" type="presOf" srcId="{74544154-B15E-47D0-A509-39B5FA43EB87}" destId="{E5633CEC-0785-41C1-A9BB-27418C470123}" srcOrd="0" destOrd="0" presId="urn:microsoft.com/office/officeart/2005/8/layout/chevron2"/>
    <dgm:cxn modelId="{3847F779-6401-47B2-95A2-6203C406C69D}" srcId="{9D234397-550A-468B-A709-011AE593083E}" destId="{74544154-B15E-47D0-A509-39B5FA43EB87}" srcOrd="4" destOrd="0" parTransId="{8A1C7D62-0EC5-4AFF-A93D-09CEEAE92C71}" sibTransId="{39079FC7-51D0-4ECD-8ECD-30BD46FC5519}"/>
    <dgm:cxn modelId="{7214707B-AE21-497A-B6EC-4C3C1441FD0D}" srcId="{C5B85B88-45ED-4DCA-A04D-779C4A8D6FFB}" destId="{CB57E346-503B-4799-8863-DF2144687548}" srcOrd="0" destOrd="0" parTransId="{D9045CCB-A1FB-44F9-810D-6AA00C116C9F}" sibTransId="{62C123B7-FD4A-4FB7-91A9-8103A90B13BA}"/>
    <dgm:cxn modelId="{C0523291-49A8-4F63-A042-49C53B21382B}" type="presOf" srcId="{8F67D7D1-A4A9-409C-96C0-F14C73A3A280}" destId="{3474AD30-1472-4DC6-8279-D233E951A1FD}" srcOrd="0" destOrd="0" presId="urn:microsoft.com/office/officeart/2005/8/layout/chevron2"/>
    <dgm:cxn modelId="{73EF2599-912F-4D66-BCA6-1BCD2F75AD58}" type="presOf" srcId="{C5B85B88-45ED-4DCA-A04D-779C4A8D6FFB}" destId="{D4F6C625-2E91-4738-B3C2-248C97B13B87}" srcOrd="0" destOrd="0" presId="urn:microsoft.com/office/officeart/2005/8/layout/chevron2"/>
    <dgm:cxn modelId="{ED5E5CA1-E236-47A1-895B-B7DE7F15A06E}" type="presOf" srcId="{C8A8F6FA-7A18-4299-8428-533111307E54}" destId="{D1AF1AD5-BC86-4B6D-867C-867B4D8EC88D}" srcOrd="0" destOrd="0" presId="urn:microsoft.com/office/officeart/2005/8/layout/chevron2"/>
    <dgm:cxn modelId="{D8F7B2C2-018D-4626-B6E7-1327F215F21B}" srcId="{9D234397-550A-468B-A709-011AE593083E}" destId="{CD0FA2CC-126A-4321-966E-989AEC01D1A0}" srcOrd="2" destOrd="0" parTransId="{D6A98081-BC7C-4FCD-B3FB-35D3E30AD990}" sibTransId="{5BD74377-AF9C-45FB-BF3D-4E79DCABE7A3}"/>
    <dgm:cxn modelId="{ED853CF1-5E69-4C74-858B-72DFAEE455AB}" type="presOf" srcId="{2BF1F9C0-E8F0-4A5A-B679-66BE8D45A5F3}" destId="{D418C06A-2AEF-4B0A-B822-ECD0DA366D95}" srcOrd="0" destOrd="0" presId="urn:microsoft.com/office/officeart/2005/8/layout/chevron2"/>
    <dgm:cxn modelId="{9A9725F9-2353-4653-B8E7-2AE1B6FC58FD}" srcId="{8F67D7D1-A4A9-409C-96C0-F14C73A3A280}" destId="{7EE2B0BE-312D-4FD5-A9EC-2B09D422A687}" srcOrd="0" destOrd="0" parTransId="{F2BA41DA-A1C1-44CF-9B46-15647BB2429C}" sibTransId="{C257D9EC-AB02-460E-B3F1-903182AAE308}"/>
    <dgm:cxn modelId="{C2B2EAB5-FD9F-4370-B173-CB05D5EF45CB}" type="presParOf" srcId="{2ACECAC8-6F18-4A68-A97C-93419AA34529}" destId="{8018458A-09B0-43A8-BE66-2775DA438F61}" srcOrd="0" destOrd="0" presId="urn:microsoft.com/office/officeart/2005/8/layout/chevron2"/>
    <dgm:cxn modelId="{5E653D77-4D7F-4747-9967-68D10E7450CC}" type="presParOf" srcId="{8018458A-09B0-43A8-BE66-2775DA438F61}" destId="{D1AF1AD5-BC86-4B6D-867C-867B4D8EC88D}" srcOrd="0" destOrd="0" presId="urn:microsoft.com/office/officeart/2005/8/layout/chevron2"/>
    <dgm:cxn modelId="{D086FFFA-696C-41C3-8583-7EC6B88F68AA}" type="presParOf" srcId="{8018458A-09B0-43A8-BE66-2775DA438F61}" destId="{FF5F80F2-936A-49F2-9444-177C07A23D2A}" srcOrd="1" destOrd="0" presId="urn:microsoft.com/office/officeart/2005/8/layout/chevron2"/>
    <dgm:cxn modelId="{797C1D74-C443-4FB7-8BE1-D7639BE977A5}" type="presParOf" srcId="{2ACECAC8-6F18-4A68-A97C-93419AA34529}" destId="{71FE5316-9A30-4E52-B0CB-B60621390477}" srcOrd="1" destOrd="0" presId="urn:microsoft.com/office/officeart/2005/8/layout/chevron2"/>
    <dgm:cxn modelId="{284391A9-C3A2-40C9-BA49-AAAF0A748E0A}" type="presParOf" srcId="{2ACECAC8-6F18-4A68-A97C-93419AA34529}" destId="{1913F3B2-8472-46F7-9C51-FAE47E7363DB}" srcOrd="2" destOrd="0" presId="urn:microsoft.com/office/officeart/2005/8/layout/chevron2"/>
    <dgm:cxn modelId="{3ECDF96B-9F5F-47C3-A9E6-C81C0F5F4953}" type="presParOf" srcId="{1913F3B2-8472-46F7-9C51-FAE47E7363DB}" destId="{D4F6C625-2E91-4738-B3C2-248C97B13B87}" srcOrd="0" destOrd="0" presId="urn:microsoft.com/office/officeart/2005/8/layout/chevron2"/>
    <dgm:cxn modelId="{EE1586B8-A1ED-41CE-83C3-3D45D6943F27}" type="presParOf" srcId="{1913F3B2-8472-46F7-9C51-FAE47E7363DB}" destId="{956452B9-5B01-4118-8AA0-BFCFC32265A3}" srcOrd="1" destOrd="0" presId="urn:microsoft.com/office/officeart/2005/8/layout/chevron2"/>
    <dgm:cxn modelId="{EDEFA393-E2B5-4462-873E-8993B8237CE1}" type="presParOf" srcId="{2ACECAC8-6F18-4A68-A97C-93419AA34529}" destId="{87C333BD-256D-4CCF-9976-895C63658B5B}" srcOrd="3" destOrd="0" presId="urn:microsoft.com/office/officeart/2005/8/layout/chevron2"/>
    <dgm:cxn modelId="{E4035798-6997-4889-9B10-FF3843B5800F}" type="presParOf" srcId="{2ACECAC8-6F18-4A68-A97C-93419AA34529}" destId="{55F83896-A992-4545-8D1F-42B44B42D089}" srcOrd="4" destOrd="0" presId="urn:microsoft.com/office/officeart/2005/8/layout/chevron2"/>
    <dgm:cxn modelId="{3C8041A2-8D2E-408D-8FFE-A5BF658173C5}" type="presParOf" srcId="{55F83896-A992-4545-8D1F-42B44B42D089}" destId="{9B063245-5CDC-4E04-AD1C-89BBDDCF6550}" srcOrd="0" destOrd="0" presId="urn:microsoft.com/office/officeart/2005/8/layout/chevron2"/>
    <dgm:cxn modelId="{59480307-946C-43A4-9D4F-FBC9B2B663AD}" type="presParOf" srcId="{55F83896-A992-4545-8D1F-42B44B42D089}" destId="{5C47A801-E43C-452F-9D73-FE8DC42CD774}" srcOrd="1" destOrd="0" presId="urn:microsoft.com/office/officeart/2005/8/layout/chevron2"/>
    <dgm:cxn modelId="{7B72BDAB-DA8A-4A1C-BBD0-944363C4452A}" type="presParOf" srcId="{2ACECAC8-6F18-4A68-A97C-93419AA34529}" destId="{B7432A44-645C-4850-A2CE-00026C57C629}" srcOrd="5" destOrd="0" presId="urn:microsoft.com/office/officeart/2005/8/layout/chevron2"/>
    <dgm:cxn modelId="{3FCD93AA-A556-470F-B8C5-BB1F03DEDA27}" type="presParOf" srcId="{2ACECAC8-6F18-4A68-A97C-93419AA34529}" destId="{8983A6F1-11C7-4A87-A997-C0B99C64BDCA}" srcOrd="6" destOrd="0" presId="urn:microsoft.com/office/officeart/2005/8/layout/chevron2"/>
    <dgm:cxn modelId="{2AABB12A-37A6-4378-A77C-4BE7253597B2}" type="presParOf" srcId="{8983A6F1-11C7-4A87-A997-C0B99C64BDCA}" destId="{D418C06A-2AEF-4B0A-B822-ECD0DA366D95}" srcOrd="0" destOrd="0" presId="urn:microsoft.com/office/officeart/2005/8/layout/chevron2"/>
    <dgm:cxn modelId="{EDEB9F70-88F2-4359-86E0-4F81DD22723A}" type="presParOf" srcId="{8983A6F1-11C7-4A87-A997-C0B99C64BDCA}" destId="{234E52B8-876C-4207-986D-9717E426C074}" srcOrd="1" destOrd="0" presId="urn:microsoft.com/office/officeart/2005/8/layout/chevron2"/>
    <dgm:cxn modelId="{9D949C07-7757-4651-B349-939511CA88C5}" type="presParOf" srcId="{2ACECAC8-6F18-4A68-A97C-93419AA34529}" destId="{67BB2DD1-C337-4E82-BD96-7B7F32EB165C}" srcOrd="7" destOrd="0" presId="urn:microsoft.com/office/officeart/2005/8/layout/chevron2"/>
    <dgm:cxn modelId="{CA1BA19E-7F13-4970-A1E6-F34C3848B182}" type="presParOf" srcId="{2ACECAC8-6F18-4A68-A97C-93419AA34529}" destId="{245DBA74-8A4F-41A7-ADA3-24BF4742D398}" srcOrd="8" destOrd="0" presId="urn:microsoft.com/office/officeart/2005/8/layout/chevron2"/>
    <dgm:cxn modelId="{1E6EE9CE-9BA4-4174-8E2F-5446AA11DD35}" type="presParOf" srcId="{245DBA74-8A4F-41A7-ADA3-24BF4742D398}" destId="{E5633CEC-0785-41C1-A9BB-27418C470123}" srcOrd="0" destOrd="0" presId="urn:microsoft.com/office/officeart/2005/8/layout/chevron2"/>
    <dgm:cxn modelId="{28BC77FB-737A-48A9-821F-C2F6C87D22C4}" type="presParOf" srcId="{245DBA74-8A4F-41A7-ADA3-24BF4742D398}" destId="{DEEFD7CD-FA95-4514-80F3-F45D2E9E2F3A}" srcOrd="1" destOrd="0" presId="urn:microsoft.com/office/officeart/2005/8/layout/chevron2"/>
    <dgm:cxn modelId="{CED2C21F-DF13-483C-8EB2-9466B00A58D4}" type="presParOf" srcId="{2ACECAC8-6F18-4A68-A97C-93419AA34529}" destId="{A8DACFDF-A9AA-477A-812C-624FBF6841AB}" srcOrd="9" destOrd="0" presId="urn:microsoft.com/office/officeart/2005/8/layout/chevron2"/>
    <dgm:cxn modelId="{908D2A47-1E8C-4504-9985-A995FA18DF33}" type="presParOf" srcId="{2ACECAC8-6F18-4A68-A97C-93419AA34529}" destId="{95089957-A010-423D-8949-A0E99A427376}" srcOrd="10" destOrd="0" presId="urn:microsoft.com/office/officeart/2005/8/layout/chevron2"/>
    <dgm:cxn modelId="{5F02096F-9B5E-423A-B2E5-9A6A89202C23}" type="presParOf" srcId="{95089957-A010-423D-8949-A0E99A427376}" destId="{3474AD30-1472-4DC6-8279-D233E951A1FD}" srcOrd="0" destOrd="0" presId="urn:microsoft.com/office/officeart/2005/8/layout/chevron2"/>
    <dgm:cxn modelId="{04FD3AA4-0D1F-4408-8A64-D597134921A0}" type="presParOf" srcId="{95089957-A010-423D-8949-A0E99A427376}" destId="{9693ACA2-10BC-4014-9C04-A0BF8FEF2B3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234397-550A-468B-A709-011AE593083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A8F6FA-7A18-4299-8428-533111307E54}">
      <dgm:prSet phldrT="[Text]" custT="1"/>
      <dgm:spPr/>
      <dgm:t>
        <a:bodyPr/>
        <a:lstStyle/>
        <a:p>
          <a:r>
            <a:rPr lang="en-US" sz="3200"/>
            <a:t>1</a:t>
          </a:r>
        </a:p>
      </dgm:t>
    </dgm:pt>
    <dgm:pt modelId="{041D6231-F9B1-45D2-AB17-E84182865DA9}" type="parTrans" cxnId="{2CCD0252-8D85-417C-A516-0557835297F7}">
      <dgm:prSet/>
      <dgm:spPr/>
      <dgm:t>
        <a:bodyPr/>
        <a:lstStyle/>
        <a:p>
          <a:endParaRPr lang="en-US"/>
        </a:p>
      </dgm:t>
    </dgm:pt>
    <dgm:pt modelId="{F7AD909E-5181-43ED-A91F-98C685C81CAD}" type="sibTrans" cxnId="{2CCD0252-8D85-417C-A516-0557835297F7}">
      <dgm:prSet/>
      <dgm:spPr/>
      <dgm:t>
        <a:bodyPr/>
        <a:lstStyle/>
        <a:p>
          <a:endParaRPr lang="en-US"/>
        </a:p>
      </dgm:t>
    </dgm:pt>
    <dgm:pt modelId="{C02B9979-32F5-4222-85F2-686BE00EE8F9}">
      <dgm:prSet phldrT="[Text]"/>
      <dgm:spPr/>
      <dgm:t>
        <a:bodyPr/>
        <a:lstStyle/>
        <a:p>
          <a:r>
            <a:rPr lang="en-US" dirty="0" err="1"/>
            <a:t>Giới</a:t>
          </a:r>
          <a:r>
            <a:rPr lang="en-US" dirty="0"/>
            <a:t> </a:t>
          </a:r>
          <a:r>
            <a:rPr lang="en-US" dirty="0" err="1"/>
            <a:t>thiệu</a:t>
          </a:r>
          <a:r>
            <a:rPr lang="en-US" dirty="0"/>
            <a:t> </a:t>
          </a:r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nghệ</a:t>
          </a:r>
          <a:r>
            <a:rPr lang="en-US" dirty="0"/>
            <a:t> JSF</a:t>
          </a:r>
        </a:p>
      </dgm:t>
    </dgm:pt>
    <dgm:pt modelId="{AD4952D6-240B-469B-A2D2-C2049100BC9D}" type="parTrans" cxnId="{A1AE6D4A-DA6B-4C04-9B42-F6A637E3461B}">
      <dgm:prSet/>
      <dgm:spPr/>
      <dgm:t>
        <a:bodyPr/>
        <a:lstStyle/>
        <a:p>
          <a:endParaRPr lang="en-US"/>
        </a:p>
      </dgm:t>
    </dgm:pt>
    <dgm:pt modelId="{A24DE6F4-125B-408D-8308-F42E9D0A39D1}" type="sibTrans" cxnId="{A1AE6D4A-DA6B-4C04-9B42-F6A637E3461B}">
      <dgm:prSet/>
      <dgm:spPr/>
      <dgm:t>
        <a:bodyPr/>
        <a:lstStyle/>
        <a:p>
          <a:endParaRPr lang="en-US"/>
        </a:p>
      </dgm:t>
    </dgm:pt>
    <dgm:pt modelId="{C5B85B88-45ED-4DCA-A04D-779C4A8D6FFB}">
      <dgm:prSet phldrT="[Text]" custT="1"/>
      <dgm:spPr/>
      <dgm:t>
        <a:bodyPr/>
        <a:lstStyle/>
        <a:p>
          <a:r>
            <a:rPr lang="en-US" sz="3200"/>
            <a:t>2</a:t>
          </a:r>
        </a:p>
      </dgm:t>
    </dgm:pt>
    <dgm:pt modelId="{1EA3068B-5F49-4843-90A0-A463E082C158}" type="parTrans" cxnId="{1BB9FB6E-B462-47D1-B6A5-3FB5EA13A25C}">
      <dgm:prSet/>
      <dgm:spPr/>
      <dgm:t>
        <a:bodyPr/>
        <a:lstStyle/>
        <a:p>
          <a:endParaRPr lang="en-US"/>
        </a:p>
      </dgm:t>
    </dgm:pt>
    <dgm:pt modelId="{EAFC093C-6F90-4445-9F7B-C66CF4BC90B1}" type="sibTrans" cxnId="{1BB9FB6E-B462-47D1-B6A5-3FB5EA13A25C}">
      <dgm:prSet/>
      <dgm:spPr/>
      <dgm:t>
        <a:bodyPr/>
        <a:lstStyle/>
        <a:p>
          <a:endParaRPr lang="en-US"/>
        </a:p>
      </dgm:t>
    </dgm:pt>
    <dgm:pt modelId="{2BF1F9C0-E8F0-4A5A-B679-66BE8D45A5F3}">
      <dgm:prSet phldrT="[Text]" custT="1"/>
      <dgm:spPr/>
      <dgm:t>
        <a:bodyPr/>
        <a:lstStyle/>
        <a:p>
          <a:r>
            <a:rPr lang="en-US" sz="3200"/>
            <a:t>4</a:t>
          </a:r>
        </a:p>
      </dgm:t>
    </dgm:pt>
    <dgm:pt modelId="{423B38DA-A41F-4F34-B9D1-D9D95C1C58B1}" type="parTrans" cxnId="{BE733436-DB08-4970-8636-6DAFE50E2885}">
      <dgm:prSet/>
      <dgm:spPr/>
      <dgm:t>
        <a:bodyPr/>
        <a:lstStyle/>
        <a:p>
          <a:endParaRPr lang="en-US"/>
        </a:p>
      </dgm:t>
    </dgm:pt>
    <dgm:pt modelId="{5392977D-9542-471B-926F-6D3962546455}" type="sibTrans" cxnId="{BE733436-DB08-4970-8636-6DAFE50E2885}">
      <dgm:prSet/>
      <dgm:spPr/>
      <dgm:t>
        <a:bodyPr/>
        <a:lstStyle/>
        <a:p>
          <a:endParaRPr lang="en-US"/>
        </a:p>
      </dgm:t>
    </dgm:pt>
    <dgm:pt modelId="{B3B01E1B-007C-4882-8998-41803A272F5E}">
      <dgm:prSet phldrT="[Text]"/>
      <dgm:spPr/>
      <dgm:t>
        <a:bodyPr/>
        <a:lstStyle/>
        <a:p>
          <a:r>
            <a:rPr lang="en-US" dirty="0" err="1"/>
            <a:t>Đánh</a:t>
          </a:r>
          <a:r>
            <a:rPr lang="en-US" dirty="0"/>
            <a:t> </a:t>
          </a:r>
          <a:r>
            <a:rPr lang="en-US" dirty="0" err="1"/>
            <a:t>giá</a:t>
          </a:r>
          <a:r>
            <a:rPr lang="en-US" dirty="0"/>
            <a:t> </a:t>
          </a:r>
          <a:r>
            <a:rPr lang="en-US" dirty="0" err="1"/>
            <a:t>Primefaces</a:t>
          </a:r>
          <a:r>
            <a:rPr lang="en-US" dirty="0"/>
            <a:t> </a:t>
          </a:r>
        </a:p>
      </dgm:t>
    </dgm:pt>
    <dgm:pt modelId="{5B13C0F6-3769-4188-97FA-18217FF2F7FB}" type="parTrans" cxnId="{4D7BFF05-23F5-4FC6-8494-3E5DDFC6F782}">
      <dgm:prSet/>
      <dgm:spPr/>
      <dgm:t>
        <a:bodyPr/>
        <a:lstStyle/>
        <a:p>
          <a:endParaRPr lang="en-US"/>
        </a:p>
      </dgm:t>
    </dgm:pt>
    <dgm:pt modelId="{B345CCE5-C6E9-4094-8A8B-C9A8A61F80A8}" type="sibTrans" cxnId="{4D7BFF05-23F5-4FC6-8494-3E5DDFC6F782}">
      <dgm:prSet/>
      <dgm:spPr/>
      <dgm:t>
        <a:bodyPr/>
        <a:lstStyle/>
        <a:p>
          <a:endParaRPr lang="en-US"/>
        </a:p>
      </dgm:t>
    </dgm:pt>
    <dgm:pt modelId="{CD0FA2CC-126A-4321-966E-989AEC01D1A0}">
      <dgm:prSet phldrT="[Text]" custT="1"/>
      <dgm:spPr/>
      <dgm:t>
        <a:bodyPr/>
        <a:lstStyle/>
        <a:p>
          <a:r>
            <a:rPr lang="en-US" sz="3200"/>
            <a:t>3</a:t>
          </a:r>
        </a:p>
      </dgm:t>
    </dgm:pt>
    <dgm:pt modelId="{D6A98081-BC7C-4FCD-B3FB-35D3E30AD990}" type="parTrans" cxnId="{D8F7B2C2-018D-4626-B6E7-1327F215F21B}">
      <dgm:prSet/>
      <dgm:spPr/>
      <dgm:t>
        <a:bodyPr/>
        <a:lstStyle/>
        <a:p>
          <a:endParaRPr lang="en-US"/>
        </a:p>
      </dgm:t>
    </dgm:pt>
    <dgm:pt modelId="{5BD74377-AF9C-45FB-BF3D-4E79DCABE7A3}" type="sibTrans" cxnId="{D8F7B2C2-018D-4626-B6E7-1327F215F21B}">
      <dgm:prSet/>
      <dgm:spPr/>
      <dgm:t>
        <a:bodyPr/>
        <a:lstStyle/>
        <a:p>
          <a:endParaRPr lang="en-US"/>
        </a:p>
      </dgm:t>
    </dgm:pt>
    <dgm:pt modelId="{CB57E346-503B-4799-8863-DF2144687548}">
      <dgm:prSet/>
      <dgm:spPr/>
      <dgm:t>
        <a:bodyPr/>
        <a:lstStyle/>
        <a:p>
          <a:r>
            <a:rPr lang="en-US" b="0" dirty="0" err="1"/>
            <a:t>Giới</a:t>
          </a:r>
          <a:r>
            <a:rPr lang="en-US" b="0" dirty="0"/>
            <a:t> </a:t>
          </a:r>
          <a:r>
            <a:rPr lang="en-US" b="0" dirty="0" err="1"/>
            <a:t>thiệu</a:t>
          </a:r>
          <a:r>
            <a:rPr lang="en-US" b="0" dirty="0"/>
            <a:t> </a:t>
          </a:r>
          <a:r>
            <a:rPr lang="en-US" b="0" dirty="0" err="1"/>
            <a:t>Primefaces</a:t>
          </a:r>
          <a:endParaRPr lang="en-US" b="0" dirty="0"/>
        </a:p>
      </dgm:t>
    </dgm:pt>
    <dgm:pt modelId="{D9045CCB-A1FB-44F9-810D-6AA00C116C9F}" type="parTrans" cxnId="{7214707B-AE21-497A-B6EC-4C3C1441FD0D}">
      <dgm:prSet/>
      <dgm:spPr/>
      <dgm:t>
        <a:bodyPr/>
        <a:lstStyle/>
        <a:p>
          <a:endParaRPr lang="en-US"/>
        </a:p>
      </dgm:t>
    </dgm:pt>
    <dgm:pt modelId="{62C123B7-FD4A-4FB7-91A9-8103A90B13BA}" type="sibTrans" cxnId="{7214707B-AE21-497A-B6EC-4C3C1441FD0D}">
      <dgm:prSet/>
      <dgm:spPr/>
      <dgm:t>
        <a:bodyPr/>
        <a:lstStyle/>
        <a:p>
          <a:endParaRPr lang="en-US"/>
        </a:p>
      </dgm:t>
    </dgm:pt>
    <dgm:pt modelId="{9F0E3398-2B98-47CD-B765-246D0758A6EE}">
      <dgm:prSet/>
      <dgm:spPr/>
      <dgm:t>
        <a:bodyPr/>
        <a:lstStyle/>
        <a:p>
          <a:r>
            <a:rPr lang="en-US" b="1" dirty="0" err="1"/>
            <a:t>Các</a:t>
          </a:r>
          <a:r>
            <a:rPr lang="en-US" b="1" dirty="0"/>
            <a:t> </a:t>
          </a:r>
          <a:r>
            <a:rPr lang="en-US" b="1" dirty="0" err="1"/>
            <a:t>thành</a:t>
          </a:r>
          <a:r>
            <a:rPr lang="en-US" b="1" dirty="0"/>
            <a:t> </a:t>
          </a:r>
          <a:r>
            <a:rPr lang="en-US" b="1" dirty="0" err="1"/>
            <a:t>phần</a:t>
          </a:r>
          <a:r>
            <a:rPr lang="en-US" b="1" dirty="0"/>
            <a:t> </a:t>
          </a:r>
          <a:r>
            <a:rPr lang="en-US" b="1" dirty="0" err="1"/>
            <a:t>cơ</a:t>
          </a:r>
          <a:r>
            <a:rPr lang="en-US" b="1" dirty="0"/>
            <a:t> </a:t>
          </a:r>
          <a:r>
            <a:rPr lang="en-US" b="1" dirty="0" err="1"/>
            <a:t>bản</a:t>
          </a:r>
          <a:r>
            <a:rPr lang="en-US" b="1" dirty="0"/>
            <a:t> </a:t>
          </a:r>
          <a:r>
            <a:rPr lang="en-US" b="1" dirty="0" err="1"/>
            <a:t>và</a:t>
          </a:r>
          <a:r>
            <a:rPr lang="en-US" b="1" dirty="0"/>
            <a:t> </a:t>
          </a:r>
          <a:r>
            <a:rPr lang="en-US" b="1" dirty="0" err="1"/>
            <a:t>một</a:t>
          </a:r>
          <a:r>
            <a:rPr lang="en-US" b="1" dirty="0"/>
            <a:t> </a:t>
          </a:r>
          <a:r>
            <a:rPr lang="en-US" b="1" dirty="0" err="1"/>
            <a:t>số</a:t>
          </a:r>
          <a:r>
            <a:rPr lang="en-US" b="1" dirty="0"/>
            <a:t> tag </a:t>
          </a:r>
          <a:r>
            <a:rPr lang="en-US" b="1" dirty="0" err="1"/>
            <a:t>phổ</a:t>
          </a:r>
          <a:r>
            <a:rPr lang="en-US" b="1" dirty="0"/>
            <a:t> </a:t>
          </a:r>
          <a:r>
            <a:rPr lang="en-US" b="1" dirty="0" err="1"/>
            <a:t>biến</a:t>
          </a:r>
          <a:r>
            <a:rPr lang="en-US" b="1" dirty="0"/>
            <a:t> </a:t>
          </a:r>
        </a:p>
      </dgm:t>
    </dgm:pt>
    <dgm:pt modelId="{23C4C3E4-563D-4DC9-AD29-3405D593168D}" type="parTrans" cxnId="{7F0D775F-7F42-46EA-94C3-C01636B650CD}">
      <dgm:prSet/>
      <dgm:spPr/>
      <dgm:t>
        <a:bodyPr/>
        <a:lstStyle/>
        <a:p>
          <a:endParaRPr lang="en-US"/>
        </a:p>
      </dgm:t>
    </dgm:pt>
    <dgm:pt modelId="{247116DF-6368-468F-A68F-880BEEB29D2C}" type="sibTrans" cxnId="{7F0D775F-7F42-46EA-94C3-C01636B650CD}">
      <dgm:prSet/>
      <dgm:spPr/>
      <dgm:t>
        <a:bodyPr/>
        <a:lstStyle/>
        <a:p>
          <a:endParaRPr lang="en-US"/>
        </a:p>
      </dgm:t>
    </dgm:pt>
    <dgm:pt modelId="{0B0179E6-403B-4125-B364-F5F1843E292A}">
      <dgm:prSet phldrT="[Text]"/>
      <dgm:spPr/>
      <dgm:t>
        <a:bodyPr/>
        <a:lstStyle/>
        <a:p>
          <a:r>
            <a:rPr lang="en-US" dirty="0" err="1"/>
            <a:t>Cách</a:t>
          </a:r>
          <a:r>
            <a:rPr lang="en-US" dirty="0"/>
            <a:t> </a:t>
          </a:r>
          <a:r>
            <a:rPr lang="en-US" dirty="0" err="1"/>
            <a:t>cài</a:t>
          </a:r>
          <a:r>
            <a:rPr lang="en-US" dirty="0"/>
            <a:t> </a:t>
          </a:r>
          <a:r>
            <a:rPr lang="en-US" dirty="0" err="1"/>
            <a:t>đặt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sử</a:t>
          </a:r>
          <a:r>
            <a:rPr lang="en-US" dirty="0"/>
            <a:t> </a:t>
          </a:r>
          <a:r>
            <a:rPr lang="en-US" dirty="0" err="1"/>
            <a:t>dụng</a:t>
          </a:r>
          <a:endParaRPr lang="en-US" dirty="0"/>
        </a:p>
      </dgm:t>
    </dgm:pt>
    <dgm:pt modelId="{4735DB96-7D39-4D79-AAB3-D2F63F2DA369}" type="parTrans" cxnId="{6D0B4561-05F8-45F2-857D-B758BDEC7494}">
      <dgm:prSet/>
      <dgm:spPr/>
      <dgm:t>
        <a:bodyPr/>
        <a:lstStyle/>
        <a:p>
          <a:endParaRPr lang="en-US"/>
        </a:p>
      </dgm:t>
    </dgm:pt>
    <dgm:pt modelId="{839A27B5-FE1E-4D8A-9614-C443298BC95E}" type="sibTrans" cxnId="{6D0B4561-05F8-45F2-857D-B758BDEC7494}">
      <dgm:prSet/>
      <dgm:spPr/>
      <dgm:t>
        <a:bodyPr/>
        <a:lstStyle/>
        <a:p>
          <a:endParaRPr lang="en-US"/>
        </a:p>
      </dgm:t>
    </dgm:pt>
    <dgm:pt modelId="{74544154-B15E-47D0-A509-39B5FA43EB87}">
      <dgm:prSet phldrT="[Text]" custT="1"/>
      <dgm:spPr/>
      <dgm:t>
        <a:bodyPr/>
        <a:lstStyle/>
        <a:p>
          <a:r>
            <a:rPr lang="en-US" sz="3200"/>
            <a:t>5</a:t>
          </a:r>
        </a:p>
      </dgm:t>
    </dgm:pt>
    <dgm:pt modelId="{8A1C7D62-0EC5-4AFF-A93D-09CEEAE92C71}" type="parTrans" cxnId="{3847F779-6401-47B2-95A2-6203C406C69D}">
      <dgm:prSet/>
      <dgm:spPr/>
      <dgm:t>
        <a:bodyPr/>
        <a:lstStyle/>
        <a:p>
          <a:endParaRPr lang="en-US"/>
        </a:p>
      </dgm:t>
    </dgm:pt>
    <dgm:pt modelId="{39079FC7-51D0-4ECD-8ECD-30BD46FC5519}" type="sibTrans" cxnId="{3847F779-6401-47B2-95A2-6203C406C69D}">
      <dgm:prSet/>
      <dgm:spPr/>
      <dgm:t>
        <a:bodyPr/>
        <a:lstStyle/>
        <a:p>
          <a:endParaRPr lang="en-US"/>
        </a:p>
      </dgm:t>
    </dgm:pt>
    <dgm:pt modelId="{8F67D7D1-A4A9-409C-96C0-F14C73A3A280}">
      <dgm:prSet phldrT="[Text]" custT="1"/>
      <dgm:spPr/>
      <dgm:t>
        <a:bodyPr/>
        <a:lstStyle/>
        <a:p>
          <a:r>
            <a:rPr lang="en-US" sz="3200"/>
            <a:t>6</a:t>
          </a:r>
        </a:p>
      </dgm:t>
    </dgm:pt>
    <dgm:pt modelId="{33D458C9-E5D2-4053-94D1-04C07ED2AAFC}" type="parTrans" cxnId="{B36A9D0C-585C-4D58-9473-B54803A59CBA}">
      <dgm:prSet/>
      <dgm:spPr/>
      <dgm:t>
        <a:bodyPr/>
        <a:lstStyle/>
        <a:p>
          <a:endParaRPr lang="en-US"/>
        </a:p>
      </dgm:t>
    </dgm:pt>
    <dgm:pt modelId="{71B2EC5F-460C-49D9-BA21-85A247BB713F}" type="sibTrans" cxnId="{B36A9D0C-585C-4D58-9473-B54803A59CBA}">
      <dgm:prSet/>
      <dgm:spPr/>
      <dgm:t>
        <a:bodyPr/>
        <a:lstStyle/>
        <a:p>
          <a:endParaRPr lang="en-US"/>
        </a:p>
      </dgm:t>
    </dgm:pt>
    <dgm:pt modelId="{7EE2B0BE-312D-4FD5-A9EC-2B09D422A687}">
      <dgm:prSet phldrT="[Text]"/>
      <dgm:spPr/>
      <dgm:t>
        <a:bodyPr/>
        <a:lstStyle/>
        <a:p>
          <a:r>
            <a:rPr lang="en-US" dirty="0"/>
            <a:t>Demo</a:t>
          </a:r>
        </a:p>
      </dgm:t>
    </dgm:pt>
    <dgm:pt modelId="{F2BA41DA-A1C1-44CF-9B46-15647BB2429C}" type="parTrans" cxnId="{9A9725F9-2353-4653-B8E7-2AE1B6FC58FD}">
      <dgm:prSet/>
      <dgm:spPr/>
      <dgm:t>
        <a:bodyPr/>
        <a:lstStyle/>
        <a:p>
          <a:endParaRPr lang="en-US"/>
        </a:p>
      </dgm:t>
    </dgm:pt>
    <dgm:pt modelId="{C257D9EC-AB02-460E-B3F1-903182AAE308}" type="sibTrans" cxnId="{9A9725F9-2353-4653-B8E7-2AE1B6FC58FD}">
      <dgm:prSet/>
      <dgm:spPr/>
      <dgm:t>
        <a:bodyPr/>
        <a:lstStyle/>
        <a:p>
          <a:endParaRPr lang="en-US"/>
        </a:p>
      </dgm:t>
    </dgm:pt>
    <dgm:pt modelId="{2ACECAC8-6F18-4A68-A97C-93419AA34529}" type="pres">
      <dgm:prSet presAssocID="{9D234397-550A-468B-A709-011AE593083E}" presName="linearFlow" presStyleCnt="0">
        <dgm:presLayoutVars>
          <dgm:dir/>
          <dgm:animLvl val="lvl"/>
          <dgm:resizeHandles val="exact"/>
        </dgm:presLayoutVars>
      </dgm:prSet>
      <dgm:spPr/>
    </dgm:pt>
    <dgm:pt modelId="{8018458A-09B0-43A8-BE66-2775DA438F61}" type="pres">
      <dgm:prSet presAssocID="{C8A8F6FA-7A18-4299-8428-533111307E54}" presName="composite" presStyleCnt="0"/>
      <dgm:spPr/>
    </dgm:pt>
    <dgm:pt modelId="{D1AF1AD5-BC86-4B6D-867C-867B4D8EC88D}" type="pres">
      <dgm:prSet presAssocID="{C8A8F6FA-7A18-4299-8428-533111307E54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FF5F80F2-936A-49F2-9444-177C07A23D2A}" type="pres">
      <dgm:prSet presAssocID="{C8A8F6FA-7A18-4299-8428-533111307E54}" presName="descendantText" presStyleLbl="alignAcc1" presStyleIdx="0" presStyleCnt="6">
        <dgm:presLayoutVars>
          <dgm:bulletEnabled val="1"/>
        </dgm:presLayoutVars>
      </dgm:prSet>
      <dgm:spPr/>
    </dgm:pt>
    <dgm:pt modelId="{71FE5316-9A30-4E52-B0CB-B60621390477}" type="pres">
      <dgm:prSet presAssocID="{F7AD909E-5181-43ED-A91F-98C685C81CAD}" presName="sp" presStyleCnt="0"/>
      <dgm:spPr/>
    </dgm:pt>
    <dgm:pt modelId="{1913F3B2-8472-46F7-9C51-FAE47E7363DB}" type="pres">
      <dgm:prSet presAssocID="{C5B85B88-45ED-4DCA-A04D-779C4A8D6FFB}" presName="composite" presStyleCnt="0"/>
      <dgm:spPr/>
    </dgm:pt>
    <dgm:pt modelId="{D4F6C625-2E91-4738-B3C2-248C97B13B87}" type="pres">
      <dgm:prSet presAssocID="{C5B85B88-45ED-4DCA-A04D-779C4A8D6FFB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956452B9-5B01-4118-8AA0-BFCFC32265A3}" type="pres">
      <dgm:prSet presAssocID="{C5B85B88-45ED-4DCA-A04D-779C4A8D6FFB}" presName="descendantText" presStyleLbl="alignAcc1" presStyleIdx="1" presStyleCnt="6">
        <dgm:presLayoutVars>
          <dgm:bulletEnabled val="1"/>
        </dgm:presLayoutVars>
      </dgm:prSet>
      <dgm:spPr/>
    </dgm:pt>
    <dgm:pt modelId="{87C333BD-256D-4CCF-9976-895C63658B5B}" type="pres">
      <dgm:prSet presAssocID="{EAFC093C-6F90-4445-9F7B-C66CF4BC90B1}" presName="sp" presStyleCnt="0"/>
      <dgm:spPr/>
    </dgm:pt>
    <dgm:pt modelId="{55F83896-A992-4545-8D1F-42B44B42D089}" type="pres">
      <dgm:prSet presAssocID="{CD0FA2CC-126A-4321-966E-989AEC01D1A0}" presName="composite" presStyleCnt="0"/>
      <dgm:spPr/>
    </dgm:pt>
    <dgm:pt modelId="{9B063245-5CDC-4E04-AD1C-89BBDDCF6550}" type="pres">
      <dgm:prSet presAssocID="{CD0FA2CC-126A-4321-966E-989AEC01D1A0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C47A801-E43C-452F-9D73-FE8DC42CD774}" type="pres">
      <dgm:prSet presAssocID="{CD0FA2CC-126A-4321-966E-989AEC01D1A0}" presName="descendantText" presStyleLbl="alignAcc1" presStyleIdx="2" presStyleCnt="6">
        <dgm:presLayoutVars>
          <dgm:bulletEnabled val="1"/>
        </dgm:presLayoutVars>
      </dgm:prSet>
      <dgm:spPr/>
    </dgm:pt>
    <dgm:pt modelId="{B7432A44-645C-4850-A2CE-00026C57C629}" type="pres">
      <dgm:prSet presAssocID="{5BD74377-AF9C-45FB-BF3D-4E79DCABE7A3}" presName="sp" presStyleCnt="0"/>
      <dgm:spPr/>
    </dgm:pt>
    <dgm:pt modelId="{8983A6F1-11C7-4A87-A997-C0B99C64BDCA}" type="pres">
      <dgm:prSet presAssocID="{2BF1F9C0-E8F0-4A5A-B679-66BE8D45A5F3}" presName="composite" presStyleCnt="0"/>
      <dgm:spPr/>
    </dgm:pt>
    <dgm:pt modelId="{D418C06A-2AEF-4B0A-B822-ECD0DA366D95}" type="pres">
      <dgm:prSet presAssocID="{2BF1F9C0-E8F0-4A5A-B679-66BE8D45A5F3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234E52B8-876C-4207-986D-9717E426C074}" type="pres">
      <dgm:prSet presAssocID="{2BF1F9C0-E8F0-4A5A-B679-66BE8D45A5F3}" presName="descendantText" presStyleLbl="alignAcc1" presStyleIdx="3" presStyleCnt="6">
        <dgm:presLayoutVars>
          <dgm:bulletEnabled val="1"/>
        </dgm:presLayoutVars>
      </dgm:prSet>
      <dgm:spPr/>
    </dgm:pt>
    <dgm:pt modelId="{67BB2DD1-C337-4E82-BD96-7B7F32EB165C}" type="pres">
      <dgm:prSet presAssocID="{5392977D-9542-471B-926F-6D3962546455}" presName="sp" presStyleCnt="0"/>
      <dgm:spPr/>
    </dgm:pt>
    <dgm:pt modelId="{245DBA74-8A4F-41A7-ADA3-24BF4742D398}" type="pres">
      <dgm:prSet presAssocID="{74544154-B15E-47D0-A509-39B5FA43EB87}" presName="composite" presStyleCnt="0"/>
      <dgm:spPr/>
    </dgm:pt>
    <dgm:pt modelId="{E5633CEC-0785-41C1-A9BB-27418C470123}" type="pres">
      <dgm:prSet presAssocID="{74544154-B15E-47D0-A509-39B5FA43EB87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DEEFD7CD-FA95-4514-80F3-F45D2E9E2F3A}" type="pres">
      <dgm:prSet presAssocID="{74544154-B15E-47D0-A509-39B5FA43EB87}" presName="descendantText" presStyleLbl="alignAcc1" presStyleIdx="4" presStyleCnt="6">
        <dgm:presLayoutVars>
          <dgm:bulletEnabled val="1"/>
        </dgm:presLayoutVars>
      </dgm:prSet>
      <dgm:spPr/>
    </dgm:pt>
    <dgm:pt modelId="{A8DACFDF-A9AA-477A-812C-624FBF6841AB}" type="pres">
      <dgm:prSet presAssocID="{39079FC7-51D0-4ECD-8ECD-30BD46FC5519}" presName="sp" presStyleCnt="0"/>
      <dgm:spPr/>
    </dgm:pt>
    <dgm:pt modelId="{95089957-A010-423D-8949-A0E99A427376}" type="pres">
      <dgm:prSet presAssocID="{8F67D7D1-A4A9-409C-96C0-F14C73A3A280}" presName="composite" presStyleCnt="0"/>
      <dgm:spPr/>
    </dgm:pt>
    <dgm:pt modelId="{3474AD30-1472-4DC6-8279-D233E951A1FD}" type="pres">
      <dgm:prSet presAssocID="{8F67D7D1-A4A9-409C-96C0-F14C73A3A280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9693ACA2-10BC-4014-9C04-A0BF8FEF2B33}" type="pres">
      <dgm:prSet presAssocID="{8F67D7D1-A4A9-409C-96C0-F14C73A3A280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4D7BFF05-23F5-4FC6-8494-3E5DDFC6F782}" srcId="{2BF1F9C0-E8F0-4A5A-B679-66BE8D45A5F3}" destId="{B3B01E1B-007C-4882-8998-41803A272F5E}" srcOrd="0" destOrd="0" parTransId="{5B13C0F6-3769-4188-97FA-18217FF2F7FB}" sibTransId="{B345CCE5-C6E9-4094-8A8B-C9A8A61F80A8}"/>
    <dgm:cxn modelId="{B36A9D0C-585C-4D58-9473-B54803A59CBA}" srcId="{9D234397-550A-468B-A709-011AE593083E}" destId="{8F67D7D1-A4A9-409C-96C0-F14C73A3A280}" srcOrd="5" destOrd="0" parTransId="{33D458C9-E5D2-4053-94D1-04C07ED2AAFC}" sibTransId="{71B2EC5F-460C-49D9-BA21-85A247BB713F}"/>
    <dgm:cxn modelId="{29B1EB27-E5FF-4486-9F81-9AC6BA1D8B2F}" type="presOf" srcId="{CD0FA2CC-126A-4321-966E-989AEC01D1A0}" destId="{9B063245-5CDC-4E04-AD1C-89BBDDCF6550}" srcOrd="0" destOrd="0" presId="urn:microsoft.com/office/officeart/2005/8/layout/chevron2"/>
    <dgm:cxn modelId="{0ECD2435-22E4-42F3-895F-FC35246791F9}" type="presOf" srcId="{0B0179E6-403B-4125-B364-F5F1843E292A}" destId="{DEEFD7CD-FA95-4514-80F3-F45D2E9E2F3A}" srcOrd="0" destOrd="0" presId="urn:microsoft.com/office/officeart/2005/8/layout/chevron2"/>
    <dgm:cxn modelId="{BE733436-DB08-4970-8636-6DAFE50E2885}" srcId="{9D234397-550A-468B-A709-011AE593083E}" destId="{2BF1F9C0-E8F0-4A5A-B679-66BE8D45A5F3}" srcOrd="3" destOrd="0" parTransId="{423B38DA-A41F-4F34-B9D1-D9D95C1C58B1}" sibTransId="{5392977D-9542-471B-926F-6D3962546455}"/>
    <dgm:cxn modelId="{04F5F439-68AD-49FB-90A9-49955CF5C7BC}" type="presOf" srcId="{C02B9979-32F5-4222-85F2-686BE00EE8F9}" destId="{FF5F80F2-936A-49F2-9444-177C07A23D2A}" srcOrd="0" destOrd="0" presId="urn:microsoft.com/office/officeart/2005/8/layout/chevron2"/>
    <dgm:cxn modelId="{843CCB5B-DCBC-4E69-9769-A66B4947E978}" type="presOf" srcId="{9F0E3398-2B98-47CD-B765-246D0758A6EE}" destId="{5C47A801-E43C-452F-9D73-FE8DC42CD774}" srcOrd="0" destOrd="0" presId="urn:microsoft.com/office/officeart/2005/8/layout/chevron2"/>
    <dgm:cxn modelId="{7F0D775F-7F42-46EA-94C3-C01636B650CD}" srcId="{CD0FA2CC-126A-4321-966E-989AEC01D1A0}" destId="{9F0E3398-2B98-47CD-B765-246D0758A6EE}" srcOrd="0" destOrd="0" parTransId="{23C4C3E4-563D-4DC9-AD29-3405D593168D}" sibTransId="{247116DF-6368-468F-A68F-880BEEB29D2C}"/>
    <dgm:cxn modelId="{6D0B4561-05F8-45F2-857D-B758BDEC7494}" srcId="{74544154-B15E-47D0-A509-39B5FA43EB87}" destId="{0B0179E6-403B-4125-B364-F5F1843E292A}" srcOrd="0" destOrd="0" parTransId="{4735DB96-7D39-4D79-AAB3-D2F63F2DA369}" sibTransId="{839A27B5-FE1E-4D8A-9614-C443298BC95E}"/>
    <dgm:cxn modelId="{A1AE6D4A-DA6B-4C04-9B42-F6A637E3461B}" srcId="{C8A8F6FA-7A18-4299-8428-533111307E54}" destId="{C02B9979-32F5-4222-85F2-686BE00EE8F9}" srcOrd="0" destOrd="0" parTransId="{AD4952D6-240B-469B-A2D2-C2049100BC9D}" sibTransId="{A24DE6F4-125B-408D-8308-F42E9D0A39D1}"/>
    <dgm:cxn modelId="{C27E424E-D101-4877-A11F-3327B40B08B0}" type="presOf" srcId="{7EE2B0BE-312D-4FD5-A9EC-2B09D422A687}" destId="{9693ACA2-10BC-4014-9C04-A0BF8FEF2B33}" srcOrd="0" destOrd="0" presId="urn:microsoft.com/office/officeart/2005/8/layout/chevron2"/>
    <dgm:cxn modelId="{1BB9FB6E-B462-47D1-B6A5-3FB5EA13A25C}" srcId="{9D234397-550A-468B-A709-011AE593083E}" destId="{C5B85B88-45ED-4DCA-A04D-779C4A8D6FFB}" srcOrd="1" destOrd="0" parTransId="{1EA3068B-5F49-4843-90A0-A463E082C158}" sibTransId="{EAFC093C-6F90-4445-9F7B-C66CF4BC90B1}"/>
    <dgm:cxn modelId="{2CCD0252-8D85-417C-A516-0557835297F7}" srcId="{9D234397-550A-468B-A709-011AE593083E}" destId="{C8A8F6FA-7A18-4299-8428-533111307E54}" srcOrd="0" destOrd="0" parTransId="{041D6231-F9B1-45D2-AB17-E84182865DA9}" sibTransId="{F7AD909E-5181-43ED-A91F-98C685C81CAD}"/>
    <dgm:cxn modelId="{98795C52-5BAC-4992-A60D-4BD47B6BF045}" type="presOf" srcId="{CB57E346-503B-4799-8863-DF2144687548}" destId="{956452B9-5B01-4118-8AA0-BFCFC32265A3}" srcOrd="0" destOrd="0" presId="urn:microsoft.com/office/officeart/2005/8/layout/chevron2"/>
    <dgm:cxn modelId="{9975BF52-8FF5-486F-9136-53FBAEB8C777}" type="presOf" srcId="{B3B01E1B-007C-4882-8998-41803A272F5E}" destId="{234E52B8-876C-4207-986D-9717E426C074}" srcOrd="0" destOrd="0" presId="urn:microsoft.com/office/officeart/2005/8/layout/chevron2"/>
    <dgm:cxn modelId="{B6247858-4244-4B2B-B752-F85FC84F5DB2}" type="presOf" srcId="{9D234397-550A-468B-A709-011AE593083E}" destId="{2ACECAC8-6F18-4A68-A97C-93419AA34529}" srcOrd="0" destOrd="0" presId="urn:microsoft.com/office/officeart/2005/8/layout/chevron2"/>
    <dgm:cxn modelId="{B70B8F79-0F3C-4491-B9E7-EDA065B74DFB}" type="presOf" srcId="{74544154-B15E-47D0-A509-39B5FA43EB87}" destId="{E5633CEC-0785-41C1-A9BB-27418C470123}" srcOrd="0" destOrd="0" presId="urn:microsoft.com/office/officeart/2005/8/layout/chevron2"/>
    <dgm:cxn modelId="{3847F779-6401-47B2-95A2-6203C406C69D}" srcId="{9D234397-550A-468B-A709-011AE593083E}" destId="{74544154-B15E-47D0-A509-39B5FA43EB87}" srcOrd="4" destOrd="0" parTransId="{8A1C7D62-0EC5-4AFF-A93D-09CEEAE92C71}" sibTransId="{39079FC7-51D0-4ECD-8ECD-30BD46FC5519}"/>
    <dgm:cxn modelId="{7214707B-AE21-497A-B6EC-4C3C1441FD0D}" srcId="{C5B85B88-45ED-4DCA-A04D-779C4A8D6FFB}" destId="{CB57E346-503B-4799-8863-DF2144687548}" srcOrd="0" destOrd="0" parTransId="{D9045CCB-A1FB-44F9-810D-6AA00C116C9F}" sibTransId="{62C123B7-FD4A-4FB7-91A9-8103A90B13BA}"/>
    <dgm:cxn modelId="{C0523291-49A8-4F63-A042-49C53B21382B}" type="presOf" srcId="{8F67D7D1-A4A9-409C-96C0-F14C73A3A280}" destId="{3474AD30-1472-4DC6-8279-D233E951A1FD}" srcOrd="0" destOrd="0" presId="urn:microsoft.com/office/officeart/2005/8/layout/chevron2"/>
    <dgm:cxn modelId="{73EF2599-912F-4D66-BCA6-1BCD2F75AD58}" type="presOf" srcId="{C5B85B88-45ED-4DCA-A04D-779C4A8D6FFB}" destId="{D4F6C625-2E91-4738-B3C2-248C97B13B87}" srcOrd="0" destOrd="0" presId="urn:microsoft.com/office/officeart/2005/8/layout/chevron2"/>
    <dgm:cxn modelId="{ED5E5CA1-E236-47A1-895B-B7DE7F15A06E}" type="presOf" srcId="{C8A8F6FA-7A18-4299-8428-533111307E54}" destId="{D1AF1AD5-BC86-4B6D-867C-867B4D8EC88D}" srcOrd="0" destOrd="0" presId="urn:microsoft.com/office/officeart/2005/8/layout/chevron2"/>
    <dgm:cxn modelId="{D8F7B2C2-018D-4626-B6E7-1327F215F21B}" srcId="{9D234397-550A-468B-A709-011AE593083E}" destId="{CD0FA2CC-126A-4321-966E-989AEC01D1A0}" srcOrd="2" destOrd="0" parTransId="{D6A98081-BC7C-4FCD-B3FB-35D3E30AD990}" sibTransId="{5BD74377-AF9C-45FB-BF3D-4E79DCABE7A3}"/>
    <dgm:cxn modelId="{ED853CF1-5E69-4C74-858B-72DFAEE455AB}" type="presOf" srcId="{2BF1F9C0-E8F0-4A5A-B679-66BE8D45A5F3}" destId="{D418C06A-2AEF-4B0A-B822-ECD0DA366D95}" srcOrd="0" destOrd="0" presId="urn:microsoft.com/office/officeart/2005/8/layout/chevron2"/>
    <dgm:cxn modelId="{9A9725F9-2353-4653-B8E7-2AE1B6FC58FD}" srcId="{8F67D7D1-A4A9-409C-96C0-F14C73A3A280}" destId="{7EE2B0BE-312D-4FD5-A9EC-2B09D422A687}" srcOrd="0" destOrd="0" parTransId="{F2BA41DA-A1C1-44CF-9B46-15647BB2429C}" sibTransId="{C257D9EC-AB02-460E-B3F1-903182AAE308}"/>
    <dgm:cxn modelId="{C2B2EAB5-FD9F-4370-B173-CB05D5EF45CB}" type="presParOf" srcId="{2ACECAC8-6F18-4A68-A97C-93419AA34529}" destId="{8018458A-09B0-43A8-BE66-2775DA438F61}" srcOrd="0" destOrd="0" presId="urn:microsoft.com/office/officeart/2005/8/layout/chevron2"/>
    <dgm:cxn modelId="{5E653D77-4D7F-4747-9967-68D10E7450CC}" type="presParOf" srcId="{8018458A-09B0-43A8-BE66-2775DA438F61}" destId="{D1AF1AD5-BC86-4B6D-867C-867B4D8EC88D}" srcOrd="0" destOrd="0" presId="urn:microsoft.com/office/officeart/2005/8/layout/chevron2"/>
    <dgm:cxn modelId="{D086FFFA-696C-41C3-8583-7EC6B88F68AA}" type="presParOf" srcId="{8018458A-09B0-43A8-BE66-2775DA438F61}" destId="{FF5F80F2-936A-49F2-9444-177C07A23D2A}" srcOrd="1" destOrd="0" presId="urn:microsoft.com/office/officeart/2005/8/layout/chevron2"/>
    <dgm:cxn modelId="{797C1D74-C443-4FB7-8BE1-D7639BE977A5}" type="presParOf" srcId="{2ACECAC8-6F18-4A68-A97C-93419AA34529}" destId="{71FE5316-9A30-4E52-B0CB-B60621390477}" srcOrd="1" destOrd="0" presId="urn:microsoft.com/office/officeart/2005/8/layout/chevron2"/>
    <dgm:cxn modelId="{284391A9-C3A2-40C9-BA49-AAAF0A748E0A}" type="presParOf" srcId="{2ACECAC8-6F18-4A68-A97C-93419AA34529}" destId="{1913F3B2-8472-46F7-9C51-FAE47E7363DB}" srcOrd="2" destOrd="0" presId="urn:microsoft.com/office/officeart/2005/8/layout/chevron2"/>
    <dgm:cxn modelId="{3ECDF96B-9F5F-47C3-A9E6-C81C0F5F4953}" type="presParOf" srcId="{1913F3B2-8472-46F7-9C51-FAE47E7363DB}" destId="{D4F6C625-2E91-4738-B3C2-248C97B13B87}" srcOrd="0" destOrd="0" presId="urn:microsoft.com/office/officeart/2005/8/layout/chevron2"/>
    <dgm:cxn modelId="{EE1586B8-A1ED-41CE-83C3-3D45D6943F27}" type="presParOf" srcId="{1913F3B2-8472-46F7-9C51-FAE47E7363DB}" destId="{956452B9-5B01-4118-8AA0-BFCFC32265A3}" srcOrd="1" destOrd="0" presId="urn:microsoft.com/office/officeart/2005/8/layout/chevron2"/>
    <dgm:cxn modelId="{EDEFA393-E2B5-4462-873E-8993B8237CE1}" type="presParOf" srcId="{2ACECAC8-6F18-4A68-A97C-93419AA34529}" destId="{87C333BD-256D-4CCF-9976-895C63658B5B}" srcOrd="3" destOrd="0" presId="urn:microsoft.com/office/officeart/2005/8/layout/chevron2"/>
    <dgm:cxn modelId="{E4035798-6997-4889-9B10-FF3843B5800F}" type="presParOf" srcId="{2ACECAC8-6F18-4A68-A97C-93419AA34529}" destId="{55F83896-A992-4545-8D1F-42B44B42D089}" srcOrd="4" destOrd="0" presId="urn:microsoft.com/office/officeart/2005/8/layout/chevron2"/>
    <dgm:cxn modelId="{3C8041A2-8D2E-408D-8FFE-A5BF658173C5}" type="presParOf" srcId="{55F83896-A992-4545-8D1F-42B44B42D089}" destId="{9B063245-5CDC-4E04-AD1C-89BBDDCF6550}" srcOrd="0" destOrd="0" presId="urn:microsoft.com/office/officeart/2005/8/layout/chevron2"/>
    <dgm:cxn modelId="{59480307-946C-43A4-9D4F-FBC9B2B663AD}" type="presParOf" srcId="{55F83896-A992-4545-8D1F-42B44B42D089}" destId="{5C47A801-E43C-452F-9D73-FE8DC42CD774}" srcOrd="1" destOrd="0" presId="urn:microsoft.com/office/officeart/2005/8/layout/chevron2"/>
    <dgm:cxn modelId="{7B72BDAB-DA8A-4A1C-BBD0-944363C4452A}" type="presParOf" srcId="{2ACECAC8-6F18-4A68-A97C-93419AA34529}" destId="{B7432A44-645C-4850-A2CE-00026C57C629}" srcOrd="5" destOrd="0" presId="urn:microsoft.com/office/officeart/2005/8/layout/chevron2"/>
    <dgm:cxn modelId="{3FCD93AA-A556-470F-B8C5-BB1F03DEDA27}" type="presParOf" srcId="{2ACECAC8-6F18-4A68-A97C-93419AA34529}" destId="{8983A6F1-11C7-4A87-A997-C0B99C64BDCA}" srcOrd="6" destOrd="0" presId="urn:microsoft.com/office/officeart/2005/8/layout/chevron2"/>
    <dgm:cxn modelId="{2AABB12A-37A6-4378-A77C-4BE7253597B2}" type="presParOf" srcId="{8983A6F1-11C7-4A87-A997-C0B99C64BDCA}" destId="{D418C06A-2AEF-4B0A-B822-ECD0DA366D95}" srcOrd="0" destOrd="0" presId="urn:microsoft.com/office/officeart/2005/8/layout/chevron2"/>
    <dgm:cxn modelId="{EDEB9F70-88F2-4359-86E0-4F81DD22723A}" type="presParOf" srcId="{8983A6F1-11C7-4A87-A997-C0B99C64BDCA}" destId="{234E52B8-876C-4207-986D-9717E426C074}" srcOrd="1" destOrd="0" presId="urn:microsoft.com/office/officeart/2005/8/layout/chevron2"/>
    <dgm:cxn modelId="{9D949C07-7757-4651-B349-939511CA88C5}" type="presParOf" srcId="{2ACECAC8-6F18-4A68-A97C-93419AA34529}" destId="{67BB2DD1-C337-4E82-BD96-7B7F32EB165C}" srcOrd="7" destOrd="0" presId="urn:microsoft.com/office/officeart/2005/8/layout/chevron2"/>
    <dgm:cxn modelId="{CA1BA19E-7F13-4970-A1E6-F34C3848B182}" type="presParOf" srcId="{2ACECAC8-6F18-4A68-A97C-93419AA34529}" destId="{245DBA74-8A4F-41A7-ADA3-24BF4742D398}" srcOrd="8" destOrd="0" presId="urn:microsoft.com/office/officeart/2005/8/layout/chevron2"/>
    <dgm:cxn modelId="{1E6EE9CE-9BA4-4174-8E2F-5446AA11DD35}" type="presParOf" srcId="{245DBA74-8A4F-41A7-ADA3-24BF4742D398}" destId="{E5633CEC-0785-41C1-A9BB-27418C470123}" srcOrd="0" destOrd="0" presId="urn:microsoft.com/office/officeart/2005/8/layout/chevron2"/>
    <dgm:cxn modelId="{28BC77FB-737A-48A9-821F-C2F6C87D22C4}" type="presParOf" srcId="{245DBA74-8A4F-41A7-ADA3-24BF4742D398}" destId="{DEEFD7CD-FA95-4514-80F3-F45D2E9E2F3A}" srcOrd="1" destOrd="0" presId="urn:microsoft.com/office/officeart/2005/8/layout/chevron2"/>
    <dgm:cxn modelId="{CED2C21F-DF13-483C-8EB2-9466B00A58D4}" type="presParOf" srcId="{2ACECAC8-6F18-4A68-A97C-93419AA34529}" destId="{A8DACFDF-A9AA-477A-812C-624FBF6841AB}" srcOrd="9" destOrd="0" presId="urn:microsoft.com/office/officeart/2005/8/layout/chevron2"/>
    <dgm:cxn modelId="{908D2A47-1E8C-4504-9985-A995FA18DF33}" type="presParOf" srcId="{2ACECAC8-6F18-4A68-A97C-93419AA34529}" destId="{95089957-A010-423D-8949-A0E99A427376}" srcOrd="10" destOrd="0" presId="urn:microsoft.com/office/officeart/2005/8/layout/chevron2"/>
    <dgm:cxn modelId="{5F02096F-9B5E-423A-B2E5-9A6A89202C23}" type="presParOf" srcId="{95089957-A010-423D-8949-A0E99A427376}" destId="{3474AD30-1472-4DC6-8279-D233E951A1FD}" srcOrd="0" destOrd="0" presId="urn:microsoft.com/office/officeart/2005/8/layout/chevron2"/>
    <dgm:cxn modelId="{04FD3AA4-0D1F-4408-8A64-D597134921A0}" type="presParOf" srcId="{95089957-A010-423D-8949-A0E99A427376}" destId="{9693ACA2-10BC-4014-9C04-A0BF8FEF2B3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234397-550A-468B-A709-011AE593083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A8F6FA-7A18-4299-8428-533111307E54}">
      <dgm:prSet phldrT="[Text]" custT="1"/>
      <dgm:spPr/>
      <dgm:t>
        <a:bodyPr/>
        <a:lstStyle/>
        <a:p>
          <a:r>
            <a:rPr lang="en-US" sz="3200"/>
            <a:t>1</a:t>
          </a:r>
        </a:p>
      </dgm:t>
    </dgm:pt>
    <dgm:pt modelId="{041D6231-F9B1-45D2-AB17-E84182865DA9}" type="parTrans" cxnId="{2CCD0252-8D85-417C-A516-0557835297F7}">
      <dgm:prSet/>
      <dgm:spPr/>
      <dgm:t>
        <a:bodyPr/>
        <a:lstStyle/>
        <a:p>
          <a:endParaRPr lang="en-US"/>
        </a:p>
      </dgm:t>
    </dgm:pt>
    <dgm:pt modelId="{F7AD909E-5181-43ED-A91F-98C685C81CAD}" type="sibTrans" cxnId="{2CCD0252-8D85-417C-A516-0557835297F7}">
      <dgm:prSet/>
      <dgm:spPr/>
      <dgm:t>
        <a:bodyPr/>
        <a:lstStyle/>
        <a:p>
          <a:endParaRPr lang="en-US"/>
        </a:p>
      </dgm:t>
    </dgm:pt>
    <dgm:pt modelId="{C02B9979-32F5-4222-85F2-686BE00EE8F9}">
      <dgm:prSet phldrT="[Text]"/>
      <dgm:spPr/>
      <dgm:t>
        <a:bodyPr/>
        <a:lstStyle/>
        <a:p>
          <a:r>
            <a:rPr lang="en-US" dirty="0" err="1"/>
            <a:t>Giới</a:t>
          </a:r>
          <a:r>
            <a:rPr lang="en-US" dirty="0"/>
            <a:t> </a:t>
          </a:r>
          <a:r>
            <a:rPr lang="en-US" dirty="0" err="1"/>
            <a:t>thiệu</a:t>
          </a:r>
          <a:r>
            <a:rPr lang="en-US" dirty="0"/>
            <a:t> </a:t>
          </a:r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nghệ</a:t>
          </a:r>
          <a:r>
            <a:rPr lang="en-US" dirty="0"/>
            <a:t> JSF</a:t>
          </a:r>
        </a:p>
      </dgm:t>
    </dgm:pt>
    <dgm:pt modelId="{AD4952D6-240B-469B-A2D2-C2049100BC9D}" type="parTrans" cxnId="{A1AE6D4A-DA6B-4C04-9B42-F6A637E3461B}">
      <dgm:prSet/>
      <dgm:spPr/>
      <dgm:t>
        <a:bodyPr/>
        <a:lstStyle/>
        <a:p>
          <a:endParaRPr lang="en-US"/>
        </a:p>
      </dgm:t>
    </dgm:pt>
    <dgm:pt modelId="{A24DE6F4-125B-408D-8308-F42E9D0A39D1}" type="sibTrans" cxnId="{A1AE6D4A-DA6B-4C04-9B42-F6A637E3461B}">
      <dgm:prSet/>
      <dgm:spPr/>
      <dgm:t>
        <a:bodyPr/>
        <a:lstStyle/>
        <a:p>
          <a:endParaRPr lang="en-US"/>
        </a:p>
      </dgm:t>
    </dgm:pt>
    <dgm:pt modelId="{C5B85B88-45ED-4DCA-A04D-779C4A8D6FFB}">
      <dgm:prSet phldrT="[Text]" custT="1"/>
      <dgm:spPr/>
      <dgm:t>
        <a:bodyPr/>
        <a:lstStyle/>
        <a:p>
          <a:r>
            <a:rPr lang="en-US" sz="3200"/>
            <a:t>2</a:t>
          </a:r>
        </a:p>
      </dgm:t>
    </dgm:pt>
    <dgm:pt modelId="{1EA3068B-5F49-4843-90A0-A463E082C158}" type="parTrans" cxnId="{1BB9FB6E-B462-47D1-B6A5-3FB5EA13A25C}">
      <dgm:prSet/>
      <dgm:spPr/>
      <dgm:t>
        <a:bodyPr/>
        <a:lstStyle/>
        <a:p>
          <a:endParaRPr lang="en-US"/>
        </a:p>
      </dgm:t>
    </dgm:pt>
    <dgm:pt modelId="{EAFC093C-6F90-4445-9F7B-C66CF4BC90B1}" type="sibTrans" cxnId="{1BB9FB6E-B462-47D1-B6A5-3FB5EA13A25C}">
      <dgm:prSet/>
      <dgm:spPr/>
      <dgm:t>
        <a:bodyPr/>
        <a:lstStyle/>
        <a:p>
          <a:endParaRPr lang="en-US"/>
        </a:p>
      </dgm:t>
    </dgm:pt>
    <dgm:pt modelId="{2BF1F9C0-E8F0-4A5A-B679-66BE8D45A5F3}">
      <dgm:prSet phldrT="[Text]" custT="1"/>
      <dgm:spPr/>
      <dgm:t>
        <a:bodyPr/>
        <a:lstStyle/>
        <a:p>
          <a:r>
            <a:rPr lang="en-US" sz="3200"/>
            <a:t>4</a:t>
          </a:r>
        </a:p>
      </dgm:t>
    </dgm:pt>
    <dgm:pt modelId="{423B38DA-A41F-4F34-B9D1-D9D95C1C58B1}" type="parTrans" cxnId="{BE733436-DB08-4970-8636-6DAFE50E2885}">
      <dgm:prSet/>
      <dgm:spPr/>
      <dgm:t>
        <a:bodyPr/>
        <a:lstStyle/>
        <a:p>
          <a:endParaRPr lang="en-US"/>
        </a:p>
      </dgm:t>
    </dgm:pt>
    <dgm:pt modelId="{5392977D-9542-471B-926F-6D3962546455}" type="sibTrans" cxnId="{BE733436-DB08-4970-8636-6DAFE50E2885}">
      <dgm:prSet/>
      <dgm:spPr/>
      <dgm:t>
        <a:bodyPr/>
        <a:lstStyle/>
        <a:p>
          <a:endParaRPr lang="en-US"/>
        </a:p>
      </dgm:t>
    </dgm:pt>
    <dgm:pt modelId="{B3B01E1B-007C-4882-8998-41803A272F5E}">
      <dgm:prSet phldrT="[Text]"/>
      <dgm:spPr/>
      <dgm:t>
        <a:bodyPr/>
        <a:lstStyle/>
        <a:p>
          <a:r>
            <a:rPr lang="en-US" b="1" dirty="0" err="1"/>
            <a:t>Đánh</a:t>
          </a:r>
          <a:r>
            <a:rPr lang="en-US" b="1" dirty="0"/>
            <a:t> </a:t>
          </a:r>
          <a:r>
            <a:rPr lang="en-US" b="1" dirty="0" err="1"/>
            <a:t>giá</a:t>
          </a:r>
          <a:r>
            <a:rPr lang="en-US" b="1" dirty="0"/>
            <a:t> </a:t>
          </a:r>
          <a:r>
            <a:rPr lang="en-US" b="1" dirty="0" err="1"/>
            <a:t>Primefaces</a:t>
          </a:r>
          <a:r>
            <a:rPr lang="en-US" b="1" dirty="0"/>
            <a:t> </a:t>
          </a:r>
        </a:p>
      </dgm:t>
    </dgm:pt>
    <dgm:pt modelId="{5B13C0F6-3769-4188-97FA-18217FF2F7FB}" type="parTrans" cxnId="{4D7BFF05-23F5-4FC6-8494-3E5DDFC6F782}">
      <dgm:prSet/>
      <dgm:spPr/>
      <dgm:t>
        <a:bodyPr/>
        <a:lstStyle/>
        <a:p>
          <a:endParaRPr lang="en-US"/>
        </a:p>
      </dgm:t>
    </dgm:pt>
    <dgm:pt modelId="{B345CCE5-C6E9-4094-8A8B-C9A8A61F80A8}" type="sibTrans" cxnId="{4D7BFF05-23F5-4FC6-8494-3E5DDFC6F782}">
      <dgm:prSet/>
      <dgm:spPr/>
      <dgm:t>
        <a:bodyPr/>
        <a:lstStyle/>
        <a:p>
          <a:endParaRPr lang="en-US"/>
        </a:p>
      </dgm:t>
    </dgm:pt>
    <dgm:pt modelId="{CD0FA2CC-126A-4321-966E-989AEC01D1A0}">
      <dgm:prSet phldrT="[Text]" custT="1"/>
      <dgm:spPr/>
      <dgm:t>
        <a:bodyPr/>
        <a:lstStyle/>
        <a:p>
          <a:r>
            <a:rPr lang="en-US" sz="3200"/>
            <a:t>3</a:t>
          </a:r>
        </a:p>
      </dgm:t>
    </dgm:pt>
    <dgm:pt modelId="{D6A98081-BC7C-4FCD-B3FB-35D3E30AD990}" type="parTrans" cxnId="{D8F7B2C2-018D-4626-B6E7-1327F215F21B}">
      <dgm:prSet/>
      <dgm:spPr/>
      <dgm:t>
        <a:bodyPr/>
        <a:lstStyle/>
        <a:p>
          <a:endParaRPr lang="en-US"/>
        </a:p>
      </dgm:t>
    </dgm:pt>
    <dgm:pt modelId="{5BD74377-AF9C-45FB-BF3D-4E79DCABE7A3}" type="sibTrans" cxnId="{D8F7B2C2-018D-4626-B6E7-1327F215F21B}">
      <dgm:prSet/>
      <dgm:spPr/>
      <dgm:t>
        <a:bodyPr/>
        <a:lstStyle/>
        <a:p>
          <a:endParaRPr lang="en-US"/>
        </a:p>
      </dgm:t>
    </dgm:pt>
    <dgm:pt modelId="{CB57E346-503B-4799-8863-DF2144687548}">
      <dgm:prSet/>
      <dgm:spPr/>
      <dgm:t>
        <a:bodyPr/>
        <a:lstStyle/>
        <a:p>
          <a:r>
            <a:rPr lang="en-US" b="0" dirty="0" err="1"/>
            <a:t>Giới</a:t>
          </a:r>
          <a:r>
            <a:rPr lang="en-US" b="0" dirty="0"/>
            <a:t> </a:t>
          </a:r>
          <a:r>
            <a:rPr lang="en-US" b="0" dirty="0" err="1"/>
            <a:t>thiệu</a:t>
          </a:r>
          <a:r>
            <a:rPr lang="en-US" b="0" dirty="0"/>
            <a:t> </a:t>
          </a:r>
          <a:r>
            <a:rPr lang="en-US" b="0" dirty="0" err="1"/>
            <a:t>Primefaces</a:t>
          </a:r>
          <a:endParaRPr lang="en-US" b="0" dirty="0"/>
        </a:p>
      </dgm:t>
    </dgm:pt>
    <dgm:pt modelId="{D9045CCB-A1FB-44F9-810D-6AA00C116C9F}" type="parTrans" cxnId="{7214707B-AE21-497A-B6EC-4C3C1441FD0D}">
      <dgm:prSet/>
      <dgm:spPr/>
      <dgm:t>
        <a:bodyPr/>
        <a:lstStyle/>
        <a:p>
          <a:endParaRPr lang="en-US"/>
        </a:p>
      </dgm:t>
    </dgm:pt>
    <dgm:pt modelId="{62C123B7-FD4A-4FB7-91A9-8103A90B13BA}" type="sibTrans" cxnId="{7214707B-AE21-497A-B6EC-4C3C1441FD0D}">
      <dgm:prSet/>
      <dgm:spPr/>
      <dgm:t>
        <a:bodyPr/>
        <a:lstStyle/>
        <a:p>
          <a:endParaRPr lang="en-US"/>
        </a:p>
      </dgm:t>
    </dgm:pt>
    <dgm:pt modelId="{9F0E3398-2B98-47CD-B765-246D0758A6EE}">
      <dgm:prSet/>
      <dgm:spPr/>
      <dgm:t>
        <a:bodyPr/>
        <a:lstStyle/>
        <a:p>
          <a:r>
            <a:rPr lang="en-US" b="0" dirty="0" err="1"/>
            <a:t>Các</a:t>
          </a:r>
          <a:r>
            <a:rPr lang="en-US" b="0" dirty="0"/>
            <a:t> </a:t>
          </a:r>
          <a:r>
            <a:rPr lang="en-US" b="0" dirty="0" err="1"/>
            <a:t>thành</a:t>
          </a:r>
          <a:r>
            <a:rPr lang="en-US" b="0" dirty="0"/>
            <a:t> </a:t>
          </a:r>
          <a:r>
            <a:rPr lang="en-US" b="0" dirty="0" err="1"/>
            <a:t>phần</a:t>
          </a:r>
          <a:r>
            <a:rPr lang="en-US" b="0" dirty="0"/>
            <a:t> </a:t>
          </a:r>
          <a:r>
            <a:rPr lang="en-US" b="0" dirty="0" err="1"/>
            <a:t>cơ</a:t>
          </a:r>
          <a:r>
            <a:rPr lang="en-US" b="0" dirty="0"/>
            <a:t> </a:t>
          </a:r>
          <a:r>
            <a:rPr lang="en-US" b="0" dirty="0" err="1"/>
            <a:t>bản</a:t>
          </a:r>
          <a:r>
            <a:rPr lang="en-US" b="0" dirty="0"/>
            <a:t> </a:t>
          </a:r>
          <a:r>
            <a:rPr lang="en-US" b="0" dirty="0" err="1"/>
            <a:t>và</a:t>
          </a:r>
          <a:r>
            <a:rPr lang="en-US" b="0" dirty="0"/>
            <a:t> </a:t>
          </a:r>
          <a:r>
            <a:rPr lang="en-US" b="0" dirty="0" err="1"/>
            <a:t>một</a:t>
          </a:r>
          <a:r>
            <a:rPr lang="en-US" b="0" dirty="0"/>
            <a:t> </a:t>
          </a:r>
          <a:r>
            <a:rPr lang="en-US" b="0" dirty="0" err="1"/>
            <a:t>số</a:t>
          </a:r>
          <a:r>
            <a:rPr lang="en-US" b="0" dirty="0"/>
            <a:t> tag </a:t>
          </a:r>
          <a:r>
            <a:rPr lang="en-US" b="0" dirty="0" err="1"/>
            <a:t>phổ</a:t>
          </a:r>
          <a:r>
            <a:rPr lang="en-US" b="0" dirty="0"/>
            <a:t> </a:t>
          </a:r>
          <a:r>
            <a:rPr lang="en-US" b="0" dirty="0" err="1"/>
            <a:t>biến</a:t>
          </a:r>
          <a:r>
            <a:rPr lang="en-US" b="0" dirty="0"/>
            <a:t> </a:t>
          </a:r>
        </a:p>
      </dgm:t>
    </dgm:pt>
    <dgm:pt modelId="{23C4C3E4-563D-4DC9-AD29-3405D593168D}" type="parTrans" cxnId="{7F0D775F-7F42-46EA-94C3-C01636B650CD}">
      <dgm:prSet/>
      <dgm:spPr/>
      <dgm:t>
        <a:bodyPr/>
        <a:lstStyle/>
        <a:p>
          <a:endParaRPr lang="en-US"/>
        </a:p>
      </dgm:t>
    </dgm:pt>
    <dgm:pt modelId="{247116DF-6368-468F-A68F-880BEEB29D2C}" type="sibTrans" cxnId="{7F0D775F-7F42-46EA-94C3-C01636B650CD}">
      <dgm:prSet/>
      <dgm:spPr/>
      <dgm:t>
        <a:bodyPr/>
        <a:lstStyle/>
        <a:p>
          <a:endParaRPr lang="en-US"/>
        </a:p>
      </dgm:t>
    </dgm:pt>
    <dgm:pt modelId="{0B0179E6-403B-4125-B364-F5F1843E292A}">
      <dgm:prSet phldrT="[Text]"/>
      <dgm:spPr/>
      <dgm:t>
        <a:bodyPr/>
        <a:lstStyle/>
        <a:p>
          <a:r>
            <a:rPr lang="en-US" dirty="0" err="1"/>
            <a:t>Cách</a:t>
          </a:r>
          <a:r>
            <a:rPr lang="en-US" dirty="0"/>
            <a:t> </a:t>
          </a:r>
          <a:r>
            <a:rPr lang="en-US" dirty="0" err="1"/>
            <a:t>cài</a:t>
          </a:r>
          <a:r>
            <a:rPr lang="en-US" dirty="0"/>
            <a:t> </a:t>
          </a:r>
          <a:r>
            <a:rPr lang="en-US" dirty="0" err="1"/>
            <a:t>đặt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sử</a:t>
          </a:r>
          <a:r>
            <a:rPr lang="en-US" dirty="0"/>
            <a:t> </a:t>
          </a:r>
          <a:r>
            <a:rPr lang="en-US" dirty="0" err="1"/>
            <a:t>dụng</a:t>
          </a:r>
          <a:endParaRPr lang="en-US" dirty="0"/>
        </a:p>
      </dgm:t>
    </dgm:pt>
    <dgm:pt modelId="{4735DB96-7D39-4D79-AAB3-D2F63F2DA369}" type="parTrans" cxnId="{6D0B4561-05F8-45F2-857D-B758BDEC7494}">
      <dgm:prSet/>
      <dgm:spPr/>
      <dgm:t>
        <a:bodyPr/>
        <a:lstStyle/>
        <a:p>
          <a:endParaRPr lang="en-US"/>
        </a:p>
      </dgm:t>
    </dgm:pt>
    <dgm:pt modelId="{839A27B5-FE1E-4D8A-9614-C443298BC95E}" type="sibTrans" cxnId="{6D0B4561-05F8-45F2-857D-B758BDEC7494}">
      <dgm:prSet/>
      <dgm:spPr/>
      <dgm:t>
        <a:bodyPr/>
        <a:lstStyle/>
        <a:p>
          <a:endParaRPr lang="en-US"/>
        </a:p>
      </dgm:t>
    </dgm:pt>
    <dgm:pt modelId="{74544154-B15E-47D0-A509-39B5FA43EB87}">
      <dgm:prSet phldrT="[Text]" custT="1"/>
      <dgm:spPr/>
      <dgm:t>
        <a:bodyPr/>
        <a:lstStyle/>
        <a:p>
          <a:r>
            <a:rPr lang="en-US" sz="3200"/>
            <a:t>5</a:t>
          </a:r>
        </a:p>
      </dgm:t>
    </dgm:pt>
    <dgm:pt modelId="{8A1C7D62-0EC5-4AFF-A93D-09CEEAE92C71}" type="parTrans" cxnId="{3847F779-6401-47B2-95A2-6203C406C69D}">
      <dgm:prSet/>
      <dgm:spPr/>
      <dgm:t>
        <a:bodyPr/>
        <a:lstStyle/>
        <a:p>
          <a:endParaRPr lang="en-US"/>
        </a:p>
      </dgm:t>
    </dgm:pt>
    <dgm:pt modelId="{39079FC7-51D0-4ECD-8ECD-30BD46FC5519}" type="sibTrans" cxnId="{3847F779-6401-47B2-95A2-6203C406C69D}">
      <dgm:prSet/>
      <dgm:spPr/>
      <dgm:t>
        <a:bodyPr/>
        <a:lstStyle/>
        <a:p>
          <a:endParaRPr lang="en-US"/>
        </a:p>
      </dgm:t>
    </dgm:pt>
    <dgm:pt modelId="{8F67D7D1-A4A9-409C-96C0-F14C73A3A280}">
      <dgm:prSet phldrT="[Text]" custT="1"/>
      <dgm:spPr/>
      <dgm:t>
        <a:bodyPr/>
        <a:lstStyle/>
        <a:p>
          <a:r>
            <a:rPr lang="en-US" sz="3200"/>
            <a:t>6</a:t>
          </a:r>
        </a:p>
      </dgm:t>
    </dgm:pt>
    <dgm:pt modelId="{33D458C9-E5D2-4053-94D1-04C07ED2AAFC}" type="parTrans" cxnId="{B36A9D0C-585C-4D58-9473-B54803A59CBA}">
      <dgm:prSet/>
      <dgm:spPr/>
      <dgm:t>
        <a:bodyPr/>
        <a:lstStyle/>
        <a:p>
          <a:endParaRPr lang="en-US"/>
        </a:p>
      </dgm:t>
    </dgm:pt>
    <dgm:pt modelId="{71B2EC5F-460C-49D9-BA21-85A247BB713F}" type="sibTrans" cxnId="{B36A9D0C-585C-4D58-9473-B54803A59CBA}">
      <dgm:prSet/>
      <dgm:spPr/>
      <dgm:t>
        <a:bodyPr/>
        <a:lstStyle/>
        <a:p>
          <a:endParaRPr lang="en-US"/>
        </a:p>
      </dgm:t>
    </dgm:pt>
    <dgm:pt modelId="{7EE2B0BE-312D-4FD5-A9EC-2B09D422A687}">
      <dgm:prSet phldrT="[Text]"/>
      <dgm:spPr/>
      <dgm:t>
        <a:bodyPr/>
        <a:lstStyle/>
        <a:p>
          <a:r>
            <a:rPr lang="en-US" dirty="0"/>
            <a:t>Demo</a:t>
          </a:r>
        </a:p>
      </dgm:t>
    </dgm:pt>
    <dgm:pt modelId="{F2BA41DA-A1C1-44CF-9B46-15647BB2429C}" type="parTrans" cxnId="{9A9725F9-2353-4653-B8E7-2AE1B6FC58FD}">
      <dgm:prSet/>
      <dgm:spPr/>
      <dgm:t>
        <a:bodyPr/>
        <a:lstStyle/>
        <a:p>
          <a:endParaRPr lang="en-US"/>
        </a:p>
      </dgm:t>
    </dgm:pt>
    <dgm:pt modelId="{C257D9EC-AB02-460E-B3F1-903182AAE308}" type="sibTrans" cxnId="{9A9725F9-2353-4653-B8E7-2AE1B6FC58FD}">
      <dgm:prSet/>
      <dgm:spPr/>
      <dgm:t>
        <a:bodyPr/>
        <a:lstStyle/>
        <a:p>
          <a:endParaRPr lang="en-US"/>
        </a:p>
      </dgm:t>
    </dgm:pt>
    <dgm:pt modelId="{2ACECAC8-6F18-4A68-A97C-93419AA34529}" type="pres">
      <dgm:prSet presAssocID="{9D234397-550A-468B-A709-011AE593083E}" presName="linearFlow" presStyleCnt="0">
        <dgm:presLayoutVars>
          <dgm:dir/>
          <dgm:animLvl val="lvl"/>
          <dgm:resizeHandles val="exact"/>
        </dgm:presLayoutVars>
      </dgm:prSet>
      <dgm:spPr/>
    </dgm:pt>
    <dgm:pt modelId="{8018458A-09B0-43A8-BE66-2775DA438F61}" type="pres">
      <dgm:prSet presAssocID="{C8A8F6FA-7A18-4299-8428-533111307E54}" presName="composite" presStyleCnt="0"/>
      <dgm:spPr/>
    </dgm:pt>
    <dgm:pt modelId="{D1AF1AD5-BC86-4B6D-867C-867B4D8EC88D}" type="pres">
      <dgm:prSet presAssocID="{C8A8F6FA-7A18-4299-8428-533111307E54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FF5F80F2-936A-49F2-9444-177C07A23D2A}" type="pres">
      <dgm:prSet presAssocID="{C8A8F6FA-7A18-4299-8428-533111307E54}" presName="descendantText" presStyleLbl="alignAcc1" presStyleIdx="0" presStyleCnt="6">
        <dgm:presLayoutVars>
          <dgm:bulletEnabled val="1"/>
        </dgm:presLayoutVars>
      </dgm:prSet>
      <dgm:spPr/>
    </dgm:pt>
    <dgm:pt modelId="{71FE5316-9A30-4E52-B0CB-B60621390477}" type="pres">
      <dgm:prSet presAssocID="{F7AD909E-5181-43ED-A91F-98C685C81CAD}" presName="sp" presStyleCnt="0"/>
      <dgm:spPr/>
    </dgm:pt>
    <dgm:pt modelId="{1913F3B2-8472-46F7-9C51-FAE47E7363DB}" type="pres">
      <dgm:prSet presAssocID="{C5B85B88-45ED-4DCA-A04D-779C4A8D6FFB}" presName="composite" presStyleCnt="0"/>
      <dgm:spPr/>
    </dgm:pt>
    <dgm:pt modelId="{D4F6C625-2E91-4738-B3C2-248C97B13B87}" type="pres">
      <dgm:prSet presAssocID="{C5B85B88-45ED-4DCA-A04D-779C4A8D6FFB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956452B9-5B01-4118-8AA0-BFCFC32265A3}" type="pres">
      <dgm:prSet presAssocID="{C5B85B88-45ED-4DCA-A04D-779C4A8D6FFB}" presName="descendantText" presStyleLbl="alignAcc1" presStyleIdx="1" presStyleCnt="6">
        <dgm:presLayoutVars>
          <dgm:bulletEnabled val="1"/>
        </dgm:presLayoutVars>
      </dgm:prSet>
      <dgm:spPr/>
    </dgm:pt>
    <dgm:pt modelId="{87C333BD-256D-4CCF-9976-895C63658B5B}" type="pres">
      <dgm:prSet presAssocID="{EAFC093C-6F90-4445-9F7B-C66CF4BC90B1}" presName="sp" presStyleCnt="0"/>
      <dgm:spPr/>
    </dgm:pt>
    <dgm:pt modelId="{55F83896-A992-4545-8D1F-42B44B42D089}" type="pres">
      <dgm:prSet presAssocID="{CD0FA2CC-126A-4321-966E-989AEC01D1A0}" presName="composite" presStyleCnt="0"/>
      <dgm:spPr/>
    </dgm:pt>
    <dgm:pt modelId="{9B063245-5CDC-4E04-AD1C-89BBDDCF6550}" type="pres">
      <dgm:prSet presAssocID="{CD0FA2CC-126A-4321-966E-989AEC01D1A0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C47A801-E43C-452F-9D73-FE8DC42CD774}" type="pres">
      <dgm:prSet presAssocID="{CD0FA2CC-126A-4321-966E-989AEC01D1A0}" presName="descendantText" presStyleLbl="alignAcc1" presStyleIdx="2" presStyleCnt="6">
        <dgm:presLayoutVars>
          <dgm:bulletEnabled val="1"/>
        </dgm:presLayoutVars>
      </dgm:prSet>
      <dgm:spPr/>
    </dgm:pt>
    <dgm:pt modelId="{B7432A44-645C-4850-A2CE-00026C57C629}" type="pres">
      <dgm:prSet presAssocID="{5BD74377-AF9C-45FB-BF3D-4E79DCABE7A3}" presName="sp" presStyleCnt="0"/>
      <dgm:spPr/>
    </dgm:pt>
    <dgm:pt modelId="{8983A6F1-11C7-4A87-A997-C0B99C64BDCA}" type="pres">
      <dgm:prSet presAssocID="{2BF1F9C0-E8F0-4A5A-B679-66BE8D45A5F3}" presName="composite" presStyleCnt="0"/>
      <dgm:spPr/>
    </dgm:pt>
    <dgm:pt modelId="{D418C06A-2AEF-4B0A-B822-ECD0DA366D95}" type="pres">
      <dgm:prSet presAssocID="{2BF1F9C0-E8F0-4A5A-B679-66BE8D45A5F3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234E52B8-876C-4207-986D-9717E426C074}" type="pres">
      <dgm:prSet presAssocID="{2BF1F9C0-E8F0-4A5A-B679-66BE8D45A5F3}" presName="descendantText" presStyleLbl="alignAcc1" presStyleIdx="3" presStyleCnt="6">
        <dgm:presLayoutVars>
          <dgm:bulletEnabled val="1"/>
        </dgm:presLayoutVars>
      </dgm:prSet>
      <dgm:spPr/>
    </dgm:pt>
    <dgm:pt modelId="{67BB2DD1-C337-4E82-BD96-7B7F32EB165C}" type="pres">
      <dgm:prSet presAssocID="{5392977D-9542-471B-926F-6D3962546455}" presName="sp" presStyleCnt="0"/>
      <dgm:spPr/>
    </dgm:pt>
    <dgm:pt modelId="{245DBA74-8A4F-41A7-ADA3-24BF4742D398}" type="pres">
      <dgm:prSet presAssocID="{74544154-B15E-47D0-A509-39B5FA43EB87}" presName="composite" presStyleCnt="0"/>
      <dgm:spPr/>
    </dgm:pt>
    <dgm:pt modelId="{E5633CEC-0785-41C1-A9BB-27418C470123}" type="pres">
      <dgm:prSet presAssocID="{74544154-B15E-47D0-A509-39B5FA43EB87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DEEFD7CD-FA95-4514-80F3-F45D2E9E2F3A}" type="pres">
      <dgm:prSet presAssocID="{74544154-B15E-47D0-A509-39B5FA43EB87}" presName="descendantText" presStyleLbl="alignAcc1" presStyleIdx="4" presStyleCnt="6">
        <dgm:presLayoutVars>
          <dgm:bulletEnabled val="1"/>
        </dgm:presLayoutVars>
      </dgm:prSet>
      <dgm:spPr/>
    </dgm:pt>
    <dgm:pt modelId="{A8DACFDF-A9AA-477A-812C-624FBF6841AB}" type="pres">
      <dgm:prSet presAssocID="{39079FC7-51D0-4ECD-8ECD-30BD46FC5519}" presName="sp" presStyleCnt="0"/>
      <dgm:spPr/>
    </dgm:pt>
    <dgm:pt modelId="{95089957-A010-423D-8949-A0E99A427376}" type="pres">
      <dgm:prSet presAssocID="{8F67D7D1-A4A9-409C-96C0-F14C73A3A280}" presName="composite" presStyleCnt="0"/>
      <dgm:spPr/>
    </dgm:pt>
    <dgm:pt modelId="{3474AD30-1472-4DC6-8279-D233E951A1FD}" type="pres">
      <dgm:prSet presAssocID="{8F67D7D1-A4A9-409C-96C0-F14C73A3A280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9693ACA2-10BC-4014-9C04-A0BF8FEF2B33}" type="pres">
      <dgm:prSet presAssocID="{8F67D7D1-A4A9-409C-96C0-F14C73A3A280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4D7BFF05-23F5-4FC6-8494-3E5DDFC6F782}" srcId="{2BF1F9C0-E8F0-4A5A-B679-66BE8D45A5F3}" destId="{B3B01E1B-007C-4882-8998-41803A272F5E}" srcOrd="0" destOrd="0" parTransId="{5B13C0F6-3769-4188-97FA-18217FF2F7FB}" sibTransId="{B345CCE5-C6E9-4094-8A8B-C9A8A61F80A8}"/>
    <dgm:cxn modelId="{B36A9D0C-585C-4D58-9473-B54803A59CBA}" srcId="{9D234397-550A-468B-A709-011AE593083E}" destId="{8F67D7D1-A4A9-409C-96C0-F14C73A3A280}" srcOrd="5" destOrd="0" parTransId="{33D458C9-E5D2-4053-94D1-04C07ED2AAFC}" sibTransId="{71B2EC5F-460C-49D9-BA21-85A247BB713F}"/>
    <dgm:cxn modelId="{29B1EB27-E5FF-4486-9F81-9AC6BA1D8B2F}" type="presOf" srcId="{CD0FA2CC-126A-4321-966E-989AEC01D1A0}" destId="{9B063245-5CDC-4E04-AD1C-89BBDDCF6550}" srcOrd="0" destOrd="0" presId="urn:microsoft.com/office/officeart/2005/8/layout/chevron2"/>
    <dgm:cxn modelId="{0ECD2435-22E4-42F3-895F-FC35246791F9}" type="presOf" srcId="{0B0179E6-403B-4125-B364-F5F1843E292A}" destId="{DEEFD7CD-FA95-4514-80F3-F45D2E9E2F3A}" srcOrd="0" destOrd="0" presId="urn:microsoft.com/office/officeart/2005/8/layout/chevron2"/>
    <dgm:cxn modelId="{BE733436-DB08-4970-8636-6DAFE50E2885}" srcId="{9D234397-550A-468B-A709-011AE593083E}" destId="{2BF1F9C0-E8F0-4A5A-B679-66BE8D45A5F3}" srcOrd="3" destOrd="0" parTransId="{423B38DA-A41F-4F34-B9D1-D9D95C1C58B1}" sibTransId="{5392977D-9542-471B-926F-6D3962546455}"/>
    <dgm:cxn modelId="{04F5F439-68AD-49FB-90A9-49955CF5C7BC}" type="presOf" srcId="{C02B9979-32F5-4222-85F2-686BE00EE8F9}" destId="{FF5F80F2-936A-49F2-9444-177C07A23D2A}" srcOrd="0" destOrd="0" presId="urn:microsoft.com/office/officeart/2005/8/layout/chevron2"/>
    <dgm:cxn modelId="{843CCB5B-DCBC-4E69-9769-A66B4947E978}" type="presOf" srcId="{9F0E3398-2B98-47CD-B765-246D0758A6EE}" destId="{5C47A801-E43C-452F-9D73-FE8DC42CD774}" srcOrd="0" destOrd="0" presId="urn:microsoft.com/office/officeart/2005/8/layout/chevron2"/>
    <dgm:cxn modelId="{7F0D775F-7F42-46EA-94C3-C01636B650CD}" srcId="{CD0FA2CC-126A-4321-966E-989AEC01D1A0}" destId="{9F0E3398-2B98-47CD-B765-246D0758A6EE}" srcOrd="0" destOrd="0" parTransId="{23C4C3E4-563D-4DC9-AD29-3405D593168D}" sibTransId="{247116DF-6368-468F-A68F-880BEEB29D2C}"/>
    <dgm:cxn modelId="{6D0B4561-05F8-45F2-857D-B758BDEC7494}" srcId="{74544154-B15E-47D0-A509-39B5FA43EB87}" destId="{0B0179E6-403B-4125-B364-F5F1843E292A}" srcOrd="0" destOrd="0" parTransId="{4735DB96-7D39-4D79-AAB3-D2F63F2DA369}" sibTransId="{839A27B5-FE1E-4D8A-9614-C443298BC95E}"/>
    <dgm:cxn modelId="{A1AE6D4A-DA6B-4C04-9B42-F6A637E3461B}" srcId="{C8A8F6FA-7A18-4299-8428-533111307E54}" destId="{C02B9979-32F5-4222-85F2-686BE00EE8F9}" srcOrd="0" destOrd="0" parTransId="{AD4952D6-240B-469B-A2D2-C2049100BC9D}" sibTransId="{A24DE6F4-125B-408D-8308-F42E9D0A39D1}"/>
    <dgm:cxn modelId="{C27E424E-D101-4877-A11F-3327B40B08B0}" type="presOf" srcId="{7EE2B0BE-312D-4FD5-A9EC-2B09D422A687}" destId="{9693ACA2-10BC-4014-9C04-A0BF8FEF2B33}" srcOrd="0" destOrd="0" presId="urn:microsoft.com/office/officeart/2005/8/layout/chevron2"/>
    <dgm:cxn modelId="{1BB9FB6E-B462-47D1-B6A5-3FB5EA13A25C}" srcId="{9D234397-550A-468B-A709-011AE593083E}" destId="{C5B85B88-45ED-4DCA-A04D-779C4A8D6FFB}" srcOrd="1" destOrd="0" parTransId="{1EA3068B-5F49-4843-90A0-A463E082C158}" sibTransId="{EAFC093C-6F90-4445-9F7B-C66CF4BC90B1}"/>
    <dgm:cxn modelId="{2CCD0252-8D85-417C-A516-0557835297F7}" srcId="{9D234397-550A-468B-A709-011AE593083E}" destId="{C8A8F6FA-7A18-4299-8428-533111307E54}" srcOrd="0" destOrd="0" parTransId="{041D6231-F9B1-45D2-AB17-E84182865DA9}" sibTransId="{F7AD909E-5181-43ED-A91F-98C685C81CAD}"/>
    <dgm:cxn modelId="{98795C52-5BAC-4992-A60D-4BD47B6BF045}" type="presOf" srcId="{CB57E346-503B-4799-8863-DF2144687548}" destId="{956452B9-5B01-4118-8AA0-BFCFC32265A3}" srcOrd="0" destOrd="0" presId="urn:microsoft.com/office/officeart/2005/8/layout/chevron2"/>
    <dgm:cxn modelId="{9975BF52-8FF5-486F-9136-53FBAEB8C777}" type="presOf" srcId="{B3B01E1B-007C-4882-8998-41803A272F5E}" destId="{234E52B8-876C-4207-986D-9717E426C074}" srcOrd="0" destOrd="0" presId="urn:microsoft.com/office/officeart/2005/8/layout/chevron2"/>
    <dgm:cxn modelId="{B6247858-4244-4B2B-B752-F85FC84F5DB2}" type="presOf" srcId="{9D234397-550A-468B-A709-011AE593083E}" destId="{2ACECAC8-6F18-4A68-A97C-93419AA34529}" srcOrd="0" destOrd="0" presId="urn:microsoft.com/office/officeart/2005/8/layout/chevron2"/>
    <dgm:cxn modelId="{B70B8F79-0F3C-4491-B9E7-EDA065B74DFB}" type="presOf" srcId="{74544154-B15E-47D0-A509-39B5FA43EB87}" destId="{E5633CEC-0785-41C1-A9BB-27418C470123}" srcOrd="0" destOrd="0" presId="urn:microsoft.com/office/officeart/2005/8/layout/chevron2"/>
    <dgm:cxn modelId="{3847F779-6401-47B2-95A2-6203C406C69D}" srcId="{9D234397-550A-468B-A709-011AE593083E}" destId="{74544154-B15E-47D0-A509-39B5FA43EB87}" srcOrd="4" destOrd="0" parTransId="{8A1C7D62-0EC5-4AFF-A93D-09CEEAE92C71}" sibTransId="{39079FC7-51D0-4ECD-8ECD-30BD46FC5519}"/>
    <dgm:cxn modelId="{7214707B-AE21-497A-B6EC-4C3C1441FD0D}" srcId="{C5B85B88-45ED-4DCA-A04D-779C4A8D6FFB}" destId="{CB57E346-503B-4799-8863-DF2144687548}" srcOrd="0" destOrd="0" parTransId="{D9045CCB-A1FB-44F9-810D-6AA00C116C9F}" sibTransId="{62C123B7-FD4A-4FB7-91A9-8103A90B13BA}"/>
    <dgm:cxn modelId="{C0523291-49A8-4F63-A042-49C53B21382B}" type="presOf" srcId="{8F67D7D1-A4A9-409C-96C0-F14C73A3A280}" destId="{3474AD30-1472-4DC6-8279-D233E951A1FD}" srcOrd="0" destOrd="0" presId="urn:microsoft.com/office/officeart/2005/8/layout/chevron2"/>
    <dgm:cxn modelId="{73EF2599-912F-4D66-BCA6-1BCD2F75AD58}" type="presOf" srcId="{C5B85B88-45ED-4DCA-A04D-779C4A8D6FFB}" destId="{D4F6C625-2E91-4738-B3C2-248C97B13B87}" srcOrd="0" destOrd="0" presId="urn:microsoft.com/office/officeart/2005/8/layout/chevron2"/>
    <dgm:cxn modelId="{ED5E5CA1-E236-47A1-895B-B7DE7F15A06E}" type="presOf" srcId="{C8A8F6FA-7A18-4299-8428-533111307E54}" destId="{D1AF1AD5-BC86-4B6D-867C-867B4D8EC88D}" srcOrd="0" destOrd="0" presId="urn:microsoft.com/office/officeart/2005/8/layout/chevron2"/>
    <dgm:cxn modelId="{D8F7B2C2-018D-4626-B6E7-1327F215F21B}" srcId="{9D234397-550A-468B-A709-011AE593083E}" destId="{CD0FA2CC-126A-4321-966E-989AEC01D1A0}" srcOrd="2" destOrd="0" parTransId="{D6A98081-BC7C-4FCD-B3FB-35D3E30AD990}" sibTransId="{5BD74377-AF9C-45FB-BF3D-4E79DCABE7A3}"/>
    <dgm:cxn modelId="{ED853CF1-5E69-4C74-858B-72DFAEE455AB}" type="presOf" srcId="{2BF1F9C0-E8F0-4A5A-B679-66BE8D45A5F3}" destId="{D418C06A-2AEF-4B0A-B822-ECD0DA366D95}" srcOrd="0" destOrd="0" presId="urn:microsoft.com/office/officeart/2005/8/layout/chevron2"/>
    <dgm:cxn modelId="{9A9725F9-2353-4653-B8E7-2AE1B6FC58FD}" srcId="{8F67D7D1-A4A9-409C-96C0-F14C73A3A280}" destId="{7EE2B0BE-312D-4FD5-A9EC-2B09D422A687}" srcOrd="0" destOrd="0" parTransId="{F2BA41DA-A1C1-44CF-9B46-15647BB2429C}" sibTransId="{C257D9EC-AB02-460E-B3F1-903182AAE308}"/>
    <dgm:cxn modelId="{C2B2EAB5-FD9F-4370-B173-CB05D5EF45CB}" type="presParOf" srcId="{2ACECAC8-6F18-4A68-A97C-93419AA34529}" destId="{8018458A-09B0-43A8-BE66-2775DA438F61}" srcOrd="0" destOrd="0" presId="urn:microsoft.com/office/officeart/2005/8/layout/chevron2"/>
    <dgm:cxn modelId="{5E653D77-4D7F-4747-9967-68D10E7450CC}" type="presParOf" srcId="{8018458A-09B0-43A8-BE66-2775DA438F61}" destId="{D1AF1AD5-BC86-4B6D-867C-867B4D8EC88D}" srcOrd="0" destOrd="0" presId="urn:microsoft.com/office/officeart/2005/8/layout/chevron2"/>
    <dgm:cxn modelId="{D086FFFA-696C-41C3-8583-7EC6B88F68AA}" type="presParOf" srcId="{8018458A-09B0-43A8-BE66-2775DA438F61}" destId="{FF5F80F2-936A-49F2-9444-177C07A23D2A}" srcOrd="1" destOrd="0" presId="urn:microsoft.com/office/officeart/2005/8/layout/chevron2"/>
    <dgm:cxn modelId="{797C1D74-C443-4FB7-8BE1-D7639BE977A5}" type="presParOf" srcId="{2ACECAC8-6F18-4A68-A97C-93419AA34529}" destId="{71FE5316-9A30-4E52-B0CB-B60621390477}" srcOrd="1" destOrd="0" presId="urn:microsoft.com/office/officeart/2005/8/layout/chevron2"/>
    <dgm:cxn modelId="{284391A9-C3A2-40C9-BA49-AAAF0A748E0A}" type="presParOf" srcId="{2ACECAC8-6F18-4A68-A97C-93419AA34529}" destId="{1913F3B2-8472-46F7-9C51-FAE47E7363DB}" srcOrd="2" destOrd="0" presId="urn:microsoft.com/office/officeart/2005/8/layout/chevron2"/>
    <dgm:cxn modelId="{3ECDF96B-9F5F-47C3-A9E6-C81C0F5F4953}" type="presParOf" srcId="{1913F3B2-8472-46F7-9C51-FAE47E7363DB}" destId="{D4F6C625-2E91-4738-B3C2-248C97B13B87}" srcOrd="0" destOrd="0" presId="urn:microsoft.com/office/officeart/2005/8/layout/chevron2"/>
    <dgm:cxn modelId="{EE1586B8-A1ED-41CE-83C3-3D45D6943F27}" type="presParOf" srcId="{1913F3B2-8472-46F7-9C51-FAE47E7363DB}" destId="{956452B9-5B01-4118-8AA0-BFCFC32265A3}" srcOrd="1" destOrd="0" presId="urn:microsoft.com/office/officeart/2005/8/layout/chevron2"/>
    <dgm:cxn modelId="{EDEFA393-E2B5-4462-873E-8993B8237CE1}" type="presParOf" srcId="{2ACECAC8-6F18-4A68-A97C-93419AA34529}" destId="{87C333BD-256D-4CCF-9976-895C63658B5B}" srcOrd="3" destOrd="0" presId="urn:microsoft.com/office/officeart/2005/8/layout/chevron2"/>
    <dgm:cxn modelId="{E4035798-6997-4889-9B10-FF3843B5800F}" type="presParOf" srcId="{2ACECAC8-6F18-4A68-A97C-93419AA34529}" destId="{55F83896-A992-4545-8D1F-42B44B42D089}" srcOrd="4" destOrd="0" presId="urn:microsoft.com/office/officeart/2005/8/layout/chevron2"/>
    <dgm:cxn modelId="{3C8041A2-8D2E-408D-8FFE-A5BF658173C5}" type="presParOf" srcId="{55F83896-A992-4545-8D1F-42B44B42D089}" destId="{9B063245-5CDC-4E04-AD1C-89BBDDCF6550}" srcOrd="0" destOrd="0" presId="urn:microsoft.com/office/officeart/2005/8/layout/chevron2"/>
    <dgm:cxn modelId="{59480307-946C-43A4-9D4F-FBC9B2B663AD}" type="presParOf" srcId="{55F83896-A992-4545-8D1F-42B44B42D089}" destId="{5C47A801-E43C-452F-9D73-FE8DC42CD774}" srcOrd="1" destOrd="0" presId="urn:microsoft.com/office/officeart/2005/8/layout/chevron2"/>
    <dgm:cxn modelId="{7B72BDAB-DA8A-4A1C-BBD0-944363C4452A}" type="presParOf" srcId="{2ACECAC8-6F18-4A68-A97C-93419AA34529}" destId="{B7432A44-645C-4850-A2CE-00026C57C629}" srcOrd="5" destOrd="0" presId="urn:microsoft.com/office/officeart/2005/8/layout/chevron2"/>
    <dgm:cxn modelId="{3FCD93AA-A556-470F-B8C5-BB1F03DEDA27}" type="presParOf" srcId="{2ACECAC8-6F18-4A68-A97C-93419AA34529}" destId="{8983A6F1-11C7-4A87-A997-C0B99C64BDCA}" srcOrd="6" destOrd="0" presId="urn:microsoft.com/office/officeart/2005/8/layout/chevron2"/>
    <dgm:cxn modelId="{2AABB12A-37A6-4378-A77C-4BE7253597B2}" type="presParOf" srcId="{8983A6F1-11C7-4A87-A997-C0B99C64BDCA}" destId="{D418C06A-2AEF-4B0A-B822-ECD0DA366D95}" srcOrd="0" destOrd="0" presId="urn:microsoft.com/office/officeart/2005/8/layout/chevron2"/>
    <dgm:cxn modelId="{EDEB9F70-88F2-4359-86E0-4F81DD22723A}" type="presParOf" srcId="{8983A6F1-11C7-4A87-A997-C0B99C64BDCA}" destId="{234E52B8-876C-4207-986D-9717E426C074}" srcOrd="1" destOrd="0" presId="urn:microsoft.com/office/officeart/2005/8/layout/chevron2"/>
    <dgm:cxn modelId="{9D949C07-7757-4651-B349-939511CA88C5}" type="presParOf" srcId="{2ACECAC8-6F18-4A68-A97C-93419AA34529}" destId="{67BB2DD1-C337-4E82-BD96-7B7F32EB165C}" srcOrd="7" destOrd="0" presId="urn:microsoft.com/office/officeart/2005/8/layout/chevron2"/>
    <dgm:cxn modelId="{CA1BA19E-7F13-4970-A1E6-F34C3848B182}" type="presParOf" srcId="{2ACECAC8-6F18-4A68-A97C-93419AA34529}" destId="{245DBA74-8A4F-41A7-ADA3-24BF4742D398}" srcOrd="8" destOrd="0" presId="urn:microsoft.com/office/officeart/2005/8/layout/chevron2"/>
    <dgm:cxn modelId="{1E6EE9CE-9BA4-4174-8E2F-5446AA11DD35}" type="presParOf" srcId="{245DBA74-8A4F-41A7-ADA3-24BF4742D398}" destId="{E5633CEC-0785-41C1-A9BB-27418C470123}" srcOrd="0" destOrd="0" presId="urn:microsoft.com/office/officeart/2005/8/layout/chevron2"/>
    <dgm:cxn modelId="{28BC77FB-737A-48A9-821F-C2F6C87D22C4}" type="presParOf" srcId="{245DBA74-8A4F-41A7-ADA3-24BF4742D398}" destId="{DEEFD7CD-FA95-4514-80F3-F45D2E9E2F3A}" srcOrd="1" destOrd="0" presId="urn:microsoft.com/office/officeart/2005/8/layout/chevron2"/>
    <dgm:cxn modelId="{CED2C21F-DF13-483C-8EB2-9466B00A58D4}" type="presParOf" srcId="{2ACECAC8-6F18-4A68-A97C-93419AA34529}" destId="{A8DACFDF-A9AA-477A-812C-624FBF6841AB}" srcOrd="9" destOrd="0" presId="urn:microsoft.com/office/officeart/2005/8/layout/chevron2"/>
    <dgm:cxn modelId="{908D2A47-1E8C-4504-9985-A995FA18DF33}" type="presParOf" srcId="{2ACECAC8-6F18-4A68-A97C-93419AA34529}" destId="{95089957-A010-423D-8949-A0E99A427376}" srcOrd="10" destOrd="0" presId="urn:microsoft.com/office/officeart/2005/8/layout/chevron2"/>
    <dgm:cxn modelId="{5F02096F-9B5E-423A-B2E5-9A6A89202C23}" type="presParOf" srcId="{95089957-A010-423D-8949-A0E99A427376}" destId="{3474AD30-1472-4DC6-8279-D233E951A1FD}" srcOrd="0" destOrd="0" presId="urn:microsoft.com/office/officeart/2005/8/layout/chevron2"/>
    <dgm:cxn modelId="{04FD3AA4-0D1F-4408-8A64-D597134921A0}" type="presParOf" srcId="{95089957-A010-423D-8949-A0E99A427376}" destId="{9693ACA2-10BC-4014-9C04-A0BF8FEF2B3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234397-550A-468B-A709-011AE593083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A8F6FA-7A18-4299-8428-533111307E54}">
      <dgm:prSet phldrT="[Text]" custT="1"/>
      <dgm:spPr/>
      <dgm:t>
        <a:bodyPr/>
        <a:lstStyle/>
        <a:p>
          <a:r>
            <a:rPr lang="en-US" sz="3200"/>
            <a:t>1</a:t>
          </a:r>
        </a:p>
      </dgm:t>
    </dgm:pt>
    <dgm:pt modelId="{041D6231-F9B1-45D2-AB17-E84182865DA9}" type="parTrans" cxnId="{2CCD0252-8D85-417C-A516-0557835297F7}">
      <dgm:prSet/>
      <dgm:spPr/>
      <dgm:t>
        <a:bodyPr/>
        <a:lstStyle/>
        <a:p>
          <a:endParaRPr lang="en-US"/>
        </a:p>
      </dgm:t>
    </dgm:pt>
    <dgm:pt modelId="{F7AD909E-5181-43ED-A91F-98C685C81CAD}" type="sibTrans" cxnId="{2CCD0252-8D85-417C-A516-0557835297F7}">
      <dgm:prSet/>
      <dgm:spPr/>
      <dgm:t>
        <a:bodyPr/>
        <a:lstStyle/>
        <a:p>
          <a:endParaRPr lang="en-US"/>
        </a:p>
      </dgm:t>
    </dgm:pt>
    <dgm:pt modelId="{C02B9979-32F5-4222-85F2-686BE00EE8F9}">
      <dgm:prSet phldrT="[Text]"/>
      <dgm:spPr/>
      <dgm:t>
        <a:bodyPr/>
        <a:lstStyle/>
        <a:p>
          <a:r>
            <a:rPr lang="en-US" dirty="0" err="1"/>
            <a:t>Giới</a:t>
          </a:r>
          <a:r>
            <a:rPr lang="en-US" dirty="0"/>
            <a:t> </a:t>
          </a:r>
          <a:r>
            <a:rPr lang="en-US" dirty="0" err="1"/>
            <a:t>thiệu</a:t>
          </a:r>
          <a:r>
            <a:rPr lang="en-US" dirty="0"/>
            <a:t> </a:t>
          </a:r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nghệ</a:t>
          </a:r>
          <a:r>
            <a:rPr lang="en-US" dirty="0"/>
            <a:t> JSF</a:t>
          </a:r>
        </a:p>
      </dgm:t>
    </dgm:pt>
    <dgm:pt modelId="{AD4952D6-240B-469B-A2D2-C2049100BC9D}" type="parTrans" cxnId="{A1AE6D4A-DA6B-4C04-9B42-F6A637E3461B}">
      <dgm:prSet/>
      <dgm:spPr/>
      <dgm:t>
        <a:bodyPr/>
        <a:lstStyle/>
        <a:p>
          <a:endParaRPr lang="en-US"/>
        </a:p>
      </dgm:t>
    </dgm:pt>
    <dgm:pt modelId="{A24DE6F4-125B-408D-8308-F42E9D0A39D1}" type="sibTrans" cxnId="{A1AE6D4A-DA6B-4C04-9B42-F6A637E3461B}">
      <dgm:prSet/>
      <dgm:spPr/>
      <dgm:t>
        <a:bodyPr/>
        <a:lstStyle/>
        <a:p>
          <a:endParaRPr lang="en-US"/>
        </a:p>
      </dgm:t>
    </dgm:pt>
    <dgm:pt modelId="{C5B85B88-45ED-4DCA-A04D-779C4A8D6FFB}">
      <dgm:prSet phldrT="[Text]" custT="1"/>
      <dgm:spPr/>
      <dgm:t>
        <a:bodyPr/>
        <a:lstStyle/>
        <a:p>
          <a:r>
            <a:rPr lang="en-US" sz="3200"/>
            <a:t>2</a:t>
          </a:r>
        </a:p>
      </dgm:t>
    </dgm:pt>
    <dgm:pt modelId="{1EA3068B-5F49-4843-90A0-A463E082C158}" type="parTrans" cxnId="{1BB9FB6E-B462-47D1-B6A5-3FB5EA13A25C}">
      <dgm:prSet/>
      <dgm:spPr/>
      <dgm:t>
        <a:bodyPr/>
        <a:lstStyle/>
        <a:p>
          <a:endParaRPr lang="en-US"/>
        </a:p>
      </dgm:t>
    </dgm:pt>
    <dgm:pt modelId="{EAFC093C-6F90-4445-9F7B-C66CF4BC90B1}" type="sibTrans" cxnId="{1BB9FB6E-B462-47D1-B6A5-3FB5EA13A25C}">
      <dgm:prSet/>
      <dgm:spPr/>
      <dgm:t>
        <a:bodyPr/>
        <a:lstStyle/>
        <a:p>
          <a:endParaRPr lang="en-US"/>
        </a:p>
      </dgm:t>
    </dgm:pt>
    <dgm:pt modelId="{2BF1F9C0-E8F0-4A5A-B679-66BE8D45A5F3}">
      <dgm:prSet phldrT="[Text]" custT="1"/>
      <dgm:spPr/>
      <dgm:t>
        <a:bodyPr/>
        <a:lstStyle/>
        <a:p>
          <a:r>
            <a:rPr lang="en-US" sz="3200"/>
            <a:t>4</a:t>
          </a:r>
        </a:p>
      </dgm:t>
    </dgm:pt>
    <dgm:pt modelId="{423B38DA-A41F-4F34-B9D1-D9D95C1C58B1}" type="parTrans" cxnId="{BE733436-DB08-4970-8636-6DAFE50E2885}">
      <dgm:prSet/>
      <dgm:spPr/>
      <dgm:t>
        <a:bodyPr/>
        <a:lstStyle/>
        <a:p>
          <a:endParaRPr lang="en-US"/>
        </a:p>
      </dgm:t>
    </dgm:pt>
    <dgm:pt modelId="{5392977D-9542-471B-926F-6D3962546455}" type="sibTrans" cxnId="{BE733436-DB08-4970-8636-6DAFE50E2885}">
      <dgm:prSet/>
      <dgm:spPr/>
      <dgm:t>
        <a:bodyPr/>
        <a:lstStyle/>
        <a:p>
          <a:endParaRPr lang="en-US"/>
        </a:p>
      </dgm:t>
    </dgm:pt>
    <dgm:pt modelId="{B3B01E1B-007C-4882-8998-41803A272F5E}">
      <dgm:prSet phldrT="[Text]"/>
      <dgm:spPr/>
      <dgm:t>
        <a:bodyPr/>
        <a:lstStyle/>
        <a:p>
          <a:r>
            <a:rPr lang="en-US" b="0" dirty="0" err="1"/>
            <a:t>Đánh</a:t>
          </a:r>
          <a:r>
            <a:rPr lang="en-US" b="0" dirty="0"/>
            <a:t> </a:t>
          </a:r>
          <a:r>
            <a:rPr lang="en-US" b="0" dirty="0" err="1"/>
            <a:t>giá</a:t>
          </a:r>
          <a:r>
            <a:rPr lang="en-US" b="0" dirty="0"/>
            <a:t> </a:t>
          </a:r>
          <a:r>
            <a:rPr lang="en-US" b="0" dirty="0" err="1"/>
            <a:t>Primefaces</a:t>
          </a:r>
          <a:r>
            <a:rPr lang="en-US" b="0" dirty="0"/>
            <a:t> </a:t>
          </a:r>
        </a:p>
      </dgm:t>
    </dgm:pt>
    <dgm:pt modelId="{5B13C0F6-3769-4188-97FA-18217FF2F7FB}" type="parTrans" cxnId="{4D7BFF05-23F5-4FC6-8494-3E5DDFC6F782}">
      <dgm:prSet/>
      <dgm:spPr/>
      <dgm:t>
        <a:bodyPr/>
        <a:lstStyle/>
        <a:p>
          <a:endParaRPr lang="en-US"/>
        </a:p>
      </dgm:t>
    </dgm:pt>
    <dgm:pt modelId="{B345CCE5-C6E9-4094-8A8B-C9A8A61F80A8}" type="sibTrans" cxnId="{4D7BFF05-23F5-4FC6-8494-3E5DDFC6F782}">
      <dgm:prSet/>
      <dgm:spPr/>
      <dgm:t>
        <a:bodyPr/>
        <a:lstStyle/>
        <a:p>
          <a:endParaRPr lang="en-US"/>
        </a:p>
      </dgm:t>
    </dgm:pt>
    <dgm:pt modelId="{CD0FA2CC-126A-4321-966E-989AEC01D1A0}">
      <dgm:prSet phldrT="[Text]" custT="1"/>
      <dgm:spPr/>
      <dgm:t>
        <a:bodyPr/>
        <a:lstStyle/>
        <a:p>
          <a:r>
            <a:rPr lang="en-US" sz="3200"/>
            <a:t>3</a:t>
          </a:r>
        </a:p>
      </dgm:t>
    </dgm:pt>
    <dgm:pt modelId="{D6A98081-BC7C-4FCD-B3FB-35D3E30AD990}" type="parTrans" cxnId="{D8F7B2C2-018D-4626-B6E7-1327F215F21B}">
      <dgm:prSet/>
      <dgm:spPr/>
      <dgm:t>
        <a:bodyPr/>
        <a:lstStyle/>
        <a:p>
          <a:endParaRPr lang="en-US"/>
        </a:p>
      </dgm:t>
    </dgm:pt>
    <dgm:pt modelId="{5BD74377-AF9C-45FB-BF3D-4E79DCABE7A3}" type="sibTrans" cxnId="{D8F7B2C2-018D-4626-B6E7-1327F215F21B}">
      <dgm:prSet/>
      <dgm:spPr/>
      <dgm:t>
        <a:bodyPr/>
        <a:lstStyle/>
        <a:p>
          <a:endParaRPr lang="en-US"/>
        </a:p>
      </dgm:t>
    </dgm:pt>
    <dgm:pt modelId="{CB57E346-503B-4799-8863-DF2144687548}">
      <dgm:prSet/>
      <dgm:spPr/>
      <dgm:t>
        <a:bodyPr/>
        <a:lstStyle/>
        <a:p>
          <a:r>
            <a:rPr lang="en-US" b="0" dirty="0" err="1"/>
            <a:t>Giới</a:t>
          </a:r>
          <a:r>
            <a:rPr lang="en-US" b="0" dirty="0"/>
            <a:t> </a:t>
          </a:r>
          <a:r>
            <a:rPr lang="en-US" b="0" dirty="0" err="1"/>
            <a:t>thiệu</a:t>
          </a:r>
          <a:r>
            <a:rPr lang="en-US" b="0" dirty="0"/>
            <a:t> </a:t>
          </a:r>
          <a:r>
            <a:rPr lang="en-US" b="0" dirty="0" err="1"/>
            <a:t>Primefaces</a:t>
          </a:r>
          <a:endParaRPr lang="en-US" b="0" dirty="0"/>
        </a:p>
      </dgm:t>
    </dgm:pt>
    <dgm:pt modelId="{D9045CCB-A1FB-44F9-810D-6AA00C116C9F}" type="parTrans" cxnId="{7214707B-AE21-497A-B6EC-4C3C1441FD0D}">
      <dgm:prSet/>
      <dgm:spPr/>
      <dgm:t>
        <a:bodyPr/>
        <a:lstStyle/>
        <a:p>
          <a:endParaRPr lang="en-US"/>
        </a:p>
      </dgm:t>
    </dgm:pt>
    <dgm:pt modelId="{62C123B7-FD4A-4FB7-91A9-8103A90B13BA}" type="sibTrans" cxnId="{7214707B-AE21-497A-B6EC-4C3C1441FD0D}">
      <dgm:prSet/>
      <dgm:spPr/>
      <dgm:t>
        <a:bodyPr/>
        <a:lstStyle/>
        <a:p>
          <a:endParaRPr lang="en-US"/>
        </a:p>
      </dgm:t>
    </dgm:pt>
    <dgm:pt modelId="{9F0E3398-2B98-47CD-B765-246D0758A6EE}">
      <dgm:prSet/>
      <dgm:spPr/>
      <dgm:t>
        <a:bodyPr/>
        <a:lstStyle/>
        <a:p>
          <a:r>
            <a:rPr lang="en-US" b="0" dirty="0" err="1"/>
            <a:t>Các</a:t>
          </a:r>
          <a:r>
            <a:rPr lang="en-US" b="0" dirty="0"/>
            <a:t> </a:t>
          </a:r>
          <a:r>
            <a:rPr lang="en-US" b="0" dirty="0" err="1"/>
            <a:t>thành</a:t>
          </a:r>
          <a:r>
            <a:rPr lang="en-US" b="0" dirty="0"/>
            <a:t> </a:t>
          </a:r>
          <a:r>
            <a:rPr lang="en-US" b="0" dirty="0" err="1"/>
            <a:t>phần</a:t>
          </a:r>
          <a:r>
            <a:rPr lang="en-US" b="0" dirty="0"/>
            <a:t> </a:t>
          </a:r>
          <a:r>
            <a:rPr lang="en-US" b="0" dirty="0" err="1"/>
            <a:t>cơ</a:t>
          </a:r>
          <a:r>
            <a:rPr lang="en-US" b="0" dirty="0"/>
            <a:t> </a:t>
          </a:r>
          <a:r>
            <a:rPr lang="en-US" b="0" dirty="0" err="1"/>
            <a:t>bản</a:t>
          </a:r>
          <a:r>
            <a:rPr lang="en-US" b="0" dirty="0"/>
            <a:t> </a:t>
          </a:r>
          <a:r>
            <a:rPr lang="en-US" b="0" dirty="0" err="1"/>
            <a:t>và</a:t>
          </a:r>
          <a:r>
            <a:rPr lang="en-US" b="0" dirty="0"/>
            <a:t> </a:t>
          </a:r>
          <a:r>
            <a:rPr lang="en-US" b="0" dirty="0" err="1"/>
            <a:t>một</a:t>
          </a:r>
          <a:r>
            <a:rPr lang="en-US" b="0" dirty="0"/>
            <a:t> </a:t>
          </a:r>
          <a:r>
            <a:rPr lang="en-US" b="0" dirty="0" err="1"/>
            <a:t>số</a:t>
          </a:r>
          <a:r>
            <a:rPr lang="en-US" b="0" dirty="0"/>
            <a:t> tag </a:t>
          </a:r>
          <a:r>
            <a:rPr lang="en-US" b="0" dirty="0" err="1"/>
            <a:t>phổ</a:t>
          </a:r>
          <a:r>
            <a:rPr lang="en-US" b="0" dirty="0"/>
            <a:t> </a:t>
          </a:r>
          <a:r>
            <a:rPr lang="en-US" b="0" dirty="0" err="1"/>
            <a:t>biến</a:t>
          </a:r>
          <a:r>
            <a:rPr lang="en-US" b="0" dirty="0"/>
            <a:t> </a:t>
          </a:r>
        </a:p>
      </dgm:t>
    </dgm:pt>
    <dgm:pt modelId="{23C4C3E4-563D-4DC9-AD29-3405D593168D}" type="parTrans" cxnId="{7F0D775F-7F42-46EA-94C3-C01636B650CD}">
      <dgm:prSet/>
      <dgm:spPr/>
      <dgm:t>
        <a:bodyPr/>
        <a:lstStyle/>
        <a:p>
          <a:endParaRPr lang="en-US"/>
        </a:p>
      </dgm:t>
    </dgm:pt>
    <dgm:pt modelId="{247116DF-6368-468F-A68F-880BEEB29D2C}" type="sibTrans" cxnId="{7F0D775F-7F42-46EA-94C3-C01636B650CD}">
      <dgm:prSet/>
      <dgm:spPr/>
      <dgm:t>
        <a:bodyPr/>
        <a:lstStyle/>
        <a:p>
          <a:endParaRPr lang="en-US"/>
        </a:p>
      </dgm:t>
    </dgm:pt>
    <dgm:pt modelId="{0B0179E6-403B-4125-B364-F5F1843E292A}">
      <dgm:prSet phldrT="[Text]"/>
      <dgm:spPr/>
      <dgm:t>
        <a:bodyPr/>
        <a:lstStyle/>
        <a:p>
          <a:r>
            <a:rPr lang="en-US" b="1" dirty="0" err="1"/>
            <a:t>Cách</a:t>
          </a:r>
          <a:r>
            <a:rPr lang="en-US" b="1" dirty="0"/>
            <a:t> </a:t>
          </a:r>
          <a:r>
            <a:rPr lang="en-US" b="1" dirty="0" err="1"/>
            <a:t>cài</a:t>
          </a:r>
          <a:r>
            <a:rPr lang="en-US" b="1" dirty="0"/>
            <a:t> </a:t>
          </a:r>
          <a:r>
            <a:rPr lang="en-US" b="1" dirty="0" err="1"/>
            <a:t>đặt</a:t>
          </a:r>
          <a:r>
            <a:rPr lang="en-US" b="1" dirty="0"/>
            <a:t> </a:t>
          </a:r>
          <a:r>
            <a:rPr lang="en-US" b="1" dirty="0" err="1"/>
            <a:t>và</a:t>
          </a:r>
          <a:r>
            <a:rPr lang="en-US" b="1" dirty="0"/>
            <a:t> </a:t>
          </a:r>
          <a:r>
            <a:rPr lang="en-US" b="1" dirty="0" err="1"/>
            <a:t>sử</a:t>
          </a:r>
          <a:r>
            <a:rPr lang="en-US" b="1" dirty="0"/>
            <a:t> </a:t>
          </a:r>
          <a:r>
            <a:rPr lang="en-US" b="1" dirty="0" err="1"/>
            <a:t>dụng</a:t>
          </a:r>
          <a:endParaRPr lang="en-US" b="1" dirty="0"/>
        </a:p>
      </dgm:t>
    </dgm:pt>
    <dgm:pt modelId="{4735DB96-7D39-4D79-AAB3-D2F63F2DA369}" type="parTrans" cxnId="{6D0B4561-05F8-45F2-857D-B758BDEC7494}">
      <dgm:prSet/>
      <dgm:spPr/>
      <dgm:t>
        <a:bodyPr/>
        <a:lstStyle/>
        <a:p>
          <a:endParaRPr lang="en-US"/>
        </a:p>
      </dgm:t>
    </dgm:pt>
    <dgm:pt modelId="{839A27B5-FE1E-4D8A-9614-C443298BC95E}" type="sibTrans" cxnId="{6D0B4561-05F8-45F2-857D-B758BDEC7494}">
      <dgm:prSet/>
      <dgm:spPr/>
      <dgm:t>
        <a:bodyPr/>
        <a:lstStyle/>
        <a:p>
          <a:endParaRPr lang="en-US"/>
        </a:p>
      </dgm:t>
    </dgm:pt>
    <dgm:pt modelId="{74544154-B15E-47D0-A509-39B5FA43EB87}">
      <dgm:prSet phldrT="[Text]" custT="1"/>
      <dgm:spPr/>
      <dgm:t>
        <a:bodyPr/>
        <a:lstStyle/>
        <a:p>
          <a:r>
            <a:rPr lang="en-US" sz="3200"/>
            <a:t>5</a:t>
          </a:r>
        </a:p>
      </dgm:t>
    </dgm:pt>
    <dgm:pt modelId="{8A1C7D62-0EC5-4AFF-A93D-09CEEAE92C71}" type="parTrans" cxnId="{3847F779-6401-47B2-95A2-6203C406C69D}">
      <dgm:prSet/>
      <dgm:spPr/>
      <dgm:t>
        <a:bodyPr/>
        <a:lstStyle/>
        <a:p>
          <a:endParaRPr lang="en-US"/>
        </a:p>
      </dgm:t>
    </dgm:pt>
    <dgm:pt modelId="{39079FC7-51D0-4ECD-8ECD-30BD46FC5519}" type="sibTrans" cxnId="{3847F779-6401-47B2-95A2-6203C406C69D}">
      <dgm:prSet/>
      <dgm:spPr/>
      <dgm:t>
        <a:bodyPr/>
        <a:lstStyle/>
        <a:p>
          <a:endParaRPr lang="en-US"/>
        </a:p>
      </dgm:t>
    </dgm:pt>
    <dgm:pt modelId="{8F67D7D1-A4A9-409C-96C0-F14C73A3A280}">
      <dgm:prSet phldrT="[Text]" custT="1"/>
      <dgm:spPr/>
      <dgm:t>
        <a:bodyPr/>
        <a:lstStyle/>
        <a:p>
          <a:r>
            <a:rPr lang="en-US" sz="3200"/>
            <a:t>6</a:t>
          </a:r>
        </a:p>
      </dgm:t>
    </dgm:pt>
    <dgm:pt modelId="{33D458C9-E5D2-4053-94D1-04C07ED2AAFC}" type="parTrans" cxnId="{B36A9D0C-585C-4D58-9473-B54803A59CBA}">
      <dgm:prSet/>
      <dgm:spPr/>
      <dgm:t>
        <a:bodyPr/>
        <a:lstStyle/>
        <a:p>
          <a:endParaRPr lang="en-US"/>
        </a:p>
      </dgm:t>
    </dgm:pt>
    <dgm:pt modelId="{71B2EC5F-460C-49D9-BA21-85A247BB713F}" type="sibTrans" cxnId="{B36A9D0C-585C-4D58-9473-B54803A59CBA}">
      <dgm:prSet/>
      <dgm:spPr/>
      <dgm:t>
        <a:bodyPr/>
        <a:lstStyle/>
        <a:p>
          <a:endParaRPr lang="en-US"/>
        </a:p>
      </dgm:t>
    </dgm:pt>
    <dgm:pt modelId="{7EE2B0BE-312D-4FD5-A9EC-2B09D422A687}">
      <dgm:prSet phldrT="[Text]"/>
      <dgm:spPr/>
      <dgm:t>
        <a:bodyPr/>
        <a:lstStyle/>
        <a:p>
          <a:r>
            <a:rPr lang="en-US" dirty="0"/>
            <a:t>Demo</a:t>
          </a:r>
        </a:p>
      </dgm:t>
    </dgm:pt>
    <dgm:pt modelId="{F2BA41DA-A1C1-44CF-9B46-15647BB2429C}" type="parTrans" cxnId="{9A9725F9-2353-4653-B8E7-2AE1B6FC58FD}">
      <dgm:prSet/>
      <dgm:spPr/>
      <dgm:t>
        <a:bodyPr/>
        <a:lstStyle/>
        <a:p>
          <a:endParaRPr lang="en-US"/>
        </a:p>
      </dgm:t>
    </dgm:pt>
    <dgm:pt modelId="{C257D9EC-AB02-460E-B3F1-903182AAE308}" type="sibTrans" cxnId="{9A9725F9-2353-4653-B8E7-2AE1B6FC58FD}">
      <dgm:prSet/>
      <dgm:spPr/>
      <dgm:t>
        <a:bodyPr/>
        <a:lstStyle/>
        <a:p>
          <a:endParaRPr lang="en-US"/>
        </a:p>
      </dgm:t>
    </dgm:pt>
    <dgm:pt modelId="{2ACECAC8-6F18-4A68-A97C-93419AA34529}" type="pres">
      <dgm:prSet presAssocID="{9D234397-550A-468B-A709-011AE593083E}" presName="linearFlow" presStyleCnt="0">
        <dgm:presLayoutVars>
          <dgm:dir/>
          <dgm:animLvl val="lvl"/>
          <dgm:resizeHandles val="exact"/>
        </dgm:presLayoutVars>
      </dgm:prSet>
      <dgm:spPr/>
    </dgm:pt>
    <dgm:pt modelId="{8018458A-09B0-43A8-BE66-2775DA438F61}" type="pres">
      <dgm:prSet presAssocID="{C8A8F6FA-7A18-4299-8428-533111307E54}" presName="composite" presStyleCnt="0"/>
      <dgm:spPr/>
    </dgm:pt>
    <dgm:pt modelId="{D1AF1AD5-BC86-4B6D-867C-867B4D8EC88D}" type="pres">
      <dgm:prSet presAssocID="{C8A8F6FA-7A18-4299-8428-533111307E54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FF5F80F2-936A-49F2-9444-177C07A23D2A}" type="pres">
      <dgm:prSet presAssocID="{C8A8F6FA-7A18-4299-8428-533111307E54}" presName="descendantText" presStyleLbl="alignAcc1" presStyleIdx="0" presStyleCnt="6">
        <dgm:presLayoutVars>
          <dgm:bulletEnabled val="1"/>
        </dgm:presLayoutVars>
      </dgm:prSet>
      <dgm:spPr/>
    </dgm:pt>
    <dgm:pt modelId="{71FE5316-9A30-4E52-B0CB-B60621390477}" type="pres">
      <dgm:prSet presAssocID="{F7AD909E-5181-43ED-A91F-98C685C81CAD}" presName="sp" presStyleCnt="0"/>
      <dgm:spPr/>
    </dgm:pt>
    <dgm:pt modelId="{1913F3B2-8472-46F7-9C51-FAE47E7363DB}" type="pres">
      <dgm:prSet presAssocID="{C5B85B88-45ED-4DCA-A04D-779C4A8D6FFB}" presName="composite" presStyleCnt="0"/>
      <dgm:spPr/>
    </dgm:pt>
    <dgm:pt modelId="{D4F6C625-2E91-4738-B3C2-248C97B13B87}" type="pres">
      <dgm:prSet presAssocID="{C5B85B88-45ED-4DCA-A04D-779C4A8D6FFB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956452B9-5B01-4118-8AA0-BFCFC32265A3}" type="pres">
      <dgm:prSet presAssocID="{C5B85B88-45ED-4DCA-A04D-779C4A8D6FFB}" presName="descendantText" presStyleLbl="alignAcc1" presStyleIdx="1" presStyleCnt="6">
        <dgm:presLayoutVars>
          <dgm:bulletEnabled val="1"/>
        </dgm:presLayoutVars>
      </dgm:prSet>
      <dgm:spPr/>
    </dgm:pt>
    <dgm:pt modelId="{87C333BD-256D-4CCF-9976-895C63658B5B}" type="pres">
      <dgm:prSet presAssocID="{EAFC093C-6F90-4445-9F7B-C66CF4BC90B1}" presName="sp" presStyleCnt="0"/>
      <dgm:spPr/>
    </dgm:pt>
    <dgm:pt modelId="{55F83896-A992-4545-8D1F-42B44B42D089}" type="pres">
      <dgm:prSet presAssocID="{CD0FA2CC-126A-4321-966E-989AEC01D1A0}" presName="composite" presStyleCnt="0"/>
      <dgm:spPr/>
    </dgm:pt>
    <dgm:pt modelId="{9B063245-5CDC-4E04-AD1C-89BBDDCF6550}" type="pres">
      <dgm:prSet presAssocID="{CD0FA2CC-126A-4321-966E-989AEC01D1A0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C47A801-E43C-452F-9D73-FE8DC42CD774}" type="pres">
      <dgm:prSet presAssocID="{CD0FA2CC-126A-4321-966E-989AEC01D1A0}" presName="descendantText" presStyleLbl="alignAcc1" presStyleIdx="2" presStyleCnt="6">
        <dgm:presLayoutVars>
          <dgm:bulletEnabled val="1"/>
        </dgm:presLayoutVars>
      </dgm:prSet>
      <dgm:spPr/>
    </dgm:pt>
    <dgm:pt modelId="{B7432A44-645C-4850-A2CE-00026C57C629}" type="pres">
      <dgm:prSet presAssocID="{5BD74377-AF9C-45FB-BF3D-4E79DCABE7A3}" presName="sp" presStyleCnt="0"/>
      <dgm:spPr/>
    </dgm:pt>
    <dgm:pt modelId="{8983A6F1-11C7-4A87-A997-C0B99C64BDCA}" type="pres">
      <dgm:prSet presAssocID="{2BF1F9C0-E8F0-4A5A-B679-66BE8D45A5F3}" presName="composite" presStyleCnt="0"/>
      <dgm:spPr/>
    </dgm:pt>
    <dgm:pt modelId="{D418C06A-2AEF-4B0A-B822-ECD0DA366D95}" type="pres">
      <dgm:prSet presAssocID="{2BF1F9C0-E8F0-4A5A-B679-66BE8D45A5F3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234E52B8-876C-4207-986D-9717E426C074}" type="pres">
      <dgm:prSet presAssocID="{2BF1F9C0-E8F0-4A5A-B679-66BE8D45A5F3}" presName="descendantText" presStyleLbl="alignAcc1" presStyleIdx="3" presStyleCnt="6">
        <dgm:presLayoutVars>
          <dgm:bulletEnabled val="1"/>
        </dgm:presLayoutVars>
      </dgm:prSet>
      <dgm:spPr/>
    </dgm:pt>
    <dgm:pt modelId="{67BB2DD1-C337-4E82-BD96-7B7F32EB165C}" type="pres">
      <dgm:prSet presAssocID="{5392977D-9542-471B-926F-6D3962546455}" presName="sp" presStyleCnt="0"/>
      <dgm:spPr/>
    </dgm:pt>
    <dgm:pt modelId="{245DBA74-8A4F-41A7-ADA3-24BF4742D398}" type="pres">
      <dgm:prSet presAssocID="{74544154-B15E-47D0-A509-39B5FA43EB87}" presName="composite" presStyleCnt="0"/>
      <dgm:spPr/>
    </dgm:pt>
    <dgm:pt modelId="{E5633CEC-0785-41C1-A9BB-27418C470123}" type="pres">
      <dgm:prSet presAssocID="{74544154-B15E-47D0-A509-39B5FA43EB87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DEEFD7CD-FA95-4514-80F3-F45D2E9E2F3A}" type="pres">
      <dgm:prSet presAssocID="{74544154-B15E-47D0-A509-39B5FA43EB87}" presName="descendantText" presStyleLbl="alignAcc1" presStyleIdx="4" presStyleCnt="6">
        <dgm:presLayoutVars>
          <dgm:bulletEnabled val="1"/>
        </dgm:presLayoutVars>
      </dgm:prSet>
      <dgm:spPr/>
    </dgm:pt>
    <dgm:pt modelId="{A8DACFDF-A9AA-477A-812C-624FBF6841AB}" type="pres">
      <dgm:prSet presAssocID="{39079FC7-51D0-4ECD-8ECD-30BD46FC5519}" presName="sp" presStyleCnt="0"/>
      <dgm:spPr/>
    </dgm:pt>
    <dgm:pt modelId="{95089957-A010-423D-8949-A0E99A427376}" type="pres">
      <dgm:prSet presAssocID="{8F67D7D1-A4A9-409C-96C0-F14C73A3A280}" presName="composite" presStyleCnt="0"/>
      <dgm:spPr/>
    </dgm:pt>
    <dgm:pt modelId="{3474AD30-1472-4DC6-8279-D233E951A1FD}" type="pres">
      <dgm:prSet presAssocID="{8F67D7D1-A4A9-409C-96C0-F14C73A3A280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9693ACA2-10BC-4014-9C04-A0BF8FEF2B33}" type="pres">
      <dgm:prSet presAssocID="{8F67D7D1-A4A9-409C-96C0-F14C73A3A280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4D7BFF05-23F5-4FC6-8494-3E5DDFC6F782}" srcId="{2BF1F9C0-E8F0-4A5A-B679-66BE8D45A5F3}" destId="{B3B01E1B-007C-4882-8998-41803A272F5E}" srcOrd="0" destOrd="0" parTransId="{5B13C0F6-3769-4188-97FA-18217FF2F7FB}" sibTransId="{B345CCE5-C6E9-4094-8A8B-C9A8A61F80A8}"/>
    <dgm:cxn modelId="{B36A9D0C-585C-4D58-9473-B54803A59CBA}" srcId="{9D234397-550A-468B-A709-011AE593083E}" destId="{8F67D7D1-A4A9-409C-96C0-F14C73A3A280}" srcOrd="5" destOrd="0" parTransId="{33D458C9-E5D2-4053-94D1-04C07ED2AAFC}" sibTransId="{71B2EC5F-460C-49D9-BA21-85A247BB713F}"/>
    <dgm:cxn modelId="{29B1EB27-E5FF-4486-9F81-9AC6BA1D8B2F}" type="presOf" srcId="{CD0FA2CC-126A-4321-966E-989AEC01D1A0}" destId="{9B063245-5CDC-4E04-AD1C-89BBDDCF6550}" srcOrd="0" destOrd="0" presId="urn:microsoft.com/office/officeart/2005/8/layout/chevron2"/>
    <dgm:cxn modelId="{0ECD2435-22E4-42F3-895F-FC35246791F9}" type="presOf" srcId="{0B0179E6-403B-4125-B364-F5F1843E292A}" destId="{DEEFD7CD-FA95-4514-80F3-F45D2E9E2F3A}" srcOrd="0" destOrd="0" presId="urn:microsoft.com/office/officeart/2005/8/layout/chevron2"/>
    <dgm:cxn modelId="{BE733436-DB08-4970-8636-6DAFE50E2885}" srcId="{9D234397-550A-468B-A709-011AE593083E}" destId="{2BF1F9C0-E8F0-4A5A-B679-66BE8D45A5F3}" srcOrd="3" destOrd="0" parTransId="{423B38DA-A41F-4F34-B9D1-D9D95C1C58B1}" sibTransId="{5392977D-9542-471B-926F-6D3962546455}"/>
    <dgm:cxn modelId="{04F5F439-68AD-49FB-90A9-49955CF5C7BC}" type="presOf" srcId="{C02B9979-32F5-4222-85F2-686BE00EE8F9}" destId="{FF5F80F2-936A-49F2-9444-177C07A23D2A}" srcOrd="0" destOrd="0" presId="urn:microsoft.com/office/officeart/2005/8/layout/chevron2"/>
    <dgm:cxn modelId="{843CCB5B-DCBC-4E69-9769-A66B4947E978}" type="presOf" srcId="{9F0E3398-2B98-47CD-B765-246D0758A6EE}" destId="{5C47A801-E43C-452F-9D73-FE8DC42CD774}" srcOrd="0" destOrd="0" presId="urn:microsoft.com/office/officeart/2005/8/layout/chevron2"/>
    <dgm:cxn modelId="{7F0D775F-7F42-46EA-94C3-C01636B650CD}" srcId="{CD0FA2CC-126A-4321-966E-989AEC01D1A0}" destId="{9F0E3398-2B98-47CD-B765-246D0758A6EE}" srcOrd="0" destOrd="0" parTransId="{23C4C3E4-563D-4DC9-AD29-3405D593168D}" sibTransId="{247116DF-6368-468F-A68F-880BEEB29D2C}"/>
    <dgm:cxn modelId="{6D0B4561-05F8-45F2-857D-B758BDEC7494}" srcId="{74544154-B15E-47D0-A509-39B5FA43EB87}" destId="{0B0179E6-403B-4125-B364-F5F1843E292A}" srcOrd="0" destOrd="0" parTransId="{4735DB96-7D39-4D79-AAB3-D2F63F2DA369}" sibTransId="{839A27B5-FE1E-4D8A-9614-C443298BC95E}"/>
    <dgm:cxn modelId="{A1AE6D4A-DA6B-4C04-9B42-F6A637E3461B}" srcId="{C8A8F6FA-7A18-4299-8428-533111307E54}" destId="{C02B9979-32F5-4222-85F2-686BE00EE8F9}" srcOrd="0" destOrd="0" parTransId="{AD4952D6-240B-469B-A2D2-C2049100BC9D}" sibTransId="{A24DE6F4-125B-408D-8308-F42E9D0A39D1}"/>
    <dgm:cxn modelId="{C27E424E-D101-4877-A11F-3327B40B08B0}" type="presOf" srcId="{7EE2B0BE-312D-4FD5-A9EC-2B09D422A687}" destId="{9693ACA2-10BC-4014-9C04-A0BF8FEF2B33}" srcOrd="0" destOrd="0" presId="urn:microsoft.com/office/officeart/2005/8/layout/chevron2"/>
    <dgm:cxn modelId="{1BB9FB6E-B462-47D1-B6A5-3FB5EA13A25C}" srcId="{9D234397-550A-468B-A709-011AE593083E}" destId="{C5B85B88-45ED-4DCA-A04D-779C4A8D6FFB}" srcOrd="1" destOrd="0" parTransId="{1EA3068B-5F49-4843-90A0-A463E082C158}" sibTransId="{EAFC093C-6F90-4445-9F7B-C66CF4BC90B1}"/>
    <dgm:cxn modelId="{2CCD0252-8D85-417C-A516-0557835297F7}" srcId="{9D234397-550A-468B-A709-011AE593083E}" destId="{C8A8F6FA-7A18-4299-8428-533111307E54}" srcOrd="0" destOrd="0" parTransId="{041D6231-F9B1-45D2-AB17-E84182865DA9}" sibTransId="{F7AD909E-5181-43ED-A91F-98C685C81CAD}"/>
    <dgm:cxn modelId="{98795C52-5BAC-4992-A60D-4BD47B6BF045}" type="presOf" srcId="{CB57E346-503B-4799-8863-DF2144687548}" destId="{956452B9-5B01-4118-8AA0-BFCFC32265A3}" srcOrd="0" destOrd="0" presId="urn:microsoft.com/office/officeart/2005/8/layout/chevron2"/>
    <dgm:cxn modelId="{9975BF52-8FF5-486F-9136-53FBAEB8C777}" type="presOf" srcId="{B3B01E1B-007C-4882-8998-41803A272F5E}" destId="{234E52B8-876C-4207-986D-9717E426C074}" srcOrd="0" destOrd="0" presId="urn:microsoft.com/office/officeart/2005/8/layout/chevron2"/>
    <dgm:cxn modelId="{B6247858-4244-4B2B-B752-F85FC84F5DB2}" type="presOf" srcId="{9D234397-550A-468B-A709-011AE593083E}" destId="{2ACECAC8-6F18-4A68-A97C-93419AA34529}" srcOrd="0" destOrd="0" presId="urn:microsoft.com/office/officeart/2005/8/layout/chevron2"/>
    <dgm:cxn modelId="{B70B8F79-0F3C-4491-B9E7-EDA065B74DFB}" type="presOf" srcId="{74544154-B15E-47D0-A509-39B5FA43EB87}" destId="{E5633CEC-0785-41C1-A9BB-27418C470123}" srcOrd="0" destOrd="0" presId="urn:microsoft.com/office/officeart/2005/8/layout/chevron2"/>
    <dgm:cxn modelId="{3847F779-6401-47B2-95A2-6203C406C69D}" srcId="{9D234397-550A-468B-A709-011AE593083E}" destId="{74544154-B15E-47D0-A509-39B5FA43EB87}" srcOrd="4" destOrd="0" parTransId="{8A1C7D62-0EC5-4AFF-A93D-09CEEAE92C71}" sibTransId="{39079FC7-51D0-4ECD-8ECD-30BD46FC5519}"/>
    <dgm:cxn modelId="{7214707B-AE21-497A-B6EC-4C3C1441FD0D}" srcId="{C5B85B88-45ED-4DCA-A04D-779C4A8D6FFB}" destId="{CB57E346-503B-4799-8863-DF2144687548}" srcOrd="0" destOrd="0" parTransId="{D9045CCB-A1FB-44F9-810D-6AA00C116C9F}" sibTransId="{62C123B7-FD4A-4FB7-91A9-8103A90B13BA}"/>
    <dgm:cxn modelId="{C0523291-49A8-4F63-A042-49C53B21382B}" type="presOf" srcId="{8F67D7D1-A4A9-409C-96C0-F14C73A3A280}" destId="{3474AD30-1472-4DC6-8279-D233E951A1FD}" srcOrd="0" destOrd="0" presId="urn:microsoft.com/office/officeart/2005/8/layout/chevron2"/>
    <dgm:cxn modelId="{73EF2599-912F-4D66-BCA6-1BCD2F75AD58}" type="presOf" srcId="{C5B85B88-45ED-4DCA-A04D-779C4A8D6FFB}" destId="{D4F6C625-2E91-4738-B3C2-248C97B13B87}" srcOrd="0" destOrd="0" presId="urn:microsoft.com/office/officeart/2005/8/layout/chevron2"/>
    <dgm:cxn modelId="{ED5E5CA1-E236-47A1-895B-B7DE7F15A06E}" type="presOf" srcId="{C8A8F6FA-7A18-4299-8428-533111307E54}" destId="{D1AF1AD5-BC86-4B6D-867C-867B4D8EC88D}" srcOrd="0" destOrd="0" presId="urn:microsoft.com/office/officeart/2005/8/layout/chevron2"/>
    <dgm:cxn modelId="{D8F7B2C2-018D-4626-B6E7-1327F215F21B}" srcId="{9D234397-550A-468B-A709-011AE593083E}" destId="{CD0FA2CC-126A-4321-966E-989AEC01D1A0}" srcOrd="2" destOrd="0" parTransId="{D6A98081-BC7C-4FCD-B3FB-35D3E30AD990}" sibTransId="{5BD74377-AF9C-45FB-BF3D-4E79DCABE7A3}"/>
    <dgm:cxn modelId="{ED853CF1-5E69-4C74-858B-72DFAEE455AB}" type="presOf" srcId="{2BF1F9C0-E8F0-4A5A-B679-66BE8D45A5F3}" destId="{D418C06A-2AEF-4B0A-B822-ECD0DA366D95}" srcOrd="0" destOrd="0" presId="urn:microsoft.com/office/officeart/2005/8/layout/chevron2"/>
    <dgm:cxn modelId="{9A9725F9-2353-4653-B8E7-2AE1B6FC58FD}" srcId="{8F67D7D1-A4A9-409C-96C0-F14C73A3A280}" destId="{7EE2B0BE-312D-4FD5-A9EC-2B09D422A687}" srcOrd="0" destOrd="0" parTransId="{F2BA41DA-A1C1-44CF-9B46-15647BB2429C}" sibTransId="{C257D9EC-AB02-460E-B3F1-903182AAE308}"/>
    <dgm:cxn modelId="{C2B2EAB5-FD9F-4370-B173-CB05D5EF45CB}" type="presParOf" srcId="{2ACECAC8-6F18-4A68-A97C-93419AA34529}" destId="{8018458A-09B0-43A8-BE66-2775DA438F61}" srcOrd="0" destOrd="0" presId="urn:microsoft.com/office/officeart/2005/8/layout/chevron2"/>
    <dgm:cxn modelId="{5E653D77-4D7F-4747-9967-68D10E7450CC}" type="presParOf" srcId="{8018458A-09B0-43A8-BE66-2775DA438F61}" destId="{D1AF1AD5-BC86-4B6D-867C-867B4D8EC88D}" srcOrd="0" destOrd="0" presId="urn:microsoft.com/office/officeart/2005/8/layout/chevron2"/>
    <dgm:cxn modelId="{D086FFFA-696C-41C3-8583-7EC6B88F68AA}" type="presParOf" srcId="{8018458A-09B0-43A8-BE66-2775DA438F61}" destId="{FF5F80F2-936A-49F2-9444-177C07A23D2A}" srcOrd="1" destOrd="0" presId="urn:microsoft.com/office/officeart/2005/8/layout/chevron2"/>
    <dgm:cxn modelId="{797C1D74-C443-4FB7-8BE1-D7639BE977A5}" type="presParOf" srcId="{2ACECAC8-6F18-4A68-A97C-93419AA34529}" destId="{71FE5316-9A30-4E52-B0CB-B60621390477}" srcOrd="1" destOrd="0" presId="urn:microsoft.com/office/officeart/2005/8/layout/chevron2"/>
    <dgm:cxn modelId="{284391A9-C3A2-40C9-BA49-AAAF0A748E0A}" type="presParOf" srcId="{2ACECAC8-6F18-4A68-A97C-93419AA34529}" destId="{1913F3B2-8472-46F7-9C51-FAE47E7363DB}" srcOrd="2" destOrd="0" presId="urn:microsoft.com/office/officeart/2005/8/layout/chevron2"/>
    <dgm:cxn modelId="{3ECDF96B-9F5F-47C3-A9E6-C81C0F5F4953}" type="presParOf" srcId="{1913F3B2-8472-46F7-9C51-FAE47E7363DB}" destId="{D4F6C625-2E91-4738-B3C2-248C97B13B87}" srcOrd="0" destOrd="0" presId="urn:microsoft.com/office/officeart/2005/8/layout/chevron2"/>
    <dgm:cxn modelId="{EE1586B8-A1ED-41CE-83C3-3D45D6943F27}" type="presParOf" srcId="{1913F3B2-8472-46F7-9C51-FAE47E7363DB}" destId="{956452B9-5B01-4118-8AA0-BFCFC32265A3}" srcOrd="1" destOrd="0" presId="urn:microsoft.com/office/officeart/2005/8/layout/chevron2"/>
    <dgm:cxn modelId="{EDEFA393-E2B5-4462-873E-8993B8237CE1}" type="presParOf" srcId="{2ACECAC8-6F18-4A68-A97C-93419AA34529}" destId="{87C333BD-256D-4CCF-9976-895C63658B5B}" srcOrd="3" destOrd="0" presId="urn:microsoft.com/office/officeart/2005/8/layout/chevron2"/>
    <dgm:cxn modelId="{E4035798-6997-4889-9B10-FF3843B5800F}" type="presParOf" srcId="{2ACECAC8-6F18-4A68-A97C-93419AA34529}" destId="{55F83896-A992-4545-8D1F-42B44B42D089}" srcOrd="4" destOrd="0" presId="urn:microsoft.com/office/officeart/2005/8/layout/chevron2"/>
    <dgm:cxn modelId="{3C8041A2-8D2E-408D-8FFE-A5BF658173C5}" type="presParOf" srcId="{55F83896-A992-4545-8D1F-42B44B42D089}" destId="{9B063245-5CDC-4E04-AD1C-89BBDDCF6550}" srcOrd="0" destOrd="0" presId="urn:microsoft.com/office/officeart/2005/8/layout/chevron2"/>
    <dgm:cxn modelId="{59480307-946C-43A4-9D4F-FBC9B2B663AD}" type="presParOf" srcId="{55F83896-A992-4545-8D1F-42B44B42D089}" destId="{5C47A801-E43C-452F-9D73-FE8DC42CD774}" srcOrd="1" destOrd="0" presId="urn:microsoft.com/office/officeart/2005/8/layout/chevron2"/>
    <dgm:cxn modelId="{7B72BDAB-DA8A-4A1C-BBD0-944363C4452A}" type="presParOf" srcId="{2ACECAC8-6F18-4A68-A97C-93419AA34529}" destId="{B7432A44-645C-4850-A2CE-00026C57C629}" srcOrd="5" destOrd="0" presId="urn:microsoft.com/office/officeart/2005/8/layout/chevron2"/>
    <dgm:cxn modelId="{3FCD93AA-A556-470F-B8C5-BB1F03DEDA27}" type="presParOf" srcId="{2ACECAC8-6F18-4A68-A97C-93419AA34529}" destId="{8983A6F1-11C7-4A87-A997-C0B99C64BDCA}" srcOrd="6" destOrd="0" presId="urn:microsoft.com/office/officeart/2005/8/layout/chevron2"/>
    <dgm:cxn modelId="{2AABB12A-37A6-4378-A77C-4BE7253597B2}" type="presParOf" srcId="{8983A6F1-11C7-4A87-A997-C0B99C64BDCA}" destId="{D418C06A-2AEF-4B0A-B822-ECD0DA366D95}" srcOrd="0" destOrd="0" presId="urn:microsoft.com/office/officeart/2005/8/layout/chevron2"/>
    <dgm:cxn modelId="{EDEB9F70-88F2-4359-86E0-4F81DD22723A}" type="presParOf" srcId="{8983A6F1-11C7-4A87-A997-C0B99C64BDCA}" destId="{234E52B8-876C-4207-986D-9717E426C074}" srcOrd="1" destOrd="0" presId="urn:microsoft.com/office/officeart/2005/8/layout/chevron2"/>
    <dgm:cxn modelId="{9D949C07-7757-4651-B349-939511CA88C5}" type="presParOf" srcId="{2ACECAC8-6F18-4A68-A97C-93419AA34529}" destId="{67BB2DD1-C337-4E82-BD96-7B7F32EB165C}" srcOrd="7" destOrd="0" presId="urn:microsoft.com/office/officeart/2005/8/layout/chevron2"/>
    <dgm:cxn modelId="{CA1BA19E-7F13-4970-A1E6-F34C3848B182}" type="presParOf" srcId="{2ACECAC8-6F18-4A68-A97C-93419AA34529}" destId="{245DBA74-8A4F-41A7-ADA3-24BF4742D398}" srcOrd="8" destOrd="0" presId="urn:microsoft.com/office/officeart/2005/8/layout/chevron2"/>
    <dgm:cxn modelId="{1E6EE9CE-9BA4-4174-8E2F-5446AA11DD35}" type="presParOf" srcId="{245DBA74-8A4F-41A7-ADA3-24BF4742D398}" destId="{E5633CEC-0785-41C1-A9BB-27418C470123}" srcOrd="0" destOrd="0" presId="urn:microsoft.com/office/officeart/2005/8/layout/chevron2"/>
    <dgm:cxn modelId="{28BC77FB-737A-48A9-821F-C2F6C87D22C4}" type="presParOf" srcId="{245DBA74-8A4F-41A7-ADA3-24BF4742D398}" destId="{DEEFD7CD-FA95-4514-80F3-F45D2E9E2F3A}" srcOrd="1" destOrd="0" presId="urn:microsoft.com/office/officeart/2005/8/layout/chevron2"/>
    <dgm:cxn modelId="{CED2C21F-DF13-483C-8EB2-9466B00A58D4}" type="presParOf" srcId="{2ACECAC8-6F18-4A68-A97C-93419AA34529}" destId="{A8DACFDF-A9AA-477A-812C-624FBF6841AB}" srcOrd="9" destOrd="0" presId="urn:microsoft.com/office/officeart/2005/8/layout/chevron2"/>
    <dgm:cxn modelId="{908D2A47-1E8C-4504-9985-A995FA18DF33}" type="presParOf" srcId="{2ACECAC8-6F18-4A68-A97C-93419AA34529}" destId="{95089957-A010-423D-8949-A0E99A427376}" srcOrd="10" destOrd="0" presId="urn:microsoft.com/office/officeart/2005/8/layout/chevron2"/>
    <dgm:cxn modelId="{5F02096F-9B5E-423A-B2E5-9A6A89202C23}" type="presParOf" srcId="{95089957-A010-423D-8949-A0E99A427376}" destId="{3474AD30-1472-4DC6-8279-D233E951A1FD}" srcOrd="0" destOrd="0" presId="urn:microsoft.com/office/officeart/2005/8/layout/chevron2"/>
    <dgm:cxn modelId="{04FD3AA4-0D1F-4408-8A64-D597134921A0}" type="presParOf" srcId="{95089957-A010-423D-8949-A0E99A427376}" destId="{9693ACA2-10BC-4014-9C04-A0BF8FEF2B3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234397-550A-468B-A709-011AE593083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A8F6FA-7A18-4299-8428-533111307E54}">
      <dgm:prSet phldrT="[Text]" custT="1"/>
      <dgm:spPr/>
      <dgm:t>
        <a:bodyPr/>
        <a:lstStyle/>
        <a:p>
          <a:r>
            <a:rPr lang="en-US" sz="3200"/>
            <a:t>1</a:t>
          </a:r>
        </a:p>
      </dgm:t>
    </dgm:pt>
    <dgm:pt modelId="{041D6231-F9B1-45D2-AB17-E84182865DA9}" type="parTrans" cxnId="{2CCD0252-8D85-417C-A516-0557835297F7}">
      <dgm:prSet/>
      <dgm:spPr/>
      <dgm:t>
        <a:bodyPr/>
        <a:lstStyle/>
        <a:p>
          <a:endParaRPr lang="en-US"/>
        </a:p>
      </dgm:t>
    </dgm:pt>
    <dgm:pt modelId="{F7AD909E-5181-43ED-A91F-98C685C81CAD}" type="sibTrans" cxnId="{2CCD0252-8D85-417C-A516-0557835297F7}">
      <dgm:prSet/>
      <dgm:spPr/>
      <dgm:t>
        <a:bodyPr/>
        <a:lstStyle/>
        <a:p>
          <a:endParaRPr lang="en-US"/>
        </a:p>
      </dgm:t>
    </dgm:pt>
    <dgm:pt modelId="{C02B9979-32F5-4222-85F2-686BE00EE8F9}">
      <dgm:prSet phldrT="[Text]"/>
      <dgm:spPr/>
      <dgm:t>
        <a:bodyPr/>
        <a:lstStyle/>
        <a:p>
          <a:r>
            <a:rPr lang="en-US" dirty="0" err="1"/>
            <a:t>Giới</a:t>
          </a:r>
          <a:r>
            <a:rPr lang="en-US" dirty="0"/>
            <a:t> </a:t>
          </a:r>
          <a:r>
            <a:rPr lang="en-US" dirty="0" err="1"/>
            <a:t>thiệu</a:t>
          </a:r>
          <a:r>
            <a:rPr lang="en-US" dirty="0"/>
            <a:t> </a:t>
          </a:r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nghệ</a:t>
          </a:r>
          <a:r>
            <a:rPr lang="en-US" dirty="0"/>
            <a:t> JSF</a:t>
          </a:r>
        </a:p>
      </dgm:t>
    </dgm:pt>
    <dgm:pt modelId="{AD4952D6-240B-469B-A2D2-C2049100BC9D}" type="parTrans" cxnId="{A1AE6D4A-DA6B-4C04-9B42-F6A637E3461B}">
      <dgm:prSet/>
      <dgm:spPr/>
      <dgm:t>
        <a:bodyPr/>
        <a:lstStyle/>
        <a:p>
          <a:endParaRPr lang="en-US"/>
        </a:p>
      </dgm:t>
    </dgm:pt>
    <dgm:pt modelId="{A24DE6F4-125B-408D-8308-F42E9D0A39D1}" type="sibTrans" cxnId="{A1AE6D4A-DA6B-4C04-9B42-F6A637E3461B}">
      <dgm:prSet/>
      <dgm:spPr/>
      <dgm:t>
        <a:bodyPr/>
        <a:lstStyle/>
        <a:p>
          <a:endParaRPr lang="en-US"/>
        </a:p>
      </dgm:t>
    </dgm:pt>
    <dgm:pt modelId="{C5B85B88-45ED-4DCA-A04D-779C4A8D6FFB}">
      <dgm:prSet phldrT="[Text]" custT="1"/>
      <dgm:spPr/>
      <dgm:t>
        <a:bodyPr/>
        <a:lstStyle/>
        <a:p>
          <a:r>
            <a:rPr lang="en-US" sz="3200"/>
            <a:t>2</a:t>
          </a:r>
        </a:p>
      </dgm:t>
    </dgm:pt>
    <dgm:pt modelId="{1EA3068B-5F49-4843-90A0-A463E082C158}" type="parTrans" cxnId="{1BB9FB6E-B462-47D1-B6A5-3FB5EA13A25C}">
      <dgm:prSet/>
      <dgm:spPr/>
      <dgm:t>
        <a:bodyPr/>
        <a:lstStyle/>
        <a:p>
          <a:endParaRPr lang="en-US"/>
        </a:p>
      </dgm:t>
    </dgm:pt>
    <dgm:pt modelId="{EAFC093C-6F90-4445-9F7B-C66CF4BC90B1}" type="sibTrans" cxnId="{1BB9FB6E-B462-47D1-B6A5-3FB5EA13A25C}">
      <dgm:prSet/>
      <dgm:spPr/>
      <dgm:t>
        <a:bodyPr/>
        <a:lstStyle/>
        <a:p>
          <a:endParaRPr lang="en-US"/>
        </a:p>
      </dgm:t>
    </dgm:pt>
    <dgm:pt modelId="{2BF1F9C0-E8F0-4A5A-B679-66BE8D45A5F3}">
      <dgm:prSet phldrT="[Text]" custT="1"/>
      <dgm:spPr/>
      <dgm:t>
        <a:bodyPr/>
        <a:lstStyle/>
        <a:p>
          <a:r>
            <a:rPr lang="en-US" sz="3200"/>
            <a:t>4</a:t>
          </a:r>
        </a:p>
      </dgm:t>
    </dgm:pt>
    <dgm:pt modelId="{423B38DA-A41F-4F34-B9D1-D9D95C1C58B1}" type="parTrans" cxnId="{BE733436-DB08-4970-8636-6DAFE50E2885}">
      <dgm:prSet/>
      <dgm:spPr/>
      <dgm:t>
        <a:bodyPr/>
        <a:lstStyle/>
        <a:p>
          <a:endParaRPr lang="en-US"/>
        </a:p>
      </dgm:t>
    </dgm:pt>
    <dgm:pt modelId="{5392977D-9542-471B-926F-6D3962546455}" type="sibTrans" cxnId="{BE733436-DB08-4970-8636-6DAFE50E2885}">
      <dgm:prSet/>
      <dgm:spPr/>
      <dgm:t>
        <a:bodyPr/>
        <a:lstStyle/>
        <a:p>
          <a:endParaRPr lang="en-US"/>
        </a:p>
      </dgm:t>
    </dgm:pt>
    <dgm:pt modelId="{B3B01E1B-007C-4882-8998-41803A272F5E}">
      <dgm:prSet phldrT="[Text]"/>
      <dgm:spPr/>
      <dgm:t>
        <a:bodyPr/>
        <a:lstStyle/>
        <a:p>
          <a:r>
            <a:rPr lang="en-US" b="0" dirty="0" err="1"/>
            <a:t>Đánh</a:t>
          </a:r>
          <a:r>
            <a:rPr lang="en-US" b="0" dirty="0"/>
            <a:t> </a:t>
          </a:r>
          <a:r>
            <a:rPr lang="en-US" b="0" dirty="0" err="1"/>
            <a:t>giá</a:t>
          </a:r>
          <a:r>
            <a:rPr lang="en-US" b="0" dirty="0"/>
            <a:t> </a:t>
          </a:r>
          <a:r>
            <a:rPr lang="en-US" b="0" dirty="0" err="1"/>
            <a:t>Primefaces</a:t>
          </a:r>
          <a:r>
            <a:rPr lang="en-US" b="0" dirty="0"/>
            <a:t> </a:t>
          </a:r>
        </a:p>
      </dgm:t>
    </dgm:pt>
    <dgm:pt modelId="{5B13C0F6-3769-4188-97FA-18217FF2F7FB}" type="parTrans" cxnId="{4D7BFF05-23F5-4FC6-8494-3E5DDFC6F782}">
      <dgm:prSet/>
      <dgm:spPr/>
      <dgm:t>
        <a:bodyPr/>
        <a:lstStyle/>
        <a:p>
          <a:endParaRPr lang="en-US"/>
        </a:p>
      </dgm:t>
    </dgm:pt>
    <dgm:pt modelId="{B345CCE5-C6E9-4094-8A8B-C9A8A61F80A8}" type="sibTrans" cxnId="{4D7BFF05-23F5-4FC6-8494-3E5DDFC6F782}">
      <dgm:prSet/>
      <dgm:spPr/>
      <dgm:t>
        <a:bodyPr/>
        <a:lstStyle/>
        <a:p>
          <a:endParaRPr lang="en-US"/>
        </a:p>
      </dgm:t>
    </dgm:pt>
    <dgm:pt modelId="{CD0FA2CC-126A-4321-966E-989AEC01D1A0}">
      <dgm:prSet phldrT="[Text]" custT="1"/>
      <dgm:spPr/>
      <dgm:t>
        <a:bodyPr/>
        <a:lstStyle/>
        <a:p>
          <a:r>
            <a:rPr lang="en-US" sz="3200"/>
            <a:t>3</a:t>
          </a:r>
        </a:p>
      </dgm:t>
    </dgm:pt>
    <dgm:pt modelId="{D6A98081-BC7C-4FCD-B3FB-35D3E30AD990}" type="parTrans" cxnId="{D8F7B2C2-018D-4626-B6E7-1327F215F21B}">
      <dgm:prSet/>
      <dgm:spPr/>
      <dgm:t>
        <a:bodyPr/>
        <a:lstStyle/>
        <a:p>
          <a:endParaRPr lang="en-US"/>
        </a:p>
      </dgm:t>
    </dgm:pt>
    <dgm:pt modelId="{5BD74377-AF9C-45FB-BF3D-4E79DCABE7A3}" type="sibTrans" cxnId="{D8F7B2C2-018D-4626-B6E7-1327F215F21B}">
      <dgm:prSet/>
      <dgm:spPr/>
      <dgm:t>
        <a:bodyPr/>
        <a:lstStyle/>
        <a:p>
          <a:endParaRPr lang="en-US"/>
        </a:p>
      </dgm:t>
    </dgm:pt>
    <dgm:pt modelId="{CB57E346-503B-4799-8863-DF2144687548}">
      <dgm:prSet/>
      <dgm:spPr/>
      <dgm:t>
        <a:bodyPr/>
        <a:lstStyle/>
        <a:p>
          <a:r>
            <a:rPr lang="en-US" b="0" dirty="0" err="1"/>
            <a:t>Giới</a:t>
          </a:r>
          <a:r>
            <a:rPr lang="en-US" b="0" dirty="0"/>
            <a:t> </a:t>
          </a:r>
          <a:r>
            <a:rPr lang="en-US" b="0" dirty="0" err="1"/>
            <a:t>thiệu</a:t>
          </a:r>
          <a:r>
            <a:rPr lang="en-US" b="0" dirty="0"/>
            <a:t> </a:t>
          </a:r>
          <a:r>
            <a:rPr lang="en-US" b="0" dirty="0" err="1"/>
            <a:t>Primefaces</a:t>
          </a:r>
          <a:endParaRPr lang="en-US" b="0" dirty="0"/>
        </a:p>
      </dgm:t>
    </dgm:pt>
    <dgm:pt modelId="{D9045CCB-A1FB-44F9-810D-6AA00C116C9F}" type="parTrans" cxnId="{7214707B-AE21-497A-B6EC-4C3C1441FD0D}">
      <dgm:prSet/>
      <dgm:spPr/>
      <dgm:t>
        <a:bodyPr/>
        <a:lstStyle/>
        <a:p>
          <a:endParaRPr lang="en-US"/>
        </a:p>
      </dgm:t>
    </dgm:pt>
    <dgm:pt modelId="{62C123B7-FD4A-4FB7-91A9-8103A90B13BA}" type="sibTrans" cxnId="{7214707B-AE21-497A-B6EC-4C3C1441FD0D}">
      <dgm:prSet/>
      <dgm:spPr/>
      <dgm:t>
        <a:bodyPr/>
        <a:lstStyle/>
        <a:p>
          <a:endParaRPr lang="en-US"/>
        </a:p>
      </dgm:t>
    </dgm:pt>
    <dgm:pt modelId="{9F0E3398-2B98-47CD-B765-246D0758A6EE}">
      <dgm:prSet/>
      <dgm:spPr/>
      <dgm:t>
        <a:bodyPr/>
        <a:lstStyle/>
        <a:p>
          <a:r>
            <a:rPr lang="en-US" b="0" dirty="0" err="1"/>
            <a:t>Các</a:t>
          </a:r>
          <a:r>
            <a:rPr lang="en-US" b="0" dirty="0"/>
            <a:t> </a:t>
          </a:r>
          <a:r>
            <a:rPr lang="en-US" b="0" dirty="0" err="1"/>
            <a:t>thành</a:t>
          </a:r>
          <a:r>
            <a:rPr lang="en-US" b="0" dirty="0"/>
            <a:t> </a:t>
          </a:r>
          <a:r>
            <a:rPr lang="en-US" b="0" dirty="0" err="1"/>
            <a:t>phần</a:t>
          </a:r>
          <a:r>
            <a:rPr lang="en-US" b="0" dirty="0"/>
            <a:t> </a:t>
          </a:r>
          <a:r>
            <a:rPr lang="en-US" b="0" dirty="0" err="1"/>
            <a:t>cơ</a:t>
          </a:r>
          <a:r>
            <a:rPr lang="en-US" b="0" dirty="0"/>
            <a:t> </a:t>
          </a:r>
          <a:r>
            <a:rPr lang="en-US" b="0" dirty="0" err="1"/>
            <a:t>bản</a:t>
          </a:r>
          <a:r>
            <a:rPr lang="en-US" b="0" dirty="0"/>
            <a:t> </a:t>
          </a:r>
          <a:r>
            <a:rPr lang="en-US" b="0" dirty="0" err="1"/>
            <a:t>và</a:t>
          </a:r>
          <a:r>
            <a:rPr lang="en-US" b="0" dirty="0"/>
            <a:t> </a:t>
          </a:r>
          <a:r>
            <a:rPr lang="en-US" b="0" dirty="0" err="1"/>
            <a:t>một</a:t>
          </a:r>
          <a:r>
            <a:rPr lang="en-US" b="0" dirty="0"/>
            <a:t> </a:t>
          </a:r>
          <a:r>
            <a:rPr lang="en-US" b="0" dirty="0" err="1"/>
            <a:t>số</a:t>
          </a:r>
          <a:r>
            <a:rPr lang="en-US" b="0" dirty="0"/>
            <a:t> tag </a:t>
          </a:r>
          <a:r>
            <a:rPr lang="en-US" b="0" dirty="0" err="1"/>
            <a:t>phổ</a:t>
          </a:r>
          <a:r>
            <a:rPr lang="en-US" b="0" dirty="0"/>
            <a:t> </a:t>
          </a:r>
          <a:r>
            <a:rPr lang="en-US" b="0" dirty="0" err="1"/>
            <a:t>biến</a:t>
          </a:r>
          <a:r>
            <a:rPr lang="en-US" b="0" dirty="0"/>
            <a:t> </a:t>
          </a:r>
        </a:p>
      </dgm:t>
    </dgm:pt>
    <dgm:pt modelId="{23C4C3E4-563D-4DC9-AD29-3405D593168D}" type="parTrans" cxnId="{7F0D775F-7F42-46EA-94C3-C01636B650CD}">
      <dgm:prSet/>
      <dgm:spPr/>
      <dgm:t>
        <a:bodyPr/>
        <a:lstStyle/>
        <a:p>
          <a:endParaRPr lang="en-US"/>
        </a:p>
      </dgm:t>
    </dgm:pt>
    <dgm:pt modelId="{247116DF-6368-468F-A68F-880BEEB29D2C}" type="sibTrans" cxnId="{7F0D775F-7F42-46EA-94C3-C01636B650CD}">
      <dgm:prSet/>
      <dgm:spPr/>
      <dgm:t>
        <a:bodyPr/>
        <a:lstStyle/>
        <a:p>
          <a:endParaRPr lang="en-US"/>
        </a:p>
      </dgm:t>
    </dgm:pt>
    <dgm:pt modelId="{0B0179E6-403B-4125-B364-F5F1843E292A}">
      <dgm:prSet phldrT="[Text]"/>
      <dgm:spPr/>
      <dgm:t>
        <a:bodyPr/>
        <a:lstStyle/>
        <a:p>
          <a:r>
            <a:rPr lang="en-US" b="0" dirty="0" err="1"/>
            <a:t>Cách</a:t>
          </a:r>
          <a:r>
            <a:rPr lang="en-US" b="0" dirty="0"/>
            <a:t> </a:t>
          </a:r>
          <a:r>
            <a:rPr lang="en-US" b="0" dirty="0" err="1"/>
            <a:t>cài</a:t>
          </a:r>
          <a:r>
            <a:rPr lang="en-US" b="0" dirty="0"/>
            <a:t> </a:t>
          </a:r>
          <a:r>
            <a:rPr lang="en-US" b="0" dirty="0" err="1"/>
            <a:t>đặt</a:t>
          </a:r>
          <a:r>
            <a:rPr lang="en-US" b="0" dirty="0"/>
            <a:t> </a:t>
          </a:r>
          <a:r>
            <a:rPr lang="en-US" b="0" dirty="0" err="1"/>
            <a:t>và</a:t>
          </a:r>
          <a:r>
            <a:rPr lang="en-US" b="0" dirty="0"/>
            <a:t> </a:t>
          </a:r>
          <a:r>
            <a:rPr lang="en-US" b="0" dirty="0" err="1"/>
            <a:t>sử</a:t>
          </a:r>
          <a:r>
            <a:rPr lang="en-US" b="0" dirty="0"/>
            <a:t> </a:t>
          </a:r>
          <a:r>
            <a:rPr lang="en-US" b="0" dirty="0" err="1"/>
            <a:t>dụng</a:t>
          </a:r>
          <a:endParaRPr lang="en-US" b="0" dirty="0"/>
        </a:p>
      </dgm:t>
    </dgm:pt>
    <dgm:pt modelId="{4735DB96-7D39-4D79-AAB3-D2F63F2DA369}" type="parTrans" cxnId="{6D0B4561-05F8-45F2-857D-B758BDEC7494}">
      <dgm:prSet/>
      <dgm:spPr/>
      <dgm:t>
        <a:bodyPr/>
        <a:lstStyle/>
        <a:p>
          <a:endParaRPr lang="en-US"/>
        </a:p>
      </dgm:t>
    </dgm:pt>
    <dgm:pt modelId="{839A27B5-FE1E-4D8A-9614-C443298BC95E}" type="sibTrans" cxnId="{6D0B4561-05F8-45F2-857D-B758BDEC7494}">
      <dgm:prSet/>
      <dgm:spPr/>
      <dgm:t>
        <a:bodyPr/>
        <a:lstStyle/>
        <a:p>
          <a:endParaRPr lang="en-US"/>
        </a:p>
      </dgm:t>
    </dgm:pt>
    <dgm:pt modelId="{74544154-B15E-47D0-A509-39B5FA43EB87}">
      <dgm:prSet phldrT="[Text]" custT="1"/>
      <dgm:spPr/>
      <dgm:t>
        <a:bodyPr/>
        <a:lstStyle/>
        <a:p>
          <a:r>
            <a:rPr lang="en-US" sz="3200"/>
            <a:t>5</a:t>
          </a:r>
        </a:p>
      </dgm:t>
    </dgm:pt>
    <dgm:pt modelId="{8A1C7D62-0EC5-4AFF-A93D-09CEEAE92C71}" type="parTrans" cxnId="{3847F779-6401-47B2-95A2-6203C406C69D}">
      <dgm:prSet/>
      <dgm:spPr/>
      <dgm:t>
        <a:bodyPr/>
        <a:lstStyle/>
        <a:p>
          <a:endParaRPr lang="en-US"/>
        </a:p>
      </dgm:t>
    </dgm:pt>
    <dgm:pt modelId="{39079FC7-51D0-4ECD-8ECD-30BD46FC5519}" type="sibTrans" cxnId="{3847F779-6401-47B2-95A2-6203C406C69D}">
      <dgm:prSet/>
      <dgm:spPr/>
      <dgm:t>
        <a:bodyPr/>
        <a:lstStyle/>
        <a:p>
          <a:endParaRPr lang="en-US"/>
        </a:p>
      </dgm:t>
    </dgm:pt>
    <dgm:pt modelId="{8F67D7D1-A4A9-409C-96C0-F14C73A3A280}">
      <dgm:prSet phldrT="[Text]" custT="1"/>
      <dgm:spPr/>
      <dgm:t>
        <a:bodyPr/>
        <a:lstStyle/>
        <a:p>
          <a:r>
            <a:rPr lang="en-US" sz="3200"/>
            <a:t>6</a:t>
          </a:r>
        </a:p>
      </dgm:t>
    </dgm:pt>
    <dgm:pt modelId="{33D458C9-E5D2-4053-94D1-04C07ED2AAFC}" type="parTrans" cxnId="{B36A9D0C-585C-4D58-9473-B54803A59CBA}">
      <dgm:prSet/>
      <dgm:spPr/>
      <dgm:t>
        <a:bodyPr/>
        <a:lstStyle/>
        <a:p>
          <a:endParaRPr lang="en-US"/>
        </a:p>
      </dgm:t>
    </dgm:pt>
    <dgm:pt modelId="{71B2EC5F-460C-49D9-BA21-85A247BB713F}" type="sibTrans" cxnId="{B36A9D0C-585C-4D58-9473-B54803A59CBA}">
      <dgm:prSet/>
      <dgm:spPr/>
      <dgm:t>
        <a:bodyPr/>
        <a:lstStyle/>
        <a:p>
          <a:endParaRPr lang="en-US"/>
        </a:p>
      </dgm:t>
    </dgm:pt>
    <dgm:pt modelId="{7EE2B0BE-312D-4FD5-A9EC-2B09D422A687}">
      <dgm:prSet phldrT="[Text]"/>
      <dgm:spPr/>
      <dgm:t>
        <a:bodyPr/>
        <a:lstStyle/>
        <a:p>
          <a:r>
            <a:rPr lang="en-US" b="1" dirty="0"/>
            <a:t>Demo</a:t>
          </a:r>
        </a:p>
      </dgm:t>
    </dgm:pt>
    <dgm:pt modelId="{F2BA41DA-A1C1-44CF-9B46-15647BB2429C}" type="parTrans" cxnId="{9A9725F9-2353-4653-B8E7-2AE1B6FC58FD}">
      <dgm:prSet/>
      <dgm:spPr/>
      <dgm:t>
        <a:bodyPr/>
        <a:lstStyle/>
        <a:p>
          <a:endParaRPr lang="en-US"/>
        </a:p>
      </dgm:t>
    </dgm:pt>
    <dgm:pt modelId="{C257D9EC-AB02-460E-B3F1-903182AAE308}" type="sibTrans" cxnId="{9A9725F9-2353-4653-B8E7-2AE1B6FC58FD}">
      <dgm:prSet/>
      <dgm:spPr/>
      <dgm:t>
        <a:bodyPr/>
        <a:lstStyle/>
        <a:p>
          <a:endParaRPr lang="en-US"/>
        </a:p>
      </dgm:t>
    </dgm:pt>
    <dgm:pt modelId="{2ACECAC8-6F18-4A68-A97C-93419AA34529}" type="pres">
      <dgm:prSet presAssocID="{9D234397-550A-468B-A709-011AE593083E}" presName="linearFlow" presStyleCnt="0">
        <dgm:presLayoutVars>
          <dgm:dir/>
          <dgm:animLvl val="lvl"/>
          <dgm:resizeHandles val="exact"/>
        </dgm:presLayoutVars>
      </dgm:prSet>
      <dgm:spPr/>
    </dgm:pt>
    <dgm:pt modelId="{8018458A-09B0-43A8-BE66-2775DA438F61}" type="pres">
      <dgm:prSet presAssocID="{C8A8F6FA-7A18-4299-8428-533111307E54}" presName="composite" presStyleCnt="0"/>
      <dgm:spPr/>
    </dgm:pt>
    <dgm:pt modelId="{D1AF1AD5-BC86-4B6D-867C-867B4D8EC88D}" type="pres">
      <dgm:prSet presAssocID="{C8A8F6FA-7A18-4299-8428-533111307E54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FF5F80F2-936A-49F2-9444-177C07A23D2A}" type="pres">
      <dgm:prSet presAssocID="{C8A8F6FA-7A18-4299-8428-533111307E54}" presName="descendantText" presStyleLbl="alignAcc1" presStyleIdx="0" presStyleCnt="6">
        <dgm:presLayoutVars>
          <dgm:bulletEnabled val="1"/>
        </dgm:presLayoutVars>
      </dgm:prSet>
      <dgm:spPr/>
    </dgm:pt>
    <dgm:pt modelId="{71FE5316-9A30-4E52-B0CB-B60621390477}" type="pres">
      <dgm:prSet presAssocID="{F7AD909E-5181-43ED-A91F-98C685C81CAD}" presName="sp" presStyleCnt="0"/>
      <dgm:spPr/>
    </dgm:pt>
    <dgm:pt modelId="{1913F3B2-8472-46F7-9C51-FAE47E7363DB}" type="pres">
      <dgm:prSet presAssocID="{C5B85B88-45ED-4DCA-A04D-779C4A8D6FFB}" presName="composite" presStyleCnt="0"/>
      <dgm:spPr/>
    </dgm:pt>
    <dgm:pt modelId="{D4F6C625-2E91-4738-B3C2-248C97B13B87}" type="pres">
      <dgm:prSet presAssocID="{C5B85B88-45ED-4DCA-A04D-779C4A8D6FFB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956452B9-5B01-4118-8AA0-BFCFC32265A3}" type="pres">
      <dgm:prSet presAssocID="{C5B85B88-45ED-4DCA-A04D-779C4A8D6FFB}" presName="descendantText" presStyleLbl="alignAcc1" presStyleIdx="1" presStyleCnt="6">
        <dgm:presLayoutVars>
          <dgm:bulletEnabled val="1"/>
        </dgm:presLayoutVars>
      </dgm:prSet>
      <dgm:spPr/>
    </dgm:pt>
    <dgm:pt modelId="{87C333BD-256D-4CCF-9976-895C63658B5B}" type="pres">
      <dgm:prSet presAssocID="{EAFC093C-6F90-4445-9F7B-C66CF4BC90B1}" presName="sp" presStyleCnt="0"/>
      <dgm:spPr/>
    </dgm:pt>
    <dgm:pt modelId="{55F83896-A992-4545-8D1F-42B44B42D089}" type="pres">
      <dgm:prSet presAssocID="{CD0FA2CC-126A-4321-966E-989AEC01D1A0}" presName="composite" presStyleCnt="0"/>
      <dgm:spPr/>
    </dgm:pt>
    <dgm:pt modelId="{9B063245-5CDC-4E04-AD1C-89BBDDCF6550}" type="pres">
      <dgm:prSet presAssocID="{CD0FA2CC-126A-4321-966E-989AEC01D1A0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C47A801-E43C-452F-9D73-FE8DC42CD774}" type="pres">
      <dgm:prSet presAssocID="{CD0FA2CC-126A-4321-966E-989AEC01D1A0}" presName="descendantText" presStyleLbl="alignAcc1" presStyleIdx="2" presStyleCnt="6">
        <dgm:presLayoutVars>
          <dgm:bulletEnabled val="1"/>
        </dgm:presLayoutVars>
      </dgm:prSet>
      <dgm:spPr/>
    </dgm:pt>
    <dgm:pt modelId="{B7432A44-645C-4850-A2CE-00026C57C629}" type="pres">
      <dgm:prSet presAssocID="{5BD74377-AF9C-45FB-BF3D-4E79DCABE7A3}" presName="sp" presStyleCnt="0"/>
      <dgm:spPr/>
    </dgm:pt>
    <dgm:pt modelId="{8983A6F1-11C7-4A87-A997-C0B99C64BDCA}" type="pres">
      <dgm:prSet presAssocID="{2BF1F9C0-E8F0-4A5A-B679-66BE8D45A5F3}" presName="composite" presStyleCnt="0"/>
      <dgm:spPr/>
    </dgm:pt>
    <dgm:pt modelId="{D418C06A-2AEF-4B0A-B822-ECD0DA366D95}" type="pres">
      <dgm:prSet presAssocID="{2BF1F9C0-E8F0-4A5A-B679-66BE8D45A5F3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234E52B8-876C-4207-986D-9717E426C074}" type="pres">
      <dgm:prSet presAssocID="{2BF1F9C0-E8F0-4A5A-B679-66BE8D45A5F3}" presName="descendantText" presStyleLbl="alignAcc1" presStyleIdx="3" presStyleCnt="6">
        <dgm:presLayoutVars>
          <dgm:bulletEnabled val="1"/>
        </dgm:presLayoutVars>
      </dgm:prSet>
      <dgm:spPr/>
    </dgm:pt>
    <dgm:pt modelId="{67BB2DD1-C337-4E82-BD96-7B7F32EB165C}" type="pres">
      <dgm:prSet presAssocID="{5392977D-9542-471B-926F-6D3962546455}" presName="sp" presStyleCnt="0"/>
      <dgm:spPr/>
    </dgm:pt>
    <dgm:pt modelId="{245DBA74-8A4F-41A7-ADA3-24BF4742D398}" type="pres">
      <dgm:prSet presAssocID="{74544154-B15E-47D0-A509-39B5FA43EB87}" presName="composite" presStyleCnt="0"/>
      <dgm:spPr/>
    </dgm:pt>
    <dgm:pt modelId="{E5633CEC-0785-41C1-A9BB-27418C470123}" type="pres">
      <dgm:prSet presAssocID="{74544154-B15E-47D0-A509-39B5FA43EB87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DEEFD7CD-FA95-4514-80F3-F45D2E9E2F3A}" type="pres">
      <dgm:prSet presAssocID="{74544154-B15E-47D0-A509-39B5FA43EB87}" presName="descendantText" presStyleLbl="alignAcc1" presStyleIdx="4" presStyleCnt="6">
        <dgm:presLayoutVars>
          <dgm:bulletEnabled val="1"/>
        </dgm:presLayoutVars>
      </dgm:prSet>
      <dgm:spPr/>
    </dgm:pt>
    <dgm:pt modelId="{A8DACFDF-A9AA-477A-812C-624FBF6841AB}" type="pres">
      <dgm:prSet presAssocID="{39079FC7-51D0-4ECD-8ECD-30BD46FC5519}" presName="sp" presStyleCnt="0"/>
      <dgm:spPr/>
    </dgm:pt>
    <dgm:pt modelId="{95089957-A010-423D-8949-A0E99A427376}" type="pres">
      <dgm:prSet presAssocID="{8F67D7D1-A4A9-409C-96C0-F14C73A3A280}" presName="composite" presStyleCnt="0"/>
      <dgm:spPr/>
    </dgm:pt>
    <dgm:pt modelId="{3474AD30-1472-4DC6-8279-D233E951A1FD}" type="pres">
      <dgm:prSet presAssocID="{8F67D7D1-A4A9-409C-96C0-F14C73A3A280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9693ACA2-10BC-4014-9C04-A0BF8FEF2B33}" type="pres">
      <dgm:prSet presAssocID="{8F67D7D1-A4A9-409C-96C0-F14C73A3A280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4D7BFF05-23F5-4FC6-8494-3E5DDFC6F782}" srcId="{2BF1F9C0-E8F0-4A5A-B679-66BE8D45A5F3}" destId="{B3B01E1B-007C-4882-8998-41803A272F5E}" srcOrd="0" destOrd="0" parTransId="{5B13C0F6-3769-4188-97FA-18217FF2F7FB}" sibTransId="{B345CCE5-C6E9-4094-8A8B-C9A8A61F80A8}"/>
    <dgm:cxn modelId="{B36A9D0C-585C-4D58-9473-B54803A59CBA}" srcId="{9D234397-550A-468B-A709-011AE593083E}" destId="{8F67D7D1-A4A9-409C-96C0-F14C73A3A280}" srcOrd="5" destOrd="0" parTransId="{33D458C9-E5D2-4053-94D1-04C07ED2AAFC}" sibTransId="{71B2EC5F-460C-49D9-BA21-85A247BB713F}"/>
    <dgm:cxn modelId="{29B1EB27-E5FF-4486-9F81-9AC6BA1D8B2F}" type="presOf" srcId="{CD0FA2CC-126A-4321-966E-989AEC01D1A0}" destId="{9B063245-5CDC-4E04-AD1C-89BBDDCF6550}" srcOrd="0" destOrd="0" presId="urn:microsoft.com/office/officeart/2005/8/layout/chevron2"/>
    <dgm:cxn modelId="{0ECD2435-22E4-42F3-895F-FC35246791F9}" type="presOf" srcId="{0B0179E6-403B-4125-B364-F5F1843E292A}" destId="{DEEFD7CD-FA95-4514-80F3-F45D2E9E2F3A}" srcOrd="0" destOrd="0" presId="urn:microsoft.com/office/officeart/2005/8/layout/chevron2"/>
    <dgm:cxn modelId="{BE733436-DB08-4970-8636-6DAFE50E2885}" srcId="{9D234397-550A-468B-A709-011AE593083E}" destId="{2BF1F9C0-E8F0-4A5A-B679-66BE8D45A5F3}" srcOrd="3" destOrd="0" parTransId="{423B38DA-A41F-4F34-B9D1-D9D95C1C58B1}" sibTransId="{5392977D-9542-471B-926F-6D3962546455}"/>
    <dgm:cxn modelId="{04F5F439-68AD-49FB-90A9-49955CF5C7BC}" type="presOf" srcId="{C02B9979-32F5-4222-85F2-686BE00EE8F9}" destId="{FF5F80F2-936A-49F2-9444-177C07A23D2A}" srcOrd="0" destOrd="0" presId="urn:microsoft.com/office/officeart/2005/8/layout/chevron2"/>
    <dgm:cxn modelId="{843CCB5B-DCBC-4E69-9769-A66B4947E978}" type="presOf" srcId="{9F0E3398-2B98-47CD-B765-246D0758A6EE}" destId="{5C47A801-E43C-452F-9D73-FE8DC42CD774}" srcOrd="0" destOrd="0" presId="urn:microsoft.com/office/officeart/2005/8/layout/chevron2"/>
    <dgm:cxn modelId="{7F0D775F-7F42-46EA-94C3-C01636B650CD}" srcId="{CD0FA2CC-126A-4321-966E-989AEC01D1A0}" destId="{9F0E3398-2B98-47CD-B765-246D0758A6EE}" srcOrd="0" destOrd="0" parTransId="{23C4C3E4-563D-4DC9-AD29-3405D593168D}" sibTransId="{247116DF-6368-468F-A68F-880BEEB29D2C}"/>
    <dgm:cxn modelId="{6D0B4561-05F8-45F2-857D-B758BDEC7494}" srcId="{74544154-B15E-47D0-A509-39B5FA43EB87}" destId="{0B0179E6-403B-4125-B364-F5F1843E292A}" srcOrd="0" destOrd="0" parTransId="{4735DB96-7D39-4D79-AAB3-D2F63F2DA369}" sibTransId="{839A27B5-FE1E-4D8A-9614-C443298BC95E}"/>
    <dgm:cxn modelId="{A1AE6D4A-DA6B-4C04-9B42-F6A637E3461B}" srcId="{C8A8F6FA-7A18-4299-8428-533111307E54}" destId="{C02B9979-32F5-4222-85F2-686BE00EE8F9}" srcOrd="0" destOrd="0" parTransId="{AD4952D6-240B-469B-A2D2-C2049100BC9D}" sibTransId="{A24DE6F4-125B-408D-8308-F42E9D0A39D1}"/>
    <dgm:cxn modelId="{C27E424E-D101-4877-A11F-3327B40B08B0}" type="presOf" srcId="{7EE2B0BE-312D-4FD5-A9EC-2B09D422A687}" destId="{9693ACA2-10BC-4014-9C04-A0BF8FEF2B33}" srcOrd="0" destOrd="0" presId="urn:microsoft.com/office/officeart/2005/8/layout/chevron2"/>
    <dgm:cxn modelId="{1BB9FB6E-B462-47D1-B6A5-3FB5EA13A25C}" srcId="{9D234397-550A-468B-A709-011AE593083E}" destId="{C5B85B88-45ED-4DCA-A04D-779C4A8D6FFB}" srcOrd="1" destOrd="0" parTransId="{1EA3068B-5F49-4843-90A0-A463E082C158}" sibTransId="{EAFC093C-6F90-4445-9F7B-C66CF4BC90B1}"/>
    <dgm:cxn modelId="{2CCD0252-8D85-417C-A516-0557835297F7}" srcId="{9D234397-550A-468B-A709-011AE593083E}" destId="{C8A8F6FA-7A18-4299-8428-533111307E54}" srcOrd="0" destOrd="0" parTransId="{041D6231-F9B1-45D2-AB17-E84182865DA9}" sibTransId="{F7AD909E-5181-43ED-A91F-98C685C81CAD}"/>
    <dgm:cxn modelId="{98795C52-5BAC-4992-A60D-4BD47B6BF045}" type="presOf" srcId="{CB57E346-503B-4799-8863-DF2144687548}" destId="{956452B9-5B01-4118-8AA0-BFCFC32265A3}" srcOrd="0" destOrd="0" presId="urn:microsoft.com/office/officeart/2005/8/layout/chevron2"/>
    <dgm:cxn modelId="{9975BF52-8FF5-486F-9136-53FBAEB8C777}" type="presOf" srcId="{B3B01E1B-007C-4882-8998-41803A272F5E}" destId="{234E52B8-876C-4207-986D-9717E426C074}" srcOrd="0" destOrd="0" presId="urn:microsoft.com/office/officeart/2005/8/layout/chevron2"/>
    <dgm:cxn modelId="{B6247858-4244-4B2B-B752-F85FC84F5DB2}" type="presOf" srcId="{9D234397-550A-468B-A709-011AE593083E}" destId="{2ACECAC8-6F18-4A68-A97C-93419AA34529}" srcOrd="0" destOrd="0" presId="urn:microsoft.com/office/officeart/2005/8/layout/chevron2"/>
    <dgm:cxn modelId="{B70B8F79-0F3C-4491-B9E7-EDA065B74DFB}" type="presOf" srcId="{74544154-B15E-47D0-A509-39B5FA43EB87}" destId="{E5633CEC-0785-41C1-A9BB-27418C470123}" srcOrd="0" destOrd="0" presId="urn:microsoft.com/office/officeart/2005/8/layout/chevron2"/>
    <dgm:cxn modelId="{3847F779-6401-47B2-95A2-6203C406C69D}" srcId="{9D234397-550A-468B-A709-011AE593083E}" destId="{74544154-B15E-47D0-A509-39B5FA43EB87}" srcOrd="4" destOrd="0" parTransId="{8A1C7D62-0EC5-4AFF-A93D-09CEEAE92C71}" sibTransId="{39079FC7-51D0-4ECD-8ECD-30BD46FC5519}"/>
    <dgm:cxn modelId="{7214707B-AE21-497A-B6EC-4C3C1441FD0D}" srcId="{C5B85B88-45ED-4DCA-A04D-779C4A8D6FFB}" destId="{CB57E346-503B-4799-8863-DF2144687548}" srcOrd="0" destOrd="0" parTransId="{D9045CCB-A1FB-44F9-810D-6AA00C116C9F}" sibTransId="{62C123B7-FD4A-4FB7-91A9-8103A90B13BA}"/>
    <dgm:cxn modelId="{C0523291-49A8-4F63-A042-49C53B21382B}" type="presOf" srcId="{8F67D7D1-A4A9-409C-96C0-F14C73A3A280}" destId="{3474AD30-1472-4DC6-8279-D233E951A1FD}" srcOrd="0" destOrd="0" presId="urn:microsoft.com/office/officeart/2005/8/layout/chevron2"/>
    <dgm:cxn modelId="{73EF2599-912F-4D66-BCA6-1BCD2F75AD58}" type="presOf" srcId="{C5B85B88-45ED-4DCA-A04D-779C4A8D6FFB}" destId="{D4F6C625-2E91-4738-B3C2-248C97B13B87}" srcOrd="0" destOrd="0" presId="urn:microsoft.com/office/officeart/2005/8/layout/chevron2"/>
    <dgm:cxn modelId="{ED5E5CA1-E236-47A1-895B-B7DE7F15A06E}" type="presOf" srcId="{C8A8F6FA-7A18-4299-8428-533111307E54}" destId="{D1AF1AD5-BC86-4B6D-867C-867B4D8EC88D}" srcOrd="0" destOrd="0" presId="urn:microsoft.com/office/officeart/2005/8/layout/chevron2"/>
    <dgm:cxn modelId="{D8F7B2C2-018D-4626-B6E7-1327F215F21B}" srcId="{9D234397-550A-468B-A709-011AE593083E}" destId="{CD0FA2CC-126A-4321-966E-989AEC01D1A0}" srcOrd="2" destOrd="0" parTransId="{D6A98081-BC7C-4FCD-B3FB-35D3E30AD990}" sibTransId="{5BD74377-AF9C-45FB-BF3D-4E79DCABE7A3}"/>
    <dgm:cxn modelId="{ED853CF1-5E69-4C74-858B-72DFAEE455AB}" type="presOf" srcId="{2BF1F9C0-E8F0-4A5A-B679-66BE8D45A5F3}" destId="{D418C06A-2AEF-4B0A-B822-ECD0DA366D95}" srcOrd="0" destOrd="0" presId="urn:microsoft.com/office/officeart/2005/8/layout/chevron2"/>
    <dgm:cxn modelId="{9A9725F9-2353-4653-B8E7-2AE1B6FC58FD}" srcId="{8F67D7D1-A4A9-409C-96C0-F14C73A3A280}" destId="{7EE2B0BE-312D-4FD5-A9EC-2B09D422A687}" srcOrd="0" destOrd="0" parTransId="{F2BA41DA-A1C1-44CF-9B46-15647BB2429C}" sibTransId="{C257D9EC-AB02-460E-B3F1-903182AAE308}"/>
    <dgm:cxn modelId="{C2B2EAB5-FD9F-4370-B173-CB05D5EF45CB}" type="presParOf" srcId="{2ACECAC8-6F18-4A68-A97C-93419AA34529}" destId="{8018458A-09B0-43A8-BE66-2775DA438F61}" srcOrd="0" destOrd="0" presId="urn:microsoft.com/office/officeart/2005/8/layout/chevron2"/>
    <dgm:cxn modelId="{5E653D77-4D7F-4747-9967-68D10E7450CC}" type="presParOf" srcId="{8018458A-09B0-43A8-BE66-2775DA438F61}" destId="{D1AF1AD5-BC86-4B6D-867C-867B4D8EC88D}" srcOrd="0" destOrd="0" presId="urn:microsoft.com/office/officeart/2005/8/layout/chevron2"/>
    <dgm:cxn modelId="{D086FFFA-696C-41C3-8583-7EC6B88F68AA}" type="presParOf" srcId="{8018458A-09B0-43A8-BE66-2775DA438F61}" destId="{FF5F80F2-936A-49F2-9444-177C07A23D2A}" srcOrd="1" destOrd="0" presId="urn:microsoft.com/office/officeart/2005/8/layout/chevron2"/>
    <dgm:cxn modelId="{797C1D74-C443-4FB7-8BE1-D7639BE977A5}" type="presParOf" srcId="{2ACECAC8-6F18-4A68-A97C-93419AA34529}" destId="{71FE5316-9A30-4E52-B0CB-B60621390477}" srcOrd="1" destOrd="0" presId="urn:microsoft.com/office/officeart/2005/8/layout/chevron2"/>
    <dgm:cxn modelId="{284391A9-C3A2-40C9-BA49-AAAF0A748E0A}" type="presParOf" srcId="{2ACECAC8-6F18-4A68-A97C-93419AA34529}" destId="{1913F3B2-8472-46F7-9C51-FAE47E7363DB}" srcOrd="2" destOrd="0" presId="urn:microsoft.com/office/officeart/2005/8/layout/chevron2"/>
    <dgm:cxn modelId="{3ECDF96B-9F5F-47C3-A9E6-C81C0F5F4953}" type="presParOf" srcId="{1913F3B2-8472-46F7-9C51-FAE47E7363DB}" destId="{D4F6C625-2E91-4738-B3C2-248C97B13B87}" srcOrd="0" destOrd="0" presId="urn:microsoft.com/office/officeart/2005/8/layout/chevron2"/>
    <dgm:cxn modelId="{EE1586B8-A1ED-41CE-83C3-3D45D6943F27}" type="presParOf" srcId="{1913F3B2-8472-46F7-9C51-FAE47E7363DB}" destId="{956452B9-5B01-4118-8AA0-BFCFC32265A3}" srcOrd="1" destOrd="0" presId="urn:microsoft.com/office/officeart/2005/8/layout/chevron2"/>
    <dgm:cxn modelId="{EDEFA393-E2B5-4462-873E-8993B8237CE1}" type="presParOf" srcId="{2ACECAC8-6F18-4A68-A97C-93419AA34529}" destId="{87C333BD-256D-4CCF-9976-895C63658B5B}" srcOrd="3" destOrd="0" presId="urn:microsoft.com/office/officeart/2005/8/layout/chevron2"/>
    <dgm:cxn modelId="{E4035798-6997-4889-9B10-FF3843B5800F}" type="presParOf" srcId="{2ACECAC8-6F18-4A68-A97C-93419AA34529}" destId="{55F83896-A992-4545-8D1F-42B44B42D089}" srcOrd="4" destOrd="0" presId="urn:microsoft.com/office/officeart/2005/8/layout/chevron2"/>
    <dgm:cxn modelId="{3C8041A2-8D2E-408D-8FFE-A5BF658173C5}" type="presParOf" srcId="{55F83896-A992-4545-8D1F-42B44B42D089}" destId="{9B063245-5CDC-4E04-AD1C-89BBDDCF6550}" srcOrd="0" destOrd="0" presId="urn:microsoft.com/office/officeart/2005/8/layout/chevron2"/>
    <dgm:cxn modelId="{59480307-946C-43A4-9D4F-FBC9B2B663AD}" type="presParOf" srcId="{55F83896-A992-4545-8D1F-42B44B42D089}" destId="{5C47A801-E43C-452F-9D73-FE8DC42CD774}" srcOrd="1" destOrd="0" presId="urn:microsoft.com/office/officeart/2005/8/layout/chevron2"/>
    <dgm:cxn modelId="{7B72BDAB-DA8A-4A1C-BBD0-944363C4452A}" type="presParOf" srcId="{2ACECAC8-6F18-4A68-A97C-93419AA34529}" destId="{B7432A44-645C-4850-A2CE-00026C57C629}" srcOrd="5" destOrd="0" presId="urn:microsoft.com/office/officeart/2005/8/layout/chevron2"/>
    <dgm:cxn modelId="{3FCD93AA-A556-470F-B8C5-BB1F03DEDA27}" type="presParOf" srcId="{2ACECAC8-6F18-4A68-A97C-93419AA34529}" destId="{8983A6F1-11C7-4A87-A997-C0B99C64BDCA}" srcOrd="6" destOrd="0" presId="urn:microsoft.com/office/officeart/2005/8/layout/chevron2"/>
    <dgm:cxn modelId="{2AABB12A-37A6-4378-A77C-4BE7253597B2}" type="presParOf" srcId="{8983A6F1-11C7-4A87-A997-C0B99C64BDCA}" destId="{D418C06A-2AEF-4B0A-B822-ECD0DA366D95}" srcOrd="0" destOrd="0" presId="urn:microsoft.com/office/officeart/2005/8/layout/chevron2"/>
    <dgm:cxn modelId="{EDEB9F70-88F2-4359-86E0-4F81DD22723A}" type="presParOf" srcId="{8983A6F1-11C7-4A87-A997-C0B99C64BDCA}" destId="{234E52B8-876C-4207-986D-9717E426C074}" srcOrd="1" destOrd="0" presId="urn:microsoft.com/office/officeart/2005/8/layout/chevron2"/>
    <dgm:cxn modelId="{9D949C07-7757-4651-B349-939511CA88C5}" type="presParOf" srcId="{2ACECAC8-6F18-4A68-A97C-93419AA34529}" destId="{67BB2DD1-C337-4E82-BD96-7B7F32EB165C}" srcOrd="7" destOrd="0" presId="urn:microsoft.com/office/officeart/2005/8/layout/chevron2"/>
    <dgm:cxn modelId="{CA1BA19E-7F13-4970-A1E6-F34C3848B182}" type="presParOf" srcId="{2ACECAC8-6F18-4A68-A97C-93419AA34529}" destId="{245DBA74-8A4F-41A7-ADA3-24BF4742D398}" srcOrd="8" destOrd="0" presId="urn:microsoft.com/office/officeart/2005/8/layout/chevron2"/>
    <dgm:cxn modelId="{1E6EE9CE-9BA4-4174-8E2F-5446AA11DD35}" type="presParOf" srcId="{245DBA74-8A4F-41A7-ADA3-24BF4742D398}" destId="{E5633CEC-0785-41C1-A9BB-27418C470123}" srcOrd="0" destOrd="0" presId="urn:microsoft.com/office/officeart/2005/8/layout/chevron2"/>
    <dgm:cxn modelId="{28BC77FB-737A-48A9-821F-C2F6C87D22C4}" type="presParOf" srcId="{245DBA74-8A4F-41A7-ADA3-24BF4742D398}" destId="{DEEFD7CD-FA95-4514-80F3-F45D2E9E2F3A}" srcOrd="1" destOrd="0" presId="urn:microsoft.com/office/officeart/2005/8/layout/chevron2"/>
    <dgm:cxn modelId="{CED2C21F-DF13-483C-8EB2-9466B00A58D4}" type="presParOf" srcId="{2ACECAC8-6F18-4A68-A97C-93419AA34529}" destId="{A8DACFDF-A9AA-477A-812C-624FBF6841AB}" srcOrd="9" destOrd="0" presId="urn:microsoft.com/office/officeart/2005/8/layout/chevron2"/>
    <dgm:cxn modelId="{908D2A47-1E8C-4504-9985-A995FA18DF33}" type="presParOf" srcId="{2ACECAC8-6F18-4A68-A97C-93419AA34529}" destId="{95089957-A010-423D-8949-A0E99A427376}" srcOrd="10" destOrd="0" presId="urn:microsoft.com/office/officeart/2005/8/layout/chevron2"/>
    <dgm:cxn modelId="{5F02096F-9B5E-423A-B2E5-9A6A89202C23}" type="presParOf" srcId="{95089957-A010-423D-8949-A0E99A427376}" destId="{3474AD30-1472-4DC6-8279-D233E951A1FD}" srcOrd="0" destOrd="0" presId="urn:microsoft.com/office/officeart/2005/8/layout/chevron2"/>
    <dgm:cxn modelId="{04FD3AA4-0D1F-4408-8A64-D597134921A0}" type="presParOf" srcId="{95089957-A010-423D-8949-A0E99A427376}" destId="{9693ACA2-10BC-4014-9C04-A0BF8FEF2B3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F1AD5-BC86-4B6D-867C-867B4D8EC88D}">
      <dsp:nvSpPr>
        <dsp:cNvPr id="0" name=""/>
        <dsp:cNvSpPr/>
      </dsp:nvSpPr>
      <dsp:spPr>
        <a:xfrm rot="5400000">
          <a:off x="-117433" y="121427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</a:t>
          </a:r>
        </a:p>
      </dsp:txBody>
      <dsp:txXfrm rot="-5400000">
        <a:off x="1" y="278005"/>
        <a:ext cx="548021" cy="234867"/>
      </dsp:txXfrm>
    </dsp:sp>
    <dsp:sp modelId="{FF5F80F2-936A-49F2-9444-177C07A23D2A}">
      <dsp:nvSpPr>
        <dsp:cNvPr id="0" name=""/>
        <dsp:cNvSpPr/>
      </dsp:nvSpPr>
      <dsp:spPr>
        <a:xfrm rot="5400000">
          <a:off x="4911319" y="-4359304"/>
          <a:ext cx="509145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Giới</a:t>
          </a:r>
          <a:r>
            <a:rPr lang="en-US" sz="3000" kern="1200" dirty="0"/>
            <a:t> </a:t>
          </a:r>
          <a:r>
            <a:rPr lang="en-US" sz="3000" kern="1200" dirty="0" err="1"/>
            <a:t>thiệu</a:t>
          </a:r>
          <a:r>
            <a:rPr lang="en-US" sz="3000" kern="1200" dirty="0"/>
            <a:t> </a:t>
          </a:r>
          <a:r>
            <a:rPr lang="en-US" sz="3000" kern="1200" dirty="0" err="1"/>
            <a:t>về</a:t>
          </a:r>
          <a:r>
            <a:rPr lang="en-US" sz="3000" kern="1200" dirty="0"/>
            <a:t> </a:t>
          </a:r>
          <a:r>
            <a:rPr lang="en-US" sz="3000" kern="1200" dirty="0" err="1"/>
            <a:t>công</a:t>
          </a:r>
          <a:r>
            <a:rPr lang="en-US" sz="3000" kern="1200" dirty="0"/>
            <a:t> </a:t>
          </a:r>
          <a:r>
            <a:rPr lang="en-US" sz="3000" kern="1200" dirty="0" err="1"/>
            <a:t>nghệ</a:t>
          </a:r>
          <a:r>
            <a:rPr lang="en-US" sz="3000" kern="1200" dirty="0"/>
            <a:t> JSF</a:t>
          </a:r>
        </a:p>
      </dsp:txBody>
      <dsp:txXfrm rot="-5400000">
        <a:off x="548021" y="28848"/>
        <a:ext cx="9210887" cy="459437"/>
      </dsp:txXfrm>
    </dsp:sp>
    <dsp:sp modelId="{D4F6C625-2E91-4738-B3C2-248C97B13B87}">
      <dsp:nvSpPr>
        <dsp:cNvPr id="0" name=""/>
        <dsp:cNvSpPr/>
      </dsp:nvSpPr>
      <dsp:spPr>
        <a:xfrm rot="5400000">
          <a:off x="-117433" y="8046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</a:t>
          </a:r>
        </a:p>
      </dsp:txBody>
      <dsp:txXfrm rot="-5400000">
        <a:off x="1" y="961204"/>
        <a:ext cx="548021" cy="234867"/>
      </dsp:txXfrm>
    </dsp:sp>
    <dsp:sp modelId="{956452B9-5B01-4118-8AA0-BFCFC32265A3}">
      <dsp:nvSpPr>
        <dsp:cNvPr id="0" name=""/>
        <dsp:cNvSpPr/>
      </dsp:nvSpPr>
      <dsp:spPr>
        <a:xfrm rot="5400000">
          <a:off x="4911453" y="-3676238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Giới</a:t>
          </a:r>
          <a:r>
            <a:rPr lang="en-US" sz="3000" kern="1200" dirty="0"/>
            <a:t> </a:t>
          </a:r>
          <a:r>
            <a:rPr lang="en-US" sz="3000" kern="1200" dirty="0" err="1"/>
            <a:t>thiệu</a:t>
          </a:r>
          <a:r>
            <a:rPr lang="en-US" sz="3000" kern="1200" dirty="0"/>
            <a:t> </a:t>
          </a:r>
          <a:r>
            <a:rPr lang="en-US" sz="3000" kern="1200" dirty="0" err="1"/>
            <a:t>Primefaces</a:t>
          </a:r>
          <a:endParaRPr lang="en-US" sz="3000" kern="1200" dirty="0"/>
        </a:p>
      </dsp:txBody>
      <dsp:txXfrm rot="-5400000">
        <a:off x="548022" y="712034"/>
        <a:ext cx="9210900" cy="459195"/>
      </dsp:txXfrm>
    </dsp:sp>
    <dsp:sp modelId="{9B063245-5CDC-4E04-AD1C-89BBDDCF6550}">
      <dsp:nvSpPr>
        <dsp:cNvPr id="0" name=""/>
        <dsp:cNvSpPr/>
      </dsp:nvSpPr>
      <dsp:spPr>
        <a:xfrm rot="5400000">
          <a:off x="-117433" y="14878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</a:t>
          </a:r>
        </a:p>
      </dsp:txBody>
      <dsp:txXfrm rot="-5400000">
        <a:off x="1" y="1644404"/>
        <a:ext cx="548021" cy="234867"/>
      </dsp:txXfrm>
    </dsp:sp>
    <dsp:sp modelId="{5C47A801-E43C-452F-9D73-FE8DC42CD774}">
      <dsp:nvSpPr>
        <dsp:cNvPr id="0" name=""/>
        <dsp:cNvSpPr/>
      </dsp:nvSpPr>
      <dsp:spPr>
        <a:xfrm rot="5400000">
          <a:off x="4911453" y="-2993038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Các</a:t>
          </a:r>
          <a:r>
            <a:rPr lang="en-US" sz="3000" kern="1200" dirty="0"/>
            <a:t> </a:t>
          </a:r>
          <a:r>
            <a:rPr lang="en-US" sz="3000" kern="1200" dirty="0" err="1"/>
            <a:t>thành</a:t>
          </a:r>
          <a:r>
            <a:rPr lang="en-US" sz="3000" kern="1200" dirty="0"/>
            <a:t> </a:t>
          </a:r>
          <a:r>
            <a:rPr lang="en-US" sz="3000" kern="1200" dirty="0" err="1"/>
            <a:t>phần</a:t>
          </a:r>
          <a:r>
            <a:rPr lang="en-US" sz="3000" kern="1200" dirty="0"/>
            <a:t> </a:t>
          </a:r>
          <a:r>
            <a:rPr lang="en-US" sz="3000" kern="1200" dirty="0" err="1"/>
            <a:t>cơ</a:t>
          </a:r>
          <a:r>
            <a:rPr lang="en-US" sz="3000" kern="1200" dirty="0"/>
            <a:t> </a:t>
          </a:r>
          <a:r>
            <a:rPr lang="en-US" sz="3000" kern="1200" dirty="0" err="1"/>
            <a:t>bản</a:t>
          </a:r>
          <a:r>
            <a:rPr lang="en-US" sz="3000" kern="1200" dirty="0"/>
            <a:t> </a:t>
          </a:r>
          <a:r>
            <a:rPr lang="en-US" sz="3000" kern="1200" dirty="0" err="1"/>
            <a:t>và</a:t>
          </a:r>
          <a:r>
            <a:rPr lang="en-US" sz="3000" kern="1200" dirty="0"/>
            <a:t> </a:t>
          </a:r>
          <a:r>
            <a:rPr lang="en-US" sz="3000" kern="1200" dirty="0" err="1"/>
            <a:t>một</a:t>
          </a:r>
          <a:r>
            <a:rPr lang="en-US" sz="3000" kern="1200" dirty="0"/>
            <a:t> </a:t>
          </a:r>
          <a:r>
            <a:rPr lang="en-US" sz="3000" kern="1200" dirty="0" err="1"/>
            <a:t>số</a:t>
          </a:r>
          <a:r>
            <a:rPr lang="en-US" sz="3000" kern="1200" dirty="0"/>
            <a:t> tag </a:t>
          </a:r>
          <a:r>
            <a:rPr lang="en-US" sz="3000" kern="1200" dirty="0" err="1"/>
            <a:t>phổ</a:t>
          </a:r>
          <a:r>
            <a:rPr lang="en-US" sz="3000" kern="1200" dirty="0"/>
            <a:t> </a:t>
          </a:r>
          <a:r>
            <a:rPr lang="en-US" sz="3000" kern="1200" dirty="0" err="1"/>
            <a:t>biến</a:t>
          </a:r>
          <a:r>
            <a:rPr lang="en-US" sz="3000" kern="1200" dirty="0"/>
            <a:t> </a:t>
          </a:r>
        </a:p>
      </dsp:txBody>
      <dsp:txXfrm rot="-5400000">
        <a:off x="548022" y="1395234"/>
        <a:ext cx="9210900" cy="459195"/>
      </dsp:txXfrm>
    </dsp:sp>
    <dsp:sp modelId="{D418C06A-2AEF-4B0A-B822-ECD0DA366D95}">
      <dsp:nvSpPr>
        <dsp:cNvPr id="0" name=""/>
        <dsp:cNvSpPr/>
      </dsp:nvSpPr>
      <dsp:spPr>
        <a:xfrm rot="5400000">
          <a:off x="-117433" y="21710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4</a:t>
          </a:r>
        </a:p>
      </dsp:txBody>
      <dsp:txXfrm rot="-5400000">
        <a:off x="1" y="2327604"/>
        <a:ext cx="548021" cy="234867"/>
      </dsp:txXfrm>
    </dsp:sp>
    <dsp:sp modelId="{234E52B8-876C-4207-986D-9717E426C074}">
      <dsp:nvSpPr>
        <dsp:cNvPr id="0" name=""/>
        <dsp:cNvSpPr/>
      </dsp:nvSpPr>
      <dsp:spPr>
        <a:xfrm rot="5400000">
          <a:off x="4911453" y="-2309838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Đánh</a:t>
          </a:r>
          <a:r>
            <a:rPr lang="en-US" sz="3000" kern="1200" dirty="0"/>
            <a:t> </a:t>
          </a:r>
          <a:r>
            <a:rPr lang="en-US" sz="3000" kern="1200" dirty="0" err="1"/>
            <a:t>giá</a:t>
          </a:r>
          <a:r>
            <a:rPr lang="en-US" sz="3000" kern="1200" dirty="0"/>
            <a:t> </a:t>
          </a:r>
          <a:r>
            <a:rPr lang="en-US" sz="3000" kern="1200" dirty="0" err="1"/>
            <a:t>Primefaces</a:t>
          </a:r>
          <a:r>
            <a:rPr lang="en-US" sz="3000" kern="1200" dirty="0"/>
            <a:t> </a:t>
          </a:r>
        </a:p>
      </dsp:txBody>
      <dsp:txXfrm rot="-5400000">
        <a:off x="548022" y="2078434"/>
        <a:ext cx="9210900" cy="459195"/>
      </dsp:txXfrm>
    </dsp:sp>
    <dsp:sp modelId="{E5633CEC-0785-41C1-A9BB-27418C470123}">
      <dsp:nvSpPr>
        <dsp:cNvPr id="0" name=""/>
        <dsp:cNvSpPr/>
      </dsp:nvSpPr>
      <dsp:spPr>
        <a:xfrm rot="5400000">
          <a:off x="-117433" y="28542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5</a:t>
          </a:r>
        </a:p>
      </dsp:txBody>
      <dsp:txXfrm rot="-5400000">
        <a:off x="1" y="3010804"/>
        <a:ext cx="548021" cy="234867"/>
      </dsp:txXfrm>
    </dsp:sp>
    <dsp:sp modelId="{DEEFD7CD-FA95-4514-80F3-F45D2E9E2F3A}">
      <dsp:nvSpPr>
        <dsp:cNvPr id="0" name=""/>
        <dsp:cNvSpPr/>
      </dsp:nvSpPr>
      <dsp:spPr>
        <a:xfrm rot="5400000">
          <a:off x="4911453" y="-1626638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Cách</a:t>
          </a:r>
          <a:r>
            <a:rPr lang="en-US" sz="3000" kern="1200" dirty="0"/>
            <a:t> </a:t>
          </a:r>
          <a:r>
            <a:rPr lang="en-US" sz="3000" kern="1200" dirty="0" err="1"/>
            <a:t>cài</a:t>
          </a:r>
          <a:r>
            <a:rPr lang="en-US" sz="3000" kern="1200" dirty="0"/>
            <a:t> </a:t>
          </a:r>
          <a:r>
            <a:rPr lang="en-US" sz="3000" kern="1200" dirty="0" err="1"/>
            <a:t>đặt</a:t>
          </a:r>
          <a:r>
            <a:rPr lang="en-US" sz="3000" kern="1200" dirty="0"/>
            <a:t> </a:t>
          </a:r>
          <a:r>
            <a:rPr lang="en-US" sz="3000" kern="1200" dirty="0" err="1"/>
            <a:t>và</a:t>
          </a:r>
          <a:r>
            <a:rPr lang="en-US" sz="3000" kern="1200" dirty="0"/>
            <a:t> </a:t>
          </a:r>
          <a:r>
            <a:rPr lang="en-US" sz="3000" kern="1200" dirty="0" err="1"/>
            <a:t>sử</a:t>
          </a:r>
          <a:r>
            <a:rPr lang="en-US" sz="3000" kern="1200" dirty="0"/>
            <a:t> </a:t>
          </a:r>
          <a:r>
            <a:rPr lang="en-US" sz="3000" kern="1200" dirty="0" err="1"/>
            <a:t>dụng</a:t>
          </a:r>
          <a:endParaRPr lang="en-US" sz="3000" kern="1200" dirty="0"/>
        </a:p>
      </dsp:txBody>
      <dsp:txXfrm rot="-5400000">
        <a:off x="548022" y="2761634"/>
        <a:ext cx="9210900" cy="459195"/>
      </dsp:txXfrm>
    </dsp:sp>
    <dsp:sp modelId="{3474AD30-1472-4DC6-8279-D233E951A1FD}">
      <dsp:nvSpPr>
        <dsp:cNvPr id="0" name=""/>
        <dsp:cNvSpPr/>
      </dsp:nvSpPr>
      <dsp:spPr>
        <a:xfrm rot="5400000">
          <a:off x="-117433" y="35374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6</a:t>
          </a:r>
        </a:p>
      </dsp:txBody>
      <dsp:txXfrm rot="-5400000">
        <a:off x="1" y="3694004"/>
        <a:ext cx="548021" cy="234867"/>
      </dsp:txXfrm>
    </dsp:sp>
    <dsp:sp modelId="{9693ACA2-10BC-4014-9C04-A0BF8FEF2B33}">
      <dsp:nvSpPr>
        <dsp:cNvPr id="0" name=""/>
        <dsp:cNvSpPr/>
      </dsp:nvSpPr>
      <dsp:spPr>
        <a:xfrm rot="5400000">
          <a:off x="4911453" y="-943439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Demo</a:t>
          </a:r>
        </a:p>
      </dsp:txBody>
      <dsp:txXfrm rot="-5400000">
        <a:off x="548022" y="3444833"/>
        <a:ext cx="9210900" cy="4591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F1AD5-BC86-4B6D-867C-867B4D8EC88D}">
      <dsp:nvSpPr>
        <dsp:cNvPr id="0" name=""/>
        <dsp:cNvSpPr/>
      </dsp:nvSpPr>
      <dsp:spPr>
        <a:xfrm rot="5400000">
          <a:off x="-117433" y="121427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</a:t>
          </a:r>
        </a:p>
      </dsp:txBody>
      <dsp:txXfrm rot="-5400000">
        <a:off x="1" y="278005"/>
        <a:ext cx="548021" cy="234867"/>
      </dsp:txXfrm>
    </dsp:sp>
    <dsp:sp modelId="{FF5F80F2-936A-49F2-9444-177C07A23D2A}">
      <dsp:nvSpPr>
        <dsp:cNvPr id="0" name=""/>
        <dsp:cNvSpPr/>
      </dsp:nvSpPr>
      <dsp:spPr>
        <a:xfrm rot="5400000">
          <a:off x="4911319" y="-4359304"/>
          <a:ext cx="509145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Giới</a:t>
          </a:r>
          <a:r>
            <a:rPr lang="en-US" sz="3000" kern="1200" dirty="0"/>
            <a:t> </a:t>
          </a:r>
          <a:r>
            <a:rPr lang="en-US" sz="3000" kern="1200" dirty="0" err="1"/>
            <a:t>thiệu</a:t>
          </a:r>
          <a:r>
            <a:rPr lang="en-US" sz="3000" kern="1200" dirty="0"/>
            <a:t> </a:t>
          </a:r>
          <a:r>
            <a:rPr lang="en-US" sz="3000" kern="1200" dirty="0" err="1"/>
            <a:t>về</a:t>
          </a:r>
          <a:r>
            <a:rPr lang="en-US" sz="3000" kern="1200" dirty="0"/>
            <a:t> </a:t>
          </a:r>
          <a:r>
            <a:rPr lang="en-US" sz="3000" kern="1200" dirty="0" err="1"/>
            <a:t>công</a:t>
          </a:r>
          <a:r>
            <a:rPr lang="en-US" sz="3000" kern="1200" dirty="0"/>
            <a:t> </a:t>
          </a:r>
          <a:r>
            <a:rPr lang="en-US" sz="3000" kern="1200" dirty="0" err="1"/>
            <a:t>nghệ</a:t>
          </a:r>
          <a:r>
            <a:rPr lang="en-US" sz="3000" kern="1200" dirty="0"/>
            <a:t> JSF</a:t>
          </a:r>
        </a:p>
      </dsp:txBody>
      <dsp:txXfrm rot="-5400000">
        <a:off x="548021" y="28848"/>
        <a:ext cx="9210887" cy="459437"/>
      </dsp:txXfrm>
    </dsp:sp>
    <dsp:sp modelId="{D4F6C625-2E91-4738-B3C2-248C97B13B87}">
      <dsp:nvSpPr>
        <dsp:cNvPr id="0" name=""/>
        <dsp:cNvSpPr/>
      </dsp:nvSpPr>
      <dsp:spPr>
        <a:xfrm rot="5400000">
          <a:off x="-117433" y="8046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</a:t>
          </a:r>
        </a:p>
      </dsp:txBody>
      <dsp:txXfrm rot="-5400000">
        <a:off x="1" y="961204"/>
        <a:ext cx="548021" cy="234867"/>
      </dsp:txXfrm>
    </dsp:sp>
    <dsp:sp modelId="{956452B9-5B01-4118-8AA0-BFCFC32265A3}">
      <dsp:nvSpPr>
        <dsp:cNvPr id="0" name=""/>
        <dsp:cNvSpPr/>
      </dsp:nvSpPr>
      <dsp:spPr>
        <a:xfrm rot="5400000">
          <a:off x="4911453" y="-3676238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1" kern="1200" dirty="0" err="1"/>
            <a:t>Giới</a:t>
          </a:r>
          <a:r>
            <a:rPr lang="en-US" sz="3000" b="1" kern="1200" dirty="0"/>
            <a:t> </a:t>
          </a:r>
          <a:r>
            <a:rPr lang="en-US" sz="3000" b="1" kern="1200" dirty="0" err="1"/>
            <a:t>thiệu</a:t>
          </a:r>
          <a:r>
            <a:rPr lang="en-US" sz="3000" b="1" kern="1200" dirty="0"/>
            <a:t> </a:t>
          </a:r>
          <a:r>
            <a:rPr lang="en-US" sz="3000" b="1" kern="1200" dirty="0" err="1"/>
            <a:t>Primefaces</a:t>
          </a:r>
          <a:endParaRPr lang="en-US" sz="3000" b="1" kern="1200" dirty="0"/>
        </a:p>
      </dsp:txBody>
      <dsp:txXfrm rot="-5400000">
        <a:off x="548022" y="712034"/>
        <a:ext cx="9210900" cy="459195"/>
      </dsp:txXfrm>
    </dsp:sp>
    <dsp:sp modelId="{9B063245-5CDC-4E04-AD1C-89BBDDCF6550}">
      <dsp:nvSpPr>
        <dsp:cNvPr id="0" name=""/>
        <dsp:cNvSpPr/>
      </dsp:nvSpPr>
      <dsp:spPr>
        <a:xfrm rot="5400000">
          <a:off x="-117433" y="14878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</a:t>
          </a:r>
        </a:p>
      </dsp:txBody>
      <dsp:txXfrm rot="-5400000">
        <a:off x="1" y="1644404"/>
        <a:ext cx="548021" cy="234867"/>
      </dsp:txXfrm>
    </dsp:sp>
    <dsp:sp modelId="{5C47A801-E43C-452F-9D73-FE8DC42CD774}">
      <dsp:nvSpPr>
        <dsp:cNvPr id="0" name=""/>
        <dsp:cNvSpPr/>
      </dsp:nvSpPr>
      <dsp:spPr>
        <a:xfrm rot="5400000">
          <a:off x="4911453" y="-2993038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Các</a:t>
          </a:r>
          <a:r>
            <a:rPr lang="en-US" sz="3000" kern="1200" dirty="0"/>
            <a:t> </a:t>
          </a:r>
          <a:r>
            <a:rPr lang="en-US" sz="3000" kern="1200" dirty="0" err="1"/>
            <a:t>thành</a:t>
          </a:r>
          <a:r>
            <a:rPr lang="en-US" sz="3000" kern="1200" dirty="0"/>
            <a:t> </a:t>
          </a:r>
          <a:r>
            <a:rPr lang="en-US" sz="3000" kern="1200" dirty="0" err="1"/>
            <a:t>phần</a:t>
          </a:r>
          <a:r>
            <a:rPr lang="en-US" sz="3000" kern="1200" dirty="0"/>
            <a:t> </a:t>
          </a:r>
          <a:r>
            <a:rPr lang="en-US" sz="3000" kern="1200" dirty="0" err="1"/>
            <a:t>cơ</a:t>
          </a:r>
          <a:r>
            <a:rPr lang="en-US" sz="3000" kern="1200" dirty="0"/>
            <a:t> </a:t>
          </a:r>
          <a:r>
            <a:rPr lang="en-US" sz="3000" kern="1200" dirty="0" err="1"/>
            <a:t>bản</a:t>
          </a:r>
          <a:r>
            <a:rPr lang="en-US" sz="3000" kern="1200" dirty="0"/>
            <a:t> </a:t>
          </a:r>
          <a:r>
            <a:rPr lang="en-US" sz="3000" kern="1200" dirty="0" err="1"/>
            <a:t>và</a:t>
          </a:r>
          <a:r>
            <a:rPr lang="en-US" sz="3000" kern="1200" dirty="0"/>
            <a:t> </a:t>
          </a:r>
          <a:r>
            <a:rPr lang="en-US" sz="3000" kern="1200" dirty="0" err="1"/>
            <a:t>một</a:t>
          </a:r>
          <a:r>
            <a:rPr lang="en-US" sz="3000" kern="1200" dirty="0"/>
            <a:t> </a:t>
          </a:r>
          <a:r>
            <a:rPr lang="en-US" sz="3000" kern="1200" dirty="0" err="1"/>
            <a:t>số</a:t>
          </a:r>
          <a:r>
            <a:rPr lang="en-US" sz="3000" kern="1200" dirty="0"/>
            <a:t> tag </a:t>
          </a:r>
          <a:r>
            <a:rPr lang="en-US" sz="3000" kern="1200" dirty="0" err="1"/>
            <a:t>phổ</a:t>
          </a:r>
          <a:r>
            <a:rPr lang="en-US" sz="3000" kern="1200" dirty="0"/>
            <a:t> </a:t>
          </a:r>
          <a:r>
            <a:rPr lang="en-US" sz="3000" kern="1200" dirty="0" err="1"/>
            <a:t>biến</a:t>
          </a:r>
          <a:r>
            <a:rPr lang="en-US" sz="3000" kern="1200" dirty="0"/>
            <a:t> </a:t>
          </a:r>
        </a:p>
      </dsp:txBody>
      <dsp:txXfrm rot="-5400000">
        <a:off x="548022" y="1395234"/>
        <a:ext cx="9210900" cy="459195"/>
      </dsp:txXfrm>
    </dsp:sp>
    <dsp:sp modelId="{D418C06A-2AEF-4B0A-B822-ECD0DA366D95}">
      <dsp:nvSpPr>
        <dsp:cNvPr id="0" name=""/>
        <dsp:cNvSpPr/>
      </dsp:nvSpPr>
      <dsp:spPr>
        <a:xfrm rot="5400000">
          <a:off x="-117433" y="21710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4</a:t>
          </a:r>
        </a:p>
      </dsp:txBody>
      <dsp:txXfrm rot="-5400000">
        <a:off x="1" y="2327604"/>
        <a:ext cx="548021" cy="234867"/>
      </dsp:txXfrm>
    </dsp:sp>
    <dsp:sp modelId="{234E52B8-876C-4207-986D-9717E426C074}">
      <dsp:nvSpPr>
        <dsp:cNvPr id="0" name=""/>
        <dsp:cNvSpPr/>
      </dsp:nvSpPr>
      <dsp:spPr>
        <a:xfrm rot="5400000">
          <a:off x="4911453" y="-2309838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Đánh</a:t>
          </a:r>
          <a:r>
            <a:rPr lang="en-US" sz="3000" kern="1200" dirty="0"/>
            <a:t> </a:t>
          </a:r>
          <a:r>
            <a:rPr lang="en-US" sz="3000" kern="1200" dirty="0" err="1"/>
            <a:t>giá</a:t>
          </a:r>
          <a:r>
            <a:rPr lang="en-US" sz="3000" kern="1200" dirty="0"/>
            <a:t> </a:t>
          </a:r>
          <a:r>
            <a:rPr lang="en-US" sz="3000" kern="1200" dirty="0" err="1"/>
            <a:t>Primefaces</a:t>
          </a:r>
          <a:r>
            <a:rPr lang="en-US" sz="3000" kern="1200" dirty="0"/>
            <a:t> </a:t>
          </a:r>
        </a:p>
      </dsp:txBody>
      <dsp:txXfrm rot="-5400000">
        <a:off x="548022" y="2078434"/>
        <a:ext cx="9210900" cy="459195"/>
      </dsp:txXfrm>
    </dsp:sp>
    <dsp:sp modelId="{E5633CEC-0785-41C1-A9BB-27418C470123}">
      <dsp:nvSpPr>
        <dsp:cNvPr id="0" name=""/>
        <dsp:cNvSpPr/>
      </dsp:nvSpPr>
      <dsp:spPr>
        <a:xfrm rot="5400000">
          <a:off x="-117433" y="28542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5</a:t>
          </a:r>
        </a:p>
      </dsp:txBody>
      <dsp:txXfrm rot="-5400000">
        <a:off x="1" y="3010804"/>
        <a:ext cx="548021" cy="234867"/>
      </dsp:txXfrm>
    </dsp:sp>
    <dsp:sp modelId="{DEEFD7CD-FA95-4514-80F3-F45D2E9E2F3A}">
      <dsp:nvSpPr>
        <dsp:cNvPr id="0" name=""/>
        <dsp:cNvSpPr/>
      </dsp:nvSpPr>
      <dsp:spPr>
        <a:xfrm rot="5400000">
          <a:off x="4911453" y="-1626638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Cách</a:t>
          </a:r>
          <a:r>
            <a:rPr lang="en-US" sz="3000" kern="1200" dirty="0"/>
            <a:t> </a:t>
          </a:r>
          <a:r>
            <a:rPr lang="en-US" sz="3000" kern="1200" dirty="0" err="1"/>
            <a:t>cài</a:t>
          </a:r>
          <a:r>
            <a:rPr lang="en-US" sz="3000" kern="1200" dirty="0"/>
            <a:t> </a:t>
          </a:r>
          <a:r>
            <a:rPr lang="en-US" sz="3000" kern="1200" dirty="0" err="1"/>
            <a:t>đặt</a:t>
          </a:r>
          <a:r>
            <a:rPr lang="en-US" sz="3000" kern="1200" dirty="0"/>
            <a:t> </a:t>
          </a:r>
          <a:r>
            <a:rPr lang="en-US" sz="3000" kern="1200" dirty="0" err="1"/>
            <a:t>và</a:t>
          </a:r>
          <a:r>
            <a:rPr lang="en-US" sz="3000" kern="1200" dirty="0"/>
            <a:t> </a:t>
          </a:r>
          <a:r>
            <a:rPr lang="en-US" sz="3000" kern="1200" dirty="0" err="1"/>
            <a:t>sử</a:t>
          </a:r>
          <a:r>
            <a:rPr lang="en-US" sz="3000" kern="1200" dirty="0"/>
            <a:t> </a:t>
          </a:r>
          <a:r>
            <a:rPr lang="en-US" sz="3000" kern="1200" dirty="0" err="1"/>
            <a:t>dụng</a:t>
          </a:r>
          <a:endParaRPr lang="en-US" sz="3000" kern="1200" dirty="0"/>
        </a:p>
      </dsp:txBody>
      <dsp:txXfrm rot="-5400000">
        <a:off x="548022" y="2761634"/>
        <a:ext cx="9210900" cy="459195"/>
      </dsp:txXfrm>
    </dsp:sp>
    <dsp:sp modelId="{3474AD30-1472-4DC6-8279-D233E951A1FD}">
      <dsp:nvSpPr>
        <dsp:cNvPr id="0" name=""/>
        <dsp:cNvSpPr/>
      </dsp:nvSpPr>
      <dsp:spPr>
        <a:xfrm rot="5400000">
          <a:off x="-117433" y="35374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6</a:t>
          </a:r>
        </a:p>
      </dsp:txBody>
      <dsp:txXfrm rot="-5400000">
        <a:off x="1" y="3694004"/>
        <a:ext cx="548021" cy="234867"/>
      </dsp:txXfrm>
    </dsp:sp>
    <dsp:sp modelId="{9693ACA2-10BC-4014-9C04-A0BF8FEF2B33}">
      <dsp:nvSpPr>
        <dsp:cNvPr id="0" name=""/>
        <dsp:cNvSpPr/>
      </dsp:nvSpPr>
      <dsp:spPr>
        <a:xfrm rot="5400000">
          <a:off x="4911453" y="-943439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Demo</a:t>
          </a:r>
        </a:p>
      </dsp:txBody>
      <dsp:txXfrm rot="-5400000">
        <a:off x="548022" y="3444833"/>
        <a:ext cx="9210900" cy="4591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F1AD5-BC86-4B6D-867C-867B4D8EC88D}">
      <dsp:nvSpPr>
        <dsp:cNvPr id="0" name=""/>
        <dsp:cNvSpPr/>
      </dsp:nvSpPr>
      <dsp:spPr>
        <a:xfrm rot="5400000">
          <a:off x="-117433" y="121427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</a:t>
          </a:r>
        </a:p>
      </dsp:txBody>
      <dsp:txXfrm rot="-5400000">
        <a:off x="1" y="278005"/>
        <a:ext cx="548021" cy="234867"/>
      </dsp:txXfrm>
    </dsp:sp>
    <dsp:sp modelId="{FF5F80F2-936A-49F2-9444-177C07A23D2A}">
      <dsp:nvSpPr>
        <dsp:cNvPr id="0" name=""/>
        <dsp:cNvSpPr/>
      </dsp:nvSpPr>
      <dsp:spPr>
        <a:xfrm rot="5400000">
          <a:off x="4911319" y="-4359304"/>
          <a:ext cx="509145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Giới</a:t>
          </a:r>
          <a:r>
            <a:rPr lang="en-US" sz="3000" kern="1200" dirty="0"/>
            <a:t> </a:t>
          </a:r>
          <a:r>
            <a:rPr lang="en-US" sz="3000" kern="1200" dirty="0" err="1"/>
            <a:t>thiệu</a:t>
          </a:r>
          <a:r>
            <a:rPr lang="en-US" sz="3000" kern="1200" dirty="0"/>
            <a:t> </a:t>
          </a:r>
          <a:r>
            <a:rPr lang="en-US" sz="3000" kern="1200" dirty="0" err="1"/>
            <a:t>về</a:t>
          </a:r>
          <a:r>
            <a:rPr lang="en-US" sz="3000" kern="1200" dirty="0"/>
            <a:t> </a:t>
          </a:r>
          <a:r>
            <a:rPr lang="en-US" sz="3000" kern="1200" dirty="0" err="1"/>
            <a:t>công</a:t>
          </a:r>
          <a:r>
            <a:rPr lang="en-US" sz="3000" kern="1200" dirty="0"/>
            <a:t> </a:t>
          </a:r>
          <a:r>
            <a:rPr lang="en-US" sz="3000" kern="1200" dirty="0" err="1"/>
            <a:t>nghệ</a:t>
          </a:r>
          <a:r>
            <a:rPr lang="en-US" sz="3000" kern="1200" dirty="0"/>
            <a:t> JSF</a:t>
          </a:r>
        </a:p>
      </dsp:txBody>
      <dsp:txXfrm rot="-5400000">
        <a:off x="548021" y="28848"/>
        <a:ext cx="9210887" cy="459437"/>
      </dsp:txXfrm>
    </dsp:sp>
    <dsp:sp modelId="{D4F6C625-2E91-4738-B3C2-248C97B13B87}">
      <dsp:nvSpPr>
        <dsp:cNvPr id="0" name=""/>
        <dsp:cNvSpPr/>
      </dsp:nvSpPr>
      <dsp:spPr>
        <a:xfrm rot="5400000">
          <a:off x="-117433" y="8046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</a:t>
          </a:r>
        </a:p>
      </dsp:txBody>
      <dsp:txXfrm rot="-5400000">
        <a:off x="1" y="961204"/>
        <a:ext cx="548021" cy="234867"/>
      </dsp:txXfrm>
    </dsp:sp>
    <dsp:sp modelId="{956452B9-5B01-4118-8AA0-BFCFC32265A3}">
      <dsp:nvSpPr>
        <dsp:cNvPr id="0" name=""/>
        <dsp:cNvSpPr/>
      </dsp:nvSpPr>
      <dsp:spPr>
        <a:xfrm rot="5400000">
          <a:off x="4911453" y="-3676238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kern="1200" dirty="0" err="1"/>
            <a:t>Giới</a:t>
          </a:r>
          <a:r>
            <a:rPr lang="en-US" sz="3000" b="0" kern="1200" dirty="0"/>
            <a:t> </a:t>
          </a:r>
          <a:r>
            <a:rPr lang="en-US" sz="3000" b="0" kern="1200" dirty="0" err="1"/>
            <a:t>thiệu</a:t>
          </a:r>
          <a:r>
            <a:rPr lang="en-US" sz="3000" b="0" kern="1200" dirty="0"/>
            <a:t> </a:t>
          </a:r>
          <a:r>
            <a:rPr lang="en-US" sz="3000" b="0" kern="1200" dirty="0" err="1"/>
            <a:t>Primefaces</a:t>
          </a:r>
          <a:endParaRPr lang="en-US" sz="3000" b="0" kern="1200" dirty="0"/>
        </a:p>
      </dsp:txBody>
      <dsp:txXfrm rot="-5400000">
        <a:off x="548022" y="712034"/>
        <a:ext cx="9210900" cy="459195"/>
      </dsp:txXfrm>
    </dsp:sp>
    <dsp:sp modelId="{9B063245-5CDC-4E04-AD1C-89BBDDCF6550}">
      <dsp:nvSpPr>
        <dsp:cNvPr id="0" name=""/>
        <dsp:cNvSpPr/>
      </dsp:nvSpPr>
      <dsp:spPr>
        <a:xfrm rot="5400000">
          <a:off x="-117433" y="14878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</a:t>
          </a:r>
        </a:p>
      </dsp:txBody>
      <dsp:txXfrm rot="-5400000">
        <a:off x="1" y="1644404"/>
        <a:ext cx="548021" cy="234867"/>
      </dsp:txXfrm>
    </dsp:sp>
    <dsp:sp modelId="{5C47A801-E43C-452F-9D73-FE8DC42CD774}">
      <dsp:nvSpPr>
        <dsp:cNvPr id="0" name=""/>
        <dsp:cNvSpPr/>
      </dsp:nvSpPr>
      <dsp:spPr>
        <a:xfrm rot="5400000">
          <a:off x="4911453" y="-2993038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1" kern="1200" dirty="0" err="1"/>
            <a:t>Các</a:t>
          </a:r>
          <a:r>
            <a:rPr lang="en-US" sz="3000" b="1" kern="1200" dirty="0"/>
            <a:t> </a:t>
          </a:r>
          <a:r>
            <a:rPr lang="en-US" sz="3000" b="1" kern="1200" dirty="0" err="1"/>
            <a:t>thành</a:t>
          </a:r>
          <a:r>
            <a:rPr lang="en-US" sz="3000" b="1" kern="1200" dirty="0"/>
            <a:t> </a:t>
          </a:r>
          <a:r>
            <a:rPr lang="en-US" sz="3000" b="1" kern="1200" dirty="0" err="1"/>
            <a:t>phần</a:t>
          </a:r>
          <a:r>
            <a:rPr lang="en-US" sz="3000" b="1" kern="1200" dirty="0"/>
            <a:t> </a:t>
          </a:r>
          <a:r>
            <a:rPr lang="en-US" sz="3000" b="1" kern="1200" dirty="0" err="1"/>
            <a:t>cơ</a:t>
          </a:r>
          <a:r>
            <a:rPr lang="en-US" sz="3000" b="1" kern="1200" dirty="0"/>
            <a:t> </a:t>
          </a:r>
          <a:r>
            <a:rPr lang="en-US" sz="3000" b="1" kern="1200" dirty="0" err="1"/>
            <a:t>bản</a:t>
          </a:r>
          <a:r>
            <a:rPr lang="en-US" sz="3000" b="1" kern="1200" dirty="0"/>
            <a:t> </a:t>
          </a:r>
          <a:r>
            <a:rPr lang="en-US" sz="3000" b="1" kern="1200" dirty="0" err="1"/>
            <a:t>và</a:t>
          </a:r>
          <a:r>
            <a:rPr lang="en-US" sz="3000" b="1" kern="1200" dirty="0"/>
            <a:t> </a:t>
          </a:r>
          <a:r>
            <a:rPr lang="en-US" sz="3000" b="1" kern="1200" dirty="0" err="1"/>
            <a:t>một</a:t>
          </a:r>
          <a:r>
            <a:rPr lang="en-US" sz="3000" b="1" kern="1200" dirty="0"/>
            <a:t> </a:t>
          </a:r>
          <a:r>
            <a:rPr lang="en-US" sz="3000" b="1" kern="1200" dirty="0" err="1"/>
            <a:t>số</a:t>
          </a:r>
          <a:r>
            <a:rPr lang="en-US" sz="3000" b="1" kern="1200" dirty="0"/>
            <a:t> tag </a:t>
          </a:r>
          <a:r>
            <a:rPr lang="en-US" sz="3000" b="1" kern="1200" dirty="0" err="1"/>
            <a:t>phổ</a:t>
          </a:r>
          <a:r>
            <a:rPr lang="en-US" sz="3000" b="1" kern="1200" dirty="0"/>
            <a:t> </a:t>
          </a:r>
          <a:r>
            <a:rPr lang="en-US" sz="3000" b="1" kern="1200" dirty="0" err="1"/>
            <a:t>biến</a:t>
          </a:r>
          <a:r>
            <a:rPr lang="en-US" sz="3000" b="1" kern="1200" dirty="0"/>
            <a:t> </a:t>
          </a:r>
        </a:p>
      </dsp:txBody>
      <dsp:txXfrm rot="-5400000">
        <a:off x="548022" y="1395234"/>
        <a:ext cx="9210900" cy="459195"/>
      </dsp:txXfrm>
    </dsp:sp>
    <dsp:sp modelId="{D418C06A-2AEF-4B0A-B822-ECD0DA366D95}">
      <dsp:nvSpPr>
        <dsp:cNvPr id="0" name=""/>
        <dsp:cNvSpPr/>
      </dsp:nvSpPr>
      <dsp:spPr>
        <a:xfrm rot="5400000">
          <a:off x="-117433" y="21710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4</a:t>
          </a:r>
        </a:p>
      </dsp:txBody>
      <dsp:txXfrm rot="-5400000">
        <a:off x="1" y="2327604"/>
        <a:ext cx="548021" cy="234867"/>
      </dsp:txXfrm>
    </dsp:sp>
    <dsp:sp modelId="{234E52B8-876C-4207-986D-9717E426C074}">
      <dsp:nvSpPr>
        <dsp:cNvPr id="0" name=""/>
        <dsp:cNvSpPr/>
      </dsp:nvSpPr>
      <dsp:spPr>
        <a:xfrm rot="5400000">
          <a:off x="4911453" y="-2309838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Đánh</a:t>
          </a:r>
          <a:r>
            <a:rPr lang="en-US" sz="3000" kern="1200" dirty="0"/>
            <a:t> </a:t>
          </a:r>
          <a:r>
            <a:rPr lang="en-US" sz="3000" kern="1200" dirty="0" err="1"/>
            <a:t>giá</a:t>
          </a:r>
          <a:r>
            <a:rPr lang="en-US" sz="3000" kern="1200" dirty="0"/>
            <a:t> </a:t>
          </a:r>
          <a:r>
            <a:rPr lang="en-US" sz="3000" kern="1200" dirty="0" err="1"/>
            <a:t>Primefaces</a:t>
          </a:r>
          <a:r>
            <a:rPr lang="en-US" sz="3000" kern="1200" dirty="0"/>
            <a:t> </a:t>
          </a:r>
        </a:p>
      </dsp:txBody>
      <dsp:txXfrm rot="-5400000">
        <a:off x="548022" y="2078434"/>
        <a:ext cx="9210900" cy="459195"/>
      </dsp:txXfrm>
    </dsp:sp>
    <dsp:sp modelId="{E5633CEC-0785-41C1-A9BB-27418C470123}">
      <dsp:nvSpPr>
        <dsp:cNvPr id="0" name=""/>
        <dsp:cNvSpPr/>
      </dsp:nvSpPr>
      <dsp:spPr>
        <a:xfrm rot="5400000">
          <a:off x="-117433" y="28542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5</a:t>
          </a:r>
        </a:p>
      </dsp:txBody>
      <dsp:txXfrm rot="-5400000">
        <a:off x="1" y="3010804"/>
        <a:ext cx="548021" cy="234867"/>
      </dsp:txXfrm>
    </dsp:sp>
    <dsp:sp modelId="{DEEFD7CD-FA95-4514-80F3-F45D2E9E2F3A}">
      <dsp:nvSpPr>
        <dsp:cNvPr id="0" name=""/>
        <dsp:cNvSpPr/>
      </dsp:nvSpPr>
      <dsp:spPr>
        <a:xfrm rot="5400000">
          <a:off x="4911453" y="-1626638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Cách</a:t>
          </a:r>
          <a:r>
            <a:rPr lang="en-US" sz="3000" kern="1200" dirty="0"/>
            <a:t> </a:t>
          </a:r>
          <a:r>
            <a:rPr lang="en-US" sz="3000" kern="1200" dirty="0" err="1"/>
            <a:t>cài</a:t>
          </a:r>
          <a:r>
            <a:rPr lang="en-US" sz="3000" kern="1200" dirty="0"/>
            <a:t> </a:t>
          </a:r>
          <a:r>
            <a:rPr lang="en-US" sz="3000" kern="1200" dirty="0" err="1"/>
            <a:t>đặt</a:t>
          </a:r>
          <a:r>
            <a:rPr lang="en-US" sz="3000" kern="1200" dirty="0"/>
            <a:t> </a:t>
          </a:r>
          <a:r>
            <a:rPr lang="en-US" sz="3000" kern="1200" dirty="0" err="1"/>
            <a:t>và</a:t>
          </a:r>
          <a:r>
            <a:rPr lang="en-US" sz="3000" kern="1200" dirty="0"/>
            <a:t> </a:t>
          </a:r>
          <a:r>
            <a:rPr lang="en-US" sz="3000" kern="1200" dirty="0" err="1"/>
            <a:t>sử</a:t>
          </a:r>
          <a:r>
            <a:rPr lang="en-US" sz="3000" kern="1200" dirty="0"/>
            <a:t> </a:t>
          </a:r>
          <a:r>
            <a:rPr lang="en-US" sz="3000" kern="1200" dirty="0" err="1"/>
            <a:t>dụng</a:t>
          </a:r>
          <a:endParaRPr lang="en-US" sz="3000" kern="1200" dirty="0"/>
        </a:p>
      </dsp:txBody>
      <dsp:txXfrm rot="-5400000">
        <a:off x="548022" y="2761634"/>
        <a:ext cx="9210900" cy="459195"/>
      </dsp:txXfrm>
    </dsp:sp>
    <dsp:sp modelId="{3474AD30-1472-4DC6-8279-D233E951A1FD}">
      <dsp:nvSpPr>
        <dsp:cNvPr id="0" name=""/>
        <dsp:cNvSpPr/>
      </dsp:nvSpPr>
      <dsp:spPr>
        <a:xfrm rot="5400000">
          <a:off x="-117433" y="35374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6</a:t>
          </a:r>
        </a:p>
      </dsp:txBody>
      <dsp:txXfrm rot="-5400000">
        <a:off x="1" y="3694004"/>
        <a:ext cx="548021" cy="234867"/>
      </dsp:txXfrm>
    </dsp:sp>
    <dsp:sp modelId="{9693ACA2-10BC-4014-9C04-A0BF8FEF2B33}">
      <dsp:nvSpPr>
        <dsp:cNvPr id="0" name=""/>
        <dsp:cNvSpPr/>
      </dsp:nvSpPr>
      <dsp:spPr>
        <a:xfrm rot="5400000">
          <a:off x="4911453" y="-943439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Demo</a:t>
          </a:r>
        </a:p>
      </dsp:txBody>
      <dsp:txXfrm rot="-5400000">
        <a:off x="548022" y="3444833"/>
        <a:ext cx="9210900" cy="4591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F1AD5-BC86-4B6D-867C-867B4D8EC88D}">
      <dsp:nvSpPr>
        <dsp:cNvPr id="0" name=""/>
        <dsp:cNvSpPr/>
      </dsp:nvSpPr>
      <dsp:spPr>
        <a:xfrm rot="5400000">
          <a:off x="-117433" y="121427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</a:t>
          </a:r>
        </a:p>
      </dsp:txBody>
      <dsp:txXfrm rot="-5400000">
        <a:off x="1" y="278005"/>
        <a:ext cx="548021" cy="234867"/>
      </dsp:txXfrm>
    </dsp:sp>
    <dsp:sp modelId="{FF5F80F2-936A-49F2-9444-177C07A23D2A}">
      <dsp:nvSpPr>
        <dsp:cNvPr id="0" name=""/>
        <dsp:cNvSpPr/>
      </dsp:nvSpPr>
      <dsp:spPr>
        <a:xfrm rot="5400000">
          <a:off x="4911319" y="-4359304"/>
          <a:ext cx="509145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Giới</a:t>
          </a:r>
          <a:r>
            <a:rPr lang="en-US" sz="3000" kern="1200" dirty="0"/>
            <a:t> </a:t>
          </a:r>
          <a:r>
            <a:rPr lang="en-US" sz="3000" kern="1200" dirty="0" err="1"/>
            <a:t>thiệu</a:t>
          </a:r>
          <a:r>
            <a:rPr lang="en-US" sz="3000" kern="1200" dirty="0"/>
            <a:t> </a:t>
          </a:r>
          <a:r>
            <a:rPr lang="en-US" sz="3000" kern="1200" dirty="0" err="1"/>
            <a:t>về</a:t>
          </a:r>
          <a:r>
            <a:rPr lang="en-US" sz="3000" kern="1200" dirty="0"/>
            <a:t> </a:t>
          </a:r>
          <a:r>
            <a:rPr lang="en-US" sz="3000" kern="1200" dirty="0" err="1"/>
            <a:t>công</a:t>
          </a:r>
          <a:r>
            <a:rPr lang="en-US" sz="3000" kern="1200" dirty="0"/>
            <a:t> </a:t>
          </a:r>
          <a:r>
            <a:rPr lang="en-US" sz="3000" kern="1200" dirty="0" err="1"/>
            <a:t>nghệ</a:t>
          </a:r>
          <a:r>
            <a:rPr lang="en-US" sz="3000" kern="1200" dirty="0"/>
            <a:t> JSF</a:t>
          </a:r>
        </a:p>
      </dsp:txBody>
      <dsp:txXfrm rot="-5400000">
        <a:off x="548021" y="28848"/>
        <a:ext cx="9210887" cy="459437"/>
      </dsp:txXfrm>
    </dsp:sp>
    <dsp:sp modelId="{D4F6C625-2E91-4738-B3C2-248C97B13B87}">
      <dsp:nvSpPr>
        <dsp:cNvPr id="0" name=""/>
        <dsp:cNvSpPr/>
      </dsp:nvSpPr>
      <dsp:spPr>
        <a:xfrm rot="5400000">
          <a:off x="-117433" y="8046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</a:t>
          </a:r>
        </a:p>
      </dsp:txBody>
      <dsp:txXfrm rot="-5400000">
        <a:off x="1" y="961204"/>
        <a:ext cx="548021" cy="234867"/>
      </dsp:txXfrm>
    </dsp:sp>
    <dsp:sp modelId="{956452B9-5B01-4118-8AA0-BFCFC32265A3}">
      <dsp:nvSpPr>
        <dsp:cNvPr id="0" name=""/>
        <dsp:cNvSpPr/>
      </dsp:nvSpPr>
      <dsp:spPr>
        <a:xfrm rot="5400000">
          <a:off x="4911453" y="-3676238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kern="1200" dirty="0" err="1"/>
            <a:t>Giới</a:t>
          </a:r>
          <a:r>
            <a:rPr lang="en-US" sz="3000" b="0" kern="1200" dirty="0"/>
            <a:t> </a:t>
          </a:r>
          <a:r>
            <a:rPr lang="en-US" sz="3000" b="0" kern="1200" dirty="0" err="1"/>
            <a:t>thiệu</a:t>
          </a:r>
          <a:r>
            <a:rPr lang="en-US" sz="3000" b="0" kern="1200" dirty="0"/>
            <a:t> </a:t>
          </a:r>
          <a:r>
            <a:rPr lang="en-US" sz="3000" b="0" kern="1200" dirty="0" err="1"/>
            <a:t>Primefaces</a:t>
          </a:r>
          <a:endParaRPr lang="en-US" sz="3000" b="0" kern="1200" dirty="0"/>
        </a:p>
      </dsp:txBody>
      <dsp:txXfrm rot="-5400000">
        <a:off x="548022" y="712034"/>
        <a:ext cx="9210900" cy="459195"/>
      </dsp:txXfrm>
    </dsp:sp>
    <dsp:sp modelId="{9B063245-5CDC-4E04-AD1C-89BBDDCF6550}">
      <dsp:nvSpPr>
        <dsp:cNvPr id="0" name=""/>
        <dsp:cNvSpPr/>
      </dsp:nvSpPr>
      <dsp:spPr>
        <a:xfrm rot="5400000">
          <a:off x="-117433" y="14878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</a:t>
          </a:r>
        </a:p>
      </dsp:txBody>
      <dsp:txXfrm rot="-5400000">
        <a:off x="1" y="1644404"/>
        <a:ext cx="548021" cy="234867"/>
      </dsp:txXfrm>
    </dsp:sp>
    <dsp:sp modelId="{5C47A801-E43C-452F-9D73-FE8DC42CD774}">
      <dsp:nvSpPr>
        <dsp:cNvPr id="0" name=""/>
        <dsp:cNvSpPr/>
      </dsp:nvSpPr>
      <dsp:spPr>
        <a:xfrm rot="5400000">
          <a:off x="4911453" y="-2993038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kern="1200" dirty="0" err="1"/>
            <a:t>Các</a:t>
          </a:r>
          <a:r>
            <a:rPr lang="en-US" sz="3000" b="0" kern="1200" dirty="0"/>
            <a:t> </a:t>
          </a:r>
          <a:r>
            <a:rPr lang="en-US" sz="3000" b="0" kern="1200" dirty="0" err="1"/>
            <a:t>thành</a:t>
          </a:r>
          <a:r>
            <a:rPr lang="en-US" sz="3000" b="0" kern="1200" dirty="0"/>
            <a:t> </a:t>
          </a:r>
          <a:r>
            <a:rPr lang="en-US" sz="3000" b="0" kern="1200" dirty="0" err="1"/>
            <a:t>phần</a:t>
          </a:r>
          <a:r>
            <a:rPr lang="en-US" sz="3000" b="0" kern="1200" dirty="0"/>
            <a:t> </a:t>
          </a:r>
          <a:r>
            <a:rPr lang="en-US" sz="3000" b="0" kern="1200" dirty="0" err="1"/>
            <a:t>cơ</a:t>
          </a:r>
          <a:r>
            <a:rPr lang="en-US" sz="3000" b="0" kern="1200" dirty="0"/>
            <a:t> </a:t>
          </a:r>
          <a:r>
            <a:rPr lang="en-US" sz="3000" b="0" kern="1200" dirty="0" err="1"/>
            <a:t>bản</a:t>
          </a:r>
          <a:r>
            <a:rPr lang="en-US" sz="3000" b="0" kern="1200" dirty="0"/>
            <a:t> </a:t>
          </a:r>
          <a:r>
            <a:rPr lang="en-US" sz="3000" b="0" kern="1200" dirty="0" err="1"/>
            <a:t>và</a:t>
          </a:r>
          <a:r>
            <a:rPr lang="en-US" sz="3000" b="0" kern="1200" dirty="0"/>
            <a:t> </a:t>
          </a:r>
          <a:r>
            <a:rPr lang="en-US" sz="3000" b="0" kern="1200" dirty="0" err="1"/>
            <a:t>một</a:t>
          </a:r>
          <a:r>
            <a:rPr lang="en-US" sz="3000" b="0" kern="1200" dirty="0"/>
            <a:t> </a:t>
          </a:r>
          <a:r>
            <a:rPr lang="en-US" sz="3000" b="0" kern="1200" dirty="0" err="1"/>
            <a:t>số</a:t>
          </a:r>
          <a:r>
            <a:rPr lang="en-US" sz="3000" b="0" kern="1200" dirty="0"/>
            <a:t> tag </a:t>
          </a:r>
          <a:r>
            <a:rPr lang="en-US" sz="3000" b="0" kern="1200" dirty="0" err="1"/>
            <a:t>phổ</a:t>
          </a:r>
          <a:r>
            <a:rPr lang="en-US" sz="3000" b="0" kern="1200" dirty="0"/>
            <a:t> </a:t>
          </a:r>
          <a:r>
            <a:rPr lang="en-US" sz="3000" b="0" kern="1200" dirty="0" err="1"/>
            <a:t>biến</a:t>
          </a:r>
          <a:r>
            <a:rPr lang="en-US" sz="3000" b="0" kern="1200" dirty="0"/>
            <a:t> </a:t>
          </a:r>
        </a:p>
      </dsp:txBody>
      <dsp:txXfrm rot="-5400000">
        <a:off x="548022" y="1395234"/>
        <a:ext cx="9210900" cy="459195"/>
      </dsp:txXfrm>
    </dsp:sp>
    <dsp:sp modelId="{D418C06A-2AEF-4B0A-B822-ECD0DA366D95}">
      <dsp:nvSpPr>
        <dsp:cNvPr id="0" name=""/>
        <dsp:cNvSpPr/>
      </dsp:nvSpPr>
      <dsp:spPr>
        <a:xfrm rot="5400000">
          <a:off x="-117433" y="21710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4</a:t>
          </a:r>
        </a:p>
      </dsp:txBody>
      <dsp:txXfrm rot="-5400000">
        <a:off x="1" y="2327604"/>
        <a:ext cx="548021" cy="234867"/>
      </dsp:txXfrm>
    </dsp:sp>
    <dsp:sp modelId="{234E52B8-876C-4207-986D-9717E426C074}">
      <dsp:nvSpPr>
        <dsp:cNvPr id="0" name=""/>
        <dsp:cNvSpPr/>
      </dsp:nvSpPr>
      <dsp:spPr>
        <a:xfrm rot="5400000">
          <a:off x="4911453" y="-2309838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1" kern="1200" dirty="0" err="1"/>
            <a:t>Đánh</a:t>
          </a:r>
          <a:r>
            <a:rPr lang="en-US" sz="3000" b="1" kern="1200" dirty="0"/>
            <a:t> </a:t>
          </a:r>
          <a:r>
            <a:rPr lang="en-US" sz="3000" b="1" kern="1200" dirty="0" err="1"/>
            <a:t>giá</a:t>
          </a:r>
          <a:r>
            <a:rPr lang="en-US" sz="3000" b="1" kern="1200" dirty="0"/>
            <a:t> </a:t>
          </a:r>
          <a:r>
            <a:rPr lang="en-US" sz="3000" b="1" kern="1200" dirty="0" err="1"/>
            <a:t>Primefaces</a:t>
          </a:r>
          <a:r>
            <a:rPr lang="en-US" sz="3000" b="1" kern="1200" dirty="0"/>
            <a:t> </a:t>
          </a:r>
        </a:p>
      </dsp:txBody>
      <dsp:txXfrm rot="-5400000">
        <a:off x="548022" y="2078434"/>
        <a:ext cx="9210900" cy="459195"/>
      </dsp:txXfrm>
    </dsp:sp>
    <dsp:sp modelId="{E5633CEC-0785-41C1-A9BB-27418C470123}">
      <dsp:nvSpPr>
        <dsp:cNvPr id="0" name=""/>
        <dsp:cNvSpPr/>
      </dsp:nvSpPr>
      <dsp:spPr>
        <a:xfrm rot="5400000">
          <a:off x="-117433" y="28542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5</a:t>
          </a:r>
        </a:p>
      </dsp:txBody>
      <dsp:txXfrm rot="-5400000">
        <a:off x="1" y="3010804"/>
        <a:ext cx="548021" cy="234867"/>
      </dsp:txXfrm>
    </dsp:sp>
    <dsp:sp modelId="{DEEFD7CD-FA95-4514-80F3-F45D2E9E2F3A}">
      <dsp:nvSpPr>
        <dsp:cNvPr id="0" name=""/>
        <dsp:cNvSpPr/>
      </dsp:nvSpPr>
      <dsp:spPr>
        <a:xfrm rot="5400000">
          <a:off x="4911453" y="-1626638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Cách</a:t>
          </a:r>
          <a:r>
            <a:rPr lang="en-US" sz="3000" kern="1200" dirty="0"/>
            <a:t> </a:t>
          </a:r>
          <a:r>
            <a:rPr lang="en-US" sz="3000" kern="1200" dirty="0" err="1"/>
            <a:t>cài</a:t>
          </a:r>
          <a:r>
            <a:rPr lang="en-US" sz="3000" kern="1200" dirty="0"/>
            <a:t> </a:t>
          </a:r>
          <a:r>
            <a:rPr lang="en-US" sz="3000" kern="1200" dirty="0" err="1"/>
            <a:t>đặt</a:t>
          </a:r>
          <a:r>
            <a:rPr lang="en-US" sz="3000" kern="1200" dirty="0"/>
            <a:t> </a:t>
          </a:r>
          <a:r>
            <a:rPr lang="en-US" sz="3000" kern="1200" dirty="0" err="1"/>
            <a:t>và</a:t>
          </a:r>
          <a:r>
            <a:rPr lang="en-US" sz="3000" kern="1200" dirty="0"/>
            <a:t> </a:t>
          </a:r>
          <a:r>
            <a:rPr lang="en-US" sz="3000" kern="1200" dirty="0" err="1"/>
            <a:t>sử</a:t>
          </a:r>
          <a:r>
            <a:rPr lang="en-US" sz="3000" kern="1200" dirty="0"/>
            <a:t> </a:t>
          </a:r>
          <a:r>
            <a:rPr lang="en-US" sz="3000" kern="1200" dirty="0" err="1"/>
            <a:t>dụng</a:t>
          </a:r>
          <a:endParaRPr lang="en-US" sz="3000" kern="1200" dirty="0"/>
        </a:p>
      </dsp:txBody>
      <dsp:txXfrm rot="-5400000">
        <a:off x="548022" y="2761634"/>
        <a:ext cx="9210900" cy="459195"/>
      </dsp:txXfrm>
    </dsp:sp>
    <dsp:sp modelId="{3474AD30-1472-4DC6-8279-D233E951A1FD}">
      <dsp:nvSpPr>
        <dsp:cNvPr id="0" name=""/>
        <dsp:cNvSpPr/>
      </dsp:nvSpPr>
      <dsp:spPr>
        <a:xfrm rot="5400000">
          <a:off x="-117433" y="35374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6</a:t>
          </a:r>
        </a:p>
      </dsp:txBody>
      <dsp:txXfrm rot="-5400000">
        <a:off x="1" y="3694004"/>
        <a:ext cx="548021" cy="234867"/>
      </dsp:txXfrm>
    </dsp:sp>
    <dsp:sp modelId="{9693ACA2-10BC-4014-9C04-A0BF8FEF2B33}">
      <dsp:nvSpPr>
        <dsp:cNvPr id="0" name=""/>
        <dsp:cNvSpPr/>
      </dsp:nvSpPr>
      <dsp:spPr>
        <a:xfrm rot="5400000">
          <a:off x="4911453" y="-943439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Demo</a:t>
          </a:r>
        </a:p>
      </dsp:txBody>
      <dsp:txXfrm rot="-5400000">
        <a:off x="548022" y="3444833"/>
        <a:ext cx="9210900" cy="4591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F1AD5-BC86-4B6D-867C-867B4D8EC88D}">
      <dsp:nvSpPr>
        <dsp:cNvPr id="0" name=""/>
        <dsp:cNvSpPr/>
      </dsp:nvSpPr>
      <dsp:spPr>
        <a:xfrm rot="5400000">
          <a:off x="-117433" y="121427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</a:t>
          </a:r>
        </a:p>
      </dsp:txBody>
      <dsp:txXfrm rot="-5400000">
        <a:off x="1" y="278005"/>
        <a:ext cx="548021" cy="234867"/>
      </dsp:txXfrm>
    </dsp:sp>
    <dsp:sp modelId="{FF5F80F2-936A-49F2-9444-177C07A23D2A}">
      <dsp:nvSpPr>
        <dsp:cNvPr id="0" name=""/>
        <dsp:cNvSpPr/>
      </dsp:nvSpPr>
      <dsp:spPr>
        <a:xfrm rot="5400000">
          <a:off x="4911319" y="-4359304"/>
          <a:ext cx="509145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Giới</a:t>
          </a:r>
          <a:r>
            <a:rPr lang="en-US" sz="3000" kern="1200" dirty="0"/>
            <a:t> </a:t>
          </a:r>
          <a:r>
            <a:rPr lang="en-US" sz="3000" kern="1200" dirty="0" err="1"/>
            <a:t>thiệu</a:t>
          </a:r>
          <a:r>
            <a:rPr lang="en-US" sz="3000" kern="1200" dirty="0"/>
            <a:t> </a:t>
          </a:r>
          <a:r>
            <a:rPr lang="en-US" sz="3000" kern="1200" dirty="0" err="1"/>
            <a:t>về</a:t>
          </a:r>
          <a:r>
            <a:rPr lang="en-US" sz="3000" kern="1200" dirty="0"/>
            <a:t> </a:t>
          </a:r>
          <a:r>
            <a:rPr lang="en-US" sz="3000" kern="1200" dirty="0" err="1"/>
            <a:t>công</a:t>
          </a:r>
          <a:r>
            <a:rPr lang="en-US" sz="3000" kern="1200" dirty="0"/>
            <a:t> </a:t>
          </a:r>
          <a:r>
            <a:rPr lang="en-US" sz="3000" kern="1200" dirty="0" err="1"/>
            <a:t>nghệ</a:t>
          </a:r>
          <a:r>
            <a:rPr lang="en-US" sz="3000" kern="1200" dirty="0"/>
            <a:t> JSF</a:t>
          </a:r>
        </a:p>
      </dsp:txBody>
      <dsp:txXfrm rot="-5400000">
        <a:off x="548021" y="28848"/>
        <a:ext cx="9210887" cy="459437"/>
      </dsp:txXfrm>
    </dsp:sp>
    <dsp:sp modelId="{D4F6C625-2E91-4738-B3C2-248C97B13B87}">
      <dsp:nvSpPr>
        <dsp:cNvPr id="0" name=""/>
        <dsp:cNvSpPr/>
      </dsp:nvSpPr>
      <dsp:spPr>
        <a:xfrm rot="5400000">
          <a:off x="-117433" y="8046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</a:t>
          </a:r>
        </a:p>
      </dsp:txBody>
      <dsp:txXfrm rot="-5400000">
        <a:off x="1" y="961204"/>
        <a:ext cx="548021" cy="234867"/>
      </dsp:txXfrm>
    </dsp:sp>
    <dsp:sp modelId="{956452B9-5B01-4118-8AA0-BFCFC32265A3}">
      <dsp:nvSpPr>
        <dsp:cNvPr id="0" name=""/>
        <dsp:cNvSpPr/>
      </dsp:nvSpPr>
      <dsp:spPr>
        <a:xfrm rot="5400000">
          <a:off x="4911453" y="-3676238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kern="1200" dirty="0" err="1"/>
            <a:t>Giới</a:t>
          </a:r>
          <a:r>
            <a:rPr lang="en-US" sz="3000" b="0" kern="1200" dirty="0"/>
            <a:t> </a:t>
          </a:r>
          <a:r>
            <a:rPr lang="en-US" sz="3000" b="0" kern="1200" dirty="0" err="1"/>
            <a:t>thiệu</a:t>
          </a:r>
          <a:r>
            <a:rPr lang="en-US" sz="3000" b="0" kern="1200" dirty="0"/>
            <a:t> </a:t>
          </a:r>
          <a:r>
            <a:rPr lang="en-US" sz="3000" b="0" kern="1200" dirty="0" err="1"/>
            <a:t>Primefaces</a:t>
          </a:r>
          <a:endParaRPr lang="en-US" sz="3000" b="0" kern="1200" dirty="0"/>
        </a:p>
      </dsp:txBody>
      <dsp:txXfrm rot="-5400000">
        <a:off x="548022" y="712034"/>
        <a:ext cx="9210900" cy="459195"/>
      </dsp:txXfrm>
    </dsp:sp>
    <dsp:sp modelId="{9B063245-5CDC-4E04-AD1C-89BBDDCF6550}">
      <dsp:nvSpPr>
        <dsp:cNvPr id="0" name=""/>
        <dsp:cNvSpPr/>
      </dsp:nvSpPr>
      <dsp:spPr>
        <a:xfrm rot="5400000">
          <a:off x="-117433" y="14878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</a:t>
          </a:r>
        </a:p>
      </dsp:txBody>
      <dsp:txXfrm rot="-5400000">
        <a:off x="1" y="1644404"/>
        <a:ext cx="548021" cy="234867"/>
      </dsp:txXfrm>
    </dsp:sp>
    <dsp:sp modelId="{5C47A801-E43C-452F-9D73-FE8DC42CD774}">
      <dsp:nvSpPr>
        <dsp:cNvPr id="0" name=""/>
        <dsp:cNvSpPr/>
      </dsp:nvSpPr>
      <dsp:spPr>
        <a:xfrm rot="5400000">
          <a:off x="4911453" y="-2993038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kern="1200" dirty="0" err="1"/>
            <a:t>Các</a:t>
          </a:r>
          <a:r>
            <a:rPr lang="en-US" sz="3000" b="0" kern="1200" dirty="0"/>
            <a:t> </a:t>
          </a:r>
          <a:r>
            <a:rPr lang="en-US" sz="3000" b="0" kern="1200" dirty="0" err="1"/>
            <a:t>thành</a:t>
          </a:r>
          <a:r>
            <a:rPr lang="en-US" sz="3000" b="0" kern="1200" dirty="0"/>
            <a:t> </a:t>
          </a:r>
          <a:r>
            <a:rPr lang="en-US" sz="3000" b="0" kern="1200" dirty="0" err="1"/>
            <a:t>phần</a:t>
          </a:r>
          <a:r>
            <a:rPr lang="en-US" sz="3000" b="0" kern="1200" dirty="0"/>
            <a:t> </a:t>
          </a:r>
          <a:r>
            <a:rPr lang="en-US" sz="3000" b="0" kern="1200" dirty="0" err="1"/>
            <a:t>cơ</a:t>
          </a:r>
          <a:r>
            <a:rPr lang="en-US" sz="3000" b="0" kern="1200" dirty="0"/>
            <a:t> </a:t>
          </a:r>
          <a:r>
            <a:rPr lang="en-US" sz="3000" b="0" kern="1200" dirty="0" err="1"/>
            <a:t>bản</a:t>
          </a:r>
          <a:r>
            <a:rPr lang="en-US" sz="3000" b="0" kern="1200" dirty="0"/>
            <a:t> </a:t>
          </a:r>
          <a:r>
            <a:rPr lang="en-US" sz="3000" b="0" kern="1200" dirty="0" err="1"/>
            <a:t>và</a:t>
          </a:r>
          <a:r>
            <a:rPr lang="en-US" sz="3000" b="0" kern="1200" dirty="0"/>
            <a:t> </a:t>
          </a:r>
          <a:r>
            <a:rPr lang="en-US" sz="3000" b="0" kern="1200" dirty="0" err="1"/>
            <a:t>một</a:t>
          </a:r>
          <a:r>
            <a:rPr lang="en-US" sz="3000" b="0" kern="1200" dirty="0"/>
            <a:t> </a:t>
          </a:r>
          <a:r>
            <a:rPr lang="en-US" sz="3000" b="0" kern="1200" dirty="0" err="1"/>
            <a:t>số</a:t>
          </a:r>
          <a:r>
            <a:rPr lang="en-US" sz="3000" b="0" kern="1200" dirty="0"/>
            <a:t> tag </a:t>
          </a:r>
          <a:r>
            <a:rPr lang="en-US" sz="3000" b="0" kern="1200" dirty="0" err="1"/>
            <a:t>phổ</a:t>
          </a:r>
          <a:r>
            <a:rPr lang="en-US" sz="3000" b="0" kern="1200" dirty="0"/>
            <a:t> </a:t>
          </a:r>
          <a:r>
            <a:rPr lang="en-US" sz="3000" b="0" kern="1200" dirty="0" err="1"/>
            <a:t>biến</a:t>
          </a:r>
          <a:r>
            <a:rPr lang="en-US" sz="3000" b="0" kern="1200" dirty="0"/>
            <a:t> </a:t>
          </a:r>
        </a:p>
      </dsp:txBody>
      <dsp:txXfrm rot="-5400000">
        <a:off x="548022" y="1395234"/>
        <a:ext cx="9210900" cy="459195"/>
      </dsp:txXfrm>
    </dsp:sp>
    <dsp:sp modelId="{D418C06A-2AEF-4B0A-B822-ECD0DA366D95}">
      <dsp:nvSpPr>
        <dsp:cNvPr id="0" name=""/>
        <dsp:cNvSpPr/>
      </dsp:nvSpPr>
      <dsp:spPr>
        <a:xfrm rot="5400000">
          <a:off x="-117433" y="21710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4</a:t>
          </a:r>
        </a:p>
      </dsp:txBody>
      <dsp:txXfrm rot="-5400000">
        <a:off x="1" y="2327604"/>
        <a:ext cx="548021" cy="234867"/>
      </dsp:txXfrm>
    </dsp:sp>
    <dsp:sp modelId="{234E52B8-876C-4207-986D-9717E426C074}">
      <dsp:nvSpPr>
        <dsp:cNvPr id="0" name=""/>
        <dsp:cNvSpPr/>
      </dsp:nvSpPr>
      <dsp:spPr>
        <a:xfrm rot="5400000">
          <a:off x="4911453" y="-2309838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kern="1200" dirty="0" err="1"/>
            <a:t>Đánh</a:t>
          </a:r>
          <a:r>
            <a:rPr lang="en-US" sz="3000" b="0" kern="1200" dirty="0"/>
            <a:t> </a:t>
          </a:r>
          <a:r>
            <a:rPr lang="en-US" sz="3000" b="0" kern="1200" dirty="0" err="1"/>
            <a:t>giá</a:t>
          </a:r>
          <a:r>
            <a:rPr lang="en-US" sz="3000" b="0" kern="1200" dirty="0"/>
            <a:t> </a:t>
          </a:r>
          <a:r>
            <a:rPr lang="en-US" sz="3000" b="0" kern="1200" dirty="0" err="1"/>
            <a:t>Primefaces</a:t>
          </a:r>
          <a:r>
            <a:rPr lang="en-US" sz="3000" b="0" kern="1200" dirty="0"/>
            <a:t> </a:t>
          </a:r>
        </a:p>
      </dsp:txBody>
      <dsp:txXfrm rot="-5400000">
        <a:off x="548022" y="2078434"/>
        <a:ext cx="9210900" cy="459195"/>
      </dsp:txXfrm>
    </dsp:sp>
    <dsp:sp modelId="{E5633CEC-0785-41C1-A9BB-27418C470123}">
      <dsp:nvSpPr>
        <dsp:cNvPr id="0" name=""/>
        <dsp:cNvSpPr/>
      </dsp:nvSpPr>
      <dsp:spPr>
        <a:xfrm rot="5400000">
          <a:off x="-117433" y="28542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5</a:t>
          </a:r>
        </a:p>
      </dsp:txBody>
      <dsp:txXfrm rot="-5400000">
        <a:off x="1" y="3010804"/>
        <a:ext cx="548021" cy="234867"/>
      </dsp:txXfrm>
    </dsp:sp>
    <dsp:sp modelId="{DEEFD7CD-FA95-4514-80F3-F45D2E9E2F3A}">
      <dsp:nvSpPr>
        <dsp:cNvPr id="0" name=""/>
        <dsp:cNvSpPr/>
      </dsp:nvSpPr>
      <dsp:spPr>
        <a:xfrm rot="5400000">
          <a:off x="4911453" y="-1626638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1" kern="1200" dirty="0" err="1"/>
            <a:t>Cách</a:t>
          </a:r>
          <a:r>
            <a:rPr lang="en-US" sz="3000" b="1" kern="1200" dirty="0"/>
            <a:t> </a:t>
          </a:r>
          <a:r>
            <a:rPr lang="en-US" sz="3000" b="1" kern="1200" dirty="0" err="1"/>
            <a:t>cài</a:t>
          </a:r>
          <a:r>
            <a:rPr lang="en-US" sz="3000" b="1" kern="1200" dirty="0"/>
            <a:t> </a:t>
          </a:r>
          <a:r>
            <a:rPr lang="en-US" sz="3000" b="1" kern="1200" dirty="0" err="1"/>
            <a:t>đặt</a:t>
          </a:r>
          <a:r>
            <a:rPr lang="en-US" sz="3000" b="1" kern="1200" dirty="0"/>
            <a:t> </a:t>
          </a:r>
          <a:r>
            <a:rPr lang="en-US" sz="3000" b="1" kern="1200" dirty="0" err="1"/>
            <a:t>và</a:t>
          </a:r>
          <a:r>
            <a:rPr lang="en-US" sz="3000" b="1" kern="1200" dirty="0"/>
            <a:t> </a:t>
          </a:r>
          <a:r>
            <a:rPr lang="en-US" sz="3000" b="1" kern="1200" dirty="0" err="1"/>
            <a:t>sử</a:t>
          </a:r>
          <a:r>
            <a:rPr lang="en-US" sz="3000" b="1" kern="1200" dirty="0"/>
            <a:t> </a:t>
          </a:r>
          <a:r>
            <a:rPr lang="en-US" sz="3000" b="1" kern="1200" dirty="0" err="1"/>
            <a:t>dụng</a:t>
          </a:r>
          <a:endParaRPr lang="en-US" sz="3000" b="1" kern="1200" dirty="0"/>
        </a:p>
      </dsp:txBody>
      <dsp:txXfrm rot="-5400000">
        <a:off x="548022" y="2761634"/>
        <a:ext cx="9210900" cy="459195"/>
      </dsp:txXfrm>
    </dsp:sp>
    <dsp:sp modelId="{3474AD30-1472-4DC6-8279-D233E951A1FD}">
      <dsp:nvSpPr>
        <dsp:cNvPr id="0" name=""/>
        <dsp:cNvSpPr/>
      </dsp:nvSpPr>
      <dsp:spPr>
        <a:xfrm rot="5400000">
          <a:off x="-117433" y="35374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6</a:t>
          </a:r>
        </a:p>
      </dsp:txBody>
      <dsp:txXfrm rot="-5400000">
        <a:off x="1" y="3694004"/>
        <a:ext cx="548021" cy="234867"/>
      </dsp:txXfrm>
    </dsp:sp>
    <dsp:sp modelId="{9693ACA2-10BC-4014-9C04-A0BF8FEF2B33}">
      <dsp:nvSpPr>
        <dsp:cNvPr id="0" name=""/>
        <dsp:cNvSpPr/>
      </dsp:nvSpPr>
      <dsp:spPr>
        <a:xfrm rot="5400000">
          <a:off x="4911453" y="-943439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Demo</a:t>
          </a:r>
        </a:p>
      </dsp:txBody>
      <dsp:txXfrm rot="-5400000">
        <a:off x="548022" y="3444833"/>
        <a:ext cx="9210900" cy="4591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F1AD5-BC86-4B6D-867C-867B4D8EC88D}">
      <dsp:nvSpPr>
        <dsp:cNvPr id="0" name=""/>
        <dsp:cNvSpPr/>
      </dsp:nvSpPr>
      <dsp:spPr>
        <a:xfrm rot="5400000">
          <a:off x="-117433" y="121427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</a:t>
          </a:r>
        </a:p>
      </dsp:txBody>
      <dsp:txXfrm rot="-5400000">
        <a:off x="1" y="278005"/>
        <a:ext cx="548021" cy="234867"/>
      </dsp:txXfrm>
    </dsp:sp>
    <dsp:sp modelId="{FF5F80F2-936A-49F2-9444-177C07A23D2A}">
      <dsp:nvSpPr>
        <dsp:cNvPr id="0" name=""/>
        <dsp:cNvSpPr/>
      </dsp:nvSpPr>
      <dsp:spPr>
        <a:xfrm rot="5400000">
          <a:off x="4911319" y="-4359304"/>
          <a:ext cx="509145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Giới</a:t>
          </a:r>
          <a:r>
            <a:rPr lang="en-US" sz="3000" kern="1200" dirty="0"/>
            <a:t> </a:t>
          </a:r>
          <a:r>
            <a:rPr lang="en-US" sz="3000" kern="1200" dirty="0" err="1"/>
            <a:t>thiệu</a:t>
          </a:r>
          <a:r>
            <a:rPr lang="en-US" sz="3000" kern="1200" dirty="0"/>
            <a:t> </a:t>
          </a:r>
          <a:r>
            <a:rPr lang="en-US" sz="3000" kern="1200" dirty="0" err="1"/>
            <a:t>về</a:t>
          </a:r>
          <a:r>
            <a:rPr lang="en-US" sz="3000" kern="1200" dirty="0"/>
            <a:t> </a:t>
          </a:r>
          <a:r>
            <a:rPr lang="en-US" sz="3000" kern="1200" dirty="0" err="1"/>
            <a:t>công</a:t>
          </a:r>
          <a:r>
            <a:rPr lang="en-US" sz="3000" kern="1200" dirty="0"/>
            <a:t> </a:t>
          </a:r>
          <a:r>
            <a:rPr lang="en-US" sz="3000" kern="1200" dirty="0" err="1"/>
            <a:t>nghệ</a:t>
          </a:r>
          <a:r>
            <a:rPr lang="en-US" sz="3000" kern="1200" dirty="0"/>
            <a:t> JSF</a:t>
          </a:r>
        </a:p>
      </dsp:txBody>
      <dsp:txXfrm rot="-5400000">
        <a:off x="548021" y="28848"/>
        <a:ext cx="9210887" cy="459437"/>
      </dsp:txXfrm>
    </dsp:sp>
    <dsp:sp modelId="{D4F6C625-2E91-4738-B3C2-248C97B13B87}">
      <dsp:nvSpPr>
        <dsp:cNvPr id="0" name=""/>
        <dsp:cNvSpPr/>
      </dsp:nvSpPr>
      <dsp:spPr>
        <a:xfrm rot="5400000">
          <a:off x="-117433" y="8046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</a:t>
          </a:r>
        </a:p>
      </dsp:txBody>
      <dsp:txXfrm rot="-5400000">
        <a:off x="1" y="961204"/>
        <a:ext cx="548021" cy="234867"/>
      </dsp:txXfrm>
    </dsp:sp>
    <dsp:sp modelId="{956452B9-5B01-4118-8AA0-BFCFC32265A3}">
      <dsp:nvSpPr>
        <dsp:cNvPr id="0" name=""/>
        <dsp:cNvSpPr/>
      </dsp:nvSpPr>
      <dsp:spPr>
        <a:xfrm rot="5400000">
          <a:off x="4911453" y="-3676238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kern="1200" dirty="0" err="1"/>
            <a:t>Giới</a:t>
          </a:r>
          <a:r>
            <a:rPr lang="en-US" sz="3000" b="0" kern="1200" dirty="0"/>
            <a:t> </a:t>
          </a:r>
          <a:r>
            <a:rPr lang="en-US" sz="3000" b="0" kern="1200" dirty="0" err="1"/>
            <a:t>thiệu</a:t>
          </a:r>
          <a:r>
            <a:rPr lang="en-US" sz="3000" b="0" kern="1200" dirty="0"/>
            <a:t> </a:t>
          </a:r>
          <a:r>
            <a:rPr lang="en-US" sz="3000" b="0" kern="1200" dirty="0" err="1"/>
            <a:t>Primefaces</a:t>
          </a:r>
          <a:endParaRPr lang="en-US" sz="3000" b="0" kern="1200" dirty="0"/>
        </a:p>
      </dsp:txBody>
      <dsp:txXfrm rot="-5400000">
        <a:off x="548022" y="712034"/>
        <a:ext cx="9210900" cy="459195"/>
      </dsp:txXfrm>
    </dsp:sp>
    <dsp:sp modelId="{9B063245-5CDC-4E04-AD1C-89BBDDCF6550}">
      <dsp:nvSpPr>
        <dsp:cNvPr id="0" name=""/>
        <dsp:cNvSpPr/>
      </dsp:nvSpPr>
      <dsp:spPr>
        <a:xfrm rot="5400000">
          <a:off x="-117433" y="14878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</a:t>
          </a:r>
        </a:p>
      </dsp:txBody>
      <dsp:txXfrm rot="-5400000">
        <a:off x="1" y="1644404"/>
        <a:ext cx="548021" cy="234867"/>
      </dsp:txXfrm>
    </dsp:sp>
    <dsp:sp modelId="{5C47A801-E43C-452F-9D73-FE8DC42CD774}">
      <dsp:nvSpPr>
        <dsp:cNvPr id="0" name=""/>
        <dsp:cNvSpPr/>
      </dsp:nvSpPr>
      <dsp:spPr>
        <a:xfrm rot="5400000">
          <a:off x="4911453" y="-2993038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kern="1200" dirty="0" err="1"/>
            <a:t>Các</a:t>
          </a:r>
          <a:r>
            <a:rPr lang="en-US" sz="3000" b="0" kern="1200" dirty="0"/>
            <a:t> </a:t>
          </a:r>
          <a:r>
            <a:rPr lang="en-US" sz="3000" b="0" kern="1200" dirty="0" err="1"/>
            <a:t>thành</a:t>
          </a:r>
          <a:r>
            <a:rPr lang="en-US" sz="3000" b="0" kern="1200" dirty="0"/>
            <a:t> </a:t>
          </a:r>
          <a:r>
            <a:rPr lang="en-US" sz="3000" b="0" kern="1200" dirty="0" err="1"/>
            <a:t>phần</a:t>
          </a:r>
          <a:r>
            <a:rPr lang="en-US" sz="3000" b="0" kern="1200" dirty="0"/>
            <a:t> </a:t>
          </a:r>
          <a:r>
            <a:rPr lang="en-US" sz="3000" b="0" kern="1200" dirty="0" err="1"/>
            <a:t>cơ</a:t>
          </a:r>
          <a:r>
            <a:rPr lang="en-US" sz="3000" b="0" kern="1200" dirty="0"/>
            <a:t> </a:t>
          </a:r>
          <a:r>
            <a:rPr lang="en-US" sz="3000" b="0" kern="1200" dirty="0" err="1"/>
            <a:t>bản</a:t>
          </a:r>
          <a:r>
            <a:rPr lang="en-US" sz="3000" b="0" kern="1200" dirty="0"/>
            <a:t> </a:t>
          </a:r>
          <a:r>
            <a:rPr lang="en-US" sz="3000" b="0" kern="1200" dirty="0" err="1"/>
            <a:t>và</a:t>
          </a:r>
          <a:r>
            <a:rPr lang="en-US" sz="3000" b="0" kern="1200" dirty="0"/>
            <a:t> </a:t>
          </a:r>
          <a:r>
            <a:rPr lang="en-US" sz="3000" b="0" kern="1200" dirty="0" err="1"/>
            <a:t>một</a:t>
          </a:r>
          <a:r>
            <a:rPr lang="en-US" sz="3000" b="0" kern="1200" dirty="0"/>
            <a:t> </a:t>
          </a:r>
          <a:r>
            <a:rPr lang="en-US" sz="3000" b="0" kern="1200" dirty="0" err="1"/>
            <a:t>số</a:t>
          </a:r>
          <a:r>
            <a:rPr lang="en-US" sz="3000" b="0" kern="1200" dirty="0"/>
            <a:t> tag </a:t>
          </a:r>
          <a:r>
            <a:rPr lang="en-US" sz="3000" b="0" kern="1200" dirty="0" err="1"/>
            <a:t>phổ</a:t>
          </a:r>
          <a:r>
            <a:rPr lang="en-US" sz="3000" b="0" kern="1200" dirty="0"/>
            <a:t> </a:t>
          </a:r>
          <a:r>
            <a:rPr lang="en-US" sz="3000" b="0" kern="1200" dirty="0" err="1"/>
            <a:t>biến</a:t>
          </a:r>
          <a:r>
            <a:rPr lang="en-US" sz="3000" b="0" kern="1200" dirty="0"/>
            <a:t> </a:t>
          </a:r>
        </a:p>
      </dsp:txBody>
      <dsp:txXfrm rot="-5400000">
        <a:off x="548022" y="1395234"/>
        <a:ext cx="9210900" cy="459195"/>
      </dsp:txXfrm>
    </dsp:sp>
    <dsp:sp modelId="{D418C06A-2AEF-4B0A-B822-ECD0DA366D95}">
      <dsp:nvSpPr>
        <dsp:cNvPr id="0" name=""/>
        <dsp:cNvSpPr/>
      </dsp:nvSpPr>
      <dsp:spPr>
        <a:xfrm rot="5400000">
          <a:off x="-117433" y="21710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4</a:t>
          </a:r>
        </a:p>
      </dsp:txBody>
      <dsp:txXfrm rot="-5400000">
        <a:off x="1" y="2327604"/>
        <a:ext cx="548021" cy="234867"/>
      </dsp:txXfrm>
    </dsp:sp>
    <dsp:sp modelId="{234E52B8-876C-4207-986D-9717E426C074}">
      <dsp:nvSpPr>
        <dsp:cNvPr id="0" name=""/>
        <dsp:cNvSpPr/>
      </dsp:nvSpPr>
      <dsp:spPr>
        <a:xfrm rot="5400000">
          <a:off x="4911453" y="-2309838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kern="1200" dirty="0" err="1"/>
            <a:t>Đánh</a:t>
          </a:r>
          <a:r>
            <a:rPr lang="en-US" sz="3000" b="0" kern="1200" dirty="0"/>
            <a:t> </a:t>
          </a:r>
          <a:r>
            <a:rPr lang="en-US" sz="3000" b="0" kern="1200" dirty="0" err="1"/>
            <a:t>giá</a:t>
          </a:r>
          <a:r>
            <a:rPr lang="en-US" sz="3000" b="0" kern="1200" dirty="0"/>
            <a:t> </a:t>
          </a:r>
          <a:r>
            <a:rPr lang="en-US" sz="3000" b="0" kern="1200" dirty="0" err="1"/>
            <a:t>Primefaces</a:t>
          </a:r>
          <a:r>
            <a:rPr lang="en-US" sz="3000" b="0" kern="1200" dirty="0"/>
            <a:t> </a:t>
          </a:r>
        </a:p>
      </dsp:txBody>
      <dsp:txXfrm rot="-5400000">
        <a:off x="548022" y="2078434"/>
        <a:ext cx="9210900" cy="459195"/>
      </dsp:txXfrm>
    </dsp:sp>
    <dsp:sp modelId="{E5633CEC-0785-41C1-A9BB-27418C470123}">
      <dsp:nvSpPr>
        <dsp:cNvPr id="0" name=""/>
        <dsp:cNvSpPr/>
      </dsp:nvSpPr>
      <dsp:spPr>
        <a:xfrm rot="5400000">
          <a:off x="-117433" y="28542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5</a:t>
          </a:r>
        </a:p>
      </dsp:txBody>
      <dsp:txXfrm rot="-5400000">
        <a:off x="1" y="3010804"/>
        <a:ext cx="548021" cy="234867"/>
      </dsp:txXfrm>
    </dsp:sp>
    <dsp:sp modelId="{DEEFD7CD-FA95-4514-80F3-F45D2E9E2F3A}">
      <dsp:nvSpPr>
        <dsp:cNvPr id="0" name=""/>
        <dsp:cNvSpPr/>
      </dsp:nvSpPr>
      <dsp:spPr>
        <a:xfrm rot="5400000">
          <a:off x="4911453" y="-1626638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kern="1200" dirty="0" err="1"/>
            <a:t>Cách</a:t>
          </a:r>
          <a:r>
            <a:rPr lang="en-US" sz="3000" b="0" kern="1200" dirty="0"/>
            <a:t> </a:t>
          </a:r>
          <a:r>
            <a:rPr lang="en-US" sz="3000" b="0" kern="1200" dirty="0" err="1"/>
            <a:t>cài</a:t>
          </a:r>
          <a:r>
            <a:rPr lang="en-US" sz="3000" b="0" kern="1200" dirty="0"/>
            <a:t> </a:t>
          </a:r>
          <a:r>
            <a:rPr lang="en-US" sz="3000" b="0" kern="1200" dirty="0" err="1"/>
            <a:t>đặt</a:t>
          </a:r>
          <a:r>
            <a:rPr lang="en-US" sz="3000" b="0" kern="1200" dirty="0"/>
            <a:t> </a:t>
          </a:r>
          <a:r>
            <a:rPr lang="en-US" sz="3000" b="0" kern="1200" dirty="0" err="1"/>
            <a:t>và</a:t>
          </a:r>
          <a:r>
            <a:rPr lang="en-US" sz="3000" b="0" kern="1200" dirty="0"/>
            <a:t> </a:t>
          </a:r>
          <a:r>
            <a:rPr lang="en-US" sz="3000" b="0" kern="1200" dirty="0" err="1"/>
            <a:t>sử</a:t>
          </a:r>
          <a:r>
            <a:rPr lang="en-US" sz="3000" b="0" kern="1200" dirty="0"/>
            <a:t> </a:t>
          </a:r>
          <a:r>
            <a:rPr lang="en-US" sz="3000" b="0" kern="1200" dirty="0" err="1"/>
            <a:t>dụng</a:t>
          </a:r>
          <a:endParaRPr lang="en-US" sz="3000" b="0" kern="1200" dirty="0"/>
        </a:p>
      </dsp:txBody>
      <dsp:txXfrm rot="-5400000">
        <a:off x="548022" y="2761634"/>
        <a:ext cx="9210900" cy="459195"/>
      </dsp:txXfrm>
    </dsp:sp>
    <dsp:sp modelId="{3474AD30-1472-4DC6-8279-D233E951A1FD}">
      <dsp:nvSpPr>
        <dsp:cNvPr id="0" name=""/>
        <dsp:cNvSpPr/>
      </dsp:nvSpPr>
      <dsp:spPr>
        <a:xfrm rot="5400000">
          <a:off x="-117433" y="3537426"/>
          <a:ext cx="782888" cy="548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6</a:t>
          </a:r>
        </a:p>
      </dsp:txBody>
      <dsp:txXfrm rot="-5400000">
        <a:off x="1" y="3694004"/>
        <a:ext cx="548021" cy="234867"/>
      </dsp:txXfrm>
    </dsp:sp>
    <dsp:sp modelId="{9693ACA2-10BC-4014-9C04-A0BF8FEF2B33}">
      <dsp:nvSpPr>
        <dsp:cNvPr id="0" name=""/>
        <dsp:cNvSpPr/>
      </dsp:nvSpPr>
      <dsp:spPr>
        <a:xfrm rot="5400000">
          <a:off x="4911453" y="-943439"/>
          <a:ext cx="508877" cy="9235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1" kern="1200" dirty="0"/>
            <a:t>Demo</a:t>
          </a:r>
        </a:p>
      </dsp:txBody>
      <dsp:txXfrm rot="-5400000">
        <a:off x="548022" y="3444833"/>
        <a:ext cx="9210900" cy="459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3D54D-554C-44BB-B15B-FDCBB5633BF6}" type="datetimeFigureOut">
              <a:rPr lang="en-US" smtClean="0"/>
              <a:t>05/31/17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3105C-1394-42CC-8E38-A98FE1E2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6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vi.wikipedia.org/w/index.php?title=B%E1%BB%99_khung&amp;action=edit&amp;redlink=1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vi.wikipedia.org/w/index.php?title=Giao_di%E1%BB%87n_ng%C6%B0%E1%BB%9Di_d%C3%B9ng&amp;action=edit&amp;redlink=1" TargetMode="External"/><Relationship Id="rId4" Type="http://schemas.openxmlformats.org/officeDocument/2006/relationships/hyperlink" Target="http://vi.wikipedia.org/wiki/C%C3%B4ng_ngh%E1%BB%87_ph%E1%BA%A7n_m%E1%BB%81m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JSF là một </a:t>
            </a:r>
            <a:r>
              <a:rPr lang="vi-V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bộ khung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(framework) phát triển các ứng dụng Web viết bằng Java nhằm làm đơn giản hóa quá trình </a:t>
            </a:r>
            <a:r>
              <a:rPr lang="vi-V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phát triển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giao diện người dùng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cho các ứng dụng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3105C-1394-42CC-8E38-A98FE1E20B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5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3105C-1394-42CC-8E38-A98FE1E20B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9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3105C-1394-42CC-8E38-A98FE1E20B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90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3105C-1394-42CC-8E38-A98FE1E20B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11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3105C-1394-42CC-8E38-A98FE1E20B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99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3105C-1394-42CC-8E38-A98FE1E20B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42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Mojarra JavaServer Faces (cung cấp bởi Oracle)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PrimeFaces ( cung cấp bởi PrimeTek – một công ty phần mềm Brazil)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RichFaces (cung cấp bởi JBOSS – Redhat)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MyFaces Trinidad (cung cấp bởi Apache Software Foundation)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OmniFaces (được phát triển chính bởi Arijan Tijims, Bauke Scholtz, Jan Beernink)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ICEfaces (phát triển bởi ICEsoft)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3105C-1394-42CC-8E38-A98FE1E20B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77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PrimeFaces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3105C-1394-42CC-8E38-A98FE1E20B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2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 tác Ajax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Mẫu xác nhận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Auto-complete lĩnh vực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Togglers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Hộp kiểm tra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nút radio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Lịch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 Checkbox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ColorPicker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 soạn thảo WYSIWYG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biên tập Inplace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 chỗ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Bàn phím ảo &amp; nbsp; &amp; nbsp;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gói nút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 thanh công cụ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 bar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 menu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Danh mục Pick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 hộp danh sách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 Mật khẩu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Spinners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Phạm vi thanh trượt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carousels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 khẩu dữ liệu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danh sách dữ liệu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lưới dữ liệu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Map thao tác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Mindmaps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Scheduler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 đám mây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 Tree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Bảng cây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Màn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accordion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Dashboards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fieldsets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tấm Layout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 Notification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 báo Growl-như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 tấm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 thuật sĩ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 phủ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cửa sổ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Lightboxes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Tooltips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3105C-1394-42CC-8E38-A98FE1E20B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64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nhãn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</a:t>
            </a:r>
            <a:br>
              <a:rPr lang="en-US" dirty="0"/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textbox</a:t>
            </a:r>
            <a:br>
              <a:rPr lang="en-US" dirty="0"/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tuyển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drop-down list (combo box)</a:t>
            </a:r>
            <a:br>
              <a:rPr lang="en-US" dirty="0"/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Nội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tuyển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textbox</a:t>
            </a:r>
            <a:br>
              <a:rPr lang="en-US" dirty="0"/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đăng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tuyển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calendar</a:t>
            </a:r>
            <a:br>
              <a:rPr lang="en-US" dirty="0"/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thúc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đăng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tuyển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calendar</a:t>
            </a:r>
            <a:br>
              <a:rPr lang="en-US" dirty="0"/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 (type = submit)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3105C-1394-42CC-8E38-A98FE1E20B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12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3105C-1394-42CC-8E38-A98FE1E20B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12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3105C-1394-42CC-8E38-A98FE1E20B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85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3105C-1394-42CC-8E38-A98FE1E20B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1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011B-13CD-42E4-B795-27D6922C5A8B}" type="datetimeFigureOut">
              <a:rPr lang="en-US" smtClean="0"/>
              <a:t>05/31/17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CF6A-80D9-4060-801A-8A686F6D4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2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011B-13CD-42E4-B795-27D6922C5A8B}" type="datetimeFigureOut">
              <a:rPr lang="en-US" smtClean="0"/>
              <a:t>05/31/17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CF6A-80D9-4060-801A-8A686F6D4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5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1D1011B-13CD-42E4-B795-27D6922C5A8B}" type="datetimeFigureOut">
              <a:rPr lang="en-US" smtClean="0"/>
              <a:t>05/31/17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5247CF6A-80D9-4060-801A-8A686F6D4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011B-13CD-42E4-B795-27D6922C5A8B}" type="datetimeFigureOut">
              <a:rPr lang="en-US" smtClean="0"/>
              <a:t>05/31/17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CF6A-80D9-4060-801A-8A686F6D4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9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D1011B-13CD-42E4-B795-27D6922C5A8B}" type="datetimeFigureOut">
              <a:rPr lang="en-US" smtClean="0"/>
              <a:t>05/31/17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47CF6A-80D9-4060-801A-8A686F6D4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24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011B-13CD-42E4-B795-27D6922C5A8B}" type="datetimeFigureOut">
              <a:rPr lang="en-US" smtClean="0"/>
              <a:t>05/31/17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CF6A-80D9-4060-801A-8A686F6D4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314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011B-13CD-42E4-B795-27D6922C5A8B}" type="datetimeFigureOut">
              <a:rPr lang="en-US" smtClean="0"/>
              <a:t>05/31/17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CF6A-80D9-4060-801A-8A686F6D4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3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011B-13CD-42E4-B795-27D6922C5A8B}" type="datetimeFigureOut">
              <a:rPr lang="en-US" smtClean="0"/>
              <a:t>05/31/17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CF6A-80D9-4060-801A-8A686F6D4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1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011B-13CD-42E4-B795-27D6922C5A8B}" type="datetimeFigureOut">
              <a:rPr lang="en-US" smtClean="0"/>
              <a:t>05/31/17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CF6A-80D9-4060-801A-8A686F6D4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5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011B-13CD-42E4-B795-27D6922C5A8B}" type="datetimeFigureOut">
              <a:rPr lang="en-US" smtClean="0"/>
              <a:t>05/31/17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CF6A-80D9-4060-801A-8A686F6D4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428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011B-13CD-42E4-B795-27D6922C5A8B}" type="datetimeFigureOut">
              <a:rPr lang="en-US" smtClean="0"/>
              <a:t>05/31/17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CF6A-80D9-4060-801A-8A686F6D4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0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1D1011B-13CD-42E4-B795-27D6922C5A8B}" type="datetimeFigureOut">
              <a:rPr lang="en-US" smtClean="0"/>
              <a:t>05/31/17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247CF6A-80D9-4060-801A-8A686F6D4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49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8107" y="2514600"/>
            <a:ext cx="6815669" cy="1169244"/>
          </a:xfrm>
        </p:spPr>
        <p:txBody>
          <a:bodyPr/>
          <a:lstStyle/>
          <a:p>
            <a:r>
              <a:rPr lang="en-US" dirty="0"/>
              <a:t>PRIMEFACES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2768" y="4297676"/>
            <a:ext cx="5628641" cy="2354584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GVHD:      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17 :   13520437 –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Tuyết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    13520473 –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Luân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    13520453 –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Kiều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Loan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    13520799 –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Ph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685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593513"/>
            <a:ext cx="9601196" cy="858098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PRIMEFACES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559242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Lịch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sử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phát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hành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6594"/>
            <a:ext cx="3575847" cy="793838"/>
          </a:xfrm>
          <a:prstGeom prst="rect">
            <a:avLst/>
          </a:prstGeom>
        </p:spPr>
      </p:pic>
      <p:sp>
        <p:nvSpPr>
          <p:cNvPr id="6" name="Arrow: Notched Right 5"/>
          <p:cNvSpPr/>
          <p:nvPr/>
        </p:nvSpPr>
        <p:spPr>
          <a:xfrm>
            <a:off x="1033669" y="4002151"/>
            <a:ext cx="1391478" cy="808383"/>
          </a:xfrm>
          <a:prstGeom prst="notch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Verdana (Body)"/>
              </a:rPr>
              <a:t>2009</a:t>
            </a:r>
          </a:p>
        </p:txBody>
      </p:sp>
      <p:sp>
        <p:nvSpPr>
          <p:cNvPr id="13" name="Arrow: Notched Right 12"/>
          <p:cNvSpPr/>
          <p:nvPr/>
        </p:nvSpPr>
        <p:spPr>
          <a:xfrm>
            <a:off x="2425147" y="4002151"/>
            <a:ext cx="1391478" cy="808383"/>
          </a:xfrm>
          <a:prstGeom prst="notched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Verdana (Body)"/>
              </a:rPr>
              <a:t>2010</a:t>
            </a:r>
          </a:p>
        </p:txBody>
      </p:sp>
      <p:sp>
        <p:nvSpPr>
          <p:cNvPr id="14" name="Arrow: Notched Right 13"/>
          <p:cNvSpPr/>
          <p:nvPr/>
        </p:nvSpPr>
        <p:spPr>
          <a:xfrm>
            <a:off x="3816625" y="4002151"/>
            <a:ext cx="1391478" cy="808383"/>
          </a:xfrm>
          <a:prstGeom prst="notched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Verdana (Body)"/>
              </a:rPr>
              <a:t>2011</a:t>
            </a:r>
          </a:p>
        </p:txBody>
      </p:sp>
      <p:sp>
        <p:nvSpPr>
          <p:cNvPr id="15" name="Arrow: Notched Right 14"/>
          <p:cNvSpPr/>
          <p:nvPr/>
        </p:nvSpPr>
        <p:spPr>
          <a:xfrm>
            <a:off x="5208103" y="4002151"/>
            <a:ext cx="1391478" cy="808383"/>
          </a:xfrm>
          <a:prstGeom prst="notchedRightArrow">
            <a:avLst/>
          </a:prstGeom>
          <a:solidFill>
            <a:srgbClr val="9C5BC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Verdana (Body)"/>
              </a:rPr>
              <a:t>2012</a:t>
            </a:r>
          </a:p>
        </p:txBody>
      </p:sp>
      <p:sp>
        <p:nvSpPr>
          <p:cNvPr id="16" name="Arrow: Notched Right 15"/>
          <p:cNvSpPr/>
          <p:nvPr/>
        </p:nvSpPr>
        <p:spPr>
          <a:xfrm>
            <a:off x="6681335" y="4002151"/>
            <a:ext cx="1391478" cy="808383"/>
          </a:xfrm>
          <a:prstGeom prst="notched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Verdana (Body)"/>
              </a:rPr>
              <a:t>2013</a:t>
            </a:r>
          </a:p>
        </p:txBody>
      </p:sp>
      <p:sp>
        <p:nvSpPr>
          <p:cNvPr id="17" name="Arrow: Notched Right 16"/>
          <p:cNvSpPr/>
          <p:nvPr/>
        </p:nvSpPr>
        <p:spPr>
          <a:xfrm>
            <a:off x="8072813" y="4002151"/>
            <a:ext cx="1391478" cy="80838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Verdana (Body)"/>
              </a:rPr>
              <a:t>2014</a:t>
            </a:r>
          </a:p>
        </p:txBody>
      </p:sp>
      <p:sp>
        <p:nvSpPr>
          <p:cNvPr id="18" name="Arrow: Notched Right 17"/>
          <p:cNvSpPr/>
          <p:nvPr/>
        </p:nvSpPr>
        <p:spPr>
          <a:xfrm>
            <a:off x="9464291" y="4002151"/>
            <a:ext cx="1391478" cy="808383"/>
          </a:xfrm>
          <a:prstGeom prst="notched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Verdana (Body)"/>
              </a:rPr>
              <a:t>2015</a:t>
            </a:r>
          </a:p>
        </p:txBody>
      </p:sp>
      <p:sp>
        <p:nvSpPr>
          <p:cNvPr id="19" name="Flowchart: Alternate Process 18"/>
          <p:cNvSpPr/>
          <p:nvPr/>
        </p:nvSpPr>
        <p:spPr>
          <a:xfrm>
            <a:off x="755374" y="5168348"/>
            <a:ext cx="1577008" cy="1139687"/>
          </a:xfrm>
          <a:prstGeom prst="flowChartAlternate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PrimeFaces 0.8.1 -&gt; 0.9.3</a:t>
            </a:r>
          </a:p>
        </p:txBody>
      </p:sp>
      <p:sp>
        <p:nvSpPr>
          <p:cNvPr id="22" name="Flowchart: Alternate Process 21"/>
          <p:cNvSpPr/>
          <p:nvPr/>
        </p:nvSpPr>
        <p:spPr>
          <a:xfrm>
            <a:off x="2239617" y="2545247"/>
            <a:ext cx="1577008" cy="1139687"/>
          </a:xfrm>
          <a:prstGeom prst="flowChartAlternate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PrimeFaces 1.0.0 -&gt; 2.1</a:t>
            </a:r>
          </a:p>
        </p:txBody>
      </p:sp>
      <p:sp>
        <p:nvSpPr>
          <p:cNvPr id="23" name="Flowchart: Alternate Process 22"/>
          <p:cNvSpPr/>
          <p:nvPr/>
        </p:nvSpPr>
        <p:spPr>
          <a:xfrm>
            <a:off x="3631095" y="5168347"/>
            <a:ext cx="1577008" cy="1139687"/>
          </a:xfrm>
          <a:prstGeom prst="flowChartAlternate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PrimeFaces 2.2</a:t>
            </a:r>
          </a:p>
        </p:txBody>
      </p:sp>
      <p:sp>
        <p:nvSpPr>
          <p:cNvPr id="24" name="Flowchart: Alternate Process 23"/>
          <p:cNvSpPr/>
          <p:nvPr/>
        </p:nvSpPr>
        <p:spPr>
          <a:xfrm>
            <a:off x="5128589" y="2545247"/>
            <a:ext cx="1577008" cy="1139687"/>
          </a:xfrm>
          <a:prstGeom prst="flowChartAlternate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PrimeFaces 3.0 -&gt; 3.4</a:t>
            </a:r>
          </a:p>
        </p:txBody>
      </p:sp>
      <p:sp>
        <p:nvSpPr>
          <p:cNvPr id="25" name="Flowchart: Alternate Process 24"/>
          <p:cNvSpPr/>
          <p:nvPr/>
        </p:nvSpPr>
        <p:spPr>
          <a:xfrm>
            <a:off x="6482551" y="5168347"/>
            <a:ext cx="1577008" cy="1139687"/>
          </a:xfrm>
          <a:prstGeom prst="flowChartAlternate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PrimeFaces 3.5 ,  4.0</a:t>
            </a:r>
          </a:p>
        </p:txBody>
      </p:sp>
      <p:sp>
        <p:nvSpPr>
          <p:cNvPr id="26" name="Flowchart: Alternate Process 25"/>
          <p:cNvSpPr/>
          <p:nvPr/>
        </p:nvSpPr>
        <p:spPr>
          <a:xfrm>
            <a:off x="7980048" y="2545246"/>
            <a:ext cx="1577008" cy="1139687"/>
          </a:xfrm>
          <a:prstGeom prst="flowChartAlternate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PrimeFaces 5.0, 5.1</a:t>
            </a:r>
          </a:p>
        </p:txBody>
      </p:sp>
      <p:sp>
        <p:nvSpPr>
          <p:cNvPr id="27" name="Flowchart: Alternate Process 26"/>
          <p:cNvSpPr/>
          <p:nvPr/>
        </p:nvSpPr>
        <p:spPr>
          <a:xfrm>
            <a:off x="9360515" y="5168347"/>
            <a:ext cx="1577008" cy="1139687"/>
          </a:xfrm>
          <a:prstGeom prst="flowChartAlternate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PrimeFaces 5.2, 5.3</a:t>
            </a:r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>
          <a:xfrm flipV="1">
            <a:off x="4232949" y="4644884"/>
            <a:ext cx="373300" cy="516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 flipV="1">
            <a:off x="7108670" y="4644884"/>
            <a:ext cx="373300" cy="516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 flipV="1">
            <a:off x="9947995" y="4644884"/>
            <a:ext cx="373300" cy="516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flipV="1">
            <a:off x="1431234" y="4644884"/>
            <a:ext cx="373300" cy="516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 flipV="1">
            <a:off x="2903345" y="3690728"/>
            <a:ext cx="373300" cy="516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 flipV="1">
            <a:off x="5711687" y="3690728"/>
            <a:ext cx="373300" cy="516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 flipV="1">
            <a:off x="8520029" y="3690728"/>
            <a:ext cx="373300" cy="516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342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593513"/>
            <a:ext cx="9601196" cy="858098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PRIMEFACES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083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Đặc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điểm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Tập hợp các thành phần phong phú (HtmlEditor, Dialog, AutoComplete, Charts và nhiều hơn nữa).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Tích hợp Ajax dựa trên các API AJAX JSF 2.0 tiêu chuẩn.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Trọng lượng nhẹ, một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file jar</a:t>
            </a: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không có cấu hình và không yêu cầu phụ thuộc.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Bộ UI U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dành cho điện thoại di động để tạo các ứng dụng web di động.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6594"/>
            <a:ext cx="3575847" cy="79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96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593513"/>
            <a:ext cx="9601196" cy="858098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PRIMEFACES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083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Đặc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điểm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Hỗ trợ Push thông qua Atmosphere Framework.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Skinning Framework với 35 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themes</a:t>
            </a: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tích hợp sẵn và hỗ trợ công cụ thiết kế chủ đề trực quan.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Tài liệu mở rộng.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Cộng đồng người dùng lớn, năng động.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6594"/>
            <a:ext cx="3575847" cy="79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80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593513"/>
            <a:ext cx="9601196" cy="858098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051230"/>
              </p:ext>
            </p:extLst>
          </p:nvPr>
        </p:nvGraphicFramePr>
        <p:xfrm>
          <a:off x="1203325" y="2194243"/>
          <a:ext cx="9783763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6594"/>
            <a:ext cx="3575847" cy="79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27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593513"/>
            <a:ext cx="9601196" cy="85809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CÁC THÀNH PHẦN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083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Verdana (Body)"/>
              </a:rPr>
              <a:t> </a:t>
            </a:r>
            <a:r>
              <a:rPr lang="en-US" b="1" dirty="0" err="1">
                <a:latin typeface="Verdana (Body)"/>
              </a:rPr>
              <a:t>Hơn</a:t>
            </a:r>
            <a:r>
              <a:rPr lang="en-US" b="1" dirty="0">
                <a:latin typeface="Verdana (Body)"/>
              </a:rPr>
              <a:t> 100 UI components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vi-VN" dirty="0">
              <a:latin typeface="Verdana (Body)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6594"/>
            <a:ext cx="3575847" cy="79383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3" y="2459283"/>
            <a:ext cx="3329354" cy="2312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461" y="2459283"/>
            <a:ext cx="4091353" cy="2546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431" y="2460164"/>
            <a:ext cx="1664677" cy="729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903" y="2460164"/>
            <a:ext cx="2306020" cy="2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4" y="4898780"/>
            <a:ext cx="5638800" cy="186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431" y="3342542"/>
            <a:ext cx="1664677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789" y="4898780"/>
            <a:ext cx="1619149" cy="186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923" y="5134707"/>
            <a:ext cx="2562225" cy="162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076" y="5134708"/>
            <a:ext cx="1541738" cy="1629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4383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593513"/>
            <a:ext cx="9601196" cy="85809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CÁC THÀNH PHẦN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083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Hơn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30 themes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vi-VN" dirty="0">
              <a:latin typeface="Verdana (Body)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6594"/>
            <a:ext cx="3575847" cy="793838"/>
          </a:xfrm>
          <a:prstGeom prst="rect">
            <a:avLst/>
          </a:prstGeom>
        </p:spPr>
      </p:pic>
      <p:pic>
        <p:nvPicPr>
          <p:cNvPr id="2050" name="Picture 2" descr="D:\HocTap\Nam4_HocKy2\J2EE\them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892" y="2465142"/>
            <a:ext cx="7619691" cy="422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431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593513"/>
            <a:ext cx="9601196" cy="858098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tag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6594"/>
            <a:ext cx="3575847" cy="79383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903" y="2295378"/>
            <a:ext cx="9784080" cy="42062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16" y="2004913"/>
            <a:ext cx="5126266" cy="471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276191" y="2004913"/>
            <a:ext cx="4971682" cy="4710848"/>
            <a:chOff x="6223856" y="1828799"/>
            <a:chExt cx="5099429" cy="4886962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3856" y="3717477"/>
              <a:ext cx="5089730" cy="2998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3857" y="1828799"/>
              <a:ext cx="5099428" cy="1888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19772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593513"/>
            <a:ext cx="9601196" cy="858098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62228"/>
              </p:ext>
            </p:extLst>
          </p:nvPr>
        </p:nvGraphicFramePr>
        <p:xfrm>
          <a:off x="1203325" y="2194243"/>
          <a:ext cx="9783763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6594"/>
            <a:ext cx="3575847" cy="79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8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593513"/>
            <a:ext cx="9601196" cy="858098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PRIMEFACES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6594"/>
            <a:ext cx="3575847" cy="79383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210971"/>
            <a:ext cx="9784080" cy="42062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vi-V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Theo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một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số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nguồn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trên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Internet</a:t>
            </a:r>
            <a:r>
              <a:rPr lang="vi-V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thì PrimeFace được đánh giá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vi-V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với đ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iểm</a:t>
            </a:r>
            <a:r>
              <a:rPr lang="vi-V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số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9.4 so </a:t>
            </a:r>
            <a:r>
              <a:rPr lang="vi-V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với các framework khác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03" y="3322318"/>
            <a:ext cx="9601196" cy="323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4613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593513"/>
            <a:ext cx="9601196" cy="858098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PRIMEFACES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6594"/>
            <a:ext cx="3575847" cy="79383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210971"/>
            <a:ext cx="10009032" cy="4206240"/>
          </a:xfrm>
        </p:spPr>
        <p:txBody>
          <a:bodyPr/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Đã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có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nhiều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vi-V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ứng dụn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lang="vi-V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được tạo ra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bằng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vi-V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PrimeFaces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Đ</a:t>
            </a:r>
            <a:r>
              <a:rPr lang="vi-V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ây là một biểu đồ được tạo ra bởi Google Trends so sánh các PrimeFaces phổ biến với các đối thủ cạnh tranh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khác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837" y="3257155"/>
            <a:ext cx="9601196" cy="348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74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593513"/>
            <a:ext cx="9601196" cy="858098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428551"/>
              </p:ext>
            </p:extLst>
          </p:nvPr>
        </p:nvGraphicFramePr>
        <p:xfrm>
          <a:off x="1203325" y="2194243"/>
          <a:ext cx="9783763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6594"/>
            <a:ext cx="3575847" cy="79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03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593513"/>
            <a:ext cx="9601196" cy="858098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235454"/>
              </p:ext>
            </p:extLst>
          </p:nvPr>
        </p:nvGraphicFramePr>
        <p:xfrm>
          <a:off x="1203325" y="2194243"/>
          <a:ext cx="9783763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6594"/>
            <a:ext cx="3575847" cy="79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91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CÀI ĐẶT FRIMEFACES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7216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Netbeans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28600" lvl="1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Kiểm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netbeans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đã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tích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hợp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sẵn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ư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viên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primeface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</a:t>
            </a: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ư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a,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nếu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</a:t>
            </a: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ư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hoặc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không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đúng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với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phiên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bản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mong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muốn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thì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cài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lại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28600" lvl="1" indent="0">
              <a:spcBef>
                <a:spcPts val="1200"/>
              </a:spcBef>
              <a:spcAft>
                <a:spcPts val="600"/>
              </a:spcAft>
              <a:buNone/>
            </a:pP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4843"/>
            <a:ext cx="3575847" cy="79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69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CÀI ĐẶT FRIMEFACES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7216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Netbeans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28600" lvl="1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Tools/Libraries</a:t>
            </a:r>
          </a:p>
          <a:p>
            <a:pPr marL="228600" lvl="1" indent="0">
              <a:spcBef>
                <a:spcPts val="1200"/>
              </a:spcBef>
              <a:spcAft>
                <a:spcPts val="600"/>
              </a:spcAft>
              <a:buNone/>
            </a:pP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28600" lvl="1" indent="0">
              <a:spcBef>
                <a:spcPts val="1200"/>
              </a:spcBef>
              <a:spcAft>
                <a:spcPts val="600"/>
              </a:spcAft>
              <a:buNone/>
            </a:pP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4843"/>
            <a:ext cx="3575847" cy="7938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524" y="1876425"/>
            <a:ext cx="64674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78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CÀI ĐẶT FRIMEFACES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7216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Download</a:t>
            </a:r>
          </a:p>
          <a:p>
            <a:pPr marL="228600" lvl="1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Truy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cập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vào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trang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https://www.primefaces.org/downloads</a:t>
            </a:r>
          </a:p>
          <a:p>
            <a:pPr marL="228600" lvl="1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Đăng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ký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tài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khoản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và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download</a:t>
            </a:r>
          </a:p>
          <a:p>
            <a:pPr marL="228600" lvl="1" indent="0">
              <a:spcBef>
                <a:spcPts val="1200"/>
              </a:spcBef>
              <a:spcAft>
                <a:spcPts val="600"/>
              </a:spcAft>
              <a:buNone/>
            </a:pP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4843"/>
            <a:ext cx="3575847" cy="7938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746" y="3534396"/>
            <a:ext cx="7069050" cy="319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02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FRIMEFACES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7216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Tạo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project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4843"/>
            <a:ext cx="3575847" cy="793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186" y="2239567"/>
            <a:ext cx="7587438" cy="426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82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FRIMEFACES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7216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Cấu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trúc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project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4843"/>
            <a:ext cx="3575847" cy="7938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658" y="2011679"/>
            <a:ext cx="4576690" cy="455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15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593513"/>
            <a:ext cx="9601196" cy="858098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54886"/>
              </p:ext>
            </p:extLst>
          </p:nvPr>
        </p:nvGraphicFramePr>
        <p:xfrm>
          <a:off x="1203325" y="2194243"/>
          <a:ext cx="9783763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6594"/>
            <a:ext cx="3575847" cy="79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38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233" y="2444262"/>
            <a:ext cx="9369770" cy="1169244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21633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593513"/>
            <a:ext cx="9601196" cy="858098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VỀ CÔNG NGHỆ JSF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28306"/>
            <a:ext cx="9784080" cy="420624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Tổng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quan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JSF</a:t>
            </a: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là viết tắt của </a:t>
            </a:r>
            <a:r>
              <a:rPr lang="vi-VN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JavaServer Faces</a:t>
            </a: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một bản miêu tả kĩ thuật giúp đơn giản hóa việc phát triển giao diện cho các ứng dụng Web viết bằng J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</a:t>
            </a: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bằng cách dùng các thành phần dùng lại được (</a:t>
            </a:r>
            <a:r>
              <a:rPr lang="vi-VN" sz="2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reusable components</a:t>
            </a: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nhằm làm đơn giản hóa quá trình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phát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triển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giao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diện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ng</a:t>
            </a: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ư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ời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dùng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cho các ứng dụng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hiên bản mới nhất của JSF (JavaServer Faces) là 2.2, được phát triển theo JSR344 [2]. JSF 1.0 được phát hành lần đầu vào ngày 11/03/2004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6594"/>
            <a:ext cx="3575847" cy="79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2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VỀ CÔNG NGHỆ JSF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Tổng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quan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Để tạo ra giao diện hiển thị, JSF dùng dạng cấu trúc cây của các thẻ, mỗi thẻ là một thành phần giao diện (</a:t>
            </a:r>
            <a:r>
              <a:rPr lang="vi-VN" sz="2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</a:t>
            </a: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và </a:t>
            </a:r>
            <a:r>
              <a:rPr lang="vi-VN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FacesServlet</a:t>
            </a: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sẽ thực hiện công đoạn chuyển đổi ra giao diện tương ứng cho người dùng với định dạng HTML. 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Ngoài ra, JSF cũng có thể sử dụng các kĩ thuật hiển thị khác, như 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XUL.</a:t>
            </a: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4843"/>
            <a:ext cx="3575847" cy="79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0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VỀ CÔNG NGHỆ JSF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4389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Thành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phần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bao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gồm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Một tập các hàm API để biểu diễn các thành phần UI 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Một số thành phần (component) có sẵn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Hai thư viện chứa các thẻ tùy biến JSP (</a:t>
            </a:r>
            <a:r>
              <a:rPr lang="vi-VN" sz="2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JavaServer Pages custom tag</a:t>
            </a: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để có thể biểu diễn một </a:t>
            </a:r>
            <a:r>
              <a:rPr lang="vi-VN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JavaServer Faces interface</a:t>
            </a: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bên trong một trang JSP.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Mô hình sự kiện ở phía máy chủ (server-side event model)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Khả năng quản lý trạng thái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Managed Beans</a:t>
            </a:r>
          </a:p>
          <a:p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4843"/>
            <a:ext cx="3575847" cy="79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0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VỀ CÔNG NGHỆ JSF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4389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Ưu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điểm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fontAlgn="base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Tách biệt hoàn toàn giữa hành vi và cách trình bày</a:t>
            </a:r>
          </a:p>
          <a:p>
            <a:pPr lvl="1" fontAlgn="base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Kiểm soát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có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tính</a:t>
            </a: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trạng thái (statefulness) ở mức thành phần</a:t>
            </a:r>
          </a:p>
          <a:p>
            <a:pPr lvl="1" fontAlgn="base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Các sự kiện dễ dàng được liên kết với mã phía máy chủ</a:t>
            </a:r>
          </a:p>
          <a:p>
            <a:pPr lvl="1" fontAlgn="base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Sử dụng các khái niệm thành phần UI và tầng Web (Web-tier) quen thuộc</a:t>
            </a:r>
          </a:p>
          <a:p>
            <a:pPr lvl="1" fontAlgn="base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Cung cấp nhiều dụng cụ của nhà sản xuất phần mềm đã tiêu chuẩn hóa</a:t>
            </a:r>
          </a:p>
          <a:p>
            <a:pPr lvl="1" fontAlgn="base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Sự hỗ trợ IDE tuyệt vời</a:t>
            </a:r>
          </a:p>
          <a:p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4843"/>
            <a:ext cx="3575847" cy="79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93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VỀ CÔNG NGHỆ JSF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7216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Framework</a:t>
            </a:r>
          </a:p>
          <a:p>
            <a:pPr marL="228600" lvl="1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Có nhiều JSF framewo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rk</a:t>
            </a:r>
            <a:endParaRPr lang="vi-VN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Mojarra JavaServer Faces (cung cấp bởi Oracle)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PrimeFaces ( cung cấp bởi PrimeTek – một công ty phần mềm Brazil)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RichFaces 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MyFaces Trinidad 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OmniFaces 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ICEfaces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4843"/>
            <a:ext cx="3575847" cy="79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4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593513"/>
            <a:ext cx="9601196" cy="858098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145571"/>
              </p:ext>
            </p:extLst>
          </p:nvPr>
        </p:nvGraphicFramePr>
        <p:xfrm>
          <a:off x="1203325" y="2194243"/>
          <a:ext cx="9783763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6594"/>
            <a:ext cx="3575847" cy="79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7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593513"/>
            <a:ext cx="9601196" cy="858098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PRIMEFACES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28306"/>
            <a:ext cx="9784080" cy="48296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Tổng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quan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Đ/N: </a:t>
            </a:r>
            <a:r>
              <a:rPr lang="vi-VN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PrimeFaces</a:t>
            </a: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là một thư viện thành phần giao diện người dùng mã nguồn mở (UI) cho các ứng dụng dựa trên JavaServer Faces (JSF), được tạo ra bởi PrimeTek.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Sự phát triển ban đầu của PrimeFaces đã được bắt đầu vào cuối năm 2008. 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iền nhiệm của PrimeFaces là thư viện YUI4JSF, một bộ các thành phần JSF dựa trên thư viện JavaScript YUI. YUI4JSF đã bị hủy bỏ PrimeFaces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đời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vào đầu năm 2009.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Kể từ khi được phát hành, PrimeFaces đã được Oracle hỗ trợ, đặc biệt là trong thế giới của NetBeans.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3" y="196594"/>
            <a:ext cx="3575847" cy="79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01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1171</TotalTime>
  <Words>1035</Words>
  <Application>Microsoft Office PowerPoint</Application>
  <PresentationFormat>Widescreen</PresentationFormat>
  <Paragraphs>243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Corbel</vt:lpstr>
      <vt:lpstr>Verdana</vt:lpstr>
      <vt:lpstr>Verdana (Body)</vt:lpstr>
      <vt:lpstr>Wingdings</vt:lpstr>
      <vt:lpstr>Banded</vt:lpstr>
      <vt:lpstr>PRIMEFACES</vt:lpstr>
      <vt:lpstr>Nội dung</vt:lpstr>
      <vt:lpstr>Giới thiệu VỀ CÔNG NGHỆ JSF</vt:lpstr>
      <vt:lpstr>Giới thiệu VỀ CÔNG NGHỆ JSF</vt:lpstr>
      <vt:lpstr>Giới thiệu VỀ CÔNG NGHỆ JSF</vt:lpstr>
      <vt:lpstr>Giới thiệu VỀ CÔNG NGHỆ JSF</vt:lpstr>
      <vt:lpstr>Giới thiệu VỀ CÔNG NGHỆ JSF</vt:lpstr>
      <vt:lpstr>Nội dung</vt:lpstr>
      <vt:lpstr>Giới thiệu PRIMEFACES</vt:lpstr>
      <vt:lpstr>Giới thiệu PRIMEFACES</vt:lpstr>
      <vt:lpstr>Giới thiệu PRIMEFACES</vt:lpstr>
      <vt:lpstr>Giới thiệu PRIMEFACES</vt:lpstr>
      <vt:lpstr>Nội dung</vt:lpstr>
      <vt:lpstr>CÁC THÀNH PHẦN CƠ BẢN</vt:lpstr>
      <vt:lpstr>CÁC THÀNH PHẦN CƠ BẢN</vt:lpstr>
      <vt:lpstr>Một số tag phổ biến</vt:lpstr>
      <vt:lpstr>Nội dung</vt:lpstr>
      <vt:lpstr>Đánh giá PRIMEFACES</vt:lpstr>
      <vt:lpstr>Đánh giá PRIMEFACES</vt:lpstr>
      <vt:lpstr>Nội dung</vt:lpstr>
      <vt:lpstr>CÀI ĐẶT FRIMEFACES</vt:lpstr>
      <vt:lpstr>CÀI ĐẶT FRIMEFACES</vt:lpstr>
      <vt:lpstr>CÀI ĐẶT FRIMEFACES</vt:lpstr>
      <vt:lpstr>Sử dụng FRIMEFACES</vt:lpstr>
      <vt:lpstr>Sử dụng FRIMEFACES</vt:lpstr>
      <vt:lpstr>Nội dung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Crystal Report</dc:title>
  <dc:creator>le pham</dc:creator>
  <cp:lastModifiedBy>Loan Nguyen</cp:lastModifiedBy>
  <cp:revision>44</cp:revision>
  <dcterms:created xsi:type="dcterms:W3CDTF">2017-03-16T13:59:19Z</dcterms:created>
  <dcterms:modified xsi:type="dcterms:W3CDTF">2017-05-31T16:45:30Z</dcterms:modified>
</cp:coreProperties>
</file>