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Workshop outline</a:t>
            </a:r>
            <a:endParaRPr sz="1500">
              <a:solidFill>
                <a:srgbClr val="22222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-"/>
            </a:pPr>
            <a:r>
              <a:rPr b="1" lang="en" sz="1500">
                <a:solidFill>
                  <a:srgbClr val="222222"/>
                </a:solidFill>
              </a:rPr>
              <a:t>3-5 mins</a:t>
            </a:r>
            <a:r>
              <a:rPr lang="en" sz="1500">
                <a:solidFill>
                  <a:srgbClr val="222222"/>
                </a:solidFill>
              </a:rPr>
              <a:t>: environment set up (google colab)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-  </a:t>
            </a:r>
            <a:r>
              <a:rPr b="1" lang="en" sz="1500">
                <a:solidFill>
                  <a:srgbClr val="222222"/>
                </a:solidFill>
              </a:rPr>
              <a:t>2-4 mins </a:t>
            </a:r>
            <a:r>
              <a:rPr lang="en" sz="1500">
                <a:solidFill>
                  <a:srgbClr val="222222"/>
                </a:solidFill>
              </a:rPr>
              <a:t>R basics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</a:t>
            </a:r>
            <a:r>
              <a:rPr b="1" lang="en" sz="1500">
                <a:solidFill>
                  <a:srgbClr val="222222"/>
                </a:solidFill>
              </a:rPr>
              <a:t>10 mins </a:t>
            </a:r>
            <a:r>
              <a:rPr lang="en" sz="1500">
                <a:solidFill>
                  <a:srgbClr val="222222"/>
                </a:solidFill>
              </a:rPr>
              <a:t>Reading in Data + live demo uploading dataset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</a:t>
            </a:r>
            <a:r>
              <a:rPr b="1" lang="en" sz="1500">
                <a:solidFill>
                  <a:srgbClr val="222222"/>
                </a:solidFill>
              </a:rPr>
              <a:t>5 mins </a:t>
            </a:r>
            <a:r>
              <a:rPr lang="en" sz="1500">
                <a:solidFill>
                  <a:srgbClr val="222222"/>
                </a:solidFill>
              </a:rPr>
              <a:t>Data Inspection Commands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Data Cleaning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22222"/>
                </a:solidFill>
              </a:rPr>
              <a:t>  - 10-20 mins </a:t>
            </a:r>
            <a:r>
              <a:rPr lang="en" sz="1500">
                <a:solidFill>
                  <a:srgbClr val="222222"/>
                </a:solidFill>
              </a:rPr>
              <a:t>Data Wrangling + Queries (filtering, etc) - answering questions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 </a:t>
            </a:r>
            <a:r>
              <a:rPr b="1" lang="en" sz="1500">
                <a:solidFill>
                  <a:srgbClr val="222222"/>
                </a:solidFill>
              </a:rPr>
              <a:t>5-10 mins </a:t>
            </a:r>
            <a:r>
              <a:rPr lang="en" sz="1500">
                <a:solidFill>
                  <a:srgbClr val="222222"/>
                </a:solidFill>
              </a:rPr>
              <a:t>Data Visualization using the Queries? ggplot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R regression models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 - 5 mins: something advanced (so that advanced people can take away something cool)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</a:t>
            </a:r>
            <a:r>
              <a:rPr b="1" lang="en" sz="1500">
                <a:solidFill>
                  <a:srgbClr val="222222"/>
                </a:solidFill>
              </a:rPr>
              <a:t>15 mins</a:t>
            </a:r>
            <a:r>
              <a:rPr lang="en" sz="1500">
                <a:solidFill>
                  <a:srgbClr val="222222"/>
                </a:solidFill>
              </a:rPr>
              <a:t> at end to get into groups, code up answers to sample questions (based on new dataset)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- 5 mins at end to go over answers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9e93bc7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9e93bc7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</a:t>
            </a:r>
            <a:r>
              <a:rPr lang="en"/>
              <a:t>environment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9e93bc7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9e93bc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9e93bc7a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9e93bc7a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9e93bc7a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9e93bc7a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a50a895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a50a895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184f9ae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184f9ae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386f84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386f84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0ed1ce5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0ed1ce5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to/r" TargetMode="External"/><Relationship Id="rId4" Type="http://schemas.openxmlformats.org/officeDocument/2006/relationships/hyperlink" Target="https://tinyurl.com/ycdxyzjj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odecademy.com/learn/learn-r" TargetMode="External"/><Relationship Id="rId4" Type="http://schemas.openxmlformats.org/officeDocument/2006/relationships/hyperlink" Target="https://www.w3schools.com/r/" TargetMode="External"/><Relationship Id="rId5" Type="http://schemas.openxmlformats.org/officeDocument/2006/relationships/hyperlink" Target="https://www.youtube.com/watch?v=_V8eKsto3Ug" TargetMode="External"/><Relationship Id="rId6" Type="http://schemas.openxmlformats.org/officeDocument/2006/relationships/hyperlink" Target="https://datacarpentry.org/R-ecology-lesson/04-visualization-ggplot2.html" TargetMode="External"/><Relationship Id="rId7" Type="http://schemas.openxmlformats.org/officeDocument/2006/relationships/hyperlink" Target="https://www.scribbr.com/statistics/linear-regression-in-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Workshop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887000" y="3623825"/>
            <a:ext cx="3945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Davis Data Science Club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883" y="1466550"/>
            <a:ext cx="2025367" cy="2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5876389" y="919625"/>
            <a:ext cx="19665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Sign-in Sheet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 and RStudio?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 → Coding language </a:t>
            </a:r>
            <a:r>
              <a:rPr lang="en" sz="1500"/>
              <a:t>largely</a:t>
            </a:r>
            <a:r>
              <a:rPr lang="en" sz="1500"/>
              <a:t> used in Data Science for </a:t>
            </a:r>
            <a:r>
              <a:rPr lang="en" sz="1500"/>
              <a:t>visualizations</a:t>
            </a:r>
            <a:r>
              <a:rPr lang="en" sz="1500"/>
              <a:t> and </a:t>
            </a:r>
            <a:r>
              <a:rPr lang="en" sz="1500"/>
              <a:t>calculations</a:t>
            </a:r>
            <a:r>
              <a:rPr lang="en" sz="1500"/>
              <a:t> in </a:t>
            </a:r>
            <a:r>
              <a:rPr lang="en" sz="1500"/>
              <a:t>Statistics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RStudio</a:t>
            </a:r>
            <a:r>
              <a:rPr lang="en" sz="1500"/>
              <a:t> → IDE for R, makes it easier and more user </a:t>
            </a:r>
            <a:r>
              <a:rPr lang="en" sz="1500"/>
              <a:t>friendly (efficiency)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Why data scientists use it: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Great for visualizations and graphing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for statistical analysis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Packages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 in Google Colab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654025"/>
            <a:ext cx="43455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Google Colab for R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Link to empty Google Colab </a:t>
            </a:r>
            <a:r>
              <a:rPr lang="en" sz="1650"/>
              <a:t>notebook</a:t>
            </a:r>
            <a:r>
              <a:rPr lang="en" sz="1650"/>
              <a:t>: </a:t>
            </a:r>
            <a:r>
              <a:rPr lang="en" sz="16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https://colab.to/r</a:t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Link to R notebook to </a:t>
            </a:r>
            <a:r>
              <a:rPr lang="en" sz="1650"/>
              <a:t>follow</a:t>
            </a:r>
            <a:r>
              <a:rPr lang="en" sz="1650"/>
              <a:t> along: </a:t>
            </a:r>
            <a:r>
              <a:rPr lang="en" sz="1650" u="sng">
                <a:solidFill>
                  <a:schemeClr val="hlink"/>
                </a:solidFill>
                <a:hlinkClick r:id="rId4"/>
              </a:rPr>
              <a:t>https://tinyurl.com/ycdxyzjj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Used to code within your browser instead of having to download other software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Make a copy of the notebook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2F2F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 today?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Vectors versus data frames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Upload data to google colab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Read the data in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Summary(), Head(), Colnames()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Handling nulls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Handling outliers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Plotting data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Selecting specific subsets and filtering data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ggplot2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Regression (just code)</a:t>
            </a:r>
            <a:endParaRPr sz="165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/>
              <a:t>Then it’s your turn to answer questions in groups!</a:t>
            </a:r>
            <a:endParaRPr sz="1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GGPlot2 - Visualization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Tidyverse: installs 8 visualization packages</a:t>
            </a:r>
            <a:endParaRPr sz="6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/>
              <a:t>Within Tidyverse we</a:t>
            </a:r>
            <a:r>
              <a:rPr lang="en" sz="6600"/>
              <a:t> will be focusing on GGPlot2 today which is used for building intricate plots of data</a:t>
            </a:r>
            <a:endParaRPr sz="6600"/>
          </a:p>
          <a:p>
            <a:pPr indent="-33337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6600">
                <a:solidFill>
                  <a:srgbClr val="0000FF"/>
                </a:solidFill>
              </a:rPr>
              <a:t>install.packages("tidyverse")</a:t>
            </a:r>
            <a:endParaRPr sz="6600">
              <a:solidFill>
                <a:srgbClr val="0000FF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6600">
                <a:solidFill>
                  <a:srgbClr val="0000FF"/>
                </a:solidFill>
              </a:rPr>
              <a:t>library(ggplot2)</a:t>
            </a:r>
            <a:endParaRPr sz="6600">
              <a:solidFill>
                <a:srgbClr val="0000FF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6600">
                <a:solidFill>
                  <a:srgbClr val="0000FF"/>
                </a:solidFill>
              </a:rPr>
              <a:t>Basic format: ggplot(data = … , mapping = aes(...)) + geom_point()</a:t>
            </a:r>
            <a:endParaRPr sz="6600">
              <a:solidFill>
                <a:srgbClr val="1A1917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5E5E5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68">
              <a:solidFill>
                <a:srgbClr val="1A1917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68">
              <a:solidFill>
                <a:srgbClr val="1A1917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91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91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91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resources on R!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Tutorial 1: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https://www.codecademy.com/learn/learn-r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Tutorial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https://www.w3schools.com/r/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Video Tutorial: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https://www.youtube.com/watch?v=_V8eKsto3Ug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ggplot2: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https://datacarpentry.org/R-ecology-lesson/04-visualization-ggplot2.html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https://www.scribbr.com/statistics/linear-regression-in-r/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Lead Recruitment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0" y="500925"/>
            <a:ext cx="4239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are recruiting two more education leads for Winter and Spring quarter!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Responsibilities: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Organize and lead 1-2 workshops per quarter involving data science skills such as Python, SQL, R, and associated packages.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Develop and maintain workshop materials, including presentation slides and code examples.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Design hands-on exercises to help participants.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Preferred Qualifications: 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Proficiency in at least one programming language (Python, R, etc). 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Ability to work effectively in a team environment and collaborate with other workshop leaders.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Excellent communication skills, with the ability to effectively explain complex concepts to non-technical audiences.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Prior experience in delivering other educational events is a plus.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11725" y="1382675"/>
            <a:ext cx="40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deadline: 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Wednesday,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November 8th @ 11:59pm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75" y="2156950"/>
            <a:ext cx="2634600" cy="26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Events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0" y="500925"/>
            <a:ext cx="4443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GDSC x DDSC Spooktacular Halloween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Tuesday, October 31st @ 6-7pm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TLC 3214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Games, trivia, candy, and prizes!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Statistics &amp; Data Science Course Preview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Wednesday, November 8th @ 7-8pm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The Grove 1309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Prepare for your pass time 👀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/>
              <a:t>Q+A</a:t>
            </a:r>
            <a:endParaRPr sz="3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827825"/>
            <a:ext cx="41664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</a:rPr>
              <a:t>IG</a:t>
            </a:r>
            <a:r>
              <a:rPr lang="en" sz="1900">
                <a:solidFill>
                  <a:srgbClr val="222222"/>
                </a:solidFill>
              </a:rPr>
              <a:t>: @data.ucd </a:t>
            </a:r>
            <a:endParaRPr sz="19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</a:rPr>
              <a:t>FB</a:t>
            </a:r>
            <a:r>
              <a:rPr lang="en" sz="1900">
                <a:solidFill>
                  <a:srgbClr val="222222"/>
                </a:solidFill>
              </a:rPr>
              <a:t>: facebook.com/data.ucd </a:t>
            </a:r>
            <a:endParaRPr sz="19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</a:rPr>
              <a:t>Website</a:t>
            </a:r>
            <a:r>
              <a:rPr lang="en" sz="1900">
                <a:solidFill>
                  <a:srgbClr val="222222"/>
                </a:solidFill>
              </a:rPr>
              <a:t>: davisdsc.com </a:t>
            </a:r>
            <a:endParaRPr sz="19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</a:rPr>
              <a:t>GitHub</a:t>
            </a:r>
            <a:r>
              <a:rPr lang="en" sz="1900">
                <a:solidFill>
                  <a:srgbClr val="222222"/>
                </a:solidFill>
              </a:rPr>
              <a:t>: Davis-Data-Science-Club </a:t>
            </a:r>
            <a:endParaRPr sz="19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222222"/>
                </a:solidFill>
              </a:rPr>
              <a:t>Discord</a:t>
            </a:r>
            <a:r>
              <a:rPr lang="en" sz="1900">
                <a:solidFill>
                  <a:srgbClr val="222222"/>
                </a:solidFill>
              </a:rPr>
              <a:t>: https://discord.gg/zZ4H7PnC</a:t>
            </a:r>
            <a:endParaRPr sz="1900">
              <a:solidFill>
                <a:srgbClr val="222222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75" y="1624825"/>
            <a:ext cx="2840401" cy="27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