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60" r:id="rId7"/>
    <p:sldId id="261" r:id="rId8"/>
    <p:sldId id="262" r:id="rId9"/>
    <p:sldId id="264" r:id="rId10"/>
    <p:sldId id="265" r:id="rId11"/>
    <p:sldId id="288" r:id="rId12"/>
    <p:sldId id="28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2" r:id="rId33"/>
    <p:sldId id="293" r:id="rId34"/>
    <p:sldId id="290" r:id="rId35"/>
    <p:sldId id="291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50" autoAdjust="0"/>
    <p:restoredTop sz="94697" autoAdjust="0"/>
  </p:normalViewPr>
  <p:slideViewPr>
    <p:cSldViewPr>
      <p:cViewPr varScale="1">
        <p:scale>
          <a:sx n="69" d="100"/>
          <a:sy n="69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9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Scalable Algorithmic Techniques</a:t>
            </a:r>
            <a:br>
              <a:rPr lang="en-US" dirty="0" smtClean="0"/>
            </a:br>
            <a:r>
              <a:rPr lang="en-US" sz="3600" dirty="0" smtClean="0"/>
              <a:t>(Ch. 4-5 Lin Snyder Text)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Johnnie W. Baker</a:t>
            </a:r>
          </a:p>
          <a:p>
            <a:r>
              <a:rPr lang="en-US" dirty="0" smtClean="0"/>
              <a:t>Feb 23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25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3174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66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Fixed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Create a thread for each letter of the alphabet – 26 Latin letters.</a:t>
            </a:r>
          </a:p>
          <a:p>
            <a:r>
              <a:rPr lang="en-US" sz="3000" dirty="0" smtClean="0"/>
              <a:t>Each thread counts the number of records that start with its letter</a:t>
            </a:r>
          </a:p>
          <a:p>
            <a:r>
              <a:rPr lang="en-US" sz="3000" dirty="0" smtClean="0"/>
              <a:t>Allocate storage for those records and move them into local storage for their thread. </a:t>
            </a:r>
          </a:p>
          <a:p>
            <a:r>
              <a:rPr lang="en-US" sz="3000" dirty="0" smtClean="0"/>
              <a:t>Sort records within each thread. </a:t>
            </a:r>
          </a:p>
          <a:p>
            <a:r>
              <a:rPr lang="en-US" sz="3000" dirty="0" smtClean="0"/>
              <a:t>Each determines the number of records preceding its records.</a:t>
            </a:r>
          </a:p>
          <a:p>
            <a:r>
              <a:rPr lang="en-US" sz="3000" dirty="0" smtClean="0"/>
              <a:t>Using a +-scan, each threads computes the global position for each of its records and writes its records back into the global array at the proper location. </a:t>
            </a:r>
            <a:endParaRPr lang="en-US" sz="3000" dirty="0"/>
          </a:p>
          <a:p>
            <a:pPr lvl="1"/>
            <a:r>
              <a:rPr lang="en-US" dirty="0" smtClean="0"/>
              <a:t>OK to overwrite earlier records since they all are now stored in local storage.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6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Fixed Algorithm Comments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Note the alphabetized batches cannot be returned to the global array until all threads have removed their batch of records from it.</a:t>
            </a:r>
          </a:p>
          <a:p>
            <a:r>
              <a:rPr lang="en-US" sz="2800" dirty="0" smtClean="0"/>
              <a:t>This algorithm solution is better than the unlimited parallelism version, but the number of parallel threads is fixed at 26 and does not scale.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131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274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35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76200"/>
            <a:ext cx="9172574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084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9149129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69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690" y="0"/>
            <a:ext cx="92376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75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76200"/>
            <a:ext cx="914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642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20200" cy="693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39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00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&amp;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quickly covered the slides from Larry Snyder on the Peril-L language from Chapter 4.</a:t>
            </a:r>
          </a:p>
          <a:p>
            <a:r>
              <a:rPr lang="en-US" dirty="0" smtClean="0"/>
              <a:t>The primary references for this set of slides are</a:t>
            </a:r>
          </a:p>
          <a:p>
            <a:pPr lvl="1"/>
            <a:r>
              <a:rPr lang="en-US" dirty="0" smtClean="0"/>
              <a:t>Larry Snyder’s slides for Chapters 4 and 5</a:t>
            </a:r>
          </a:p>
          <a:p>
            <a:pPr lvl="1"/>
            <a:r>
              <a:rPr lang="en-US" dirty="0" smtClean="0"/>
              <a:t>Chapters 4-5 of the Lin-Snyder textbook.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3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38282"/>
            <a:ext cx="9220199" cy="681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84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697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270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362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21" y="-21982"/>
            <a:ext cx="9114879" cy="687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86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343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2971"/>
            <a:ext cx="9144000" cy="689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75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72" y="-24908"/>
            <a:ext cx="9111028" cy="688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29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5724" y="0"/>
            <a:ext cx="919545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9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1344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525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8681" cy="687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64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80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27462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67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5625" cy="687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29302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Comparing the Three Solutions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odd/even sort is inefficient by any </a:t>
            </a:r>
            <a:r>
              <a:rPr lang="en-US" sz="2400" dirty="0" err="1" smtClean="0"/>
              <a:t>defn</a:t>
            </a:r>
            <a:r>
              <a:rPr lang="en-US" sz="2400" dirty="0" smtClean="0"/>
              <a:t> because it shifts the data towards its final destination at rate of one location move per time.</a:t>
            </a:r>
          </a:p>
          <a:p>
            <a:r>
              <a:rPr lang="en-US" sz="2400" dirty="0" smtClean="0"/>
              <a:t>The alphabetic bins solution has a minimal amount of movement – a maximum of two transfers for any record. </a:t>
            </a:r>
          </a:p>
          <a:p>
            <a:r>
              <a:rPr lang="en-US" sz="2400" dirty="0" smtClean="0"/>
              <a:t>While data movement is minimized, it uses excessive global communication to compute the positions of the letters. </a:t>
            </a:r>
          </a:p>
          <a:p>
            <a:r>
              <a:rPr lang="en-US" sz="2400" dirty="0" smtClean="0"/>
              <a:t>The scalable solution requires significant movement of descriptors of data, but unlike fixed approach, it moves them in streams that can be pipelined. </a:t>
            </a:r>
          </a:p>
          <a:p>
            <a:pPr lvl="1"/>
            <a:r>
              <a:rPr lang="en-US" sz="2000" dirty="0" smtClean="0"/>
              <a:t>The actual records are only moved once at the end of the process. </a:t>
            </a:r>
          </a:p>
        </p:txBody>
      </p:sp>
    </p:spTree>
    <p:extLst>
      <p:ext uri="{BB962C8B-B14F-4D97-AF65-F5344CB8AC3E}">
        <p14:creationId xmlns:p14="http://schemas.microsoft.com/office/powerpoint/2010/main" xmlns="" val="1872173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Comparing the Three </a:t>
            </a:r>
            <a:r>
              <a:rPr lang="en-US" sz="3600" dirty="0" smtClean="0">
                <a:solidFill>
                  <a:prstClr val="black"/>
                </a:solidFill>
              </a:rPr>
              <a:t>Solutions (</a:t>
            </a:r>
            <a:r>
              <a:rPr lang="en-US" sz="3600" dirty="0" err="1" smtClean="0">
                <a:solidFill>
                  <a:prstClr val="black"/>
                </a:solidFill>
              </a:rPr>
              <a:t>cont</a:t>
            </a:r>
            <a:r>
              <a:rPr lang="en-US" sz="3600" dirty="0" smtClean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>
                <a:solidFill>
                  <a:prstClr val="black"/>
                </a:solidFill>
              </a:rPr>
              <a:t>The main difference in the solutions is their generality regarding the number of processors they could use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For n&gt;P, the odd-even sort has to simulate threads.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The fixed solution can not use more than 26 threads.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The scalable method works for any number of threads up to P=n.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8695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71" y="-27344"/>
            <a:ext cx="9107829" cy="688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0421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524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This HW is </a:t>
            </a:r>
            <a:r>
              <a:rPr lang="en-US" sz="4000" b="1" u="sng" dirty="0" smtClean="0">
                <a:solidFill>
                  <a:srgbClr val="FF0000"/>
                </a:solidFill>
              </a:rPr>
              <a:t>NOT</a:t>
            </a:r>
            <a:r>
              <a:rPr lang="en-US" sz="4000" b="1" dirty="0" smtClean="0">
                <a:solidFill>
                  <a:srgbClr val="FF0000"/>
                </a:solidFill>
              </a:rPr>
              <a:t> Assigned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27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9961" y="0"/>
            <a:ext cx="926392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0224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4847" y="18536"/>
            <a:ext cx="9168848" cy="683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163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Unlimited Parallelism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(Odd-Even Sort)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Odd-Even Interchange Sort can utilize up to ½ the number of records being sorted. </a:t>
            </a:r>
          </a:p>
          <a:p>
            <a:pPr lvl="1"/>
            <a:r>
              <a:rPr lang="en-US" sz="2000" dirty="0" smtClean="0"/>
              <a:t>This allows one-half of the records to be simultaneously compared to the other half of the records. </a:t>
            </a:r>
          </a:p>
          <a:p>
            <a:pPr lvl="1"/>
            <a:r>
              <a:rPr lang="en-US" sz="2000" dirty="0" smtClean="0"/>
              <a:t>In a  sequence of steps, consecutive odd/even pairs of values are compared in parallel, and are interchanged if they are out of order. </a:t>
            </a:r>
          </a:p>
          <a:p>
            <a:pPr lvl="1"/>
            <a:r>
              <a:rPr lang="en-US" sz="2000" dirty="0" smtClean="0"/>
              <a:t>This half-step odd/even  comparison is followed by a similar even/odd  pair comparisons. </a:t>
            </a:r>
          </a:p>
          <a:p>
            <a:pPr lvl="1"/>
            <a:r>
              <a:rPr lang="en-US" sz="2000" dirty="0" smtClean="0"/>
              <a:t>This alternating pairs of test –odd /even pairs followed by even/odd pairs – are executed in sequence until no more interchanges occur. </a:t>
            </a:r>
          </a:p>
          <a:p>
            <a:r>
              <a:rPr lang="en-US" sz="2400" dirty="0" smtClean="0"/>
              <a:t>Although there is plenty of concurrency, there is also plenty of copying.</a:t>
            </a:r>
          </a:p>
          <a:p>
            <a:pPr lvl="1"/>
            <a:r>
              <a:rPr lang="en-US" sz="2000" dirty="0" smtClean="0"/>
              <a:t>A list with the smallest element at the end will move it through every position in the file.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288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7509" y="0"/>
            <a:ext cx="9191509" cy="682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33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6658"/>
            <a:ext cx="9143999" cy="693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11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10049795" cy="687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39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716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071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519</Words>
  <Application>Microsoft Office PowerPoint</Application>
  <PresentationFormat>On-screen Show (4:3)</PresentationFormat>
  <Paragraphs>40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Scalable Algorithmic Techniques (Ch. 4-5 Lin Snyder Text)</vt:lpstr>
      <vt:lpstr>Overview &amp; Acknowledgements</vt:lpstr>
      <vt:lpstr>Slide 3</vt:lpstr>
      <vt:lpstr>Slide 4</vt:lpstr>
      <vt:lpstr>Unlimited Parallelism (Odd-Even Sort)</vt:lpstr>
      <vt:lpstr>Slide 6</vt:lpstr>
      <vt:lpstr>Slide 7</vt:lpstr>
      <vt:lpstr>Slide 8</vt:lpstr>
      <vt:lpstr>Slide 9</vt:lpstr>
      <vt:lpstr>Slide 10</vt:lpstr>
      <vt:lpstr>Fixed Algorithm</vt:lpstr>
      <vt:lpstr>Fixed Algorithm Comments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Comparing the Three Solutions</vt:lpstr>
      <vt:lpstr>Comparing the Three Solutions (cont)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Algorithmic Techniques (Ch. 4-5 Lin Snyder Text)</dc:title>
  <dc:creator>jbaker</dc:creator>
  <cp:lastModifiedBy>VuVanThieu</cp:lastModifiedBy>
  <cp:revision>10</cp:revision>
  <dcterms:created xsi:type="dcterms:W3CDTF">2006-08-16T00:00:00Z</dcterms:created>
  <dcterms:modified xsi:type="dcterms:W3CDTF">2016-01-12T09:01:36Z</dcterms:modified>
</cp:coreProperties>
</file>