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F4698C-5FCD-4B66-B887-92545528C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Lập</a:t>
            </a:r>
            <a:r>
              <a:rPr lang="en-US" sz="5400" dirty="0"/>
              <a:t> </a:t>
            </a:r>
            <a:r>
              <a:rPr lang="en-US" sz="5400" dirty="0" err="1"/>
              <a:t>trình</a:t>
            </a:r>
            <a:r>
              <a:rPr lang="en-US" sz="5400" dirty="0"/>
              <a:t> song </a:t>
            </a:r>
            <a:r>
              <a:rPr lang="en-US" sz="5400" dirty="0" err="1"/>
              <a:t>song</a:t>
            </a:r>
            <a:r>
              <a:rPr lang="en-US" sz="5400" dirty="0"/>
              <a:t>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9F08F37-6D16-4331-87BA-5A1DECBD0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Nhóm</a:t>
            </a:r>
            <a:r>
              <a:rPr lang="en-US" dirty="0"/>
              <a:t> 10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2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B3B46E-1F18-49A6-AF50-B0F70959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DCF120F-8A2B-45C4-87FA-DD42CF070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Bacillus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Petri</a:t>
            </a:r>
          </a:p>
        </p:txBody>
      </p:sp>
    </p:spTree>
    <p:extLst>
      <p:ext uri="{BB962C8B-B14F-4D97-AF65-F5344CB8AC3E}">
        <p14:creationId xmlns:p14="http://schemas.microsoft.com/office/powerpoint/2010/main" val="20524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A1BA5-AE09-4AE8-943A-89830752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1D79CA-9EAC-4339-BF28-D4680E37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4412"/>
            <a:ext cx="9872871" cy="4311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Successive Over Relaxation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4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E46E79-F105-459F-BAB2-113963F4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6B38D54-7BEF-4131-8B0B-B5ACC6D9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Flick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B9FD9C1-DBB4-40C6-A86C-4CB52786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3" y="2803124"/>
            <a:ext cx="2476870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B7304F-0ECF-460F-B46D-28CFFB66D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87768"/>
            <a:ext cx="9872871" cy="52082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DE1BBA3-023A-4AFD-BE94-BFC128EB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0" y="2627790"/>
            <a:ext cx="5450889" cy="112508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25B48E7-2C01-4E98-AF90-7D6073AA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31" y="4722921"/>
            <a:ext cx="3506678" cy="8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E749F4-0700-4A87-9DC5-9107CF68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23278"/>
            <a:ext cx="9872871" cy="517272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622E4D9-6AB1-42FB-85F4-8D24551B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4" y="1447059"/>
            <a:ext cx="3053918" cy="1225119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E702E0C8-8E73-4473-9962-39675D03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22" y="3429000"/>
            <a:ext cx="2081501" cy="7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09CCB0-2723-42E4-A92C-3DF26645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857" y="820444"/>
            <a:ext cx="9872871" cy="521711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C984D00-E947-41A8-B0D2-14C642AA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41" y="1606858"/>
            <a:ext cx="4323425" cy="9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33BDEA-E062-4A93-BC63-1508E5AC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8BCC30-C8A7-4D78-97F9-37BFA5A4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94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821</TotalTime>
  <Words>204</Words>
  <Application>Microsoft Office PowerPoint</Application>
  <PresentationFormat>Màn hình rộng</PresentationFormat>
  <Paragraphs>36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Corbel</vt:lpstr>
      <vt:lpstr>Tahoma</vt:lpstr>
      <vt:lpstr>Times New Roman</vt:lpstr>
      <vt:lpstr>Verdana</vt:lpstr>
      <vt:lpstr>Basis</vt:lpstr>
      <vt:lpstr>Lập trình song song </vt:lpstr>
      <vt:lpstr>Ứng dụng tính toán song song </vt:lpstr>
      <vt:lpstr>Nội dung chính </vt:lpstr>
      <vt:lpstr>1.Phương trình khuếch tán </vt:lpstr>
      <vt:lpstr>Bản trình bày PowerPoint</vt:lpstr>
      <vt:lpstr>Bản trình bày PowerPoint</vt:lpstr>
      <vt:lpstr>Bản trình bày PowerPoint</vt:lpstr>
      <vt:lpstr>Các phương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Xuan Luong 20162596</dc:creator>
  <cp:lastModifiedBy>Tran Xuan Luong 20162596</cp:lastModifiedBy>
  <cp:revision>15</cp:revision>
  <dcterms:created xsi:type="dcterms:W3CDTF">2019-11-26T19:41:01Z</dcterms:created>
  <dcterms:modified xsi:type="dcterms:W3CDTF">2019-11-27T10:22:48Z</dcterms:modified>
</cp:coreProperties>
</file>