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304" r:id="rId3"/>
    <p:sldId id="305" r:id="rId4"/>
    <p:sldId id="288" r:id="rId5"/>
    <p:sldId id="257" r:id="rId6"/>
    <p:sldId id="306" r:id="rId7"/>
    <p:sldId id="272" r:id="rId8"/>
    <p:sldId id="296" r:id="rId9"/>
    <p:sldId id="292" r:id="rId10"/>
    <p:sldId id="293" r:id="rId11"/>
    <p:sldId id="259" r:id="rId12"/>
    <p:sldId id="274" r:id="rId13"/>
    <p:sldId id="324" r:id="rId14"/>
    <p:sldId id="326" r:id="rId15"/>
    <p:sldId id="328" r:id="rId16"/>
    <p:sldId id="307" r:id="rId17"/>
    <p:sldId id="313" r:id="rId18"/>
    <p:sldId id="312" r:id="rId19"/>
    <p:sldId id="310" r:id="rId20"/>
    <p:sldId id="323" r:id="rId21"/>
    <p:sldId id="314" r:id="rId22"/>
    <p:sldId id="308" r:id="rId23"/>
    <p:sldId id="315" r:id="rId24"/>
    <p:sldId id="316" r:id="rId25"/>
    <p:sldId id="318" r:id="rId26"/>
    <p:sldId id="319" r:id="rId27"/>
    <p:sldId id="281" r:id="rId28"/>
    <p:sldId id="300" r:id="rId29"/>
    <p:sldId id="282" r:id="rId30"/>
    <p:sldId id="297" r:id="rId31"/>
    <p:sldId id="280" r:id="rId32"/>
    <p:sldId id="291" r:id="rId33"/>
    <p:sldId id="298" r:id="rId34"/>
    <p:sldId id="302" r:id="rId35"/>
    <p:sldId id="284" r:id="rId36"/>
    <p:sldId id="321" r:id="rId37"/>
    <p:sldId id="266" r:id="rId38"/>
    <p:sldId id="287" r:id="rId39"/>
    <p:sldId id="286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AC2"/>
    <a:srgbClr val="45A050"/>
    <a:srgbClr val="5F69C2"/>
    <a:srgbClr val="409348"/>
    <a:srgbClr val="515350"/>
    <a:srgbClr val="CBCDFE"/>
    <a:srgbClr val="9DC99B"/>
    <a:srgbClr val="B5CEE6"/>
    <a:srgbClr val="F0422B"/>
    <a:srgbClr val="8D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6120" autoAdjust="0"/>
  </p:normalViewPr>
  <p:slideViewPr>
    <p:cSldViewPr snapToGrid="0" showGuides="1">
      <p:cViewPr>
        <p:scale>
          <a:sx n="98" d="100"/>
          <a:sy n="98" d="100"/>
        </p:scale>
        <p:origin x="29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A43D-4311-4B47-BE7B-FEC24BB521FA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01D7-1054-4F68-8DB1-027CE103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FDA7-78BC-1ABC-3DC9-1766EB6D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066D7-7FB7-961E-ADDC-0D85C1212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A7010-EE8F-92D2-A4FE-E85C8C4FB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D7A3-9625-30B0-B022-AA949519E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DF0D2-F8E0-AD0F-6660-768B30CE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563F1-3B88-84D6-FE92-A5D0F1939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7F9C1-B5A9-B221-1AB0-692ADCFE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00A1-409F-5115-1EB8-6C2EB2A8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2348F-F84D-71BB-024E-E68E022C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F8A2D-1BC6-4170-2F28-04752C691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08084-DF9A-7F15-1715-15554A64F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689F2-D0DD-D9D5-C9C2-B3EA3DA3B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7ED4A-FE2C-B867-023B-04304D342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F4626-34C3-FCC8-A2A3-DB1D77365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A64C7-6D89-022E-4AFB-452E47E91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7829-7658-FD09-3AD4-A553B44DD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8CA4-0990-1E33-FE1C-518085A3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26996-BADF-ED1D-711A-F6518D6FB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13580-93A5-EBF4-7232-6DFE4E5CE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C4821-447E-CA22-D933-38380307A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8DF0-0A0F-B7D5-22FA-92F95C1D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E9086-D9B7-E61E-4D04-E10BC7296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91B5A-D986-314C-926C-5491FBA4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8D85-1EEE-0906-A243-571E60697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0D2E-C3E1-ED15-00D5-3AA0F441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2AB1-EE5F-EA3C-144B-74F555700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2E4E6-8D2C-AE6F-2CF0-B3F210053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788A7-CA77-E7F7-EB87-7F792C12A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91EF-1B0A-19BE-B9D8-BE655A5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60823-262B-04A2-26B9-BF7129ED71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DEF2C-76C4-0727-14BC-B3EB71BD6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C0EE7-DDAA-5575-D119-B8DABE5BB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50B8-9639-72B7-0E4D-39BB2618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708A-D078-E73A-F0B2-97C499E70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2A2B1-F1A1-70F5-BCB9-A36F48B8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0ACD3-2A1B-B216-3EE7-3B0B89900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53571-952F-52B6-DC1F-516816439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C82CD-96CF-8724-CFF9-9722424AD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56B9D-C397-444C-54C2-E79447544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1878-E0B3-777B-2DCD-D0CB106CE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0D118-50F8-B3D6-5D1E-DA436390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AD040-92DE-56EB-44D8-1339220D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93AEDA-CBB0-63CE-2A98-3273F0B74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879A-5025-C3F3-D684-B2A66674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51DD-D2B0-ED16-97D3-CD3A30A0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3B80A-811F-B703-A724-BDDCB9BB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0D05F-57F5-E8FD-97BA-C4698EB9F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BF7E-4899-FA9B-9C90-5B2409FD8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6EE2-804C-21AB-B3DD-8FEE7851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A5483-41CF-4618-7A6B-1F35199BC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075C5-9ADE-19DD-1BF1-E7F3DD7F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3CC8-DD16-3B6D-03E3-0779F4DA0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63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33CB-C4BB-C51F-A70B-F2C0E54E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9CDC6-5BCB-C7F8-6941-0B649CC85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E496E-A623-CB8E-4BAB-809E0AC6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9455-05A5-106F-092D-4EFCCE49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C2B4-EB18-DBA2-5C5B-FADF39D1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21C4C-7871-7EE1-FCE9-DBF4C37E3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47165-F97F-8376-5930-CC520EA38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BF18-BCC4-CBA6-0878-CD6A838B4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A2B85-6FF9-9D7F-9EDB-51F9385B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CFA9C-A8BB-247F-979C-3EE35DE4A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2B82A-5D9F-49CA-A0D7-84BACAE7E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C42AE-EF8A-F44B-490F-F18C2B332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868A-53EC-4C80-A847-252B34B7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BCE2-A713-99FD-6617-1AA7583DE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7099F-84EA-E648-C844-CE272CB1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D3E0-A758-DEC1-95B5-697576B76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1161-D1A9-332F-49B4-3E6DBD79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12BF8-D7C2-8597-0FF3-BCF0AD3B8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B59CD-5706-8150-4BE6-6138BF791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F360D-AB86-BB09-E1F8-ABE14FF8D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6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1B21A-A894-E712-35E1-DBE8F3005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5C74D-1125-F43E-EB5E-DEE68E70F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DD788-3452-53B5-BFE9-BE72A5C10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B11A-13D8-6E86-59F5-8ECF27A6A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8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FDCF6-94B0-9493-72EB-82D69392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0297-C6FC-D60A-763A-CE7C65AE1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0A656-EA1E-6C86-1D2F-4285DDC5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EBF8-E97D-A2A6-83FE-653645C12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E755-2564-1FA0-5967-39866DB11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0F904-A726-C218-DD36-826457F3E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D8152-5604-7202-99A3-5126878BE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81C6D-C4AA-B3A4-FA95-307AEBB9C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5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C1C4-6EEE-7CD5-3732-DD3CA79A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D18E9-3004-D2FD-9B84-505A366DC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9A406-123E-AB36-7BDC-FE9E5C667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B770-12D7-1628-9CD7-7C512CC4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C545-A9E5-5DF6-F578-2E639523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53C7F-50D6-B1BD-8C1F-C880BA0D9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D9625-AEE0-E41D-F174-EFCC2A393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DB09-E080-1C8B-0348-681B95236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0E93-F376-716C-4A89-05088C2B2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9ACAB-01A7-9D73-19FD-3D2CF1B1D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65462-0069-A7B5-502D-F6CCF3EC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1B93-40E1-035E-4DE3-8C865BA3D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3082-0CAE-91D6-CDD0-16B8D2C5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8FAD5-67F9-EFC9-24B8-5D2339663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D32EF-FD2C-427C-8210-93E1BC221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2C1C3-5CAB-FB7D-42F3-9E7F1FEC3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8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FB81-3190-DF13-14FB-9FCDBD41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6D1FE-0F54-93D6-2F9B-2DEF7D84F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B2B27-1615-3031-7F4D-B1BEC3E1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0DE5-E81A-0124-5D36-78D0A34E9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2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BF40-099A-E2FC-1B8D-E66E9995B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788FF-1EB0-CF9A-A41D-DDAEB2383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F26433-512E-5671-D085-194F39863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82CE-14E1-60D1-9A45-887151BF0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2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1B5F-D6B9-CF85-D1CB-A436C6BF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ADB0A-D6B9-89B1-C55E-D161C52D9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6CDC1-9544-ECF2-BD09-BBD1AB91F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D9B2-5D3E-318D-0DCA-02CDC9664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9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8DDE-C8E7-CC4E-BB21-5237D3F3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053-A762-96BE-B4EA-A97A59B71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E6A7B-F235-D376-D777-BC972A440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D85E-07F5-29CB-53F6-1A2509BB0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6250-FB0F-48E3-24C0-2708A4E71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96223-D386-DB6C-C5B4-7562D70DD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4584A-794C-1653-48B9-D2EAA77E8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3FA2-27B5-A713-C30C-C28D7460E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5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F9803-F910-F24E-553C-A91105C3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3027F-82C6-BAAF-2FCD-7C3894C0D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22DDA-A52D-9632-8722-4CEFD3117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3187-3074-D1B0-A6E4-3C0AB49EE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5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44C3-3C35-1599-A411-C4C2E888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26AD2-1334-64F8-A93D-1EAD18FC6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DB3CF-D0E5-1742-D2DB-3597BE9E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E6F3-25C7-C4FC-EF8C-1AA46A3D5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9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6B8B2-F873-5B44-9F8A-9BF08158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71D28-7ABF-F0D0-CDAD-84D69E3C2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93316-5CEF-D917-B1EE-B07E36C7D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D682B-80C4-927D-D5F3-65E50143A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D3BF-9669-831F-0FCA-8BA15B093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8A0B3-06A9-31B5-4894-DA7D62825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47D31-0336-D9B7-EDE4-518E151DB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4975-2EC8-A2FA-D47A-A66A1BE17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96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BEC9-829C-7B4C-578C-2AF3F34D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0974E-5F1C-7D1D-DFD0-1EF0A0855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80677-41DC-C04D-4637-5D4EA720F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D494-B36C-5B7E-9B21-F902C3217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F204-C695-42C6-8D55-A88B89F9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49A35-512A-CDE4-6FD2-C02AAD789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16E00-1486-F17F-B1EB-CC9F46079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B9B5-9E5F-CE69-D7B4-81A133874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B61D-5080-3F51-2F38-B0321565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F64C2-2150-7CA7-D4FC-962A1A464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2B5D0-43A3-F3CA-4E66-C45F554C7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3521-98E2-9946-3344-2E7BCCC2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0BEF1-F4E5-3C0C-EE5C-100500F36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D52CE-D296-98EF-D24F-190422410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7C599-895F-EC70-6FD8-D9FF51ABD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119BB-D45E-B8EB-8B73-3330DFB89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B4ED2-C08D-A89C-BE4B-5FB8D34B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1FB26-3325-66DE-3203-62D8D98A5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15371-B0CD-9527-727D-481A49203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136D-5AD6-5B1B-B06D-B80995401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01D7-1054-4F68-8DB1-027CE103D5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821D-C7CB-6D41-A138-8A1FF81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3F66-F62F-78F7-5818-F4E0EDCB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2AF0-C24F-0769-03F0-E1373DE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969F-F5CA-6A3E-72B9-B13A7BB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1CC6-AF87-3A0E-779B-6A224D4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8E6E-E6E3-F3BF-05FE-DC46D5C1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9EB07-DEAF-1CAE-E39E-D5240477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D2F0-302B-90D0-8D63-A0F377C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7515-D2DF-D672-A24F-37C4108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1B77-8FE3-B222-8456-E04E15AF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159E0-9860-38AD-62DD-60BEF4E21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10AC-0E90-AA48-D6AD-52CA1507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CBD9-9905-4960-590D-B9F48E45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4896-B723-B408-83C6-E87FDC9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C9A8-7796-DDCF-A930-ADBF340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2BF-6BD2-0285-6FCB-28420063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12F7-78E2-5187-EBD6-66E9386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3EB3-D0F6-DD1C-5C22-A5EBCE5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2F78-0288-7710-3D1D-F5FD5565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82FA-955A-A52E-AD23-E6646BA2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71C-47D9-8A19-EDCF-D7FB96B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D004-5964-C792-F843-D8EBBED5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98FD-ED97-B216-3C60-BD681AA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720-D070-5186-BFE5-341393A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C078-A973-27BD-0C8C-6521DAC4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645-3C92-7E61-6E21-579B9FCF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8B31-CA98-6BD6-99AB-4EFFCBE71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EE26-4C5F-F4C9-728D-A4F76DB4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63C-6D71-2BAD-CD00-C2C59D8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3A50-4736-3C7C-86FB-A4B1645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BFE2-2EC1-38C2-33D8-D9136D6A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D708-2E9F-81DA-BFB3-7E16241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8C77-6F07-FE27-9D6A-6A65083D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46A1-7BDD-4D9C-8B42-F37DC4CF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10DB-5F75-0BE7-978E-D87E364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262C1-2108-6237-322F-D29DF6B7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01B87-00DA-AF9B-E754-5A68CA6E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49A6D-64A3-FFC0-BA35-EC08394A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DBD2-8A6A-8983-9AF8-096456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0466-521C-C4EA-D5E0-89E676F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98612-1264-8354-69D6-8D77291A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6EE1-08D3-0677-C7C6-A7E75C00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99AA-7A4A-2C15-BFC1-AACB1BE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3236E-4CBF-DB93-5F48-86D9DE1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BCCE7-EA64-2376-610F-CC90598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5C4C-D919-7023-E440-6424ED9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909-161C-C2AA-7837-9A606746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88DF-E4E9-201C-3892-DFDD0E5F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7BBD-FC44-E2E2-612C-C5C463BE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398B-F28F-FE4C-E8B2-A72B9D83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FF8C-46F1-CE7F-B2F6-91D9CF26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5466-F14E-C7A4-08DA-73B84D31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B78A-18BE-1073-89B6-EAB4D397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A806E-72E9-DA8E-961D-2F57E09C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C737D-B518-F9FD-C1DE-2B04DC63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D970-5025-A934-A1EE-40676AD2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E299-FB4A-2574-A7FD-959D8502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3D73-486D-93A0-3384-F56AEA3C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77494-5340-32AB-6EC7-800D4EC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D3-5681-5D06-DF4A-46E426FA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969B-B120-F7D9-8423-D782F4A6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23149-95F0-48A0-A2E5-5E37B6D92E01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867F-C486-65F1-1E38-CFC0F58A3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CA6A-E404-5028-663C-E9D1E334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905CE-A756-49D8-AF57-1B8CAF6B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slide" Target="slide11.xml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9.xml"/><Relationship Id="rId18" Type="http://schemas.openxmlformats.org/officeDocument/2006/relationships/slide" Target="slide27.xml"/><Relationship Id="rId3" Type="http://schemas.openxmlformats.org/officeDocument/2006/relationships/image" Target="../media/image3.png"/><Relationship Id="rId7" Type="http://schemas.openxmlformats.org/officeDocument/2006/relationships/slide" Target="slide12.xml"/><Relationship Id="rId12" Type="http://schemas.openxmlformats.org/officeDocument/2006/relationships/slide" Target="slide8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slide" Target="slide1.xml"/><Relationship Id="rId19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4.png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image" Target="../media/image8.png"/><Relationship Id="rId3" Type="http://schemas.openxmlformats.org/officeDocument/2006/relationships/slide" Target="slide13.xml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17" Type="http://schemas.openxmlformats.org/officeDocument/2006/relationships/slide" Target="slide36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.xml"/><Relationship Id="rId5" Type="http://schemas.openxmlformats.org/officeDocument/2006/relationships/slide" Target="slide11.xml"/><Relationship Id="rId15" Type="http://schemas.openxmlformats.org/officeDocument/2006/relationships/slide" Target="slide16.xml"/><Relationship Id="rId10" Type="http://schemas.openxmlformats.org/officeDocument/2006/relationships/image" Target="../media/image4.png"/><Relationship Id="rId19" Type="http://schemas.openxmlformats.org/officeDocument/2006/relationships/slide" Target="slide27.xml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18" Type="http://schemas.openxmlformats.org/officeDocument/2006/relationships/image" Target="../media/image8.png"/><Relationship Id="rId3" Type="http://schemas.openxmlformats.org/officeDocument/2006/relationships/image" Target="../media/image13.jpg"/><Relationship Id="rId7" Type="http://schemas.openxmlformats.org/officeDocument/2006/relationships/slide" Target="slide16.xml"/><Relationship Id="rId12" Type="http://schemas.openxmlformats.org/officeDocument/2006/relationships/image" Target="../media/image4.png"/><Relationship Id="rId17" Type="http://schemas.openxmlformats.org/officeDocument/2006/relationships/slide" Target="slide36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7.xml"/><Relationship Id="rId10" Type="http://schemas.openxmlformats.org/officeDocument/2006/relationships/image" Target="../media/image16.jpg"/><Relationship Id="rId19" Type="http://schemas.openxmlformats.org/officeDocument/2006/relationships/slide" Target="slide27.xml"/><Relationship Id="rId4" Type="http://schemas.openxmlformats.org/officeDocument/2006/relationships/slide" Target="slide17.xml"/><Relationship Id="rId9" Type="http://schemas.openxmlformats.org/officeDocument/2006/relationships/image" Target="../media/image15.pn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1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17" Type="http://schemas.openxmlformats.org/officeDocument/2006/relationships/slide" Target="slide27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slide" Target="slide19.xml"/><Relationship Id="rId15" Type="http://schemas.openxmlformats.org/officeDocument/2006/relationships/slide" Target="slide36.xml"/><Relationship Id="rId10" Type="http://schemas.openxmlformats.org/officeDocument/2006/relationships/image" Target="../media/image9.png"/><Relationship Id="rId4" Type="http://schemas.openxmlformats.org/officeDocument/2006/relationships/slide" Target="slide18.xml"/><Relationship Id="rId9" Type="http://schemas.openxmlformats.org/officeDocument/2006/relationships/slide" Target="slide1.xml"/><Relationship Id="rId1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36.xml"/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12" Type="http://schemas.openxmlformats.org/officeDocument/2006/relationships/image" Target="../media/image6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6.xml"/><Relationship Id="rId5" Type="http://schemas.openxmlformats.org/officeDocument/2006/relationships/slide" Target="slide5.xml"/><Relationship Id="rId15" Type="http://schemas.openxmlformats.org/officeDocument/2006/relationships/slide" Target="slide19.xml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7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9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2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18" Type="http://schemas.openxmlformats.org/officeDocument/2006/relationships/slide" Target="slide27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17" Type="http://schemas.openxmlformats.org/officeDocument/2006/relationships/slide" Target="slide19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5" Type="http://schemas.openxmlformats.org/officeDocument/2006/relationships/slide" Target="slide36.xml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slide" Target="slide18.xml"/><Relationship Id="rId9" Type="http://schemas.openxmlformats.org/officeDocument/2006/relationships/slide" Target="slide1.xml"/><Relationship Id="rId1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png"/><Relationship Id="rId18" Type="http://schemas.openxmlformats.org/officeDocument/2006/relationships/slide" Target="slide19.xml"/><Relationship Id="rId3" Type="http://schemas.openxmlformats.org/officeDocument/2006/relationships/slide" Target="slide24.xml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6" Type="http://schemas.openxmlformats.org/officeDocument/2006/relationships/slide" Target="slide3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image" Target="../media/image9.png"/><Relationship Id="rId5" Type="http://schemas.openxmlformats.org/officeDocument/2006/relationships/slide" Target="slide18.xml"/><Relationship Id="rId15" Type="http://schemas.openxmlformats.org/officeDocument/2006/relationships/image" Target="../media/image6.png"/><Relationship Id="rId10" Type="http://schemas.openxmlformats.org/officeDocument/2006/relationships/slide" Target="slide1.xml"/><Relationship Id="rId19" Type="http://schemas.openxmlformats.org/officeDocument/2006/relationships/slide" Target="slide27.xml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3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7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29.xml"/><Relationship Id="rId12" Type="http://schemas.openxmlformats.org/officeDocument/2006/relationships/image" Target="../media/image9.png"/><Relationship Id="rId17" Type="http://schemas.openxmlformats.org/officeDocument/2006/relationships/slide" Target="slide36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slide" Target="slide1.xml"/><Relationship Id="rId5" Type="http://schemas.openxmlformats.org/officeDocument/2006/relationships/image" Target="../media/image7.png"/><Relationship Id="rId1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27.xml"/><Relationship Id="rId9" Type="http://schemas.openxmlformats.org/officeDocument/2006/relationships/slide" Target="slide5.xml"/><Relationship Id="rId1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36.xml"/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12" Type="http://schemas.openxmlformats.org/officeDocument/2006/relationships/image" Target="../media/image6.png"/><Relationship Id="rId17" Type="http://schemas.openxmlformats.org/officeDocument/2006/relationships/slide" Target="slide29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6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7.xml"/><Relationship Id="rId1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0.xml"/><Relationship Id="rId5" Type="http://schemas.openxmlformats.org/officeDocument/2006/relationships/image" Target="../media/image5.png"/><Relationship Id="rId10" Type="http://schemas.openxmlformats.org/officeDocument/2006/relationships/slide" Target="slide29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slide" Target="slide31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6.png"/><Relationship Id="rId18" Type="http://schemas.openxmlformats.org/officeDocument/2006/relationships/slide" Target="slide28.xm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slide" Target="slide16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slide" Target="slide32.xml"/><Relationship Id="rId15" Type="http://schemas.openxmlformats.org/officeDocument/2006/relationships/image" Target="../media/image8.png"/><Relationship Id="rId10" Type="http://schemas.openxmlformats.org/officeDocument/2006/relationships/slide" Target="slide7.xml"/><Relationship Id="rId19" Type="http://schemas.openxmlformats.org/officeDocument/2006/relationships/slide" Target="slide29.xml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18" Type="http://schemas.openxmlformats.org/officeDocument/2006/relationships/image" Target="../media/image7.png"/><Relationship Id="rId3" Type="http://schemas.openxmlformats.org/officeDocument/2006/relationships/slide" Target="slide33.xml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17" Type="http://schemas.openxmlformats.org/officeDocument/2006/relationships/slide" Target="slide27.xml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8.png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5" Type="http://schemas.openxmlformats.org/officeDocument/2006/relationships/slide" Target="slide36.xml"/><Relationship Id="rId10" Type="http://schemas.openxmlformats.org/officeDocument/2006/relationships/image" Target="../media/image9.png"/><Relationship Id="rId19" Type="http://schemas.openxmlformats.org/officeDocument/2006/relationships/slide" Target="slide28.xml"/><Relationship Id="rId4" Type="http://schemas.openxmlformats.org/officeDocument/2006/relationships/image" Target="../media/image3.png"/><Relationship Id="rId9" Type="http://schemas.openxmlformats.org/officeDocument/2006/relationships/slide" Target="slide1.xml"/><Relationship Id="rId1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3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7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slide" Target="slide1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slide" Target="slide7.xml"/><Relationship Id="rId4" Type="http://schemas.openxmlformats.org/officeDocument/2006/relationships/slide" Target="slide36.xml"/><Relationship Id="rId9" Type="http://schemas.openxmlformats.org/officeDocument/2006/relationships/image" Target="../media/image9.png"/><Relationship Id="rId14" Type="http://schemas.openxmlformats.org/officeDocument/2006/relationships/slide" Target="slide2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12" Type="http://schemas.openxmlformats.org/officeDocument/2006/relationships/slide" Target="slide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" Target="slide6.xml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12" Type="http://schemas.openxmlformats.org/officeDocument/2006/relationships/slide" Target="slide4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" Target="slide6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36.xml"/><Relationship Id="rId3" Type="http://schemas.openxmlformats.org/officeDocument/2006/relationships/image" Target="../media/image2.jfif"/><Relationship Id="rId7" Type="http://schemas.openxmlformats.org/officeDocument/2006/relationships/slide" Target="slide7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27.xml"/><Relationship Id="rId5" Type="http://schemas.openxmlformats.org/officeDocument/2006/relationships/image" Target="../media/image3.png"/><Relationship Id="rId1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image" Target="../media/image2.jfi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9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slide" Target="slide37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16.xml"/><Relationship Id="rId18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2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9.xml"/><Relationship Id="rId5" Type="http://schemas.openxmlformats.org/officeDocument/2006/relationships/image" Target="../media/image4.png"/><Relationship Id="rId15" Type="http://schemas.openxmlformats.org/officeDocument/2006/relationships/slide" Target="slide36.xml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slide" Target="slide16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slide" Target="slide1.xml"/><Relationship Id="rId4" Type="http://schemas.openxmlformats.org/officeDocument/2006/relationships/slide" Target="slide7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0.xml"/><Relationship Id="rId5" Type="http://schemas.openxmlformats.org/officeDocument/2006/relationships/image" Target="../media/image5.png"/><Relationship Id="rId10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C0571-F8E9-ADAD-40E0-65EBCED5C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9BC1E78-36A4-5F60-B850-424FF0105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3AE4C-2A26-69EC-B502-C1E4A17BA6A2}"/>
              </a:ext>
            </a:extLst>
          </p:cNvPr>
          <p:cNvSpPr/>
          <p:nvPr/>
        </p:nvSpPr>
        <p:spPr>
          <a:xfrm>
            <a:off x="1088572" y="970837"/>
            <a:ext cx="10241067" cy="4937623"/>
          </a:xfrm>
          <a:prstGeom prst="rect">
            <a:avLst/>
          </a:prstGeom>
          <a:solidFill>
            <a:srgbClr val="0FA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-up of a padlock&#10;&#10;Description automatically generated">
            <a:extLst>
              <a:ext uri="{FF2B5EF4-FFF2-40B4-BE49-F238E27FC236}">
                <a16:creationId xmlns:a16="http://schemas.microsoft.com/office/drawing/2014/main" id="{F325E3CA-4258-C951-30E8-C565358F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/>
          <a:stretch/>
        </p:blipFill>
        <p:spPr>
          <a:xfrm>
            <a:off x="1087142" y="1337797"/>
            <a:ext cx="6580046" cy="4570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76BBF4-9221-BC98-1C86-42C121E48CA3}"/>
              </a:ext>
            </a:extLst>
          </p:cNvPr>
          <p:cNvSpPr/>
          <p:nvPr/>
        </p:nvSpPr>
        <p:spPr>
          <a:xfrm>
            <a:off x="1088572" y="978683"/>
            <a:ext cx="10241067" cy="39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3838C-4AA2-ECE1-7961-B59027F541A0}"/>
              </a:ext>
            </a:extLst>
          </p:cNvPr>
          <p:cNvSpPr txBox="1"/>
          <p:nvPr/>
        </p:nvSpPr>
        <p:spPr>
          <a:xfrm>
            <a:off x="7773284" y="2636641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2931DF0F-1097-1CD4-F897-20465195371F}"/>
              </a:ext>
            </a:extLst>
          </p:cNvPr>
          <p:cNvSpPr/>
          <p:nvPr/>
        </p:nvSpPr>
        <p:spPr>
          <a:xfrm>
            <a:off x="7869659" y="2940906"/>
            <a:ext cx="3244919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2B937EB6-7AA2-463F-F251-89691FB18C95}"/>
              </a:ext>
            </a:extLst>
          </p:cNvPr>
          <p:cNvSpPr/>
          <p:nvPr/>
        </p:nvSpPr>
        <p:spPr>
          <a:xfrm>
            <a:off x="7869658" y="3660616"/>
            <a:ext cx="3244921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F57EB-DB04-F92E-A316-BA2776F15D60}"/>
              </a:ext>
            </a:extLst>
          </p:cNvPr>
          <p:cNvSpPr txBox="1"/>
          <p:nvPr/>
        </p:nvSpPr>
        <p:spPr>
          <a:xfrm>
            <a:off x="7773284" y="3346129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5D3F9285-FCD6-69D7-8C50-110FBFE3F9AF}"/>
              </a:ext>
            </a:extLst>
          </p:cNvPr>
          <p:cNvSpPr/>
          <p:nvPr/>
        </p:nvSpPr>
        <p:spPr>
          <a:xfrm>
            <a:off x="7869657" y="4145035"/>
            <a:ext cx="3244921" cy="500485"/>
          </a:xfrm>
          <a:prstGeom prst="rect">
            <a:avLst/>
          </a:prstGeom>
          <a:solidFill>
            <a:srgbClr val="5AC6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B921161B-51BC-743D-83F7-39A367007B40}"/>
              </a:ext>
            </a:extLst>
          </p:cNvPr>
          <p:cNvSpPr txBox="1"/>
          <p:nvPr/>
        </p:nvSpPr>
        <p:spPr>
          <a:xfrm>
            <a:off x="8591871" y="4279637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F7BAD-E743-2976-DBF0-379B99B0038F}"/>
              </a:ext>
            </a:extLst>
          </p:cNvPr>
          <p:cNvSpPr txBox="1"/>
          <p:nvPr/>
        </p:nvSpPr>
        <p:spPr>
          <a:xfrm>
            <a:off x="1100002" y="1032276"/>
            <a:ext cx="23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C1BFB5-8246-6AB6-E460-D73E2FC20AF9}"/>
              </a:ext>
            </a:extLst>
          </p:cNvPr>
          <p:cNvGrpSpPr/>
          <p:nvPr/>
        </p:nvGrpSpPr>
        <p:grpSpPr>
          <a:xfrm>
            <a:off x="11057428" y="1117045"/>
            <a:ext cx="114300" cy="114300"/>
            <a:chOff x="3406140" y="434340"/>
            <a:chExt cx="240030" cy="240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0384F1-E25F-9C5D-09CF-83051C12367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DFE212-8D86-EFC6-8731-C4E5BF4F3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AEE374-7011-59FD-3B93-AEBECCB70300}"/>
              </a:ext>
            </a:extLst>
          </p:cNvPr>
          <p:cNvSpPr txBox="1"/>
          <p:nvPr/>
        </p:nvSpPr>
        <p:spPr>
          <a:xfrm>
            <a:off x="7773563" y="5130016"/>
            <a:ext cx="28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08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6A68-5998-E40C-1560-CCD1258B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888CBC-E22D-4D88-CD86-0575A6986D4A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D5E8-1D0C-60B8-E540-A37187BF3AF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A033F-1400-401A-F8EB-95F661ADABD5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C3C28-C546-0483-61F8-0653179D32D8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87A8E574-C135-9750-2054-F5D946BE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F9C825E9-78E0-2505-0F76-87F495C5C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FCDE54-3063-E347-23B5-50B063FEFCB4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CCB72-0214-2BF6-73D4-130F27330045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A9423F6-5835-273D-A1BE-9FB0A76D0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A4445A-A177-3E38-F451-CEEEC8ADFD48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5A8A-7F46-ECEF-96B0-909AB7478249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1C31E-5A59-230E-D0B0-9B43893D939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DC58D92B-4904-837D-3FA2-BD4DFAAA2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ABA4E3-27DE-92B3-09D3-2E223114793D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3FA467-A8D9-2E54-4FC0-9AD8C21B4187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533A7E92-F327-BA36-32F8-B3B6440E8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8FB411A-B2AF-4661-1951-DB1EBA186939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E4461-C466-7C2C-6CDD-78C70D66A71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085A436-F3D9-5F18-9DFF-4A5A48916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8254F-7622-200A-5C1F-594AAAF0C698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9E8C07-F68E-DCE5-0DBA-6920B8831238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C440A1-74B6-9ED7-10D3-40F2DE46969F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C22F717-40EC-D77E-EEE2-CA398732F92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5D2FD0-E88F-217D-FB83-F51F6B0AA0AD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7DBFC4-64F0-CDCD-BD6D-E27BA6BB012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941545-5123-B1E4-A4A2-EF4CC0BC7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256CBE-2A9E-1ACF-247B-66CFB5C99F46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E554-6E93-7C5F-3304-7D7AAF8E0E65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00D4D-7ADD-48FC-4546-E6E0F5870DF9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1D4070-EB33-0D83-F3B7-D2EF49703203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E42E25-3EB3-B0A2-443A-8AD52BA601C8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DEB3F-B2AF-81DB-52F4-D4BA77A7D776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8B57D0-DFEE-7185-71BA-A5DF8B8F5659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4B9443-D27C-652E-9445-359DAD9B8B63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7040E3-6A9C-8F8A-3FE0-BB4241F2C4AC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571B9B-F734-329C-E750-8125138E20E7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22F3E4-7FCC-5A0D-72CA-EE86421A275B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AD7372-7256-6744-7E00-B027574DD4C7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17096B-8DE9-CEC8-4B27-C49C6B150FDA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BFA386-E785-BE4E-0788-AE2DFBDACD52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9312ED-A0D6-7AB6-A9F2-3B12B8389CF0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9D50F8-C748-634A-97F4-81048B2F2A58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931B56-09B3-6469-5359-8CD3A5BC660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B694CA-7AF7-BF51-2712-C4DBBA570D04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33A46CD-957A-4471-4C23-FA2C165DAF02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6C4F51-17FF-2FE1-BD39-9EF948463DAE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A50D37-F057-2050-7B53-3BC3FABCB0F2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94B68D-D816-FC29-205F-7B59835E2C0B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0E1E9C-01CC-5E33-BC9F-E6A845988F52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7FBF08-AE82-B9DD-2FD3-DD4BEE45F995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398244-5EA7-BBB0-76C6-3F151C70014B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91B75-D4F7-A0CD-B22B-6B6EE33EDFE3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F5A6CB4-2203-4BD2-3756-655E99094406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1E6BFA-6B3C-0FBB-385A-98C2D60E61A9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D38930-6909-F95A-C790-CF594AAC1120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B709E1-07F3-420C-CF54-F569D8DBB685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A5F8D4-27F8-0CE9-A48F-D9080A84E0D9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47EE62-6AEA-4DE9-95D1-5B3DA6158B6B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33C147E-D42F-BDC4-B048-D7175BCFB56E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C2A12F-AACE-8584-7186-B4739CC8C44D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E3D650-C82A-F7BA-35A2-E96FF2A3746B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89C1F93-81B7-E6BB-0169-8D36AF47443A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A1BF79A-B8DE-79A2-A885-43DCF2EBF49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980B9EFA-AB14-4247-99DA-F783D39A3C3D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5D573-4D4F-FF59-8536-132E83D689F0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D8902-E576-45F6-780B-47057911AE14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7EC1-DFA7-8760-4FB9-F20A86D85FF9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457CCB-D5A4-21E9-1058-B78D030EADCE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CFE3F6-A46D-B35E-7DD6-4D467D0620CE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9F6848-1F3E-8EF0-6091-B15A6451258D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6EF35A-0F46-2D75-4800-49A570985D85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D05E34-9EF2-D65D-3B4B-F8B9E32F9BC3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D46DC6-CABA-B246-3503-40D55BD52F2F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CFAD27-EC28-9F1A-E89E-FE74BC125C2A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922E45-B0DC-B1C9-C86F-2D1AFB3C8970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0801D8E-6654-8E76-7CB7-D9BC2203255D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D4B2BB-B611-D792-9AE0-C647B3246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6C8FDB0-5704-BC37-1850-8F9F13931C10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186F65-5BF3-8978-F2F2-FE888F2924DE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9E8015-07AC-AB4F-DFB0-C1626B58AA1F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DA2734-8E02-0A21-1F2C-09729E29E708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64B948-786B-1CA7-A973-EA442B744ECC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F6C634-D961-FB77-7C2F-3BBA9605B801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01F906-929A-36EC-CFD2-8FC6671C0B5C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7D6C80-0C8F-6F67-DA82-1B4079017082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32F8F7-9509-B653-04B4-C69FE3B7950E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58BFEA-3C5C-5434-B340-48665778C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70E8C8-BE49-9ACD-21A3-AEC649F27B41}"/>
              </a:ext>
            </a:extLst>
          </p:cNvPr>
          <p:cNvSpPr/>
          <p:nvPr/>
        </p:nvSpPr>
        <p:spPr>
          <a:xfrm>
            <a:off x="2757768" y="1779686"/>
            <a:ext cx="6676465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9C005A-9366-D031-8579-2C7C93C86525}"/>
              </a:ext>
            </a:extLst>
          </p:cNvPr>
          <p:cNvCxnSpPr>
            <a:cxnSpLocks/>
          </p:cNvCxnSpPr>
          <p:nvPr/>
        </p:nvCxnSpPr>
        <p:spPr>
          <a:xfrm>
            <a:off x="8214483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87BEC3-2589-F413-B9F9-D1826F6037A6}"/>
              </a:ext>
            </a:extLst>
          </p:cNvPr>
          <p:cNvGrpSpPr/>
          <p:nvPr/>
        </p:nvGrpSpPr>
        <p:grpSpPr>
          <a:xfrm>
            <a:off x="8711933" y="1896010"/>
            <a:ext cx="97139" cy="101272"/>
            <a:chOff x="-1772485" y="191467"/>
            <a:chExt cx="65605" cy="6839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FF8B33-2830-4AE4-562A-72E04326EBC4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F937E5-92AC-86C7-1830-BD23BC14DEA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440F1D-DDEC-574B-E763-619FF80A35A4}"/>
              </a:ext>
            </a:extLst>
          </p:cNvPr>
          <p:cNvGrpSpPr/>
          <p:nvPr/>
        </p:nvGrpSpPr>
        <p:grpSpPr>
          <a:xfrm>
            <a:off x="9174213" y="1907415"/>
            <a:ext cx="89867" cy="89867"/>
            <a:chOff x="3406140" y="434340"/>
            <a:chExt cx="240030" cy="24003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D4A945E-D01A-1E00-75E9-B15BCF2C689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BC55A40-4F5B-0C82-826B-FC7E99E71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hlinkClick r:id="rId10" action="ppaction://hlinksldjump"/>
            <a:extLst>
              <a:ext uri="{FF2B5EF4-FFF2-40B4-BE49-F238E27FC236}">
                <a16:creationId xmlns:a16="http://schemas.microsoft.com/office/drawing/2014/main" id="{96E76A1B-1579-DCEC-4615-107ABA9778B2}"/>
              </a:ext>
            </a:extLst>
          </p:cNvPr>
          <p:cNvSpPr/>
          <p:nvPr/>
        </p:nvSpPr>
        <p:spPr>
          <a:xfrm>
            <a:off x="8227128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C7DC61-A45F-71EC-1871-31872C9BC27F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6183F2-92B2-CC03-5B01-73E056F65079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93CAE0-2336-5272-0B91-88B181932F6D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ECF1A-3C4F-F8E9-ECD9-D65874B98C2A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B34583-05C1-8E38-C119-2FF952D2AC4D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391FC6-BFAB-DA57-CF83-52465088C6C3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1C27D6-2F1D-6C5F-6BE0-63C54D3F7D77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A6761-E2D2-C116-7AC8-5DBA0B772493}"/>
              </a:ext>
            </a:extLst>
          </p:cNvPr>
          <p:cNvSpPr/>
          <p:nvPr/>
        </p:nvSpPr>
        <p:spPr>
          <a:xfrm>
            <a:off x="5991472" y="3699883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1F9878EC-3959-91DD-657B-D4D9E33973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5EFC6DC-E48A-EF91-055E-67B3B582F3FD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09E8-A065-1C2E-8DFC-850884841CF0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45709-90BF-FA69-1912-B3909CB0F6A3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1DA229-7A6A-EC69-D693-07739A7BE28E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E1ABB33-8277-D4C7-02F4-59ED05DBB990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145362-3CCE-5292-9372-20A41B8ED19C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C61BD7-77A4-6A65-43FA-D2828AA012D3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A562FBD-9CD0-E7F0-2015-A0589E39ABFC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FD40E9-C277-BAD7-8186-08C8E7C6003A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4C221D-1DA2-6301-BDA9-DF0C2B3E94E0}"/>
              </a:ext>
            </a:extLst>
          </p:cNvPr>
          <p:cNvSpPr/>
          <p:nvPr/>
        </p:nvSpPr>
        <p:spPr>
          <a:xfrm>
            <a:off x="7446065" y="2992104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B9DAEC-0AE6-04B0-FC21-D7F6A875421E}"/>
              </a:ext>
            </a:extLst>
          </p:cNvPr>
          <p:cNvSpPr/>
          <p:nvPr/>
        </p:nvSpPr>
        <p:spPr>
          <a:xfrm>
            <a:off x="7446065" y="3698715"/>
            <a:ext cx="1621229" cy="87847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EF2053-3DED-FADB-BBE1-31EF802660D3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1782B3-CC8E-3D77-1CB0-9405CD648A40}"/>
              </a:ext>
            </a:extLst>
          </p:cNvPr>
          <p:cNvSpPr txBox="1"/>
          <p:nvPr/>
        </p:nvSpPr>
        <p:spPr>
          <a:xfrm>
            <a:off x="2812708" y="183435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7A9E69-3F3E-D1A6-19DC-3BA942100832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F11112-D21B-58A0-C249-ACBCE4F55936}"/>
              </a:ext>
            </a:extLst>
          </p:cNvPr>
          <p:cNvSpPr/>
          <p:nvPr/>
        </p:nvSpPr>
        <p:spPr>
          <a:xfrm>
            <a:off x="7446065" y="3342512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458DBD5-8751-7FD2-0BB4-8CF5DC405572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368796-73B0-5C3C-BDBE-81671915DCF5}"/>
              </a:ext>
            </a:extLst>
          </p:cNvPr>
          <p:cNvSpPr txBox="1"/>
          <p:nvPr/>
        </p:nvSpPr>
        <p:spPr>
          <a:xfrm>
            <a:off x="4071983" y="2990430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9B0F447-0C3C-F2F3-9FAA-7571514D2AB9}"/>
              </a:ext>
            </a:extLst>
          </p:cNvPr>
          <p:cNvSpPr txBox="1"/>
          <p:nvPr/>
        </p:nvSpPr>
        <p:spPr>
          <a:xfrm>
            <a:off x="4066338" y="3330998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116B76-02E0-5BE2-BD28-8160583DB010}"/>
              </a:ext>
            </a:extLst>
          </p:cNvPr>
          <p:cNvSpPr txBox="1"/>
          <p:nvPr/>
        </p:nvSpPr>
        <p:spPr>
          <a:xfrm>
            <a:off x="4066944" y="368992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EAC191-374C-28DE-55F5-6CE062FB371C}"/>
              </a:ext>
            </a:extLst>
          </p:cNvPr>
          <p:cNvSpPr txBox="1"/>
          <p:nvPr/>
        </p:nvSpPr>
        <p:spPr>
          <a:xfrm>
            <a:off x="7380132" y="2982140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574F183-BF86-BF61-06EA-E1D7CFDDDAEC}"/>
              </a:ext>
            </a:extLst>
          </p:cNvPr>
          <p:cNvSpPr txBox="1"/>
          <p:nvPr/>
        </p:nvSpPr>
        <p:spPr>
          <a:xfrm>
            <a:off x="7380132" y="3332647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29" name="Picture 1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D01EDE-DC27-61F2-85CA-8061F45ABE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8" y="4443151"/>
            <a:ext cx="93372" cy="9337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C0260AA-9D4B-C7E3-3F3F-30F61211443E}"/>
              </a:ext>
            </a:extLst>
          </p:cNvPr>
          <p:cNvSpPr txBox="1"/>
          <p:nvPr/>
        </p:nvSpPr>
        <p:spPr>
          <a:xfrm>
            <a:off x="7380132" y="3690617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96C2734-E4B5-EFE5-FCE5-64C9B6C87B7F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906440-90C8-8EEC-A286-D832BE927120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A221C8-B244-C1D2-55E5-ED096E1F70F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AEBC65-6551-37FC-4CC6-25852D8A441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Picture 137" descr="A white letter in a circle&#10;&#10;Description automatically generated">
            <a:extLst>
              <a:ext uri="{FF2B5EF4-FFF2-40B4-BE49-F238E27FC236}">
                <a16:creationId xmlns:a16="http://schemas.microsoft.com/office/drawing/2014/main" id="{7BCE40E9-DDF5-891E-6349-C3EBF3D4FD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0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CBC9A-FB86-BAAF-79C1-658E5030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A6756F19-D89E-DEBB-1C61-4E45041B01B7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20E82-90D6-0B7D-DD7E-4306F9B65871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4A647-14F6-0BBB-B761-131F39B4ED7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559C7E8-4C74-8983-FF8A-6EDF33690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13658225-D0AC-E46E-97D4-2BFDA377F4E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13AFAA2A-8806-1DA0-32CC-8DEF92CC2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hlinkClick r:id="rId4" action="ppaction://hlinksldjump"/>
            <a:extLst>
              <a:ext uri="{FF2B5EF4-FFF2-40B4-BE49-F238E27FC236}">
                <a16:creationId xmlns:a16="http://schemas.microsoft.com/office/drawing/2014/main" id="{521EE536-2307-733D-9F40-ABCA36D03E38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E1892B-8356-0509-B7EB-DFFA56D4511D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D655A5-9E74-DF11-8E2E-9C129101382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C34CE1-D513-7CEF-7526-3428EFE0AE5E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6ADA10-9E98-C4BF-21DC-D52E2D8E2F3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E3E71A-81AE-2667-8447-F0CA8854D97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98043B-FD1C-A81C-8386-8FD01A5866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BF7437-B18A-73D1-2E98-57FBD87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67432-3232-CBDE-6A14-E303545652FB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1BB581-D9E3-4B46-4F80-0073035D9DCD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64262A-9C4C-D96C-FC5A-C0179CF6A20B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8C2903-03BD-3C9F-C0D3-BD4BDA0FBEBC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E880C-054B-376D-BB85-04637B1075A9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BA36CF-1A12-6C82-E9F7-17B0B6EC22FE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3FA425-E2A2-8149-4631-997ACE9BB750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8226A-1DD4-66CE-07D9-894BB62C2E76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59E714-7DA6-BC61-CEAA-D2E6A4642764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91F31B-BCA0-D87E-47A2-DA21D5D41514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A076EF-46F9-BF9E-6DE4-68066B74C85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90881D-A976-ED94-1DCB-439043C36AD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6FB1CC-2AA9-5532-F3B0-1335DE0BF639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A8D129-C5DB-559F-750D-38CEA228B386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2E971C-5B49-EFB5-89D9-A532ABCA5DF5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3AD368-3BAD-A2A2-78B5-6A5A41919BA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ECE613-4C60-5AE2-CE5B-FE4ACC800638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DF929B-611B-CA1D-578B-34070CBFFDE6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5E2D3C-B247-05A1-639C-7095D8C4DD2D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954E7B-94F4-E181-FC95-554AE73672BD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44CD5C-C81C-4832-5E85-7935123DDEF3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E1960B-0F5E-90C5-8B79-22FA443BDBC6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F35B7E-6946-6B75-BE07-C1C6618B798C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A5BF67-C9F9-813B-0B73-F56D1F6EFC9A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9D6CA57-2728-740C-E5A3-C18888FC9AC3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4C7076-6E04-243A-64E8-9FFEC4043709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33C2C1-3E4E-9AA7-A35A-7C9926DD880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D26532-7931-D3AE-D8F4-2077AF9C94A5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6F9592-2A2A-A059-1054-4540E535D6B7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1BFA7-260B-3C95-84C2-BE8F9CB7D8A8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44ED77-3AE6-AA0B-69E0-D8A0ACEB50CD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F406CA-682F-32D9-36D6-DB243EA92CFF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CE8897D-35E2-A1AC-0104-8D114202274B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D355F28-2915-1F36-7F10-7048731502F2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2720CE-AEC4-79D1-FEE5-7D527FC2CF08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E06117EA-F9BB-7861-7F19-625EAD9C6F57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BCAFF-191C-8954-5268-8CAD6095D090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4217A-228F-8B81-1006-D856AA0A084D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A6C51-DCAC-0EDC-AA24-CAEE46107DA5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C50AC-4150-357C-736F-81CB8D0E9B39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E6398-947D-11C3-9E55-7FC6CBC9F239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9A019-8698-EF7D-E893-C236DA08F0BD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59F6F-5CA2-4D13-B385-82CB76770B11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058124-2FF7-A994-785B-582088E92EED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21137-26E9-7AD0-8B89-5833C4008D3B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3118E6-3C21-3A2F-2B2B-8A08271A9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4367B35-9883-51BB-F361-75E0A454C7FE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FC4CE-4B80-6D39-2E9A-AC8D96C2A789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D5C2C-8BFD-CD9C-2D91-BDC31EDF846F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A93E-F6EF-B78E-5307-F2891DE877C8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1E189-0A3D-FBE4-0B2B-882A47D7A714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EFE37-6272-2D90-CCE0-B1EA693DE84C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8DCC8-43E6-325F-3621-D40EE2FC8E07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3D272-D9E5-1B78-7341-5365D5B52184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782875-5409-1F89-8818-63966839897D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1ED9A-5382-7F35-293F-90E9B400318F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741E9E-9268-3737-37D4-6861756897FF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E4C4B7-52A8-8533-FF5D-9D93BDED4F38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0" name="Picture 7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91E99E-3294-0C54-AFD7-8F04FF801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81" name="TextBox 80">
            <a:hlinkClick r:id="rId7" action="ppaction://hlinksldjump"/>
            <a:extLst>
              <a:ext uri="{FF2B5EF4-FFF2-40B4-BE49-F238E27FC236}">
                <a16:creationId xmlns:a16="http://schemas.microsoft.com/office/drawing/2014/main" id="{E730BC7B-92AE-9480-CD08-500444F81731}"/>
              </a:ext>
            </a:extLst>
          </p:cNvPr>
          <p:cNvSpPr txBox="1"/>
          <p:nvPr/>
        </p:nvSpPr>
        <p:spPr>
          <a:xfrm>
            <a:off x="2708522" y="236091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82" name="TextBox 81">
            <a:hlinkClick r:id="rId7" action="ppaction://hlinksldjump"/>
            <a:extLst>
              <a:ext uri="{FF2B5EF4-FFF2-40B4-BE49-F238E27FC236}">
                <a16:creationId xmlns:a16="http://schemas.microsoft.com/office/drawing/2014/main" id="{E0CC077C-0FEA-41BB-5D59-2781729FE700}"/>
              </a:ext>
            </a:extLst>
          </p:cNvPr>
          <p:cNvSpPr txBox="1"/>
          <p:nvPr/>
        </p:nvSpPr>
        <p:spPr>
          <a:xfrm>
            <a:off x="3794706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Box 82">
            <a:hlinkClick r:id="rId7" action="ppaction://hlinksldjump"/>
            <a:extLst>
              <a:ext uri="{FF2B5EF4-FFF2-40B4-BE49-F238E27FC236}">
                <a16:creationId xmlns:a16="http://schemas.microsoft.com/office/drawing/2014/main" id="{43409F43-0880-2253-79B0-267F3C638010}"/>
              </a:ext>
            </a:extLst>
          </p:cNvPr>
          <p:cNvSpPr txBox="1"/>
          <p:nvPr/>
        </p:nvSpPr>
        <p:spPr>
          <a:xfrm>
            <a:off x="4412881" y="2360914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84" name="TextBox 83">
            <a:hlinkClick r:id="rId7" action="ppaction://hlinksldjump"/>
            <a:extLst>
              <a:ext uri="{FF2B5EF4-FFF2-40B4-BE49-F238E27FC236}">
                <a16:creationId xmlns:a16="http://schemas.microsoft.com/office/drawing/2014/main" id="{C156C7E5-5F37-A36B-0BF1-9EA062990249}"/>
              </a:ext>
            </a:extLst>
          </p:cNvPr>
          <p:cNvSpPr txBox="1"/>
          <p:nvPr/>
        </p:nvSpPr>
        <p:spPr>
          <a:xfrm>
            <a:off x="5456502" y="236091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85" name="TextBox 84">
            <a:hlinkClick r:id="rId7" action="ppaction://hlinksldjump"/>
            <a:extLst>
              <a:ext uri="{FF2B5EF4-FFF2-40B4-BE49-F238E27FC236}">
                <a16:creationId xmlns:a16="http://schemas.microsoft.com/office/drawing/2014/main" id="{3854C0A2-0D87-1FA6-24BB-C198561D0BC9}"/>
              </a:ext>
            </a:extLst>
          </p:cNvPr>
          <p:cNvSpPr txBox="1"/>
          <p:nvPr/>
        </p:nvSpPr>
        <p:spPr>
          <a:xfrm>
            <a:off x="6501950" y="236091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86" name="TextBox 85">
            <a:hlinkClick r:id="rId7" action="ppaction://hlinksldjump"/>
            <a:extLst>
              <a:ext uri="{FF2B5EF4-FFF2-40B4-BE49-F238E27FC236}">
                <a16:creationId xmlns:a16="http://schemas.microsoft.com/office/drawing/2014/main" id="{8CB277DA-1DB4-FD0D-7633-AA7D62FBA441}"/>
              </a:ext>
            </a:extLst>
          </p:cNvPr>
          <p:cNvSpPr txBox="1"/>
          <p:nvPr/>
        </p:nvSpPr>
        <p:spPr>
          <a:xfrm>
            <a:off x="7543858" y="236091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87" name="TextBox 86">
            <a:hlinkClick r:id="rId7" action="ppaction://hlinksldjump"/>
            <a:extLst>
              <a:ext uri="{FF2B5EF4-FFF2-40B4-BE49-F238E27FC236}">
                <a16:creationId xmlns:a16="http://schemas.microsoft.com/office/drawing/2014/main" id="{D86192EE-01E2-3A52-6185-0B0AEE163025}"/>
              </a:ext>
            </a:extLst>
          </p:cNvPr>
          <p:cNvSpPr txBox="1"/>
          <p:nvPr/>
        </p:nvSpPr>
        <p:spPr>
          <a:xfrm>
            <a:off x="8588966" y="2360914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839BF89-E5DB-989B-434F-83F656A1B289}"/>
              </a:ext>
            </a:extLst>
          </p:cNvPr>
          <p:cNvSpPr txBox="1"/>
          <p:nvPr/>
        </p:nvSpPr>
        <p:spPr>
          <a:xfrm>
            <a:off x="10676488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8A61B2D-973A-9FD1-48E1-20FC34EC727A}"/>
              </a:ext>
            </a:extLst>
          </p:cNvPr>
          <p:cNvSpPr/>
          <p:nvPr/>
        </p:nvSpPr>
        <p:spPr>
          <a:xfrm>
            <a:off x="10164106" y="241095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0" name="Picture 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641E76-89D6-B973-A26E-FFDE451D4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2413387"/>
            <a:ext cx="93372" cy="9337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6FA9962-D652-EB5A-8E0B-C92355651BC5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16EE24-4280-6A27-0E71-6185AD414B0E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hlinkClick r:id="rId8" action="ppaction://hlinksldjump"/>
            <a:extLst>
              <a:ext uri="{FF2B5EF4-FFF2-40B4-BE49-F238E27FC236}">
                <a16:creationId xmlns:a16="http://schemas.microsoft.com/office/drawing/2014/main" id="{538B03F2-4E8B-1B83-5E12-77DF6FDC54CB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A white computer screen with a star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C9F17077-4CD3-5A79-7079-ED72685F7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03" name="TextBox 102">
            <a:hlinkClick r:id="rId8" action="ppaction://hlinksldjump"/>
            <a:extLst>
              <a:ext uri="{FF2B5EF4-FFF2-40B4-BE49-F238E27FC236}">
                <a16:creationId xmlns:a16="http://schemas.microsoft.com/office/drawing/2014/main" id="{BA68B8EA-016D-18FE-A397-06AC3B6D77A5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hlinkClick r:id="rId10" action="ppaction://hlinksldjump"/>
            <a:extLst>
              <a:ext uri="{FF2B5EF4-FFF2-40B4-BE49-F238E27FC236}">
                <a16:creationId xmlns:a16="http://schemas.microsoft.com/office/drawing/2014/main" id="{D2261444-FAD4-FEC3-9417-68EFED833480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hlinkClick r:id="rId10" action="ppaction://hlinksldjump"/>
            <a:extLst>
              <a:ext uri="{FF2B5EF4-FFF2-40B4-BE49-F238E27FC236}">
                <a16:creationId xmlns:a16="http://schemas.microsoft.com/office/drawing/2014/main" id="{06E411CF-A932-B317-8FD6-A5C27A2C6334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Picture 105" descr="A white arrow pointing to the right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A6162421-D2BB-3A5E-8DF8-054A08046E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07" name="Rectangle 106">
            <a:hlinkClick r:id="rId12" action="ppaction://hlinksldjump"/>
            <a:extLst>
              <a:ext uri="{FF2B5EF4-FFF2-40B4-BE49-F238E27FC236}">
                <a16:creationId xmlns:a16="http://schemas.microsoft.com/office/drawing/2014/main" id="{0E3128E4-9CCD-E749-866F-1CE1D67BD787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3" action="ppaction://hlinksldjump"/>
            <a:extLst>
              <a:ext uri="{FF2B5EF4-FFF2-40B4-BE49-F238E27FC236}">
                <a16:creationId xmlns:a16="http://schemas.microsoft.com/office/drawing/2014/main" id="{F099B4EE-415A-0ED0-031C-E665F14FBFFB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hlinkClick r:id="rId14" action="ppaction://hlinksldjump"/>
            <a:extLst>
              <a:ext uri="{FF2B5EF4-FFF2-40B4-BE49-F238E27FC236}">
                <a16:creationId xmlns:a16="http://schemas.microsoft.com/office/drawing/2014/main" id="{9FDCB2B9-2469-9E15-BBD0-67C589E20F2B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hlinkClick r:id="rId14" action="ppaction://hlinksldjump"/>
            <a:extLst>
              <a:ext uri="{FF2B5EF4-FFF2-40B4-BE49-F238E27FC236}">
                <a16:creationId xmlns:a16="http://schemas.microsoft.com/office/drawing/2014/main" id="{9BB69E95-435E-D1BC-3197-ADD5AF80FA18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Picture 110" descr="A white rectangles with a dot on it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350B2A78-F9AC-AB95-61F2-F600A14009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12" name="Rectangle 111">
            <a:hlinkClick r:id="rId16" action="ppaction://hlinksldjump"/>
            <a:extLst>
              <a:ext uri="{FF2B5EF4-FFF2-40B4-BE49-F238E27FC236}">
                <a16:creationId xmlns:a16="http://schemas.microsoft.com/office/drawing/2014/main" id="{7CB70A9F-9EA9-1B11-4C1B-BA73AC88B56A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hlinkClick r:id="rId16" action="ppaction://hlinksldjump"/>
            <a:extLst>
              <a:ext uri="{FF2B5EF4-FFF2-40B4-BE49-F238E27FC236}">
                <a16:creationId xmlns:a16="http://schemas.microsoft.com/office/drawing/2014/main" id="{140176DA-9141-F524-5911-24846BFDDAAC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113" descr="A white letter in a circle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6ED98926-9A94-76CD-A3ED-532EFB60D3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15" name="Rectangle 114">
            <a:hlinkClick r:id="rId18" action="ppaction://hlinksldjump"/>
            <a:extLst>
              <a:ext uri="{FF2B5EF4-FFF2-40B4-BE49-F238E27FC236}">
                <a16:creationId xmlns:a16="http://schemas.microsoft.com/office/drawing/2014/main" id="{9B52B03A-C5BA-BEA2-25A8-C881E10A31EA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 descr="A white logo with a pencil and person&#10;&#10;Description automatically generated">
            <a:hlinkClick r:id="rId18" action="ppaction://hlinksldjump"/>
            <a:extLst>
              <a:ext uri="{FF2B5EF4-FFF2-40B4-BE49-F238E27FC236}">
                <a16:creationId xmlns:a16="http://schemas.microsoft.com/office/drawing/2014/main" id="{083D593D-69BE-672D-844A-571729DAB3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17" name="TextBox 116">
            <a:hlinkClick r:id="rId18" action="ppaction://hlinksldjump"/>
            <a:extLst>
              <a:ext uri="{FF2B5EF4-FFF2-40B4-BE49-F238E27FC236}">
                <a16:creationId xmlns:a16="http://schemas.microsoft.com/office/drawing/2014/main" id="{28F388E8-B4CD-D1FD-AECB-C9BE85DB86C2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6237-28A2-19D2-7735-D99A0876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6104C4C-C567-5BC3-73B4-7AAB5F0BB8F1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B1E0DA8B-43AC-A54B-09EF-1B3FB1A0F491}"/>
              </a:ext>
            </a:extLst>
          </p:cNvPr>
          <p:cNvSpPr/>
          <p:nvPr/>
        </p:nvSpPr>
        <p:spPr>
          <a:xfrm>
            <a:off x="2774191" y="2268543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A9B47-BBDB-1F60-ED2F-CE6504838785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9D7FF-756C-56D9-AAA5-06A3271094A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E849772-8613-7920-6DD3-71CD0713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C653473-F3F0-C9A3-2C9E-B19DC686D32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6101D0C0-4FC7-F99D-A46B-63771161E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hlinkClick r:id="rId5" action="ppaction://hlinksldjump"/>
            <a:extLst>
              <a:ext uri="{FF2B5EF4-FFF2-40B4-BE49-F238E27FC236}">
                <a16:creationId xmlns:a16="http://schemas.microsoft.com/office/drawing/2014/main" id="{D5B158A0-4A1D-3630-924C-A2D6DDA175F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B25A2C-9A34-7603-EB05-06CEB42D3027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968AC7-8D4C-48E7-2E31-6D3FFD71DA0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E360EEE-5D94-66ED-2ABA-D7166760412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BB2B20-E424-F004-3557-22DBA247AE2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EFFC9B6-A10B-0835-591A-CD2E416D8F31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06DF52-5E45-8E29-6E50-F242485A5BC9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21793C-3806-5214-325C-83A34BB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BA56A-9BB3-C83C-1386-D1C809A44BC6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7EE78E-A58A-4953-BD43-78AC931F08D0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6C6743-9933-2FB5-520E-C10071FBD7D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9E0442-6440-87EE-5F1B-0738EA77205F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7AAE6-CD9F-45E0-E1B2-8F0CA87B9601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ACC09F-1323-7A06-34A1-24928972B8F8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A5C8B4-276E-8177-31C8-8BEB63EBF31D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AE75AB-D1A0-F3D6-AF3B-EC759D2A253F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B520EA-92EB-B722-4EEA-2A295E5BB83A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B9B4AA-5E5F-E066-5305-07415259001F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A24860-052D-DE72-46A5-BC5384F102A4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1180B5-26C3-1BF0-1376-A0974E8F73E9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C28EC-9002-62BE-6973-CB8DC29F4BB6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58F336-BBBA-3ADC-98CB-B80CAFE7742A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B6E44F-39B7-500A-735C-DC972228FFD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A21CF7-6DE1-8A01-5655-A1FDC77FB45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CA55BE-FA2E-76E7-3158-6E5425D84FB1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10213-DEC4-7315-8DB2-C120FD6D3412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AF7AC6-D273-F50D-9CF7-AE9ADBCD60F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3C3A5C-7FEA-93BE-227B-941494F09EA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758E08-3673-6C6B-4628-8E1CEB2834FC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1F69AC-30AB-F7E0-62CA-12A987475BED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8948E0-0BD3-B0D6-858F-55AA1ACA5CC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E92E35-EF1D-42FA-75EF-903EBB5F901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1E6074D-8B9B-F12E-3385-C0ECA86399CD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2861A69-0040-2484-09B3-67183C121EFF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90D957-6336-8DBD-2F6E-34F6B29A743F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F497B4-B986-3145-8D27-D8D37C816044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C4D9C2-1792-A9B3-FB84-FBCE890A3BDE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2796BD-DC36-6966-AB20-A4D127D2A919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5857F9-BBB5-33A7-6312-6C911AFB0DF6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40B1DD-EEB1-B1A2-8D03-1F864DA7A3F0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9C3B02-4C58-3D8E-6C31-A61B3D74B83F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561728D-4A14-3784-0094-D56B7959B754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5BF200B-E298-03BB-5EB5-57A65D4C755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044A6A-6432-96C2-2CC7-4883251C1BEC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AB194B9-E5E9-DB99-39E2-D6F266BC45F6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9E1B9-8CF9-D629-C5D7-DC329BFBFD02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6C5DBE-43FF-77D2-45D4-AF17EF9F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1C5BD3-DB0F-7CFB-C01C-2E3650D0D4F0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F7FC2-DFC9-5586-8330-A6F8B311E918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696FF7-4354-9770-45F6-DE93E4F0F9AB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E6B575-7033-B20F-E143-625582D7E1B2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2227BD8-F51F-B890-FFBF-CF1E07D95492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DD1BD6-513B-91D4-E254-3FA7063FFD23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DB3DB8-314C-9E83-5BA0-8B96E2205CC8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004DB9-EEE4-B986-8CA8-F126F71632E2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E36F4C-0134-5757-3364-5D28CE9A006B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84B364-E61A-3EDB-4CF4-91422F2C1C88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550EB-1620-F896-9CB2-396CEC65D52B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CB15F-98BB-93AF-1FB9-E5CECD51565D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059F2-7E5B-A6E5-4A22-5297C8D0793D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32C1C-6282-0CBF-D298-ADD61D02A9E1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64C13-41BD-3B66-4279-A723603BF58C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04879-4B93-DBF6-89DF-C1DF9FA51B1D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16E1B-9B03-36B1-E5D5-DB6ABCC6D87D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81A10-A652-184C-F9F1-1E74C01B81C2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3C2E1-55EB-63EA-0D69-03D5B5AEC52E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44BE3C-998F-B7FF-95B1-FDA091ADF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37" name="TextBox 36">
            <a:hlinkClick r:id="rId3" action="ppaction://hlinksldjump"/>
            <a:extLst>
              <a:ext uri="{FF2B5EF4-FFF2-40B4-BE49-F238E27FC236}">
                <a16:creationId xmlns:a16="http://schemas.microsoft.com/office/drawing/2014/main" id="{5269C7E5-9FCD-D6DA-B522-DA1D2122363B}"/>
              </a:ext>
            </a:extLst>
          </p:cNvPr>
          <p:cNvSpPr txBox="1"/>
          <p:nvPr/>
        </p:nvSpPr>
        <p:spPr>
          <a:xfrm>
            <a:off x="2708522" y="236091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38" name="TextBox 37">
            <a:hlinkClick r:id="rId3" action="ppaction://hlinksldjump"/>
            <a:extLst>
              <a:ext uri="{FF2B5EF4-FFF2-40B4-BE49-F238E27FC236}">
                <a16:creationId xmlns:a16="http://schemas.microsoft.com/office/drawing/2014/main" id="{391B68CE-36A0-AEC3-66B7-DE194D69C619}"/>
              </a:ext>
            </a:extLst>
          </p:cNvPr>
          <p:cNvSpPr txBox="1"/>
          <p:nvPr/>
        </p:nvSpPr>
        <p:spPr>
          <a:xfrm>
            <a:off x="3794706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hlinkClick r:id="rId3" action="ppaction://hlinksldjump"/>
            <a:extLst>
              <a:ext uri="{FF2B5EF4-FFF2-40B4-BE49-F238E27FC236}">
                <a16:creationId xmlns:a16="http://schemas.microsoft.com/office/drawing/2014/main" id="{EC49877E-62D7-FF55-DBE0-2BAAB6336A9E}"/>
              </a:ext>
            </a:extLst>
          </p:cNvPr>
          <p:cNvSpPr txBox="1"/>
          <p:nvPr/>
        </p:nvSpPr>
        <p:spPr>
          <a:xfrm>
            <a:off x="4412881" y="2360914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50" name="TextBox 49">
            <a:hlinkClick r:id="rId3" action="ppaction://hlinksldjump"/>
            <a:extLst>
              <a:ext uri="{FF2B5EF4-FFF2-40B4-BE49-F238E27FC236}">
                <a16:creationId xmlns:a16="http://schemas.microsoft.com/office/drawing/2014/main" id="{F9C4AD22-4125-DA6B-88AC-7F289F081F66}"/>
              </a:ext>
            </a:extLst>
          </p:cNvPr>
          <p:cNvSpPr txBox="1"/>
          <p:nvPr/>
        </p:nvSpPr>
        <p:spPr>
          <a:xfrm>
            <a:off x="5456502" y="236091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51" name="TextBox 50">
            <a:hlinkClick r:id="rId3" action="ppaction://hlinksldjump"/>
            <a:extLst>
              <a:ext uri="{FF2B5EF4-FFF2-40B4-BE49-F238E27FC236}">
                <a16:creationId xmlns:a16="http://schemas.microsoft.com/office/drawing/2014/main" id="{DA86A5F0-E76D-5077-BACF-19F1FDAD2246}"/>
              </a:ext>
            </a:extLst>
          </p:cNvPr>
          <p:cNvSpPr txBox="1"/>
          <p:nvPr/>
        </p:nvSpPr>
        <p:spPr>
          <a:xfrm>
            <a:off x="6501950" y="236091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id="{9B14347F-0D95-1DB1-8426-3A45C1056E3C}"/>
              </a:ext>
            </a:extLst>
          </p:cNvPr>
          <p:cNvSpPr txBox="1"/>
          <p:nvPr/>
        </p:nvSpPr>
        <p:spPr>
          <a:xfrm>
            <a:off x="7543858" y="236091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79" name="TextBox 78">
            <a:hlinkClick r:id="rId3" action="ppaction://hlinksldjump"/>
            <a:extLst>
              <a:ext uri="{FF2B5EF4-FFF2-40B4-BE49-F238E27FC236}">
                <a16:creationId xmlns:a16="http://schemas.microsoft.com/office/drawing/2014/main" id="{23ED15ED-5B18-FDB2-306A-6D85E899FD6B}"/>
              </a:ext>
            </a:extLst>
          </p:cNvPr>
          <p:cNvSpPr txBox="1"/>
          <p:nvPr/>
        </p:nvSpPr>
        <p:spPr>
          <a:xfrm>
            <a:off x="8588966" y="2360914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87E217-E648-802E-5AD2-4F55115CDFD0}"/>
              </a:ext>
            </a:extLst>
          </p:cNvPr>
          <p:cNvSpPr txBox="1"/>
          <p:nvPr/>
        </p:nvSpPr>
        <p:spPr>
          <a:xfrm>
            <a:off x="10676488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80CA9C-27DB-9830-9799-5B4921B3B8E3}"/>
              </a:ext>
            </a:extLst>
          </p:cNvPr>
          <p:cNvSpPr/>
          <p:nvPr/>
        </p:nvSpPr>
        <p:spPr>
          <a:xfrm>
            <a:off x="10164106" y="241095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BB930-E468-81DB-A110-958E7EEBD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2413387"/>
            <a:ext cx="93372" cy="9337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C333D94A-39BB-770F-7638-1301D1DC3722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hlinkClick r:id="rId8" action="ppaction://hlinksldjump"/>
            <a:extLst>
              <a:ext uri="{FF2B5EF4-FFF2-40B4-BE49-F238E27FC236}">
                <a16:creationId xmlns:a16="http://schemas.microsoft.com/office/drawing/2014/main" id="{69F23819-843F-77B2-BB86-E96FB8D38E1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hlinkClick r:id="rId9" action="ppaction://hlinksldjump"/>
            <a:extLst>
              <a:ext uri="{FF2B5EF4-FFF2-40B4-BE49-F238E27FC236}">
                <a16:creationId xmlns:a16="http://schemas.microsoft.com/office/drawing/2014/main" id="{FBF1E556-FECD-78F2-8DB1-B6D846BA7EC6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A white computer screen with a star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8902B9B7-6FF5-C0EB-9271-C78FF4D29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97" name="TextBox 96">
            <a:hlinkClick r:id="rId9" action="ppaction://hlinksldjump"/>
            <a:extLst>
              <a:ext uri="{FF2B5EF4-FFF2-40B4-BE49-F238E27FC236}">
                <a16:creationId xmlns:a16="http://schemas.microsoft.com/office/drawing/2014/main" id="{67669AFB-FA38-DFA8-3FAA-E18206939BE6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0CAE5FAC-1A3F-805D-4037-08E937E9D60E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hlinkClick r:id="rId11" action="ppaction://hlinksldjump"/>
            <a:extLst>
              <a:ext uri="{FF2B5EF4-FFF2-40B4-BE49-F238E27FC236}">
                <a16:creationId xmlns:a16="http://schemas.microsoft.com/office/drawing/2014/main" id="{12F576D3-79AB-D153-B0C4-52B46E8C3F91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9" descr="A white arrow pointing to the righ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86850271-7DB4-71AD-02AE-7A3DF2B60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01" name="Rectangle 100">
            <a:hlinkClick r:id="rId13" action="ppaction://hlinksldjump"/>
            <a:extLst>
              <a:ext uri="{FF2B5EF4-FFF2-40B4-BE49-F238E27FC236}">
                <a16:creationId xmlns:a16="http://schemas.microsoft.com/office/drawing/2014/main" id="{1166EA72-986E-A39B-1ACD-06BE343C8E8D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14" action="ppaction://hlinksldjump"/>
            <a:extLst>
              <a:ext uri="{FF2B5EF4-FFF2-40B4-BE49-F238E27FC236}">
                <a16:creationId xmlns:a16="http://schemas.microsoft.com/office/drawing/2014/main" id="{433D667B-FA6C-DAD4-8CC5-6FA073ACDCE5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>
            <a:hlinkClick r:id="rId15" action="ppaction://hlinksldjump"/>
            <a:extLst>
              <a:ext uri="{FF2B5EF4-FFF2-40B4-BE49-F238E27FC236}">
                <a16:creationId xmlns:a16="http://schemas.microsoft.com/office/drawing/2014/main" id="{29C25006-5BB6-BC05-92D7-DF98A4C3C2FE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hlinkClick r:id="rId15" action="ppaction://hlinksldjump"/>
            <a:extLst>
              <a:ext uri="{FF2B5EF4-FFF2-40B4-BE49-F238E27FC236}">
                <a16:creationId xmlns:a16="http://schemas.microsoft.com/office/drawing/2014/main" id="{99AC6C27-A383-60D1-1FB2-86068E05B13B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104" descr="A white rectangles with a dot on it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23E9F885-E072-2599-3016-F8E04D3C51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06" name="Rectangle 105">
            <a:hlinkClick r:id="rId17" action="ppaction://hlinksldjump"/>
            <a:extLst>
              <a:ext uri="{FF2B5EF4-FFF2-40B4-BE49-F238E27FC236}">
                <a16:creationId xmlns:a16="http://schemas.microsoft.com/office/drawing/2014/main" id="{0FF98517-80AB-D04E-EE90-49D0DA72F8F7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hlinkClick r:id="rId17" action="ppaction://hlinksldjump"/>
            <a:extLst>
              <a:ext uri="{FF2B5EF4-FFF2-40B4-BE49-F238E27FC236}">
                <a16:creationId xmlns:a16="http://schemas.microsoft.com/office/drawing/2014/main" id="{550DAEDF-4552-14D8-64AD-4D59FAB04838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 descr="A white letter in a circle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0BC041B4-5518-75B1-9B4E-0B14CA7A82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09" name="Rectangle 108">
            <a:hlinkClick r:id="rId19" action="ppaction://hlinksldjump"/>
            <a:extLst>
              <a:ext uri="{FF2B5EF4-FFF2-40B4-BE49-F238E27FC236}">
                <a16:creationId xmlns:a16="http://schemas.microsoft.com/office/drawing/2014/main" id="{AE999AAA-F5C0-7758-4F81-E8AE92C47AC6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white logo with a pencil and person&#10;&#10;Description automatically generated">
            <a:hlinkClick r:id="rId19" action="ppaction://hlinksldjump"/>
            <a:extLst>
              <a:ext uri="{FF2B5EF4-FFF2-40B4-BE49-F238E27FC236}">
                <a16:creationId xmlns:a16="http://schemas.microsoft.com/office/drawing/2014/main" id="{B6FA355D-0ECD-896F-BC74-7C76AEC30E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11" name="TextBox 110">
            <a:hlinkClick r:id="rId19" action="ppaction://hlinksldjump"/>
            <a:extLst>
              <a:ext uri="{FF2B5EF4-FFF2-40B4-BE49-F238E27FC236}">
                <a16:creationId xmlns:a16="http://schemas.microsoft.com/office/drawing/2014/main" id="{5CC571DC-95FB-40DC-E49B-013B14BF4919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0C592-7BE7-52A0-1105-0231C76A1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793597F-640C-DBDE-4CEA-D6C204CCEF4F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1B58-75CB-01DF-CFFE-12DA21A3CD37}"/>
              </a:ext>
            </a:extLst>
          </p:cNvPr>
          <p:cNvSpPr/>
          <p:nvPr/>
        </p:nvSpPr>
        <p:spPr>
          <a:xfrm>
            <a:off x="2774191" y="2268543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0D604-9F3D-5BA1-6848-589009EB1ED8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DAA47-E78A-F2C0-48A7-8A6FA929C804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2940E2D-7894-E9C5-B5AE-578409A6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7BA22A-EE02-BAF2-9A4A-4F4C2D4CF1FA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89394E00-F90E-784F-1082-E62AD45C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4D3D30-A521-7C44-79D5-45B4C0680CD9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72D4B6-AA1B-156A-216F-1EBA877262EE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891885-2794-5AFA-015F-FA61E5C6B88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16850856-6455-37B1-1950-24B54BB76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8AB9BF-B212-A89B-4C89-EEAE9223153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588507FE-ABF8-F1FE-ECAB-E670B7D2C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01A357-4DCF-8762-4B8F-26375D751008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9822E4-57BE-8D8C-4E0E-E4BF55216DD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D85B6DE-75BD-CAE3-E539-BC1F91D16F7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B99CC-1667-BB70-2D63-DA66514536CD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0BD75F-51F3-C161-41DC-2E4CAB192FE1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AF647E-CE67-91C3-9655-BF8FC1D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03F97A-E1AB-8E54-32CD-DEF7820E1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0CE6BE4-C144-B463-DADA-D091B53D5D5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F8D10-366D-2D1A-6E64-396267A06381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59AAE-1338-8992-AD6A-0D2D1FA8F965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370A51-95BE-C858-2F75-B349A157C4F9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6FB29F-8F46-7072-DF26-5E2327EB2998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D7B874-40AB-D1DC-2FE1-ABA8DB9F12E8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CC6406-675B-B208-5BE7-859140A139E7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C172AA-FBEF-84FF-23A3-F28D44C19FD3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660A71-A245-FA8C-A8AA-D46C65C36007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3DD2A1-287F-06F8-739D-7669EA26B0AC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A2E0FD-56E0-FA89-764E-DE342F3E0367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6333A6-E3A4-F30A-76D1-D02CC334C7EB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C8AC9D-0640-6C54-E03C-1A91CC6D95CE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4B648C-3982-F0EC-3462-2708C6EE601B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8852CD-A881-4A0C-BE1C-B489220EF123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680939-4E97-FEDC-2D97-3554AAEB4C58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449157-2A17-63EC-E035-8421AD640961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4066E3-0954-A642-43B2-71BC4B266050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BF581A-FD2F-C46A-25CF-67834D1FD8E1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58E7FC-D2B0-328F-5144-F2475B156FC4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52F335-FB33-C6E0-4DB2-58C2449F6248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6AA6100-DC5C-E4AA-0A3D-3157962496F7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323BC6-F0B3-95B4-8B48-DE3BB259649C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1123AC-B934-F2C0-0E69-8E6BB1187F0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8723B6-FDEC-F6F2-B0CF-22413B88092B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7EDD6A-BFA5-921A-0503-102D62704C28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21FD97-F3A3-8798-2AB0-B6E87C9C7FC3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E48B47-DA3A-DB4D-0213-23D1B43341DD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2F31D4-429E-64A7-C480-7B51E0D2C4DB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C9AD7E-BC51-333C-1668-7699712BE457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4CA513-3AE4-1289-7D51-BCC5874EF87B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096902-E6B1-BC93-2280-34247B461482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1264AD-38EB-3A15-7D2D-8335187F76FD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B20F451-B380-EB8F-E2D4-66D3CB3EF718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0E33EF1-54AF-7CA0-E34E-84CEEF378A73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C49FB5-EF85-163E-4EA1-CF81B9D7212C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8A511E1-D8BA-920C-5E27-496C3BD0A370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6283BC85-DB7A-9C57-2C81-EC1626E2D648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F5E56A-D232-3DBF-FD88-09952A96B205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44691F-ACBF-6313-D85D-A9F8D2725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17FD2DD-E077-A323-3E0A-2ED597D9C4D1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6EDAC-1C33-FD5C-0C26-0AF6CD15FA18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025A4-05F3-196C-79B4-B36A9492B8D4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8A117C-857F-B5C0-C390-C4D31B8E4E73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F9C726-A111-8C57-749F-4C4A8AC75EFB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73403A-C75A-7F62-7F93-A65F98CBB9EC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7DE92E-C12B-4E5B-D4B4-CED3803BD064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6FCE9F-02F8-D28C-C710-846A2E31A11A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657E52-99D8-3CDC-87CB-26C773DBDCC1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9E9E5D-8DCD-455A-36FC-1602747C33DE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0AC468-9546-EBDB-987A-F8D9E9A7F341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C3E105-B809-0C01-0387-4F7407480067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6C076-C141-1BD1-1BF4-9BD9736997A4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C2F48-103C-B190-669B-4EE2BC5015D5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A1431-E524-E527-6612-CB53AD6F8A7E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B3C95-EA87-CEBF-5ED0-A2E7A73E9DBB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C23AF-8DB7-CCD9-4D27-D88D510C7288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4CBC0-182E-E8AE-386A-36ECB180F86F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45D2B-EDF9-CB5E-4868-BD135650901A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25315-A129-08F4-4B2B-3AFB28F1F4C1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DFCE2-8619-AC94-7146-2B9525EF7A90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E299A3-7113-AFC3-4A2A-00A58F4D9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B28B59A-35F9-F081-2220-DF459331B235}"/>
              </a:ext>
            </a:extLst>
          </p:cNvPr>
          <p:cNvSpPr txBox="1"/>
          <p:nvPr/>
        </p:nvSpPr>
        <p:spPr>
          <a:xfrm>
            <a:off x="2708522" y="236091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585AD-59CB-0BCB-16E3-1B625DCA9784}"/>
              </a:ext>
            </a:extLst>
          </p:cNvPr>
          <p:cNvSpPr txBox="1"/>
          <p:nvPr/>
        </p:nvSpPr>
        <p:spPr>
          <a:xfrm>
            <a:off x="3794706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1D23FF-10DE-2C79-771D-2BFAC2C24E7B}"/>
              </a:ext>
            </a:extLst>
          </p:cNvPr>
          <p:cNvSpPr txBox="1"/>
          <p:nvPr/>
        </p:nvSpPr>
        <p:spPr>
          <a:xfrm>
            <a:off x="4412881" y="2360914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494E10-5F4B-6C23-DACA-06E5EA8C5D6E}"/>
              </a:ext>
            </a:extLst>
          </p:cNvPr>
          <p:cNvSpPr txBox="1"/>
          <p:nvPr/>
        </p:nvSpPr>
        <p:spPr>
          <a:xfrm>
            <a:off x="5456502" y="236091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2AAB5E-B6EC-20A9-E86A-963226E21CAE}"/>
              </a:ext>
            </a:extLst>
          </p:cNvPr>
          <p:cNvSpPr txBox="1"/>
          <p:nvPr/>
        </p:nvSpPr>
        <p:spPr>
          <a:xfrm>
            <a:off x="6501950" y="236091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6140EA-620C-711C-E097-D895C30F0976}"/>
              </a:ext>
            </a:extLst>
          </p:cNvPr>
          <p:cNvSpPr txBox="1"/>
          <p:nvPr/>
        </p:nvSpPr>
        <p:spPr>
          <a:xfrm>
            <a:off x="7543858" y="236091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34EA9-C353-87E4-144C-F803CCEA998B}"/>
              </a:ext>
            </a:extLst>
          </p:cNvPr>
          <p:cNvSpPr txBox="1"/>
          <p:nvPr/>
        </p:nvSpPr>
        <p:spPr>
          <a:xfrm>
            <a:off x="8588966" y="2360914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B5D631-9129-E445-B1A9-24D1B546A05C}"/>
              </a:ext>
            </a:extLst>
          </p:cNvPr>
          <p:cNvSpPr txBox="1"/>
          <p:nvPr/>
        </p:nvSpPr>
        <p:spPr>
          <a:xfrm>
            <a:off x="10676488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024B63-A4C9-C2E7-45C7-73E1DA16C7E6}"/>
              </a:ext>
            </a:extLst>
          </p:cNvPr>
          <p:cNvSpPr/>
          <p:nvPr/>
        </p:nvSpPr>
        <p:spPr>
          <a:xfrm>
            <a:off x="10164106" y="241095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975A2D-897E-3786-0BD1-4E9EFA145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2413387"/>
            <a:ext cx="93372" cy="9337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DD4D84B-811D-E4D0-7CB3-F59713BCC70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4CC0AD-56A4-67FA-4046-97D09AD3BDC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3A131E-B6C2-4A78-26B6-B8314D477BDB}"/>
              </a:ext>
            </a:extLst>
          </p:cNvPr>
          <p:cNvSpPr/>
          <p:nvPr/>
        </p:nvSpPr>
        <p:spPr>
          <a:xfrm>
            <a:off x="2757768" y="1779686"/>
            <a:ext cx="6676465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AABC7F-626D-387B-12FA-F36795F1A8F8}"/>
              </a:ext>
            </a:extLst>
          </p:cNvPr>
          <p:cNvCxnSpPr>
            <a:cxnSpLocks/>
          </p:cNvCxnSpPr>
          <p:nvPr/>
        </p:nvCxnSpPr>
        <p:spPr>
          <a:xfrm>
            <a:off x="8214483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996938-C588-65E3-AF32-A4C3E036B2B4}"/>
              </a:ext>
            </a:extLst>
          </p:cNvPr>
          <p:cNvGrpSpPr/>
          <p:nvPr/>
        </p:nvGrpSpPr>
        <p:grpSpPr>
          <a:xfrm>
            <a:off x="8711933" y="1896010"/>
            <a:ext cx="97139" cy="101272"/>
            <a:chOff x="-1772485" y="191467"/>
            <a:chExt cx="65605" cy="6839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31265E2-D2FB-496C-4E7C-F2CF67AA89DA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12776B3-CE13-40D5-C536-3479D017CCE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897F31-5479-16E7-77EF-1715BBDD1A7B}"/>
              </a:ext>
            </a:extLst>
          </p:cNvPr>
          <p:cNvGrpSpPr/>
          <p:nvPr/>
        </p:nvGrpSpPr>
        <p:grpSpPr>
          <a:xfrm>
            <a:off x="9174213" y="1907415"/>
            <a:ext cx="89867" cy="89867"/>
            <a:chOff x="3406140" y="434340"/>
            <a:chExt cx="240030" cy="24003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ECCE96-BCCC-1E66-6A49-81C98D01A7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EAB2AE-9E14-0FBF-DD22-CE00EB594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hlinkClick r:id="rId8" action="ppaction://hlinksldjump"/>
            <a:extLst>
              <a:ext uri="{FF2B5EF4-FFF2-40B4-BE49-F238E27FC236}">
                <a16:creationId xmlns:a16="http://schemas.microsoft.com/office/drawing/2014/main" id="{4A9EBB92-F184-61F5-6867-7D9847331C32}"/>
              </a:ext>
            </a:extLst>
          </p:cNvPr>
          <p:cNvSpPr/>
          <p:nvPr/>
        </p:nvSpPr>
        <p:spPr>
          <a:xfrm>
            <a:off x="8227128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1A29F3-3C0B-A9B4-9AB4-115C59B1B909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94E73E-ACA3-D933-89B0-F273E15B71ED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B7DED4-619E-F043-8493-8F6AF7E18AFA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90EFE7-19CD-7402-BB3D-F234D66F7AB7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FAF82E-59EF-465B-958F-A946C74A7020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09F036-F2A7-EFE1-A669-1109F579E042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EEAAB8-55EC-0EA5-A4C7-F225AB5FDF33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67AE40-813F-7815-E46B-524EE82A7B6B}"/>
              </a:ext>
            </a:extLst>
          </p:cNvPr>
          <p:cNvSpPr/>
          <p:nvPr/>
        </p:nvSpPr>
        <p:spPr>
          <a:xfrm>
            <a:off x="5991472" y="3699883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9E469F94-4FB5-BE5C-E38D-A45DDFEEB8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B4E44CC-CB78-D206-A2F6-BA2AB6712FA0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4C681A-5577-8EB0-6FDD-A13A9510A20D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A13973-4218-0858-93C8-AE69A68A5E17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30AEF64-6061-CBC5-3583-F3EAADCCD670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C89CF5-EAF1-0100-5A46-F5D68D461FE0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9B6D74-D413-71CC-747D-4D14E43B9EB9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4202C-0D5F-26FE-99B2-A0453C477C7B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CD3663-9878-BFC8-7570-88520419F540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B378E3-5435-186B-CC0A-AF81E406508B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8E63F3-D3C7-0A09-EE77-BF24127BDEC6}"/>
              </a:ext>
            </a:extLst>
          </p:cNvPr>
          <p:cNvSpPr/>
          <p:nvPr/>
        </p:nvSpPr>
        <p:spPr>
          <a:xfrm>
            <a:off x="7446065" y="2992104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BD36A13-4F31-F5D7-1970-062D87D1693D}"/>
              </a:ext>
            </a:extLst>
          </p:cNvPr>
          <p:cNvSpPr/>
          <p:nvPr/>
        </p:nvSpPr>
        <p:spPr>
          <a:xfrm>
            <a:off x="7446065" y="3698715"/>
            <a:ext cx="1621229" cy="87847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F21DF6-2A7A-67FA-7C72-4B0357625D4F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8D6211-B668-176C-8572-C3F47E5F1E8D}"/>
              </a:ext>
            </a:extLst>
          </p:cNvPr>
          <p:cNvSpPr txBox="1"/>
          <p:nvPr/>
        </p:nvSpPr>
        <p:spPr>
          <a:xfrm>
            <a:off x="2812708" y="1834359"/>
            <a:ext cx="1493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Sửa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0B6CC6-E1FE-E175-70EC-F7EBF4021BB6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6BF3DB9-9FA1-6368-076D-4C7D4921F875}"/>
              </a:ext>
            </a:extLst>
          </p:cNvPr>
          <p:cNvSpPr/>
          <p:nvPr/>
        </p:nvSpPr>
        <p:spPr>
          <a:xfrm>
            <a:off x="7446065" y="3342512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A144F8-9DF3-DDF8-55F5-4B0B5128808C}"/>
              </a:ext>
            </a:extLst>
          </p:cNvPr>
          <p:cNvSpPr txBox="1"/>
          <p:nvPr/>
        </p:nvSpPr>
        <p:spPr>
          <a:xfrm>
            <a:off x="4071983" y="2990430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37B556-AA20-DDA4-CD2F-CA2D42D80A5F}"/>
              </a:ext>
            </a:extLst>
          </p:cNvPr>
          <p:cNvSpPr txBox="1"/>
          <p:nvPr/>
        </p:nvSpPr>
        <p:spPr>
          <a:xfrm>
            <a:off x="4066338" y="3330998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99EC1B-9F7F-6903-86A3-5E136CAD1C7C}"/>
              </a:ext>
            </a:extLst>
          </p:cNvPr>
          <p:cNvSpPr txBox="1"/>
          <p:nvPr/>
        </p:nvSpPr>
        <p:spPr>
          <a:xfrm>
            <a:off x="4066944" y="368992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53F4218-46CB-7E91-274B-985AA39DE2BB}"/>
              </a:ext>
            </a:extLst>
          </p:cNvPr>
          <p:cNvSpPr txBox="1"/>
          <p:nvPr/>
        </p:nvSpPr>
        <p:spPr>
          <a:xfrm>
            <a:off x="7380132" y="2982140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B53BD5C-4E80-F113-DA6E-82D67729980A}"/>
              </a:ext>
            </a:extLst>
          </p:cNvPr>
          <p:cNvSpPr txBox="1"/>
          <p:nvPr/>
        </p:nvSpPr>
        <p:spPr>
          <a:xfrm>
            <a:off x="7380132" y="3332647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41" name="Picture 1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C480BD-0628-FD84-E7E3-F011112BF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8" y="4443151"/>
            <a:ext cx="93372" cy="93372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649DB62-A888-8232-43A1-D7EB2C316039}"/>
              </a:ext>
            </a:extLst>
          </p:cNvPr>
          <p:cNvSpPr txBox="1"/>
          <p:nvPr/>
        </p:nvSpPr>
        <p:spPr>
          <a:xfrm>
            <a:off x="7380132" y="3690617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D55097A-2816-D3F7-7B35-3A2236F0CA87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038531-E02B-15D7-9CDC-09EB67804A66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60B1084F-9519-765B-B46E-8B4C1DC201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08576E5-7512-DD52-2722-FA9F3A4823B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9CCD59-0D40-A240-7069-E10A180B987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A220A-A804-3B65-BD34-D560FF1239A7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Picture 150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518985F9-AAE4-6F1B-C57A-A46A1A169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50E5742-3B44-CAFA-BCF4-F5F0077AD024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46CD2C0-14F9-B702-1AE1-B579A0689FF5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Picture 154" descr="A white letter in a circle&#10;&#10;Description automatically generated">
            <a:extLst>
              <a:ext uri="{FF2B5EF4-FFF2-40B4-BE49-F238E27FC236}">
                <a16:creationId xmlns:a16="http://schemas.microsoft.com/office/drawing/2014/main" id="{767D8EB9-F7BE-ED82-FC05-05A0D79DF0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8E783-E9B7-21CE-2BE3-F47DF26F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53D6F359-FC3A-30B5-726C-B693674C7406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E9A0B3-4C67-EE75-2160-9E382E404A04}"/>
              </a:ext>
            </a:extLst>
          </p:cNvPr>
          <p:cNvSpPr/>
          <p:nvPr/>
        </p:nvSpPr>
        <p:spPr>
          <a:xfrm>
            <a:off x="2774191" y="2268543"/>
            <a:ext cx="9162492" cy="407345"/>
          </a:xfrm>
          <a:prstGeom prst="rect">
            <a:avLst/>
          </a:prstGeom>
          <a:solidFill>
            <a:srgbClr val="B5CEE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6B84B-CF40-FE54-B73B-87AEC855F6BA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8E551-4DEA-BA5B-8631-FD2640B8EEE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8F7058E7-6FAC-F74B-97B8-7CC3A5E28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76EB9A7-7117-96AC-F5EF-FF37CDC4B62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43FFA113-7344-111E-7B59-55528DF46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7F5CF4-7EEA-2F66-F9F5-BA07EB7F3731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4D9FA0-4CD5-8BFB-8DA1-AADE51B8D7A7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2252E-9698-D9B7-A662-D3FE01D5603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268B240E-113E-55C8-5146-02BFFFFE3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AD9794-58CD-6EBB-CDDB-E246D34DD69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04010828-9AD6-FB2D-438A-EBE0E0FF4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1ECB47-662B-6F76-7B29-30F638D34D72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A19A17-21EC-29D3-686E-110D90CCDF4C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DAC1F6-C7C8-F7D6-A69A-E1F7BA8CACCA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FF05C5-585E-1494-A122-6FA503272F3B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B56448-67CE-E4C8-546A-1EAAC44E9523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E5A81B-EB72-E23B-218E-B9C908EC772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EE1C11-98F5-3842-C463-F1A6765C8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313F591-4B71-36D4-1D46-B43A0042FA86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60C75-1A5D-CD4F-88BD-315DB2D989F1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E8ED2C-759D-AC70-A1BC-C3A8040DF285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CAE677-6D5B-3934-8500-F242EF269D27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4C319C-E778-3E05-9533-3A649E1175F0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225D32-ABCB-6EED-9F85-3731CC63379C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F9498C-CDAD-245D-50FE-135EA2FE6D65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A0BA1-983B-BA23-D061-B1EAD16D9B5F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A83B0E-ED99-9FBB-7434-B7DE053CFCC3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0CF70-55FC-5F33-DFBE-7C4350582327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C19CEF-D963-ED4B-C77B-EDEC09DC93E7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C99D1B-E901-ADB0-5D99-DC4016C23C1A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B2AC14-9897-30B7-0A13-F0A8A18D4CF9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D4D608-035C-5C54-C84D-3BAEE4FD4419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F57291-3E7D-59DA-563E-BFFEE5C152D7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E27B97-23DA-BFF8-1F2D-9368A643C056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AB1566-8359-A6D0-D6DB-76564C69165D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6F0FB7B-0127-53E2-067C-83EBB578D1B5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DDD7BC-14F6-F55E-AC34-ED3E2C60709E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9076CB-5E8E-7333-9B5D-2C5D4C3B31C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FCA81B-DBE3-49E7-8813-FB5B1A16E3C4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54A483-3E2C-D2D9-B2AD-C706C25CB53C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4E5778-712E-B4F2-9121-EEAF5D1A5FC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378FF7-E1F9-73FE-0399-A1DEF12D2C2C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A955AC-1E82-9DCD-A260-1C366FE9955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C3170EF-9DF2-CE64-CFB1-F54D120C82A8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89D99A-2CC7-57E7-21C7-F6EBD4F94DAA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52FF-A754-99DC-DF28-DAF3BA656EC6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EDED3-51D3-2BB1-7605-A238064BF427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2D41667-F645-65E9-DF38-BB788914EE85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C4838A-F6F0-DEE7-D11C-2D225513CD4A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E89017-4E12-48D4-76CD-D7E57E88920D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DF02C7-E27D-D76F-B6F1-4CFA21DBBCA8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D8D30F8-FD8E-F1DE-0BFB-ED4492567391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6C79A5-AB45-217C-4EE0-08626CC1E0A8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DDF5674-2964-241A-580B-683371BAE7C9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0A99B52-EA65-8279-43C4-EBCBF84AA169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24279EDC-0523-155F-1DA5-41508524E235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1C5534-74C0-BD5B-3B3B-7D2F7EA4548B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342683-0304-26D5-E9A3-084A8615E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4387EBB-B078-75E1-9DA1-E334B52AA810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1865E-BD63-BD29-617A-6AEB2CBED089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B66596-909E-EFFA-A2C7-EFCA325CFAC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3AA814-7D37-2AFA-B3CA-CB178C2B90D3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2175B1-901F-8EAA-A8C6-333F3BFDDB4A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88CBA-C2B8-4B16-9EA9-1EE4B9CAF8F6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3BB4CA-670B-3BAC-A070-107705AFF6BC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E588DE-FDF5-BB6B-18AA-825D9373D865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43BC16-32C1-B47D-26BB-5501524A01F6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06DB14-E0FC-33E1-F4AB-9F3C2AA1C872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2A8DBD-CB23-E644-B1B6-758573456C36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939836-2CBA-16D1-7513-FECE65D88EDF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490CD-C59E-4F55-C607-F85C6B1AA623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4060-1472-C234-3E90-C148478FC820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253DA-8972-2C8E-AE75-5625A7576FF6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8A2CC-E662-84D4-33FC-BAD322A1978D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A7BD4-2FE1-56D3-6EE5-81668E529795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A80D2-88D5-5304-3775-B82AE217E079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22A64-CE52-38E3-DA46-4A460E173914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1E176-F3F6-C4E4-B126-E5A996D762DA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C8068-FB04-32AE-E1B3-70F262EB5642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EF32020-4DA8-3B31-1F6A-0D2DCFA9F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FE3AB1-FEA8-BA69-9F5C-8991310F1935}"/>
              </a:ext>
            </a:extLst>
          </p:cNvPr>
          <p:cNvSpPr txBox="1"/>
          <p:nvPr/>
        </p:nvSpPr>
        <p:spPr>
          <a:xfrm>
            <a:off x="2708522" y="236091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2C4120-3553-D5C2-A2A6-D22954AFC3D8}"/>
              </a:ext>
            </a:extLst>
          </p:cNvPr>
          <p:cNvSpPr txBox="1"/>
          <p:nvPr/>
        </p:nvSpPr>
        <p:spPr>
          <a:xfrm>
            <a:off x="3794706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69E6C9-185A-5E1F-5EC1-868F6F8A6157}"/>
              </a:ext>
            </a:extLst>
          </p:cNvPr>
          <p:cNvSpPr txBox="1"/>
          <p:nvPr/>
        </p:nvSpPr>
        <p:spPr>
          <a:xfrm>
            <a:off x="4412881" y="2360914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611AC3-ABC0-F4BE-AA1C-691E7D81BF80}"/>
              </a:ext>
            </a:extLst>
          </p:cNvPr>
          <p:cNvSpPr txBox="1"/>
          <p:nvPr/>
        </p:nvSpPr>
        <p:spPr>
          <a:xfrm>
            <a:off x="5456502" y="236091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ED6F77-C0D7-47BC-BF81-6E2C1D4BDF1C}"/>
              </a:ext>
            </a:extLst>
          </p:cNvPr>
          <p:cNvSpPr txBox="1"/>
          <p:nvPr/>
        </p:nvSpPr>
        <p:spPr>
          <a:xfrm>
            <a:off x="6501950" y="236091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00C93A-8234-780B-390F-89C738ABF041}"/>
              </a:ext>
            </a:extLst>
          </p:cNvPr>
          <p:cNvSpPr txBox="1"/>
          <p:nvPr/>
        </p:nvSpPr>
        <p:spPr>
          <a:xfrm>
            <a:off x="7543858" y="236091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0333393610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162D11-E47C-C70B-DEEB-27C1F006A03E}"/>
              </a:ext>
            </a:extLst>
          </p:cNvPr>
          <p:cNvSpPr txBox="1"/>
          <p:nvPr/>
        </p:nvSpPr>
        <p:spPr>
          <a:xfrm>
            <a:off x="8588966" y="2360914"/>
            <a:ext cx="5854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Nam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44822-30EA-220A-5E40-DAD46475CC92}"/>
              </a:ext>
            </a:extLst>
          </p:cNvPr>
          <p:cNvSpPr txBox="1"/>
          <p:nvPr/>
        </p:nvSpPr>
        <p:spPr>
          <a:xfrm>
            <a:off x="10676488" y="236091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9221C8-F7C1-1B2A-008D-40858481F009}"/>
              </a:ext>
            </a:extLst>
          </p:cNvPr>
          <p:cNvSpPr/>
          <p:nvPr/>
        </p:nvSpPr>
        <p:spPr>
          <a:xfrm>
            <a:off x="10164106" y="241095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CFADE0-77BF-7A3B-0400-1D9E1BA5B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2413387"/>
            <a:ext cx="93372" cy="9337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3E9887E-1ABA-6EEF-8A62-58AC7A243A4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0E0FF-2270-F99E-EE50-D52A1B35CD1F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54758-1629-0D11-D1B4-B61212C064ED}"/>
              </a:ext>
            </a:extLst>
          </p:cNvPr>
          <p:cNvGrpSpPr/>
          <p:nvPr/>
        </p:nvGrpSpPr>
        <p:grpSpPr>
          <a:xfrm>
            <a:off x="4054521" y="2764270"/>
            <a:ext cx="4082958" cy="1329460"/>
            <a:chOff x="4054521" y="2764270"/>
            <a:chExt cx="4082958" cy="13294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36B4955-F799-DB5E-0C57-22483788C409}"/>
                </a:ext>
              </a:extLst>
            </p:cNvPr>
            <p:cNvSpPr/>
            <p:nvPr/>
          </p:nvSpPr>
          <p:spPr>
            <a:xfrm>
              <a:off x="4054521" y="2764270"/>
              <a:ext cx="4082958" cy="1329460"/>
            </a:xfrm>
            <a:prstGeom prst="roundRect">
              <a:avLst>
                <a:gd name="adj" fmla="val 565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1E1CC9-D628-BFCC-0D13-BE59CA4A31FA}"/>
                </a:ext>
              </a:extLst>
            </p:cNvPr>
            <p:cNvSpPr txBox="1"/>
            <p:nvPr/>
          </p:nvSpPr>
          <p:spPr>
            <a:xfrm>
              <a:off x="4061670" y="2787795"/>
              <a:ext cx="1312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Xác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nhận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97E597-8F4B-3EB9-DF91-9CACBC0C6780}"/>
                </a:ext>
              </a:extLst>
            </p:cNvPr>
            <p:cNvSpPr txBox="1"/>
            <p:nvPr/>
          </p:nvSpPr>
          <p:spPr>
            <a:xfrm>
              <a:off x="4585508" y="3286706"/>
              <a:ext cx="35338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Bạn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có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chắn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muốn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xóa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này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không</a:t>
              </a:r>
              <a:r>
                <a:rPr lang="en-US" sz="10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516AF9-BF9D-294D-02F6-8F9782A31488}"/>
                </a:ext>
              </a:extLst>
            </p:cNvPr>
            <p:cNvGrpSpPr/>
            <p:nvPr/>
          </p:nvGrpSpPr>
          <p:grpSpPr>
            <a:xfrm>
              <a:off x="7929246" y="2855296"/>
              <a:ext cx="89867" cy="89867"/>
              <a:chOff x="3406140" y="480422"/>
              <a:chExt cx="240030" cy="24003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E87C58F-650B-9DB6-8AA9-ABF7DF65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80423"/>
                <a:ext cx="240030" cy="2400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EF52353-735F-AD9D-798D-B856C0D76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80422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3119A3-54C7-6709-9183-3BD1D0FDDBC4}"/>
                </a:ext>
              </a:extLst>
            </p:cNvPr>
            <p:cNvGrpSpPr/>
            <p:nvPr/>
          </p:nvGrpSpPr>
          <p:grpSpPr>
            <a:xfrm>
              <a:off x="4245143" y="3256466"/>
              <a:ext cx="241689" cy="241689"/>
              <a:chOff x="5250784" y="148379"/>
              <a:chExt cx="236852" cy="23685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7292176-00E3-C143-9209-2B0B8F7924BB}"/>
                  </a:ext>
                </a:extLst>
              </p:cNvPr>
              <p:cNvSpPr/>
              <p:nvPr/>
            </p:nvSpPr>
            <p:spPr>
              <a:xfrm>
                <a:off x="5250784" y="148379"/>
                <a:ext cx="236852" cy="236852"/>
              </a:xfrm>
              <a:prstGeom prst="rect">
                <a:avLst/>
              </a:prstGeom>
              <a:solidFill>
                <a:srgbClr val="9DC99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CE333AC-9B7B-018A-AED9-1A9F10A9F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243" y="187838"/>
                <a:ext cx="157935" cy="157935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E028D57-C40D-5586-DA11-C02C00AA2982}"/>
                </a:ext>
              </a:extLst>
            </p:cNvPr>
            <p:cNvGrpSpPr/>
            <p:nvPr/>
          </p:nvGrpSpPr>
          <p:grpSpPr>
            <a:xfrm>
              <a:off x="5614213" y="3695184"/>
              <a:ext cx="963574" cy="231358"/>
              <a:chOff x="5903033" y="3695184"/>
              <a:chExt cx="963574" cy="231358"/>
            </a:xfrm>
          </p:grpSpPr>
          <p:sp>
            <p:nvSpPr>
              <p:cNvPr id="77" name="Rectangle 7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540DC58-F1C5-5A3C-291A-E57D3DF175F2}"/>
                  </a:ext>
                </a:extLst>
              </p:cNvPr>
              <p:cNvSpPr/>
              <p:nvPr/>
            </p:nvSpPr>
            <p:spPr>
              <a:xfrm>
                <a:off x="5903033" y="3695184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sp>
            <p:nvSpPr>
              <p:cNvPr id="83" name="Rectangle 8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D7B4122-7842-0FE2-634A-C583C958E1E1}"/>
                  </a:ext>
                </a:extLst>
              </p:cNvPr>
              <p:cNvSpPr/>
              <p:nvPr/>
            </p:nvSpPr>
            <p:spPr>
              <a:xfrm>
                <a:off x="6474705" y="3698859"/>
                <a:ext cx="391902" cy="227683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</p:grp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E5A5B-8031-9C0F-77CF-59BDDADE51A2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575CA5AE-26C5-97DF-C0C9-332CE91969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152C956-9040-BEB7-817D-62E12AE49D00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06C8254-814E-342F-E714-B7C2541AEF78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A68859-6EBA-EE6B-1FCB-CF2AE754E8D7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115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BBA4566-CB88-C6CD-8C6D-62228227F2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8C6A51A-3122-814B-43AB-01CC70D32247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478764-80E1-314C-47DE-099D54ACC8E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 descr="A white letter in a circle&#10;&#10;Description automatically generated">
            <a:extLst>
              <a:ext uri="{FF2B5EF4-FFF2-40B4-BE49-F238E27FC236}">
                <a16:creationId xmlns:a16="http://schemas.microsoft.com/office/drawing/2014/main" id="{68A48684-85BD-DA55-52AB-6188242C49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1357A-6213-ACC1-A92E-12E9A52B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047FBFE-1AF9-F7AD-3F8B-05C593ECF7EE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DF4110-703C-1EFE-83F4-CF285B346EF4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C053B-4FE6-B206-6B65-DD399C15DEA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80CBBB2-C860-6ECD-EE39-23B4E8EF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CFF20-6088-D770-5F0F-BA09633312EE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0C777-2FBD-D2CE-0713-20AFB8835C66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E5EAE04A-FCA5-EF1E-4453-CA0D4395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22F569-019E-926D-9B5D-D97D5800A79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EED0C-AD42-658B-E81A-7B75F114C439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35C88B5-1505-A4D4-7695-BE050398E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E201F9-6E2A-9D6A-D688-52603916D3A5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1FDD46-5F91-9511-3ADA-5C86A2EAF7A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BCFD0D-1B00-537B-3C2C-22B136EE53DC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A7A130-5A09-8BE3-C170-5D5CB9741AC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A38F1C-70C8-F241-8AA3-13BE48BC46EF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763043-AB69-67F4-0A4E-6908BC1BE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4EDAA7-32E9-CF3F-7BB4-955338FC1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7BC3904-303B-D8C0-7484-7FDBB34F6926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3DE32-9B14-8881-FE59-1026AC428DA8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BBDA7-F275-1AAD-2BFB-C93F821E48B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B06A3-01EE-EC1E-9FD2-1F86DF3C31FC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D2FB7-A53F-C18A-0B2C-438767B25556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63491-E9DF-CB6D-A421-85D030DDB643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0853B8-DEB9-6FD5-A0AB-6295837FE45C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83A85-14FB-E81D-7C6F-318615AF949C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5E249-EC29-064B-B1B1-48020EEA2140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66C6D5-104C-4D72-B0A5-E57250296350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069C3C-4DAF-96A4-46BA-76F0716C1D7E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97891E-4E2C-D300-D72B-3DAA5F74D20F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A34D9D-11B9-FBD2-EDDB-4A7A1F95BCED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199AA-2FA5-4602-9B04-69C2422AE69A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7C36D0-4157-B913-4DDA-50D935CB9E7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C8B827-30B3-383E-91CB-443672B4AE6E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B5BE5A-835C-BEAC-AB4B-229356BD704B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2FC957-CEA7-3B70-FAC0-64A5AD6752E2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7A698F-D6D2-6245-AA39-23C9164E863C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C40DF2-8C18-37F7-904C-E09D6491D836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A8EA2B-0C5E-2D5C-0B81-503ECABA728C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D010C1-4DBB-8C0A-A5C9-B6595FA55EAE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F1C8D3-5F8D-01F0-D890-6D980010ECC7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870C26-A031-7B1A-2896-3C4EDFC61BB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A5CDF5-B645-4449-D625-6E69997C9864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9E7E6F-3B32-8BA5-E559-DC484366FBB7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37E66B-F59A-1E00-91D8-0493C445977C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08161D-4C9D-D73C-AA71-71FAB3D453D2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52DC4B-B469-23AF-DFFC-A485D00090FA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07D505-5A8A-15CF-3C5E-601C30B7F7DB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C2CAB1-1108-D045-CB99-6D8094034900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B0CA8F-83B0-A112-E7F5-AA74FD8A8801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ABEE67-8192-499D-1245-43DFB101DB8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1DC259-616A-0661-D11E-2938772F697F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09DA2-EC27-B4F1-9F96-58FD8133FBAF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2FA5727-3C0E-5999-0AD2-8212AD37BFF0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09E44B8-4E5E-8098-1E8F-0181838BB84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A22C39B-8282-13C7-6F2F-24F14E00B9D8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653E409-FCA6-9AD8-A2B1-CD4451D1C0AC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121BA80-AAEF-B9E3-CD9E-C2DBE7C586FB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5C0EE-E45B-A73F-483F-B375B6657DD4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649C2-F0A2-5919-B510-8A7EEEF77999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252F-BCF3-1A67-EDBB-FA80B9280E60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071FF7-F0EB-57AA-6F69-42C3F59B95DA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FF9E4E-C608-6A64-0E16-C005E6C295B8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5755A4-43B0-E74E-4D1C-CECD7FE06373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13085B-5ED7-5F20-5B52-FD2B1A3CDE05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3F6CCC-A5E7-413C-9508-C20440A1A841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2B39DA-C6F0-5FD6-25B3-2714B821F839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A62C8E-979C-ED9C-D15F-D1754D439278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623A80-8CBA-A1AF-78DB-C10825912B3C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886730-45D4-544C-A6E6-DC0B433155FC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5D57A-7A26-AF4B-F372-80D55F3DB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972DC96-FF24-914E-CE1A-2EB71D33E499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D97686-E891-59AC-0063-B66C888D0385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8E76D8-35F2-202D-A2D7-11131A59C617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4BA9C6-C223-BCDB-39E3-901FCF24FFA8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B3129E-65E5-919B-B331-14A2D0FD9205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777FD9-AE62-9976-12FD-1631DCE5A504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FEE196-77A9-7122-72FC-40F2016DE82B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2F6A94-0107-02AA-F9A9-ED997FAB34EE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51E7E9-5BE2-C3FB-6151-B9B613FD34B5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348CAE-EDC0-2FC4-DD3A-BD8E7ACEB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7A5A0E-5F67-725F-6A01-F0720FC94EC3}"/>
              </a:ext>
            </a:extLst>
          </p:cNvPr>
          <p:cNvSpPr/>
          <p:nvPr/>
        </p:nvSpPr>
        <p:spPr>
          <a:xfrm>
            <a:off x="4538497" y="2764270"/>
            <a:ext cx="3115007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10723-1396-837A-3A4D-371AFFE1948B}"/>
              </a:ext>
            </a:extLst>
          </p:cNvPr>
          <p:cNvSpPr txBox="1"/>
          <p:nvPr/>
        </p:nvSpPr>
        <p:spPr>
          <a:xfrm>
            <a:off x="4545646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Xác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1E0ED-3BCB-2B08-3408-791C0FAA63A2}"/>
              </a:ext>
            </a:extLst>
          </p:cNvPr>
          <p:cNvCxnSpPr>
            <a:cxnSpLocks/>
          </p:cNvCxnSpPr>
          <p:nvPr/>
        </p:nvCxnSpPr>
        <p:spPr>
          <a:xfrm>
            <a:off x="744220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29F449-D0D0-A6A0-E31B-3161EBD00D2C}"/>
              </a:ext>
            </a:extLst>
          </p:cNvPr>
          <p:cNvCxnSpPr>
            <a:cxnSpLocks/>
          </p:cNvCxnSpPr>
          <p:nvPr/>
        </p:nvCxnSpPr>
        <p:spPr>
          <a:xfrm flipV="1">
            <a:off x="744220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hlinkClick r:id="rId7" action="ppaction://hlinksldjump"/>
            <a:extLst>
              <a:ext uri="{FF2B5EF4-FFF2-40B4-BE49-F238E27FC236}">
                <a16:creationId xmlns:a16="http://schemas.microsoft.com/office/drawing/2014/main" id="{2D6F2F2A-57BD-380D-E182-AD4B90734377}"/>
              </a:ext>
            </a:extLst>
          </p:cNvPr>
          <p:cNvSpPr/>
          <p:nvPr/>
        </p:nvSpPr>
        <p:spPr>
          <a:xfrm>
            <a:off x="5900049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DAF117-A8D1-BF7B-38C3-E1D968480A32}"/>
              </a:ext>
            </a:extLst>
          </p:cNvPr>
          <p:cNvGrpSpPr/>
          <p:nvPr/>
        </p:nvGrpSpPr>
        <p:grpSpPr>
          <a:xfrm>
            <a:off x="4721292" y="3228536"/>
            <a:ext cx="252272" cy="369332"/>
            <a:chOff x="4237316" y="3370272"/>
            <a:chExt cx="252272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971F75-8D44-AEED-945F-96236C5EC1DD}"/>
                </a:ext>
              </a:extLst>
            </p:cNvPr>
            <p:cNvSpPr/>
            <p:nvPr/>
          </p:nvSpPr>
          <p:spPr>
            <a:xfrm>
              <a:off x="4237316" y="3425971"/>
              <a:ext cx="250838" cy="250838"/>
            </a:xfrm>
            <a:prstGeom prst="ellipse">
              <a:avLst/>
            </a:prstGeom>
            <a:solidFill>
              <a:srgbClr val="CBCD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223BB-B95B-2EA7-9ACF-631A38C098CC}"/>
                </a:ext>
              </a:extLst>
            </p:cNvPr>
            <p:cNvSpPr txBox="1"/>
            <p:nvPr/>
          </p:nvSpPr>
          <p:spPr>
            <a:xfrm>
              <a:off x="4242404" y="3370272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5174846-0B94-0445-1670-B99CBC56D35F}"/>
              </a:ext>
            </a:extLst>
          </p:cNvPr>
          <p:cNvSpPr txBox="1"/>
          <p:nvPr/>
        </p:nvSpPr>
        <p:spPr>
          <a:xfrm>
            <a:off x="5069485" y="3286706"/>
            <a:ext cx="255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đã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được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khỏi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danh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sách</a:t>
            </a:r>
            <a:endParaRPr lang="en-US" sz="1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A6756D-53F4-3F91-7B1E-447D01AF8FD8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D29F826D-402C-110B-D711-53D11587D4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B5A06FF-7DBC-0FE7-252E-F6F1C0036C29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C59A25-BC95-4C76-40E4-E4625600FD86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FE5356-EFF6-C2FB-FF60-7B8ACA64CD29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B9D4762A-8ADB-74F9-4E99-2EEF3664B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611549C-E5B6-70B8-EE16-FAA4FD41F8BD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01F0E495-40D5-E247-7E02-EBE8323CF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E97F1FD-356C-C7FE-C159-DDB73B23DA3B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95E6B0-9E0C-2958-4064-5003204C06AA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6ACB3F-A2F2-1F56-F721-6AFB6199DDB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 descr="A white letter in a circle&#10;&#10;Description automatically generated">
            <a:extLst>
              <a:ext uri="{FF2B5EF4-FFF2-40B4-BE49-F238E27FC236}">
                <a16:creationId xmlns:a16="http://schemas.microsoft.com/office/drawing/2014/main" id="{D961B39A-B26E-6119-4B33-5A1391BB0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3E376-96F2-685F-2E28-1B5B9BAD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white line on a blue background&#10;&#10;Description automatically generated">
            <a:extLst>
              <a:ext uri="{FF2B5EF4-FFF2-40B4-BE49-F238E27FC236}">
                <a16:creationId xmlns:a16="http://schemas.microsoft.com/office/drawing/2014/main" id="{08E5B3E8-4F9F-22AA-C950-E306A7E9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t="23322" r="7371" b="23841"/>
          <a:stretch/>
        </p:blipFill>
        <p:spPr>
          <a:xfrm>
            <a:off x="7492048" y="3728360"/>
            <a:ext cx="4450775" cy="2756235"/>
          </a:xfrm>
          <a:prstGeom prst="rect">
            <a:avLst/>
          </a:prstGeom>
        </p:spPr>
      </p:pic>
      <p:pic>
        <p:nvPicPr>
          <p:cNvPr id="13" name="Picture 12" descr="A close up of a machine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81940C8A-06AD-692E-42E8-353B3A81A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10298" r="19570" b="16822"/>
          <a:stretch/>
        </p:blipFill>
        <p:spPr>
          <a:xfrm>
            <a:off x="2780748" y="706219"/>
            <a:ext cx="4450774" cy="27562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6BB17A-6B9B-8F9E-CDAA-6EDAB2176BE3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AF21-025F-A0CC-31E2-143BCF6B6C21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6B9AF-0FDC-0B98-E235-C39796FA1939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EDB93704-2EEE-D9B1-DCDE-1A75DCD86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30" name="Rectangle 29">
            <a:hlinkClick r:id="rId7" action="ppaction://hlinksldjump"/>
            <a:extLst>
              <a:ext uri="{FF2B5EF4-FFF2-40B4-BE49-F238E27FC236}">
                <a16:creationId xmlns:a16="http://schemas.microsoft.com/office/drawing/2014/main" id="{34F4B644-6B71-D058-18BF-C5F2AACEE91C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hlinkClick r:id="rId7" action="ppaction://hlinksldjump"/>
            <a:extLst>
              <a:ext uri="{FF2B5EF4-FFF2-40B4-BE49-F238E27FC236}">
                <a16:creationId xmlns:a16="http://schemas.microsoft.com/office/drawing/2014/main" id="{784097B2-8C1F-0C94-39B0-ADA5058B21D6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16FB9B99-5FE1-C1AD-3541-90E82F9C2B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1BAF31-7696-B0A3-4387-CB33CC70F1E5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5D9272-4317-34E1-868F-B8C4B4C0AED4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D36E2B-9BF8-6109-2994-B7EA6DEFA43B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9B246B-969F-F201-03D6-F093361FA59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1597B34-FD83-FFB3-D015-5E4CCE2B7A37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D789CB-B35F-889E-0092-CD35DCAF9B3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3D535-FD5C-3DE4-76E2-9347B3C33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8C9F8-ECEF-268E-C4B3-C8D6647BE324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and white circular design with icons&#10;&#10;Description automatically generated with medium confidence">
            <a:extLst>
              <a:ext uri="{FF2B5EF4-FFF2-40B4-BE49-F238E27FC236}">
                <a16:creationId xmlns:a16="http://schemas.microsoft.com/office/drawing/2014/main" id="{1194063B-7143-A82C-6669-C47427B487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2" t="26982" r="21402" b="27451"/>
          <a:stretch/>
        </p:blipFill>
        <p:spPr>
          <a:xfrm>
            <a:off x="7497642" y="706219"/>
            <a:ext cx="4450774" cy="2756234"/>
          </a:xfrm>
          <a:prstGeom prst="rect">
            <a:avLst/>
          </a:prstGeom>
        </p:spPr>
      </p:pic>
      <p:pic>
        <p:nvPicPr>
          <p:cNvPr id="7" name="Picture 6" descr="A person touching a screen with a digital button&#10;&#10;Description automatically generated">
            <a:extLst>
              <a:ext uri="{FF2B5EF4-FFF2-40B4-BE49-F238E27FC236}">
                <a16:creationId xmlns:a16="http://schemas.microsoft.com/office/drawing/2014/main" id="{AAB17F5F-817A-06AC-5C7B-47E97FD5D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26519" r="25899" b="26135"/>
          <a:stretch/>
        </p:blipFill>
        <p:spPr>
          <a:xfrm>
            <a:off x="2780748" y="3728361"/>
            <a:ext cx="4450775" cy="2756234"/>
          </a:xfrm>
          <a:prstGeom prst="rect">
            <a:avLst/>
          </a:prstGeom>
        </p:spPr>
      </p:pic>
      <p:sp>
        <p:nvSpPr>
          <p:cNvPr id="3" name="Rectangle 2">
            <a:hlinkClick r:id="rId11" action="ppaction://hlinksldjump"/>
            <a:extLst>
              <a:ext uri="{FF2B5EF4-FFF2-40B4-BE49-F238E27FC236}">
                <a16:creationId xmlns:a16="http://schemas.microsoft.com/office/drawing/2014/main" id="{E82FDF84-D73A-9509-DF1E-0671C8BD7389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computer screen with a star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66F11020-CB1C-6B32-1A5F-42D23CECA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8" name="TextBox 7">
            <a:hlinkClick r:id="rId11" action="ppaction://hlinksldjump"/>
            <a:extLst>
              <a:ext uri="{FF2B5EF4-FFF2-40B4-BE49-F238E27FC236}">
                <a16:creationId xmlns:a16="http://schemas.microsoft.com/office/drawing/2014/main" id="{6B08AE3D-DFB5-5DA6-4620-1931B2E57AE9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hlinkClick r:id="rId13" action="ppaction://hlinksldjump"/>
            <a:extLst>
              <a:ext uri="{FF2B5EF4-FFF2-40B4-BE49-F238E27FC236}">
                <a16:creationId xmlns:a16="http://schemas.microsoft.com/office/drawing/2014/main" id="{CC18779B-28C5-F7BA-9881-61A7D5DD8E23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hlinkClick r:id="rId13" action="ppaction://hlinksldjump"/>
            <a:extLst>
              <a:ext uri="{FF2B5EF4-FFF2-40B4-BE49-F238E27FC236}">
                <a16:creationId xmlns:a16="http://schemas.microsoft.com/office/drawing/2014/main" id="{49FB7C47-4270-1821-7F3B-E8916AFAAA24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white arrow pointing to the righ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1F388F8C-29EB-BA57-4271-29FA3EB0C2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21" name="Rectangle 20">
            <a:hlinkClick r:id="rId15" action="ppaction://hlinksldjump"/>
            <a:extLst>
              <a:ext uri="{FF2B5EF4-FFF2-40B4-BE49-F238E27FC236}">
                <a16:creationId xmlns:a16="http://schemas.microsoft.com/office/drawing/2014/main" id="{5ADB7353-7A23-4942-E34D-868E7C2F3573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white circle with a black background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7A176E82-062C-7F3D-F2C4-9604C8FFC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4" name="TextBox 23">
            <a:hlinkClick r:id="rId15" action="ppaction://hlinksldjump"/>
            <a:extLst>
              <a:ext uri="{FF2B5EF4-FFF2-40B4-BE49-F238E27FC236}">
                <a16:creationId xmlns:a16="http://schemas.microsoft.com/office/drawing/2014/main" id="{7C6AF824-6B5F-09F2-A310-C71CFFBE2E9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17" action="ppaction://hlinksldjump"/>
            <a:extLst>
              <a:ext uri="{FF2B5EF4-FFF2-40B4-BE49-F238E27FC236}">
                <a16:creationId xmlns:a16="http://schemas.microsoft.com/office/drawing/2014/main" id="{00355947-E99B-6C68-2D4A-20D80E8FE5B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hlinkClick r:id="rId17" action="ppaction://hlinksldjump"/>
            <a:extLst>
              <a:ext uri="{FF2B5EF4-FFF2-40B4-BE49-F238E27FC236}">
                <a16:creationId xmlns:a16="http://schemas.microsoft.com/office/drawing/2014/main" id="{0BE7A5BE-6929-791C-7709-92CE0A2E3AD6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white letter in a circle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B0F7C1F8-75D6-A96E-66BB-B43BFA30EA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CD55DEE9-28BE-9BA0-448A-3EBEE2E7A79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white logo with a pencil and person&#10;&#10;Description automatically generated">
            <a:hlinkClick r:id="rId19" action="ppaction://hlinksldjump"/>
            <a:extLst>
              <a:ext uri="{FF2B5EF4-FFF2-40B4-BE49-F238E27FC236}">
                <a16:creationId xmlns:a16="http://schemas.microsoft.com/office/drawing/2014/main" id="{AC48CFD2-88C7-E104-5AEB-193B038C1A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36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E1C1CD6D-2E14-CCB5-1F7B-A7A785415A70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1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1032-15B1-90F5-7AF9-166424D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5CEA466-A194-7DEC-C862-E18FCACF6A2B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ACAD4-78E4-9DB1-8A75-433CB8B52527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7E8DC-B688-8977-4F84-F963C5F50C7F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B9125-5772-3363-C1FF-5873458578DD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CAE035CE-5DFB-180B-5511-40EDD3C0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8A6D0B-28CA-8721-1BB6-2111D56BED3A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05C9DC-A95B-1B44-C9DB-5A25562A2C3D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ABE0B2-135A-4AC9-1C1C-9119C1DEF966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FB5F6E-A69B-1178-6E7D-DAE3BAC1201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C11719-D9C6-CCCF-0670-8E01493FABDE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8AD5F3-F2DE-66EA-B8C0-A9A883DBEE6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56AAB6-FAC4-1F00-4DAE-FFA2A58A4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2B3D9C-3C4E-03A4-1CC9-447F17181809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232A90E8-934A-A882-D2B0-926ECEE4EC90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1FD2B-91D1-A4CA-5EEB-1EA7172F668A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63970-EF96-9EF3-3D61-2A3A6ACF5738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2F7B90-F471-C065-E297-37D0E54ACE9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C4A6C4-19D6-CBEE-085C-01D2FC05EB55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4763A3-941C-44A3-8A03-568FB3A781B5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B296F-774B-B512-4D71-7BB63C3C3BC6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D8946F-1337-5673-5E00-E6A1AA9BC1CE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51EAB8-4E70-7126-FCA9-3262D50947C8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220F40-24E5-646E-D9BE-329AC29990A9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CD948F-B4D9-172D-004B-F902D71B2AEC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79BA95-2575-42CD-32B3-2F3C409611FC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F4DB7C-B2A1-7797-9632-F6B239644467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BDE4D0-72B9-C725-B0FA-BF604D760070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40975A-DFFC-C739-AFDC-61EBB264E2D7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F650CB-EE0E-2D31-B199-FCFFF8320BA0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8D7EB4-EE3F-7BC4-CC6B-9A55978BF968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A5C943-3A2A-4DD3-37CB-06CA0895E9A9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9DFFB-660B-A3B9-9208-4ED0624DA3F4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481E4D-9184-2276-B442-1224C9D62EF9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6E764D-E2FB-D2AD-7AB3-F0C8D6B57B0C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83823E-3885-95AF-D2AF-1E3CB3B33227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60790-F2FD-5F65-F8A0-FB71F8899C6C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F41E03-1D36-B6DE-CFE1-AF0B3EEEAE5A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8A8986-801E-846F-4215-5B56408F520F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17FC6B8-CA1B-773A-288C-A7D8F95FB6C5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282500-2828-EA72-8E41-9BC7FBCAEDB1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F449E5-99F2-940F-5E74-342AD0120AE0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4B445-0C11-5A10-BEFF-6EEE3AA926E6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ECCCC0-C845-3552-7889-F35F1162CC83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C99D97-48F2-7468-75BE-CEF6A5495268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158C56-24DA-1AA2-6C2E-30663A350C77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BB3CB1-BED4-A459-9348-7EB4EAC36F6E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60F92FB-05BE-7695-DD2A-2F765B3F3972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C51DB9-50C2-75DA-E05A-B7DC3D2DFF6A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9D5FC5-7886-029A-DA5F-6D21F0CB66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C3B1E4D-5853-0EFE-D3C6-59D4DC75A4C4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6E2F8F-47C4-D78E-C1F5-88AE69580FA0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CD1FA-1F27-1836-2869-5A9B6A52958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D84528-1B1F-8033-BC27-E95D581EB10B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hlinkClick r:id="rId5" action="ppaction://hlinksldjump"/>
            <a:extLst>
              <a:ext uri="{FF2B5EF4-FFF2-40B4-BE49-F238E27FC236}">
                <a16:creationId xmlns:a16="http://schemas.microsoft.com/office/drawing/2014/main" id="{5C7B17B6-572D-D2B2-522F-072BC0E39E52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702436-E699-D3EA-4FB1-D68E5C855098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C32D99-8F59-277A-0C58-C0C7D692034C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3B2441-AFFC-7AC7-F0C5-9F8B37C689CA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5D08B5-161D-5959-96BE-40CDA2A1215D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8EC1E0-5BEB-1D40-1D5F-CC10C38D54EF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65972D-B6FF-7E9A-CF4D-766ABEA2E2C0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C031867-D360-037D-C7A6-0B2AE5A5EB3C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B094225-66AD-BFA8-D759-BC11257B817F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8D8A051-DCFB-980F-B918-475025E07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4C8A1E-9B1D-D87C-8287-6D339FDA2C55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721A1-5DEC-8257-B8FC-FE9B57573C21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EEF3E7-0994-A4BA-6A57-BC1E829A09D3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4D94BE-2699-8D29-0922-172B6E4CD38C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2B6E29-4E25-6B1E-51EE-1F0FBB98E5A7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C8B0ED-69F5-CD15-1F77-08C3E9F266BE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Rectangle 81">
            <a:hlinkClick r:id="rId7" action="ppaction://hlinksldjump"/>
            <a:extLst>
              <a:ext uri="{FF2B5EF4-FFF2-40B4-BE49-F238E27FC236}">
                <a16:creationId xmlns:a16="http://schemas.microsoft.com/office/drawing/2014/main" id="{DAD4697C-BC1C-0242-6570-F212CAD9359C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white computer screen with a star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E47EF4F5-79C8-3FBB-C06E-ECBBBA9C0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87" name="TextBox 86">
            <a:hlinkClick r:id="rId7" action="ppaction://hlinksldjump"/>
            <a:extLst>
              <a:ext uri="{FF2B5EF4-FFF2-40B4-BE49-F238E27FC236}">
                <a16:creationId xmlns:a16="http://schemas.microsoft.com/office/drawing/2014/main" id="{54F584F0-6560-B19C-3854-1648A1E6EB2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hlinkClick r:id="rId9" action="ppaction://hlinksldjump"/>
            <a:extLst>
              <a:ext uri="{FF2B5EF4-FFF2-40B4-BE49-F238E27FC236}">
                <a16:creationId xmlns:a16="http://schemas.microsoft.com/office/drawing/2014/main" id="{BEB9EDBC-61B5-499B-CF7C-22E5E8392BDD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hlinkClick r:id="rId9" action="ppaction://hlinksldjump"/>
            <a:extLst>
              <a:ext uri="{FF2B5EF4-FFF2-40B4-BE49-F238E27FC236}">
                <a16:creationId xmlns:a16="http://schemas.microsoft.com/office/drawing/2014/main" id="{B04D1998-AE2D-746F-1B30-46DF2CE3A90F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89" descr="A white arrow pointing to the right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8B3EFC34-441D-1771-0638-3B7607DDD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91" name="Rectangle 90">
            <a:hlinkClick r:id="rId11" action="ppaction://hlinksldjump"/>
            <a:extLst>
              <a:ext uri="{FF2B5EF4-FFF2-40B4-BE49-F238E27FC236}">
                <a16:creationId xmlns:a16="http://schemas.microsoft.com/office/drawing/2014/main" id="{99151D22-33EF-B7D9-F609-85C89D34FF45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" name="Picture 91" descr="A white circle with a black background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981C18D4-A296-BADC-5752-F7A90726B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93" name="TextBox 92">
            <a:hlinkClick r:id="rId11" action="ppaction://hlinksldjump"/>
            <a:extLst>
              <a:ext uri="{FF2B5EF4-FFF2-40B4-BE49-F238E27FC236}">
                <a16:creationId xmlns:a16="http://schemas.microsoft.com/office/drawing/2014/main" id="{86651A4D-B753-54F3-67B9-1DAEDDD3E0D5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hlinkClick r:id="rId13" action="ppaction://hlinksldjump"/>
            <a:extLst>
              <a:ext uri="{FF2B5EF4-FFF2-40B4-BE49-F238E27FC236}">
                <a16:creationId xmlns:a16="http://schemas.microsoft.com/office/drawing/2014/main" id="{FC0C9FD8-C374-4151-75E2-94B999BEF417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hlinkClick r:id="rId13" action="ppaction://hlinksldjump"/>
            <a:extLst>
              <a:ext uri="{FF2B5EF4-FFF2-40B4-BE49-F238E27FC236}">
                <a16:creationId xmlns:a16="http://schemas.microsoft.com/office/drawing/2014/main" id="{B71B84B2-D461-4927-6D03-AEC75A21FCF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 descr="A white rectangles with a dot on i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34403BDC-07E9-0299-9E8E-F92606BB63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01" name="Rectangle 100">
            <a:hlinkClick r:id="rId15" action="ppaction://hlinksldjump"/>
            <a:extLst>
              <a:ext uri="{FF2B5EF4-FFF2-40B4-BE49-F238E27FC236}">
                <a16:creationId xmlns:a16="http://schemas.microsoft.com/office/drawing/2014/main" id="{21FA2505-D589-47ED-DE4F-1FD8234C7B6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hlinkClick r:id="rId15" action="ppaction://hlinksldjump"/>
            <a:extLst>
              <a:ext uri="{FF2B5EF4-FFF2-40B4-BE49-F238E27FC236}">
                <a16:creationId xmlns:a16="http://schemas.microsoft.com/office/drawing/2014/main" id="{FB236BAC-31B9-67A8-E63D-00ADD29672FC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104" descr="A white letter in a circle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B241FCC6-6F3C-241C-C545-1578928B0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07" name="Rectangle 106">
            <a:hlinkClick r:id="rId17" action="ppaction://hlinksldjump"/>
            <a:extLst>
              <a:ext uri="{FF2B5EF4-FFF2-40B4-BE49-F238E27FC236}">
                <a16:creationId xmlns:a16="http://schemas.microsoft.com/office/drawing/2014/main" id="{3E1D8DD4-312B-5B81-6CBB-56967027B29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A white logo with a pencil and person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DB6EB073-CDE1-F91F-98A4-8B90BFADDB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09" name="TextBox 108">
            <a:hlinkClick r:id="rId17" action="ppaction://hlinksldjump"/>
            <a:extLst>
              <a:ext uri="{FF2B5EF4-FFF2-40B4-BE49-F238E27FC236}">
                <a16:creationId xmlns:a16="http://schemas.microsoft.com/office/drawing/2014/main" id="{051B85C6-C18D-BA83-8E3E-BEB02AF3AB92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EAFB-A365-04F6-8473-DF207A30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50401DB-C526-C9D1-F5B7-AACDDC029EB0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A9A26-6A72-1BD5-CA24-E1E2468C3063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18556-3913-8CD7-A783-1FAA60E73373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F844D-1A12-2D6F-478A-94876C503BDB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22C67F8-94A5-A3B8-3A17-AB597968B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6656A-EF46-DFE3-F4FB-01F9BA358A4C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EC8D91-DA28-807B-D4CC-33912BD1EBAA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13CF58-8BC5-4565-77F1-CFD6D69BA54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AAD27D-12BE-E8E6-F56F-0DBF3D0BBE99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49D28E-2B38-A6E9-FAFF-172230B64CEB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AC2661-72F5-4AF6-26AA-7ABB3696C7B3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688904-8BF0-56EF-E394-1F4267A32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FCE12D-6454-6488-E927-00D2D2B7A3E1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C6137-9C90-5BEE-9CFE-0C6153A61888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881E9-ECBE-E9A4-50E4-49A089D91FC3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0C9C69-8D55-5A02-6CD1-F293DFA41655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D355E-350E-42A6-5BC6-DFC20D194557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2366C-1E7E-DD31-3ABD-5303D04E5E38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9AEB44-2173-0174-CAE9-658B8811DECF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3D3AB-7F85-45AC-10EC-38D974C644D4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CE9C0-9FD0-2B73-43AC-DC3D664D49FA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CABECF-6602-C80F-C8B3-7B2F9C794A16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E8DDB5-753A-1CFA-0992-709A3A2553CE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3E47FD-FE4C-B1E1-3C9B-D1A98260049E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75FCB8-6509-604B-273C-F5931AF34C15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A19F2-319B-E596-F988-F8C52BCAE3A8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0F43A3-89F3-58DE-0A24-4C5D117C7D6D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665DD-138A-C703-4233-E9EC46A55953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147E58-5D85-6E39-B832-55A453A283C0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3E9CED-EDEF-75DA-0C24-642787A413FD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5A2D5B-A348-85E3-88D1-13CC42563A98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C74DE2-96A8-611E-FAE5-B41313B9C3B1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89E7E5-9A81-B8E5-784F-61B5906FDE69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B34A4A-EEC8-9A2E-F8F9-1A876F6F5D31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AEAF03-3A1C-AD9E-B465-F6F90DFCCE33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B1B9BC-A9E3-9BAE-5CF6-655ED9F90687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68264A-965D-3CAC-B65F-B38109728552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97EBCC-B6EA-A00E-5F79-C8E21894856B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473E7E-7FBF-FA2E-3419-043CFA219A34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FD583-96E0-09BB-298F-4D355D4B6CFB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611BFF-E710-E052-84D0-4A201F71F2FC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332EDC-F2DD-C60A-B36A-11C01C5E440F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C158C9-05E4-44D1-1C5E-F0C40B22360B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F2D46C-BCBA-DE3E-B6C6-B34C2CF55024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68ACCB-D373-1C7E-9CC5-4F6571F164AB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AED22E-BC1D-3E2F-04C6-3EE269C9FA7F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F2E14D-9A22-90D3-B6A8-6324B76E4D9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9FAE18-CB72-DF21-ED12-A7907BEA4901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6B5D8A-F88D-39E9-DD74-06595CA2D5A7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EADF226C-A390-23A3-2E5B-D2E9738D034B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5F768E-2D8B-86E6-E377-006E7460FE0E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CE8700-E9DC-BF7D-98D0-B3BE95267529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BD7C59-1CD4-5A78-5031-B12DA9D55BC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C9FE1E-EF50-686D-1C3F-DA9F166669CB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32B87-BDCE-0F79-A873-D381E4FD9AD4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8517DD-2D58-2D6C-8A9C-66D8E10E1647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43DB05-1428-1DD3-BA18-71483002F38A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858DB1-AA8B-4BDA-F1DF-E0966BAE74CC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31A5A9-E290-D6FF-8957-FCA3FAA3BB8B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ABC1579-9BF1-089A-A0E0-A5473F970998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22E2B75-FCDE-2467-E9D5-5BDEBE4EF43D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A92D46-5E38-0EA0-42BC-41AF9211D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837435-B606-C080-C7E1-A34F549B0927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122A1BD-FB26-43B8-6701-7335A0F9A6D6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33154B-269F-C45E-20BC-5B6BD31F9FD5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98152-7EB1-14C8-DEA4-E43B8B69F257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3EFB34-FD23-3972-FB92-96165943661A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4A801B-97E5-E992-64E5-8E94415A7596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F31561-F49C-0FFC-005F-2FE737DAFEC1}"/>
              </a:ext>
            </a:extLst>
          </p:cNvPr>
          <p:cNvCxnSpPr>
            <a:cxnSpLocks/>
          </p:cNvCxnSpPr>
          <p:nvPr/>
        </p:nvCxnSpPr>
        <p:spPr>
          <a:xfrm>
            <a:off x="2950332" y="736266"/>
            <a:ext cx="0" cy="900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9ADE1-F91B-FC9D-F300-B4DA1B3372A4}"/>
              </a:ext>
            </a:extLst>
          </p:cNvPr>
          <p:cNvSpPr txBox="1"/>
          <p:nvPr/>
        </p:nvSpPr>
        <p:spPr>
          <a:xfrm>
            <a:off x="2702092" y="670860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hlinkClick r:id="rId5" action="ppaction://hlinksldjump"/>
            <a:extLst>
              <a:ext uri="{FF2B5EF4-FFF2-40B4-BE49-F238E27FC236}">
                <a16:creationId xmlns:a16="http://schemas.microsoft.com/office/drawing/2014/main" id="{74536A8E-B5E2-2061-755C-FF675C4BF844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white computer screen with a star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DAD28117-C938-8581-B108-60FCC71BC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92" name="TextBox 91">
            <a:hlinkClick r:id="rId5" action="ppaction://hlinksldjump"/>
            <a:extLst>
              <a:ext uri="{FF2B5EF4-FFF2-40B4-BE49-F238E27FC236}">
                <a16:creationId xmlns:a16="http://schemas.microsoft.com/office/drawing/2014/main" id="{14CF0543-8672-C044-C6A0-E11AEE5E9CF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hlinkClick r:id="rId7" action="ppaction://hlinksldjump"/>
            <a:extLst>
              <a:ext uri="{FF2B5EF4-FFF2-40B4-BE49-F238E27FC236}">
                <a16:creationId xmlns:a16="http://schemas.microsoft.com/office/drawing/2014/main" id="{A2220293-1B84-A06C-747E-1B34C330A2CF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hlinkClick r:id="rId7" action="ppaction://hlinksldjump"/>
            <a:extLst>
              <a:ext uri="{FF2B5EF4-FFF2-40B4-BE49-F238E27FC236}">
                <a16:creationId xmlns:a16="http://schemas.microsoft.com/office/drawing/2014/main" id="{3A3FE840-4AE1-7028-2F72-C9AED73DC41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108" descr="A white arrow pointing to the right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3827D527-6D28-66CF-B90A-E247DC0CF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10" name="Rectangle 109">
            <a:hlinkClick r:id="rId9" action="ppaction://hlinksldjump"/>
            <a:extLst>
              <a:ext uri="{FF2B5EF4-FFF2-40B4-BE49-F238E27FC236}">
                <a16:creationId xmlns:a16="http://schemas.microsoft.com/office/drawing/2014/main" id="{27CCCB77-6396-B260-E726-4494ED38EB27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10" descr="A white circle with a black background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6376EFCE-BA23-B8C1-4C65-B2B02A5768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112" name="TextBox 111">
            <a:hlinkClick r:id="rId9" action="ppaction://hlinksldjump"/>
            <a:extLst>
              <a:ext uri="{FF2B5EF4-FFF2-40B4-BE49-F238E27FC236}">
                <a16:creationId xmlns:a16="http://schemas.microsoft.com/office/drawing/2014/main" id="{AFCDDE25-618C-5EDD-73A2-C7B802AB3CC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hlinkClick r:id="rId11" action="ppaction://hlinksldjump"/>
            <a:extLst>
              <a:ext uri="{FF2B5EF4-FFF2-40B4-BE49-F238E27FC236}">
                <a16:creationId xmlns:a16="http://schemas.microsoft.com/office/drawing/2014/main" id="{7F775D2A-4AB9-53A2-8B7A-2C83CB8D231C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hlinkClick r:id="rId11" action="ppaction://hlinksldjump"/>
            <a:extLst>
              <a:ext uri="{FF2B5EF4-FFF2-40B4-BE49-F238E27FC236}">
                <a16:creationId xmlns:a16="http://schemas.microsoft.com/office/drawing/2014/main" id="{EA52F1D2-E50A-C7D8-44E1-78AD01416CC5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Picture 114" descr="A white rectangles with a dot on i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7D46AA8E-5E83-A46D-8963-9F2BD6BB85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16" name="Rectangle 115">
            <a:hlinkClick r:id="rId13" action="ppaction://hlinksldjump"/>
            <a:extLst>
              <a:ext uri="{FF2B5EF4-FFF2-40B4-BE49-F238E27FC236}">
                <a16:creationId xmlns:a16="http://schemas.microsoft.com/office/drawing/2014/main" id="{0A3574DD-E7D3-2BD1-242C-60256D9EA24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hlinkClick r:id="rId13" action="ppaction://hlinksldjump"/>
            <a:extLst>
              <a:ext uri="{FF2B5EF4-FFF2-40B4-BE49-F238E27FC236}">
                <a16:creationId xmlns:a16="http://schemas.microsoft.com/office/drawing/2014/main" id="{042834B3-4948-0E39-9E6A-F428B3583A1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 descr="A white letter in a circle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59F40BA1-F270-C234-7BD1-CA4C366CB5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19" name="Rectangle 118">
            <a:hlinkClick r:id="rId15" action="ppaction://hlinksldjump"/>
            <a:extLst>
              <a:ext uri="{FF2B5EF4-FFF2-40B4-BE49-F238E27FC236}">
                <a16:creationId xmlns:a16="http://schemas.microsoft.com/office/drawing/2014/main" id="{59BB5DA4-BBBA-07FD-B219-36DEFF30724E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hlinkClick r:id="rId16" action="ppaction://hlinksldjump"/>
            <a:extLst>
              <a:ext uri="{FF2B5EF4-FFF2-40B4-BE49-F238E27FC236}">
                <a16:creationId xmlns:a16="http://schemas.microsoft.com/office/drawing/2014/main" id="{B79808CE-DE59-40DA-D327-EEFB61BA4293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white logo with a pencil and person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77DB17AE-007A-CEAF-4141-486615E3D9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22" name="TextBox 121">
            <a:hlinkClick r:id="rId16" action="ppaction://hlinksldjump"/>
            <a:extLst>
              <a:ext uri="{FF2B5EF4-FFF2-40B4-BE49-F238E27FC236}">
                <a16:creationId xmlns:a16="http://schemas.microsoft.com/office/drawing/2014/main" id="{63F37300-0A3B-2ECF-E16D-BA9AAE5D3F46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58D7-2377-32C5-6089-886117FF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A07FAF0F-B264-0C03-428E-77F62B9E99D4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D89BC-10E4-D76A-3DB7-F096B5984824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703FA-09CD-537D-9DED-9EEB7C69E4C3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3D80E-D58A-83DC-04FA-54C51A92AA73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F537E-673F-636B-5AB8-F78AF1BDE1D2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8FB60A9-BA89-470A-3D70-89EC83184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DA28F95-8ECA-E1AE-20D2-A024784F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AA6AB3-9953-CBB9-E7D7-56510866F64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DFF3C-F9E7-B9C2-54E4-FDA6E5216027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1188C855-8206-9419-AA81-CD0BFD686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89D649-A267-9200-42E9-5BD07932A0DD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D11C86-D239-7DC4-1FB1-6992A5CE36B8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59228-087C-A9D2-F56F-28760942673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EEC41952-03EC-6ACB-77B3-B3C418F66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3044DA-BA02-D63F-5AAF-F7C4F36C8565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5AF3FF5F-2F0A-AF7B-B57A-FE5371023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DB61A4-1885-6F7F-AB8D-8DB86E7151BE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5A728-1EB3-237E-144D-0FF046B3AB1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C69E015F-8DA2-CF30-980A-255BAE9C4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595C99F-B30C-5E2B-D42B-C15B7E4DC30D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525B3E-77C4-BFB1-E9C4-24B1D6E316E8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BCA6B204-6AFA-1077-6B9F-F21AD715F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985D8E-25CE-7B51-FF0F-1EA9239AB246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2F68774-95FE-3736-386B-D78A9660407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4381CDF-F905-02B2-A939-3FB95A8E9651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5C99D9-EB5F-F99C-498A-B4C2617075A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CE3C3-50AD-7ED1-CE41-A68EC05F00B5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BC4401-BEDD-721B-120E-356E8109157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61D28E-16C8-63C4-5702-FE6E79CB3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5F1BD-F026-2598-039F-A05DFBBFF57A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69FC6-9DE7-7B77-06B6-85CC1EC2A314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9A22F-2C4F-D3E0-9D14-6224D988A19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FECFD-9C3D-CDDE-6511-0BC5C59B3934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4AFB6-5CCF-BD00-C715-00510BC51992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BD93BB-8A48-52BF-9659-61EC13BC1027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E488D2-FF72-865B-615E-7FEF40F22711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5D936-37A6-5C7D-72B7-CF4E95548BCB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4B011D-6CB2-2D30-DD56-F1E63A4EAF92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064C9-B2E3-98B8-17EE-DFDA2BCC52BC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A49CD6-90BD-3B5A-7CC3-74A0F196A563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4C8440-B108-E72D-9E0A-E594E77CA18B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3C1C-57EC-DEC2-2258-75E0EC744AE5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FFC2C-95FE-398D-08A6-F8D1051538CD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557842-69C6-C01A-6582-5BAE5AD9BAB9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2624C8-B830-3ACD-CA36-BFEAA4B14915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24EBB5-86EB-C720-0B2E-079F98EB18E7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8C98F4-9403-8A03-4F2C-0AFF84626B07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DDBB0-F712-CBE8-1098-CF08864881F7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C97081-B4F3-8716-10EB-6D4711A7B2B3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D63DEB-46E6-CA73-79FB-EC2907FC72E2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B093C7-6C1C-C822-59BE-D7047C44F003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E1334B-1299-6752-730C-F91AC814C5CD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FA660A-01AA-FF99-AE6C-DA88453DB58F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2B6CFB-0520-902B-B7E6-6D49C60E0517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A0D23E-F2CF-ED67-457A-C0E3E938BCB1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A83602-8409-6CB7-93D0-C76B426C859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B4C477-8C78-BB5F-76D6-8A49C793920C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0279B-5B6F-4408-6AF6-669003EB9919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76C5E0-36DA-6A3C-DFDE-FDDC08F6527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780954-0FEF-6FBE-3079-03969F99257D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486F86-4CDF-B5E9-7430-08E333BF9B2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4D1DB1-F970-CE11-6249-0164CF4472CC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A16F9D-88D7-DE7C-9CDC-B4313EFB492B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3A33CC-23CA-4958-DA73-0CA61F54DBB4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2CD57E-63A5-16F8-CD94-E60EF7B752FF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C98BD7-390C-EF25-8D61-B1E167E10635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8B5538-5010-D490-9B0B-6EEC2B0DD04C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4E866513-8CCA-8C6C-4CDE-818116CBB1CD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7F2171-E978-0D5E-0946-DE541B8BFFEE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B1CEB0-E77A-FCD9-1AFE-743C5DA5B8E6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72C6D3-7110-5712-6326-A9E727D05EF8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60EB8A-B00A-AC5D-3E82-77F2CC58451F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B1FC93-31BC-C4CF-EF6C-00FBCB0BC137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CB1927-4AFF-DC7D-239A-5DF5F298A20F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AC0168-F846-88B8-B714-0A14925CA69F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B98877-8677-D398-44B1-BBF56DFE1B06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185629-8320-D54F-72B3-4E2E313FAD1E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5F877F-0F58-9FBA-1234-F23699992675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265D91-15EC-F297-1689-36D720FE61EE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22B49C2-7152-FAE6-65CC-BAFEA9909C8C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45C61-6A0C-D35C-A333-DD259D9F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12691F-BA3B-1F2D-08BA-94B4DCF93835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869BB01-8BF9-596A-66F1-FC5C9DE5889D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8D3B7D-132F-2C75-F30F-330CD865E1E3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E4F05FB-6CA7-97BC-409D-05FCA98DF2F9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22DC89F-E978-A009-3AD6-8D7A861F9585}"/>
              </a:ext>
            </a:extLst>
          </p:cNvPr>
          <p:cNvSpPr/>
          <p:nvPr/>
        </p:nvSpPr>
        <p:spPr>
          <a:xfrm>
            <a:off x="2757768" y="1779686"/>
            <a:ext cx="7157141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A066C1-5210-BABE-0E6A-531FB783A78A}"/>
              </a:ext>
            </a:extLst>
          </p:cNvPr>
          <p:cNvCxnSpPr>
            <a:cxnSpLocks/>
          </p:cNvCxnSpPr>
          <p:nvPr/>
        </p:nvCxnSpPr>
        <p:spPr>
          <a:xfrm>
            <a:off x="8733645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9EC711-698C-2A5C-B0F7-2E17C6C59148}"/>
              </a:ext>
            </a:extLst>
          </p:cNvPr>
          <p:cNvGrpSpPr/>
          <p:nvPr/>
        </p:nvGrpSpPr>
        <p:grpSpPr>
          <a:xfrm>
            <a:off x="9231095" y="1896010"/>
            <a:ext cx="97139" cy="101272"/>
            <a:chOff x="-1772485" y="191467"/>
            <a:chExt cx="65605" cy="683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C5934B9-1B06-28A4-752C-22FC8E46088A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80C0BEF-1253-01AC-C53E-5D89CB8707C0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6C92CD-12AB-652F-F99F-4B8A0E241450}"/>
              </a:ext>
            </a:extLst>
          </p:cNvPr>
          <p:cNvGrpSpPr/>
          <p:nvPr/>
        </p:nvGrpSpPr>
        <p:grpSpPr>
          <a:xfrm>
            <a:off x="9693375" y="1907415"/>
            <a:ext cx="89867" cy="89867"/>
            <a:chOff x="3406140" y="434340"/>
            <a:chExt cx="240030" cy="24003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0AF1084-3D3A-ED36-0BBC-8BE41A8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34AD402-5C64-D064-7507-820FCBA2B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579731C-C002-54FB-BED4-E75AEAEDF7D4}"/>
              </a:ext>
            </a:extLst>
          </p:cNvPr>
          <p:cNvSpPr/>
          <p:nvPr/>
        </p:nvSpPr>
        <p:spPr>
          <a:xfrm>
            <a:off x="8693071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F21BF7-D78D-880C-51F3-33AE6C4ECBF6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75A9C5-A7FD-FEDD-3A9F-3B83303BB508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03198-6FCC-B8BC-7B0F-EB329C1C19DA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F6202B-D4A0-B231-4FF7-5B2AAB0CB88F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ED33BFA-ADB7-3E2B-6785-104D6EF3E69D}"/>
              </a:ext>
            </a:extLst>
          </p:cNvPr>
          <p:cNvSpPr/>
          <p:nvPr/>
        </p:nvSpPr>
        <p:spPr>
          <a:xfrm>
            <a:off x="5991472" y="3697577"/>
            <a:ext cx="182880" cy="18518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D6C87AAB-4CBD-5A8D-5C8A-C09A1A7FAD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0DA3BBA-0ECC-D963-AACA-41A61061BF86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B57678-CD1F-106D-26A7-2128A03933B3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6F0884-EB48-00D4-EB67-2D5925B29F93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1A80146-652F-242A-2517-02F1C8C95631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45D78B5-61B2-DD3B-1AF3-A75E8606FAE2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C41D1B-FE07-A737-7D48-2685F32C55C4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F3041E-FEF5-4B63-43BC-3DF5E59D71E2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D93AEC7-F108-0184-4F9E-29F76466CA0F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DBA932-22DA-7E23-E680-8655DF7A643F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BDDCE-2213-10A2-F1E2-6BECD4F27E69}"/>
              </a:ext>
            </a:extLst>
          </p:cNvPr>
          <p:cNvSpPr txBox="1"/>
          <p:nvPr/>
        </p:nvSpPr>
        <p:spPr>
          <a:xfrm>
            <a:off x="2812708" y="183435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747FC2-3BB5-153B-9157-CEF90F80886A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4D424C-E1C1-9C51-F443-0C19D3493587}"/>
              </a:ext>
            </a:extLst>
          </p:cNvPr>
          <p:cNvSpPr/>
          <p:nvPr/>
        </p:nvSpPr>
        <p:spPr>
          <a:xfrm>
            <a:off x="9312749" y="3345798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4649B433-1CE8-218B-FE16-23888C9050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09" y="3387080"/>
            <a:ext cx="117231" cy="117231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2AB25FE-8F17-3DB6-3FC3-75A8DDD8663F}"/>
              </a:ext>
            </a:extLst>
          </p:cNvPr>
          <p:cNvSpPr/>
          <p:nvPr/>
        </p:nvSpPr>
        <p:spPr>
          <a:xfrm>
            <a:off x="9313084" y="3697394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A731635A-CC67-1013-CFC0-CC4C863087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44" y="3738676"/>
            <a:ext cx="117231" cy="117231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8269CBA7-134B-8C16-10FE-940AC1CBD95A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1FCB9-96A8-0867-5F91-399F14AC703F}"/>
              </a:ext>
            </a:extLst>
          </p:cNvPr>
          <p:cNvSpPr txBox="1"/>
          <p:nvPr/>
        </p:nvSpPr>
        <p:spPr>
          <a:xfrm>
            <a:off x="6406718" y="401690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EE9889-7A24-6070-DAFD-DD50DF5FD72F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13" action="ppaction://hlinksldjump"/>
            <a:extLst>
              <a:ext uri="{FF2B5EF4-FFF2-40B4-BE49-F238E27FC236}">
                <a16:creationId xmlns:a16="http://schemas.microsoft.com/office/drawing/2014/main" id="{04D1C510-1092-36FF-3789-0F1862EADE3D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FC3B66A-2BE1-3747-28DA-4F7FBCF68B47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7B58E65-80D1-0FD6-542F-84780871FD91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12398A-0D09-7743-5F89-21D409E47DB8}"/>
              </a:ext>
            </a:extLst>
          </p:cNvPr>
          <p:cNvSpPr/>
          <p:nvPr/>
        </p:nvSpPr>
        <p:spPr>
          <a:xfrm>
            <a:off x="7446064" y="2992104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B278FD8-71F8-8DEE-E14B-3E50C1E896C6}"/>
              </a:ext>
            </a:extLst>
          </p:cNvPr>
          <p:cNvSpPr/>
          <p:nvPr/>
        </p:nvSpPr>
        <p:spPr>
          <a:xfrm>
            <a:off x="7446359" y="3344630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CFF02F2-017B-8310-E9B8-3DC19C8950A0}"/>
              </a:ext>
            </a:extLst>
          </p:cNvPr>
          <p:cNvSpPr/>
          <p:nvPr/>
        </p:nvSpPr>
        <p:spPr>
          <a:xfrm>
            <a:off x="7446694" y="3696226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363989D-DD20-EC53-A000-91DB5F041D9D}"/>
              </a:ext>
            </a:extLst>
          </p:cNvPr>
          <p:cNvSpPr/>
          <p:nvPr/>
        </p:nvSpPr>
        <p:spPr>
          <a:xfrm>
            <a:off x="7449836" y="4054292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D12F6B-CFBB-6CAF-D679-B69C2041B4D2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0288B7C-3317-F5B9-2805-D96EED21AA1B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</p:spTree>
    <p:extLst>
      <p:ext uri="{BB962C8B-B14F-4D97-AF65-F5344CB8AC3E}">
        <p14:creationId xmlns:p14="http://schemas.microsoft.com/office/powerpoint/2010/main" val="25335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7AAE3-6617-A6B3-A6A9-97443BBF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A3D7EB2-7B90-D2B7-1F71-DF525ABE9F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81015-95A1-8E02-D8E1-16FE1FED4848}"/>
              </a:ext>
            </a:extLst>
          </p:cNvPr>
          <p:cNvSpPr/>
          <p:nvPr/>
        </p:nvSpPr>
        <p:spPr>
          <a:xfrm>
            <a:off x="1088572" y="970837"/>
            <a:ext cx="10241067" cy="4937623"/>
          </a:xfrm>
          <a:prstGeom prst="rect">
            <a:avLst/>
          </a:prstGeom>
          <a:solidFill>
            <a:srgbClr val="0FA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-up of a padlock&#10;&#10;Description automatically generated">
            <a:extLst>
              <a:ext uri="{FF2B5EF4-FFF2-40B4-BE49-F238E27FC236}">
                <a16:creationId xmlns:a16="http://schemas.microsoft.com/office/drawing/2014/main" id="{30C41F8D-BF3B-AC18-9BD7-271950BC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/>
          <a:stretch/>
        </p:blipFill>
        <p:spPr>
          <a:xfrm>
            <a:off x="1087142" y="1337797"/>
            <a:ext cx="6580046" cy="4570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1A2D64-054C-0A23-A28C-94BA1CF5CD93}"/>
              </a:ext>
            </a:extLst>
          </p:cNvPr>
          <p:cNvSpPr/>
          <p:nvPr/>
        </p:nvSpPr>
        <p:spPr>
          <a:xfrm>
            <a:off x="1088572" y="978683"/>
            <a:ext cx="10241067" cy="39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4BAC4-24FD-47AB-3A1E-726DA152D959}"/>
              </a:ext>
            </a:extLst>
          </p:cNvPr>
          <p:cNvSpPr txBox="1"/>
          <p:nvPr/>
        </p:nvSpPr>
        <p:spPr>
          <a:xfrm>
            <a:off x="7773284" y="2636641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550FEA7F-E46A-77A8-ABBF-4FC44A4C7076}"/>
              </a:ext>
            </a:extLst>
          </p:cNvPr>
          <p:cNvSpPr/>
          <p:nvPr/>
        </p:nvSpPr>
        <p:spPr>
          <a:xfrm>
            <a:off x="7869659" y="2940906"/>
            <a:ext cx="3244919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nhanvien1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DBCE7C23-628B-AE87-5341-DAC6AC103FB3}"/>
              </a:ext>
            </a:extLst>
          </p:cNvPr>
          <p:cNvSpPr/>
          <p:nvPr/>
        </p:nvSpPr>
        <p:spPr>
          <a:xfrm>
            <a:off x="7869658" y="3660616"/>
            <a:ext cx="3244921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1234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7B615-EC86-6663-7A6C-4A60923186A7}"/>
              </a:ext>
            </a:extLst>
          </p:cNvPr>
          <p:cNvSpPr txBox="1"/>
          <p:nvPr/>
        </p:nvSpPr>
        <p:spPr>
          <a:xfrm>
            <a:off x="7773284" y="3346129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C0ACE01A-78F7-9838-20D9-E76013DE4F90}"/>
              </a:ext>
            </a:extLst>
          </p:cNvPr>
          <p:cNvSpPr/>
          <p:nvPr/>
        </p:nvSpPr>
        <p:spPr>
          <a:xfrm>
            <a:off x="7869657" y="4145035"/>
            <a:ext cx="3244921" cy="500485"/>
          </a:xfrm>
          <a:prstGeom prst="rect">
            <a:avLst/>
          </a:prstGeom>
          <a:solidFill>
            <a:srgbClr val="5AC6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250A25B9-5BFC-8686-ED44-19B8DE1025D3}"/>
              </a:ext>
            </a:extLst>
          </p:cNvPr>
          <p:cNvSpPr txBox="1"/>
          <p:nvPr/>
        </p:nvSpPr>
        <p:spPr>
          <a:xfrm>
            <a:off x="8591871" y="4279637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723-6D00-8737-B255-9D461FB81569}"/>
              </a:ext>
            </a:extLst>
          </p:cNvPr>
          <p:cNvSpPr txBox="1"/>
          <p:nvPr/>
        </p:nvSpPr>
        <p:spPr>
          <a:xfrm>
            <a:off x="1100002" y="1032276"/>
            <a:ext cx="23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F8E118-07DC-B671-2F79-8C085B8EACF5}"/>
              </a:ext>
            </a:extLst>
          </p:cNvPr>
          <p:cNvGrpSpPr/>
          <p:nvPr/>
        </p:nvGrpSpPr>
        <p:grpSpPr>
          <a:xfrm>
            <a:off x="11057428" y="1117045"/>
            <a:ext cx="114300" cy="114300"/>
            <a:chOff x="3406140" y="434340"/>
            <a:chExt cx="240030" cy="240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BC5E45-4F1E-5797-0C30-0802B62B5DF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BDB77D-001B-C27F-C401-C2AE19A1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4F828-5AAC-6BCE-D698-9210258BE891}"/>
              </a:ext>
            </a:extLst>
          </p:cNvPr>
          <p:cNvSpPr txBox="1"/>
          <p:nvPr/>
        </p:nvSpPr>
        <p:spPr>
          <a:xfrm>
            <a:off x="7773563" y="5130016"/>
            <a:ext cx="28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179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8E031-6E27-DE18-8687-C37E7026E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32385EB6-4B2A-A912-3C01-D1E2C13B09C0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17EC3-6CFD-9452-5D1C-D70B83464B8A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1CEFD-3710-570E-8E95-73787C0DE9D9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6C0A9-774F-17C1-E1AC-A294BE25AB73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2B7E6-C8D2-7B96-9106-D923F7AEBE82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8B71689-8939-AE1C-F42B-251112E04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6198C6E8-BE24-A8CD-0582-CE548FE65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E4D47-E525-6430-E869-C847E3A75008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37C028-C407-E773-484B-E83373DDE23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DC86DCAB-8D1A-96FD-6088-E12253A91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7D6C2E-E6DB-5546-F95A-951C483E7D8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6FD57C-CDED-3756-2DE9-80025F60AD44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033F3-184E-794E-E440-F5EC17D132B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51100FE1-238B-54E0-4385-EBB8EE0D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7A2B199-B1F8-F24B-8C2F-1BAD98977E05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C50A0509-6DFD-3C01-E20F-463FE11E4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3C1D599-E1A4-DC2E-EAC6-89D6A8F8F93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6801B-E9F6-3F95-7A00-4B4F7FEC1EB6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ADA2E0F0-4EDD-848C-3A8B-3B5F03F9F2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83B9F8E-112E-9169-2978-95EAA318EB43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A5431-F7E6-9180-E049-770B2FEEF86C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34822993-004C-E580-B154-725B66C553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572C0-9FE5-26F3-A33C-DE8AFB615434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84415D8-507C-3886-E7C6-A0BE258B5C60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947935-9CAE-2A98-6D41-7D7843D8E684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4F7F90-1784-60A2-99B0-0508AAB71DA2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1A0450-468B-92CA-B105-9CC13271D1B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EE5B70-AC2F-9893-4903-E1C90D2A7F8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3C7F36-2178-0EB8-B97E-9E4CBD977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0B661D-35EE-1950-D0EB-BF00129FCF00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FDAB8-EF76-7DD8-03E9-8A5AF76779D2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6302D-7EF1-1151-B019-AF4747AB1A5A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8CE03-12DA-06D5-82F0-EFC7BB07CB3D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C35849-3996-B29A-577B-527ECC0D81CD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33B250-6075-B329-C584-1A2B926BE020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609EF5-124D-47A7-DBA3-37579A8EB457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2FA20-35C1-68F7-B8E1-1CFBEFB4AF27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786AC3-195C-6CC9-2FEF-74E1B9CCD56F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A0DB43-4795-9635-F1D7-C2961F069E98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A1B5FC-F5F0-10F5-9C31-B545F9A8CA22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D71862-00DE-9948-1B6B-A7A629B589BF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C3ACD-92FB-30FA-B8BF-3052CE3ABD3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00136E-8920-B565-2F92-5B4E9789E9A5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88219B-A739-0919-8415-F46E0F056E52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E20BBD-98AC-8CA7-8DB3-4A469755AB3B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819814-79E9-E526-D4D9-DEF4AF235E59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342B45-44A4-8EAA-3101-69BBEF099B4A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393A8-0DE8-1E52-1C0D-BEDAED0D78F8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2A634E-3D50-48D5-5F25-F3ADAF4E14F8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1EF76D-8819-7DD6-3E9D-89D0D4FC504F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F519E6-E4E0-C8D0-0057-6326CD401B50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58C46-B3BD-2525-E01B-1D719FD5634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05F22C-D296-2EDD-BE96-DBC7A7D2C8DF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0CD367-5582-1CAB-0EF5-A94D798B647C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B4A3D1-9529-67B3-2746-881FF8CC62A8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AFF0BE-A31C-458C-1365-0A61356E4A84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A688DC-45F7-575B-0E45-2B42ABEE5B70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AC5FAD-4F55-2697-64AF-DA4FF03B5AD0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2CD48-742B-F894-9B01-E679589F3E48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EFC248-F1EE-A662-1161-6FA19EF5AAA5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4C8F08-F14B-197D-53EB-EC415F4D0F1B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B30C4-F0DE-3E82-1146-2D46549C29D2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1E2EA4-18CE-F32A-B592-E036E2164737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697148-F108-942F-DFFB-510F79FD61FC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68321C-4C7F-0B31-5846-F032A62AC83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E18D93-A395-82D6-4524-8F6A3AD0BF42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1DE1DF-CD2D-7275-E59F-A18428BB2C5F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B05C6CF-5190-FAD5-6C95-EACAB92D909A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4B7A09-D28A-7016-2328-79E5ED955D6F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42AF14-C74B-151D-54A0-9190BFF47BBF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E87CCE-07A5-9095-230A-998F257180A2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A1995C-3F07-7291-FE67-E21D5B6155E7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E4EF71-D3CD-17F6-D30E-E6BF17D377F0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DB74E5-80F6-99F2-9076-C59224229894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F1C694-4E1D-C671-9777-D267DDEC9CD3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A5FB89-ABC3-55DB-5B55-8CCE79CC2CD2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2D9AE5-1C4E-58A4-BD65-A221A2DEFD9E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6CBE6D-20F0-9EF1-65AD-0B6C2275B1A1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8D31448-800C-F660-FF91-1A8851298EEC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938F3BD-0847-788D-15B9-4D9EABC00953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D717840-4D03-0573-595C-770582C7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AEC667-A5E3-3D20-ADA4-C53A5FC9B9FB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F9D411-DEC8-5691-601F-6C80D05A2ADF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6CCF37-E5D6-84BC-F91F-810AA731B052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6E786F-7348-157A-BB08-98A24D6B1AC7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E992757-A75D-1161-CD7F-33CB8AD0354F}"/>
              </a:ext>
            </a:extLst>
          </p:cNvPr>
          <p:cNvSpPr/>
          <p:nvPr/>
        </p:nvSpPr>
        <p:spPr>
          <a:xfrm>
            <a:off x="2757768" y="1779686"/>
            <a:ext cx="7157141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F0F7AC-D04C-604E-A670-219FCAD5A64D}"/>
              </a:ext>
            </a:extLst>
          </p:cNvPr>
          <p:cNvCxnSpPr>
            <a:cxnSpLocks/>
          </p:cNvCxnSpPr>
          <p:nvPr/>
        </p:nvCxnSpPr>
        <p:spPr>
          <a:xfrm>
            <a:off x="8733645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2B2F5C-B173-A277-44B8-D1B1D7ABFFBF}"/>
              </a:ext>
            </a:extLst>
          </p:cNvPr>
          <p:cNvGrpSpPr/>
          <p:nvPr/>
        </p:nvGrpSpPr>
        <p:grpSpPr>
          <a:xfrm>
            <a:off x="9231095" y="1896010"/>
            <a:ext cx="97139" cy="101272"/>
            <a:chOff x="-1772485" y="191467"/>
            <a:chExt cx="65605" cy="683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2B0CA6C-1D68-FE3C-CB93-CC46B3C961DD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B4DB8A-E75B-C521-0C0F-84D7A1921F61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A63E1EE-81F7-BB6A-A9C4-C7EF768F33E5}"/>
              </a:ext>
            </a:extLst>
          </p:cNvPr>
          <p:cNvGrpSpPr/>
          <p:nvPr/>
        </p:nvGrpSpPr>
        <p:grpSpPr>
          <a:xfrm>
            <a:off x="9693375" y="1907415"/>
            <a:ext cx="89867" cy="89867"/>
            <a:chOff x="3406140" y="434340"/>
            <a:chExt cx="240030" cy="24003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E3EE19F-87B5-9454-B674-0EA59BAE5816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AA0FB5B-0DEE-73C6-A101-DC1A8B39F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61E0BE-472D-8077-200A-074C76C13152}"/>
              </a:ext>
            </a:extLst>
          </p:cNvPr>
          <p:cNvSpPr/>
          <p:nvPr/>
        </p:nvSpPr>
        <p:spPr>
          <a:xfrm>
            <a:off x="8693071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F06D4-B30E-0469-BFE3-662BF58273C4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52CB2C-B107-F86D-7A0C-E11C7752FF04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2" name="Rectangle 111">
            <a:hlinkClick r:id="rId11" action="ppaction://hlinksldjump"/>
            <a:extLst>
              <a:ext uri="{FF2B5EF4-FFF2-40B4-BE49-F238E27FC236}">
                <a16:creationId xmlns:a16="http://schemas.microsoft.com/office/drawing/2014/main" id="{9A4C0A71-033E-49E7-1F53-9F2595395484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CC87AA-6259-DC46-32A4-6CA9D327EA73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FAE43A-DB44-23FF-519A-9708788A975E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2A0FC6-FB8A-B8EF-4D3D-9F3A4098F8A8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BD20C3-6F17-4800-522B-710B4926F8B4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A4145C-DCB7-2997-FAAC-AB38E794872F}"/>
              </a:ext>
            </a:extLst>
          </p:cNvPr>
          <p:cNvSpPr/>
          <p:nvPr/>
        </p:nvSpPr>
        <p:spPr>
          <a:xfrm>
            <a:off x="5991472" y="3697577"/>
            <a:ext cx="182880" cy="18518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7C07DF8C-6109-8234-3F2D-209000E85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0CC4622-D620-407A-1623-29EC65DFEC4C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A56C1E-FBCF-BE8D-6024-AE3754803A45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37B678-4DBC-146D-79B8-8B6B7059EA6D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83E6C4C-96D8-FFBD-B2D4-A0155C5D9802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A6E0AB7-3F36-0BE2-8E79-81798450A11F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B2E5F0E-C264-243A-BFB8-0CD917097A66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E29817-B70A-6B38-D971-AFD162BCBCE6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377E88-20A0-3D54-401D-E995014D8992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9DD31C-1E48-837A-DA4B-6EC091A06FBF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B517C8B-587B-230A-AB00-FBFABE29A327}"/>
              </a:ext>
            </a:extLst>
          </p:cNvPr>
          <p:cNvSpPr/>
          <p:nvPr/>
        </p:nvSpPr>
        <p:spPr>
          <a:xfrm>
            <a:off x="7446064" y="2992104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25EA19-A52B-C458-4E07-7B59B7E7A80A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D1CF51-5A11-8485-4530-73977040B9A7}"/>
              </a:ext>
            </a:extLst>
          </p:cNvPr>
          <p:cNvSpPr txBox="1"/>
          <p:nvPr/>
        </p:nvSpPr>
        <p:spPr>
          <a:xfrm>
            <a:off x="2812708" y="183435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FF0785-FADD-1449-372C-3BB88502BC83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1002B5-E995-FFBD-7BC8-7A92A80D7F04}"/>
              </a:ext>
            </a:extLst>
          </p:cNvPr>
          <p:cNvSpPr/>
          <p:nvPr/>
        </p:nvSpPr>
        <p:spPr>
          <a:xfrm>
            <a:off x="7446359" y="3344630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A041930-7D7D-8B0C-A4B2-BC2079031186}"/>
              </a:ext>
            </a:extLst>
          </p:cNvPr>
          <p:cNvSpPr/>
          <p:nvPr/>
        </p:nvSpPr>
        <p:spPr>
          <a:xfrm>
            <a:off x="9312749" y="3345798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F1C339C0-80BE-5912-A9A3-82BB995A89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09" y="3387080"/>
            <a:ext cx="117231" cy="117231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1EB78194-E5E8-8AD8-2782-DC9AAFA6355F}"/>
              </a:ext>
            </a:extLst>
          </p:cNvPr>
          <p:cNvSpPr/>
          <p:nvPr/>
        </p:nvSpPr>
        <p:spPr>
          <a:xfrm>
            <a:off x="7446694" y="3696226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DE29409-1678-5FB4-BC0A-F9880E43EBD8}"/>
              </a:ext>
            </a:extLst>
          </p:cNvPr>
          <p:cNvSpPr/>
          <p:nvPr/>
        </p:nvSpPr>
        <p:spPr>
          <a:xfrm>
            <a:off x="9313084" y="3697394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D2D5A70D-42BD-2E1C-5740-BF5BB7CEF3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44" y="3738676"/>
            <a:ext cx="117231" cy="117231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47BED14D-A68D-A016-E0E7-E36232365A2C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871A42-37AA-2310-46E7-C8757E282A7A}"/>
              </a:ext>
            </a:extLst>
          </p:cNvPr>
          <p:cNvSpPr txBox="1"/>
          <p:nvPr/>
        </p:nvSpPr>
        <p:spPr>
          <a:xfrm>
            <a:off x="6406718" y="401690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0A3A41-7F10-940E-5CD4-E95EB9324B0C}"/>
              </a:ext>
            </a:extLst>
          </p:cNvPr>
          <p:cNvSpPr/>
          <p:nvPr/>
        </p:nvSpPr>
        <p:spPr>
          <a:xfrm>
            <a:off x="7449836" y="4054292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B36A8C6-BF64-24ED-5327-A8C27E211F95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102C0D-9B27-54D0-F627-776AC4B60BF6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5" name="TextBox 4">
            <a:hlinkClick r:id="rId11" action="ppaction://hlinksldjump"/>
            <a:extLst>
              <a:ext uri="{FF2B5EF4-FFF2-40B4-BE49-F238E27FC236}">
                <a16:creationId xmlns:a16="http://schemas.microsoft.com/office/drawing/2014/main" id="{5E5FC028-D097-2B93-6846-F17110E658E6}"/>
              </a:ext>
            </a:extLst>
          </p:cNvPr>
          <p:cNvSpPr txBox="1"/>
          <p:nvPr/>
        </p:nvSpPr>
        <p:spPr>
          <a:xfrm>
            <a:off x="4071983" y="2990430"/>
            <a:ext cx="103746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21321312311312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296F7-BE01-CF7F-6762-AD1C1DFD247F}"/>
              </a:ext>
            </a:extLst>
          </p:cNvPr>
          <p:cNvSpPr txBox="1"/>
          <p:nvPr/>
        </p:nvSpPr>
        <p:spPr>
          <a:xfrm>
            <a:off x="2916892" y="2259555"/>
            <a:ext cx="323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không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tồn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tại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với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 </a:t>
            </a:r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21321312311312</a:t>
            </a:r>
          </a:p>
          <a:p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4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0D78-7209-57C3-5F15-6EAAA3C6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DEA1948-419D-8C4D-ACF1-B7C10C70B695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F5FAF-1CA7-B08B-1E80-B0F419F25338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55922-8E90-C147-A8EF-C7907DD75D8A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598F6-3169-2765-CED1-7ACB7CA90433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51FFB-1F69-73FD-40F1-69B972D6949F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CB0D4F7-B5D2-AA99-54C4-AB96B16F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2C2C297E-96D2-19B9-BC8F-C9B1AD905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E60C5-1352-45B9-F971-F366A1D82A6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018E6-91BE-C8E0-97AA-230954E7BEF4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3EF8575E-52F1-60F0-1AC5-50A336B0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7A53BD-930F-8594-AA0B-2A22AB68D8B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2B99AE-161F-C151-DCE2-CF0D237BD0CB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9EC28-3217-F362-225F-7CEFEDD8554E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8A2264BE-EA60-0E4F-232C-61EE72A5D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C3F6EF0-8DFF-EB0E-D716-43BD65A30E86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E165AA73-CC7E-7EDE-83DC-BC3235395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3B4B00-8B94-3E34-7D78-1AD15DBF1DC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5ED72B-AF94-C137-7A2B-876E5AC1B758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F26316AB-A7F5-20EC-6790-982CE8D79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5D99B1B-B70D-A735-7CCC-EA3F43E86923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49919E-5CB6-8510-0F49-586A98E5327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0B1041ED-5254-706B-FDAC-069973A54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FFADD9-FEE3-AC62-908D-410C88633E65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B5244D-8AC3-18AC-D434-DF261D770C3A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3612EE-77C1-AE98-07F7-6099DBBEF736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8BE175-A970-B4E1-98E2-33FAC13DD19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AF7231-136F-D0DE-0D54-403F7F3A18A7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959C7A-60D8-5BEE-B1ED-D1B38F64A7A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54A37B-F57D-0D19-FC69-BF93C32E6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A8EE59-AA03-07D8-0104-EFC0A8A7C253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EFED9-63A1-A721-7A34-A90BBC0EB5CF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02BFB-F004-E814-3BBF-297BE784EB6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09540-92A7-E887-AB18-DFFEA4D6D5E9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DE461E-F8C4-837C-C285-9A616CE25E8C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EFAB4B-8619-64F9-4E9C-C8ED9CF9664F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AE83F-E2EA-5288-9348-DD8F50F993C5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6A628-AD08-A97C-02C9-98F8E9E8DE19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7B0D0A-5979-1A9C-9BE9-F0BA200D877E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B73EDC-83F1-D4DE-6FC0-F83498E58432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19021-6EBF-4888-4C6C-A14B79237850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54B80A-F1AB-1130-AEA6-3B2D98F6D634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1BBEC2-ADC1-E5F9-61C6-209F1DB9BD6D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D17FD9-12BB-670B-8A56-D0259C4598C5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7347F8-62E6-30AE-6FB7-4F6D845E4CCC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2D7FE3-E035-52F4-AA62-9415B38704B1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899A94-5F3D-A41B-168F-9078D9191466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6C4AFC-B127-FF3E-9882-143BB9CDC3E3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00F1CE-E776-72B7-61DF-A0C835610AF9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F361DE-902D-CBE8-9D6F-2D359C39455E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F06DB3-88AD-9008-BAC7-CCAEA6E70427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4BB748-2E75-1046-0998-486D7D1749DF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145D69-EE7D-F6DE-4A01-5F68FC92F760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0AE2D1-9382-14C7-CB99-39B43770DEC9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47AA4D-6B37-A2A0-AC93-F360BF988C47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B7BA97-D661-A2D1-8516-D26E914A76E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D77F8D-DF3A-2A67-C959-114B49BE58A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DD29BA-8FA9-5AFC-38C1-C63CAA989C45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6DA3A-398B-4482-6BED-80A507EA72EA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17BB6A-4B3F-E299-2981-D4C6E2CC3931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E8AB8C-8CC1-1BFE-8F56-605979782744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99B29A-0AB9-358D-3B28-6D1C4626CEE7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61DD2A-6851-F2FF-3DA0-8833D2C13AC8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8A8E0E-9312-BAAA-D4BF-03C1A0935B8D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56E676-27C9-63C9-AD37-7FBFB7220851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58EA42-B046-7F3C-EC3A-F0EEBF6BBF43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FCEE1C-B473-5E17-B8D6-BEDEF56F1399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40ADD4-67A4-1467-8006-13EC1C70766B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5DA1063-3ED0-BC79-DD61-18158EA84922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436B1E-C723-4F4C-2520-DEF3E1C3861C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78EAE3-0BD7-3E86-5F70-17D22FBC0219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981791-0D89-FB85-A070-5A2209D9B8F1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B6EB7A-4D41-77A7-4658-E507BCB5BADF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4A54F4-4F94-4C06-FB31-8319513B3152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B75929-CB10-A346-C347-1E60F7BD3F5F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6E9455-BF48-2AFD-A375-113641179EE0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CAD8F-1B32-8FB2-728F-07262E57A467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85D996-62AB-C822-1D53-C0B97A1B731B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2167D9-95E8-0724-F6A6-28340B9CDEAA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8B4D63-BA73-D2C3-CA37-B3E572862886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E7F6B18-9600-126A-42A3-3039F000EAC8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9960566-646E-5210-2DD7-832D54A30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902732-AD51-4188-57DD-C6B8D0008990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B0BF2B-63D7-DF4F-79D4-E77CFD8E0ECC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0D6B5E-628D-7A23-AE19-EEFB10E9BDC5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D9529F-56E1-FE8D-D966-4C7E5CF690BA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A1DF82C-6CBE-4F90-3AAC-E2C08D54DF27}"/>
              </a:ext>
            </a:extLst>
          </p:cNvPr>
          <p:cNvSpPr/>
          <p:nvPr/>
        </p:nvSpPr>
        <p:spPr>
          <a:xfrm>
            <a:off x="2757768" y="1779686"/>
            <a:ext cx="7157141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57D1341-2D79-CD54-A7FE-413EC9EF78A7}"/>
              </a:ext>
            </a:extLst>
          </p:cNvPr>
          <p:cNvCxnSpPr>
            <a:cxnSpLocks/>
          </p:cNvCxnSpPr>
          <p:nvPr/>
        </p:nvCxnSpPr>
        <p:spPr>
          <a:xfrm>
            <a:off x="8733645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E7E344-E350-091A-DBE5-1408FF8AAFD5}"/>
              </a:ext>
            </a:extLst>
          </p:cNvPr>
          <p:cNvGrpSpPr/>
          <p:nvPr/>
        </p:nvGrpSpPr>
        <p:grpSpPr>
          <a:xfrm>
            <a:off x="9231095" y="1896010"/>
            <a:ext cx="97139" cy="101272"/>
            <a:chOff x="-1772485" y="191467"/>
            <a:chExt cx="65605" cy="683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0E00658-4C71-2B2E-F0CE-2D8FB7E78D6F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FC636D-7BD6-1057-6551-25590FEBB56B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92A158-CC32-2B7D-BB7F-1DDC8C6A9145}"/>
              </a:ext>
            </a:extLst>
          </p:cNvPr>
          <p:cNvGrpSpPr/>
          <p:nvPr/>
        </p:nvGrpSpPr>
        <p:grpSpPr>
          <a:xfrm>
            <a:off x="9693375" y="1907415"/>
            <a:ext cx="89867" cy="89867"/>
            <a:chOff x="3406140" y="434340"/>
            <a:chExt cx="240030" cy="24003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85B6308-DA76-F9E0-D8CE-AD9A01A2A14C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2B226DA-FA95-7D1B-B62A-F241A5B51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688BEAD-802A-9653-93F8-0A8A7445360C}"/>
              </a:ext>
            </a:extLst>
          </p:cNvPr>
          <p:cNvSpPr/>
          <p:nvPr/>
        </p:nvSpPr>
        <p:spPr>
          <a:xfrm>
            <a:off x="8693071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97707C-C74C-DAD4-4531-1E84EBF639C1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E49230-199B-607E-C7CD-DC22D1EA9DCC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2" name="Rectangle 111">
            <a:hlinkClick r:id="rId12" action="ppaction://hlinksldjump"/>
            <a:extLst>
              <a:ext uri="{FF2B5EF4-FFF2-40B4-BE49-F238E27FC236}">
                <a16:creationId xmlns:a16="http://schemas.microsoft.com/office/drawing/2014/main" id="{8F559A45-A584-4947-F007-89BC14129413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F1F3F6-9A48-4E04-B6BC-844835060BA0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40C339-D596-BC6E-A8AC-A6B7665163D5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B83BE94-2C37-4478-1363-67C008FF6D65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2E907B-D2EA-073B-2065-B63C5DE982F7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C5BBC7-AB67-37E7-FE10-6311F70DE0AE}"/>
              </a:ext>
            </a:extLst>
          </p:cNvPr>
          <p:cNvSpPr/>
          <p:nvPr/>
        </p:nvSpPr>
        <p:spPr>
          <a:xfrm>
            <a:off x="5991472" y="3697577"/>
            <a:ext cx="182880" cy="18518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8951A167-9DA9-0D7E-EF0E-F65F4C001B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9DFCA97-0566-29E8-CCD2-9BB4153523E9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B07BA0-420C-6B68-53CF-E2291531159C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458EE-6DEB-A157-13B8-88380A95FF15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7ADF78-DE51-6223-9744-77B2819E3542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62E7394-B6F8-051A-011E-EB1EEFF3BC13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AE6FC-73B9-58C5-C4F5-0F67E65E51DE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057A2-18BD-7554-ABCC-0D9449EA705D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9591CA-6F35-6732-1E7C-8590C693BD8D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51304E-7269-809E-EE8B-4B3E916E2FC5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ADD4FA9-B42A-0A5C-1D43-9C68A257854C}"/>
              </a:ext>
            </a:extLst>
          </p:cNvPr>
          <p:cNvSpPr/>
          <p:nvPr/>
        </p:nvSpPr>
        <p:spPr>
          <a:xfrm>
            <a:off x="7446064" y="2992104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AEBA77-A82E-1873-B2D3-9D0CAF9B000C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33AF6F-8B18-1244-D708-3DCAD689411D}"/>
              </a:ext>
            </a:extLst>
          </p:cNvPr>
          <p:cNvSpPr txBox="1"/>
          <p:nvPr/>
        </p:nvSpPr>
        <p:spPr>
          <a:xfrm>
            <a:off x="2812708" y="183435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5C1885B-693E-294B-136E-570F39EEE73B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5514E30-12EF-38DA-6FB8-080651D1D522}"/>
              </a:ext>
            </a:extLst>
          </p:cNvPr>
          <p:cNvSpPr/>
          <p:nvPr/>
        </p:nvSpPr>
        <p:spPr>
          <a:xfrm>
            <a:off x="7446359" y="3344630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8883E5-7130-968C-2333-E7B78E79C5B0}"/>
              </a:ext>
            </a:extLst>
          </p:cNvPr>
          <p:cNvSpPr/>
          <p:nvPr/>
        </p:nvSpPr>
        <p:spPr>
          <a:xfrm>
            <a:off x="9312749" y="3345798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F5525783-706D-1809-4A39-64DA940B8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09" y="3387080"/>
            <a:ext cx="117231" cy="117231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8B3F776-C353-BFA3-5DFA-BB52BC6DE35C}"/>
              </a:ext>
            </a:extLst>
          </p:cNvPr>
          <p:cNvSpPr/>
          <p:nvPr/>
        </p:nvSpPr>
        <p:spPr>
          <a:xfrm>
            <a:off x="7446694" y="3696226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3778AE-92FF-4DBC-43E8-03F9C7C7ACCA}"/>
              </a:ext>
            </a:extLst>
          </p:cNvPr>
          <p:cNvSpPr/>
          <p:nvPr/>
        </p:nvSpPr>
        <p:spPr>
          <a:xfrm>
            <a:off x="9313084" y="3697394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39800454-7DF6-074D-BE30-9FC2ACC3E7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44" y="3738676"/>
            <a:ext cx="117231" cy="117231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68BC965E-01CC-D4E6-A9BA-A00AD4216E3C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9F5F49F-92C5-246B-4846-FA594E94A02A}"/>
              </a:ext>
            </a:extLst>
          </p:cNvPr>
          <p:cNvSpPr txBox="1"/>
          <p:nvPr/>
        </p:nvSpPr>
        <p:spPr>
          <a:xfrm>
            <a:off x="6406718" y="401690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CC8403A-C828-DC2F-6E66-192690AAB941}"/>
              </a:ext>
            </a:extLst>
          </p:cNvPr>
          <p:cNvSpPr/>
          <p:nvPr/>
        </p:nvSpPr>
        <p:spPr>
          <a:xfrm>
            <a:off x="7449836" y="4054292"/>
            <a:ext cx="199695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12" action="ppaction://hlinksldjump"/>
            <a:extLst>
              <a:ext uri="{FF2B5EF4-FFF2-40B4-BE49-F238E27FC236}">
                <a16:creationId xmlns:a16="http://schemas.microsoft.com/office/drawing/2014/main" id="{16DDA0E5-BA62-AB01-F506-2F88EB5DA68A}"/>
              </a:ext>
            </a:extLst>
          </p:cNvPr>
          <p:cNvSpPr txBox="1"/>
          <p:nvPr/>
        </p:nvSpPr>
        <p:spPr>
          <a:xfrm>
            <a:off x="4071983" y="2990430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52963-0CCD-E4BF-BA29-B598CAD7F90F}"/>
              </a:ext>
            </a:extLst>
          </p:cNvPr>
          <p:cNvSpPr txBox="1"/>
          <p:nvPr/>
        </p:nvSpPr>
        <p:spPr>
          <a:xfrm>
            <a:off x="4066338" y="3330998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690EBC-1AD5-BBAF-D5F0-7B8CAC9280A8}"/>
              </a:ext>
            </a:extLst>
          </p:cNvPr>
          <p:cNvSpPr txBox="1"/>
          <p:nvPr/>
        </p:nvSpPr>
        <p:spPr>
          <a:xfrm>
            <a:off x="4066944" y="368992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478638-608A-26A0-0C5D-73FE61ACDC2A}"/>
              </a:ext>
            </a:extLst>
          </p:cNvPr>
          <p:cNvSpPr txBox="1"/>
          <p:nvPr/>
        </p:nvSpPr>
        <p:spPr>
          <a:xfrm>
            <a:off x="7380132" y="2982140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8" name="Picture 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0E608F-CC13-A2ED-B11E-608EB424B8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8" y="4443151"/>
            <a:ext cx="93372" cy="933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FA6657D-0CB8-3C6A-0297-194AE98451F8}"/>
              </a:ext>
            </a:extLst>
          </p:cNvPr>
          <p:cNvSpPr txBox="1"/>
          <p:nvPr/>
        </p:nvSpPr>
        <p:spPr>
          <a:xfrm>
            <a:off x="7387812" y="333093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7B93A2-6BE3-870A-AF3C-95506D674C92}"/>
              </a:ext>
            </a:extLst>
          </p:cNvPr>
          <p:cNvSpPr txBox="1"/>
          <p:nvPr/>
        </p:nvSpPr>
        <p:spPr>
          <a:xfrm>
            <a:off x="7387812" y="3688835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5F59FA-290D-C5FD-409B-ACB58F1BE864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78CA32-71A3-5284-04D1-ABCD709AB5CB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E7D32-C69F-4D0C-01F0-661FF053488A}"/>
              </a:ext>
            </a:extLst>
          </p:cNvPr>
          <p:cNvSpPr txBox="1"/>
          <p:nvPr/>
        </p:nvSpPr>
        <p:spPr>
          <a:xfrm>
            <a:off x="7390831" y="4047917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403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7612-CD76-C9E7-A2DC-BC8D5BDE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397D65-38CC-CDF7-5895-19CE6BB93B52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C1F85-E04A-C388-641C-0168ECB5A5F8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98EC1-0526-0F0E-6F4B-A721D995DC9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A65E4-2AAC-5BD0-70EA-03E240AEB791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BD0B494-3E18-AACB-BE93-DF9251A8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85EA6-017B-115B-9528-BB3407F8D09E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233BE7-F5D5-1791-65C3-5DE2B5779F4E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9A1CA0-897A-5FCA-6001-00A505FC748D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7BE3FC-994C-E767-3C94-FF9294A7C565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3CEDA3-DD05-2B90-8B11-FB10ECAD33D9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725DA1-2D1A-E0E6-8390-13B2D570001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0274C4-0666-DC72-6359-6ACF26DC3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F77CE-8E70-1CCF-43E4-3978467B461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89BB767E-9F46-75C2-4A9A-70EB0A36556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01E0E-EC51-6C52-9A9B-05F384657BC8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BBC643-C7FC-F2E5-F7E5-0BA7CD88E03A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95367-1E03-DE72-586D-2336F460BC6A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761A4C-6E25-EA34-7A09-263DBE87B028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195CF-F05E-7C76-1F6B-373E2F1D1156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E235D5-30E1-66B7-CD31-EFA857BE0C28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08C836-4FEB-91A8-B793-148260B915C5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C507D4-530F-6B99-E3F7-9BD1DDBDD2DD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40CE1-41D9-CB78-26E7-14A66DA99359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924A8F-8589-8767-CB12-A6FB76D41BC7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261234-15CB-F8E2-59E5-51F4B2AC0577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3CA27B-7958-AB28-7BDF-E8BAD907AE7C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599AFA-3A1D-AA2A-331A-692ED0603C5B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E0A06-E7A7-FD9B-E044-EC86998AB82F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EB1D2F-BD7C-55C2-E6F0-6AAA04946CD1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0C5863-9915-E9A1-6517-33982B1CD25C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7DBE99-73C2-5B5A-AB1C-C73FCCD4F569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14933-2C77-E9FD-1996-D6ECF072FCDE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760059-C0AC-CE6E-EEE8-297E7D5830F5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DC860A-362C-6B1F-1B71-01566AD06038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0E1210-F1C5-E383-9732-9456168D61FD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041E02-7272-3B77-20FB-D807BBE3EAC5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8D2AB6-924E-F589-1676-F8A8898D0E27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647640-A3A4-36E9-F0D7-04295EF9D897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CCFEA5-5807-207B-8534-794BB181A30D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6B5455-D01B-09BE-23C0-44C287221C55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46E39C-50C8-4820-591E-D31CB5EC8CFD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BEAB70-473D-3AE4-EEF9-B00986E5317F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9CD8D8-6C81-CA24-CD68-19BAA7425BF3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166A0D-E7DF-AFAA-1C56-9AF6E1476C1B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DC6B36-BDC7-D540-3839-387761763219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32A9DD-10FF-ED37-0B6C-E2D8B0E35276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81B688-1800-814D-BB84-F6947953DE22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3E34A-BFA6-DA13-965B-DC0F8F451E19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0FC985-EE16-A7AE-2679-647002217E5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63C4148-1B5C-A1ED-7068-6AB702BB2284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8BB820-5C31-8FF0-E31B-4F765D3413B0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A0D70A-35DF-A33D-8FA6-E46EB261DD25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AE8B00-E2FE-8A6A-00EB-7D66A2596EDF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6DADF-5469-16F7-5A15-29E947A287BB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2141D7-C89D-6A0A-5B91-261482EDEEE4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6CE7E7-311A-6316-6151-D8FB314C95C7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405C9D-3D14-D6F1-472A-8D12CA8DDF39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E503-36E0-1473-B64F-0B9E67E264BA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2A6E97-6A98-001C-D06A-5C2725B13B37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F018D92-D6F7-24D9-745C-5D3617F75546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DD36E0-46E3-BA46-8DBA-41C210A828A1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EF6CDA0-9DBB-5C60-226E-BC1F444E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sp>
        <p:nvSpPr>
          <p:cNvPr id="87" name="TextBox 86">
            <a:hlinkClick r:id="rId6" action="ppaction://hlinksldjump"/>
            <a:extLst>
              <a:ext uri="{FF2B5EF4-FFF2-40B4-BE49-F238E27FC236}">
                <a16:creationId xmlns:a16="http://schemas.microsoft.com/office/drawing/2014/main" id="{0C998D12-C23D-29E2-BA82-D0367C61A6DB}"/>
              </a:ext>
            </a:extLst>
          </p:cNvPr>
          <p:cNvSpPr txBox="1"/>
          <p:nvPr/>
        </p:nvSpPr>
        <p:spPr>
          <a:xfrm>
            <a:off x="2708522" y="1966991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88" name="TextBox 87">
            <a:hlinkClick r:id="rId6" action="ppaction://hlinksldjump"/>
            <a:extLst>
              <a:ext uri="{FF2B5EF4-FFF2-40B4-BE49-F238E27FC236}">
                <a16:creationId xmlns:a16="http://schemas.microsoft.com/office/drawing/2014/main" id="{620ED906-A2D8-DDBC-840D-9B152029CADE}"/>
              </a:ext>
            </a:extLst>
          </p:cNvPr>
          <p:cNvSpPr txBox="1"/>
          <p:nvPr/>
        </p:nvSpPr>
        <p:spPr>
          <a:xfrm>
            <a:off x="3794706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TextBox 88">
            <a:hlinkClick r:id="rId6" action="ppaction://hlinksldjump"/>
            <a:extLst>
              <a:ext uri="{FF2B5EF4-FFF2-40B4-BE49-F238E27FC236}">
                <a16:creationId xmlns:a16="http://schemas.microsoft.com/office/drawing/2014/main" id="{572386A5-19F8-FC26-2F33-886C2892DACD}"/>
              </a:ext>
            </a:extLst>
          </p:cNvPr>
          <p:cNvSpPr txBox="1"/>
          <p:nvPr/>
        </p:nvSpPr>
        <p:spPr>
          <a:xfrm>
            <a:off x="4412881" y="1966991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90" name="TextBox 89">
            <a:hlinkClick r:id="rId6" action="ppaction://hlinksldjump"/>
            <a:extLst>
              <a:ext uri="{FF2B5EF4-FFF2-40B4-BE49-F238E27FC236}">
                <a16:creationId xmlns:a16="http://schemas.microsoft.com/office/drawing/2014/main" id="{AA571671-2AB8-7B4E-AA33-C1B10A8D531F}"/>
              </a:ext>
            </a:extLst>
          </p:cNvPr>
          <p:cNvSpPr txBox="1"/>
          <p:nvPr/>
        </p:nvSpPr>
        <p:spPr>
          <a:xfrm>
            <a:off x="5456502" y="196699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91" name="TextBox 90">
            <a:hlinkClick r:id="rId6" action="ppaction://hlinksldjump"/>
            <a:extLst>
              <a:ext uri="{FF2B5EF4-FFF2-40B4-BE49-F238E27FC236}">
                <a16:creationId xmlns:a16="http://schemas.microsoft.com/office/drawing/2014/main" id="{2A282115-2A7A-2D8F-682B-9C9CEFEACA78}"/>
              </a:ext>
            </a:extLst>
          </p:cNvPr>
          <p:cNvSpPr txBox="1"/>
          <p:nvPr/>
        </p:nvSpPr>
        <p:spPr>
          <a:xfrm>
            <a:off x="6501950" y="1966991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4" name="TextBox 93">
            <a:hlinkClick r:id="rId6" action="ppaction://hlinksldjump"/>
            <a:extLst>
              <a:ext uri="{FF2B5EF4-FFF2-40B4-BE49-F238E27FC236}">
                <a16:creationId xmlns:a16="http://schemas.microsoft.com/office/drawing/2014/main" id="{CCA5F52D-89C9-B69A-CB97-A7D1D171C000}"/>
              </a:ext>
            </a:extLst>
          </p:cNvPr>
          <p:cNvSpPr txBox="1"/>
          <p:nvPr/>
        </p:nvSpPr>
        <p:spPr>
          <a:xfrm>
            <a:off x="8256541" y="1966991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E2B8F77-BBC7-6AC5-5521-2A4615A4464A}"/>
              </a:ext>
            </a:extLst>
          </p:cNvPr>
          <p:cNvGrpSpPr/>
          <p:nvPr/>
        </p:nvGrpSpPr>
        <p:grpSpPr>
          <a:xfrm>
            <a:off x="7869225" y="2017028"/>
            <a:ext cx="93372" cy="95808"/>
            <a:chOff x="10163664" y="2017028"/>
            <a:chExt cx="93372" cy="9580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FC3919-51B8-2B13-53EA-FBFB8C9DAD90}"/>
                </a:ext>
              </a:extLst>
            </p:cNvPr>
            <p:cNvSpPr/>
            <p:nvPr/>
          </p:nvSpPr>
          <p:spPr>
            <a:xfrm>
              <a:off x="10164106" y="2017028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9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F5DA68-BD86-87A3-0408-2A108D59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3664" y="2019464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C0F7C0D-BC6A-9C3B-0AF3-C0CFC7464AEF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FAADD1C-BBC0-16E2-5473-54E33887CEC1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713B7F-CCB2-FE12-315E-1DB597AB82B7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E66FC5-E751-ED87-761B-2FDF2ED90DC8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3" name="TextBox 102">
            <a:hlinkClick r:id="rId6" action="ppaction://hlinksldjump"/>
            <a:extLst>
              <a:ext uri="{FF2B5EF4-FFF2-40B4-BE49-F238E27FC236}">
                <a16:creationId xmlns:a16="http://schemas.microsoft.com/office/drawing/2014/main" id="{729A27AD-A7A6-B5F6-83B4-DE635A036979}"/>
              </a:ext>
            </a:extLst>
          </p:cNvPr>
          <p:cNvSpPr txBox="1"/>
          <p:nvPr/>
        </p:nvSpPr>
        <p:spPr>
          <a:xfrm>
            <a:off x="8822042" y="1970078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033C90-A8B1-F5E9-D34E-BA0162C841F8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5" name="TextBox 104">
            <a:hlinkClick r:id="rId6" action="ppaction://hlinksldjump"/>
            <a:extLst>
              <a:ext uri="{FF2B5EF4-FFF2-40B4-BE49-F238E27FC236}">
                <a16:creationId xmlns:a16="http://schemas.microsoft.com/office/drawing/2014/main" id="{CB7B1B40-2328-760C-2365-68F92505BCD8}"/>
              </a:ext>
            </a:extLst>
          </p:cNvPr>
          <p:cNvSpPr txBox="1"/>
          <p:nvPr/>
        </p:nvSpPr>
        <p:spPr>
          <a:xfrm>
            <a:off x="9940715" y="197024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01CA0C-FFF0-FC69-E42F-590A2C2BF5B5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968925-453E-7C0C-B602-E480630CD5B3}"/>
              </a:ext>
            </a:extLst>
          </p:cNvPr>
          <p:cNvSpPr txBox="1"/>
          <p:nvPr/>
        </p:nvSpPr>
        <p:spPr>
          <a:xfrm>
            <a:off x="11149999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>
            <a:hlinkClick r:id="rId7" action="ppaction://hlinksldjump"/>
            <a:extLst>
              <a:ext uri="{FF2B5EF4-FFF2-40B4-BE49-F238E27FC236}">
                <a16:creationId xmlns:a16="http://schemas.microsoft.com/office/drawing/2014/main" id="{0FBDFFAA-905C-DD5C-E4D9-2256C5C4A886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white computer screen with a star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941AC751-A2FF-43E6-18D2-05A42963A7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82" name="TextBox 81">
            <a:hlinkClick r:id="rId7" action="ppaction://hlinksldjump"/>
            <a:extLst>
              <a:ext uri="{FF2B5EF4-FFF2-40B4-BE49-F238E27FC236}">
                <a16:creationId xmlns:a16="http://schemas.microsoft.com/office/drawing/2014/main" id="{4F339670-881D-4CFA-E5C6-DBF9D227A2F0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hlinkClick r:id="rId9" action="ppaction://hlinksldjump"/>
            <a:extLst>
              <a:ext uri="{FF2B5EF4-FFF2-40B4-BE49-F238E27FC236}">
                <a16:creationId xmlns:a16="http://schemas.microsoft.com/office/drawing/2014/main" id="{94E5A64D-AB5B-1272-55A5-69E5C9D0685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hlinkClick r:id="rId9" action="ppaction://hlinksldjump"/>
            <a:extLst>
              <a:ext uri="{FF2B5EF4-FFF2-40B4-BE49-F238E27FC236}">
                <a16:creationId xmlns:a16="http://schemas.microsoft.com/office/drawing/2014/main" id="{4D23DC79-C092-9844-5648-BE0DECD64AD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 descr="A white arrow pointing to the right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14907EDA-81E5-61DF-6F84-CFDDDD3C7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08" name="Rectangle 107">
            <a:hlinkClick r:id="rId11" action="ppaction://hlinksldjump"/>
            <a:extLst>
              <a:ext uri="{FF2B5EF4-FFF2-40B4-BE49-F238E27FC236}">
                <a16:creationId xmlns:a16="http://schemas.microsoft.com/office/drawing/2014/main" id="{F85E140A-CE58-4635-BED7-75A6439E8D0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9" name="Picture 108" descr="A white circle with a black background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F430A9DF-1290-ADE4-5A7E-3C76A46282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110" name="TextBox 109">
            <a:hlinkClick r:id="rId11" action="ppaction://hlinksldjump"/>
            <a:extLst>
              <a:ext uri="{FF2B5EF4-FFF2-40B4-BE49-F238E27FC236}">
                <a16:creationId xmlns:a16="http://schemas.microsoft.com/office/drawing/2014/main" id="{4F7D4DE1-D841-4BED-00D4-370ED5D6E401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F843EDD-5692-7358-C208-E7392D17706F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hlinkClick r:id="rId13" action="ppaction://hlinksldjump"/>
            <a:extLst>
              <a:ext uri="{FF2B5EF4-FFF2-40B4-BE49-F238E27FC236}">
                <a16:creationId xmlns:a16="http://schemas.microsoft.com/office/drawing/2014/main" id="{73274048-7ECF-483D-2E6A-7EFE7AE66976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Picture 112" descr="A white rectangles with a dot on i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88EBFFC1-47BE-C1E9-09BA-6E0B365F96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14" name="Rectangle 113">
            <a:hlinkClick r:id="rId15" action="ppaction://hlinksldjump"/>
            <a:extLst>
              <a:ext uri="{FF2B5EF4-FFF2-40B4-BE49-F238E27FC236}">
                <a16:creationId xmlns:a16="http://schemas.microsoft.com/office/drawing/2014/main" id="{DC864458-DF06-BFC0-108C-EEE280A72F44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hlinkClick r:id="rId15" action="ppaction://hlinksldjump"/>
            <a:extLst>
              <a:ext uri="{FF2B5EF4-FFF2-40B4-BE49-F238E27FC236}">
                <a16:creationId xmlns:a16="http://schemas.microsoft.com/office/drawing/2014/main" id="{F59D92E1-A8EB-9AD9-43B5-06FF1A1D4A0E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115" descr="A white letter in a circle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7E7D454A-4F8D-DAE6-62CB-B8D20BAED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17" name="Rectangle 116">
            <a:hlinkClick r:id="rId17" action="ppaction://hlinksldjump"/>
            <a:extLst>
              <a:ext uri="{FF2B5EF4-FFF2-40B4-BE49-F238E27FC236}">
                <a16:creationId xmlns:a16="http://schemas.microsoft.com/office/drawing/2014/main" id="{CD068D9E-4A7B-73C9-DF17-899AF2D582A9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hlinkClick r:id="rId18" action="ppaction://hlinksldjump"/>
            <a:extLst>
              <a:ext uri="{FF2B5EF4-FFF2-40B4-BE49-F238E27FC236}">
                <a16:creationId xmlns:a16="http://schemas.microsoft.com/office/drawing/2014/main" id="{F1C53DBE-7312-379B-5A1C-062D393E950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white logo with a pencil and person&#10;&#10;Description automatically generated">
            <a:hlinkClick r:id="rId18" action="ppaction://hlinksldjump"/>
            <a:extLst>
              <a:ext uri="{FF2B5EF4-FFF2-40B4-BE49-F238E27FC236}">
                <a16:creationId xmlns:a16="http://schemas.microsoft.com/office/drawing/2014/main" id="{0250BA52-AE30-5251-CDD7-FD5BF0C87B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20" name="TextBox 119">
            <a:hlinkClick r:id="rId18" action="ppaction://hlinksldjump"/>
            <a:extLst>
              <a:ext uri="{FF2B5EF4-FFF2-40B4-BE49-F238E27FC236}">
                <a16:creationId xmlns:a16="http://schemas.microsoft.com/office/drawing/2014/main" id="{D53A1553-454E-C25B-9AEC-38ED324DA78A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C6E0-6CC0-CC5D-817A-4ABE5AE0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701D7E-761E-38BD-9189-217DF68D3B72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74BBE99-AAFF-6729-A03B-8666DDF54863}"/>
              </a:ext>
            </a:extLst>
          </p:cNvPr>
          <p:cNvSpPr/>
          <p:nvPr/>
        </p:nvSpPr>
        <p:spPr>
          <a:xfrm>
            <a:off x="2783815" y="1868425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CC5AB-8F9C-ED88-FAFE-A7A138A2186D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48FE4-CC32-A74E-FF13-42A6CA60AB05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3942E-16BB-9C14-0273-F482F9F7177B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E9BF0CF-E71D-0CAE-6C66-0E89E5D63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07675-A604-52F7-AF31-14A71A037D99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042B3D-33A1-1951-5F8F-B91EFF520FC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27646C-9BA3-4E88-356B-69EA627303F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177D4B-3CCF-58EF-9253-29B4F9DE267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015067-0098-5F85-E03D-E2DFC34B3355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F34D2D-D399-855E-ADEC-8718D0B1F179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0B325A-FBC8-3C53-EA1A-C5747C4AD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96F116-A056-7D09-B138-456771452F57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4B448C06-1B5C-CB2E-F377-232CE028D4AD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B1802-54FE-5AB2-8FDF-C93B14972B71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F1FF8-08D7-17E3-64F3-4EDC46995654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4A936C-8072-1106-39DE-64EFC2516C1C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4C07AA-D60C-E569-D626-2A405D222605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87AE6-B87A-B4F2-1356-DB2A3A8DD6FE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2023F-777D-4A8A-26E1-27DED895DC29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54467D-E79F-A8D5-77AD-E2A61ABEB35A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04926-C307-1648-F708-1C876F041825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8D2EB3-BD5B-2C8B-F5AE-D5A73D2F3002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C2943A-3146-FEE8-0D28-5BF407FC563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F70411-A2A9-C8B7-57C0-319016B30CD5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0CA520-7FA9-8F92-3676-E477D2A79288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7A0707-D3CE-AC47-AD5F-15CE421D338D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B5B757-51C9-F489-D5A4-54B34F38D2D6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7972-296B-DF2B-5046-D742033DB3C5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B57AF2-41EA-DC87-6E7B-95CB98886AF2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4FDFEF-FBE8-10FB-3A72-AFF1CBC641A8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D76C0-28B6-9AE8-8C7B-7853FAE1B9E0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BC2E97-6F29-0128-25D4-FA44B01F6515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BD5F44-0D53-FBCB-D620-EC004671B3C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6CA75-4059-9657-0961-3F504BDA17EB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0850A2-E4F3-35F1-C19C-413B7D99067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98E80A-847B-7F2E-70EB-2146FA9CAFB6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CD083F-4E87-6D71-5CC6-F5CF7B13F164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5CD347-2602-03B1-AC73-947E35900557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4445BB-586B-972F-2833-242B374ABDFC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44F30F-D10D-367A-282E-D213A3178101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3BBE29-5C62-18C0-4C9E-BC2655C9984B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677997-BA4C-763D-00D4-89B77603390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E9CB10-20CA-4583-B2F1-542CDF04F80F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5C4A3-17EE-B0C3-5E1C-96ECB13585F0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3361FA-A43F-7194-F330-FC05CA2A9A29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B9B014-1B31-EEAD-8809-771B2299869C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733E69-9038-0985-737A-CFC1D8A6F20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2F3110-52DC-8F13-2373-0777259A2A14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22C8EBA-9DFC-933D-AFAC-F52509D3CE03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62338D-EFAD-08D3-6EE0-8513AABDD854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01C207-65D9-F933-201B-141279792A4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hlinkClick r:id="rId6" action="ppaction://hlinksldjump"/>
            <a:extLst>
              <a:ext uri="{FF2B5EF4-FFF2-40B4-BE49-F238E27FC236}">
                <a16:creationId xmlns:a16="http://schemas.microsoft.com/office/drawing/2014/main" id="{6D7484DC-33AC-D847-34CE-4EF32B7B8C3F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2CDB1A-FCD7-D576-4174-AC00D4FB6F70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EBDC2D-5C45-34D8-AE88-2513114C6453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7AC17-D721-B196-5D97-F8A5E259E205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1170DB-1E5E-3E2F-48B1-62D493DDE32D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8E4E02-960C-9E27-7E16-0AD809442901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17754B-4675-A489-0899-01717E54E5BD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B482B4B-62D8-5C16-DB15-16EB63F869D0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5F985B7-C870-6522-19F7-970718384148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25C13EB-62F2-28D1-2E8A-C9A43D63F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sp>
        <p:nvSpPr>
          <p:cNvPr id="87" name="TextBox 86">
            <a:hlinkClick r:id="rId3" action="ppaction://hlinksldjump"/>
            <a:extLst>
              <a:ext uri="{FF2B5EF4-FFF2-40B4-BE49-F238E27FC236}">
                <a16:creationId xmlns:a16="http://schemas.microsoft.com/office/drawing/2014/main" id="{DA17D805-5E9D-465F-E2DB-AE8C6AE780C4}"/>
              </a:ext>
            </a:extLst>
          </p:cNvPr>
          <p:cNvSpPr txBox="1"/>
          <p:nvPr/>
        </p:nvSpPr>
        <p:spPr>
          <a:xfrm>
            <a:off x="2708522" y="1966991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23E261-4322-31F7-15F4-A888F0E81B94}"/>
              </a:ext>
            </a:extLst>
          </p:cNvPr>
          <p:cNvSpPr txBox="1"/>
          <p:nvPr/>
        </p:nvSpPr>
        <p:spPr>
          <a:xfrm>
            <a:off x="3794706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TextBox 88">
            <a:hlinkClick r:id="rId3" action="ppaction://hlinksldjump"/>
            <a:extLst>
              <a:ext uri="{FF2B5EF4-FFF2-40B4-BE49-F238E27FC236}">
                <a16:creationId xmlns:a16="http://schemas.microsoft.com/office/drawing/2014/main" id="{F677DC98-4962-1CCE-2D63-4E890FC7872D}"/>
              </a:ext>
            </a:extLst>
          </p:cNvPr>
          <p:cNvSpPr txBox="1"/>
          <p:nvPr/>
        </p:nvSpPr>
        <p:spPr>
          <a:xfrm>
            <a:off x="4412881" y="1966991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90" name="TextBox 89">
            <a:hlinkClick r:id="rId3" action="ppaction://hlinksldjump"/>
            <a:extLst>
              <a:ext uri="{FF2B5EF4-FFF2-40B4-BE49-F238E27FC236}">
                <a16:creationId xmlns:a16="http://schemas.microsoft.com/office/drawing/2014/main" id="{97919357-F2D9-F4CD-B247-0F13F60A3280}"/>
              </a:ext>
            </a:extLst>
          </p:cNvPr>
          <p:cNvSpPr txBox="1"/>
          <p:nvPr/>
        </p:nvSpPr>
        <p:spPr>
          <a:xfrm>
            <a:off x="5456502" y="196699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91" name="TextBox 90">
            <a:hlinkClick r:id="rId3" action="ppaction://hlinksldjump"/>
            <a:extLst>
              <a:ext uri="{FF2B5EF4-FFF2-40B4-BE49-F238E27FC236}">
                <a16:creationId xmlns:a16="http://schemas.microsoft.com/office/drawing/2014/main" id="{2204BD40-0E79-3A8C-9E5B-496434312B75}"/>
              </a:ext>
            </a:extLst>
          </p:cNvPr>
          <p:cNvSpPr txBox="1"/>
          <p:nvPr/>
        </p:nvSpPr>
        <p:spPr>
          <a:xfrm>
            <a:off x="6501950" y="1966991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134273-AE6B-EA06-89EC-561B174C5FF1}"/>
              </a:ext>
            </a:extLst>
          </p:cNvPr>
          <p:cNvSpPr txBox="1"/>
          <p:nvPr/>
        </p:nvSpPr>
        <p:spPr>
          <a:xfrm>
            <a:off x="8256541" y="1966991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9353D2F-CD28-76F3-60D6-9E171645A219}"/>
              </a:ext>
            </a:extLst>
          </p:cNvPr>
          <p:cNvGrpSpPr/>
          <p:nvPr/>
        </p:nvGrpSpPr>
        <p:grpSpPr>
          <a:xfrm>
            <a:off x="7869225" y="2017028"/>
            <a:ext cx="93372" cy="95808"/>
            <a:chOff x="10163664" y="2017028"/>
            <a:chExt cx="93372" cy="9580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9733FC-5A08-F0F9-66CE-813E8A4B81C9}"/>
                </a:ext>
              </a:extLst>
            </p:cNvPr>
            <p:cNvSpPr/>
            <p:nvPr/>
          </p:nvSpPr>
          <p:spPr>
            <a:xfrm>
              <a:off x="10164106" y="2017028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9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B53D30E-48F7-D8E8-9261-F76B5FDD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3664" y="2019464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A27F4B-2290-5BB9-BDC2-691F4C7C0E3E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FE63BDD-A5C2-7A7A-F165-5F31E37EF173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B38EC2-288E-4803-B8D5-5EFA6A859C97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BCB7728-2FFC-675F-7DFE-D6FB00ED09DE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3" name="TextBox 102">
            <a:hlinkClick r:id="rId3" action="ppaction://hlinksldjump"/>
            <a:extLst>
              <a:ext uri="{FF2B5EF4-FFF2-40B4-BE49-F238E27FC236}">
                <a16:creationId xmlns:a16="http://schemas.microsoft.com/office/drawing/2014/main" id="{3C0705B9-CBB2-B46A-0E67-A9045B1AF4F5}"/>
              </a:ext>
            </a:extLst>
          </p:cNvPr>
          <p:cNvSpPr txBox="1"/>
          <p:nvPr/>
        </p:nvSpPr>
        <p:spPr>
          <a:xfrm>
            <a:off x="8822042" y="1970078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43E61D-2116-A1D3-16BC-5DF0D57D4DE7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5" name="TextBox 104">
            <a:hlinkClick r:id="rId3" action="ppaction://hlinksldjump"/>
            <a:extLst>
              <a:ext uri="{FF2B5EF4-FFF2-40B4-BE49-F238E27FC236}">
                <a16:creationId xmlns:a16="http://schemas.microsoft.com/office/drawing/2014/main" id="{D6A0E6C2-C3E6-88B7-9D73-630C621C63E6}"/>
              </a:ext>
            </a:extLst>
          </p:cNvPr>
          <p:cNvSpPr txBox="1"/>
          <p:nvPr/>
        </p:nvSpPr>
        <p:spPr>
          <a:xfrm>
            <a:off x="9940715" y="197024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FCFA5D-593A-9154-0115-E8CECE5858C1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5B6AF6-18D1-3AD8-0C1B-2D5D76E6E914}"/>
              </a:ext>
            </a:extLst>
          </p:cNvPr>
          <p:cNvSpPr txBox="1"/>
          <p:nvPr/>
        </p:nvSpPr>
        <p:spPr>
          <a:xfrm>
            <a:off x="11149999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4F8D06BA-5F76-753B-B1A8-D7A3D9C5AF1D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white computer screen with a star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237795EF-96E8-FFEE-3D49-E0AD9950E6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83" name="TextBox 82">
            <a:hlinkClick r:id="rId8" action="ppaction://hlinksldjump"/>
            <a:extLst>
              <a:ext uri="{FF2B5EF4-FFF2-40B4-BE49-F238E27FC236}">
                <a16:creationId xmlns:a16="http://schemas.microsoft.com/office/drawing/2014/main" id="{B2798C03-A2A9-A8A2-6024-A98FFDEC1D5F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hlinkClick r:id="rId10" action="ppaction://hlinksldjump"/>
            <a:extLst>
              <a:ext uri="{FF2B5EF4-FFF2-40B4-BE49-F238E27FC236}">
                <a16:creationId xmlns:a16="http://schemas.microsoft.com/office/drawing/2014/main" id="{D6465288-F224-5B1F-45F6-004C7633A531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hlinkClick r:id="rId10" action="ppaction://hlinksldjump"/>
            <a:extLst>
              <a:ext uri="{FF2B5EF4-FFF2-40B4-BE49-F238E27FC236}">
                <a16:creationId xmlns:a16="http://schemas.microsoft.com/office/drawing/2014/main" id="{1E297317-04A6-D3F7-4E64-EF0431560271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 descr="A white arrow pointing to the right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9C4E8BCB-D2E2-A72D-8BC7-D532D36E9C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109" name="Rectangle 108">
            <a:hlinkClick r:id="rId12" action="ppaction://hlinksldjump"/>
            <a:extLst>
              <a:ext uri="{FF2B5EF4-FFF2-40B4-BE49-F238E27FC236}">
                <a16:creationId xmlns:a16="http://schemas.microsoft.com/office/drawing/2014/main" id="{2B7924C8-3565-C292-97B6-E02F306DFB6C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" name="Picture 109" descr="A white circle with a black background&#10;&#10;Description automatically generated">
            <a:hlinkClick r:id="rId12" action="ppaction://hlinksldjump"/>
            <a:extLst>
              <a:ext uri="{FF2B5EF4-FFF2-40B4-BE49-F238E27FC236}">
                <a16:creationId xmlns:a16="http://schemas.microsoft.com/office/drawing/2014/main" id="{47ED5FAE-6202-9F5F-8651-FE23C6D975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111" name="TextBox 110">
            <a:hlinkClick r:id="rId12" action="ppaction://hlinksldjump"/>
            <a:extLst>
              <a:ext uri="{FF2B5EF4-FFF2-40B4-BE49-F238E27FC236}">
                <a16:creationId xmlns:a16="http://schemas.microsoft.com/office/drawing/2014/main" id="{53312580-B439-D47A-E905-3FB39ACD8A90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D0CAA88B-6EE2-08F8-3B48-EE00B5C568CD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hlinkClick r:id="rId14" action="ppaction://hlinksldjump"/>
            <a:extLst>
              <a:ext uri="{FF2B5EF4-FFF2-40B4-BE49-F238E27FC236}">
                <a16:creationId xmlns:a16="http://schemas.microsoft.com/office/drawing/2014/main" id="{CE335FE5-5D5D-C298-ACCA-D2EBF6D48137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113" descr="A white rectangles with a dot on it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CDA21D5C-2C74-1E9A-3D0E-3D4C909B57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15" name="Rectangle 114">
            <a:hlinkClick r:id="rId16" action="ppaction://hlinksldjump"/>
            <a:extLst>
              <a:ext uri="{FF2B5EF4-FFF2-40B4-BE49-F238E27FC236}">
                <a16:creationId xmlns:a16="http://schemas.microsoft.com/office/drawing/2014/main" id="{3FA41411-5226-CBA7-C759-B2C362BD326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hlinkClick r:id="rId16" action="ppaction://hlinksldjump"/>
            <a:extLst>
              <a:ext uri="{FF2B5EF4-FFF2-40B4-BE49-F238E27FC236}">
                <a16:creationId xmlns:a16="http://schemas.microsoft.com/office/drawing/2014/main" id="{805AF8D5-2745-F481-40D2-37CD3F99F61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Picture 116" descr="A white letter in a circle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EACB84FE-5D74-91A6-39D7-7D95F268DF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118" name="Rectangle 117">
            <a:hlinkClick r:id="rId18" action="ppaction://hlinksldjump"/>
            <a:extLst>
              <a:ext uri="{FF2B5EF4-FFF2-40B4-BE49-F238E27FC236}">
                <a16:creationId xmlns:a16="http://schemas.microsoft.com/office/drawing/2014/main" id="{D7306454-E359-CD2C-90E8-CF49FEF8C76C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hlinkClick r:id="rId19" action="ppaction://hlinksldjump"/>
            <a:extLst>
              <a:ext uri="{FF2B5EF4-FFF2-40B4-BE49-F238E27FC236}">
                <a16:creationId xmlns:a16="http://schemas.microsoft.com/office/drawing/2014/main" id="{0BA56380-B24D-EBC4-04E6-078A9780740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 descr="A white logo with a pencil and person&#10;&#10;Description automatically generated">
            <a:hlinkClick r:id="rId19" action="ppaction://hlinksldjump"/>
            <a:extLst>
              <a:ext uri="{FF2B5EF4-FFF2-40B4-BE49-F238E27FC236}">
                <a16:creationId xmlns:a16="http://schemas.microsoft.com/office/drawing/2014/main" id="{30B6852B-B75F-E5D8-C2B2-4D455D77CB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21" name="TextBox 120">
            <a:hlinkClick r:id="rId19" action="ppaction://hlinksldjump"/>
            <a:extLst>
              <a:ext uri="{FF2B5EF4-FFF2-40B4-BE49-F238E27FC236}">
                <a16:creationId xmlns:a16="http://schemas.microsoft.com/office/drawing/2014/main" id="{2A7DDC69-D45B-1F35-54ED-48D1025F5CFC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3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8161-FCAB-F807-4599-9EFF4BCC9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15923D65-4376-B51F-2944-A2FCB71BF159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F8E61-DE2C-C323-74B2-709442834EEB}"/>
              </a:ext>
            </a:extLst>
          </p:cNvPr>
          <p:cNvSpPr/>
          <p:nvPr/>
        </p:nvSpPr>
        <p:spPr>
          <a:xfrm>
            <a:off x="2783815" y="1868425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016CB-2C8E-F636-C2AF-6D7332501D22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3F3AE-8DA2-A5E4-2074-718EBFC8F4A7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ADC81-75BB-913E-07D0-B37CD6D7FD59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E2D36-BFE3-58E5-E267-0BC7E21C766D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41ED7482-051B-1AC0-7A6C-950B93D2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5E8A947-0809-F5DD-291F-0EFA490E6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810593-C23F-4BFF-2FB6-C3BB2D0A9622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5F1B7-71D3-C477-0994-A74A1848431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A7AADA00-1E40-010C-CDDE-BB41EE65B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279ABED-4FBE-DC72-D89C-078C96946F6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98207-326F-CAAE-1E31-658B5667EB0D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B892AD-AB6B-F8E6-3856-8EE88ED75F8E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0195FC41-FE16-8F66-989F-C6C307826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C941157-1B2A-C947-66C3-EAC0F5878A64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C3F71D32-62A4-266F-2E99-E22EF2DB0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AE0E3B-5B3D-E9F6-31E3-79278211A8D2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1FEC12-DCD1-5CCB-B2A2-05CEE2D0D482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53380B62-346D-9AF2-7403-52A951A29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03BB5EC-AE3E-A9BC-2558-C21378E972BA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7EBAAE-3FB5-8A92-9634-5D753C229327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A374D70D-24AD-A080-7708-1301D47D1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3640D0-54F0-1183-1349-E304CD0F6F65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C155E0-9588-1E2E-51E9-547849FA4D5A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A7B550-CA2C-E40A-EB21-C8D7D07B0D4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45127D-F9C0-6363-7999-CD841546B5A8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50EFD5-7FE9-2E26-580C-2E3E6C8FB8A7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9CB76B-DB18-7D78-CB0B-86B38A6E6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51B8EC-A07A-C1F5-3254-7A92154D5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4D34C4-AB04-79E7-C720-C19B40206031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FA1F5-753E-C51F-03C2-9CBC6F01248F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61F80-D656-07A2-889D-0BAC610EC56B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47ADB-F1A6-9D41-4A0B-188E78A1D3AF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D629D-0C2C-238D-3979-B4CDEFA951A4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6B5DA-84E5-C9C2-FBF3-C328580388A9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9584F7-BFB6-029A-239A-16D8C9B0B3A3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D5B7E7-487B-4B2F-12C8-3B5EF9DE2F66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FA6E3-761C-6F3D-1CE2-9D8D7D04F3E7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91EAB-5FB5-FBB9-F777-EA38A500DF93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B91103-91BF-7A2A-1317-B66A19B837D7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B9F21-A131-FFD9-C58A-68B1420F0B0B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EC421A-2112-88D5-1BAA-3828273EB5C8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CDB205-3FFC-68BC-0195-938D5F70397D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D134D5-521B-012E-8E78-16D7374571D3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51F420-E84E-0652-EF50-EC610D801921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250C4-02C0-BC10-D222-07F4D21C46EF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7EE234-6ED2-1045-D0D4-BA3C5876052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7D1E74-1A8A-A924-6F91-E04AB63459F6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27CB43-25ED-B6CA-A391-9B06E981B847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BBE66A-2A76-6F65-BC41-DC3863AAA6B4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5F679B-AFCE-43AB-9925-DFACD733E565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8AB3B4-5856-6C82-5002-0942C190B7C2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6E003B-E01E-E8B5-9246-3609F9FF69C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99A843-3AF9-E7F8-055C-48974B5CB1F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3869-4430-67DB-FA4D-C1BA3CF19809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18C308-8A89-6368-C038-21C13A1F6532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7D495C-A01B-7F37-F8E6-915070D4B54D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5E7A95-7887-9B18-C3E4-06FBA8E74F0A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71DC1-8E56-085C-8CCF-85BD97C5F24E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ED750-6150-AEDC-5615-FEC124873721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F0BCB8-3EF5-7DCF-9F04-AAA7CD7924B0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DF5F7B-2078-3838-9D29-EA464B6F2531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116652-B674-8D17-028E-D51BA4EA4E2D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8E7424-FC0F-644D-7D9F-95E2B49567D9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1B11DC-7B19-362A-F2A7-E415A9D7B250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16A8A9-C7EF-5B53-C422-BF5BD33AFB7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002903-ECAB-82B3-4D61-D71889DEB8C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F900E27-93F8-B5F6-2BC3-C884A8BBD9E8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E224E2-BF85-3493-1B4C-F23DA38E3861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F73AFE-286B-0947-C8E7-0C727D9B71CA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62B3B-47B6-C987-C25C-8C437B1763D9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7749C2-B04C-22E8-A8C7-530E7CBFE358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25248D-A417-4966-2316-26E549866555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32629C-FC67-BF98-0B42-282F15311ED4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BC20A3-1865-E289-D933-3D2176B81FA3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B65745-0ED9-9EC2-DB31-52533AA47A24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B0E60B-5C72-E675-F994-48DC1E1145B4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EF9CB1-C01A-761B-6D98-DF4A288F3E6E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BFF378-E2D7-EB18-A8D6-A1EB5F5C3C42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E435F0F-C0A4-A19A-BB24-4A086A150695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94CD44C-6DD0-EAA6-6044-EDCF2980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5D69C6A-745B-82AB-68BC-2729BB6346F2}"/>
              </a:ext>
            </a:extLst>
          </p:cNvPr>
          <p:cNvSpPr txBox="1"/>
          <p:nvPr/>
        </p:nvSpPr>
        <p:spPr>
          <a:xfrm>
            <a:off x="2708522" y="1966991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429E0E-30E8-7035-B734-4315323F7B32}"/>
              </a:ext>
            </a:extLst>
          </p:cNvPr>
          <p:cNvSpPr txBox="1"/>
          <p:nvPr/>
        </p:nvSpPr>
        <p:spPr>
          <a:xfrm>
            <a:off x="3794706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A12745-8337-FEB9-413E-9298F3D622F8}"/>
              </a:ext>
            </a:extLst>
          </p:cNvPr>
          <p:cNvSpPr txBox="1"/>
          <p:nvPr/>
        </p:nvSpPr>
        <p:spPr>
          <a:xfrm>
            <a:off x="4412881" y="1966991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BDDE9F-D118-3833-E78E-39676EC6E987}"/>
              </a:ext>
            </a:extLst>
          </p:cNvPr>
          <p:cNvSpPr txBox="1"/>
          <p:nvPr/>
        </p:nvSpPr>
        <p:spPr>
          <a:xfrm>
            <a:off x="5456502" y="196699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A0357-B805-30E1-B080-892D19C26746}"/>
              </a:ext>
            </a:extLst>
          </p:cNvPr>
          <p:cNvSpPr txBox="1"/>
          <p:nvPr/>
        </p:nvSpPr>
        <p:spPr>
          <a:xfrm>
            <a:off x="6501950" y="1966991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6B55D8-41DE-2112-B73E-0CA436BE6208}"/>
              </a:ext>
            </a:extLst>
          </p:cNvPr>
          <p:cNvSpPr txBox="1"/>
          <p:nvPr/>
        </p:nvSpPr>
        <p:spPr>
          <a:xfrm>
            <a:off x="8256541" y="1966991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97D7A96-0764-E568-730C-EFB036791C72}"/>
              </a:ext>
            </a:extLst>
          </p:cNvPr>
          <p:cNvGrpSpPr/>
          <p:nvPr/>
        </p:nvGrpSpPr>
        <p:grpSpPr>
          <a:xfrm>
            <a:off x="7869225" y="2017028"/>
            <a:ext cx="93372" cy="95808"/>
            <a:chOff x="10163664" y="2017028"/>
            <a:chExt cx="93372" cy="9580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9BBC89-7ED2-59B1-E9D0-F155F63846F3}"/>
                </a:ext>
              </a:extLst>
            </p:cNvPr>
            <p:cNvSpPr/>
            <p:nvPr/>
          </p:nvSpPr>
          <p:spPr>
            <a:xfrm>
              <a:off x="10164106" y="2017028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9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B15DF-72F9-FCDE-CE12-82F9125F4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3664" y="2019464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95B7E0-4137-2D49-46A5-E5D89A1A8C56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7D7337-AD44-9A0E-9675-5900C976DD09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0A11CA-9EA9-1FD5-53E5-19D15277038E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847CB5-773B-AA42-55AD-8BE7DD98E8BA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162109-CF27-6CBE-7747-0A1F38D924EF}"/>
              </a:ext>
            </a:extLst>
          </p:cNvPr>
          <p:cNvSpPr txBox="1"/>
          <p:nvPr/>
        </p:nvSpPr>
        <p:spPr>
          <a:xfrm>
            <a:off x="8822042" y="1970078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DA59DC-88A0-8072-E99E-237FAA0BC555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F61D2F-2275-B42E-42ED-2DE472A33C97}"/>
              </a:ext>
            </a:extLst>
          </p:cNvPr>
          <p:cNvSpPr txBox="1"/>
          <p:nvPr/>
        </p:nvSpPr>
        <p:spPr>
          <a:xfrm>
            <a:off x="9940715" y="197024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DC80B-D8E9-5872-4E03-36D7BBB33518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BF642C-5464-6746-1DAD-911D072EEA24}"/>
              </a:ext>
            </a:extLst>
          </p:cNvPr>
          <p:cNvSpPr txBox="1"/>
          <p:nvPr/>
        </p:nvSpPr>
        <p:spPr>
          <a:xfrm>
            <a:off x="11149999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B410C9-B13F-4D20-A0A8-8AA4614CED0D}"/>
              </a:ext>
            </a:extLst>
          </p:cNvPr>
          <p:cNvGrpSpPr/>
          <p:nvPr/>
        </p:nvGrpSpPr>
        <p:grpSpPr>
          <a:xfrm>
            <a:off x="2757768" y="1779686"/>
            <a:ext cx="7157141" cy="3298629"/>
            <a:chOff x="2757768" y="1779686"/>
            <a:chExt cx="7157141" cy="329862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C91B82E-9042-2FE9-34C6-DE324D7D3AB4}"/>
                </a:ext>
              </a:extLst>
            </p:cNvPr>
            <p:cNvSpPr/>
            <p:nvPr/>
          </p:nvSpPr>
          <p:spPr>
            <a:xfrm>
              <a:off x="2757768" y="1779686"/>
              <a:ext cx="7157141" cy="3298629"/>
            </a:xfrm>
            <a:prstGeom prst="roundRect">
              <a:avLst>
                <a:gd name="adj" fmla="val 17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DDB3604-859F-903F-5079-68567256A7AF}"/>
                </a:ext>
              </a:extLst>
            </p:cNvPr>
            <p:cNvCxnSpPr>
              <a:cxnSpLocks/>
            </p:cNvCxnSpPr>
            <p:nvPr/>
          </p:nvCxnSpPr>
          <p:spPr>
            <a:xfrm>
              <a:off x="8733645" y="1952348"/>
              <a:ext cx="111545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2553BBC-7898-9A13-8A7C-24C48180CB5D}"/>
                </a:ext>
              </a:extLst>
            </p:cNvPr>
            <p:cNvGrpSpPr/>
            <p:nvPr/>
          </p:nvGrpSpPr>
          <p:grpSpPr>
            <a:xfrm>
              <a:off x="9231095" y="1896010"/>
              <a:ext cx="97139" cy="101272"/>
              <a:chOff x="-1772485" y="191467"/>
              <a:chExt cx="65605" cy="68396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4B06054-642F-3799-C3FA-948ABA1CC795}"/>
                  </a:ext>
                </a:extLst>
              </p:cNvPr>
              <p:cNvSpPr/>
              <p:nvPr/>
            </p:nvSpPr>
            <p:spPr>
              <a:xfrm>
                <a:off x="-1754003" y="191467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1D11FFD-9DDA-8E5C-B156-B287884C38AD}"/>
                  </a:ext>
                </a:extLst>
              </p:cNvPr>
              <p:cNvSpPr/>
              <p:nvPr/>
            </p:nvSpPr>
            <p:spPr>
              <a:xfrm>
                <a:off x="-1772485" y="207492"/>
                <a:ext cx="47123" cy="523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0DDB3F4-B7A8-3577-3A3C-C21CD7EAA6B5}"/>
                </a:ext>
              </a:extLst>
            </p:cNvPr>
            <p:cNvGrpSpPr/>
            <p:nvPr/>
          </p:nvGrpSpPr>
          <p:grpSpPr>
            <a:xfrm>
              <a:off x="9693375" y="1907415"/>
              <a:ext cx="89867" cy="89867"/>
              <a:chOff x="3406140" y="434340"/>
              <a:chExt cx="240030" cy="24003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44D1325-3625-0217-1501-043E630D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526649-88A1-47AD-5A4D-B819BAF5E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0" y="434340"/>
                <a:ext cx="240030" cy="240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>
              <a:hlinkClick r:id="rId11" action="ppaction://hlinksldjump"/>
              <a:extLst>
                <a:ext uri="{FF2B5EF4-FFF2-40B4-BE49-F238E27FC236}">
                  <a16:creationId xmlns:a16="http://schemas.microsoft.com/office/drawing/2014/main" id="{1F5832D1-1C9E-BE43-E09B-89E21387884D}"/>
                </a:ext>
              </a:extLst>
            </p:cNvPr>
            <p:cNvSpPr/>
            <p:nvPr/>
          </p:nvSpPr>
          <p:spPr>
            <a:xfrm>
              <a:off x="8693071" y="2266287"/>
              <a:ext cx="1046375" cy="314226"/>
            </a:xfrm>
            <a:prstGeom prst="rect">
              <a:avLst/>
            </a:prstGeom>
            <a:solidFill>
              <a:srgbClr val="409348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439C8A1-6186-3D5E-675E-3CA192612450}"/>
                </a:ext>
              </a:extLst>
            </p:cNvPr>
            <p:cNvSpPr txBox="1"/>
            <p:nvPr/>
          </p:nvSpPr>
          <p:spPr>
            <a:xfrm>
              <a:off x="2916892" y="253652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1E5B7DB-9264-F03E-8434-6B954A4D3255}"/>
                </a:ext>
              </a:extLst>
            </p:cNvPr>
            <p:cNvSpPr txBox="1"/>
            <p:nvPr/>
          </p:nvSpPr>
          <p:spPr>
            <a:xfrm>
              <a:off x="3091053" y="2968722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Mã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022FCC-12F8-1D97-1C72-247180C8CCBA}"/>
                </a:ext>
              </a:extLst>
            </p:cNvPr>
            <p:cNvSpPr/>
            <p:nvPr/>
          </p:nvSpPr>
          <p:spPr>
            <a:xfrm>
              <a:off x="4125082" y="2992104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C7CDAE6-0C02-8AB2-409A-700FB25B227F}"/>
                </a:ext>
              </a:extLst>
            </p:cNvPr>
            <p:cNvSpPr/>
            <p:nvPr/>
          </p:nvSpPr>
          <p:spPr>
            <a:xfrm>
              <a:off x="4125082" y="3342512"/>
              <a:ext cx="2026920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90311A3-7192-1209-DFAA-8D4D2235B0BF}"/>
                </a:ext>
              </a:extLst>
            </p:cNvPr>
            <p:cNvSpPr txBox="1"/>
            <p:nvPr/>
          </p:nvSpPr>
          <p:spPr>
            <a:xfrm>
              <a:off x="3091053" y="3325471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và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2FAE99-644A-C1CE-D9D9-CE4DAE466050}"/>
                </a:ext>
              </a:extLst>
            </p:cNvPr>
            <p:cNvSpPr txBox="1"/>
            <p:nvPr/>
          </p:nvSpPr>
          <p:spPr>
            <a:xfrm>
              <a:off x="3091053" y="3682110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Ngày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sinh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7A92E02-66D8-D5A4-FDD8-3FAFAE30C761}"/>
                </a:ext>
              </a:extLst>
            </p:cNvPr>
            <p:cNvSpPr/>
            <p:nvPr/>
          </p:nvSpPr>
          <p:spPr>
            <a:xfrm>
              <a:off x="4125082" y="3698715"/>
              <a:ext cx="1850893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2F76FFE-442F-F0F8-5A85-D6F581A74BEE}"/>
                </a:ext>
              </a:extLst>
            </p:cNvPr>
            <p:cNvSpPr/>
            <p:nvPr/>
          </p:nvSpPr>
          <p:spPr>
            <a:xfrm>
              <a:off x="5991472" y="3697577"/>
              <a:ext cx="182880" cy="18518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115" descr="A calendar and clock with a black background&#10;&#10;Description automatically generated">
              <a:extLst>
                <a:ext uri="{FF2B5EF4-FFF2-40B4-BE49-F238E27FC236}">
                  <a16:creationId xmlns:a16="http://schemas.microsoft.com/office/drawing/2014/main" id="{286ABD11-C969-847E-C2F3-98A74A30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532" y="3741165"/>
              <a:ext cx="117231" cy="117231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ED273F-D93C-1D27-5472-6A826015A187}"/>
                </a:ext>
              </a:extLst>
            </p:cNvPr>
            <p:cNvSpPr txBox="1"/>
            <p:nvPr/>
          </p:nvSpPr>
          <p:spPr>
            <a:xfrm>
              <a:off x="3091053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Giới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tính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877B04F-22A1-BDF6-6628-48556CFEA7DC}"/>
                </a:ext>
              </a:extLst>
            </p:cNvPr>
            <p:cNvSpPr txBox="1"/>
            <p:nvPr/>
          </p:nvSpPr>
          <p:spPr>
            <a:xfrm>
              <a:off x="4201432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7181FDF-BFBA-0069-AEF5-20F34B1CB8FB}"/>
                </a:ext>
              </a:extLst>
            </p:cNvPr>
            <p:cNvSpPr txBox="1"/>
            <p:nvPr/>
          </p:nvSpPr>
          <p:spPr>
            <a:xfrm>
              <a:off x="4919319" y="4016206"/>
              <a:ext cx="690895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Nữ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D2EE3C4-15D9-17E2-47CD-8A16CDBB0B70}"/>
                </a:ext>
              </a:extLst>
            </p:cNvPr>
            <p:cNvSpPr/>
            <p:nvPr/>
          </p:nvSpPr>
          <p:spPr>
            <a:xfrm>
              <a:off x="4160356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156AA9-7B76-C41A-7EB0-8194B16E9BED}"/>
                </a:ext>
              </a:extLst>
            </p:cNvPr>
            <p:cNvSpPr/>
            <p:nvPr/>
          </p:nvSpPr>
          <p:spPr>
            <a:xfrm>
              <a:off x="4877002" y="4086405"/>
              <a:ext cx="78749" cy="78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6E0D7F-62F3-2404-C6EA-20DF032B910D}"/>
                </a:ext>
              </a:extLst>
            </p:cNvPr>
            <p:cNvSpPr txBox="1"/>
            <p:nvPr/>
          </p:nvSpPr>
          <p:spPr>
            <a:xfrm>
              <a:off x="3091053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Tình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trạng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0C9CDA8-380E-186B-536E-8F9421111C82}"/>
                </a:ext>
              </a:extLst>
            </p:cNvPr>
            <p:cNvSpPr txBox="1"/>
            <p:nvPr/>
          </p:nvSpPr>
          <p:spPr>
            <a:xfrm>
              <a:off x="4208342" y="4367745"/>
              <a:ext cx="805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Kích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hoạt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7B6228-7F8C-7616-58EF-E13424C9C367}"/>
                </a:ext>
              </a:extLst>
            </p:cNvPr>
            <p:cNvSpPr/>
            <p:nvPr/>
          </p:nvSpPr>
          <p:spPr>
            <a:xfrm>
              <a:off x="4160356" y="4443003"/>
              <a:ext cx="87207" cy="8414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5359B56-25A8-61F5-A4E9-89DCF8430463}"/>
                </a:ext>
              </a:extLst>
            </p:cNvPr>
            <p:cNvSpPr txBox="1"/>
            <p:nvPr/>
          </p:nvSpPr>
          <p:spPr>
            <a:xfrm>
              <a:off x="6406718" y="2967155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Điểm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DAB04A1-B6DB-192E-6398-1BBF0B44D5A6}"/>
                </a:ext>
              </a:extLst>
            </p:cNvPr>
            <p:cNvSpPr/>
            <p:nvPr/>
          </p:nvSpPr>
          <p:spPr>
            <a:xfrm>
              <a:off x="7446064" y="2992104"/>
              <a:ext cx="199695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7C2119B-AA80-4C9B-FAC6-B10A79585200}"/>
                </a:ext>
              </a:extLst>
            </p:cNvPr>
            <p:cNvSpPr txBox="1"/>
            <p:nvPr/>
          </p:nvSpPr>
          <p:spPr>
            <a:xfrm>
              <a:off x="6406718" y="332578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Ngày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bắt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đầu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FF8E65-8598-2549-3C17-D81CF37A18FD}"/>
                </a:ext>
              </a:extLst>
            </p:cNvPr>
            <p:cNvSpPr txBox="1"/>
            <p:nvPr/>
          </p:nvSpPr>
          <p:spPr>
            <a:xfrm>
              <a:off x="2812708" y="1834359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Thông tin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09C33F8-B153-F592-9FCA-B84912C81CE5}"/>
                </a:ext>
              </a:extLst>
            </p:cNvPr>
            <p:cNvSpPr txBox="1"/>
            <p:nvPr/>
          </p:nvSpPr>
          <p:spPr>
            <a:xfrm>
              <a:off x="6406718" y="3681873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Ngày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kết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thúc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AA37189-43F6-C893-A589-D133B719C190}"/>
                </a:ext>
              </a:extLst>
            </p:cNvPr>
            <p:cNvSpPr/>
            <p:nvPr/>
          </p:nvSpPr>
          <p:spPr>
            <a:xfrm>
              <a:off x="7446359" y="3344630"/>
              <a:ext cx="1850893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69D2237-327C-A8EE-E6D3-804E1EC97103}"/>
                </a:ext>
              </a:extLst>
            </p:cNvPr>
            <p:cNvSpPr/>
            <p:nvPr/>
          </p:nvSpPr>
          <p:spPr>
            <a:xfrm>
              <a:off x="9312749" y="3345798"/>
              <a:ext cx="182880" cy="18288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 descr="A calendar and clock with a black background&#10;&#10;Description automatically generated">
              <a:extLst>
                <a:ext uri="{FF2B5EF4-FFF2-40B4-BE49-F238E27FC236}">
                  <a16:creationId xmlns:a16="http://schemas.microsoft.com/office/drawing/2014/main" id="{DC32D417-16BA-7182-6A45-EF07B0D51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0809" y="3387080"/>
              <a:ext cx="117231" cy="117231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2D5972-E215-E238-9589-20219E560C00}"/>
                </a:ext>
              </a:extLst>
            </p:cNvPr>
            <p:cNvSpPr/>
            <p:nvPr/>
          </p:nvSpPr>
          <p:spPr>
            <a:xfrm>
              <a:off x="7446694" y="3696226"/>
              <a:ext cx="1850893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A79157F-362C-8C35-E125-9742839AD45E}"/>
                </a:ext>
              </a:extLst>
            </p:cNvPr>
            <p:cNvSpPr/>
            <p:nvPr/>
          </p:nvSpPr>
          <p:spPr>
            <a:xfrm>
              <a:off x="9313084" y="3697394"/>
              <a:ext cx="182880" cy="18288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 descr="A calendar and clock with a black background&#10;&#10;Description automatically generated">
              <a:extLst>
                <a:ext uri="{FF2B5EF4-FFF2-40B4-BE49-F238E27FC236}">
                  <a16:creationId xmlns:a16="http://schemas.microsoft.com/office/drawing/2014/main" id="{F4DC78D2-8586-8642-04B5-34B6D2BC9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144" y="3738676"/>
              <a:ext cx="117231" cy="117231"/>
            </a:xfrm>
            <a:prstGeom prst="rect">
              <a:avLst/>
            </a:prstGeom>
          </p:spPr>
        </p:pic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F6B85EB-F20D-CA3D-54FE-EFE91E566561}"/>
                </a:ext>
              </a:extLst>
            </p:cNvPr>
            <p:cNvSpPr/>
            <p:nvPr/>
          </p:nvSpPr>
          <p:spPr>
            <a:xfrm>
              <a:off x="4182530" y="4106223"/>
              <a:ext cx="36576" cy="365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A9E505E-C680-D279-5905-066C5746B56B}"/>
                </a:ext>
              </a:extLst>
            </p:cNvPr>
            <p:cNvSpPr txBox="1"/>
            <p:nvPr/>
          </p:nvSpPr>
          <p:spPr>
            <a:xfrm>
              <a:off x="6406718" y="4016906"/>
              <a:ext cx="131277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Khóa</a:t>
              </a:r>
              <a:r>
                <a:rPr lang="en-US" sz="900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67A965-969C-C431-2709-A3FB28ED42F3}"/>
                </a:ext>
              </a:extLst>
            </p:cNvPr>
            <p:cNvSpPr/>
            <p:nvPr/>
          </p:nvSpPr>
          <p:spPr>
            <a:xfrm>
              <a:off x="7449836" y="4054292"/>
              <a:ext cx="1996957" cy="185216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3FAB4F7-6C76-803F-1718-DF0C8E313689}"/>
              </a:ext>
            </a:extLst>
          </p:cNvPr>
          <p:cNvSpPr txBox="1"/>
          <p:nvPr/>
        </p:nvSpPr>
        <p:spPr>
          <a:xfrm>
            <a:off x="4071983" y="2990430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456A968-4F30-0228-3173-F34C75B107D1}"/>
              </a:ext>
            </a:extLst>
          </p:cNvPr>
          <p:cNvSpPr txBox="1"/>
          <p:nvPr/>
        </p:nvSpPr>
        <p:spPr>
          <a:xfrm>
            <a:off x="4066338" y="3330998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C64A2D-B6C9-0955-5160-757C752F66A9}"/>
              </a:ext>
            </a:extLst>
          </p:cNvPr>
          <p:cNvSpPr txBox="1"/>
          <p:nvPr/>
        </p:nvSpPr>
        <p:spPr>
          <a:xfrm>
            <a:off x="4066944" y="368992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109E10B-BB75-6FFF-14AA-9D566F05513E}"/>
              </a:ext>
            </a:extLst>
          </p:cNvPr>
          <p:cNvSpPr txBox="1"/>
          <p:nvPr/>
        </p:nvSpPr>
        <p:spPr>
          <a:xfrm>
            <a:off x="7380132" y="2982140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7" name="Picture 1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F6DE41-B2C6-6A6C-4CCC-6B8316000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8" y="4443151"/>
            <a:ext cx="93372" cy="9337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80BCCF7B-DE84-283F-0B90-675BEB5263C1}"/>
              </a:ext>
            </a:extLst>
          </p:cNvPr>
          <p:cNvSpPr txBox="1"/>
          <p:nvPr/>
        </p:nvSpPr>
        <p:spPr>
          <a:xfrm>
            <a:off x="7387812" y="333093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EC7C75-D397-3AB7-64D7-EFF3A696A019}"/>
              </a:ext>
            </a:extLst>
          </p:cNvPr>
          <p:cNvSpPr txBox="1"/>
          <p:nvPr/>
        </p:nvSpPr>
        <p:spPr>
          <a:xfrm>
            <a:off x="7387812" y="3688835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6DF060-4A71-6EA0-C149-4D0017D44D5C}"/>
              </a:ext>
            </a:extLst>
          </p:cNvPr>
          <p:cNvSpPr txBox="1"/>
          <p:nvPr/>
        </p:nvSpPr>
        <p:spPr>
          <a:xfrm>
            <a:off x="7390831" y="4047917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230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3908-1D25-2AA6-B3AF-92B89149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A725A8A-33E5-EB2E-D49F-F356A3DBDD21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EED1-1689-9C45-B7E8-52F4BB880C11}"/>
              </a:ext>
            </a:extLst>
          </p:cNvPr>
          <p:cNvSpPr/>
          <p:nvPr/>
        </p:nvSpPr>
        <p:spPr>
          <a:xfrm>
            <a:off x="2783815" y="1868425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C657A-B0A6-A236-0D5A-53323179A839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8FE2B-BDC7-E400-33E6-2ABCE31C4B90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13414-18C1-AFB3-864B-9D377B8090BD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01A85-3F82-CDD4-2F2E-850C174CAEAA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57FC6ED8-1ACD-1983-2B12-C9BFB236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544B0E0-79A6-1445-B394-F75247635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8206FD-7C4A-A35D-5FFD-C3397D685675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D8011-2913-E7AA-6467-E2B12713753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F6EDF813-C9C3-4339-E619-0746D776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8767F2-BE34-3EC0-01E1-FCD1B3E92A82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D196E-2AE0-8AFD-803C-E30BBFF2F62D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F5EB50-3F74-97D0-83D7-5C618D5AD1B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5DC41113-D86A-2384-18DC-8F5483843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B9DD4E-0227-4B45-5EB6-11317C8E97B6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828CD14B-4D93-1BDD-37C6-51375C3E3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39BBD0D-F117-5B3A-D82A-5692A6C2BF4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1BE3F-586C-C7E1-31B7-4163FF5205C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A4BB17EE-7281-1391-A200-87202C80E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09BD14B-D2C6-8EFA-7B84-D8A09DDFE3B4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75C630-0D70-4A85-9D84-E15E7215A7B3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B933A37D-4024-A868-A6B7-0B18D12C2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79F3BE-74F7-873D-AB45-3F5919E680DD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D7A6D0-BBFA-231E-E9DF-4B99383F6590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F5DDB3A-F310-EC06-C05B-5ED243A24262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264413-D912-4503-DBAA-16DC41C8F9FB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B5BBF2-6198-B8BB-2504-A2E94D5CFFFA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EBEBA1F-F477-8F9B-2ED0-0012BEA40D1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53F2F0-1FCF-9D85-3FC8-6E6C156FD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D238BE-7A26-7697-01B2-EDD040814CC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D11D-AE72-EC64-DF52-6C6119024B6A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F5F99-06D3-64B1-DC57-9D6E5F982E8D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C1FAF-CFB1-5CEB-BE4F-56D964ACB532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B0C1C-5937-6C33-EC81-DFA11F5FA155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F8EAB3-9F51-EAA8-AA31-CC22F252D0E5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9C64E8-3F3A-FD29-0EB8-178C9DBDA6DB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F0D858-0EB3-BBE6-9108-F35B7D19DCF9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B8EEB6-79CB-0032-81B9-FF683BB13CEC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B45C1D-6BDB-5977-F5D8-51C630B360C9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8D079A-342C-BD76-3D2E-AA42A5FEEF37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2F52C7-6939-F006-20C2-BEF455BAA1EB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BD77-7E1B-52B0-DB07-74B45BC8126F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10BC40-A2E4-85E8-DA36-6727E6216D96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5FD677-AF7F-4324-68F0-A480D3411D8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C50C74-1EC7-6E20-9908-7827D0C74C4E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A4BE1-5F59-9392-4A2F-A06C98B5137B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F2D9A0-A310-63A7-84C0-8FE4707D7CAC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E3EAE0-A3CC-AD7C-3074-3B18D852F4D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1A22C6-423D-E47E-2212-5250A9AE5F67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109180-A885-C0CB-CD8E-C701652330E3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BEA6-A1FE-4AA7-56D5-806DE72349C8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4A199-83B5-D3DD-CDE0-EE727735EBF4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6ADDD3-3143-4E75-B8B9-89605D482456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8D063F-783F-A681-7A2F-8950DBF612B1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BEE360-1D0D-2FBA-5CC9-09B5856EC9E4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349AA7-4D75-60CB-913E-6DBDE88C9DF8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4F4ABEE-3F42-9E59-8E90-9EB42F3850C3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3F2889-E98E-8C74-1957-E08C7F458925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CFD65-2674-72B6-48FC-7C5E84E524F7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8DBF8E-2BDC-0BCA-9C6D-30868467D6BC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5D4969-E125-6715-AD45-85245CBDFE6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94F83A-C965-DBD1-4E30-1A81D629D94E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A69EED-B797-B0F3-80E2-943446853E79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428ED8-E46A-83E2-2415-1F93EAE58ACF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9804C9-33A5-CD81-1628-5B854B57D5C8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1D573A-2BE6-0CA3-925A-EBE33E3AEC0F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8C4380-5224-11BA-0BD5-10D01287B128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F8733EC1-4DBE-2FED-8EB8-CDEC4B9B3684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DE1C6E-4D78-A8EC-FEED-F68E6ED4EFF1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605DF4-E0E4-5E4A-24E1-B2BBDAB69B50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DEE621-9322-39D4-BB38-B044DF08E10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F44EFF-486F-74C6-F5B8-AE2B6CDF5F9F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2FCCFF-C453-F6FD-B29C-01FA47452A95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47C87-0E92-B974-FE91-98F49B377014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395B7-6600-76A9-10A2-8752069A58E8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522B72-6084-BDD6-F61F-53BD8DFA47C2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97F9AB-5FF8-6EC0-82BA-7C63D0FE5B87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06F7D6-B6F2-AE15-5079-FC3F140BC75E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6CD551-A9E3-5851-98A5-F7771D80D73D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C73F8F-38E7-3151-03AF-E6D55779B6A2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4B59AE5-8FFC-E95B-947D-52083B95C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7515A30-F33F-BCB3-A3B3-8A83ABA7C123}"/>
              </a:ext>
            </a:extLst>
          </p:cNvPr>
          <p:cNvSpPr txBox="1"/>
          <p:nvPr/>
        </p:nvSpPr>
        <p:spPr>
          <a:xfrm>
            <a:off x="2708522" y="1966991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235117488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DBD664-E452-2051-626C-145C5BAAABBC}"/>
              </a:ext>
            </a:extLst>
          </p:cNvPr>
          <p:cNvSpPr txBox="1"/>
          <p:nvPr/>
        </p:nvSpPr>
        <p:spPr>
          <a:xfrm>
            <a:off x="3794706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502985-B97E-0AB4-F9E4-833D55BC3B36}"/>
              </a:ext>
            </a:extLst>
          </p:cNvPr>
          <p:cNvSpPr txBox="1"/>
          <p:nvPr/>
        </p:nvSpPr>
        <p:spPr>
          <a:xfrm>
            <a:off x="4412881" y="1966991"/>
            <a:ext cx="89479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041A32-87FA-D08B-6954-2F53F8FAD07A}"/>
              </a:ext>
            </a:extLst>
          </p:cNvPr>
          <p:cNvSpPr txBox="1"/>
          <p:nvPr/>
        </p:nvSpPr>
        <p:spPr>
          <a:xfrm>
            <a:off x="5456502" y="196699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2000-05-01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13D911-400A-49E5-E7F2-7BEBC7E28AAA}"/>
              </a:ext>
            </a:extLst>
          </p:cNvPr>
          <p:cNvSpPr txBox="1"/>
          <p:nvPr/>
        </p:nvSpPr>
        <p:spPr>
          <a:xfrm>
            <a:off x="6501950" y="1966991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4DB09-4605-C1FA-E3A1-503BA72A32B7}"/>
              </a:ext>
            </a:extLst>
          </p:cNvPr>
          <p:cNvSpPr txBox="1"/>
          <p:nvPr/>
        </p:nvSpPr>
        <p:spPr>
          <a:xfrm>
            <a:off x="8256541" y="1966991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CAF770-EE74-F332-8F71-8FEE5F872894}"/>
              </a:ext>
            </a:extLst>
          </p:cNvPr>
          <p:cNvGrpSpPr/>
          <p:nvPr/>
        </p:nvGrpSpPr>
        <p:grpSpPr>
          <a:xfrm>
            <a:off x="7869225" y="2017028"/>
            <a:ext cx="93372" cy="95808"/>
            <a:chOff x="10163664" y="2017028"/>
            <a:chExt cx="93372" cy="9580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212998-FDD1-0FB2-0F3E-2E3D0258D563}"/>
                </a:ext>
              </a:extLst>
            </p:cNvPr>
            <p:cNvSpPr/>
            <p:nvPr/>
          </p:nvSpPr>
          <p:spPr>
            <a:xfrm>
              <a:off x="10164106" y="2017028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9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C0ED22-A7A8-F046-B16A-9EA23F3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3664" y="2019464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060B4B-4AAC-70F4-6890-30127F070BA4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8E00435-4BC7-162C-93E9-E7D7ABDFFF1C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FB2E4-D389-2D1F-D02A-57AC44AB9160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11BF17-64DE-20A4-885D-E4BC45944697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454607-5764-5370-B13E-8867D6D6951F}"/>
              </a:ext>
            </a:extLst>
          </p:cNvPr>
          <p:cNvSpPr txBox="1"/>
          <p:nvPr/>
        </p:nvSpPr>
        <p:spPr>
          <a:xfrm>
            <a:off x="8822042" y="1970078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F09C85-0648-687C-0A05-60B9338DDC42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6EE888-E796-5EC4-6760-300143BFD264}"/>
              </a:ext>
            </a:extLst>
          </p:cNvPr>
          <p:cNvSpPr txBox="1"/>
          <p:nvPr/>
        </p:nvSpPr>
        <p:spPr>
          <a:xfrm>
            <a:off x="9940715" y="197024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8C0C6C-47D1-5027-ED23-D9080F89B566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B94227-0E8D-449F-04FB-1A3038CE1C88}"/>
              </a:ext>
            </a:extLst>
          </p:cNvPr>
          <p:cNvSpPr txBox="1"/>
          <p:nvPr/>
        </p:nvSpPr>
        <p:spPr>
          <a:xfrm>
            <a:off x="11149999" y="196699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0B3613-28A5-3AF6-E620-3C203103A87B}"/>
              </a:ext>
            </a:extLst>
          </p:cNvPr>
          <p:cNvSpPr/>
          <p:nvPr/>
        </p:nvSpPr>
        <p:spPr>
          <a:xfrm>
            <a:off x="4054521" y="2764270"/>
            <a:ext cx="4082958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CF6896-CA30-41D4-EDE3-B07259881A41}"/>
              </a:ext>
            </a:extLst>
          </p:cNvPr>
          <p:cNvSpPr txBox="1"/>
          <p:nvPr/>
        </p:nvSpPr>
        <p:spPr>
          <a:xfrm>
            <a:off x="4061670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Xác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CF2504-4B8D-B267-B30A-EA3DF5FDA856}"/>
              </a:ext>
            </a:extLst>
          </p:cNvPr>
          <p:cNvSpPr txBox="1"/>
          <p:nvPr/>
        </p:nvSpPr>
        <p:spPr>
          <a:xfrm>
            <a:off x="4585508" y="3286706"/>
            <a:ext cx="353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Bạn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có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chắc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chắn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muốn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này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không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0C11C41-25F0-490A-E0E1-92C64558F51B}"/>
              </a:ext>
            </a:extLst>
          </p:cNvPr>
          <p:cNvGrpSpPr/>
          <p:nvPr/>
        </p:nvGrpSpPr>
        <p:grpSpPr>
          <a:xfrm>
            <a:off x="7929246" y="2855296"/>
            <a:ext cx="89867" cy="89867"/>
            <a:chOff x="3406140" y="480422"/>
            <a:chExt cx="240030" cy="24003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9D0D8FC-B40E-C071-BCC2-F02914DEC9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20289F7-7CDA-7975-E10D-FB0958C5D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D3E14E-ACC8-498F-9733-C8950FFC6DAE}"/>
              </a:ext>
            </a:extLst>
          </p:cNvPr>
          <p:cNvGrpSpPr/>
          <p:nvPr/>
        </p:nvGrpSpPr>
        <p:grpSpPr>
          <a:xfrm>
            <a:off x="4245143" y="3256466"/>
            <a:ext cx="241689" cy="241689"/>
            <a:chOff x="5250784" y="148379"/>
            <a:chExt cx="236852" cy="2368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1F6F880-F285-0FB1-C384-F68625AE1461}"/>
                </a:ext>
              </a:extLst>
            </p:cNvPr>
            <p:cNvSpPr/>
            <p:nvPr/>
          </p:nvSpPr>
          <p:spPr>
            <a:xfrm>
              <a:off x="5250784" y="148379"/>
              <a:ext cx="236852" cy="236852"/>
            </a:xfrm>
            <a:prstGeom prst="rect">
              <a:avLst/>
            </a:prstGeom>
            <a:solidFill>
              <a:srgbClr val="9DC99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89E82B0-7962-AE97-0CFF-99B082F3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243" y="187838"/>
              <a:ext cx="157935" cy="157935"/>
            </a:xfrm>
            <a:prstGeom prst="rect">
              <a:avLst/>
            </a:prstGeom>
          </p:spPr>
        </p:pic>
      </p:grpSp>
      <p:sp>
        <p:nvSpPr>
          <p:cNvPr id="109" name="Rectangle 108">
            <a:hlinkClick r:id="rId12" action="ppaction://hlinksldjump"/>
            <a:extLst>
              <a:ext uri="{FF2B5EF4-FFF2-40B4-BE49-F238E27FC236}">
                <a16:creationId xmlns:a16="http://schemas.microsoft.com/office/drawing/2014/main" id="{A46F7D64-8429-7ECD-026E-31FA9A77133E}"/>
              </a:ext>
            </a:extLst>
          </p:cNvPr>
          <p:cNvSpPr/>
          <p:nvPr/>
        </p:nvSpPr>
        <p:spPr>
          <a:xfrm>
            <a:off x="5614213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10" name="Rectangle 109">
            <a:hlinkClick r:id="rId13" action="ppaction://hlinksldjump"/>
            <a:extLst>
              <a:ext uri="{FF2B5EF4-FFF2-40B4-BE49-F238E27FC236}">
                <a16:creationId xmlns:a16="http://schemas.microsoft.com/office/drawing/2014/main" id="{A38BF2DC-3930-660C-37DF-09576F066CB2}"/>
              </a:ext>
            </a:extLst>
          </p:cNvPr>
          <p:cNvSpPr/>
          <p:nvPr/>
        </p:nvSpPr>
        <p:spPr>
          <a:xfrm>
            <a:off x="6185885" y="3698859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921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00D4E-CEAD-A46A-E019-7FB0DFAF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EF0C92E9-5844-AE7A-1F44-51F2F0EE2E17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306FBC-42B8-3804-74E9-1199919A8668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D4DE9-78F6-3894-CF19-2273BE933E71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DC6C9-055D-F284-76DA-EEE12CB657B4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941BB-E61E-59B3-85DD-37DDB42AD999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F3538966-21E8-0141-4101-E4969725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61F120E2-0608-8DDE-F253-E9BE405F2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FAFA6D-E72A-4FB9-9A5F-E2EF74C6CA4B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5599F-FDDD-716B-59F9-FDA82820D392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BF56E2C5-8454-03FA-7DFC-D5EE1F3F7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368D6E-55AF-8848-224A-13C54F4243F2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8B61E7-4552-7346-BFBE-8107B3B29063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478C7-FA90-208A-3175-C2647330CAE5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45CD51A2-D06F-2D22-7AB7-B4F0551C4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77B8946-4BF8-2F7F-9367-257F2AC1138A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766B8222-4B39-9A98-FE2E-B28ED1CA3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ED60614-D049-D73C-11E4-188DA84B8833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65D19B-3856-4125-7796-36A64BBC7201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5D03E432-011A-3274-1883-5DB9ADEF85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5A4AF7D-AC97-4262-6A8C-5A0C26E269AA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34248A-05F2-FCB7-0024-3409A0B22227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DF860FA-B796-8B68-DC39-B13FA24FF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914052-9472-B696-1E19-18CF49040880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801B97-8519-4B70-6224-74C66C982480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7FF714-FD50-6627-4BA3-95EE176C4A0A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0DB66E-CCAB-DA1C-FB2D-8113A03617A3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897190-F036-6667-EEE2-C90028587BEB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615E97-D38F-BE5C-4221-86500954F9C5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1F8C1E-1E3C-9109-5B78-38F96B340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DFB192-9709-2F1A-D688-08DD9B60FDEE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A051E-C14E-B9F0-A9DB-3DE161B34023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023059-A38A-2206-1CD0-3BF153B32551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B6FD-1BDB-9BB4-4E9B-B61E175A4DDF}"/>
              </a:ext>
            </a:extLst>
          </p:cNvPr>
          <p:cNvSpPr/>
          <p:nvPr/>
        </p:nvSpPr>
        <p:spPr>
          <a:xfrm>
            <a:off x="2777751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185886-E889-AFC8-1462-DE5168AE338A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012B5-8782-F4EF-6BED-46631CD19FDC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69A964-2A97-43DE-D8F7-1EFE19BDB54F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FC9FC3-1A5B-D908-65C2-B7F9248A077A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BA884E-A604-6613-181A-DFD0FA7322A9}"/>
              </a:ext>
            </a:extLst>
          </p:cNvPr>
          <p:cNvCxnSpPr>
            <a:cxnSpLocks/>
          </p:cNvCxnSpPr>
          <p:nvPr/>
        </p:nvCxnSpPr>
        <p:spPr>
          <a:xfrm>
            <a:off x="7507176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AA29A-4B85-09D6-8311-E3456BA1BABC}"/>
              </a:ext>
            </a:extLst>
          </p:cNvPr>
          <p:cNvCxnSpPr>
            <a:cxnSpLocks/>
          </p:cNvCxnSpPr>
          <p:nvPr/>
        </p:nvCxnSpPr>
        <p:spPr>
          <a:xfrm>
            <a:off x="833242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521BB0-1424-EADA-ADD9-884234759467}"/>
              </a:ext>
            </a:extLst>
          </p:cNvPr>
          <p:cNvCxnSpPr>
            <a:cxnSpLocks/>
          </p:cNvCxnSpPr>
          <p:nvPr/>
        </p:nvCxnSpPr>
        <p:spPr>
          <a:xfrm>
            <a:off x="8896564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A25273-30EF-E72C-95E9-B994AF2F5072}"/>
              </a:ext>
            </a:extLst>
          </p:cNvPr>
          <p:cNvCxnSpPr>
            <a:cxnSpLocks/>
          </p:cNvCxnSpPr>
          <p:nvPr/>
        </p:nvCxnSpPr>
        <p:spPr>
          <a:xfrm>
            <a:off x="100186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52EDAD-87D3-87D2-CC69-672D6B437A0B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1CA5EA-3DCF-4777-EC4F-986107D84274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5BA052-2445-831F-5F21-A1122AF55B9C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EBC48C-37C0-4AB4-176E-309869C661D8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BF90A3-D8F7-F201-3BC5-1E4B127393FA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2CFE96-BD66-C329-5440-171BFE677789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6D0014-F040-D53C-505D-C8A211D70097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77CDEF-6CE6-4018-2183-7BA538181E97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E78AB2-E5CC-1F11-7604-E938D21225B3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181999-6229-0271-D69D-9265BBA0B42A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4EF429-974C-0FAD-0070-B40CEE0E7696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864CC-FA60-6513-9437-742A0907156F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96AF4D-77E4-DB42-FB7B-F7F5D53EF9AE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AF5B05-A980-FAFD-6977-61C7A06FBCB4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EFF998-9909-C1D9-4F9D-AD9A86E0D250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6D59A8-18CB-AE46-CC26-F1C0A1D33E83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8AA792-6F51-76C4-ECED-4E846B180CE3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E871A-F9A8-9CB3-ECBD-5E692DEA48C4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001816-06A5-EF85-7347-6E9791BABA8D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839E90-CC73-900F-BAE9-527A0C84ADAA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24ECDC-A3E4-8CC0-955B-A47139757F25}"/>
              </a:ext>
            </a:extLst>
          </p:cNvPr>
          <p:cNvSpPr txBox="1"/>
          <p:nvPr/>
        </p:nvSpPr>
        <p:spPr>
          <a:xfrm>
            <a:off x="742404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56B977-D2BA-9942-51B8-35E8628B4F5A}"/>
              </a:ext>
            </a:extLst>
          </p:cNvPr>
          <p:cNvSpPr txBox="1"/>
          <p:nvPr/>
        </p:nvSpPr>
        <p:spPr>
          <a:xfrm>
            <a:off x="811623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Điểm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2FF89-E7B3-2D2E-FB24-E602FC2AE28F}"/>
              </a:ext>
            </a:extLst>
          </p:cNvPr>
          <p:cNvSpPr txBox="1"/>
          <p:nvPr/>
        </p:nvSpPr>
        <p:spPr>
          <a:xfrm>
            <a:off x="8968836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bắt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đầu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8C2600-5666-069D-CC56-00FC7F01DA65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57A1CA-9D3D-390C-A057-9F9866A339E6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2465E3-0F13-5E95-F916-FB93FEFBB196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4933686-8A7E-F302-A760-A6D0D49B3D26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58D1F9-E59F-90F8-657C-CC0FF3D5AF28}"/>
              </a:ext>
            </a:extLst>
          </p:cNvPr>
          <p:cNvSpPr txBox="1"/>
          <p:nvPr/>
        </p:nvSpPr>
        <p:spPr>
          <a:xfrm>
            <a:off x="9976835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kết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thúc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1C056E-E595-1F1C-8D08-62F470FEC7FB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F69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1CC54D-5B15-A7FA-CBAD-0ADC3AB6CF1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E6B268-43E7-6FD7-268D-5A751BA2FD6E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B70ACE-C9CE-2377-56AA-29F12CFFE0DD}"/>
              </a:ext>
            </a:extLst>
          </p:cNvPr>
          <p:cNvSpPr txBox="1"/>
          <p:nvPr/>
        </p:nvSpPr>
        <p:spPr>
          <a:xfrm>
            <a:off x="2706742" y="1560376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6818D6-7A0D-BC25-E98C-FE325F1E0D26}"/>
              </a:ext>
            </a:extLst>
          </p:cNvPr>
          <p:cNvSpPr txBox="1"/>
          <p:nvPr/>
        </p:nvSpPr>
        <p:spPr>
          <a:xfrm>
            <a:off x="3792926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D85251-0209-7CA1-BA31-1EEBA409F1E9}"/>
              </a:ext>
            </a:extLst>
          </p:cNvPr>
          <p:cNvSpPr txBox="1"/>
          <p:nvPr/>
        </p:nvSpPr>
        <p:spPr>
          <a:xfrm>
            <a:off x="4411101" y="1560376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66DC19-E71C-7F73-7FFE-D38E95B7A2F6}"/>
              </a:ext>
            </a:extLst>
          </p:cNvPr>
          <p:cNvSpPr txBox="1"/>
          <p:nvPr/>
        </p:nvSpPr>
        <p:spPr>
          <a:xfrm>
            <a:off x="5454722" y="1560376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616CC4-F683-79CB-E594-E99C15E09FB2}"/>
              </a:ext>
            </a:extLst>
          </p:cNvPr>
          <p:cNvSpPr txBox="1"/>
          <p:nvPr/>
        </p:nvSpPr>
        <p:spPr>
          <a:xfrm>
            <a:off x="6500170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62DF0-71E7-E465-2BED-37EDCE815DBE}"/>
              </a:ext>
            </a:extLst>
          </p:cNvPr>
          <p:cNvSpPr txBox="1"/>
          <p:nvPr/>
        </p:nvSpPr>
        <p:spPr>
          <a:xfrm>
            <a:off x="8254761" y="1560376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9.5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B5631F-AB34-E17E-49AF-B700EE08228F}"/>
              </a:ext>
            </a:extLst>
          </p:cNvPr>
          <p:cNvGrpSpPr/>
          <p:nvPr/>
        </p:nvGrpSpPr>
        <p:grpSpPr>
          <a:xfrm>
            <a:off x="7869225" y="1610413"/>
            <a:ext cx="93372" cy="95808"/>
            <a:chOff x="9389151" y="1610413"/>
            <a:chExt cx="93372" cy="958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8EEE8F5-E939-9990-BA59-DD7A390BB681}"/>
                </a:ext>
              </a:extLst>
            </p:cNvPr>
            <p:cNvSpPr/>
            <p:nvPr/>
          </p:nvSpPr>
          <p:spPr>
            <a:xfrm>
              <a:off x="9389593" y="1610413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C7AC23-BB52-5C18-F03D-D7AF6B07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151" y="1612849"/>
              <a:ext cx="93372" cy="93372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0123AC9-78EE-F2A1-F8B1-0EA5724554AB}"/>
              </a:ext>
            </a:extLst>
          </p:cNvPr>
          <p:cNvCxnSpPr>
            <a:cxnSpLocks/>
          </p:cNvCxnSpPr>
          <p:nvPr/>
        </p:nvCxnSpPr>
        <p:spPr>
          <a:xfrm>
            <a:off x="11221391" y="1057165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D4899AB-7A2C-77C2-B969-07BAEE3EC9A2}"/>
              </a:ext>
            </a:extLst>
          </p:cNvPr>
          <p:cNvSpPr txBox="1"/>
          <p:nvPr/>
        </p:nvSpPr>
        <p:spPr>
          <a:xfrm>
            <a:off x="11197270" y="1137484"/>
            <a:ext cx="77620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Khóa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6A56A3-5058-D3B2-11A0-49899103C434}"/>
              </a:ext>
            </a:extLst>
          </p:cNvPr>
          <p:cNvSpPr txBox="1"/>
          <p:nvPr/>
        </p:nvSpPr>
        <p:spPr>
          <a:xfrm>
            <a:off x="2684368" y="3144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AI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2C23E1-C3AC-7282-669C-F0B1AC4E1DFD}"/>
              </a:ext>
            </a:extLst>
          </p:cNvPr>
          <p:cNvSpPr txBox="1"/>
          <p:nvPr/>
        </p:nvSpPr>
        <p:spPr>
          <a:xfrm>
            <a:off x="8820262" y="156346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2020-01-04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7A40AC-9743-0402-EFFC-81EF6489A7A8}"/>
              </a:ext>
            </a:extLst>
          </p:cNvPr>
          <p:cNvSpPr txBox="1"/>
          <p:nvPr/>
        </p:nvSpPr>
        <p:spPr>
          <a:xfrm>
            <a:off x="9938935" y="1563631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2021-01-04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B8A799-894D-E52C-64AE-EA7E78AA2D92}"/>
              </a:ext>
            </a:extLst>
          </p:cNvPr>
          <p:cNvSpPr txBox="1"/>
          <p:nvPr/>
        </p:nvSpPr>
        <p:spPr>
          <a:xfrm>
            <a:off x="11148219" y="1560376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ECFAA14-1386-D222-D6FF-978AAC6B5EA4}"/>
              </a:ext>
            </a:extLst>
          </p:cNvPr>
          <p:cNvSpPr/>
          <p:nvPr/>
        </p:nvSpPr>
        <p:spPr>
          <a:xfrm>
            <a:off x="4538497" y="2764270"/>
            <a:ext cx="3115007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3BF8ED-1F77-1251-4674-FEA23BD1DF98}"/>
              </a:ext>
            </a:extLst>
          </p:cNvPr>
          <p:cNvSpPr txBox="1"/>
          <p:nvPr/>
        </p:nvSpPr>
        <p:spPr>
          <a:xfrm>
            <a:off x="4545646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Xác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122D796-7727-4CD9-DADA-81C04518611D}"/>
              </a:ext>
            </a:extLst>
          </p:cNvPr>
          <p:cNvGrpSpPr/>
          <p:nvPr/>
        </p:nvGrpSpPr>
        <p:grpSpPr>
          <a:xfrm>
            <a:off x="7442206" y="2855296"/>
            <a:ext cx="89867" cy="89867"/>
            <a:chOff x="3406140" y="480422"/>
            <a:chExt cx="240030" cy="24003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0DF3B4C-BB1E-4580-7570-4F9C51B40311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95FCD3-ECFE-B33D-F9BE-AE1063114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hlinkClick r:id="rId11" action="ppaction://hlinksldjump"/>
            <a:extLst>
              <a:ext uri="{FF2B5EF4-FFF2-40B4-BE49-F238E27FC236}">
                <a16:creationId xmlns:a16="http://schemas.microsoft.com/office/drawing/2014/main" id="{F8C66E57-71BF-234C-455E-9118F49F5F1F}"/>
              </a:ext>
            </a:extLst>
          </p:cNvPr>
          <p:cNvSpPr/>
          <p:nvPr/>
        </p:nvSpPr>
        <p:spPr>
          <a:xfrm>
            <a:off x="5900049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635795-D480-94FA-6FF6-72C02684001D}"/>
              </a:ext>
            </a:extLst>
          </p:cNvPr>
          <p:cNvGrpSpPr/>
          <p:nvPr/>
        </p:nvGrpSpPr>
        <p:grpSpPr>
          <a:xfrm>
            <a:off x="4721292" y="3228536"/>
            <a:ext cx="252272" cy="369332"/>
            <a:chOff x="4237316" y="3370272"/>
            <a:chExt cx="252272" cy="36933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03205BD-ADB7-E648-B6E6-7E990C441778}"/>
                </a:ext>
              </a:extLst>
            </p:cNvPr>
            <p:cNvSpPr/>
            <p:nvPr/>
          </p:nvSpPr>
          <p:spPr>
            <a:xfrm>
              <a:off x="4237316" y="3425971"/>
              <a:ext cx="250838" cy="250838"/>
            </a:xfrm>
            <a:prstGeom prst="ellipse">
              <a:avLst/>
            </a:prstGeom>
            <a:solidFill>
              <a:srgbClr val="CBCD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A34C3C5-9E07-0ADE-7258-1AA5447B5707}"/>
                </a:ext>
              </a:extLst>
            </p:cNvPr>
            <p:cNvSpPr txBox="1"/>
            <p:nvPr/>
          </p:nvSpPr>
          <p:spPr>
            <a:xfrm>
              <a:off x="4242404" y="3370272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169DAC-EF9A-5320-D3F2-A6AD10F6C7C4}"/>
              </a:ext>
            </a:extLst>
          </p:cNvPr>
          <p:cNvSpPr txBox="1"/>
          <p:nvPr/>
        </p:nvSpPr>
        <p:spPr>
          <a:xfrm>
            <a:off x="5069485" y="3286706"/>
            <a:ext cx="255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đã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được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khỏi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danh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sách</a:t>
            </a:r>
            <a:endParaRPr lang="en-US" sz="1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5B10-F229-26E7-ADA3-86E5ABBB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AD1873D-8421-2315-B563-2E1E09D93999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49270-488D-AE88-EFCE-20F532C47F55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A2FC8-E043-7C72-95FF-039E316511C0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F7266EC-A991-82E5-5A82-7A163DE64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35" name="Rectangle 34">
            <a:hlinkClick r:id="rId4" action="ppaction://hlinksldjump"/>
            <a:extLst>
              <a:ext uri="{FF2B5EF4-FFF2-40B4-BE49-F238E27FC236}">
                <a16:creationId xmlns:a16="http://schemas.microsoft.com/office/drawing/2014/main" id="{48701B7E-7D10-9E55-346B-6CF968157163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48A74F38-2866-2B18-2396-767C40B7A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2B924-D383-2924-5FAA-90F2F88D6939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27D230-FC68-BFE4-9A29-9DFDCF5A179D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E66CA96-4B57-232B-6AA9-2946A71BF39F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930C89F-9487-C3B8-7122-FADBD26F45CD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EDE4A1-1D1B-6716-EFAB-5EE174A61E6E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667139-237B-D323-9268-4E5CA1A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532B44-C957-0C10-5EA8-1D3C53EDA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5C1F9E30-9340-FBA6-3626-88C35FF5461B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722A8-5BA4-2EB5-5AE9-77B7BB4D3F7A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0EED6-5157-95DD-C5BD-EE73CA0882E4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B3D86F-5BB6-6AB5-27D0-FFE99151CDC9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2635D-8EF4-E46B-A28E-D682F6359E1D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67F83D-9506-ECA5-9581-F15181CC7018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E0F27-5A04-560D-2DF1-2CF3DFD370C4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370188-E5C8-7E24-BF53-146431E4D7D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715465-6491-C6C7-B14F-CBE720BB5EBD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880282-93BB-FAFA-9ED6-6F2DFBCC75DA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9F77CF-F5FF-FF3E-52C5-AA35742AE744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EC39CFC-206C-CF14-5F83-BB7E84B50DE7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2B729C-6B2A-411B-CEE0-1AD00B3017A9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B6B563-A109-0503-583D-8F484EAC1737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3A125F-F194-D9A4-81E8-58DB0ACCC4E0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007ABB-F029-C93F-935A-1B9A38C41F92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A633DA-1190-39CF-CFA0-1588D2688F68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03C513-3709-F98D-E2D9-37C0766E8094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1D7ABD-BF80-CB5D-8318-A74F9B37A547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156570-4A6A-0E38-4C5B-C3F93916793B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908E404-B2B8-84B0-F020-86E6C8668C03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0876DD8-B8DB-A750-D057-ED30B76AFB7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AF5E71A-B13E-1EAD-DCA9-357D04359E9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312912C7-0802-C86A-EC6F-64F4E5B822CF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hlinkClick r:id="rId4" action="ppaction://hlinksldjump"/>
            <a:extLst>
              <a:ext uri="{FF2B5EF4-FFF2-40B4-BE49-F238E27FC236}">
                <a16:creationId xmlns:a16="http://schemas.microsoft.com/office/drawing/2014/main" id="{3C749110-4826-05CC-7611-9ED25BE57C0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C9081-03B8-071B-BB28-E48963C95E36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5FACE-4DCA-3B43-0284-5FF0D63E2249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6146DFED-99E8-C7E2-AD5F-0F6412F2A983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B3F0-BC76-AEE7-40A6-DD46279EFBC2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8B2A5-635C-E9AF-DADB-C84FF3D42DEF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8B2D9-B529-E95B-2334-7AC0FF4997A8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A7081-BCD7-52F9-312C-7CB3BC01C669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8A5E4-3F13-003D-7654-7E28DD86596F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8A8B0-B39F-ABA7-1F8F-4D8F4D790C7D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09E302-5FB6-2FCF-502B-AEBB77EF3F76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C485414-3C1F-4872-4D03-324F70E5A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334C6-47FA-7F77-815C-ED46EFBAC895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F2186-B067-E85F-B947-062FB8A315FC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hlinkClick r:id="rId9" action="ppaction://hlinksldjump"/>
            <a:extLst>
              <a:ext uri="{FF2B5EF4-FFF2-40B4-BE49-F238E27FC236}">
                <a16:creationId xmlns:a16="http://schemas.microsoft.com/office/drawing/2014/main" id="{0CE18BB0-EE59-2A58-4110-75AE04EF11F8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white computer screen with a star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61EA0942-D760-01E1-102E-610C80F5A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48" name="TextBox 47">
            <a:hlinkClick r:id="rId9" action="ppaction://hlinksldjump"/>
            <a:extLst>
              <a:ext uri="{FF2B5EF4-FFF2-40B4-BE49-F238E27FC236}">
                <a16:creationId xmlns:a16="http://schemas.microsoft.com/office/drawing/2014/main" id="{154F7D85-3ED0-FD63-F03C-FC6FD29BC1AF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hlinkClick r:id="rId11" action="ppaction://hlinksldjump"/>
            <a:extLst>
              <a:ext uri="{FF2B5EF4-FFF2-40B4-BE49-F238E27FC236}">
                <a16:creationId xmlns:a16="http://schemas.microsoft.com/office/drawing/2014/main" id="{111F59F5-79DD-0D76-1485-C764C7DA1670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11" action="ppaction://hlinksldjump"/>
            <a:extLst>
              <a:ext uri="{FF2B5EF4-FFF2-40B4-BE49-F238E27FC236}">
                <a16:creationId xmlns:a16="http://schemas.microsoft.com/office/drawing/2014/main" id="{291EBB86-12FA-81CA-E995-65847B757EA1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 descr="A white arrow pointing to the righ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CC2429FE-6EC0-FB3D-7030-18B3618B0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54" name="Rectangle 53">
            <a:hlinkClick r:id="rId13" action="ppaction://hlinksldjump"/>
            <a:extLst>
              <a:ext uri="{FF2B5EF4-FFF2-40B4-BE49-F238E27FC236}">
                <a16:creationId xmlns:a16="http://schemas.microsoft.com/office/drawing/2014/main" id="{6F87AFD6-CC32-45F7-25F8-FAA039E8220E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 descr="A white circle with a black background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461D32B1-9EB5-DBFB-0644-EADCE86218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57" name="TextBox 56">
            <a:hlinkClick r:id="rId13" action="ppaction://hlinksldjump"/>
            <a:extLst>
              <a:ext uri="{FF2B5EF4-FFF2-40B4-BE49-F238E27FC236}">
                <a16:creationId xmlns:a16="http://schemas.microsoft.com/office/drawing/2014/main" id="{CD622743-B97C-BC1F-B50F-5DD519A13026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hlinkClick r:id="rId15" action="ppaction://hlinksldjump"/>
            <a:extLst>
              <a:ext uri="{FF2B5EF4-FFF2-40B4-BE49-F238E27FC236}">
                <a16:creationId xmlns:a16="http://schemas.microsoft.com/office/drawing/2014/main" id="{54945BFE-A624-5246-2AB8-2063C27DF5D8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hlinkClick r:id="rId15" action="ppaction://hlinksldjump"/>
            <a:extLst>
              <a:ext uri="{FF2B5EF4-FFF2-40B4-BE49-F238E27FC236}">
                <a16:creationId xmlns:a16="http://schemas.microsoft.com/office/drawing/2014/main" id="{6800F4E5-2A74-ECDF-E5C0-D422D354106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 descr="A white rectangles with a dot on it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C20013E6-A49C-208D-080A-2024FDB9AC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72" name="Rectangle 71">
            <a:hlinkClick r:id="rId17" action="ppaction://hlinksldjump"/>
            <a:extLst>
              <a:ext uri="{FF2B5EF4-FFF2-40B4-BE49-F238E27FC236}">
                <a16:creationId xmlns:a16="http://schemas.microsoft.com/office/drawing/2014/main" id="{F89ED3A5-B600-46EF-C9D4-5EF5502A8729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hlinkClick r:id="rId17" action="ppaction://hlinksldjump"/>
            <a:extLst>
              <a:ext uri="{FF2B5EF4-FFF2-40B4-BE49-F238E27FC236}">
                <a16:creationId xmlns:a16="http://schemas.microsoft.com/office/drawing/2014/main" id="{383024AB-EA6E-812F-66E9-480A8C5F6780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 descr="A white letter in a circle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13C50FA0-F252-ED28-F481-CB1DC145CC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BABFE-4542-48C1-FCA1-6BECC59E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B23E32E-6615-3288-17B9-B09233DE5C6A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3A816-B773-A5EA-B497-8EF1E78AE0CB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FEB82-7081-C631-F30E-F227172A971B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C96B0D4-4251-7CB1-79CD-C2CD6D550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640690-9FE3-D493-0997-FC1A9E1CFC9F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E4E45A-F8EE-64D9-397A-38791092DB43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14025F-4577-57C1-AF7F-1974697E075D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B0DBE27-7E11-8BD1-C498-9AF39AD1444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589125-712B-75BE-3E7A-6C4EE49A4272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34DBB6-4A8F-4EB6-001A-0CFB8D7D4DE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C275491-54C3-2A9C-4E76-48A4F9E91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C455BF5-2445-AB12-C251-20277FE1F1C1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F2255-1789-DEFB-78CD-3396893A2592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C522B9-EB8B-47CB-5150-C7860CDD4B53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329257-9173-DBAA-C690-FB092EECA658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0A145-4B17-80F8-1FF7-0EAAB09B8C44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93074D-7FA1-2F50-035C-B689C9F90804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ACC7D2-A879-9040-8F91-B34C9029657F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D5DE8F-F797-3F00-73E7-216A9983054B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13BD57-4D16-EB6F-454F-B55F7B345BE4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BB9B0-5508-0C83-2D37-6D7765887F03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16E183-D847-89DA-B91D-1E2B7D45F3DF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E1C1E8-EAC3-CA6F-AAFE-8A7B4F0860BF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B6FAA-22FD-64B8-647A-9C71DC2AD3F3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157898-9D41-D150-85D4-04CF4852840D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0134790-1E34-5592-612A-0A29BD46163C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BBFF714-64B3-B242-D88A-A58530603279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FB1652-3F85-BD41-B2E2-40EFCDF524D1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99B476-8C2B-DBBD-B626-04F2B7D71073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8F2AAC-193F-5D51-3E31-774CFEB96D92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EC5915-5F9A-7516-D527-62AF67F7CCD0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DAF3EE-CDDE-055C-5CB8-08CFBAD7C9C1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0650FFF-9A29-0C0A-E148-7196F8B6BBFE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D8B3037-F15B-94C3-DC33-6DDDC27DF82A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EC1B9FB-5085-F214-9521-F04201288781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2525E-3FA1-8A80-2A6F-AB38DD7BEE16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6C439-55B1-F1BF-CDE7-7845CFDBE232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2766-4B13-48BD-A8AE-5CE5B74E0342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58343-0D4F-416C-8C54-7BBBA98B30A9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4A74A-B501-6690-923C-4FF67874F143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87866-A5B5-ED6A-8DD6-6F197BF3F8CE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60F8E-E205-6023-95FE-7852E99170C6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6C59DD-3868-4894-1EEA-5F246DF541EB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9F522E-AD9B-78D5-4FDA-A42DEE8E12AE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ACE3B6C-A4BF-C868-55D3-37C01F86A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F68FAE-3A60-3883-9D0D-D78AAD2C87BB}"/>
              </a:ext>
            </a:extLst>
          </p:cNvPr>
          <p:cNvCxnSpPr>
            <a:cxnSpLocks/>
          </p:cNvCxnSpPr>
          <p:nvPr/>
        </p:nvCxnSpPr>
        <p:spPr>
          <a:xfrm>
            <a:off x="3091080" y="736266"/>
            <a:ext cx="0" cy="900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28E1F4-EE60-6419-333C-0B630C745951}"/>
              </a:ext>
            </a:extLst>
          </p:cNvPr>
          <p:cNvSpPr txBox="1"/>
          <p:nvPr/>
        </p:nvSpPr>
        <p:spPr>
          <a:xfrm>
            <a:off x="2702092" y="670860"/>
            <a:ext cx="48282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20176-1F60-7043-31AD-F52646C0D934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211C73-A91B-CD3B-43C4-BA7E7B6A5DFB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8ABE038E-D047-92E6-2F79-6FEE42A34157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A white computer screen with a star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967DC0F-7E2C-7E9D-5B59-3E880A7F7D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50" name="TextBox 49">
            <a:hlinkClick r:id="rId5" action="ppaction://hlinksldjump"/>
            <a:extLst>
              <a:ext uri="{FF2B5EF4-FFF2-40B4-BE49-F238E27FC236}">
                <a16:creationId xmlns:a16="http://schemas.microsoft.com/office/drawing/2014/main" id="{9EF04595-A92F-A7A8-A004-B63BF47951DC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hlinkClick r:id="rId7" action="ppaction://hlinksldjump"/>
            <a:extLst>
              <a:ext uri="{FF2B5EF4-FFF2-40B4-BE49-F238E27FC236}">
                <a16:creationId xmlns:a16="http://schemas.microsoft.com/office/drawing/2014/main" id="{2261B2F3-FE00-4A72-79D8-42BAAB70B5D4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hlinkClick r:id="rId7" action="ppaction://hlinksldjump"/>
            <a:extLst>
              <a:ext uri="{FF2B5EF4-FFF2-40B4-BE49-F238E27FC236}">
                <a16:creationId xmlns:a16="http://schemas.microsoft.com/office/drawing/2014/main" id="{F32FFCDD-5998-2BA9-2EA4-10D821B7355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 descr="A white arrow pointing to the right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4A81857B-5E0F-D6D6-76A8-F68FD7B9C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57" name="Rectangle 56">
            <a:hlinkClick r:id="rId9" action="ppaction://hlinksldjump"/>
            <a:extLst>
              <a:ext uri="{FF2B5EF4-FFF2-40B4-BE49-F238E27FC236}">
                <a16:creationId xmlns:a16="http://schemas.microsoft.com/office/drawing/2014/main" id="{662A7150-E38E-25F3-1854-60A8CBBAA868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 descr="A white circle with a black background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6DA3CD50-9FA4-471F-973E-A1C5363339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66" name="TextBox 65">
            <a:hlinkClick r:id="rId9" action="ppaction://hlinksldjump"/>
            <a:extLst>
              <a:ext uri="{FF2B5EF4-FFF2-40B4-BE49-F238E27FC236}">
                <a16:creationId xmlns:a16="http://schemas.microsoft.com/office/drawing/2014/main" id="{4C297867-73B5-BC6C-88F0-B695A0AC7682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hlinkClick r:id="rId11" action="ppaction://hlinksldjump"/>
            <a:extLst>
              <a:ext uri="{FF2B5EF4-FFF2-40B4-BE49-F238E27FC236}">
                <a16:creationId xmlns:a16="http://schemas.microsoft.com/office/drawing/2014/main" id="{ED5B5EA7-080D-81CC-85A2-59F7C207F58D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hlinkClick r:id="rId11" action="ppaction://hlinksldjump"/>
            <a:extLst>
              <a:ext uri="{FF2B5EF4-FFF2-40B4-BE49-F238E27FC236}">
                <a16:creationId xmlns:a16="http://schemas.microsoft.com/office/drawing/2014/main" id="{4218E1D4-D969-9558-02D9-2894A26832B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 descr="A white rectangles with a dot on i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FA658AAB-7DE5-B2AD-63CC-47FD68FA19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77" name="Rectangle 76">
            <a:hlinkClick r:id="rId13" action="ppaction://hlinksldjump"/>
            <a:extLst>
              <a:ext uri="{FF2B5EF4-FFF2-40B4-BE49-F238E27FC236}">
                <a16:creationId xmlns:a16="http://schemas.microsoft.com/office/drawing/2014/main" id="{A68F27E6-FCAE-65EA-664D-705615F7227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hlinkClick r:id="rId13" action="ppaction://hlinksldjump"/>
            <a:extLst>
              <a:ext uri="{FF2B5EF4-FFF2-40B4-BE49-F238E27FC236}">
                <a16:creationId xmlns:a16="http://schemas.microsoft.com/office/drawing/2014/main" id="{E27A3B6C-628C-FC4D-85AD-9DECA02F4C7D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 descr="A white letter in a circle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1F0EC933-F9FB-57C4-FDAF-3523D25284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80" name="Rectangle 79">
            <a:hlinkClick r:id="rId15" action="ppaction://hlinksldjump"/>
            <a:extLst>
              <a:ext uri="{FF2B5EF4-FFF2-40B4-BE49-F238E27FC236}">
                <a16:creationId xmlns:a16="http://schemas.microsoft.com/office/drawing/2014/main" id="{BEBAB336-3BBE-3248-5EC1-38C9D2674AF9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white logo with a pencil and person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B76812DF-9B17-21C2-6197-D30E777015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82" name="TextBox 81">
            <a:hlinkClick r:id="rId15" action="ppaction://hlinksldjump"/>
            <a:extLst>
              <a:ext uri="{FF2B5EF4-FFF2-40B4-BE49-F238E27FC236}">
                <a16:creationId xmlns:a16="http://schemas.microsoft.com/office/drawing/2014/main" id="{C3328CF5-3435-2A14-6FCB-268809787656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hlinkClick r:id="rId17" action="ppaction://hlinksldjump"/>
            <a:extLst>
              <a:ext uri="{FF2B5EF4-FFF2-40B4-BE49-F238E27FC236}">
                <a16:creationId xmlns:a16="http://schemas.microsoft.com/office/drawing/2014/main" id="{AFC6F2B2-9971-1908-9F20-16EECA3B4501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EEC-3D20-61F0-EECC-7D164C0B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533581CF-7614-70DA-2ACA-CF56FA2D1D0F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08740-BDBE-C12E-CEC3-DC23C625A75F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355EF-4FD9-B148-42A0-83BA7A431DB9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75E44-D277-57E8-B527-EC9A06D72A71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3DDC888-7A09-1DB3-715B-1AC346718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2B33223A-89BB-3482-0342-70CF52ACB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C1EAC-4255-7B2D-B168-055AD3DDA786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A96C8F-F61E-8D48-CA46-935B82FDFFA7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25D81BCC-E651-9F76-049A-E221BEF57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4C50AE-69C8-698E-E7B1-C98A0D497AA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652FC8-2DEB-3C53-4A75-7178B703FCC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522D6-3F33-C83B-8BBE-C73B2E24DF91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581A0587-7327-1F67-E56E-F12AEE229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697FFEF-A317-8254-3283-1464EB10483A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A0937014-5E3A-8CBA-29ED-CCD6A0984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B4286-23C7-40FB-AF5A-5FF2EB7DAEA0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F60DEE-F142-1204-0CA8-55E44D2DB168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5CCD16A1-6D24-0EA1-D2E1-714CE6FA0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A2676E-1AFF-53AD-32F6-64BD15D90526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FA41B-0CA9-4BCF-A4A5-0C82EF717C20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8040AEE1-5DD0-2B58-65AF-9F2B83508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33FF2F-B6E3-EF5C-8FDA-B88DF2045E83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E28321-EA2C-2F55-7750-909CE13A427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D797EF-3A79-2F4B-16F5-504478B3E231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FB5653-9ADC-9B71-2185-B33EDB1CCF88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32781D-1876-29EE-CE1B-6AE1D71C2440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25EA719-1265-57DF-E60B-AE47B5329EB3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EB39DB-682A-EA77-D662-8D9FB25A9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6366B26-72B4-25B1-3949-2B9D99436210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F3C1FC-F263-1015-D410-70F84E6DAB02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3AFA6-F066-7878-DE43-5B6AC15B2FD9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FC246-63AE-95D6-58D4-102C5C011C04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08C790-A6AE-6CE1-60D8-4E500745E82F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377C60-9A0A-5F73-FFBF-B96289A4B7C4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580907-EDA3-B21A-1888-A697B1EB1855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D17A32-6A15-DE36-53DC-6994AEB78556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6D981-0EEE-4323-2B82-E46A8345F5DE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030533-82E9-EB71-322A-2A0EF1FB4CE0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491B-DB63-29AE-88B7-2AE979A6E80B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D038F-4591-81CA-FDAF-4D0281753025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1495AA-7ABD-B6CD-866B-ACA5A467C3C2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A900F4-EF41-7EF0-5342-DFD8F19419F7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0770371-E346-4052-3958-9A45A3A10770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F47452-B1B1-D89E-A003-FA8DB387FBB3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5ABCC6-D1B9-3FE5-6C5A-F30AA83057B4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8AE33F-78F8-FE98-2586-656D47AAB846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FEBBBB-6970-AC64-1517-2D193C62E651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2F948D-01BA-A061-07CC-2C1676E8559A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27BA3E-262F-681F-7151-352441E9B800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AC94D36-7C18-C74A-369E-635FF9510B8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6B076EC-06B1-BA20-6B3C-768D5351228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48CE367-0112-B0C9-AE31-ED60B18AD66E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39A885-ACD4-8AE7-D1E1-701AA808D616}"/>
              </a:ext>
            </a:extLst>
          </p:cNvPr>
          <p:cNvSpPr/>
          <p:nvPr/>
        </p:nvSpPr>
        <p:spPr>
          <a:xfrm>
            <a:off x="3825074" y="1885340"/>
            <a:ext cx="4541853" cy="3087321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DF37AC-302D-8EFC-1573-E8763115F5E3}"/>
              </a:ext>
            </a:extLst>
          </p:cNvPr>
          <p:cNvCxnSpPr>
            <a:cxnSpLocks/>
          </p:cNvCxnSpPr>
          <p:nvPr/>
        </p:nvCxnSpPr>
        <p:spPr>
          <a:xfrm>
            <a:off x="7175057" y="2018812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1EAB4A-6449-B0CB-BC6A-428F7CD8D71D}"/>
              </a:ext>
            </a:extLst>
          </p:cNvPr>
          <p:cNvGrpSpPr/>
          <p:nvPr/>
        </p:nvGrpSpPr>
        <p:grpSpPr>
          <a:xfrm>
            <a:off x="7682555" y="1962474"/>
            <a:ext cx="97139" cy="101272"/>
            <a:chOff x="-1772485" y="203119"/>
            <a:chExt cx="65605" cy="6839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08F2726-89BD-489D-8B24-632FEA68EA17}"/>
                </a:ext>
              </a:extLst>
            </p:cNvPr>
            <p:cNvSpPr/>
            <p:nvPr/>
          </p:nvSpPr>
          <p:spPr>
            <a:xfrm>
              <a:off x="-1754003" y="203119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26C4AF-1476-4375-0D4C-26839DFAF325}"/>
                </a:ext>
              </a:extLst>
            </p:cNvPr>
            <p:cNvSpPr/>
            <p:nvPr/>
          </p:nvSpPr>
          <p:spPr>
            <a:xfrm>
              <a:off x="-1772485" y="219144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DE6DC7-BFDF-EAB1-EA7D-68E1C955AE89}"/>
              </a:ext>
            </a:extLst>
          </p:cNvPr>
          <p:cNvGrpSpPr/>
          <p:nvPr/>
        </p:nvGrpSpPr>
        <p:grpSpPr>
          <a:xfrm>
            <a:off x="8144835" y="1973878"/>
            <a:ext cx="89867" cy="89867"/>
            <a:chOff x="3406140" y="480422"/>
            <a:chExt cx="240030" cy="24003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933062-ABDD-B4BD-E06B-72E1AD1518F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97D666-7CEA-1CFA-1957-7ABF01B56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hlinkClick r:id="rId10" action="ppaction://hlinksldjump"/>
            <a:extLst>
              <a:ext uri="{FF2B5EF4-FFF2-40B4-BE49-F238E27FC236}">
                <a16:creationId xmlns:a16="http://schemas.microsoft.com/office/drawing/2014/main" id="{CBF19386-DF20-5749-ABC3-CD8C7AA771F5}"/>
              </a:ext>
            </a:extLst>
          </p:cNvPr>
          <p:cNvSpPr/>
          <p:nvPr/>
        </p:nvSpPr>
        <p:spPr>
          <a:xfrm>
            <a:off x="7206765" y="2260242"/>
            <a:ext cx="1046375" cy="314226"/>
          </a:xfrm>
          <a:prstGeom prst="rect">
            <a:avLst/>
          </a:prstGeom>
          <a:solidFill>
            <a:srgbClr val="45A050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19A06-35F8-6B64-FDD3-A3C04428F391}"/>
              </a:ext>
            </a:extLst>
          </p:cNvPr>
          <p:cNvSpPr txBox="1"/>
          <p:nvPr/>
        </p:nvSpPr>
        <p:spPr>
          <a:xfrm>
            <a:off x="3891761" y="2654557"/>
            <a:ext cx="167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12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4D644C-A38A-2ADF-93E2-CE2F4FD259C0}"/>
              </a:ext>
            </a:extLst>
          </p:cNvPr>
          <p:cNvSpPr txBox="1"/>
          <p:nvPr/>
        </p:nvSpPr>
        <p:spPr>
          <a:xfrm>
            <a:off x="4074703" y="294942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1" name="Rectangle 50">
            <a:hlinkClick r:id="rId11" action="ppaction://hlinksldjump"/>
            <a:extLst>
              <a:ext uri="{FF2B5EF4-FFF2-40B4-BE49-F238E27FC236}">
                <a16:creationId xmlns:a16="http://schemas.microsoft.com/office/drawing/2014/main" id="{2EC057F7-AD8A-1AD8-9914-6E49F48500F9}"/>
              </a:ext>
            </a:extLst>
          </p:cNvPr>
          <p:cNvSpPr/>
          <p:nvPr/>
        </p:nvSpPr>
        <p:spPr>
          <a:xfrm>
            <a:off x="5553438" y="297223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562921-3E32-DFAD-5B11-535553CCE03D}"/>
              </a:ext>
            </a:extLst>
          </p:cNvPr>
          <p:cNvSpPr txBox="1"/>
          <p:nvPr/>
        </p:nvSpPr>
        <p:spPr>
          <a:xfrm>
            <a:off x="4074703" y="330402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81E7C0-B7EA-430F-0709-2DFD9E4B5FAE}"/>
              </a:ext>
            </a:extLst>
          </p:cNvPr>
          <p:cNvSpPr txBox="1"/>
          <p:nvPr/>
        </p:nvSpPr>
        <p:spPr>
          <a:xfrm>
            <a:off x="4074703" y="4043727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E3D45-A58A-B54C-5782-66B679A8C3DC}"/>
              </a:ext>
            </a:extLst>
          </p:cNvPr>
          <p:cNvSpPr txBox="1"/>
          <p:nvPr/>
        </p:nvSpPr>
        <p:spPr>
          <a:xfrm>
            <a:off x="4074703" y="439156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370FCC-2EDD-4A44-6BD6-C34C7DF8499E}"/>
              </a:ext>
            </a:extLst>
          </p:cNvPr>
          <p:cNvSpPr txBox="1"/>
          <p:nvPr/>
        </p:nvSpPr>
        <p:spPr>
          <a:xfrm>
            <a:off x="5666002" y="440200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928FBA-8E18-6EF9-50A3-565B35396A47}"/>
              </a:ext>
            </a:extLst>
          </p:cNvPr>
          <p:cNvSpPr txBox="1"/>
          <p:nvPr/>
        </p:nvSpPr>
        <p:spPr>
          <a:xfrm>
            <a:off x="3832224" y="1918594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Rectangle 66">
            <a:hlinkClick r:id="rId11" action="ppaction://hlinksldjump"/>
            <a:extLst>
              <a:ext uri="{FF2B5EF4-FFF2-40B4-BE49-F238E27FC236}">
                <a16:creationId xmlns:a16="http://schemas.microsoft.com/office/drawing/2014/main" id="{4F6BC612-6A6B-B5F0-42C0-8C3B1965A477}"/>
              </a:ext>
            </a:extLst>
          </p:cNvPr>
          <p:cNvSpPr/>
          <p:nvPr/>
        </p:nvSpPr>
        <p:spPr>
          <a:xfrm>
            <a:off x="5553438" y="3321512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11" action="ppaction://hlinksldjump"/>
            <a:extLst>
              <a:ext uri="{FF2B5EF4-FFF2-40B4-BE49-F238E27FC236}">
                <a16:creationId xmlns:a16="http://schemas.microsoft.com/office/drawing/2014/main" id="{CACC2F4B-7FB3-A43D-8C6E-0B3BCF361400}"/>
              </a:ext>
            </a:extLst>
          </p:cNvPr>
          <p:cNvSpPr/>
          <p:nvPr/>
        </p:nvSpPr>
        <p:spPr>
          <a:xfrm>
            <a:off x="5553438" y="369492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5F7BFC1D-05EF-829A-16E7-30E4820EBFD6}"/>
              </a:ext>
            </a:extLst>
          </p:cNvPr>
          <p:cNvSpPr/>
          <p:nvPr/>
        </p:nvSpPr>
        <p:spPr>
          <a:xfrm>
            <a:off x="5553438" y="4060767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8ED540-AD63-91FF-AA91-05AF3E68F0DA}"/>
              </a:ext>
            </a:extLst>
          </p:cNvPr>
          <p:cNvSpPr txBox="1"/>
          <p:nvPr/>
        </p:nvSpPr>
        <p:spPr>
          <a:xfrm>
            <a:off x="4074703" y="367171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F05568-3F3A-EB8E-20BC-FE0CCED85BA3}"/>
              </a:ext>
            </a:extLst>
          </p:cNvPr>
          <p:cNvSpPr txBox="1"/>
          <p:nvPr/>
        </p:nvSpPr>
        <p:spPr>
          <a:xfrm>
            <a:off x="4074702" y="4691120"/>
            <a:ext cx="91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CEA862-2F29-5CF4-E346-65E1298074E9}"/>
              </a:ext>
            </a:extLst>
          </p:cNvPr>
          <p:cNvSpPr/>
          <p:nvPr/>
        </p:nvSpPr>
        <p:spPr>
          <a:xfrm>
            <a:off x="5553249" y="4474725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C69542-A9D0-FAD1-4656-F8E454F4C551}"/>
              </a:ext>
            </a:extLst>
          </p:cNvPr>
          <p:cNvSpPr txBox="1"/>
          <p:nvPr/>
        </p:nvSpPr>
        <p:spPr>
          <a:xfrm>
            <a:off x="5488357" y="4692025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D870A-2647-FC78-AACC-C17E5F464572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0D470-CD4C-7B6E-59D3-7B82FBB7DFE3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9B0AD-3620-1DBA-6EC1-D3D2A06CC21C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8C49AC-C6BF-8B20-50D5-C350F154A96A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15DF2-6E82-FDDB-1A2C-D363513EB8B0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9F6C6-59EE-DB93-8E00-C7BD0565AE65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D3B2F-1412-02B3-8B50-FEC1BFDF7CA3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EC813-A240-9F88-B1F1-DC46E6C74237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7198D-F22F-17A8-85C8-C370C42A37F0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1FEC4-6625-8BBD-78A2-E7EA4846B0AE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D6D93A-DE65-C0FC-ABA4-6840D6E6D626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296613C-134E-B3BF-496B-EB43A2B3E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2562CCA-0CF2-32FB-7BA0-2C841358F91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F66618-8AE5-0293-D10C-1F7ADFB02827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84E3-2966-7996-4186-138B5126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0977D7-47E7-5B9B-F886-168E1149A7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880CB-FFEA-F90B-9CAC-A82C8498C7A6}"/>
              </a:ext>
            </a:extLst>
          </p:cNvPr>
          <p:cNvSpPr/>
          <p:nvPr/>
        </p:nvSpPr>
        <p:spPr>
          <a:xfrm>
            <a:off x="1088572" y="970837"/>
            <a:ext cx="10241067" cy="4937623"/>
          </a:xfrm>
          <a:prstGeom prst="rect">
            <a:avLst/>
          </a:prstGeom>
          <a:solidFill>
            <a:srgbClr val="0FA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-up of a padlock&#10;&#10;Description automatically generated">
            <a:extLst>
              <a:ext uri="{FF2B5EF4-FFF2-40B4-BE49-F238E27FC236}">
                <a16:creationId xmlns:a16="http://schemas.microsoft.com/office/drawing/2014/main" id="{D79D913E-58C5-B66A-0555-B06CC7A3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/>
          <a:stretch/>
        </p:blipFill>
        <p:spPr>
          <a:xfrm>
            <a:off x="1087142" y="1337797"/>
            <a:ext cx="6580046" cy="4570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EB8C6F-BC17-54ED-283B-6E2C7B24ADCD}"/>
              </a:ext>
            </a:extLst>
          </p:cNvPr>
          <p:cNvSpPr/>
          <p:nvPr/>
        </p:nvSpPr>
        <p:spPr>
          <a:xfrm>
            <a:off x="1088572" y="978683"/>
            <a:ext cx="10241067" cy="39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34B87-96A5-972E-D5AC-ED7BC6814C31}"/>
              </a:ext>
            </a:extLst>
          </p:cNvPr>
          <p:cNvSpPr txBox="1"/>
          <p:nvPr/>
        </p:nvSpPr>
        <p:spPr>
          <a:xfrm>
            <a:off x="7773284" y="2636641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6EBB5076-8112-9CFD-1959-0F0B16628A38}"/>
              </a:ext>
            </a:extLst>
          </p:cNvPr>
          <p:cNvSpPr/>
          <p:nvPr/>
        </p:nvSpPr>
        <p:spPr>
          <a:xfrm>
            <a:off x="7869659" y="2940906"/>
            <a:ext cx="3244919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aaddwwdsds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0803202A-2EC8-9497-B0E8-83BBCB893C1D}"/>
              </a:ext>
            </a:extLst>
          </p:cNvPr>
          <p:cNvSpPr/>
          <p:nvPr/>
        </p:nvSpPr>
        <p:spPr>
          <a:xfrm>
            <a:off x="7869658" y="3660616"/>
            <a:ext cx="3244921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111111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D07CE-1C04-9307-017C-8A3B7D86026E}"/>
              </a:ext>
            </a:extLst>
          </p:cNvPr>
          <p:cNvSpPr txBox="1"/>
          <p:nvPr/>
        </p:nvSpPr>
        <p:spPr>
          <a:xfrm>
            <a:off x="7773284" y="3346129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BCB9EE8-A469-BA55-E8B7-D5E80BDB45D7}"/>
              </a:ext>
            </a:extLst>
          </p:cNvPr>
          <p:cNvSpPr/>
          <p:nvPr/>
        </p:nvSpPr>
        <p:spPr>
          <a:xfrm>
            <a:off x="7869657" y="4145035"/>
            <a:ext cx="3244921" cy="500485"/>
          </a:xfrm>
          <a:prstGeom prst="rect">
            <a:avLst/>
          </a:prstGeom>
          <a:solidFill>
            <a:srgbClr val="5AC6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4F5B8AED-BF99-ABB3-6625-D0F984A79793}"/>
              </a:ext>
            </a:extLst>
          </p:cNvPr>
          <p:cNvSpPr txBox="1"/>
          <p:nvPr/>
        </p:nvSpPr>
        <p:spPr>
          <a:xfrm>
            <a:off x="8591871" y="4279637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81C09-75F8-846D-A519-5532B9A57AB2}"/>
              </a:ext>
            </a:extLst>
          </p:cNvPr>
          <p:cNvSpPr txBox="1"/>
          <p:nvPr/>
        </p:nvSpPr>
        <p:spPr>
          <a:xfrm>
            <a:off x="1100002" y="1032276"/>
            <a:ext cx="23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D12236-0DBA-A591-0372-B6D30A6B97D4}"/>
              </a:ext>
            </a:extLst>
          </p:cNvPr>
          <p:cNvGrpSpPr/>
          <p:nvPr/>
        </p:nvGrpSpPr>
        <p:grpSpPr>
          <a:xfrm>
            <a:off x="11057428" y="1117045"/>
            <a:ext cx="114300" cy="114300"/>
            <a:chOff x="3406140" y="434340"/>
            <a:chExt cx="240030" cy="240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A7E3B5-CDD5-D64B-0BDA-36777A45F439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C9F5B3-923B-2AC3-31AB-0210A9E5F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AB91C8-5A9D-4E45-82BC-C273255E69C1}"/>
              </a:ext>
            </a:extLst>
          </p:cNvPr>
          <p:cNvSpPr txBox="1"/>
          <p:nvPr/>
        </p:nvSpPr>
        <p:spPr>
          <a:xfrm>
            <a:off x="7773563" y="5130016"/>
            <a:ext cx="28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7842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92A0-248B-EE76-E6F6-3D422FCD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6D6717E5-8BE7-1D06-106D-E599AA98D261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55B5-8D96-3986-FFBA-4BB6C191948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F80BD-0B9C-9513-C03D-26031995DC41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00A4BB-FD29-01E7-B699-D66DBBCD6BC7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4F3591F-49BE-AC6B-6BFE-40A18C1E6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BC0268D1-E9C9-A707-B000-F7D710B8F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A5EC9-C1D8-CA0C-B23D-E199707DE997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546C5-8D07-A1ED-6099-96ACF1CE9A9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9A07311D-2CA9-8EC4-98E8-EAB4D68D6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81825E-04D9-F53B-1AA5-2FE128380CA2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63855-7F5B-5B43-110A-26B98AD0177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AB68-ACFF-C4CA-97CC-D0C9EBDC1EB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BE507E78-3004-D0DF-0032-0C8090B0B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7D0BB53-7AE2-6735-ED2D-220EC11756E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E4828861-26F0-29B8-00E3-98B71A0DC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7EC70A8-9949-E751-5E1E-2F8D74BF277E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D7D6E-56AD-53FF-96AB-554E75D76432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93F81587-486C-43B9-0776-AA4CD7476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7EFB2E-9497-7708-ADD6-EEE37B99A68C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9D4899-6CE6-F3E0-2A93-8528AF17C945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BA5EBA52-AFEB-5B1E-068C-162D9FC4A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D97768-73BA-9C03-A393-655C8469A838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23E6E1-F20A-35EF-1210-7CDFC16EB74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D69470-D132-CE03-D200-D750CC3A19F7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43A873-2719-2481-89A3-12B2806B14CC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A7188B-7934-9E09-A0A9-8C02FEE219AF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46C737-89E1-F6CD-F40F-F3F5D913C43C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7B5BF8-DB67-4206-BDA9-615012953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F4D487E-2CEC-6C21-1038-208356020EC7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CB728-ACAA-F6F9-9CFC-9E5DC5583FA9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BBDBC8-6617-16E0-EA3F-B7EF5E16ED21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CB6614-9CDD-FB52-392F-C77C29D9005E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7DB6EE-E981-2B12-EE73-220A61117C3E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8982B-4F01-739B-F472-2131CBEAF6DB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BFC3B-B964-79DF-76DD-AB6A61035EC7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5405CC-F6CD-5F90-C6B9-345C27328A54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38C0BF-EB7B-0E20-CAA9-D4F7B71D42A2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C14D17-4534-90EA-D030-0BBB942AE010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4E28B1-419B-C2AE-CF84-514F0D6C419A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3BEAD6-2D86-C5ED-5472-69061234E5EE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D354BB-FC23-D115-39E3-E4489100ED96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96ADAD-7B00-68BD-058E-712567BC4DBF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79388F3-CCA0-366B-EF15-5C1BA1F19B3E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30300-593A-9648-0694-58048CDDB599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CEDB25-2495-9DB6-1577-92964E1CB01C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0B5A12-3A80-482B-D71D-5654D9DAF8EF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25AFAAA-9D80-85D7-44C2-84DD6AA25AE3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AE12F7-694D-E47C-B1EC-C96C4ECC96AF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F62961-13B8-E900-6453-42F63C1ABC4B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132BB6C-2E8D-CCD0-4DBA-737F5B4A9115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5D3BE7E-3E26-D427-D70A-97D6FB5F44C4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65DB4FFA-8CE3-70C3-292C-063EDFBED988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431C7B1-2290-66E9-8FAB-6D6FA7675642}"/>
              </a:ext>
            </a:extLst>
          </p:cNvPr>
          <p:cNvSpPr/>
          <p:nvPr/>
        </p:nvSpPr>
        <p:spPr>
          <a:xfrm>
            <a:off x="3825074" y="1885340"/>
            <a:ext cx="4541853" cy="3087321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AB63DA-CC6B-8794-7A0F-35630B41C4EC}"/>
              </a:ext>
            </a:extLst>
          </p:cNvPr>
          <p:cNvCxnSpPr>
            <a:cxnSpLocks/>
          </p:cNvCxnSpPr>
          <p:nvPr/>
        </p:nvCxnSpPr>
        <p:spPr>
          <a:xfrm>
            <a:off x="7175057" y="2018812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4FF980-06B7-82A1-79B5-F34F3E1E812A}"/>
              </a:ext>
            </a:extLst>
          </p:cNvPr>
          <p:cNvGrpSpPr/>
          <p:nvPr/>
        </p:nvGrpSpPr>
        <p:grpSpPr>
          <a:xfrm>
            <a:off x="7682555" y="1962474"/>
            <a:ext cx="97139" cy="101272"/>
            <a:chOff x="-1772485" y="203119"/>
            <a:chExt cx="65605" cy="6839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474CD6A-3446-8D3B-A457-B4E481EC7CE4}"/>
                </a:ext>
              </a:extLst>
            </p:cNvPr>
            <p:cNvSpPr/>
            <p:nvPr/>
          </p:nvSpPr>
          <p:spPr>
            <a:xfrm>
              <a:off x="-1754003" y="203119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D04C5-19A0-0458-7D33-EBD30AE30BEF}"/>
                </a:ext>
              </a:extLst>
            </p:cNvPr>
            <p:cNvSpPr/>
            <p:nvPr/>
          </p:nvSpPr>
          <p:spPr>
            <a:xfrm>
              <a:off x="-1772485" y="219144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85F61-FC49-50F9-0166-B795A15E3C14}"/>
              </a:ext>
            </a:extLst>
          </p:cNvPr>
          <p:cNvGrpSpPr/>
          <p:nvPr/>
        </p:nvGrpSpPr>
        <p:grpSpPr>
          <a:xfrm>
            <a:off x="8144835" y="1973878"/>
            <a:ext cx="89867" cy="89867"/>
            <a:chOff x="3406140" y="480422"/>
            <a:chExt cx="240030" cy="24003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51D71FF-4748-74CF-E171-C2D2DB2B912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2E8182-BA18-FD6F-1445-8217B3624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hlinkClick r:id="rId10" action="ppaction://hlinksldjump"/>
            <a:extLst>
              <a:ext uri="{FF2B5EF4-FFF2-40B4-BE49-F238E27FC236}">
                <a16:creationId xmlns:a16="http://schemas.microsoft.com/office/drawing/2014/main" id="{899160CE-4AC0-D972-7F75-FBF900AC1945}"/>
              </a:ext>
            </a:extLst>
          </p:cNvPr>
          <p:cNvSpPr/>
          <p:nvPr/>
        </p:nvSpPr>
        <p:spPr>
          <a:xfrm>
            <a:off x="7206765" y="2260242"/>
            <a:ext cx="1046375" cy="314226"/>
          </a:xfrm>
          <a:prstGeom prst="rect">
            <a:avLst/>
          </a:prstGeom>
          <a:solidFill>
            <a:srgbClr val="45A050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07734F-F338-6B40-34E2-820850BC4CEB}"/>
              </a:ext>
            </a:extLst>
          </p:cNvPr>
          <p:cNvSpPr txBox="1"/>
          <p:nvPr/>
        </p:nvSpPr>
        <p:spPr>
          <a:xfrm>
            <a:off x="3891761" y="2654557"/>
            <a:ext cx="167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12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072FA-AB65-A361-8DC3-C838E2DA3CD1}"/>
              </a:ext>
            </a:extLst>
          </p:cNvPr>
          <p:cNvSpPr txBox="1"/>
          <p:nvPr/>
        </p:nvSpPr>
        <p:spPr>
          <a:xfrm>
            <a:off x="4074703" y="294942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BA7163-3A32-CC61-0A8D-603C4F405D46}"/>
              </a:ext>
            </a:extLst>
          </p:cNvPr>
          <p:cNvSpPr/>
          <p:nvPr/>
        </p:nvSpPr>
        <p:spPr>
          <a:xfrm>
            <a:off x="5553438" y="297223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C204A7-079B-91CF-3A5C-C0B80A3B42CA}"/>
              </a:ext>
            </a:extLst>
          </p:cNvPr>
          <p:cNvSpPr txBox="1"/>
          <p:nvPr/>
        </p:nvSpPr>
        <p:spPr>
          <a:xfrm>
            <a:off x="4074703" y="330402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35E439-77D5-2DE4-2EE2-7EE292663054}"/>
              </a:ext>
            </a:extLst>
          </p:cNvPr>
          <p:cNvSpPr txBox="1"/>
          <p:nvPr/>
        </p:nvSpPr>
        <p:spPr>
          <a:xfrm>
            <a:off x="4074703" y="4043727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25AE45-4C24-A047-92D9-F1E16ED94634}"/>
              </a:ext>
            </a:extLst>
          </p:cNvPr>
          <p:cNvSpPr txBox="1"/>
          <p:nvPr/>
        </p:nvSpPr>
        <p:spPr>
          <a:xfrm>
            <a:off x="4074703" y="439156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B97B31-B445-5644-4B34-EEADA59035C3}"/>
              </a:ext>
            </a:extLst>
          </p:cNvPr>
          <p:cNvSpPr txBox="1"/>
          <p:nvPr/>
        </p:nvSpPr>
        <p:spPr>
          <a:xfrm>
            <a:off x="5666002" y="440200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1EBEA0-9A6C-CF87-F7A5-E1AC584DEBD4}"/>
              </a:ext>
            </a:extLst>
          </p:cNvPr>
          <p:cNvSpPr txBox="1"/>
          <p:nvPr/>
        </p:nvSpPr>
        <p:spPr>
          <a:xfrm>
            <a:off x="3832224" y="1918594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7FAC7A-BDE2-72DB-9E9A-09AE59B0F5A8}"/>
              </a:ext>
            </a:extLst>
          </p:cNvPr>
          <p:cNvSpPr/>
          <p:nvPr/>
        </p:nvSpPr>
        <p:spPr>
          <a:xfrm>
            <a:off x="5553438" y="3321512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3F5652-6602-357C-7615-554D5A18672B}"/>
              </a:ext>
            </a:extLst>
          </p:cNvPr>
          <p:cNvSpPr/>
          <p:nvPr/>
        </p:nvSpPr>
        <p:spPr>
          <a:xfrm>
            <a:off x="5553438" y="369492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244F07-820E-3B12-2564-DD5E3A84F24A}"/>
              </a:ext>
            </a:extLst>
          </p:cNvPr>
          <p:cNvSpPr/>
          <p:nvPr/>
        </p:nvSpPr>
        <p:spPr>
          <a:xfrm>
            <a:off x="5553438" y="4060767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08E077-CA78-707D-D740-6E26BF9AEB0F}"/>
              </a:ext>
            </a:extLst>
          </p:cNvPr>
          <p:cNvSpPr txBox="1"/>
          <p:nvPr/>
        </p:nvSpPr>
        <p:spPr>
          <a:xfrm>
            <a:off x="4074703" y="367171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C04C8A-E3FE-A1D3-090C-BD705612E7A2}"/>
              </a:ext>
            </a:extLst>
          </p:cNvPr>
          <p:cNvSpPr txBox="1"/>
          <p:nvPr/>
        </p:nvSpPr>
        <p:spPr>
          <a:xfrm>
            <a:off x="4074702" y="4691120"/>
            <a:ext cx="91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982089-F99C-6143-C6C4-3B3271D26D2D}"/>
              </a:ext>
            </a:extLst>
          </p:cNvPr>
          <p:cNvSpPr/>
          <p:nvPr/>
        </p:nvSpPr>
        <p:spPr>
          <a:xfrm>
            <a:off x="5553249" y="4474725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F2023F-A0CF-40E0-E6D4-30C26200E216}"/>
              </a:ext>
            </a:extLst>
          </p:cNvPr>
          <p:cNvSpPr txBox="1"/>
          <p:nvPr/>
        </p:nvSpPr>
        <p:spPr>
          <a:xfrm>
            <a:off x="5488357" y="4692025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B49F-DE4D-0FF6-5523-C05D7423A360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46AA6-9941-66ED-7DF8-CB9A4D2AD9A5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9C986-66EF-93D5-9CF4-2D3DB7DC9A79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05BD77-0A60-5FB3-0688-5D814E47DAC4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DF60C-346A-AAD7-0B58-32E6255E7D9E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A35F0-1959-EC7B-0646-F1544A15AE4A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4AC50-DA91-6F65-20F2-966B5EB7B4F1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4F457-C136-CCC9-AC11-5BCEF512FC63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4084D-51EA-0A5E-B0D4-40B6C8AFBF9C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904AF-9728-F802-DF47-08B67A39A443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883920-051E-FAB6-A7D1-859EDAA43AC6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B353D1-7810-D4CF-ABBA-355239DB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EFF6F95-632F-BFDC-F689-A286B841199F}"/>
              </a:ext>
            </a:extLst>
          </p:cNvPr>
          <p:cNvSpPr txBox="1"/>
          <p:nvPr/>
        </p:nvSpPr>
        <p:spPr>
          <a:xfrm>
            <a:off x="5477472" y="2960555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832174-AA06-200F-7D73-16750D4B6789}"/>
              </a:ext>
            </a:extLst>
          </p:cNvPr>
          <p:cNvSpPr txBox="1"/>
          <p:nvPr/>
        </p:nvSpPr>
        <p:spPr>
          <a:xfrm>
            <a:off x="5477472" y="3295500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06B6B2-6CB8-8427-1E70-9A04567795AD}"/>
              </a:ext>
            </a:extLst>
          </p:cNvPr>
          <p:cNvSpPr txBox="1"/>
          <p:nvPr/>
        </p:nvSpPr>
        <p:spPr>
          <a:xfrm>
            <a:off x="5477472" y="3673187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FF25C6-4378-C6DA-6957-61AAA861C005}"/>
              </a:ext>
            </a:extLst>
          </p:cNvPr>
          <p:cNvSpPr txBox="1"/>
          <p:nvPr/>
        </p:nvSpPr>
        <p:spPr>
          <a:xfrm>
            <a:off x="5477472" y="4039973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pic>
        <p:nvPicPr>
          <p:cNvPr id="86" name="Picture 8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FC37D2-BBA8-C9DA-0C4C-9FD0D38BF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7" y="4477161"/>
            <a:ext cx="93372" cy="93372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24A8F0A-F6EC-DBCE-9FB1-7F413DE8AC77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D641E5-0BC7-7B12-940F-8BAD99729333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24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446D-3A5B-D865-8582-5F975970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DDDB3F5-87E1-ADAE-58B5-0D7B16519D63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8F4A7-5FCB-541D-11A9-B76DFF932ECE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61315-4E65-5752-D8AE-5F3D777789E8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F71DCB1A-7602-0620-B2B2-C709B936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2AEAA2-6586-E315-9447-B0D960C6D6AE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641FC3-D60F-05E2-4125-48A81E8BA2C8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997AD2-BE4F-C5A0-F6B2-9827E29713D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75BF96-4962-96DD-B0B6-EACDF86C41EB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03A030-07CE-8FFB-FC23-8CEB36C5E803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7AFD24-88D8-22CA-A960-6224E47E2DD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5EC3D2-E329-1A05-7C69-F9F0B4214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62596-B243-A489-8AC5-91D1525D10D5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DDFB7-43BC-B5CD-6858-745B0A5A189A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C74987-D141-64D0-90EE-D2BF79899994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D21170-0428-EC32-E448-3208B4F45A82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EDE1FB-0B7B-6ECC-6A78-7AFB1EF9F67B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B10CD0-4D53-C3D9-A795-E6EECC7FAA58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0F894-5DE0-0994-7CB6-2AC15D7C0502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08E61D-AC93-DA69-B749-4BAC28A264A9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0A572-EAF9-C15A-F08B-B15ECFDF227A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CD0B3A-71C3-1C38-A7BF-5B092F17EF4B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ED6644-3546-10BE-C00C-8985B1911E6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7C63FF-593E-16B1-6195-FAF8CB0F34E4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9DE49-38D0-6849-268B-C8BFC6CAC698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84D009B-CC56-C778-D207-3210A57C25E2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CDB18A-8F3C-C244-E47B-6704D770143A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DC4C6A-99EE-CC47-2206-6F1BF170771D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86762A-C928-58DA-3868-6B56FDE6F12D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E16D42-DA70-8D72-A7B3-6ED1E242C63D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97E0B-6412-BF7D-81EB-ED7452E2405A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E9837A-E4CD-B57F-1F4A-4C21A0201E51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B290E4C-F62F-6A33-E76A-67A6C54F89A4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FE7EE8D-C996-7B19-CF5E-ADE64BB146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5110E53D-9F96-9A80-A043-439AD60439B5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81092-475D-B8EC-3B1A-C0B6BE01BE9B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823C-0EE3-6C15-E5D5-F0EF5C0C8E77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B638E-2C73-FFC8-1481-293AE0ADA8F2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55241-BE88-3C8F-94FC-551C8697AFB4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DF25-68C1-04E0-E205-9F0A18FB96A1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40ADA-C148-35BC-4342-E95C200BDE48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BB0D8-0053-CAFA-2F6D-423336C1DA4B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872851-AF8A-0D0A-8EE9-F9D56B10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11F00D1-DD7B-283B-B50B-493FCB856AEC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E14A21-CCB2-A402-F397-E0CCBA5194EF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F0B6D146-7CA5-2608-7E28-AB52E2B07D28}"/>
              </a:ext>
            </a:extLst>
          </p:cNvPr>
          <p:cNvSpPr txBox="1"/>
          <p:nvPr/>
        </p:nvSpPr>
        <p:spPr>
          <a:xfrm>
            <a:off x="2714683" y="1944571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E1FDF6B5-251E-CADF-FA50-6F6D78A2E92A}"/>
              </a:ext>
            </a:extLst>
          </p:cNvPr>
          <p:cNvSpPr txBox="1"/>
          <p:nvPr/>
        </p:nvSpPr>
        <p:spPr>
          <a:xfrm>
            <a:off x="4490628" y="194457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647F1875-0673-A36C-7388-AA6A4BC29A91}"/>
              </a:ext>
            </a:extLst>
          </p:cNvPr>
          <p:cNvSpPr txBox="1"/>
          <p:nvPr/>
        </p:nvSpPr>
        <p:spPr>
          <a:xfrm>
            <a:off x="5155302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EE8060B4-BC29-0A2E-2005-79C0A33426C2}"/>
              </a:ext>
            </a:extLst>
          </p:cNvPr>
          <p:cNvSpPr txBox="1"/>
          <p:nvPr/>
        </p:nvSpPr>
        <p:spPr>
          <a:xfrm>
            <a:off x="6858738" y="1944571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73FDE1B-8EE5-2C7D-9B5F-508228650FF2}"/>
              </a:ext>
            </a:extLst>
          </p:cNvPr>
          <p:cNvSpPr txBox="1"/>
          <p:nvPr/>
        </p:nvSpPr>
        <p:spPr>
          <a:xfrm>
            <a:off x="10254038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C89862-D863-E5B2-F85C-C080BD4F6CD8}"/>
              </a:ext>
            </a:extLst>
          </p:cNvPr>
          <p:cNvGrpSpPr/>
          <p:nvPr/>
        </p:nvGrpSpPr>
        <p:grpSpPr>
          <a:xfrm>
            <a:off x="9422544" y="1994608"/>
            <a:ext cx="93372" cy="95808"/>
            <a:chOff x="9408183" y="1599861"/>
            <a:chExt cx="93372" cy="9580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254A3B4-3E28-1C1F-08FF-D3986162D85D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DECB542-38E3-6512-5B32-7A464A24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F0AB094-238C-359E-EB0D-0647744690BE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394859-CBF5-5370-A673-ACF9DC9878F0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hlinkClick r:id="rId6" action="ppaction://hlinksldjump"/>
            <a:extLst>
              <a:ext uri="{FF2B5EF4-FFF2-40B4-BE49-F238E27FC236}">
                <a16:creationId xmlns:a16="http://schemas.microsoft.com/office/drawing/2014/main" id="{C33387A7-34CF-1094-41FE-859484E43CC1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white computer screen with a star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BA6565C5-5868-3EAB-2E31-D7A6FE4FE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id="{F98EFA56-338F-4B72-E0A3-08E05430BFC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BEF6612C-D7BF-6BEF-297C-424F197FC0D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65B0F50D-8274-B3E8-7069-54CA30AAEDEE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 descr="A white arrow pointing to the right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F336070B-CEE5-2C49-F489-2131D983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72" name="Rectangle 71">
            <a:hlinkClick r:id="rId10" action="ppaction://hlinksldjump"/>
            <a:extLst>
              <a:ext uri="{FF2B5EF4-FFF2-40B4-BE49-F238E27FC236}">
                <a16:creationId xmlns:a16="http://schemas.microsoft.com/office/drawing/2014/main" id="{65FB13B3-08AA-AE5A-F6F7-C873AF2F4687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75" descr="A white circle with a black background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1CC12AEF-56D0-C4F3-BF23-1A799F4E6A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77" name="TextBox 76">
            <a:hlinkClick r:id="rId10" action="ppaction://hlinksldjump"/>
            <a:extLst>
              <a:ext uri="{FF2B5EF4-FFF2-40B4-BE49-F238E27FC236}">
                <a16:creationId xmlns:a16="http://schemas.microsoft.com/office/drawing/2014/main" id="{0FAFE267-B085-0260-3D39-E7051F017BA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hlinkClick r:id="rId12" action="ppaction://hlinksldjump"/>
            <a:extLst>
              <a:ext uri="{FF2B5EF4-FFF2-40B4-BE49-F238E27FC236}">
                <a16:creationId xmlns:a16="http://schemas.microsoft.com/office/drawing/2014/main" id="{5D63D863-F68E-5056-86BF-E75B9262EC14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hlinkClick r:id="rId12" action="ppaction://hlinksldjump"/>
            <a:extLst>
              <a:ext uri="{FF2B5EF4-FFF2-40B4-BE49-F238E27FC236}">
                <a16:creationId xmlns:a16="http://schemas.microsoft.com/office/drawing/2014/main" id="{52F339C1-04BD-0645-AF9E-3EB57A892B8F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 descr="A white rectangles with a dot on it&#10;&#10;Description automatically generated">
            <a:hlinkClick r:id="rId12" action="ppaction://hlinksldjump"/>
            <a:extLst>
              <a:ext uri="{FF2B5EF4-FFF2-40B4-BE49-F238E27FC236}">
                <a16:creationId xmlns:a16="http://schemas.microsoft.com/office/drawing/2014/main" id="{AE4CE9E9-CD2D-242F-CAD5-E27A345454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81" name="Rectangle 80">
            <a:hlinkClick r:id="rId14" action="ppaction://hlinksldjump"/>
            <a:extLst>
              <a:ext uri="{FF2B5EF4-FFF2-40B4-BE49-F238E27FC236}">
                <a16:creationId xmlns:a16="http://schemas.microsoft.com/office/drawing/2014/main" id="{8B61CEA0-A392-ECF4-5B0F-8EF80E6295A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hlinkClick r:id="rId14" action="ppaction://hlinksldjump"/>
            <a:extLst>
              <a:ext uri="{FF2B5EF4-FFF2-40B4-BE49-F238E27FC236}">
                <a16:creationId xmlns:a16="http://schemas.microsoft.com/office/drawing/2014/main" id="{364C5EBE-3269-377C-EE3D-CBBEE19750F6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82" descr="A white letter in a circle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B906426B-F763-E376-252F-913EF3B2CB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315791E1-70D6-E6F4-95F0-189FB271ADD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white logo with a pencil and person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C2EA96C1-A21C-C7F9-7C11-D9DE80AD5B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86" name="TextBox 85">
            <a:hlinkClick r:id="rId16" action="ppaction://hlinksldjump"/>
            <a:extLst>
              <a:ext uri="{FF2B5EF4-FFF2-40B4-BE49-F238E27FC236}">
                <a16:creationId xmlns:a16="http://schemas.microsoft.com/office/drawing/2014/main" id="{D5F6E162-DA7F-7048-E1C0-430E8F59872C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hlinkClick r:id="rId18" action="ppaction://hlinksldjump"/>
            <a:extLst>
              <a:ext uri="{FF2B5EF4-FFF2-40B4-BE49-F238E27FC236}">
                <a16:creationId xmlns:a16="http://schemas.microsoft.com/office/drawing/2014/main" id="{3DCAC2B4-E8D9-9CC8-9FFA-B6AE4047A05C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hlinkClick r:id="rId19" action="ppaction://hlinksldjump"/>
            <a:extLst>
              <a:ext uri="{FF2B5EF4-FFF2-40B4-BE49-F238E27FC236}">
                <a16:creationId xmlns:a16="http://schemas.microsoft.com/office/drawing/2014/main" id="{A91295BE-312F-7FF8-E68E-99755DFC035E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99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224B-780F-67F1-ABAB-3C77DA32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75E3E75-86E3-34A4-267F-AD9320C08082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F7845064-700C-3831-A218-A158265DEDAA}"/>
              </a:ext>
            </a:extLst>
          </p:cNvPr>
          <p:cNvSpPr/>
          <p:nvPr/>
        </p:nvSpPr>
        <p:spPr>
          <a:xfrm>
            <a:off x="2783815" y="1868425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63C1E-3408-D545-E01F-6C640D1BFD11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CB547-A184-7494-9EE7-69A9FACF5E52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E14D6-283E-E5B4-1475-6253513E8681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2DA4990-FAC4-0EA7-0791-7CBA6CCA8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1C54E0-F8F5-E4C7-9196-B44EC0B034E4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26927B-3D3D-D8F9-4DDB-8F3FB5466B1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87E960-6F44-6500-0718-3549E4A4981E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AFBBB2-CCF8-C861-6C08-CE1512FC40C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92992-FCD7-3DD0-E255-7F8CE24BE092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FF6530-F128-E9AE-473F-26838E54F89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AD4EDF-DC01-5B83-F9F7-B0734763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1930EE-FDFF-E77F-6632-AC371DACECD6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D57D7A-4014-B7B9-F980-5632D842565C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3BC766-3740-5129-1EF2-A9FE1FE2188F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96D4C6-7466-F3E5-74CA-5B51C052CDAD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208B29-4484-46B7-6798-94BF0A3846D5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270DD8-2CC9-B46C-FD9B-E9A09510CD11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FDCF0F-D5D7-BFA5-B4BB-4B2E092361EC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E55531-F3B5-178B-E62E-E2973105DB74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8CD1AD-7ADE-8469-A888-D8B4D1E68EDF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8AFF9-572B-3B28-7169-4D46BC8F5A3A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D1B98A-9C91-BCBD-E0A7-ECF426FF3460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489D0C-7AF0-991F-5899-1D33580B2656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075B862-2D1B-F381-07F4-E6B16FBF034C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5C3AE5-985B-47EC-478B-73FA46F68508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435FA4-8566-FF00-9E88-07C9A886ADC6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0398C6-F218-0126-1B62-C24C87894131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22CC6C-5374-842D-C1DF-1DA59F224615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1182F5-03DA-5EB3-036C-F54048A9EFE6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47ECC1-AA3C-0F87-8F5E-5662619514F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C86ECF-FB00-6345-4C5B-3CF6C170D6A0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FBACEC0-A9FB-EE6A-E9EC-8EDF3D235E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A0710FD-2247-8D04-2C6D-A1067535FB7F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69F9C-787D-753C-C273-F4E0F919336D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061B1-52A7-38EF-601F-AC1C01A66AE4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DFCF-513D-98D8-0844-064CD0A8CDDF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705D4-2A6E-6133-FD7D-4496EF3C7E17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CEA1A-F64F-116C-FA21-722C72AE078F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C62B51-5045-5B48-E1AA-754BBCB77850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A8DB4D-3840-D895-9347-27A4C12CE965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5EEF8F-2FBA-51EF-4023-8C9BB1780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4995A2-1A02-3A36-BD18-20EB756764CC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70230-5E8F-BA45-8241-5DFAC9CE0924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810B599-171F-3005-FD16-0AEF33A9CA4F}"/>
              </a:ext>
            </a:extLst>
          </p:cNvPr>
          <p:cNvSpPr txBox="1"/>
          <p:nvPr/>
        </p:nvSpPr>
        <p:spPr>
          <a:xfrm>
            <a:off x="2714683" y="1944571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BA982-3488-A772-D2AF-FB02AE4AA216}"/>
              </a:ext>
            </a:extLst>
          </p:cNvPr>
          <p:cNvSpPr txBox="1"/>
          <p:nvPr/>
        </p:nvSpPr>
        <p:spPr>
          <a:xfrm>
            <a:off x="4490628" y="194457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603864A7-6066-7BCB-1FAE-80FFD3FF987E}"/>
              </a:ext>
            </a:extLst>
          </p:cNvPr>
          <p:cNvSpPr txBox="1"/>
          <p:nvPr/>
        </p:nvSpPr>
        <p:spPr>
          <a:xfrm>
            <a:off x="5155302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86375BE9-825F-8DF3-6255-3F3757BFC6EE}"/>
              </a:ext>
            </a:extLst>
          </p:cNvPr>
          <p:cNvSpPr txBox="1"/>
          <p:nvPr/>
        </p:nvSpPr>
        <p:spPr>
          <a:xfrm>
            <a:off x="6858738" y="1944571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3D4F1D67-6E37-3C5A-DBBF-4CCC4C2664E9}"/>
              </a:ext>
            </a:extLst>
          </p:cNvPr>
          <p:cNvSpPr txBox="1"/>
          <p:nvPr/>
        </p:nvSpPr>
        <p:spPr>
          <a:xfrm>
            <a:off x="10254038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D0BFB7-C7EA-FE5E-2F14-6C8CFE01E558}"/>
              </a:ext>
            </a:extLst>
          </p:cNvPr>
          <p:cNvGrpSpPr/>
          <p:nvPr/>
        </p:nvGrpSpPr>
        <p:grpSpPr>
          <a:xfrm>
            <a:off x="9422544" y="1994608"/>
            <a:ext cx="93372" cy="95808"/>
            <a:chOff x="9408183" y="1599861"/>
            <a:chExt cx="93372" cy="958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9FEDDF-EAB1-90BB-131B-55D72E20B069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1E36C66-4CF4-1ECD-6EFC-A09E281B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ABBA73C-DD17-4344-51A2-9A6682274B33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hlinkClick r:id="rId6" action="ppaction://hlinksldjump"/>
            <a:extLst>
              <a:ext uri="{FF2B5EF4-FFF2-40B4-BE49-F238E27FC236}">
                <a16:creationId xmlns:a16="http://schemas.microsoft.com/office/drawing/2014/main" id="{C2778D20-4784-EB9D-A521-BB0D5FA282FC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hlinkClick r:id="rId7" action="ppaction://hlinksldjump"/>
            <a:extLst>
              <a:ext uri="{FF2B5EF4-FFF2-40B4-BE49-F238E27FC236}">
                <a16:creationId xmlns:a16="http://schemas.microsoft.com/office/drawing/2014/main" id="{3235A88E-9B0E-7E80-E5A0-F58552B9F319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A white computer screen with a star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2EF26FCA-2F74-FA99-2558-A9C00084C8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68" name="TextBox 67">
            <a:hlinkClick r:id="rId7" action="ppaction://hlinksldjump"/>
            <a:extLst>
              <a:ext uri="{FF2B5EF4-FFF2-40B4-BE49-F238E27FC236}">
                <a16:creationId xmlns:a16="http://schemas.microsoft.com/office/drawing/2014/main" id="{F4EA9F60-3048-A683-0855-C360A62913F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hlinkClick r:id="rId9" action="ppaction://hlinksldjump"/>
            <a:extLst>
              <a:ext uri="{FF2B5EF4-FFF2-40B4-BE49-F238E27FC236}">
                <a16:creationId xmlns:a16="http://schemas.microsoft.com/office/drawing/2014/main" id="{69E621DC-80B5-3BE1-8909-761354642ACD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hlinkClick r:id="rId9" action="ppaction://hlinksldjump"/>
            <a:extLst>
              <a:ext uri="{FF2B5EF4-FFF2-40B4-BE49-F238E27FC236}">
                <a16:creationId xmlns:a16="http://schemas.microsoft.com/office/drawing/2014/main" id="{07A27DC9-867C-F06A-92B5-3A9E7B142082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 descr="A white arrow pointing to the right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4E37817E-2AF0-BCFB-87E6-4FE941778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76" name="Rectangle 75">
            <a:hlinkClick r:id="rId11" action="ppaction://hlinksldjump"/>
            <a:extLst>
              <a:ext uri="{FF2B5EF4-FFF2-40B4-BE49-F238E27FC236}">
                <a16:creationId xmlns:a16="http://schemas.microsoft.com/office/drawing/2014/main" id="{803FF0A4-AC23-B68A-27DE-BA9B343E07E3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 descr="A white circle with a black background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E74622BC-F04D-4935-0B42-0A05AA46B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78" name="TextBox 77">
            <a:hlinkClick r:id="rId11" action="ppaction://hlinksldjump"/>
            <a:extLst>
              <a:ext uri="{FF2B5EF4-FFF2-40B4-BE49-F238E27FC236}">
                <a16:creationId xmlns:a16="http://schemas.microsoft.com/office/drawing/2014/main" id="{9E54C099-48A3-DFC7-618E-6E4679D03747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hlinkClick r:id="rId13" action="ppaction://hlinksldjump"/>
            <a:extLst>
              <a:ext uri="{FF2B5EF4-FFF2-40B4-BE49-F238E27FC236}">
                <a16:creationId xmlns:a16="http://schemas.microsoft.com/office/drawing/2014/main" id="{1EE45001-E731-D902-DED1-0642EA8A305E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hlinkClick r:id="rId13" action="ppaction://hlinksldjump"/>
            <a:extLst>
              <a:ext uri="{FF2B5EF4-FFF2-40B4-BE49-F238E27FC236}">
                <a16:creationId xmlns:a16="http://schemas.microsoft.com/office/drawing/2014/main" id="{D4D5A9B3-56B1-A1F6-83C9-6FF62EE091F4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 descr="A white rectangles with a dot on i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2ED8BD1C-8A44-F78F-09E8-502F04C144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82" name="Rectangle 81">
            <a:hlinkClick r:id="rId15" action="ppaction://hlinksldjump"/>
            <a:extLst>
              <a:ext uri="{FF2B5EF4-FFF2-40B4-BE49-F238E27FC236}">
                <a16:creationId xmlns:a16="http://schemas.microsoft.com/office/drawing/2014/main" id="{EDDB3BD2-FD33-C355-DA12-DE92DCEDB607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hlinkClick r:id="rId15" action="ppaction://hlinksldjump"/>
            <a:extLst>
              <a:ext uri="{FF2B5EF4-FFF2-40B4-BE49-F238E27FC236}">
                <a16:creationId xmlns:a16="http://schemas.microsoft.com/office/drawing/2014/main" id="{101E7263-A599-2F4B-43B2-3254D003134C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white letter in a circle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04A93B41-3D97-B909-0EE5-380DDD48DC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6E6631CC-A6E5-8C07-AA41-476258BC5075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A white logo with a pencil and person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B372043D-D4B0-2AAF-18CB-F667603F09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87" name="TextBox 86">
            <a:hlinkClick r:id="rId17" action="ppaction://hlinksldjump"/>
            <a:extLst>
              <a:ext uri="{FF2B5EF4-FFF2-40B4-BE49-F238E27FC236}">
                <a16:creationId xmlns:a16="http://schemas.microsoft.com/office/drawing/2014/main" id="{41AB36E1-9A6C-C096-AC65-9E29A637B098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hlinkClick r:id="rId19" action="ppaction://hlinksldjump"/>
            <a:extLst>
              <a:ext uri="{FF2B5EF4-FFF2-40B4-BE49-F238E27FC236}">
                <a16:creationId xmlns:a16="http://schemas.microsoft.com/office/drawing/2014/main" id="{47AC75DD-51DB-B5CE-5CA3-BF3B0D27837F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20" action="ppaction://hlinksldjump"/>
            <a:extLst>
              <a:ext uri="{FF2B5EF4-FFF2-40B4-BE49-F238E27FC236}">
                <a16:creationId xmlns:a16="http://schemas.microsoft.com/office/drawing/2014/main" id="{2037D7AC-E383-A051-61ED-C3EA93995FCB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55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C6F2-370E-7BF0-2882-1106E568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46E45935-5370-1AEC-3389-C728D631F681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413F9E-9C0D-123C-4C7E-73ED3097F9AB}"/>
              </a:ext>
            </a:extLst>
          </p:cNvPr>
          <p:cNvSpPr/>
          <p:nvPr/>
        </p:nvSpPr>
        <p:spPr>
          <a:xfrm>
            <a:off x="2783815" y="1859569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73EC1-A26E-C71F-0975-3B8C15833EAB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DDD41E-467A-27F9-54AA-0C3C562B86B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D7443F-B1B0-0640-B129-036EF2A73CC5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42FE3-EC9F-B3BC-1F8E-DA80BF165845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D10A691-238F-9E4A-2958-4F02DC63D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4ED524DE-B5CB-8900-321E-CEF4AAE84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005CFB-6775-3EAA-B384-40F7442723F9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D29CA0-8F34-3698-5712-ACA09F10C60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399DE517-1F9C-5E7C-F16F-8CAF46331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3D4B30-70A8-D9D9-CAD7-9344F6DAD9D4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22271-1B4F-6349-829A-420878C143DA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F08D8-EE10-1715-FA66-A19E6609F8E9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8DFFC86E-A1DD-4E62-AAF3-FA6754E35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621AE6-0BBB-A8AC-950C-15D335EDF218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12CF2417-9383-D20C-4496-4D305939F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BC2BCB-311E-B984-4325-99E5B4F36F7B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772536-6BC0-C41C-7E97-0C30C7F4CC4C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A0BF6F9A-8EDC-8AFC-BF31-9529B6EE1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F783489-65D3-E659-E3F4-512244276E8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36800-50C0-0CE1-52CB-8CC49EA5139A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BE05942A-F53D-1D7C-BF41-2D3C76149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A3AF3D-7577-1293-A0D5-4656FC65ED02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580548-C821-9EAE-60C1-20ED73727836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EE166-0358-7DC3-AA07-1ED0850812C1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ACDC7E-1D26-0339-DAC0-E06F41F9DFC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B98687-21AB-B262-A251-77957DF7A3C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B72D175-AAE2-DCCB-1332-5E8754D2BAB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9D01BD-C328-63CD-2F48-B0E66085C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798EEE-7491-D032-5F6C-89489B5F4639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31D7B4-9B3B-F52D-07C5-211131B201A7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08854B-0ACD-BDD0-007A-038E81BD723A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49DEA1-E968-84DA-828C-2C4B70E5C797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0AEF07-60C7-2895-A891-C65A520EB4C7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983D07-C41F-C8AE-930D-7E108B18060E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83DC95-CE12-D4FE-3E08-8B2C48A46F3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D5C0D7-BAF8-C3BA-87E7-C0FB2E3F3F81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8A46C2-1A86-F937-A401-08CBDBA27F9D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CFDE31-1D89-1287-D3A2-A836FA558E18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9B934E-8CC1-41AE-4DB0-60174CEB134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048FA1-FF8B-E1B8-4BB2-8C10695E324F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29792C-0A1B-99C1-671D-2E063500803D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D37DC85-20A1-3A09-0EBE-B9347196CFF3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B8A8C3-0229-3202-4828-5A0F764A06CD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636F33-EB4E-C666-7A5B-C8A68D462460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9ACF06-81F7-2049-09F8-34EF39E76C05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DE9C44-455D-9BCA-89E3-BC479352EECF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3BC82C-D70C-0C0C-7D5A-488E9CFCFA5D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69D1C83-472D-AE40-BE9F-9220A9213BD6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910F8F-EC88-DAAB-E158-58A91317013F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C08AAB0-3AAB-7B51-F823-4BAB463E3AA3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F43D9716-9173-3503-EA4E-96CEBA59B084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8273C-343F-7B23-9ACC-0973E8286B0A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FBF59-CE5A-6117-AD53-E8AD97D56CA6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3D992-5100-2555-80A6-5E23C8560D14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AE03B-F2BD-8CF8-C199-CA5694433D7C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D8B94-E6FA-FC77-5605-41747112CB9B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8C943D-BEA1-1247-93BB-C4B617F1A2E5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8EB63E-7DFF-3D70-2F54-4C1209DFE0B4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EFF8B8-A1F7-3306-7335-913F856DC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0574268-1040-13C1-A927-70A6F77E1C7C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0F540A-2C68-09B9-3D8E-A7F2E57150E6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A2985-A045-EE3B-02CF-F99444110D79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45A007-13A2-837E-26A0-A272B09D13F6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0F543-BABA-1320-B143-BF04D4655222}"/>
              </a:ext>
            </a:extLst>
          </p:cNvPr>
          <p:cNvSpPr txBox="1"/>
          <p:nvPr/>
        </p:nvSpPr>
        <p:spPr>
          <a:xfrm>
            <a:off x="2714683" y="1944571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277C3-00DF-B1B3-0B3E-946C1C79DFE7}"/>
              </a:ext>
            </a:extLst>
          </p:cNvPr>
          <p:cNvSpPr txBox="1"/>
          <p:nvPr/>
        </p:nvSpPr>
        <p:spPr>
          <a:xfrm>
            <a:off x="4490628" y="194457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8EB62-0855-2FBE-6211-272CD68CC4B3}"/>
              </a:ext>
            </a:extLst>
          </p:cNvPr>
          <p:cNvSpPr txBox="1"/>
          <p:nvPr/>
        </p:nvSpPr>
        <p:spPr>
          <a:xfrm>
            <a:off x="5155302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F1C3D-C7DB-5D06-ABBA-403E6106B6D2}"/>
              </a:ext>
            </a:extLst>
          </p:cNvPr>
          <p:cNvSpPr txBox="1"/>
          <p:nvPr/>
        </p:nvSpPr>
        <p:spPr>
          <a:xfrm>
            <a:off x="6858738" y="1944571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8E152-C99B-99F0-C28B-0C6C662A9246}"/>
              </a:ext>
            </a:extLst>
          </p:cNvPr>
          <p:cNvSpPr txBox="1"/>
          <p:nvPr/>
        </p:nvSpPr>
        <p:spPr>
          <a:xfrm>
            <a:off x="10254038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BE0505-44A7-42B5-258D-09F72C25271C}"/>
              </a:ext>
            </a:extLst>
          </p:cNvPr>
          <p:cNvGrpSpPr/>
          <p:nvPr/>
        </p:nvGrpSpPr>
        <p:grpSpPr>
          <a:xfrm>
            <a:off x="9422544" y="1994608"/>
            <a:ext cx="93372" cy="95808"/>
            <a:chOff x="9408183" y="1599861"/>
            <a:chExt cx="93372" cy="958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206390-DD0B-25D4-F0C3-2AEA2F441960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3F282AC-D6AE-54FD-C768-BF80F4E5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CCDE9F6-17CB-F0CC-F361-117BE04CD65E}"/>
              </a:ext>
            </a:extLst>
          </p:cNvPr>
          <p:cNvSpPr/>
          <p:nvPr/>
        </p:nvSpPr>
        <p:spPr>
          <a:xfrm>
            <a:off x="3825074" y="1885340"/>
            <a:ext cx="4541853" cy="3087321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8C1DAA-89C1-0D97-3844-04A01785A06E}"/>
              </a:ext>
            </a:extLst>
          </p:cNvPr>
          <p:cNvCxnSpPr>
            <a:cxnSpLocks/>
          </p:cNvCxnSpPr>
          <p:nvPr/>
        </p:nvCxnSpPr>
        <p:spPr>
          <a:xfrm>
            <a:off x="7175057" y="2018812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C009BF-88EE-AD6B-31A6-24B9C3AD87E2}"/>
              </a:ext>
            </a:extLst>
          </p:cNvPr>
          <p:cNvGrpSpPr/>
          <p:nvPr/>
        </p:nvGrpSpPr>
        <p:grpSpPr>
          <a:xfrm>
            <a:off x="7682555" y="1962474"/>
            <a:ext cx="97139" cy="101272"/>
            <a:chOff x="-1772485" y="203119"/>
            <a:chExt cx="65605" cy="6839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6828BAA-BAF5-41B1-6F25-A9C91F47F561}"/>
                </a:ext>
              </a:extLst>
            </p:cNvPr>
            <p:cNvSpPr/>
            <p:nvPr/>
          </p:nvSpPr>
          <p:spPr>
            <a:xfrm>
              <a:off x="-1754003" y="203119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59E6F86-54F1-B7F9-B5AD-F3432224094D}"/>
                </a:ext>
              </a:extLst>
            </p:cNvPr>
            <p:cNvSpPr/>
            <p:nvPr/>
          </p:nvSpPr>
          <p:spPr>
            <a:xfrm>
              <a:off x="-1772485" y="219144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AE2A9B-0C5B-2371-3782-410320D6FD2D}"/>
              </a:ext>
            </a:extLst>
          </p:cNvPr>
          <p:cNvGrpSpPr/>
          <p:nvPr/>
        </p:nvGrpSpPr>
        <p:grpSpPr>
          <a:xfrm>
            <a:off x="8144835" y="1973878"/>
            <a:ext cx="89867" cy="89867"/>
            <a:chOff x="3406140" y="480422"/>
            <a:chExt cx="240030" cy="24003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56C299-3BE4-23CD-C1A0-1F3068FC2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D96988-A675-72C5-C8B1-EFEA3C401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hlinkClick r:id="rId11" action="ppaction://hlinksldjump"/>
            <a:extLst>
              <a:ext uri="{FF2B5EF4-FFF2-40B4-BE49-F238E27FC236}">
                <a16:creationId xmlns:a16="http://schemas.microsoft.com/office/drawing/2014/main" id="{F20906EF-840E-E7C8-7217-6827F2D54E98}"/>
              </a:ext>
            </a:extLst>
          </p:cNvPr>
          <p:cNvSpPr/>
          <p:nvPr/>
        </p:nvSpPr>
        <p:spPr>
          <a:xfrm>
            <a:off x="7206765" y="2260242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F2824B-13A4-0FE7-3E45-86F8F44BF4F3}"/>
              </a:ext>
            </a:extLst>
          </p:cNvPr>
          <p:cNvSpPr txBox="1"/>
          <p:nvPr/>
        </p:nvSpPr>
        <p:spPr>
          <a:xfrm>
            <a:off x="3891761" y="2654557"/>
            <a:ext cx="167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12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12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33E1A2-5A36-6619-493C-FFDAC32ACCD2}"/>
              </a:ext>
            </a:extLst>
          </p:cNvPr>
          <p:cNvSpPr txBox="1"/>
          <p:nvPr/>
        </p:nvSpPr>
        <p:spPr>
          <a:xfrm>
            <a:off x="4074703" y="294942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B73D4F-E475-9518-BE41-60DCC90EF528}"/>
              </a:ext>
            </a:extLst>
          </p:cNvPr>
          <p:cNvSpPr/>
          <p:nvPr/>
        </p:nvSpPr>
        <p:spPr>
          <a:xfrm>
            <a:off x="5553438" y="297223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85888D-A2F5-5235-FC32-5AF4C38B62EB}"/>
              </a:ext>
            </a:extLst>
          </p:cNvPr>
          <p:cNvSpPr txBox="1"/>
          <p:nvPr/>
        </p:nvSpPr>
        <p:spPr>
          <a:xfrm>
            <a:off x="4074703" y="330402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F92F77-B38C-9A32-3E09-8334CC124B64}"/>
              </a:ext>
            </a:extLst>
          </p:cNvPr>
          <p:cNvSpPr txBox="1"/>
          <p:nvPr/>
        </p:nvSpPr>
        <p:spPr>
          <a:xfrm>
            <a:off x="4074703" y="4043727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0B776C-3462-C1C6-6B40-AFC00123D338}"/>
              </a:ext>
            </a:extLst>
          </p:cNvPr>
          <p:cNvSpPr txBox="1"/>
          <p:nvPr/>
        </p:nvSpPr>
        <p:spPr>
          <a:xfrm>
            <a:off x="4074703" y="439156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71B8B9-D08E-FA84-5A64-1418ABFEBB34}"/>
              </a:ext>
            </a:extLst>
          </p:cNvPr>
          <p:cNvSpPr txBox="1"/>
          <p:nvPr/>
        </p:nvSpPr>
        <p:spPr>
          <a:xfrm>
            <a:off x="5666002" y="4402001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3EB2F8-9031-5483-8467-E601E5C8DC14}"/>
              </a:ext>
            </a:extLst>
          </p:cNvPr>
          <p:cNvSpPr txBox="1"/>
          <p:nvPr/>
        </p:nvSpPr>
        <p:spPr>
          <a:xfrm>
            <a:off x="3832224" y="1918594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Đổi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8C1F67-1B41-E6E2-6CF0-CB7D22332F2B}"/>
              </a:ext>
            </a:extLst>
          </p:cNvPr>
          <p:cNvSpPr/>
          <p:nvPr/>
        </p:nvSpPr>
        <p:spPr>
          <a:xfrm>
            <a:off x="5553438" y="3321512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6F3A5B-D543-C397-3480-66FF072F6039}"/>
              </a:ext>
            </a:extLst>
          </p:cNvPr>
          <p:cNvSpPr/>
          <p:nvPr/>
        </p:nvSpPr>
        <p:spPr>
          <a:xfrm>
            <a:off x="5553438" y="3694929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9153F-7349-210E-D82A-EC436AD6887D}"/>
              </a:ext>
            </a:extLst>
          </p:cNvPr>
          <p:cNvSpPr/>
          <p:nvPr/>
        </p:nvSpPr>
        <p:spPr>
          <a:xfrm>
            <a:off x="5553438" y="4060767"/>
            <a:ext cx="2439377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3F772C-1212-CA18-B683-F791E6E21F6B}"/>
              </a:ext>
            </a:extLst>
          </p:cNvPr>
          <p:cNvSpPr txBox="1"/>
          <p:nvPr/>
        </p:nvSpPr>
        <p:spPr>
          <a:xfrm>
            <a:off x="4074703" y="367171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90A4E-7459-C75B-97DD-90BB6924422D}"/>
              </a:ext>
            </a:extLst>
          </p:cNvPr>
          <p:cNvSpPr txBox="1"/>
          <p:nvPr/>
        </p:nvSpPr>
        <p:spPr>
          <a:xfrm>
            <a:off x="4074702" y="4691120"/>
            <a:ext cx="91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C7602B-98FD-3363-5D91-C0CA10E00366}"/>
              </a:ext>
            </a:extLst>
          </p:cNvPr>
          <p:cNvSpPr txBox="1"/>
          <p:nvPr/>
        </p:nvSpPr>
        <p:spPr>
          <a:xfrm>
            <a:off x="5476737" y="2962340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85D677-A10F-7021-45C3-6B646B2B102C}"/>
              </a:ext>
            </a:extLst>
          </p:cNvPr>
          <p:cNvSpPr txBox="1"/>
          <p:nvPr/>
        </p:nvSpPr>
        <p:spPr>
          <a:xfrm>
            <a:off x="5484075" y="3296047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9A07DE-0641-A25F-2000-211B5120CB76}"/>
              </a:ext>
            </a:extLst>
          </p:cNvPr>
          <p:cNvSpPr txBox="1"/>
          <p:nvPr/>
        </p:nvSpPr>
        <p:spPr>
          <a:xfrm>
            <a:off x="5484074" y="3666954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5C9680-A9C7-FF5A-E749-EFDC0CD84E92}"/>
              </a:ext>
            </a:extLst>
          </p:cNvPr>
          <p:cNvSpPr txBox="1"/>
          <p:nvPr/>
        </p:nvSpPr>
        <p:spPr>
          <a:xfrm>
            <a:off x="5470206" y="4049012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9B3235-7DCE-D32D-8603-D84F19073781}"/>
              </a:ext>
            </a:extLst>
          </p:cNvPr>
          <p:cNvGrpSpPr/>
          <p:nvPr/>
        </p:nvGrpSpPr>
        <p:grpSpPr>
          <a:xfrm>
            <a:off x="5552807" y="4474725"/>
            <a:ext cx="93372" cy="95808"/>
            <a:chOff x="9408183" y="1599861"/>
            <a:chExt cx="93372" cy="9580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AF53D38-ABBF-3D20-6D93-CD6673E4B83D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2" name="Picture 9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D603BA9-B0CB-3A91-6DF1-2622E31AE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DD67361-85F0-BFED-73AB-5F22A1017699}"/>
              </a:ext>
            </a:extLst>
          </p:cNvPr>
          <p:cNvSpPr txBox="1"/>
          <p:nvPr/>
        </p:nvSpPr>
        <p:spPr>
          <a:xfrm>
            <a:off x="5488357" y="4692025"/>
            <a:ext cx="25039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179834-6B27-7C46-7128-FAF900801E9C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011DCB-314C-A772-0D76-5FEE50BD2333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0D249-1539-74BE-CB81-33611635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3A3020C7-C8AC-62E8-A035-BB142BBF1527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CE3A9-363A-22DE-D2AB-E84C41B076E9}"/>
              </a:ext>
            </a:extLst>
          </p:cNvPr>
          <p:cNvSpPr/>
          <p:nvPr/>
        </p:nvSpPr>
        <p:spPr>
          <a:xfrm>
            <a:off x="2783815" y="1857736"/>
            <a:ext cx="9152868" cy="407345"/>
          </a:xfrm>
          <a:prstGeom prst="rect">
            <a:avLst/>
          </a:prstGeom>
          <a:solidFill>
            <a:srgbClr val="B5CEE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B9287-C846-20C5-1551-81F7F4A64ED7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35B2D-ACA1-027D-9520-7E95E382727E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1DB65-F93B-90B2-4271-38CBDF1EAC88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2719C-51BB-4D53-34CD-6392EA8B40DB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069BEC9-25CA-D6CF-7B69-ED03516B9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C19A7C6E-9CD3-4786-C07E-9FF909B6B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10D0A1-79CB-3CDF-D7CE-45C33E95977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67EBDF-246D-5AE8-10B0-9605D5B0C204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41F4C22F-ABBC-9E9D-09C7-544DE557C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9B283-4E9B-1A6E-1705-6AE45DD31619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E1F424-D8CD-DF72-E743-69E114D13C6D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E85229-8AA4-7240-17C6-05351385C4A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79A91C24-EB3D-1B72-ECF0-8BE00339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0EF799-04F5-5D25-87FC-76AE4FC8836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90A55008-4F29-B3A2-3678-9556FDFD7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BD69D2-71B6-D74B-E690-036FC7BF478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942D95-68FE-47C3-FBB8-1CACC982A81A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B01A1C37-A49E-A4D9-317F-869919EFB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6E81A1E-BE69-CDC6-0DE9-2069A63465FF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BFEB59-54BB-DB52-5E31-C3B38A1CAE45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5B2A7AD0-7BA7-5511-9C3A-ADB71F7D3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464D40-8876-B9DF-6FCC-06E0C48028DC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E90B63D-8AAD-5F5D-4372-72F9456B966C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DA32E6-49B5-8E47-4C8D-16BDD859966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599052-12FB-497D-5C65-60CB87A19C75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F1913-C88B-DA70-D7BA-3AA2AF198F5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1BEDAA-6ADA-5B8B-690D-7FCCA1A31433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ED2E-4233-50E1-BB71-ABBCEBBB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A260CFA-B436-A37A-0163-5F70FD4A1A16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D0C9F2-9524-8B9D-39E3-7C2524CDFD18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706980-D826-9162-57D6-650587047B23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8CD059-C9D2-5FD9-8C6C-B07F76DB5983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5A4DEF-DAD4-C667-6563-816BF792BF7B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AE7AAB-CC2F-714E-84DB-87B28C5EE215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787B98-78E9-F02F-83FC-E98908E8F790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C135BB-1F37-76FC-DE2D-04C45664E37E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936436-9BD4-16ED-189F-9DA7C9EE50C8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AA3F595-EFDE-9770-9A15-232DA213791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D48045-52AA-395D-888A-A466011C21DE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5F5715-4A38-9E0D-F024-30673AB0E7A2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674CF7-F590-6C1C-C932-6BA811FE5115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C6C9DA9-13A0-900B-A92F-6D6AF31C614A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E516D0-655D-BD33-B7EF-01BEA2E08C78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E45DB1-B914-EFC1-A6D3-54A747E35A31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0B9A65-45A8-81AB-A5F9-C26D4674134D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081E25C-D78E-57B3-D52D-FFD574A1C4EE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775476-0C2B-A8C6-3389-4F7D9085B084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5DC4A0E-48BB-1211-4C12-0BED10B405F4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B4A69D-FFC8-281A-C0C6-8E546A8CF079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D7D603-6D11-C8EB-E276-D634C4AB4CA6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334ED203-ECB8-833F-1587-073AB1BAB8FD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1B781-362F-4BF4-4177-C1177C54B783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E6B5C-CE71-6B8D-3AFF-B74442D8FBEE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E9195-1C06-1E9D-925F-1AB52D49AFFA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690DD-8ECB-99A1-631F-65BBF862B872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6CDBB-34E8-3EBF-BAAC-0C90F70EBC4D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75FA61-9E94-E2BD-085E-BB5D30339D51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12499-B565-3ADB-417C-348FDAA97AC8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545778-8586-E89B-649B-F0EA5DA9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C3867-EEC5-4FFF-0328-8508A7BFD2DF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B7CB13-6814-1661-E74F-43841FDB96CD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75F579-7A51-DD53-BF4B-A9F41C04DD11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EAA04-7EA3-CEE9-F198-421E5FDA153B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AEB2-B44F-C25E-B3CB-1DB64C9CAD0D}"/>
              </a:ext>
            </a:extLst>
          </p:cNvPr>
          <p:cNvSpPr txBox="1"/>
          <p:nvPr/>
        </p:nvSpPr>
        <p:spPr>
          <a:xfrm>
            <a:off x="2714683" y="1944571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0F25-974C-3D4A-98BA-51BDD27AF2E7}"/>
              </a:ext>
            </a:extLst>
          </p:cNvPr>
          <p:cNvSpPr txBox="1"/>
          <p:nvPr/>
        </p:nvSpPr>
        <p:spPr>
          <a:xfrm>
            <a:off x="4490628" y="1944571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2656F-0C5D-6251-AC68-B54F8481BF36}"/>
              </a:ext>
            </a:extLst>
          </p:cNvPr>
          <p:cNvSpPr txBox="1"/>
          <p:nvPr/>
        </p:nvSpPr>
        <p:spPr>
          <a:xfrm>
            <a:off x="5155302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DC8B2-64D8-83B5-8F4B-B6EB8387A453}"/>
              </a:ext>
            </a:extLst>
          </p:cNvPr>
          <p:cNvSpPr txBox="1"/>
          <p:nvPr/>
        </p:nvSpPr>
        <p:spPr>
          <a:xfrm>
            <a:off x="6858738" y="1944571"/>
            <a:ext cx="4283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D00EE-13E6-528A-CC7C-6C6C08D90F3A}"/>
              </a:ext>
            </a:extLst>
          </p:cNvPr>
          <p:cNvSpPr txBox="1"/>
          <p:nvPr/>
        </p:nvSpPr>
        <p:spPr>
          <a:xfrm>
            <a:off x="10254038" y="1944571"/>
            <a:ext cx="68961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85183D-737E-915F-9B53-E32A6344CFBF}"/>
              </a:ext>
            </a:extLst>
          </p:cNvPr>
          <p:cNvGrpSpPr/>
          <p:nvPr/>
        </p:nvGrpSpPr>
        <p:grpSpPr>
          <a:xfrm>
            <a:off x="9422544" y="1994608"/>
            <a:ext cx="93372" cy="95808"/>
            <a:chOff x="9408183" y="1599861"/>
            <a:chExt cx="93372" cy="958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1318BA-A4F9-A4E4-1AAF-8F1B76C96C43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476FFB5-31A9-2719-C62A-56C284218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6A0823-198A-097A-0009-1088A8453AFD}"/>
              </a:ext>
            </a:extLst>
          </p:cNvPr>
          <p:cNvSpPr/>
          <p:nvPr/>
        </p:nvSpPr>
        <p:spPr>
          <a:xfrm>
            <a:off x="4054521" y="2764270"/>
            <a:ext cx="4082958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9A62E8-D35B-9F5B-975B-3CBD2B55C206}"/>
              </a:ext>
            </a:extLst>
          </p:cNvPr>
          <p:cNvSpPr txBox="1"/>
          <p:nvPr/>
        </p:nvSpPr>
        <p:spPr>
          <a:xfrm>
            <a:off x="4061670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Xác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22BCF8-19D3-BDD3-BD1F-57E07783F5D0}"/>
              </a:ext>
            </a:extLst>
          </p:cNvPr>
          <p:cNvSpPr txBox="1"/>
          <p:nvPr/>
        </p:nvSpPr>
        <p:spPr>
          <a:xfrm>
            <a:off x="4585508" y="3286706"/>
            <a:ext cx="353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Bạn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có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chắc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chắn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muốn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này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không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C96D7E-77F9-87A6-D20C-91FD06E3E7DB}"/>
              </a:ext>
            </a:extLst>
          </p:cNvPr>
          <p:cNvGrpSpPr/>
          <p:nvPr/>
        </p:nvGrpSpPr>
        <p:grpSpPr>
          <a:xfrm>
            <a:off x="7929246" y="2855296"/>
            <a:ext cx="89867" cy="89867"/>
            <a:chOff x="3406140" y="480422"/>
            <a:chExt cx="240030" cy="2400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A409F5-DB41-F9FD-D59D-F8F4CB0CFFF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36A1DC-2C12-9046-916F-FEB6B06D0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6F0D96-6BA0-0164-7404-0A75EE451EA3}"/>
              </a:ext>
            </a:extLst>
          </p:cNvPr>
          <p:cNvGrpSpPr/>
          <p:nvPr/>
        </p:nvGrpSpPr>
        <p:grpSpPr>
          <a:xfrm>
            <a:off x="4245143" y="3256466"/>
            <a:ext cx="241689" cy="241689"/>
            <a:chOff x="5250784" y="148379"/>
            <a:chExt cx="236852" cy="23685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1A6572-1EEF-9A3B-8093-E624E063FDFA}"/>
                </a:ext>
              </a:extLst>
            </p:cNvPr>
            <p:cNvSpPr/>
            <p:nvPr/>
          </p:nvSpPr>
          <p:spPr>
            <a:xfrm>
              <a:off x="5250784" y="148379"/>
              <a:ext cx="236852" cy="236852"/>
            </a:xfrm>
            <a:prstGeom prst="rect">
              <a:avLst/>
            </a:prstGeom>
            <a:solidFill>
              <a:srgbClr val="9DC99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0BB0FDA-ED2F-133B-7A48-8EE3A63E0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243" y="187838"/>
              <a:ext cx="157935" cy="157935"/>
            </a:xfrm>
            <a:prstGeom prst="rect">
              <a:avLst/>
            </a:prstGeom>
          </p:spPr>
        </p:pic>
      </p:grpSp>
      <p:sp>
        <p:nvSpPr>
          <p:cNvPr id="76" name="Rectangle 75">
            <a:hlinkClick r:id="rId12" action="ppaction://hlinksldjump"/>
            <a:extLst>
              <a:ext uri="{FF2B5EF4-FFF2-40B4-BE49-F238E27FC236}">
                <a16:creationId xmlns:a16="http://schemas.microsoft.com/office/drawing/2014/main" id="{D9DA1118-2370-51E6-7FF6-871AC4EC7ACA}"/>
              </a:ext>
            </a:extLst>
          </p:cNvPr>
          <p:cNvSpPr/>
          <p:nvPr/>
        </p:nvSpPr>
        <p:spPr>
          <a:xfrm>
            <a:off x="5614213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77" name="Rectangle 76">
            <a:hlinkClick r:id="rId13" action="ppaction://hlinksldjump"/>
            <a:extLst>
              <a:ext uri="{FF2B5EF4-FFF2-40B4-BE49-F238E27FC236}">
                <a16:creationId xmlns:a16="http://schemas.microsoft.com/office/drawing/2014/main" id="{7493F199-BF4C-4A74-8913-ECD6885EEBF9}"/>
              </a:ext>
            </a:extLst>
          </p:cNvPr>
          <p:cNvSpPr/>
          <p:nvPr/>
        </p:nvSpPr>
        <p:spPr>
          <a:xfrm>
            <a:off x="6185885" y="3698859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A343EE-4EED-C997-500C-521BF7805D6F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EE833-DF85-0ECB-F425-850C1FA7CEBB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1054-5724-06B8-497A-5A890EE9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C7C9516-AB6F-AB0D-1762-BE4E7EB48B8F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FAB58-91AD-8844-0415-F9E91CBF33D7}"/>
              </a:ext>
            </a:extLst>
          </p:cNvPr>
          <p:cNvSpPr/>
          <p:nvPr/>
        </p:nvSpPr>
        <p:spPr>
          <a:xfrm>
            <a:off x="2783817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7F8FC-35A3-B547-4299-6945F5265E9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4632-CAF5-1D03-575F-F14ECC4A6254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65ED9-6D74-76B4-E6C4-B9673B430308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FE60E19-EE2C-22CE-6B43-CEB00A414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B7D31DDC-4867-E3C5-B967-8F48EF133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85B3AB-FD7A-5D6B-C102-76B0A7498A0E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3C930B-29F3-DDA4-9F49-6E725250531E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CC9A9A2-C439-1CBA-BF9F-8CFD2A48F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C08568-CEAA-6C7D-4B0B-A564882AAAB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902EA0-0141-E366-1CA6-C2BD40D69CD2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6290F4-79F0-1D64-7C68-BC1139898CCC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FE85F88D-4FF2-015A-50D5-8F2CABA30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07F1A1-D30D-80DF-FE94-A11F212910F4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319EF7B4-268E-47C3-A211-A2D3446E4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3DFB94-DF30-BE26-832E-07DD4FB99DCF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D8E5-20EE-BF20-AEE7-9567AD35112F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1DB1E435-D170-23BC-E256-AE9067D49E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A61826F-03B6-DAC2-386D-6DC51F01A62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D7BD5A-6EB9-1F38-DD17-FE7E04F15BDF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ED8EF3E1-0D6D-D52A-F85D-315FE282A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53A739-AB5B-392E-88C3-F934A5CF32A2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6D0838-7BBA-AD5A-B4DA-78E938B3EB13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4335B5-94D3-5E29-7A80-9F199E4332E7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7B5F8B-0408-92B6-0FE5-BC9DCF25A9C4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4EE240-C728-38B2-3F38-86837C8C1DD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6FC6E1-982D-308F-7463-4576E7993201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751C52-A874-68ED-FEA6-69A2A1735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20C092-04C7-6D92-451A-2C4C9E574EB5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11F95-EDC3-D72E-320C-EBDEA21B9ABB}"/>
              </a:ext>
            </a:extLst>
          </p:cNvPr>
          <p:cNvCxnSpPr>
            <a:cxnSpLocks/>
          </p:cNvCxnSpPr>
          <p:nvPr/>
        </p:nvCxnSpPr>
        <p:spPr>
          <a:xfrm>
            <a:off x="4563598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E1D98-E119-18EE-D33B-B1188AA05083}"/>
              </a:ext>
            </a:extLst>
          </p:cNvPr>
          <p:cNvCxnSpPr>
            <a:cxnSpLocks/>
          </p:cNvCxnSpPr>
          <p:nvPr/>
        </p:nvCxnSpPr>
        <p:spPr>
          <a:xfrm>
            <a:off x="5222503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606C25-1BD5-25A0-8D9F-231DF43D8BD7}"/>
              </a:ext>
            </a:extLst>
          </p:cNvPr>
          <p:cNvCxnSpPr>
            <a:cxnSpLocks/>
          </p:cNvCxnSpPr>
          <p:nvPr/>
        </p:nvCxnSpPr>
        <p:spPr>
          <a:xfrm>
            <a:off x="6919796" y="1058570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9F107-BBFC-4DEE-9DF8-643F73CF89BC}"/>
              </a:ext>
            </a:extLst>
          </p:cNvPr>
          <p:cNvCxnSpPr>
            <a:cxnSpLocks/>
          </p:cNvCxnSpPr>
          <p:nvPr/>
        </p:nvCxnSpPr>
        <p:spPr>
          <a:xfrm>
            <a:off x="8617089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F743A-158A-1CA1-3C4A-8D3EAB27449C}"/>
              </a:ext>
            </a:extLst>
          </p:cNvPr>
          <p:cNvCxnSpPr>
            <a:cxnSpLocks/>
          </p:cNvCxnSpPr>
          <p:nvPr/>
        </p:nvCxnSpPr>
        <p:spPr>
          <a:xfrm>
            <a:off x="10314381" y="1055712"/>
            <a:ext cx="0" cy="243247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47E3CE-30AD-E945-D22E-22D3A4959C4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37F1F3-84D2-EA5B-195F-70279235DF2E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43485-3C03-B11C-A848-1BF494CDD012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DD095A-F2D3-7C80-C6BE-AEE002726ECE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401768-DB99-6829-C36A-40C0E03B00D9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8093B3-7522-88ED-708A-39FE6A4BBDBB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94D55-6205-1B45-D0BA-AE59CE3AA77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3BB642C-B801-B67F-EF57-E6C59FB1360D}"/>
              </a:ext>
            </a:extLst>
          </p:cNvPr>
          <p:cNvSpPr txBox="1"/>
          <p:nvPr/>
        </p:nvSpPr>
        <p:spPr>
          <a:xfrm>
            <a:off x="3217089" y="1149072"/>
            <a:ext cx="102124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E3F1F-D168-D44D-C17B-AD19763BCEE9}"/>
              </a:ext>
            </a:extLst>
          </p:cNvPr>
          <p:cNvSpPr txBox="1"/>
          <p:nvPr/>
        </p:nvSpPr>
        <p:spPr>
          <a:xfrm>
            <a:off x="4684391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1F7551-389C-86DE-B897-EC290FF4D126}"/>
              </a:ext>
            </a:extLst>
          </p:cNvPr>
          <p:cNvSpPr txBox="1"/>
          <p:nvPr/>
        </p:nvSpPr>
        <p:spPr>
          <a:xfrm>
            <a:off x="5544162" y="1149072"/>
            <a:ext cx="111407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đăng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nhập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9E8CD8-2DA6-BF35-C383-2232ACDC4554}"/>
              </a:ext>
            </a:extLst>
          </p:cNvPr>
          <p:cNvSpPr txBox="1"/>
          <p:nvPr/>
        </p:nvSpPr>
        <p:spPr>
          <a:xfrm>
            <a:off x="7391701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Mật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khẩu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063964-33C7-AA1C-237E-C8732D25DF4B}"/>
              </a:ext>
            </a:extLst>
          </p:cNvPr>
          <p:cNvSpPr txBox="1"/>
          <p:nvPr/>
        </p:nvSpPr>
        <p:spPr>
          <a:xfrm>
            <a:off x="907438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E01F03-0F6D-8C46-DE09-DA1D793A711B}"/>
              </a:ext>
            </a:extLst>
          </p:cNvPr>
          <p:cNvSpPr txBox="1"/>
          <p:nvPr/>
        </p:nvSpPr>
        <p:spPr>
          <a:xfrm>
            <a:off x="10653600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5F200AF-142A-315E-07C5-08DE92C957CA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4D40A86-BE8A-889F-41C4-48757028CD1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4408DE-5CE0-7695-4C2C-EC2C9EDAC301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224F1D2A-9D56-A549-0467-69B5D8BC431C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C9A5DA-4462-DA86-6D83-2CA7FFA36B67}"/>
              </a:ext>
            </a:extLst>
          </p:cNvPr>
          <p:cNvGrpSpPr/>
          <p:nvPr/>
        </p:nvGrpSpPr>
        <p:grpSpPr>
          <a:xfrm>
            <a:off x="9419049" y="1599861"/>
            <a:ext cx="93372" cy="95808"/>
            <a:chOff x="9408183" y="1599861"/>
            <a:chExt cx="93372" cy="958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0CDEC5-1A53-72C7-62D3-173217632A57}"/>
                </a:ext>
              </a:extLst>
            </p:cNvPr>
            <p:cNvSpPr/>
            <p:nvPr/>
          </p:nvSpPr>
          <p:spPr>
            <a:xfrm>
              <a:off x="9408625" y="1599861"/>
              <a:ext cx="91440" cy="9144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380AAF2-9217-A1AB-EBC6-DBE7907A9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183" y="1602297"/>
              <a:ext cx="93372" cy="93372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534A0E3-DA14-5A01-D5D5-B4F94B94E720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01719-2D6A-89B1-4C24-D2A55C6B6C4F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45233F-29CC-C47B-B9ED-3B247FF96597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2979D1-C7C8-CFE2-7665-9A2ADB3288C5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1EAAF4-A455-4816-1103-38ACC2072CFF}"/>
              </a:ext>
            </a:extLst>
          </p:cNvPr>
          <p:cNvSpPr txBox="1"/>
          <p:nvPr/>
        </p:nvSpPr>
        <p:spPr>
          <a:xfrm>
            <a:off x="27111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4FBD5B-4749-76AF-AA51-84AD4AE14AEB}"/>
              </a:ext>
            </a:extLst>
          </p:cNvPr>
          <p:cNvSpPr txBox="1"/>
          <p:nvPr/>
        </p:nvSpPr>
        <p:spPr>
          <a:xfrm>
            <a:off x="4487133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B6B096-135A-02BD-6648-C232AF2105E5}"/>
              </a:ext>
            </a:extLst>
          </p:cNvPr>
          <p:cNvSpPr txBox="1"/>
          <p:nvPr/>
        </p:nvSpPr>
        <p:spPr>
          <a:xfrm>
            <a:off x="5151807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DB4D1B-6643-68E4-3A91-67C8F1874B47}"/>
              </a:ext>
            </a:extLst>
          </p:cNvPr>
          <p:cNvSpPr txBox="1"/>
          <p:nvPr/>
        </p:nvSpPr>
        <p:spPr>
          <a:xfrm>
            <a:off x="6855243" y="1549824"/>
            <a:ext cx="36740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CF72C2-6092-6F34-28B9-9B12B1835C9F}"/>
              </a:ext>
            </a:extLst>
          </p:cNvPr>
          <p:cNvSpPr txBox="1"/>
          <p:nvPr/>
        </p:nvSpPr>
        <p:spPr>
          <a:xfrm>
            <a:off x="10250543" y="1549824"/>
            <a:ext cx="48122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DF1BD-7C82-D1E6-47E6-BB6F64D635FB}"/>
              </a:ext>
            </a:extLst>
          </p:cNvPr>
          <p:cNvSpPr/>
          <p:nvPr/>
        </p:nvSpPr>
        <p:spPr>
          <a:xfrm>
            <a:off x="4489987" y="2764270"/>
            <a:ext cx="3212026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7D9FF-3893-3D54-3DFE-26C46CD22CD9}"/>
              </a:ext>
            </a:extLst>
          </p:cNvPr>
          <p:cNvSpPr txBox="1"/>
          <p:nvPr/>
        </p:nvSpPr>
        <p:spPr>
          <a:xfrm>
            <a:off x="4497136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Xác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nhận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CA7F1-BE06-2869-0EF7-E8593A7BD72C}"/>
              </a:ext>
            </a:extLst>
          </p:cNvPr>
          <p:cNvGrpSpPr/>
          <p:nvPr/>
        </p:nvGrpSpPr>
        <p:grpSpPr>
          <a:xfrm>
            <a:off x="7482904" y="2855296"/>
            <a:ext cx="89867" cy="89867"/>
            <a:chOff x="3406140" y="480422"/>
            <a:chExt cx="240030" cy="240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CDF057-7E31-6672-413F-B558C08D045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80423"/>
              <a:ext cx="240030" cy="2400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F1C6C2-D408-8985-EC29-4964415E0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80422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B5ADD2-DED4-ABDC-28CE-DFAE4F8FF04E}"/>
              </a:ext>
            </a:extLst>
          </p:cNvPr>
          <p:cNvGrpSpPr/>
          <p:nvPr/>
        </p:nvGrpSpPr>
        <p:grpSpPr>
          <a:xfrm>
            <a:off x="4672782" y="3228536"/>
            <a:ext cx="252272" cy="369332"/>
            <a:chOff x="4237316" y="3370272"/>
            <a:chExt cx="252272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B17ED0-EFA1-D626-8ECB-BA62F495E7BC}"/>
                </a:ext>
              </a:extLst>
            </p:cNvPr>
            <p:cNvSpPr/>
            <p:nvPr/>
          </p:nvSpPr>
          <p:spPr>
            <a:xfrm>
              <a:off x="4237316" y="3425971"/>
              <a:ext cx="250838" cy="250838"/>
            </a:xfrm>
            <a:prstGeom prst="ellipse">
              <a:avLst/>
            </a:prstGeom>
            <a:solidFill>
              <a:srgbClr val="CBCD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07C15E-7644-2455-4D84-839A8F7DA569}"/>
                </a:ext>
              </a:extLst>
            </p:cNvPr>
            <p:cNvSpPr txBox="1"/>
            <p:nvPr/>
          </p:nvSpPr>
          <p:spPr>
            <a:xfrm>
              <a:off x="4242404" y="3370272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</a:t>
              </a:r>
              <a:endParaRPr lang="en-US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02815D-DF1A-A991-0895-AACA2374C204}"/>
              </a:ext>
            </a:extLst>
          </p:cNvPr>
          <p:cNvSpPr txBox="1"/>
          <p:nvPr/>
        </p:nvSpPr>
        <p:spPr>
          <a:xfrm>
            <a:off x="5020975" y="3286706"/>
            <a:ext cx="255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Tài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khoản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đã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được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xóa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khỏi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danh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sách</a:t>
            </a:r>
            <a:endParaRPr lang="en-US" sz="1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0" name="Rectangle 49">
            <a:hlinkClick r:id="rId11" action="ppaction://hlinksldjump"/>
            <a:extLst>
              <a:ext uri="{FF2B5EF4-FFF2-40B4-BE49-F238E27FC236}">
                <a16:creationId xmlns:a16="http://schemas.microsoft.com/office/drawing/2014/main" id="{8AA19153-ADB8-9118-BB61-2342569B2988}"/>
              </a:ext>
            </a:extLst>
          </p:cNvPr>
          <p:cNvSpPr/>
          <p:nvPr/>
        </p:nvSpPr>
        <p:spPr>
          <a:xfrm>
            <a:off x="5900049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3B4E37-BA8C-C0DA-2350-CD2AE538C868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5CF6D-CB2E-A907-B0DA-7AC2CBCD9DD0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8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A907-1BB4-7A02-B0CD-F33D2BE14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BF7E5A-8E3F-4DA2-89B9-7D6D4FCA4069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71431-FB56-09F3-E516-1B4CA44A653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1219DCE7-4331-716E-0843-68937FED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40" name="Rectangle 39">
            <a:hlinkClick r:id="rId4" action="ppaction://hlinksldjump"/>
            <a:extLst>
              <a:ext uri="{FF2B5EF4-FFF2-40B4-BE49-F238E27FC236}">
                <a16:creationId xmlns:a16="http://schemas.microsoft.com/office/drawing/2014/main" id="{A20DBA7D-A5D8-A9C5-BA07-0CE33E3ACFC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hlinkClick r:id="rId4" action="ppaction://hlinksldjump"/>
            <a:extLst>
              <a:ext uri="{FF2B5EF4-FFF2-40B4-BE49-F238E27FC236}">
                <a16:creationId xmlns:a16="http://schemas.microsoft.com/office/drawing/2014/main" id="{2BC26099-63CB-F1FC-366C-098F50D2B62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23475FC0-EE7D-94ED-B736-1C5553755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6BF953-ADF1-B504-7A32-63637779984E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B07BA2-F823-8BB1-B04F-5C73AA86A48E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7A43A9-3894-F546-B873-77C35CF71E99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A59A8B-3714-2E38-AC9A-382A790A95C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A785C-620C-1A8E-4BE5-885EE368F9E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1495E3-81DF-0A8C-30A0-430A759D3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C0FF72-418A-6FEF-B389-B17432E08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D45DDBE-2B9C-1F96-A533-8377A566F14B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0B9F7D-8FCA-9503-7D38-2A1ECB73CB9E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2195CB7-9CCF-A27D-9503-A7C0066D5136}"/>
              </a:ext>
            </a:extLst>
          </p:cNvPr>
          <p:cNvGrpSpPr/>
          <p:nvPr/>
        </p:nvGrpSpPr>
        <p:grpSpPr>
          <a:xfrm>
            <a:off x="2721126" y="691169"/>
            <a:ext cx="9230312" cy="1995754"/>
            <a:chOff x="2721126" y="1085850"/>
            <a:chExt cx="9328886" cy="19957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51F04-DC8F-E800-E70D-3B0D61DBA967}"/>
                </a:ext>
              </a:extLst>
            </p:cNvPr>
            <p:cNvSpPr/>
            <p:nvPr/>
          </p:nvSpPr>
          <p:spPr>
            <a:xfrm>
              <a:off x="2787308" y="1087193"/>
              <a:ext cx="9262704" cy="3630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C1DDA-ACA8-AB4B-436F-AEF575CC9438}"/>
                </a:ext>
              </a:extLst>
            </p:cNvPr>
            <p:cNvSpPr/>
            <p:nvPr/>
          </p:nvSpPr>
          <p:spPr>
            <a:xfrm>
              <a:off x="2783817" y="1085850"/>
              <a:ext cx="9262704" cy="1995752"/>
            </a:xfrm>
            <a:prstGeom prst="rect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BB8E15-8ED7-2A36-1484-2D4D2043F83B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415169" y="1085850"/>
              <a:ext cx="0" cy="1995752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2275FF-6DEE-D19B-4730-B89EE9E31B5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817" y="1859569"/>
              <a:ext cx="9262704" cy="0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D6286-9F05-BBEB-07D7-9D00BC2B95C7}"/>
                </a:ext>
              </a:extLst>
            </p:cNvPr>
            <p:cNvCxnSpPr>
              <a:cxnSpLocks/>
            </p:cNvCxnSpPr>
            <p:nvPr/>
          </p:nvCxnSpPr>
          <p:spPr>
            <a:xfrm>
              <a:off x="2783817" y="3081604"/>
              <a:ext cx="9262704" cy="0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D06A1B-2770-F908-F379-903ABC3A26F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817" y="1452224"/>
              <a:ext cx="9262704" cy="0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381F583-2D87-50EE-7865-F3A45F5E3CDD}"/>
                </a:ext>
              </a:extLst>
            </p:cNvPr>
            <p:cNvCxnSpPr>
              <a:cxnSpLocks/>
            </p:cNvCxnSpPr>
            <p:nvPr/>
          </p:nvCxnSpPr>
          <p:spPr>
            <a:xfrm>
              <a:off x="2783817" y="2674259"/>
              <a:ext cx="9262704" cy="0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4F2E6D-3FD1-EF23-BA88-AAD3A0A0DF0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817" y="2266914"/>
              <a:ext cx="9262704" cy="0"/>
            </a:xfrm>
            <a:prstGeom prst="line">
              <a:avLst/>
            </a:prstGeom>
            <a:ln w="12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BE3A15C-B65B-C703-643A-11375DC7FCE9}"/>
                </a:ext>
              </a:extLst>
            </p:cNvPr>
            <p:cNvSpPr txBox="1"/>
            <p:nvPr/>
          </p:nvSpPr>
          <p:spPr>
            <a:xfrm>
              <a:off x="4442202" y="1137243"/>
              <a:ext cx="1314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Tên</a:t>
              </a:r>
              <a:r>
                <a:rPr lang="en-US" sz="11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khóa</a:t>
              </a:r>
              <a:r>
                <a:rPr lang="en-US" sz="11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endParaRPr lang="en-US" sz="11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6332800-12BC-B9F7-CF89-94956C7A62AF}"/>
                </a:ext>
              </a:extLst>
            </p:cNvPr>
            <p:cNvSpPr txBox="1"/>
            <p:nvPr/>
          </p:nvSpPr>
          <p:spPr>
            <a:xfrm>
              <a:off x="9122352" y="1137243"/>
              <a:ext cx="1216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Số</a:t>
              </a:r>
              <a:r>
                <a:rPr lang="en-US" sz="11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học</a:t>
              </a:r>
              <a:r>
                <a:rPr lang="en-US" sz="1100" b="1" dirty="0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100" b="1" dirty="0" err="1"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viên</a:t>
              </a:r>
              <a:endParaRPr lang="en-US" sz="11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2DA5517-0520-A27A-CFCB-7DCD55827E88}"/>
                </a:ext>
              </a:extLst>
            </p:cNvPr>
            <p:cNvSpPr txBox="1"/>
            <p:nvPr/>
          </p:nvSpPr>
          <p:spPr>
            <a:xfrm>
              <a:off x="2721126" y="1539885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Khóa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AI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2EE99C-808E-4239-AC50-19562549F7A7}"/>
                </a:ext>
              </a:extLst>
            </p:cNvPr>
            <p:cNvSpPr txBox="1"/>
            <p:nvPr/>
          </p:nvSpPr>
          <p:spPr>
            <a:xfrm>
              <a:off x="2721126" y="1946490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Khóa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F61D31-65E5-19F6-48C7-7D698BA9AC63}"/>
                </a:ext>
              </a:extLst>
            </p:cNvPr>
            <p:cNvSpPr txBox="1"/>
            <p:nvPr/>
          </p:nvSpPr>
          <p:spPr>
            <a:xfrm>
              <a:off x="2721126" y="2760475"/>
              <a:ext cx="2151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Số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đang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trung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tâm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8DB73-0B18-2887-3F5A-5FAC24D571C2}"/>
                </a:ext>
              </a:extLst>
            </p:cNvPr>
            <p:cNvSpPr txBox="1"/>
            <p:nvPr/>
          </p:nvSpPr>
          <p:spPr>
            <a:xfrm>
              <a:off x="2721126" y="2356559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Khóa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IoT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A40178-3331-BABE-E13D-2BDCCC712878}"/>
                </a:ext>
              </a:extLst>
            </p:cNvPr>
            <p:cNvSpPr txBox="1"/>
            <p:nvPr/>
          </p:nvSpPr>
          <p:spPr>
            <a:xfrm>
              <a:off x="7355390" y="153988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C325AA5-EE71-BE5E-420D-C6F6ADBC87F4}"/>
                </a:ext>
              </a:extLst>
            </p:cNvPr>
            <p:cNvSpPr txBox="1"/>
            <p:nvPr/>
          </p:nvSpPr>
          <p:spPr>
            <a:xfrm>
              <a:off x="7355390" y="194649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AF2AED-8D60-0965-AD27-B32597427667}"/>
                </a:ext>
              </a:extLst>
            </p:cNvPr>
            <p:cNvSpPr txBox="1"/>
            <p:nvPr/>
          </p:nvSpPr>
          <p:spPr>
            <a:xfrm>
              <a:off x="7355390" y="276047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ED72C4-7F56-AE4B-1717-6E97B386BC8E}"/>
                </a:ext>
              </a:extLst>
            </p:cNvPr>
            <p:cNvSpPr txBox="1"/>
            <p:nvPr/>
          </p:nvSpPr>
          <p:spPr>
            <a:xfrm>
              <a:off x="7355390" y="235655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3" name="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B218EEB7-A31F-FCEA-1D4B-807E5D0AF931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A white computer screen with a star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4CC979C0-4B62-0740-2590-38BD8C29E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95" name="TextBox 94">
            <a:hlinkClick r:id="rId6" action="ppaction://hlinksldjump"/>
            <a:extLst>
              <a:ext uri="{FF2B5EF4-FFF2-40B4-BE49-F238E27FC236}">
                <a16:creationId xmlns:a16="http://schemas.microsoft.com/office/drawing/2014/main" id="{ADD20B88-7602-B0DF-A57A-6806998C8EF9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hlinkClick r:id="rId8" action="ppaction://hlinksldjump"/>
            <a:extLst>
              <a:ext uri="{FF2B5EF4-FFF2-40B4-BE49-F238E27FC236}">
                <a16:creationId xmlns:a16="http://schemas.microsoft.com/office/drawing/2014/main" id="{4008D4C4-814C-C201-D96F-5A13E0F9FE2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hlinkClick r:id="rId8" action="ppaction://hlinksldjump"/>
            <a:extLst>
              <a:ext uri="{FF2B5EF4-FFF2-40B4-BE49-F238E27FC236}">
                <a16:creationId xmlns:a16="http://schemas.microsoft.com/office/drawing/2014/main" id="{A73E9043-337A-18A2-6B95-C38B2ACCE6BD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Picture 97" descr="A white arrow pointing to the right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E6BF5C9-595C-4960-63EE-B77B84C2C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99" name="Rectangle 98">
            <a:hlinkClick r:id="rId10" action="ppaction://hlinksldjump"/>
            <a:extLst>
              <a:ext uri="{FF2B5EF4-FFF2-40B4-BE49-F238E27FC236}">
                <a16:creationId xmlns:a16="http://schemas.microsoft.com/office/drawing/2014/main" id="{019BBF6A-881F-836C-3176-CE2C65267B94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0" name="Picture 99" descr="A white circle with a black background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35A235E2-5070-F615-E86D-7E365F2CE6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101" name="TextBox 100">
            <a:hlinkClick r:id="rId10" action="ppaction://hlinksldjump"/>
            <a:extLst>
              <a:ext uri="{FF2B5EF4-FFF2-40B4-BE49-F238E27FC236}">
                <a16:creationId xmlns:a16="http://schemas.microsoft.com/office/drawing/2014/main" id="{67974E3B-C6AD-8630-2D0F-E7085BAC9B4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hlinkClick r:id="rId12" action="ppaction://hlinksldjump"/>
            <a:extLst>
              <a:ext uri="{FF2B5EF4-FFF2-40B4-BE49-F238E27FC236}">
                <a16:creationId xmlns:a16="http://schemas.microsoft.com/office/drawing/2014/main" id="{5EA7D6F8-539F-C42F-4140-86DA4E5B4699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hlinkClick r:id="rId12" action="ppaction://hlinksldjump"/>
            <a:extLst>
              <a:ext uri="{FF2B5EF4-FFF2-40B4-BE49-F238E27FC236}">
                <a16:creationId xmlns:a16="http://schemas.microsoft.com/office/drawing/2014/main" id="{8CA13AB8-8BBF-81C4-B7D7-01ACA0E25BFB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 descr="A white rectangles with a dot on it&#10;&#10;Description automatically generated">
            <a:hlinkClick r:id="rId12" action="ppaction://hlinksldjump"/>
            <a:extLst>
              <a:ext uri="{FF2B5EF4-FFF2-40B4-BE49-F238E27FC236}">
                <a16:creationId xmlns:a16="http://schemas.microsoft.com/office/drawing/2014/main" id="{562F8D7D-6AA7-B321-7645-4F26DB334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105" name="Rectangle 104">
            <a:hlinkClick r:id="rId14" action="ppaction://hlinksldjump"/>
            <a:extLst>
              <a:ext uri="{FF2B5EF4-FFF2-40B4-BE49-F238E27FC236}">
                <a16:creationId xmlns:a16="http://schemas.microsoft.com/office/drawing/2014/main" id="{6F9C5192-D4EB-AB2C-3A91-A66C855D928B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A white logo with a pencil and person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4DEA0AB6-F0CD-9FCA-D83C-B627EEBB37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107" name="TextBox 106">
            <a:hlinkClick r:id="rId14" action="ppaction://hlinksldjump"/>
            <a:extLst>
              <a:ext uri="{FF2B5EF4-FFF2-40B4-BE49-F238E27FC236}">
                <a16:creationId xmlns:a16="http://schemas.microsoft.com/office/drawing/2014/main" id="{E1E1E6E9-0F45-7D66-B70A-C16F87449741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4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8194C-96B7-202C-E799-AFB2D399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378C08EE-048D-C4DD-0F6F-29771D10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1D7150-B354-4CAD-3101-572A8C43DC0B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34C54-BF71-0766-38E8-5BF265BE5C0E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19CE6-7474-4AF4-5C32-58CBB844599C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7FE6D90-83C7-05EB-7799-76AE7C6B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AB047800-311F-9A40-278A-408C78CAB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BD7A94-2830-E1C3-F7B8-C5CD5A50B653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8E896-6FAC-5BAC-49B2-A8A043DDDF4B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87E6A37A-944D-0091-8388-E16E4640A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09A457-D49E-392F-825D-2D21D6C2ABD0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040B5-F0E2-A1A6-7C4B-093F37CDE7B2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426F0-D583-B4F9-A7DB-97CBFA223FB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924C00F-98F7-46AC-3C3D-0605CD823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67801A2-4332-58F9-E03D-85C80BD249EE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4F83AC89-E6CD-0581-1891-15A7411C8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2DA85B-B967-3CBC-726B-5BBE3751DA51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6004A3-7FA3-E7FF-0D57-71D4C3D7F8AD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29B3FF3-5750-6BFF-14A5-380C2B3596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D9DE3F6-A2CE-3E7E-764C-0AD4FE15710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0D3FD2-0431-5F9A-8719-CB9678D8CC7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283A8DDB-E9BB-A89E-81FE-AB848B402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7C9FBA-D3EC-8B36-67D9-D2E88EFC0DD5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E10DC6-DEB4-4439-7A74-EA4063606C40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BB6CDD-BEA9-BCDD-6476-3D659A6A8FC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5AE6CE-0F32-E7D5-5E76-7CF05C8839B6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84EDC3-BD95-5312-95E3-10F1E4E09C3A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8D4C21-DE07-8D55-7A48-BDC16FC422E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E50EA7-8E4D-91B0-993A-6FAF6E8FA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BBF63D-0A97-AD66-5B1F-66A8906F6EBC}"/>
              </a:ext>
            </a:extLst>
          </p:cNvPr>
          <p:cNvSpPr/>
          <p:nvPr/>
        </p:nvSpPr>
        <p:spPr>
          <a:xfrm>
            <a:off x="4054521" y="2764270"/>
            <a:ext cx="4082958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18AB5-CEA3-1A5C-B35B-084308A7B6E4}"/>
              </a:ext>
            </a:extLst>
          </p:cNvPr>
          <p:cNvSpPr txBox="1"/>
          <p:nvPr/>
        </p:nvSpPr>
        <p:spPr>
          <a:xfrm>
            <a:off x="4061670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báo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05A93-949C-730C-D527-1999C174CE27}"/>
              </a:ext>
            </a:extLst>
          </p:cNvPr>
          <p:cNvSpPr txBox="1"/>
          <p:nvPr/>
        </p:nvSpPr>
        <p:spPr>
          <a:xfrm>
            <a:off x="4585508" y="3286706"/>
            <a:ext cx="353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không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có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quyền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truy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cập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vào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năng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này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7" name="Picture 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43AE8703-85E1-72E8-9DB4-380A6F3994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2786" y="3223229"/>
            <a:ext cx="289899" cy="336895"/>
          </a:xfrm>
          <a:prstGeom prst="rect">
            <a:avLst/>
          </a:prstGeom>
        </p:spPr>
      </p:pic>
      <p:cxnSp>
        <p:nvCxnSpPr>
          <p:cNvPr id="13" name="Straight Connector 12">
            <a:hlinkClick r:id="rId12" action="ppaction://hlinksldjump"/>
            <a:extLst>
              <a:ext uri="{FF2B5EF4-FFF2-40B4-BE49-F238E27FC236}">
                <a16:creationId xmlns:a16="http://schemas.microsoft.com/office/drawing/2014/main" id="{6EB4EF2A-A246-8BCC-1C17-075E3B6D5C31}"/>
              </a:ext>
            </a:extLst>
          </p:cNvPr>
          <p:cNvCxnSpPr>
            <a:cxnSpLocks/>
          </p:cNvCxnSpPr>
          <p:nvPr/>
        </p:nvCxnSpPr>
        <p:spPr>
          <a:xfrm>
            <a:off x="792924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hlinkClick r:id="rId12" action="ppaction://hlinksldjump"/>
            <a:extLst>
              <a:ext uri="{FF2B5EF4-FFF2-40B4-BE49-F238E27FC236}">
                <a16:creationId xmlns:a16="http://schemas.microsoft.com/office/drawing/2014/main" id="{CD77911A-C57A-97ED-7DAD-5371CBF008EE}"/>
              </a:ext>
            </a:extLst>
          </p:cNvPr>
          <p:cNvCxnSpPr>
            <a:cxnSpLocks/>
          </p:cNvCxnSpPr>
          <p:nvPr/>
        </p:nvCxnSpPr>
        <p:spPr>
          <a:xfrm flipV="1">
            <a:off x="792924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328EC23B-D2D7-39A0-9EA2-03472F7EA174}"/>
              </a:ext>
            </a:extLst>
          </p:cNvPr>
          <p:cNvSpPr/>
          <p:nvPr/>
        </p:nvSpPr>
        <p:spPr>
          <a:xfrm>
            <a:off x="5903033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22CE2-17C4-71EA-44B1-203880096BDA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DD1B-C780-304F-1FC6-384948C87E1D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EEF9A-BD6E-68A7-FFBD-02660B581CBE}"/>
              </a:ext>
            </a:extLst>
          </p:cNvPr>
          <p:cNvSpPr txBox="1"/>
          <p:nvPr/>
        </p:nvSpPr>
        <p:spPr>
          <a:xfrm>
            <a:off x="6213" y="3921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92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EE4F1-E752-77C3-DA16-4D349F6F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p sign in the woods&#10;&#10;Description automatically generated">
            <a:extLst>
              <a:ext uri="{FF2B5EF4-FFF2-40B4-BE49-F238E27FC236}">
                <a16:creationId xmlns:a16="http://schemas.microsoft.com/office/drawing/2014/main" id="{B29964A2-8913-6B6F-EB3D-A2FC9606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/>
          <a:stretch/>
        </p:blipFill>
        <p:spPr>
          <a:xfrm>
            <a:off x="2687180" y="419811"/>
            <a:ext cx="9504819" cy="6451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59E91F-7261-72AD-B6B5-CA59BAEA2075}"/>
              </a:ext>
            </a:extLst>
          </p:cNvPr>
          <p:cNvSpPr/>
          <p:nvPr/>
        </p:nvSpPr>
        <p:spPr>
          <a:xfrm>
            <a:off x="-1" y="385232"/>
            <a:ext cx="2545308" cy="6485704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40AE0-6CD2-31A1-A713-E08112A4A65B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AEF0A085-C568-D74C-F64B-45E7BE09064F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C319745-1153-1081-AC3D-7CEA45CFF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417DE1B4-7747-ED07-F2BF-A65EFE78F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0301BB3B-33A4-11AF-9792-A50B0918A81F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E2BE2-419A-153D-7A61-7DC1BE21B33E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53E7FE30-987C-B5CB-33C2-96C7068A0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C9C2AE-5DB6-B693-5545-433AA899EA3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1E6D9-FC6A-98F5-5582-50874F21EBD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9401C-D936-664E-D45B-A5B57AF738B8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1CE63F24-4905-70A8-80C3-15F8BC721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588A38-4AC5-9652-2A33-2B2781A3DC1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81C4C688-D2A3-07D8-D849-A29B8A8130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A7BBF79-75AB-FE0D-BE7E-6778FE18C220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D4086F-7505-EBBF-BC79-C25D48545BF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BA3FC659-E188-FB23-B580-ED9368E0B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hlinkClick r:id="rId11" action="ppaction://hlinksldjump"/>
            <a:extLst>
              <a:ext uri="{FF2B5EF4-FFF2-40B4-BE49-F238E27FC236}">
                <a16:creationId xmlns:a16="http://schemas.microsoft.com/office/drawing/2014/main" id="{B577F297-E7D4-68E1-14D8-F9D80E647D85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hlinkClick r:id="rId11" action="ppaction://hlinksldjump"/>
            <a:extLst>
              <a:ext uri="{FF2B5EF4-FFF2-40B4-BE49-F238E27FC236}">
                <a16:creationId xmlns:a16="http://schemas.microsoft.com/office/drawing/2014/main" id="{6279441F-5959-9AD8-692E-F906980CF438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A61111CF-62DC-59F6-09CF-DBC4324EC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2BBE31-9864-1FF6-37CB-034C8CE08669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93AF63-893A-C1FD-42E9-853362F74B9C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7E8562-531E-DD0B-CAAB-1C6CE618F85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35611A-64EA-39D4-00E6-FB53E3663920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43895-082F-E05E-8DDD-28BC4F0BE6BE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6A19DF-AD67-6B56-4D0E-D4CC3F88348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83BE38-4C00-B9B2-EE89-574CC67C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8F83C0-6F4A-8E9E-D001-A3A04E46929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6C3B-1E20-41DE-1390-025D4DE68745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4D038-E809-82C9-CD14-744517F80B94}"/>
              </a:ext>
            </a:extLst>
          </p:cNvPr>
          <p:cNvSpPr txBox="1"/>
          <p:nvPr/>
        </p:nvSpPr>
        <p:spPr>
          <a:xfrm>
            <a:off x="6213" y="3921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8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39F5-AF84-EA8A-A29D-3404D069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602A3358-ADFF-3C4D-3CD3-BD9CA25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835CE7-00C8-2AE6-4937-FD014D47F8E0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8AA30-A3E5-B1BD-B162-BC44F7A6BF6F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B9E06-C5E2-B163-6C8B-4F7B66B1213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59B5178-7C5A-EDD4-DDC5-A307306EF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53A513FE-59A5-3783-B6E2-DFDB11139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FE4822-988C-9B45-F856-13AFFECC0554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0AD45-AFC0-79D7-8C44-6AE4C7350805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20DF0AA9-3E4A-5FD0-276D-088ABB82A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F5B79F-C996-2100-9606-4D7E037DDEF7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54EB0-490F-8798-315C-67328C68CA23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85E50-46BF-90CA-ACBF-E9ECAFF2030B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33BBB024-7380-A597-9733-D935647252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F8A1448-6F46-A31B-57A1-32A1907AE5BC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F18E8A78-5C97-C30F-411D-1DD47412B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3637AD0-EDF0-091B-F345-9B9E7A6427CB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D2C03-5D74-56EC-291A-4A5E26D09A23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30F387A1-8550-63E2-A224-92992E6DB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65ABB5B-4BC5-917D-B42B-7D681239BC21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F99D-EAB3-715F-FD7F-C9637E218066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A59EB91-BD12-A5BC-65D2-B9314850B4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56981-FB37-6800-D13A-7D5C4C6D1528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5DC7B0-8220-3E60-642C-B4A65737652E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4C08B-FA34-6A3B-F994-CE4718DE8E36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73ABDE-72FF-5EDD-3FFD-F2BF498188C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5C4F83-F88D-325A-59B8-C11AD116C9B8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0D428F-02B8-2C9F-A524-D0417CA15D66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DB3255-BC03-A16F-911F-968CDBCD6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58D8F9-9838-BF50-61B7-2D41C5F01950}"/>
              </a:ext>
            </a:extLst>
          </p:cNvPr>
          <p:cNvSpPr/>
          <p:nvPr/>
        </p:nvSpPr>
        <p:spPr>
          <a:xfrm>
            <a:off x="4054521" y="2764270"/>
            <a:ext cx="4082958" cy="1329460"/>
          </a:xfrm>
          <a:prstGeom prst="roundRect">
            <a:avLst>
              <a:gd name="adj" fmla="val 5657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034A-E0ED-1C68-CE1A-AD9ACE14E5E4}"/>
              </a:ext>
            </a:extLst>
          </p:cNvPr>
          <p:cNvSpPr txBox="1"/>
          <p:nvPr/>
        </p:nvSpPr>
        <p:spPr>
          <a:xfrm>
            <a:off x="4061670" y="2787795"/>
            <a:ext cx="1312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báo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1FB78-EE43-5533-91CC-BFA86BB473F2}"/>
              </a:ext>
            </a:extLst>
          </p:cNvPr>
          <p:cNvSpPr txBox="1"/>
          <p:nvPr/>
        </p:nvSpPr>
        <p:spPr>
          <a:xfrm>
            <a:off x="4585508" y="3286706"/>
            <a:ext cx="353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Nhân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không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có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quyền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truy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cập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vào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năng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này</a:t>
            </a:r>
            <a:r>
              <a:rPr lang="en-US" sz="10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7" name="Picture 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8C7B9D3C-AC84-A1C1-E90B-DA3039C8B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2786" y="3223229"/>
            <a:ext cx="289899" cy="336895"/>
          </a:xfrm>
          <a:prstGeom prst="rect">
            <a:avLst/>
          </a:prstGeom>
        </p:spPr>
      </p:pic>
      <p:cxnSp>
        <p:nvCxnSpPr>
          <p:cNvPr id="13" name="Straight Connector 12">
            <a:hlinkClick r:id="rId12" action="ppaction://hlinksldjump"/>
            <a:extLst>
              <a:ext uri="{FF2B5EF4-FFF2-40B4-BE49-F238E27FC236}">
                <a16:creationId xmlns:a16="http://schemas.microsoft.com/office/drawing/2014/main" id="{2FE05D24-22C4-EF66-D607-2ABDA5F5E8F5}"/>
              </a:ext>
            </a:extLst>
          </p:cNvPr>
          <p:cNvCxnSpPr>
            <a:cxnSpLocks/>
          </p:cNvCxnSpPr>
          <p:nvPr/>
        </p:nvCxnSpPr>
        <p:spPr>
          <a:xfrm>
            <a:off x="792924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hlinkClick r:id="rId12" action="ppaction://hlinksldjump"/>
            <a:extLst>
              <a:ext uri="{FF2B5EF4-FFF2-40B4-BE49-F238E27FC236}">
                <a16:creationId xmlns:a16="http://schemas.microsoft.com/office/drawing/2014/main" id="{B5999B5A-62E7-A256-C485-252593959A99}"/>
              </a:ext>
            </a:extLst>
          </p:cNvPr>
          <p:cNvCxnSpPr>
            <a:cxnSpLocks/>
          </p:cNvCxnSpPr>
          <p:nvPr/>
        </p:nvCxnSpPr>
        <p:spPr>
          <a:xfrm flipV="1">
            <a:off x="7929246" y="2855296"/>
            <a:ext cx="89867" cy="89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AC49F4AE-381F-ECFD-720D-F89708C01056}"/>
              </a:ext>
            </a:extLst>
          </p:cNvPr>
          <p:cNvSpPr/>
          <p:nvPr/>
        </p:nvSpPr>
        <p:spPr>
          <a:xfrm>
            <a:off x="5903033" y="3695184"/>
            <a:ext cx="391902" cy="22768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9F7E5-C621-5C07-18AB-22FD2927F0F5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7D7CD-CB9D-C8AF-21AD-66B6D3E6D86E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9274F-617F-C134-C70F-9642F83A595B}"/>
              </a:ext>
            </a:extLst>
          </p:cNvPr>
          <p:cNvSpPr txBox="1"/>
          <p:nvPr/>
        </p:nvSpPr>
        <p:spPr>
          <a:xfrm>
            <a:off x="6213" y="3921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F5502-A271-28FC-5FA0-38F67117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A9CAE3-5B86-B732-9599-A2AB9926D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FE6E1-E646-64C5-5096-06AE9BB31869}"/>
              </a:ext>
            </a:extLst>
          </p:cNvPr>
          <p:cNvSpPr/>
          <p:nvPr/>
        </p:nvSpPr>
        <p:spPr>
          <a:xfrm>
            <a:off x="1088572" y="970837"/>
            <a:ext cx="10241067" cy="4937623"/>
          </a:xfrm>
          <a:prstGeom prst="rect">
            <a:avLst/>
          </a:prstGeom>
          <a:solidFill>
            <a:srgbClr val="0FA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-up of a padlock&#10;&#10;Description automatically generated">
            <a:extLst>
              <a:ext uri="{FF2B5EF4-FFF2-40B4-BE49-F238E27FC236}">
                <a16:creationId xmlns:a16="http://schemas.microsoft.com/office/drawing/2014/main" id="{8FFEEC53-CC19-60E3-DFB3-9D14C14BA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/>
          <a:stretch/>
        </p:blipFill>
        <p:spPr>
          <a:xfrm>
            <a:off x="1087142" y="1337797"/>
            <a:ext cx="6580046" cy="4570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C5B606-9188-C435-FF59-824DF63F72D3}"/>
              </a:ext>
            </a:extLst>
          </p:cNvPr>
          <p:cNvSpPr/>
          <p:nvPr/>
        </p:nvSpPr>
        <p:spPr>
          <a:xfrm>
            <a:off x="1088572" y="978683"/>
            <a:ext cx="10241067" cy="39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26A75-1622-3B9C-F220-8A29ECFF662D}"/>
              </a:ext>
            </a:extLst>
          </p:cNvPr>
          <p:cNvSpPr txBox="1"/>
          <p:nvPr/>
        </p:nvSpPr>
        <p:spPr>
          <a:xfrm>
            <a:off x="7773284" y="2636641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E21D2B4C-7C57-5639-5FAE-154ACEB46AA3}"/>
              </a:ext>
            </a:extLst>
          </p:cNvPr>
          <p:cNvSpPr/>
          <p:nvPr/>
        </p:nvSpPr>
        <p:spPr>
          <a:xfrm>
            <a:off x="7869659" y="2940906"/>
            <a:ext cx="3244919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7D307E62-927F-D65D-8A23-63E5D373B54F}"/>
              </a:ext>
            </a:extLst>
          </p:cNvPr>
          <p:cNvSpPr/>
          <p:nvPr/>
        </p:nvSpPr>
        <p:spPr>
          <a:xfrm>
            <a:off x="7869658" y="3660616"/>
            <a:ext cx="3244921" cy="32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7AD2B-7B28-C892-8451-C2398F4C6BAF}"/>
              </a:ext>
            </a:extLst>
          </p:cNvPr>
          <p:cNvSpPr txBox="1"/>
          <p:nvPr/>
        </p:nvSpPr>
        <p:spPr>
          <a:xfrm>
            <a:off x="7773284" y="3346129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2F8A05E-6286-B559-3A68-847C8B1CBF30}"/>
              </a:ext>
            </a:extLst>
          </p:cNvPr>
          <p:cNvSpPr/>
          <p:nvPr/>
        </p:nvSpPr>
        <p:spPr>
          <a:xfrm>
            <a:off x="7869657" y="4145035"/>
            <a:ext cx="3244921" cy="500485"/>
          </a:xfrm>
          <a:prstGeom prst="rect">
            <a:avLst/>
          </a:prstGeom>
          <a:solidFill>
            <a:srgbClr val="5AC6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9075B5E6-3C9B-F9C0-6953-00446F8B6282}"/>
              </a:ext>
            </a:extLst>
          </p:cNvPr>
          <p:cNvSpPr txBox="1"/>
          <p:nvPr/>
        </p:nvSpPr>
        <p:spPr>
          <a:xfrm>
            <a:off x="8591871" y="4279637"/>
            <a:ext cx="1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1DC38-465D-F0A4-9C18-8549A3219B3F}"/>
              </a:ext>
            </a:extLst>
          </p:cNvPr>
          <p:cNvSpPr txBox="1"/>
          <p:nvPr/>
        </p:nvSpPr>
        <p:spPr>
          <a:xfrm>
            <a:off x="7773563" y="5130016"/>
            <a:ext cx="3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FF2238-B274-4D39-1253-C55E5F877678}"/>
              </a:ext>
            </a:extLst>
          </p:cNvPr>
          <p:cNvSpPr txBox="1"/>
          <p:nvPr/>
        </p:nvSpPr>
        <p:spPr>
          <a:xfrm>
            <a:off x="1100002" y="1032276"/>
            <a:ext cx="23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5D3F3A-A927-DCC7-8EC0-64030DB98368}"/>
              </a:ext>
            </a:extLst>
          </p:cNvPr>
          <p:cNvGrpSpPr/>
          <p:nvPr/>
        </p:nvGrpSpPr>
        <p:grpSpPr>
          <a:xfrm>
            <a:off x="11057428" y="1117045"/>
            <a:ext cx="114300" cy="114300"/>
            <a:chOff x="3406140" y="434340"/>
            <a:chExt cx="240030" cy="240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446D1F-AF4D-49E6-6D01-0E64D5FF24E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7C3DB-12D6-F532-E30E-51A71C5D2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411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8C3A-C5D6-1830-4C11-223FBCF46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p sign in the woods&#10;&#10;Description automatically generated">
            <a:extLst>
              <a:ext uri="{FF2B5EF4-FFF2-40B4-BE49-F238E27FC236}">
                <a16:creationId xmlns:a16="http://schemas.microsoft.com/office/drawing/2014/main" id="{8A114D7E-529D-73A7-BFB5-EF46F88E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/>
          <a:stretch/>
        </p:blipFill>
        <p:spPr>
          <a:xfrm>
            <a:off x="2687180" y="419811"/>
            <a:ext cx="9504819" cy="6451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2E5FCF-1AB5-75DE-8F3C-9242C7F5FCA9}"/>
              </a:ext>
            </a:extLst>
          </p:cNvPr>
          <p:cNvSpPr/>
          <p:nvPr/>
        </p:nvSpPr>
        <p:spPr>
          <a:xfrm>
            <a:off x="-1" y="385232"/>
            <a:ext cx="2545308" cy="6485704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A946F-7351-08BD-98D7-2142E8978D93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47C6E81F-69CE-711C-7273-3F318A33901A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7FC12C26-6F64-7460-61CD-4C1C575DD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C4CF1390-4C01-A963-4EA6-6A1788471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3999EB2D-CA52-9EF6-ECC2-7ABD6A336F2A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BEA3E-DC53-CFB6-753A-DEADDEB3CA4A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7FC3ED82-D586-B210-97A3-19003F51E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00D34A-A9E3-6E43-ECFB-BD6566FE0473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B7F57A-85CB-3E5D-6F1E-4324C12A9611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7DDA8-3436-9885-8849-19B381FEC52D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04AE3F4F-57B7-3C66-6AB5-AA25917A5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BA118EA-B2DD-A8D2-F1EF-94E8AB5F3F8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DA240725-785A-C257-6CD1-E025D9A59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5C0E9BE-E1F7-8E43-2C65-9CB5C3422D35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C76B01-C8C7-032D-C28F-37C1A667979E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extLst>
              <a:ext uri="{FF2B5EF4-FFF2-40B4-BE49-F238E27FC236}">
                <a16:creationId xmlns:a16="http://schemas.microsoft.com/office/drawing/2014/main" id="{E9084446-B453-065D-3538-C046E41FA0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hlinkClick r:id="rId11" action="ppaction://hlinksldjump"/>
            <a:extLst>
              <a:ext uri="{FF2B5EF4-FFF2-40B4-BE49-F238E27FC236}">
                <a16:creationId xmlns:a16="http://schemas.microsoft.com/office/drawing/2014/main" id="{10B721DE-CDE6-0119-A0E6-81263B094122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hlinkClick r:id="rId11" action="ppaction://hlinksldjump"/>
            <a:extLst>
              <a:ext uri="{FF2B5EF4-FFF2-40B4-BE49-F238E27FC236}">
                <a16:creationId xmlns:a16="http://schemas.microsoft.com/office/drawing/2014/main" id="{99DF5B13-8ADE-AE81-F2FB-C1410AE082EE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D972A792-0358-691B-DC9C-60FD9DF9C0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F4A31F-277B-FA37-16F0-A7937FA2CDC3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92CA43-3188-8950-68F3-C8F559669345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8F22BDF-7406-A923-3943-90E88C2BA07B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FBC6D4-785D-4C8A-45D4-8ADE390095AF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7FC6797-8BB3-17F9-8BE9-1B34827511A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A26566-129C-6E17-7DB8-6B4B6E9BB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15EC1E-B478-1A7B-93EB-12595ACC6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11AAF5-5452-573E-C694-6DEA52ACDA4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267F-5C8F-8DC5-5D2B-7958D8663D8C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B90D5-9B3D-7560-43B6-FDFEB0742895}"/>
              </a:ext>
            </a:extLst>
          </p:cNvPr>
          <p:cNvSpPr txBox="1"/>
          <p:nvPr/>
        </p:nvSpPr>
        <p:spPr>
          <a:xfrm>
            <a:off x="6213" y="3921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2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2076D5E6-16FB-5010-780C-D06DAA86C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DDC0AC-0C54-EEB9-E45E-0DEBCCDCA231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CE3F7-0BCE-D30E-139D-AFB2989B4246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7B1A8E46-D999-68C9-C61E-1A0D934E0FE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8A607-A3CB-F1F5-DDE2-3868B17CDC83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45C269D4-07DB-542F-3918-E69D2D574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64FEE5AE-629C-2E8C-D01F-BCB490261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3F11CC08-A864-152E-8322-615F8B7439B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7D6DB6C-46C6-B997-424C-6FB0908BD95C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1C8B3A1-75A7-A623-4190-F351CA0E9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hlinkClick r:id="rId7" action="ppaction://hlinksldjump"/>
            <a:extLst>
              <a:ext uri="{FF2B5EF4-FFF2-40B4-BE49-F238E27FC236}">
                <a16:creationId xmlns:a16="http://schemas.microsoft.com/office/drawing/2014/main" id="{06016D48-3224-8335-36D1-4564E9E94F0A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DCE52A5C-A84C-4DA1-ADE3-10122B8DA5D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hlinkClick r:id="rId9" action="ppaction://hlinksldjump"/>
            <a:extLst>
              <a:ext uri="{FF2B5EF4-FFF2-40B4-BE49-F238E27FC236}">
                <a16:creationId xmlns:a16="http://schemas.microsoft.com/office/drawing/2014/main" id="{32364E60-8918-2E99-6347-CCFEBE140C68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69B4D2C2-E646-E5ED-86C5-2987612B4D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:a16="http://schemas.microsoft.com/office/drawing/2014/main" id="{E29F4F72-6FB1-BCC3-2D7F-2D35F8E0FB97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221421F5-A568-3EC5-8397-96CD39708E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hlinkClick r:id="rId13" action="ppaction://hlinksldjump"/>
            <a:extLst>
              <a:ext uri="{FF2B5EF4-FFF2-40B4-BE49-F238E27FC236}">
                <a16:creationId xmlns:a16="http://schemas.microsoft.com/office/drawing/2014/main" id="{769CD349-61D3-0FFA-8C20-52E61CFD8526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2E8D3B7A-2854-8D49-3DAB-E94DB1BEFD12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88C56940-5AE9-FFFE-AD8E-18FD74924E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26D7B-846B-B8A9-6533-D80B984F46F9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B134E0-0258-4276-E5E8-631AA03DCC21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9255A5-B9B8-3820-42D7-675E45F728A3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9472BD-FF6D-011B-9FFF-66ED193D0ED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2CD2C4-4594-3B10-2C57-233713026C8D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0C00D-C236-5DCF-B480-33877E771DE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E38C8C-C390-E278-6A2D-7A225576F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40C63D-4292-D74B-DC96-E7910FBA5FAD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hlinkClick r:id="rId11" action="ppaction://hlinksldjump"/>
            <a:extLst>
              <a:ext uri="{FF2B5EF4-FFF2-40B4-BE49-F238E27FC236}">
                <a16:creationId xmlns:a16="http://schemas.microsoft.com/office/drawing/2014/main" id="{D0A2D490-27BD-39A5-398C-A52D6176280E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hlinkClick r:id="rId15" action="ppaction://hlinksldjump"/>
            <a:extLst>
              <a:ext uri="{FF2B5EF4-FFF2-40B4-BE49-F238E27FC236}">
                <a16:creationId xmlns:a16="http://schemas.microsoft.com/office/drawing/2014/main" id="{59CFCB73-0D46-FFB8-C413-CD82DB62C96B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15" action="ppaction://hlinksldjump"/>
            <a:extLst>
              <a:ext uri="{FF2B5EF4-FFF2-40B4-BE49-F238E27FC236}">
                <a16:creationId xmlns:a16="http://schemas.microsoft.com/office/drawing/2014/main" id="{71EEDBDF-8D23-15B4-C534-53EE7682FE3E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white arrow pointing to the right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0EC080F7-AD52-67C5-34CE-7A69FBEA99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2052-E0C8-2471-3521-D8FE7CB5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om with tables and chairs&#10;&#10;Description automatically generated">
            <a:extLst>
              <a:ext uri="{FF2B5EF4-FFF2-40B4-BE49-F238E27FC236}">
                <a16:creationId xmlns:a16="http://schemas.microsoft.com/office/drawing/2014/main" id="{1C87293A-1C0E-01E7-12CE-0BF461CED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9333"/>
          <a:stretch/>
        </p:blipFill>
        <p:spPr>
          <a:xfrm>
            <a:off x="2662813" y="402277"/>
            <a:ext cx="9529187" cy="6455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F30A71-DCEF-A34B-5122-E28864E09B25}"/>
              </a:ext>
            </a:extLst>
          </p:cNvPr>
          <p:cNvSpPr/>
          <p:nvPr/>
        </p:nvSpPr>
        <p:spPr>
          <a:xfrm>
            <a:off x="-1" y="385232"/>
            <a:ext cx="2545308" cy="6472768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4E9C8-19AA-C862-BD84-E283E62CF418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D0A52CEF-C1EB-1EE3-6779-62D072091AFC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5F6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D7B9D-5992-657C-D66E-DFA7A816D924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D62368A-7AA9-9758-B215-05A29648D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4A684B55-9CAD-222E-B561-AAB14C335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9D7D29F3-9E8C-C035-3D4F-66261E27C7E3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310FDB-16D2-1170-0395-7BD7892E64E2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7105AFBF-7DF0-8992-CE25-0C4F956CC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A7AC22-A096-A812-A5AF-92CCD8BFFE45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A1F668-D0F1-4BF8-3704-FBF55276D545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2F036-1797-8433-BC68-CA603CBED612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C428AC14-F77C-6C37-6473-78FE59C98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hlinkClick r:id="rId9" action="ppaction://hlinksldjump"/>
            <a:extLst>
              <a:ext uri="{FF2B5EF4-FFF2-40B4-BE49-F238E27FC236}">
                <a16:creationId xmlns:a16="http://schemas.microsoft.com/office/drawing/2014/main" id="{679B10CD-725C-982E-53DB-735A3F221F31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white logo with a pencil and person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BB3E0290-0492-3F38-6D23-17602A657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3C4AAC57-912E-A915-8231-68878C71BB3A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hlinkClick r:id="rId11" action="ppaction://hlinksldjump"/>
            <a:extLst>
              <a:ext uri="{FF2B5EF4-FFF2-40B4-BE49-F238E27FC236}">
                <a16:creationId xmlns:a16="http://schemas.microsoft.com/office/drawing/2014/main" id="{DACA4DA6-6E06-42A8-869E-647FDD052C9B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white letter in a circle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C703DD00-6E90-C16F-26AC-7B69D99C0F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5" name="Rectangle 44">
            <a:hlinkClick r:id="rId13" action="ppaction://hlinksldjump"/>
            <a:extLst>
              <a:ext uri="{FF2B5EF4-FFF2-40B4-BE49-F238E27FC236}">
                <a16:creationId xmlns:a16="http://schemas.microsoft.com/office/drawing/2014/main" id="{133E9372-DC5F-1ABE-3020-C3A93724EF5F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hlinkClick r:id="rId13" action="ppaction://hlinksldjump"/>
            <a:extLst>
              <a:ext uri="{FF2B5EF4-FFF2-40B4-BE49-F238E27FC236}">
                <a16:creationId xmlns:a16="http://schemas.microsoft.com/office/drawing/2014/main" id="{B44DCEEB-627A-1481-1BE0-F2BA5C3336A1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BE17EFAA-224E-5952-2D56-F92088D948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D35BE-6ACF-3BD3-4082-DCB57B8CCE3A}"/>
              </a:ext>
            </a:extLst>
          </p:cNvPr>
          <p:cNvCxnSpPr>
            <a:cxnSpLocks/>
          </p:cNvCxnSpPr>
          <p:nvPr/>
        </p:nvCxnSpPr>
        <p:spPr>
          <a:xfrm>
            <a:off x="10944873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489FF4-F465-76C7-53BB-473E0F2CEA4A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E86FB3E-F414-AA91-04C5-2F598BFBE0B0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693B8A-4E23-75F7-A628-686B8A70856E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2E6AC0-E07F-7397-C792-E7C344C91D3C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3AD4ED-67CF-6550-4FA1-6E50D4A3BE4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5B7CDD-27FB-531E-D862-0B67F28ED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CB66BC-6976-7D1F-9563-B127521AE2B4}"/>
              </a:ext>
            </a:extLst>
          </p:cNvPr>
          <p:cNvSpPr txBox="1"/>
          <p:nvPr/>
        </p:nvSpPr>
        <p:spPr>
          <a:xfrm>
            <a:off x="6213" y="3921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nhanvien1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hlinkClick r:id="rId9" action="ppaction://hlinksldjump"/>
            <a:extLst>
              <a:ext uri="{FF2B5EF4-FFF2-40B4-BE49-F238E27FC236}">
                <a16:creationId xmlns:a16="http://schemas.microsoft.com/office/drawing/2014/main" id="{FD717658-34AF-5577-B641-BE65F7E3121F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6CFD-5997-7D9B-1D6F-FBA9158F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BD5645-1B47-31B4-AC65-33053D44F425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A9F03-B547-11B3-841E-363D83E6BFB1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2789-F29B-DC97-B2E8-1A7D2B44E40C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FDFCF92A-AA55-1EB2-DB0D-9F0C7FD61EFE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E81257AF-305C-7B42-3097-7B8ECF7FD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8B7A669F-D519-A51A-9C82-129B5C12F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FBFD24B0-FB67-596C-5646-8F915A994D41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68038BC6-AFFB-73C9-8757-00B078C46449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3F83C5B7-8DA3-3F24-C5CF-B5810D95F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hlinkClick r:id="rId6" action="ppaction://hlinksldjump"/>
            <a:extLst>
              <a:ext uri="{FF2B5EF4-FFF2-40B4-BE49-F238E27FC236}">
                <a16:creationId xmlns:a16="http://schemas.microsoft.com/office/drawing/2014/main" id="{D07347C4-2A7A-7855-B728-FA46531C05D8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hlinkClick r:id="rId8" action="ppaction://hlinksldjump"/>
            <a:extLst>
              <a:ext uri="{FF2B5EF4-FFF2-40B4-BE49-F238E27FC236}">
                <a16:creationId xmlns:a16="http://schemas.microsoft.com/office/drawing/2014/main" id="{DBD8EF85-BE3D-6962-9AD0-206ADDB92088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hlinkClick r:id="rId8" action="ppaction://hlinksldjump"/>
            <a:extLst>
              <a:ext uri="{FF2B5EF4-FFF2-40B4-BE49-F238E27FC236}">
                <a16:creationId xmlns:a16="http://schemas.microsoft.com/office/drawing/2014/main" id="{ACE018D6-4A7B-0A61-3A51-D3CAB5D9D5BC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821F2442-8F19-0875-BFCA-30871008B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A8035E-A3E6-8E95-8D54-CD1A84E3C076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4990E7-ED64-3B7D-30FE-BF3F91060289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0A80CB-27F0-FE47-9836-03A73702487B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DEEF7F-460D-F4AC-393D-D3E9820D9109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6D6620-1358-B1A2-666A-14FAC84C34F7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4CA3C5-10C7-CCB1-DB72-009FA827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AFF9E7-7443-ADE8-DC1C-9D02312C6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hlinkClick r:id="rId10" action="ppaction://hlinksldjump"/>
            <a:extLst>
              <a:ext uri="{FF2B5EF4-FFF2-40B4-BE49-F238E27FC236}">
                <a16:creationId xmlns:a16="http://schemas.microsoft.com/office/drawing/2014/main" id="{49ACDE47-4FE9-52F8-E4F2-047EBF151AA4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B74E4-21FB-FBFC-6E49-28AE55E47466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7FE88-9AD8-ABD8-97C9-9AA1509B0AB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id="{5CFBFB3C-8C49-2782-A0B2-7628F6FD4C9C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6A0CA-BBD5-398F-CD57-732306BE864E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56682C-9DE3-24E5-19C1-C6DBCB9D2FD9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4B727-6997-3720-C105-A616328E3F5F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EED6-C8CE-8C36-32AA-F076D6A4EDA2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460D4B-C24F-973F-722B-7F81224BB166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9DB59-A596-9643-FC87-0E6306307D9D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D1169E-89AC-B9DE-23AB-BD5D2262F342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13E6DF-D6D5-2927-B587-F98CA8890FA1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F89C96-E320-83E7-A03F-A9416287EEE8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5440B7-C620-C735-207B-9722888BF1CE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39525D-8AEA-6DBE-C94A-7EA0DAC7E777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789DC4-C514-BC11-7E8F-8B0D10CB0FD7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B1171-81B6-0AC7-D9E7-F144C7DD82D6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88F08B-0571-359D-C5C1-07A2A4CC92A8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D52AA1-95E8-E313-708D-A7B383ABE55E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C294A-1E66-0150-1258-747BE2305DAE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7CBE7D-754E-DD1D-582A-0E02A904C1BB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C05CE6-4391-5F2A-3D53-0A66E1650FA8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501858-B706-D759-BAE2-C366D60A0A16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FB57FD-73FF-7BCD-15A4-ECF5B401CFBF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C399D9-ACF2-9964-75AA-08773C2E5B08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3F081-29B5-3C45-31C1-0A57245135D2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76066A-2FBF-540B-829A-DEA5AAEF065E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69FBD7-5083-29C6-C617-756D7460C3D9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A0EA49F-19C4-5CAC-38EA-57F76E27F471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E7B3979-14ED-A204-3A10-9C68BC72C1A4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5C5D67-BCFF-9651-4613-093319FD6049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9CBBB8-7A8B-8060-DDD9-7A357DB64E50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0313CC-A3C9-658E-83B4-50EA92DD99DB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CCAB82-88D4-4002-9BF5-309E399D3DA7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D28CCE-9A65-8220-60FD-90E99A66D5CC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3BB383-1E52-73A1-950B-D4EFFC3187D4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1B42167-DC3A-291D-2068-5993FF1168D2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A82CEF9-7798-9501-7DF7-717669BF849A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4A9A200-D81E-4A5D-DC04-0CCD5F2298C5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C760A00E-5E59-6F76-A2C2-9D68D572DF0B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32A4D-97E6-00D4-7EF4-43550806EB1C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554BA-0119-5379-993C-093CD4F30C7F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CA4F4-01EA-039A-61AB-3378AB34F6C6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5125CD-5F7D-E6B8-BFBE-0CAFBC538615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0E1175-D9A0-EE05-DF63-6B5A5D62F499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4C70FC-60A9-CB8B-1E0D-EFEED5695C78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084419-359F-BA57-DD4D-9BC54C00DBF4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7C1FA9-5590-04E8-CD31-5482ED58F16F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521832-D6F1-0D4D-F65E-28597FBFE4C1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239E69-9A81-0B8C-F41E-99B7377B3AB2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0E8928-A2BA-D7DD-15CF-135DB9685944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B8DCF3-120E-38A7-F6EF-9996B799CA9A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187CFF-6FBA-FFFB-901D-05DAE6C371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1E7CFC5-3DE5-E7B6-EC31-7C873C985153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BA8608-247C-23F5-AED9-B46A0FFFFD8E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CFEC75-C56A-7570-2B17-9E6859787C01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6AB09F-51B9-3384-27B9-D625D5323D26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AA34-1235-4950-3CB8-C476BC4F0390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1F8D64-6F78-D145-BFE6-F020FA023D61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F9BCC4-0F83-881D-CB0C-2F61FF87E72D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B3104C-6DBB-0EDC-B26B-032E148846CB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F81783-4113-9CBE-766C-EA6B657B4983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881096-948A-B623-AEB0-92EC329932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D1544D7E-5509-1CBB-B30B-07A92D3470CC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hlinkClick r:id="rId13" action="ppaction://hlinksldjump"/>
            <a:extLst>
              <a:ext uri="{FF2B5EF4-FFF2-40B4-BE49-F238E27FC236}">
                <a16:creationId xmlns:a16="http://schemas.microsoft.com/office/drawing/2014/main" id="{016453C7-D90E-3D22-74A0-5A6271260286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 descr="A white rectangles with a dot on it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44ECBF17-C8DC-149F-D876-6A319FEC6E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8" name="Rectangle 37">
            <a:hlinkClick r:id="rId15" action="ppaction://hlinksldjump"/>
            <a:extLst>
              <a:ext uri="{FF2B5EF4-FFF2-40B4-BE49-F238E27FC236}">
                <a16:creationId xmlns:a16="http://schemas.microsoft.com/office/drawing/2014/main" id="{A9DF0414-3327-D908-50E2-9DCF993D136B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428CE62C-5BE7-46ED-AAC2-44F275D026F4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 descr="A white letter in a circle&#10;&#10;Description automatically generated">
            <a:hlinkClick r:id="rId15" action="ppaction://hlinksldjump"/>
            <a:extLst>
              <a:ext uri="{FF2B5EF4-FFF2-40B4-BE49-F238E27FC236}">
                <a16:creationId xmlns:a16="http://schemas.microsoft.com/office/drawing/2014/main" id="{FA0579C1-0249-6ADD-0003-EC7889E697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47" name="Rectangle 46">
            <a:hlinkClick r:id="rId17" action="ppaction://hlinksldjump"/>
            <a:extLst>
              <a:ext uri="{FF2B5EF4-FFF2-40B4-BE49-F238E27FC236}">
                <a16:creationId xmlns:a16="http://schemas.microsoft.com/office/drawing/2014/main" id="{27C33694-044F-C615-09CE-BD070AD8CEE9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white logo with a pencil and person&#10;&#10;Description automatically generated">
            <a:hlinkClick r:id="rId17" action="ppaction://hlinksldjump"/>
            <a:extLst>
              <a:ext uri="{FF2B5EF4-FFF2-40B4-BE49-F238E27FC236}">
                <a16:creationId xmlns:a16="http://schemas.microsoft.com/office/drawing/2014/main" id="{43F6509B-0CEC-C440-5E7E-7FDBBF0BAB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9" name="TextBox 48">
            <a:hlinkClick r:id="rId17" action="ppaction://hlinksldjump"/>
            <a:extLst>
              <a:ext uri="{FF2B5EF4-FFF2-40B4-BE49-F238E27FC236}">
                <a16:creationId xmlns:a16="http://schemas.microsoft.com/office/drawing/2014/main" id="{2ADB1624-CB7E-0263-A4D4-9CA1F643E966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0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2B648-D5D1-19E9-6DE5-BD174473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CA9342-4C76-C13F-7F9E-732A7C1538FA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D0C84-B8C7-E8A3-FD5A-756FE9E39D75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E3B0-ABAC-39A4-2BF1-F44D8F71C839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A6A60721-8E97-D30E-8BAD-7BE2F5860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424FE8C3-5947-8FD3-AB45-95F285C8A966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265D8EA-6CD8-CC66-6CFA-C22223AE3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hlinkClick r:id="rId4" action="ppaction://hlinksldjump"/>
            <a:extLst>
              <a:ext uri="{FF2B5EF4-FFF2-40B4-BE49-F238E27FC236}">
                <a16:creationId xmlns:a16="http://schemas.microsoft.com/office/drawing/2014/main" id="{BB29B0BD-F573-9FA6-B9E0-C4F7F4CF2E80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8F0091-A28A-99EC-F908-C17CEFF4BF51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38ABFF-5105-FD3E-8CB9-84871E6B31E2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768340-ECBF-BC18-ED77-88D0EC9E082A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35D5923-7BA5-DA0C-D8F7-795FFFDB292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CFE7F4-08B4-706B-DC74-87456E6F17A0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4E3748-F130-537C-F5E1-F03D6745F69B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A2115F-61EE-A8C5-7BD1-B6DA4DCF7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1555948A-C1FE-63CE-2B29-4A4005637573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0ACDE2FC-828E-C0A7-03E2-4F6DAC53996C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6BCC5-E61C-EA0C-9D11-CDC87A7B1123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90D94E-C79B-04FD-F213-E3095FA820EA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A8F049-FCB5-78E1-55D0-769298EF6A7A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C4107C-9717-C56C-C06A-FE1530120585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29F299-57B3-5C44-0E9B-D9B6458D24E6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6E6F5-EFC8-8B94-761B-71430AB550C8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A8CD3-8847-C76A-8677-063AB1571CE3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E55A17-695E-3BA3-88F6-C471956DEF9B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2D7692-5AF3-6FEE-ABB5-2C3350E05DFD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BA127-DAE2-EE56-03BE-AAD49BAEE053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B60671-4A28-A872-C70D-EB7384E5DC58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FD0A95-CF46-1556-0719-E5888C691155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71DBC6-B8EF-F447-8894-A895961134D0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DCECE0-85A1-B029-FFA0-E18CFB804EDB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522DC58-9963-4B75-4B1C-B9A6D69F86C7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3CA045-FDDE-2340-A48E-46770118A03A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2C34A22-60DE-626F-6C02-4975046B1F83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EC356D-3666-018A-F0D5-315E1813752C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123A0F-225E-B93F-25CC-BA20A113FDB9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6F14EC-B7AE-8753-C799-26828C64C433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803399-9731-D355-EC54-D476B0A1EE53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A530B8-3FA2-1F90-E17D-85DD7AC29C6D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7AE092-8B17-9180-A1C8-5CD38EDBEA3F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4AFE91-B76E-0F9E-182B-8AD75231C612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3F56B4C-0D9D-D614-BEE8-E855BCDC1ED1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1BDE32A-482D-134C-7C9B-708CF2811DB6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BAB535-0342-4F02-0CE1-C6379AB4BB6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AF8FC7-6134-A7A1-AD15-AC5AB798FAEE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45DDD2-BFC4-4328-E32F-D8DFDDF4097D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3A74B9-CFFD-BB1B-9B0C-E7123DB197E6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973EB5-3915-00F4-53D6-B9C05D47DC4E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8AD52A-3497-F2F1-F853-9B0C0D33399E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295804-B654-3942-1F6F-D28958FE353D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8A705FB-1B36-F30A-334B-C9AEE87633AB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C0F2CA0-335E-A883-7635-16DB84222748}"/>
              </a:ext>
            </a:extLst>
          </p:cNvPr>
          <p:cNvCxnSpPr>
            <a:cxnSpLocks/>
          </p:cNvCxnSpPr>
          <p:nvPr/>
        </p:nvCxnSpPr>
        <p:spPr>
          <a:xfrm>
            <a:off x="11936685" y="1584500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05E1B6C6-D6B2-792F-84B9-9479E86DF074}"/>
              </a:ext>
            </a:extLst>
          </p:cNvPr>
          <p:cNvSpPr/>
          <p:nvPr/>
        </p:nvSpPr>
        <p:spPr>
          <a:xfrm>
            <a:off x="11965293" y="1518916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E8C0A-049C-21D0-3F1A-E8A650474ACC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2561-AFBF-2DFD-A8DD-0F66DD34B17D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1CBFE-07E8-DF48-943E-2807216BD4DE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85FC36-2768-D99E-14B5-E539C1F1F826}"/>
              </a:ext>
            </a:extLst>
          </p:cNvPr>
          <p:cNvSpPr txBox="1"/>
          <p:nvPr/>
        </p:nvSpPr>
        <p:spPr>
          <a:xfrm>
            <a:off x="2706742" y="1554053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DED981-D573-E08C-3E42-29877CF2E4C6}"/>
              </a:ext>
            </a:extLst>
          </p:cNvPr>
          <p:cNvSpPr txBox="1"/>
          <p:nvPr/>
        </p:nvSpPr>
        <p:spPr>
          <a:xfrm>
            <a:off x="3792926" y="1554053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71137E-FDC4-BE1F-6C36-AA518E4A42F5}"/>
              </a:ext>
            </a:extLst>
          </p:cNvPr>
          <p:cNvSpPr txBox="1"/>
          <p:nvPr/>
        </p:nvSpPr>
        <p:spPr>
          <a:xfrm>
            <a:off x="4411101" y="1554053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CA618-CB2B-FB00-4F16-4C38206B6882}"/>
              </a:ext>
            </a:extLst>
          </p:cNvPr>
          <p:cNvSpPr txBox="1"/>
          <p:nvPr/>
        </p:nvSpPr>
        <p:spPr>
          <a:xfrm>
            <a:off x="5454722" y="1554053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D8679B-A479-B772-8208-8F59AF56FBE0}"/>
              </a:ext>
            </a:extLst>
          </p:cNvPr>
          <p:cNvSpPr txBox="1"/>
          <p:nvPr/>
        </p:nvSpPr>
        <p:spPr>
          <a:xfrm>
            <a:off x="6500170" y="1554053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5A4B47-D56D-97EF-D4A6-41D1D8775D14}"/>
              </a:ext>
            </a:extLst>
          </p:cNvPr>
          <p:cNvSpPr txBox="1"/>
          <p:nvPr/>
        </p:nvSpPr>
        <p:spPr>
          <a:xfrm>
            <a:off x="7542078" y="1554053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780926-126A-C9E3-DD2C-8A313E925736}"/>
              </a:ext>
            </a:extLst>
          </p:cNvPr>
          <p:cNvSpPr txBox="1"/>
          <p:nvPr/>
        </p:nvSpPr>
        <p:spPr>
          <a:xfrm>
            <a:off x="8587186" y="1554053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F9CE6A-6421-89FB-BB0A-AE5DFC7E5D02}"/>
              </a:ext>
            </a:extLst>
          </p:cNvPr>
          <p:cNvSpPr txBox="1"/>
          <p:nvPr/>
        </p:nvSpPr>
        <p:spPr>
          <a:xfrm>
            <a:off x="10674708" y="1554053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3882DE-DE95-178A-5E0B-9B238D6A5D22}"/>
              </a:ext>
            </a:extLst>
          </p:cNvPr>
          <p:cNvSpPr/>
          <p:nvPr/>
        </p:nvSpPr>
        <p:spPr>
          <a:xfrm>
            <a:off x="10162326" y="1604090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659440-53C5-D85B-110C-40B6A94F9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1606526"/>
            <a:ext cx="93372" cy="93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99FBB-34A4-FDAC-1D83-53CDCA9C4A32}"/>
              </a:ext>
            </a:extLst>
          </p:cNvPr>
          <p:cNvSpPr txBox="1"/>
          <p:nvPr/>
        </p:nvSpPr>
        <p:spPr>
          <a:xfrm>
            <a:off x="2702092" y="670860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B4B5C-F657-06BF-D6B7-AA439AA0BA98}"/>
              </a:ext>
            </a:extLst>
          </p:cNvPr>
          <p:cNvCxnSpPr>
            <a:cxnSpLocks/>
          </p:cNvCxnSpPr>
          <p:nvPr/>
        </p:nvCxnSpPr>
        <p:spPr>
          <a:xfrm>
            <a:off x="2950110" y="736266"/>
            <a:ext cx="0" cy="900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8C608-A6F5-265C-E8AF-DD30E026270A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3ED822-88F0-A84E-3CF1-07C950348EB4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3477BD01-AC87-1948-B986-A487508BB444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white computer screen with a star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8BE600F1-034D-E324-08D7-E1BECDEAE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55" name="TextBox 54">
            <a:hlinkClick r:id="rId8" action="ppaction://hlinksldjump"/>
            <a:extLst>
              <a:ext uri="{FF2B5EF4-FFF2-40B4-BE49-F238E27FC236}">
                <a16:creationId xmlns:a16="http://schemas.microsoft.com/office/drawing/2014/main" id="{568AC3E3-C723-528E-6184-B101BB7320BD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hlinkClick r:id="rId10" action="ppaction://hlinksldjump"/>
            <a:extLst>
              <a:ext uri="{FF2B5EF4-FFF2-40B4-BE49-F238E27FC236}">
                <a16:creationId xmlns:a16="http://schemas.microsoft.com/office/drawing/2014/main" id="{5A3538FF-E27A-5794-3C23-039EF197E747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hlinkClick r:id="rId10" action="ppaction://hlinksldjump"/>
            <a:extLst>
              <a:ext uri="{FF2B5EF4-FFF2-40B4-BE49-F238E27FC236}">
                <a16:creationId xmlns:a16="http://schemas.microsoft.com/office/drawing/2014/main" id="{DA262978-4F89-F948-7BEF-1E1F5F7C2A5C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 descr="A white arrow pointing to the right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D1424576-FD98-F4A8-26A5-FD1499511F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sp>
        <p:nvSpPr>
          <p:cNvPr id="79" name="Rectangle 78">
            <a:hlinkClick r:id="rId12" action="ppaction://hlinksldjump"/>
            <a:extLst>
              <a:ext uri="{FF2B5EF4-FFF2-40B4-BE49-F238E27FC236}">
                <a16:creationId xmlns:a16="http://schemas.microsoft.com/office/drawing/2014/main" id="{11B6A56F-C295-6C47-8740-3F466888FAEE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hlinkClick r:id="rId12" action="ppaction://hlinksldjump"/>
            <a:extLst>
              <a:ext uri="{FF2B5EF4-FFF2-40B4-BE49-F238E27FC236}">
                <a16:creationId xmlns:a16="http://schemas.microsoft.com/office/drawing/2014/main" id="{E3D5E052-8142-9D40-12B6-843564A8CDEE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 descr="A white rectangles with a dot on it&#10;&#10;Description automatically generated">
            <a:hlinkClick r:id="rId12" action="ppaction://hlinksldjump"/>
            <a:extLst>
              <a:ext uri="{FF2B5EF4-FFF2-40B4-BE49-F238E27FC236}">
                <a16:creationId xmlns:a16="http://schemas.microsoft.com/office/drawing/2014/main" id="{AFC62C12-288D-948E-0E57-0C874109D5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75641F2A-CFB5-E60F-C158-4C59BCD3E3DF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hlinkClick r:id="rId14" action="ppaction://hlinksldjump"/>
            <a:extLst>
              <a:ext uri="{FF2B5EF4-FFF2-40B4-BE49-F238E27FC236}">
                <a16:creationId xmlns:a16="http://schemas.microsoft.com/office/drawing/2014/main" id="{923CA93D-DE87-CCB7-256C-D64E104D9F7D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white letter in a circle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564F04AB-6A8F-36A6-A4D4-31F3C30948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  <p:sp>
        <p:nvSpPr>
          <p:cNvPr id="85" name="Rectangle 84">
            <a:hlinkClick r:id="rId16" action="ppaction://hlinksldjump"/>
            <a:extLst>
              <a:ext uri="{FF2B5EF4-FFF2-40B4-BE49-F238E27FC236}">
                <a16:creationId xmlns:a16="http://schemas.microsoft.com/office/drawing/2014/main" id="{B3CAE341-34D5-3C89-14CB-FF4E460D9952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A white logo with a pencil and person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5D4120A0-FDB1-9627-9445-AF2E21C030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87" name="TextBox 86">
            <a:hlinkClick r:id="rId16" action="ppaction://hlinksldjump"/>
            <a:extLst>
              <a:ext uri="{FF2B5EF4-FFF2-40B4-BE49-F238E27FC236}">
                <a16:creationId xmlns:a16="http://schemas.microsoft.com/office/drawing/2014/main" id="{0D7A1955-F454-62AB-48CB-C7A6E6511E58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10A26-4581-2151-BC05-DDF8BEB1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86BF2125-8736-AADC-6671-5BF349BAB3BC}"/>
              </a:ext>
            </a:extLst>
          </p:cNvPr>
          <p:cNvSpPr/>
          <p:nvPr/>
        </p:nvSpPr>
        <p:spPr>
          <a:xfrm>
            <a:off x="2782284" y="1055708"/>
            <a:ext cx="9152868" cy="39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0BE65-ABCE-2855-45FA-3C2F69A623DD}"/>
              </a:ext>
            </a:extLst>
          </p:cNvPr>
          <p:cNvSpPr/>
          <p:nvPr/>
        </p:nvSpPr>
        <p:spPr>
          <a:xfrm>
            <a:off x="-1" y="385231"/>
            <a:ext cx="2545308" cy="6490479"/>
          </a:xfrm>
          <a:prstGeom prst="rect">
            <a:avLst/>
          </a:prstGeom>
          <a:solidFill>
            <a:srgbClr val="5153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F0433-9F4A-82EA-AF8D-E37EEE498952}"/>
              </a:ext>
            </a:extLst>
          </p:cNvPr>
          <p:cNvSpPr/>
          <p:nvPr/>
        </p:nvSpPr>
        <p:spPr>
          <a:xfrm>
            <a:off x="-1" y="347131"/>
            <a:ext cx="2545308" cy="658709"/>
          </a:xfrm>
          <a:prstGeom prst="rect">
            <a:avLst/>
          </a:prstGeom>
          <a:solidFill>
            <a:srgbClr val="DA1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3DEA0-E1DD-A89A-624B-C83F60B385CC}"/>
              </a:ext>
            </a:extLst>
          </p:cNvPr>
          <p:cNvSpPr/>
          <p:nvPr/>
        </p:nvSpPr>
        <p:spPr>
          <a:xfrm>
            <a:off x="96996" y="119339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F5FAFCC5-6368-067D-F050-30B5B41D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419811"/>
            <a:ext cx="542716" cy="542716"/>
          </a:xfrm>
          <a:prstGeom prst="rect">
            <a:avLst/>
          </a:prstGeom>
        </p:spPr>
      </p:pic>
      <p:pic>
        <p:nvPicPr>
          <p:cNvPr id="18" name="Picture 17" descr="A white computer screen with a star&#10;&#10;Description automatically generated">
            <a:extLst>
              <a:ext uri="{FF2B5EF4-FFF2-40B4-BE49-F238E27FC236}">
                <a16:creationId xmlns:a16="http://schemas.microsoft.com/office/drawing/2014/main" id="{8A90F896-2EBB-F7AD-8E47-C3A9F43F7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2" y="1245358"/>
            <a:ext cx="529390" cy="52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7193DD-B8DC-7E7F-911C-9FC90AC5E8C8}"/>
              </a:ext>
            </a:extLst>
          </p:cNvPr>
          <p:cNvSpPr txBox="1"/>
          <p:nvPr/>
        </p:nvSpPr>
        <p:spPr>
          <a:xfrm>
            <a:off x="760736" y="1383708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9C6288-BCD3-3C49-76D2-7907B424613F}"/>
              </a:ext>
            </a:extLst>
          </p:cNvPr>
          <p:cNvSpPr/>
          <p:nvPr/>
        </p:nvSpPr>
        <p:spPr>
          <a:xfrm>
            <a:off x="96996" y="1960597"/>
            <a:ext cx="2351314" cy="658709"/>
          </a:xfrm>
          <a:prstGeom prst="rect">
            <a:avLst/>
          </a:prstGeom>
          <a:solidFill>
            <a:srgbClr val="5D6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B5EC5F47-2ED0-657B-323B-011D6B630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023564"/>
            <a:ext cx="532774" cy="5327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B7D902-4F9C-3AEF-0A06-BBAF95FCBA0D}"/>
              </a:ext>
            </a:extLst>
          </p:cNvPr>
          <p:cNvSpPr txBox="1"/>
          <p:nvPr/>
        </p:nvSpPr>
        <p:spPr>
          <a:xfrm>
            <a:off x="760736" y="2145813"/>
            <a:ext cx="12966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A57BC6-1A5E-32ED-D046-35976F3DBF08}"/>
              </a:ext>
            </a:extLst>
          </p:cNvPr>
          <p:cNvSpPr/>
          <p:nvPr/>
        </p:nvSpPr>
        <p:spPr>
          <a:xfrm>
            <a:off x="96996" y="2724394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F0321-2CE1-0911-6B39-8619ACEFBB09}"/>
              </a:ext>
            </a:extLst>
          </p:cNvPr>
          <p:cNvSpPr txBox="1"/>
          <p:nvPr/>
        </p:nvSpPr>
        <p:spPr>
          <a:xfrm>
            <a:off x="760736" y="2909610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white rectangles with a dot on it&#10;&#10;Description automatically generated">
            <a:extLst>
              <a:ext uri="{FF2B5EF4-FFF2-40B4-BE49-F238E27FC236}">
                <a16:creationId xmlns:a16="http://schemas.microsoft.com/office/drawing/2014/main" id="{A0632535-BE93-642D-7ED2-0C93CBBCA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" y="2774835"/>
            <a:ext cx="532775" cy="5327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F09B63B-BA82-C646-8343-7B2D507709BD}"/>
              </a:ext>
            </a:extLst>
          </p:cNvPr>
          <p:cNvSpPr/>
          <p:nvPr/>
        </p:nvSpPr>
        <p:spPr>
          <a:xfrm>
            <a:off x="96996" y="3488191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A78621-B7D1-579C-5888-CD3018E07F27}"/>
              </a:ext>
            </a:extLst>
          </p:cNvPr>
          <p:cNvSpPr txBox="1"/>
          <p:nvPr/>
        </p:nvSpPr>
        <p:spPr>
          <a:xfrm>
            <a:off x="773436" y="3673407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A white logo with a pencil and person&#10;&#10;Description automatically generated">
            <a:extLst>
              <a:ext uri="{FF2B5EF4-FFF2-40B4-BE49-F238E27FC236}">
                <a16:creationId xmlns:a16="http://schemas.microsoft.com/office/drawing/2014/main" id="{71BD9712-4F88-768A-3EB3-D52674752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" y="3528366"/>
            <a:ext cx="578358" cy="57835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2AE6FAD-F539-6948-8A13-125588801083}"/>
              </a:ext>
            </a:extLst>
          </p:cNvPr>
          <p:cNvSpPr/>
          <p:nvPr/>
        </p:nvSpPr>
        <p:spPr>
          <a:xfrm>
            <a:off x="96996" y="5015339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BB497-3DB3-CDFD-6D9D-1ED3FF564194}"/>
              </a:ext>
            </a:extLst>
          </p:cNvPr>
          <p:cNvSpPr txBox="1"/>
          <p:nvPr/>
        </p:nvSpPr>
        <p:spPr>
          <a:xfrm>
            <a:off x="973585" y="5200555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3515A88-6087-D3BA-B68F-7D7DDB539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025939"/>
            <a:ext cx="610841" cy="6108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9B8D90-973C-6E86-DE36-37E0E4EFE7A5}"/>
              </a:ext>
            </a:extLst>
          </p:cNvPr>
          <p:cNvCxnSpPr>
            <a:cxnSpLocks/>
          </p:cNvCxnSpPr>
          <p:nvPr/>
        </p:nvCxnSpPr>
        <p:spPr>
          <a:xfrm>
            <a:off x="10954921" y="195086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D0FFD0-E928-9C53-0005-582735064BDB}"/>
              </a:ext>
            </a:extLst>
          </p:cNvPr>
          <p:cNvGrpSpPr/>
          <p:nvPr/>
        </p:nvGrpSpPr>
        <p:grpSpPr>
          <a:xfrm>
            <a:off x="11452371" y="138748"/>
            <a:ext cx="97139" cy="101272"/>
            <a:chOff x="-1772485" y="191467"/>
            <a:chExt cx="65605" cy="6839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094A1A-216E-1429-97EE-472F54780ED5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4CDFAE-A057-1848-8053-2AE17F103EDA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55A16F5-B0C3-EF95-D79D-83E44126EA5B}"/>
              </a:ext>
            </a:extLst>
          </p:cNvPr>
          <p:cNvGrpSpPr/>
          <p:nvPr/>
        </p:nvGrpSpPr>
        <p:grpSpPr>
          <a:xfrm>
            <a:off x="11914651" y="150153"/>
            <a:ext cx="89867" cy="89867"/>
            <a:chOff x="3406140" y="434340"/>
            <a:chExt cx="240030" cy="2400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BB6169-541F-D8B0-EA89-33BAD617F8D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B355A0-DCB3-1B98-9CD6-931DD0BE6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954AC0-5D1C-FAE2-121D-8AB19E994DE2}"/>
              </a:ext>
            </a:extLst>
          </p:cNvPr>
          <p:cNvSpPr/>
          <p:nvPr/>
        </p:nvSpPr>
        <p:spPr>
          <a:xfrm>
            <a:off x="2783817" y="663766"/>
            <a:ext cx="1790239" cy="220337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1F7D0-203B-F737-233D-9ADB8171AF91}"/>
              </a:ext>
            </a:extLst>
          </p:cNvPr>
          <p:cNvSpPr/>
          <p:nvPr/>
        </p:nvSpPr>
        <p:spPr>
          <a:xfrm>
            <a:off x="11000146" y="615885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82E9A-5FA9-B3FD-7DA6-F2068EA3DF6A}"/>
              </a:ext>
            </a:extLst>
          </p:cNvPr>
          <p:cNvSpPr/>
          <p:nvPr/>
        </p:nvSpPr>
        <p:spPr>
          <a:xfrm>
            <a:off x="2782284" y="1055848"/>
            <a:ext cx="9262704" cy="5819863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4A0C28-6468-259E-5A49-D39DDEF0C00B}"/>
              </a:ext>
            </a:extLst>
          </p:cNvPr>
          <p:cNvCxnSpPr>
            <a:cxnSpLocks/>
          </p:cNvCxnSpPr>
          <p:nvPr/>
        </p:nvCxnSpPr>
        <p:spPr>
          <a:xfrm>
            <a:off x="3869578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1D23E6-79FB-ED2A-66A0-82033FD1ECAC}"/>
              </a:ext>
            </a:extLst>
          </p:cNvPr>
          <p:cNvCxnSpPr>
            <a:cxnSpLocks/>
          </p:cNvCxnSpPr>
          <p:nvPr/>
        </p:nvCxnSpPr>
        <p:spPr>
          <a:xfrm>
            <a:off x="448683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18ECE4-0841-B51F-5E34-AF0BF76C0274}"/>
              </a:ext>
            </a:extLst>
          </p:cNvPr>
          <p:cNvCxnSpPr>
            <a:cxnSpLocks/>
          </p:cNvCxnSpPr>
          <p:nvPr/>
        </p:nvCxnSpPr>
        <p:spPr>
          <a:xfrm>
            <a:off x="553182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F66D19-6210-669C-03C0-05B6D4ED0290}"/>
              </a:ext>
            </a:extLst>
          </p:cNvPr>
          <p:cNvCxnSpPr>
            <a:cxnSpLocks/>
          </p:cNvCxnSpPr>
          <p:nvPr/>
        </p:nvCxnSpPr>
        <p:spPr>
          <a:xfrm>
            <a:off x="6576825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70E3F8-5A52-3ABE-0D54-033DB9E6CF13}"/>
              </a:ext>
            </a:extLst>
          </p:cNvPr>
          <p:cNvCxnSpPr>
            <a:cxnSpLocks/>
          </p:cNvCxnSpPr>
          <p:nvPr/>
        </p:nvCxnSpPr>
        <p:spPr>
          <a:xfrm>
            <a:off x="7621821" y="1055712"/>
            <a:ext cx="0" cy="582000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F150B6-F10F-117E-B851-750927560CDD}"/>
              </a:ext>
            </a:extLst>
          </p:cNvPr>
          <p:cNvCxnSpPr>
            <a:cxnSpLocks/>
          </p:cNvCxnSpPr>
          <p:nvPr/>
        </p:nvCxnSpPr>
        <p:spPr>
          <a:xfrm>
            <a:off x="8666817" y="1058570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BC1EB-7B9D-C1AB-904F-A6C01FE12342}"/>
              </a:ext>
            </a:extLst>
          </p:cNvPr>
          <p:cNvCxnSpPr>
            <a:cxnSpLocks/>
          </p:cNvCxnSpPr>
          <p:nvPr/>
        </p:nvCxnSpPr>
        <p:spPr>
          <a:xfrm>
            <a:off x="9711813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F37E30-8401-6C4D-6BF0-B269D8F1C14F}"/>
              </a:ext>
            </a:extLst>
          </p:cNvPr>
          <p:cNvCxnSpPr>
            <a:cxnSpLocks/>
          </p:cNvCxnSpPr>
          <p:nvPr/>
        </p:nvCxnSpPr>
        <p:spPr>
          <a:xfrm>
            <a:off x="10756809" y="1055712"/>
            <a:ext cx="0" cy="579895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DCA8DB-D5A8-7351-423B-F94E87F2BB4C}"/>
              </a:ext>
            </a:extLst>
          </p:cNvPr>
          <p:cNvCxnSpPr>
            <a:cxnSpLocks/>
          </p:cNvCxnSpPr>
          <p:nvPr/>
        </p:nvCxnSpPr>
        <p:spPr>
          <a:xfrm>
            <a:off x="11936685" y="1055712"/>
            <a:ext cx="0" cy="580228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964E41-B6D4-EBB3-D27A-D3E0FB480997}"/>
              </a:ext>
            </a:extLst>
          </p:cNvPr>
          <p:cNvCxnSpPr>
            <a:cxnSpLocks/>
          </p:cNvCxnSpPr>
          <p:nvPr/>
        </p:nvCxnSpPr>
        <p:spPr>
          <a:xfrm>
            <a:off x="2783817" y="185956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13C431-962F-4E2D-B687-35818CB3AEA5}"/>
              </a:ext>
            </a:extLst>
          </p:cNvPr>
          <p:cNvCxnSpPr>
            <a:cxnSpLocks/>
          </p:cNvCxnSpPr>
          <p:nvPr/>
        </p:nvCxnSpPr>
        <p:spPr>
          <a:xfrm>
            <a:off x="2783817" y="308160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62435F-7948-1954-9DB3-BEE5986381E2}"/>
              </a:ext>
            </a:extLst>
          </p:cNvPr>
          <p:cNvCxnSpPr>
            <a:cxnSpLocks/>
          </p:cNvCxnSpPr>
          <p:nvPr/>
        </p:nvCxnSpPr>
        <p:spPr>
          <a:xfrm>
            <a:off x="2783817" y="389629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23F88E-39F2-0C66-887D-4C4D55725454}"/>
              </a:ext>
            </a:extLst>
          </p:cNvPr>
          <p:cNvCxnSpPr>
            <a:cxnSpLocks/>
          </p:cNvCxnSpPr>
          <p:nvPr/>
        </p:nvCxnSpPr>
        <p:spPr>
          <a:xfrm>
            <a:off x="2783817" y="430363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89829D-D5E2-4ED5-2740-68FB2007D567}"/>
              </a:ext>
            </a:extLst>
          </p:cNvPr>
          <p:cNvCxnSpPr>
            <a:cxnSpLocks/>
          </p:cNvCxnSpPr>
          <p:nvPr/>
        </p:nvCxnSpPr>
        <p:spPr>
          <a:xfrm>
            <a:off x="2783817" y="471098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6B6FE1-A81D-518D-C09D-CBDB40F19B9A}"/>
              </a:ext>
            </a:extLst>
          </p:cNvPr>
          <p:cNvCxnSpPr>
            <a:cxnSpLocks/>
          </p:cNvCxnSpPr>
          <p:nvPr/>
        </p:nvCxnSpPr>
        <p:spPr>
          <a:xfrm>
            <a:off x="2783817" y="511832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63951-4A5C-39D8-AD08-C2A58A65600E}"/>
              </a:ext>
            </a:extLst>
          </p:cNvPr>
          <p:cNvCxnSpPr>
            <a:cxnSpLocks/>
          </p:cNvCxnSpPr>
          <p:nvPr/>
        </p:nvCxnSpPr>
        <p:spPr>
          <a:xfrm>
            <a:off x="2783817" y="552567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1F1C71-1CB3-3125-D5E7-9D13650F80C1}"/>
              </a:ext>
            </a:extLst>
          </p:cNvPr>
          <p:cNvCxnSpPr>
            <a:cxnSpLocks/>
          </p:cNvCxnSpPr>
          <p:nvPr/>
        </p:nvCxnSpPr>
        <p:spPr>
          <a:xfrm>
            <a:off x="2783817" y="6747715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49AAEE-83EC-1578-9700-A4F3C62092F8}"/>
              </a:ext>
            </a:extLst>
          </p:cNvPr>
          <p:cNvCxnSpPr>
            <a:cxnSpLocks/>
          </p:cNvCxnSpPr>
          <p:nvPr/>
        </p:nvCxnSpPr>
        <p:spPr>
          <a:xfrm>
            <a:off x="2783817" y="348894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9C90B9-3001-17F5-C139-2E929649155F}"/>
              </a:ext>
            </a:extLst>
          </p:cNvPr>
          <p:cNvCxnSpPr>
            <a:cxnSpLocks/>
          </p:cNvCxnSpPr>
          <p:nvPr/>
        </p:nvCxnSpPr>
        <p:spPr>
          <a:xfrm>
            <a:off x="2783817" y="593301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C75AC8F-58E6-F883-D7B0-64387BD98840}"/>
              </a:ext>
            </a:extLst>
          </p:cNvPr>
          <p:cNvCxnSpPr>
            <a:cxnSpLocks/>
          </p:cNvCxnSpPr>
          <p:nvPr/>
        </p:nvCxnSpPr>
        <p:spPr>
          <a:xfrm>
            <a:off x="2783817" y="145222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BD9699-CB92-CBFB-ACF7-BF96F1D26D86}"/>
              </a:ext>
            </a:extLst>
          </p:cNvPr>
          <p:cNvCxnSpPr>
            <a:cxnSpLocks/>
          </p:cNvCxnSpPr>
          <p:nvPr/>
        </p:nvCxnSpPr>
        <p:spPr>
          <a:xfrm>
            <a:off x="2783817" y="2674259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F54BD1-046D-9BB8-CD35-7A3C92130F0A}"/>
              </a:ext>
            </a:extLst>
          </p:cNvPr>
          <p:cNvCxnSpPr>
            <a:cxnSpLocks/>
          </p:cNvCxnSpPr>
          <p:nvPr/>
        </p:nvCxnSpPr>
        <p:spPr>
          <a:xfrm>
            <a:off x="2783817" y="226691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F3789A-137F-649F-5CC5-A8F4852EDCB3}"/>
              </a:ext>
            </a:extLst>
          </p:cNvPr>
          <p:cNvCxnSpPr>
            <a:cxnSpLocks/>
          </p:cNvCxnSpPr>
          <p:nvPr/>
        </p:nvCxnSpPr>
        <p:spPr>
          <a:xfrm>
            <a:off x="2783817" y="6340364"/>
            <a:ext cx="915286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68CD994-032F-BC5E-6C82-2B874CE27919}"/>
              </a:ext>
            </a:extLst>
          </p:cNvPr>
          <p:cNvSpPr txBox="1"/>
          <p:nvPr/>
        </p:nvSpPr>
        <p:spPr>
          <a:xfrm>
            <a:off x="2901545" y="1149072"/>
            <a:ext cx="88972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FCB23A-DCFC-030F-1622-6A4C870A7E44}"/>
              </a:ext>
            </a:extLst>
          </p:cNvPr>
          <p:cNvSpPr txBox="1"/>
          <p:nvPr/>
        </p:nvSpPr>
        <p:spPr>
          <a:xfrm>
            <a:off x="3979414" y="1148249"/>
            <a:ext cx="439622" cy="2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STT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829D4AF-ECFB-30D1-0435-AC28E0E0ABD2}"/>
              </a:ext>
            </a:extLst>
          </p:cNvPr>
          <p:cNvSpPr txBox="1"/>
          <p:nvPr/>
        </p:nvSpPr>
        <p:spPr>
          <a:xfrm>
            <a:off x="456359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8A0DCC3-2D67-313D-F56D-7AA51223DCAA}"/>
              </a:ext>
            </a:extLst>
          </p:cNvPr>
          <p:cNvSpPr txBox="1"/>
          <p:nvPr/>
        </p:nvSpPr>
        <p:spPr>
          <a:xfrm>
            <a:off x="568230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A6083B-77CC-96CB-6E3C-5A56B8B10643}"/>
              </a:ext>
            </a:extLst>
          </p:cNvPr>
          <p:cNvSpPr txBox="1"/>
          <p:nvPr/>
        </p:nvSpPr>
        <p:spPr>
          <a:xfrm>
            <a:off x="6694023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02611AC-DFE5-52E4-09FE-D506D4658005}"/>
              </a:ext>
            </a:extLst>
          </p:cNvPr>
          <p:cNvSpPr txBox="1"/>
          <p:nvPr/>
        </p:nvSpPr>
        <p:spPr>
          <a:xfrm>
            <a:off x="7678448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A2B569-455D-8279-E242-99586F94B147}"/>
              </a:ext>
            </a:extLst>
          </p:cNvPr>
          <p:cNvSpPr txBox="1"/>
          <p:nvPr/>
        </p:nvSpPr>
        <p:spPr>
          <a:xfrm>
            <a:off x="8908507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62F40A-2935-6B2F-9C93-A2170757A99F}"/>
              </a:ext>
            </a:extLst>
          </p:cNvPr>
          <p:cNvSpPr txBox="1"/>
          <p:nvPr/>
        </p:nvSpPr>
        <p:spPr>
          <a:xfrm>
            <a:off x="9858239" y="1149072"/>
            <a:ext cx="98372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thái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0CEFD33-1FD1-ABA4-244D-B297727061BE}"/>
              </a:ext>
            </a:extLst>
          </p:cNvPr>
          <p:cNvCxnSpPr>
            <a:cxnSpLocks/>
          </p:cNvCxnSpPr>
          <p:nvPr/>
        </p:nvCxnSpPr>
        <p:spPr>
          <a:xfrm>
            <a:off x="11961604" y="3870064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CC6497C-1A3F-7E7A-F59A-F71A027FF888}"/>
              </a:ext>
            </a:extLst>
          </p:cNvPr>
          <p:cNvCxnSpPr>
            <a:cxnSpLocks/>
          </p:cNvCxnSpPr>
          <p:nvPr/>
        </p:nvCxnSpPr>
        <p:spPr>
          <a:xfrm>
            <a:off x="11961604" y="3908163"/>
            <a:ext cx="591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AF3F15A-BB36-F4C2-EFE3-7453ED23DD94}"/>
              </a:ext>
            </a:extLst>
          </p:cNvPr>
          <p:cNvCxnSpPr>
            <a:cxnSpLocks/>
          </p:cNvCxnSpPr>
          <p:nvPr/>
        </p:nvCxnSpPr>
        <p:spPr>
          <a:xfrm>
            <a:off x="11936685" y="1574772"/>
            <a:ext cx="1098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0FF41193-0F28-C99B-F830-83490F7360E7}"/>
              </a:ext>
            </a:extLst>
          </p:cNvPr>
          <p:cNvSpPr/>
          <p:nvPr/>
        </p:nvSpPr>
        <p:spPr>
          <a:xfrm>
            <a:off x="11965293" y="1509188"/>
            <a:ext cx="54864" cy="27432"/>
          </a:xfrm>
          <a:prstGeom prst="triangle">
            <a:avLst>
              <a:gd name="adj" fmla="val 4628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7AA6C-478F-3BED-574C-3F2ACC982C50}"/>
              </a:ext>
            </a:extLst>
          </p:cNvPr>
          <p:cNvSpPr txBox="1"/>
          <p:nvPr/>
        </p:nvSpPr>
        <p:spPr>
          <a:xfrm>
            <a:off x="10736341" y="1149072"/>
            <a:ext cx="124455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5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5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endParaRPr lang="en-US" sz="95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2CD51-EF63-687E-C641-8C809D9B2AF1}"/>
              </a:ext>
            </a:extLst>
          </p:cNvPr>
          <p:cNvSpPr txBox="1"/>
          <p:nvPr/>
        </p:nvSpPr>
        <p:spPr>
          <a:xfrm>
            <a:off x="709202" y="534690"/>
            <a:ext cx="221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HỌC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B856A-DDCE-55A2-2869-202B9A9DF1B2}"/>
              </a:ext>
            </a:extLst>
          </p:cNvPr>
          <p:cNvSpPr txBox="1"/>
          <p:nvPr/>
        </p:nvSpPr>
        <p:spPr>
          <a:xfrm>
            <a:off x="6213" y="3921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437136-DFD7-991B-973A-5CC278B5D787}"/>
              </a:ext>
            </a:extLst>
          </p:cNvPr>
          <p:cNvSpPr txBox="1"/>
          <p:nvPr/>
        </p:nvSpPr>
        <p:spPr>
          <a:xfrm>
            <a:off x="2708522" y="1549824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4AA85A-5C7A-71DF-A1B1-5DB469CD4FDD}"/>
              </a:ext>
            </a:extLst>
          </p:cNvPr>
          <p:cNvSpPr txBox="1"/>
          <p:nvPr/>
        </p:nvSpPr>
        <p:spPr>
          <a:xfrm>
            <a:off x="3794706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1A7A69-ED7D-870F-C48C-00AD2827ABEF}"/>
              </a:ext>
            </a:extLst>
          </p:cNvPr>
          <p:cNvSpPr txBox="1"/>
          <p:nvPr/>
        </p:nvSpPr>
        <p:spPr>
          <a:xfrm>
            <a:off x="4412881" y="1549824"/>
            <a:ext cx="88838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Văn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EB94A3-5D1D-9215-8642-75D304074EA7}"/>
              </a:ext>
            </a:extLst>
          </p:cNvPr>
          <p:cNvSpPr txBox="1"/>
          <p:nvPr/>
        </p:nvSpPr>
        <p:spPr>
          <a:xfrm>
            <a:off x="5456502" y="1549824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2000-01-01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A51BB-8740-CFA9-5EF8-A450311BE764}"/>
              </a:ext>
            </a:extLst>
          </p:cNvPr>
          <p:cNvSpPr txBox="1"/>
          <p:nvPr/>
        </p:nvSpPr>
        <p:spPr>
          <a:xfrm>
            <a:off x="6501950" y="1549824"/>
            <a:ext cx="415498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C0BD62-C542-5930-B007-2F97EB70ED22}"/>
              </a:ext>
            </a:extLst>
          </p:cNvPr>
          <p:cNvSpPr txBox="1"/>
          <p:nvPr/>
        </p:nvSpPr>
        <p:spPr>
          <a:xfrm>
            <a:off x="7543858" y="1549824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0388339386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6C890B-F787-CD94-0214-430A015F12BE}"/>
              </a:ext>
            </a:extLst>
          </p:cNvPr>
          <p:cNvSpPr txBox="1"/>
          <p:nvPr/>
        </p:nvSpPr>
        <p:spPr>
          <a:xfrm>
            <a:off x="8588966" y="1549824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FFD8F5-B8BD-29DD-817D-21C5DBF63794}"/>
              </a:ext>
            </a:extLst>
          </p:cNvPr>
          <p:cNvSpPr txBox="1"/>
          <p:nvPr/>
        </p:nvSpPr>
        <p:spPr>
          <a:xfrm>
            <a:off x="10676488" y="154982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3352D0-698A-1172-049B-80C181706FD2}"/>
              </a:ext>
            </a:extLst>
          </p:cNvPr>
          <p:cNvSpPr/>
          <p:nvPr/>
        </p:nvSpPr>
        <p:spPr>
          <a:xfrm>
            <a:off x="10164106" y="1599861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AFDA47-CE5B-2628-28F2-5B21848C1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64" y="1602297"/>
            <a:ext cx="93372" cy="933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2505CA3-1522-1D57-96AE-C1B829D9354A}"/>
              </a:ext>
            </a:extLst>
          </p:cNvPr>
          <p:cNvSpPr txBox="1"/>
          <p:nvPr/>
        </p:nvSpPr>
        <p:spPr>
          <a:xfrm>
            <a:off x="2706742" y="1954299"/>
            <a:ext cx="73289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235117423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EE7F96-2803-E622-7373-EBB30D19399D}"/>
              </a:ext>
            </a:extLst>
          </p:cNvPr>
          <p:cNvSpPr txBox="1"/>
          <p:nvPr/>
        </p:nvSpPr>
        <p:spPr>
          <a:xfrm>
            <a:off x="3792926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56407-A232-5F3C-FCE3-8CE9D5F005B0}"/>
              </a:ext>
            </a:extLst>
          </p:cNvPr>
          <p:cNvSpPr txBox="1"/>
          <p:nvPr/>
        </p:nvSpPr>
        <p:spPr>
          <a:xfrm>
            <a:off x="4411101" y="1954299"/>
            <a:ext cx="8467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Nguyễn Thị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6B5D1D-0A14-AAA7-B793-A8CE1E1ABAF6}"/>
              </a:ext>
            </a:extLst>
          </p:cNvPr>
          <p:cNvSpPr txBox="1"/>
          <p:nvPr/>
        </p:nvSpPr>
        <p:spPr>
          <a:xfrm>
            <a:off x="5454722" y="1954299"/>
            <a:ext cx="74571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2000-02-04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5013F1-4411-0166-3932-AA43BAC94BB7}"/>
              </a:ext>
            </a:extLst>
          </p:cNvPr>
          <p:cNvSpPr txBox="1"/>
          <p:nvPr/>
        </p:nvSpPr>
        <p:spPr>
          <a:xfrm>
            <a:off x="6500170" y="1954299"/>
            <a:ext cx="3369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65B7FE-DC95-0968-DDED-3F6E4452DAD5}"/>
              </a:ext>
            </a:extLst>
          </p:cNvPr>
          <p:cNvSpPr txBox="1"/>
          <p:nvPr/>
        </p:nvSpPr>
        <p:spPr>
          <a:xfrm>
            <a:off x="7542078" y="1954299"/>
            <a:ext cx="79380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0358339234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66EEEF-6530-70CA-FF37-9D3A0400243D}"/>
              </a:ext>
            </a:extLst>
          </p:cNvPr>
          <p:cNvSpPr txBox="1"/>
          <p:nvPr/>
        </p:nvSpPr>
        <p:spPr>
          <a:xfrm>
            <a:off x="8587186" y="1954299"/>
            <a:ext cx="51809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Hà </a:t>
            </a:r>
            <a:r>
              <a:rPr lang="en-US" sz="85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F28B89-FE89-13D7-26FE-A1CA66C40A3F}"/>
              </a:ext>
            </a:extLst>
          </p:cNvPr>
          <p:cNvSpPr txBox="1"/>
          <p:nvPr/>
        </p:nvSpPr>
        <p:spPr>
          <a:xfrm>
            <a:off x="10674708" y="1954299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3AE73-27DC-DC4C-214E-A70A3B1E773C}"/>
              </a:ext>
            </a:extLst>
          </p:cNvPr>
          <p:cNvSpPr/>
          <p:nvPr/>
        </p:nvSpPr>
        <p:spPr>
          <a:xfrm>
            <a:off x="10162326" y="2004336"/>
            <a:ext cx="91440" cy="9144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F4053A-DD73-1B67-567D-EEE571F0E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4" y="2006772"/>
            <a:ext cx="93372" cy="9337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3CC89-3165-8F78-AAD8-0066FF6320C0}"/>
              </a:ext>
            </a:extLst>
          </p:cNvPr>
          <p:cNvSpPr/>
          <p:nvPr/>
        </p:nvSpPr>
        <p:spPr>
          <a:xfrm>
            <a:off x="2757768" y="1779686"/>
            <a:ext cx="6676465" cy="3298629"/>
          </a:xfrm>
          <a:prstGeom prst="roundRect">
            <a:avLst>
              <a:gd name="adj" fmla="val 1748"/>
            </a:avLst>
          </a:prstGeom>
          <a:solidFill>
            <a:schemeClr val="bg1"/>
          </a:solidFill>
          <a:ln>
            <a:noFill/>
          </a:ln>
          <a:effectLst>
            <a:outerShdw blurRad="5080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1914-695B-7BC8-3F1E-8122F3FBB63C}"/>
              </a:ext>
            </a:extLst>
          </p:cNvPr>
          <p:cNvCxnSpPr>
            <a:cxnSpLocks/>
          </p:cNvCxnSpPr>
          <p:nvPr/>
        </p:nvCxnSpPr>
        <p:spPr>
          <a:xfrm>
            <a:off x="8214483" y="1952348"/>
            <a:ext cx="11154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252CB-5B9C-062A-F6B7-DD56305A5760}"/>
              </a:ext>
            </a:extLst>
          </p:cNvPr>
          <p:cNvGrpSpPr/>
          <p:nvPr/>
        </p:nvGrpSpPr>
        <p:grpSpPr>
          <a:xfrm>
            <a:off x="8711933" y="1896010"/>
            <a:ext cx="97139" cy="101272"/>
            <a:chOff x="-1772485" y="191467"/>
            <a:chExt cx="65605" cy="6839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7E0176C-2C99-6B81-4F82-747B9CF7B568}"/>
                </a:ext>
              </a:extLst>
            </p:cNvPr>
            <p:cNvSpPr/>
            <p:nvPr/>
          </p:nvSpPr>
          <p:spPr>
            <a:xfrm>
              <a:off x="-1754003" y="191467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F28104-B3F1-BEE9-B694-013A65F9A942}"/>
                </a:ext>
              </a:extLst>
            </p:cNvPr>
            <p:cNvSpPr/>
            <p:nvPr/>
          </p:nvSpPr>
          <p:spPr>
            <a:xfrm>
              <a:off x="-1772485" y="207492"/>
              <a:ext cx="47123" cy="52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B5E4-D005-E9AA-AA7B-7CEBD75C9339}"/>
              </a:ext>
            </a:extLst>
          </p:cNvPr>
          <p:cNvGrpSpPr/>
          <p:nvPr/>
        </p:nvGrpSpPr>
        <p:grpSpPr>
          <a:xfrm>
            <a:off x="9174213" y="1907415"/>
            <a:ext cx="89867" cy="89867"/>
            <a:chOff x="3406140" y="434340"/>
            <a:chExt cx="240030" cy="24003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2FF1C5E-E4F8-06D6-DD51-50A06D9F1C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279C2F-4EC8-FFAB-5D75-B8D9AA0F9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140" y="434340"/>
              <a:ext cx="240030" cy="240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hlinkClick r:id="rId10" action="ppaction://hlinksldjump"/>
            <a:extLst>
              <a:ext uri="{FF2B5EF4-FFF2-40B4-BE49-F238E27FC236}">
                <a16:creationId xmlns:a16="http://schemas.microsoft.com/office/drawing/2014/main" id="{14CD37E7-B14F-C405-1AAB-A9428FA26F1D}"/>
              </a:ext>
            </a:extLst>
          </p:cNvPr>
          <p:cNvSpPr/>
          <p:nvPr/>
        </p:nvSpPr>
        <p:spPr>
          <a:xfrm>
            <a:off x="8227128" y="2266287"/>
            <a:ext cx="1046375" cy="314226"/>
          </a:xfrm>
          <a:prstGeom prst="rect">
            <a:avLst/>
          </a:prstGeom>
          <a:solidFill>
            <a:srgbClr val="40934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58056-AD21-93A8-5E28-751EA46C8D79}"/>
              </a:ext>
            </a:extLst>
          </p:cNvPr>
          <p:cNvSpPr txBox="1"/>
          <p:nvPr/>
        </p:nvSpPr>
        <p:spPr>
          <a:xfrm>
            <a:off x="2916892" y="253652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b="1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7FAF4D-EB60-25BE-0F66-BB93533A5AC5}"/>
              </a:ext>
            </a:extLst>
          </p:cNvPr>
          <p:cNvSpPr txBox="1"/>
          <p:nvPr/>
        </p:nvSpPr>
        <p:spPr>
          <a:xfrm>
            <a:off x="3091053" y="2968722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7" name="Rectangle 46">
            <a:hlinkClick r:id="rId11" action="ppaction://hlinksldjump"/>
            <a:extLst>
              <a:ext uri="{FF2B5EF4-FFF2-40B4-BE49-F238E27FC236}">
                <a16:creationId xmlns:a16="http://schemas.microsoft.com/office/drawing/2014/main" id="{5715C02E-27AC-658C-55A0-F27F485F0E60}"/>
              </a:ext>
            </a:extLst>
          </p:cNvPr>
          <p:cNvSpPr/>
          <p:nvPr/>
        </p:nvSpPr>
        <p:spPr>
          <a:xfrm>
            <a:off x="4125082" y="2992104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hlinkClick r:id="rId11" action="ppaction://hlinksldjump"/>
            <a:extLst>
              <a:ext uri="{FF2B5EF4-FFF2-40B4-BE49-F238E27FC236}">
                <a16:creationId xmlns:a16="http://schemas.microsoft.com/office/drawing/2014/main" id="{667D2F0C-53D8-7891-B6AD-268996553111}"/>
              </a:ext>
            </a:extLst>
          </p:cNvPr>
          <p:cNvSpPr/>
          <p:nvPr/>
        </p:nvSpPr>
        <p:spPr>
          <a:xfrm>
            <a:off x="4125082" y="3342512"/>
            <a:ext cx="2026920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74A11D-C8C7-24CA-D1C2-8EF7B4343CA9}"/>
              </a:ext>
            </a:extLst>
          </p:cNvPr>
          <p:cNvSpPr txBox="1"/>
          <p:nvPr/>
        </p:nvSpPr>
        <p:spPr>
          <a:xfrm>
            <a:off x="3091053" y="3325471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và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tên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24FA20-40A8-D60F-7217-44F9FC99F83D}"/>
              </a:ext>
            </a:extLst>
          </p:cNvPr>
          <p:cNvSpPr txBox="1"/>
          <p:nvPr/>
        </p:nvSpPr>
        <p:spPr>
          <a:xfrm>
            <a:off x="3091053" y="3682110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Ngày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sinh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1" name="Rectangle 50">
            <a:hlinkClick r:id="rId11" action="ppaction://hlinksldjump"/>
            <a:extLst>
              <a:ext uri="{FF2B5EF4-FFF2-40B4-BE49-F238E27FC236}">
                <a16:creationId xmlns:a16="http://schemas.microsoft.com/office/drawing/2014/main" id="{14260D98-32DA-33A3-8561-68C15A1D5965}"/>
              </a:ext>
            </a:extLst>
          </p:cNvPr>
          <p:cNvSpPr/>
          <p:nvPr/>
        </p:nvSpPr>
        <p:spPr>
          <a:xfrm>
            <a:off x="4125082" y="3698715"/>
            <a:ext cx="1850893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00B830-8F0D-7EBE-5365-E505720E432E}"/>
              </a:ext>
            </a:extLst>
          </p:cNvPr>
          <p:cNvSpPr/>
          <p:nvPr/>
        </p:nvSpPr>
        <p:spPr>
          <a:xfrm>
            <a:off x="5991472" y="3699883"/>
            <a:ext cx="182880" cy="18288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calendar and clock with a black background&#10;&#10;Description automatically generated">
            <a:extLst>
              <a:ext uri="{FF2B5EF4-FFF2-40B4-BE49-F238E27FC236}">
                <a16:creationId xmlns:a16="http://schemas.microsoft.com/office/drawing/2014/main" id="{0E31A694-25E2-BC49-9A64-3EFD3FA381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2" y="3741165"/>
            <a:ext cx="117231" cy="11723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1D4986-8D9E-084C-FC04-B6D12D204C0D}"/>
              </a:ext>
            </a:extLst>
          </p:cNvPr>
          <p:cNvSpPr txBox="1"/>
          <p:nvPr/>
        </p:nvSpPr>
        <p:spPr>
          <a:xfrm>
            <a:off x="3091053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Giới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tính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AF8E2E-E550-5ED3-CFDF-6C4358B8964D}"/>
              </a:ext>
            </a:extLst>
          </p:cNvPr>
          <p:cNvSpPr txBox="1"/>
          <p:nvPr/>
        </p:nvSpPr>
        <p:spPr>
          <a:xfrm>
            <a:off x="4201432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976E52-B8A8-05C9-A733-07ED189A7792}"/>
              </a:ext>
            </a:extLst>
          </p:cNvPr>
          <p:cNvSpPr txBox="1"/>
          <p:nvPr/>
        </p:nvSpPr>
        <p:spPr>
          <a:xfrm>
            <a:off x="4919319" y="4016206"/>
            <a:ext cx="69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Nữ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57CDC5-3FC3-12EC-0B34-EB796CF06196}"/>
              </a:ext>
            </a:extLst>
          </p:cNvPr>
          <p:cNvSpPr/>
          <p:nvPr/>
        </p:nvSpPr>
        <p:spPr>
          <a:xfrm>
            <a:off x="4160356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60D53D-ABE4-75A4-7439-8B74B265FACB}"/>
              </a:ext>
            </a:extLst>
          </p:cNvPr>
          <p:cNvSpPr/>
          <p:nvPr/>
        </p:nvSpPr>
        <p:spPr>
          <a:xfrm>
            <a:off x="4877002" y="4086405"/>
            <a:ext cx="78749" cy="787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806591-B9C9-3078-410C-4F96F0A3B240}"/>
              </a:ext>
            </a:extLst>
          </p:cNvPr>
          <p:cNvSpPr txBox="1"/>
          <p:nvPr/>
        </p:nvSpPr>
        <p:spPr>
          <a:xfrm>
            <a:off x="3091053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Tình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trạng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1110DA-477D-4643-80D9-3CA6311DF072}"/>
              </a:ext>
            </a:extLst>
          </p:cNvPr>
          <p:cNvSpPr txBox="1"/>
          <p:nvPr/>
        </p:nvSpPr>
        <p:spPr>
          <a:xfrm>
            <a:off x="4208342" y="4367745"/>
            <a:ext cx="80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Kích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hoạt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3" name="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08132D99-3F1D-C6EA-CA86-00648A4E4131}"/>
              </a:ext>
            </a:extLst>
          </p:cNvPr>
          <p:cNvSpPr/>
          <p:nvPr/>
        </p:nvSpPr>
        <p:spPr>
          <a:xfrm>
            <a:off x="4160356" y="4443003"/>
            <a:ext cx="87207" cy="8414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EC5D26-B651-E62D-3735-0C42696E26C1}"/>
              </a:ext>
            </a:extLst>
          </p:cNvPr>
          <p:cNvSpPr txBox="1"/>
          <p:nvPr/>
        </p:nvSpPr>
        <p:spPr>
          <a:xfrm>
            <a:off x="6406718" y="2967155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Số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điện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thoại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5" name="Rectangle 104">
            <a:hlinkClick r:id="rId11" action="ppaction://hlinksldjump"/>
            <a:extLst>
              <a:ext uri="{FF2B5EF4-FFF2-40B4-BE49-F238E27FC236}">
                <a16:creationId xmlns:a16="http://schemas.microsoft.com/office/drawing/2014/main" id="{3D37C698-FF20-E46E-5307-565F2A9654D4}"/>
              </a:ext>
            </a:extLst>
          </p:cNvPr>
          <p:cNvSpPr/>
          <p:nvPr/>
        </p:nvSpPr>
        <p:spPr>
          <a:xfrm>
            <a:off x="7446065" y="2992104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1" action="ppaction://hlinksldjump"/>
            <a:extLst>
              <a:ext uri="{FF2B5EF4-FFF2-40B4-BE49-F238E27FC236}">
                <a16:creationId xmlns:a16="http://schemas.microsoft.com/office/drawing/2014/main" id="{89357F68-21DA-631C-6C20-BF0FD239DA11}"/>
              </a:ext>
            </a:extLst>
          </p:cNvPr>
          <p:cNvSpPr/>
          <p:nvPr/>
        </p:nvSpPr>
        <p:spPr>
          <a:xfrm>
            <a:off x="7446065" y="3698715"/>
            <a:ext cx="1621229" cy="878473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B115D5-EED1-1376-1017-A3A979E9429E}"/>
              </a:ext>
            </a:extLst>
          </p:cNvPr>
          <p:cNvSpPr txBox="1"/>
          <p:nvPr/>
        </p:nvSpPr>
        <p:spPr>
          <a:xfrm>
            <a:off x="6406718" y="3325786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Mã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người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tạo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61BF8D-99BE-3C97-5E2F-D2AF70369DEB}"/>
              </a:ext>
            </a:extLst>
          </p:cNvPr>
          <p:cNvSpPr txBox="1"/>
          <p:nvPr/>
        </p:nvSpPr>
        <p:spPr>
          <a:xfrm>
            <a:off x="2812708" y="1834359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Thông tin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học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viên</a:t>
            </a:r>
            <a:endParaRPr lang="en-US" sz="9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14044A-B808-B56D-9FB0-EDE0D3A1FD79}"/>
              </a:ext>
            </a:extLst>
          </p:cNvPr>
          <p:cNvSpPr txBox="1"/>
          <p:nvPr/>
        </p:nvSpPr>
        <p:spPr>
          <a:xfrm>
            <a:off x="6406718" y="3681873"/>
            <a:ext cx="13127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Địa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chỉ</a:t>
            </a:r>
            <a:r>
              <a:rPr lang="en-US" sz="9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0" name="Rectangle 109">
            <a:hlinkClick r:id="rId11" action="ppaction://hlinksldjump"/>
            <a:extLst>
              <a:ext uri="{FF2B5EF4-FFF2-40B4-BE49-F238E27FC236}">
                <a16:creationId xmlns:a16="http://schemas.microsoft.com/office/drawing/2014/main" id="{D0427D65-B557-5F79-7626-601419592580}"/>
              </a:ext>
            </a:extLst>
          </p:cNvPr>
          <p:cNvSpPr/>
          <p:nvPr/>
        </p:nvSpPr>
        <p:spPr>
          <a:xfrm>
            <a:off x="7446065" y="3342512"/>
            <a:ext cx="1621229" cy="185216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4EEB9DE-9E3A-B9C4-6A69-14C3130A1B1B}"/>
              </a:ext>
            </a:extLst>
          </p:cNvPr>
          <p:cNvSpPr/>
          <p:nvPr/>
        </p:nvSpPr>
        <p:spPr>
          <a:xfrm>
            <a:off x="4182530" y="4106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9B85AD-C360-4108-618F-D7C65C435579}"/>
              </a:ext>
            </a:extLst>
          </p:cNvPr>
          <p:cNvSpPr/>
          <p:nvPr/>
        </p:nvSpPr>
        <p:spPr>
          <a:xfrm>
            <a:off x="8634018" y="615885"/>
            <a:ext cx="1046375" cy="314226"/>
          </a:xfrm>
          <a:prstGeom prst="rect">
            <a:avLst/>
          </a:prstGeom>
          <a:solidFill>
            <a:srgbClr val="5D6AC2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566514-857B-CB97-E863-BF3CB5C99C1D}"/>
              </a:ext>
            </a:extLst>
          </p:cNvPr>
          <p:cNvSpPr/>
          <p:nvPr/>
        </p:nvSpPr>
        <p:spPr>
          <a:xfrm>
            <a:off x="9817082" y="615885"/>
            <a:ext cx="1046375" cy="314226"/>
          </a:xfrm>
          <a:prstGeom prst="rect">
            <a:avLst/>
          </a:prstGeom>
          <a:solidFill>
            <a:srgbClr val="F0422B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A3D58C-3F3E-739D-7A07-AE5A4059E437}"/>
              </a:ext>
            </a:extLst>
          </p:cNvPr>
          <p:cNvSpPr/>
          <p:nvPr/>
        </p:nvSpPr>
        <p:spPr>
          <a:xfrm>
            <a:off x="101086" y="4251765"/>
            <a:ext cx="2351314" cy="658709"/>
          </a:xfrm>
          <a:prstGeom prst="rect">
            <a:avLst/>
          </a:prstGeom>
          <a:solidFill>
            <a:srgbClr val="45A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FF55E6-ECEA-04A5-BAC4-EBC2C08BFDAA}"/>
              </a:ext>
            </a:extLst>
          </p:cNvPr>
          <p:cNvSpPr txBox="1"/>
          <p:nvPr/>
        </p:nvSpPr>
        <p:spPr>
          <a:xfrm>
            <a:off x="777526" y="4436981"/>
            <a:ext cx="143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1" name="Picture 130" descr="A white letter in a circle&#10;&#10;Description automatically generated">
            <a:extLst>
              <a:ext uri="{FF2B5EF4-FFF2-40B4-BE49-F238E27FC236}">
                <a16:creationId xmlns:a16="http://schemas.microsoft.com/office/drawing/2014/main" id="{37B9143B-7257-32EB-3A99-8580A7E0EC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8" y="4324719"/>
            <a:ext cx="512158" cy="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2781</Words>
  <Application>Microsoft Office PowerPoint</Application>
  <PresentationFormat>Widescreen</PresentationFormat>
  <Paragraphs>1256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Thị Phương Thảo</dc:creator>
  <cp:lastModifiedBy>Nguyễn Thị Phương Thảo</cp:lastModifiedBy>
  <cp:revision>17</cp:revision>
  <dcterms:created xsi:type="dcterms:W3CDTF">2024-10-04T15:39:49Z</dcterms:created>
  <dcterms:modified xsi:type="dcterms:W3CDTF">2024-10-14T02:12:19Z</dcterms:modified>
</cp:coreProperties>
</file>