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9" r:id="rId2"/>
    <p:sldId id="288" r:id="rId3"/>
    <p:sldId id="257" r:id="rId4"/>
    <p:sldId id="272" r:id="rId5"/>
    <p:sldId id="261" r:id="rId6"/>
    <p:sldId id="259" r:id="rId7"/>
    <p:sldId id="274" r:id="rId8"/>
    <p:sldId id="273" r:id="rId9"/>
    <p:sldId id="277" r:id="rId10"/>
    <p:sldId id="278" r:id="rId11"/>
    <p:sldId id="279" r:id="rId12"/>
    <p:sldId id="281" r:id="rId13"/>
    <p:sldId id="282" r:id="rId14"/>
    <p:sldId id="280" r:id="rId15"/>
    <p:sldId id="291" r:id="rId16"/>
    <p:sldId id="290" r:id="rId17"/>
    <p:sldId id="283" r:id="rId18"/>
    <p:sldId id="284" r:id="rId19"/>
    <p:sldId id="285" r:id="rId20"/>
    <p:sldId id="266" r:id="rId21"/>
    <p:sldId id="287" r:id="rId22"/>
    <p:sldId id="286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050"/>
    <a:srgbClr val="5F69C2"/>
    <a:srgbClr val="409348"/>
    <a:srgbClr val="515350"/>
    <a:srgbClr val="CBCDFE"/>
    <a:srgbClr val="9DC99B"/>
    <a:srgbClr val="B5CEE6"/>
    <a:srgbClr val="F0422B"/>
    <a:srgbClr val="8DEDF7"/>
    <a:srgbClr val="449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743" autoAdjust="0"/>
  </p:normalViewPr>
  <p:slideViewPr>
    <p:cSldViewPr snapToGrid="0" showGuides="1">
      <p:cViewPr varScale="1">
        <p:scale>
          <a:sx n="98" d="100"/>
          <a:sy n="98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7A43D-4311-4B47-BE7B-FEC24BB521F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101D7-1054-4F68-8DB1-027CE103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0FDA7-78BC-1ABC-3DC9-1766EB6D5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F066D7-7FB7-961E-ADDC-0D85C1212C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CA7010-EE8F-92D2-A4FE-E85C8C4FB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1D7A3-9625-30B0-B022-AA949519E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65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06BCF-FC22-7F7F-1D7D-C3613A3B6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28F76-F8CB-62F2-4821-43C85567B4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082DD-FAC1-8405-1B88-66C5EAE27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BE435-20E6-5A54-BB35-43C7A5BAA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4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802BA-D735-343B-4143-44151D792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DF24D1-71BB-FFD2-4593-A681FA3214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DC4184-3683-F6D3-0CF0-E9DD5C690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01FC8-0216-8807-6B85-88C8BC2DF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47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FDCF6-94B0-9493-72EB-82D693924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280297-C6FC-D60A-763A-CE7C65AE1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90A656-EA1E-6C86-1D2F-4285DDC5C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9EBF8-E97D-A2A6-83FE-653645C12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64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C1C4-6EEE-7CD5-3732-DD3CA79AE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BD18E9-3004-D2FD-9B84-505A366DC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C9A406-123E-AB36-7BDC-FE9E5C667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5B770-12D7-1628-9CD7-7C512CC42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66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F3082-0CAE-91D6-CDD0-16B8D2C50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68FAD5-67F9-EFC9-24B8-5D2339663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BD32EF-FD2C-427C-8210-93E1BC221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2C1C3-5CAB-FB7D-42F3-9E7F1FEC3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18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8FB81-3190-DF13-14FB-9FCDBD416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16D1FE-0F54-93D6-2F9B-2DEF7D84F9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5B2B27-1615-3031-7F4D-B1BEC3E1C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50DE5-E81A-0124-5D36-78D0A34E9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52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C3FF2-B9DE-DDFB-5B78-6FD2C6960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BD3DF5-D9DB-069B-4729-032D9D95E6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4FA902-3870-84F1-BBFB-E54EA88E8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51583-688B-4F54-A94C-95E2E19F7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93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BF2CB-B74F-18EF-BE82-98E21FB1A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981113-2578-309C-C13C-0347972CC0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5896A5-4D4B-B9D7-7E91-A3B7FECF6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750CD-8F0A-F371-E9F7-23ECD3668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5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C8DDE-C8E7-CC4E-BB21-5237D3F3E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133053-A762-96BE-B4EA-A97A59B71C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2E6A7B-F235-D376-D777-BC972A440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6D85E-07F5-29CB-53F6-1A2509BB0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8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081FF-9EF3-9B99-58D6-70EAB2F36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9D2B95-9B35-804A-E159-2EFC1C10CA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82AE48-6862-C729-EE41-994A54516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F7F99-75AA-3E4D-CB85-A8F563F0B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8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FD3BF-9669-831F-0FCA-8BA15B093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48A0B3-06A9-31B5-4894-DA7D628259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E47D31-0336-D9B7-EDE4-518E151DB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E4975-2EC8-A2FA-D47A-A66A1BE17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49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F9803-F910-F24E-553C-A91105C39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3027F-82C6-BAAF-2FCD-7C3894C0D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C22DDA-A52D-9632-8722-4CEFD3117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73187-3074-D1B0-A6E4-3C0AB49EE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65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D44C3-3C35-1599-A411-C4C2E888D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526AD2-1334-64F8-A93D-1EAD18FC6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DB3CF-D0E5-1742-D2DB-3597BE9EE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8E6F3-25C7-C4FC-EF8C-1AA46A3D5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09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6B8B2-F873-5B44-9F8A-9BF081580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71D28-7ABF-F0D0-CDAD-84D69E3C29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F93316-5CEF-D917-B1EE-B07E36C7D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D682B-80C4-927D-D5F3-65E50143A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1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BBEC9-829C-7B4C-578C-2AF3F34DE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70974E-5F1C-7D1D-DFD0-1EF0A0855E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A80677-41DC-C04D-4637-5D4EA720F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AD494-B36C-5B7E-9B21-F902C3217D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91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6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BB61D-5080-3F51-2F38-B0321565B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8F64C2-2150-7CA7-D4FC-962A1A464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B2B5D0-43A3-F3CA-4E66-C45F554C7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A3521-98E2-9946-3344-2E7BCCC21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34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40CBD-91A6-1B2B-D8DB-BC1FB11DA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E552C7-E31F-E0EC-63F5-20446961D8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C9BA7A-13E2-8472-8FDF-8B3E588A4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729FE-5EA7-DA44-01F8-17A66C7E3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2348F-F84D-71BB-024E-E68E022C5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3F8A2D-1BC6-4170-2F28-04752C6917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E08084-DF9A-7F15-1715-15554A64F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689F2-D0DD-D9D5-C9C2-B3EA3DA3B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7ED4A-FE2C-B867-023B-04304D342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2F4626-34C3-FCC8-A2A3-DB1D77365D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DA64C7-6D89-022E-4AFB-452E47E91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C7829-7658-FD09-3AD4-A553B44DD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31641-C4AB-E6CE-869C-30378FE3D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68FF9C-B31B-4867-2545-36D1CEAE7A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14D8B5-6588-6956-F84A-8562C09B0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C0207-C193-736F-8745-1CC3B2E39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47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1F3E5-3974-7785-7D87-7EB6EAA68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B88640-944F-D674-32DF-727BCBD06B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060793-576B-C23D-165E-2FA043B21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79039-34F6-19AE-A1D9-57CE28960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9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821D-C7CB-6D41-A138-8A1FF81FD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13F66-F62F-78F7-5818-F4E0EDCBA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32AF0-C24F-0769-03F0-E1373DE9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969F-F5CA-6A3E-72B9-B13A7BB7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F1CC6-AF87-3A0E-779B-6A224D44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8E6E-E6E3-F3BF-05FE-DC46D5C1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9EB07-DEAF-1CAE-E39E-D5240477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BD2F0-302B-90D0-8D63-A0F377CA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F7515-D2DF-D672-A24F-37C4108A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21B77-8FE3-B222-8456-E04E15AF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2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159E0-9860-38AD-62DD-60BEF4E21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C10AC-0E90-AA48-D6AD-52CA1507C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CBD9-9905-4960-590D-B9F48E45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4896-B723-B408-83C6-E87FDC94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C9A8-7796-DDCF-A930-ADBF3407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4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22BF-6BD2-0285-6FCB-28420063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312F7-78E2-5187-EBD6-66E93863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D3EB3-D0F6-DD1C-5C22-A5EBCE5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72F78-0288-7710-3D1D-F5FD5565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82FA-955A-A52E-AD23-E6646BA2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371C-47D9-8A19-EDCF-D7FB96B1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CD004-5964-C792-F843-D8EBBED5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398FD-ED97-B216-3C60-BD681AAD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2720-D070-5186-BFE5-341393A1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EC078-A973-27BD-0C8C-6521DAC4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6645-3C92-7E61-6E21-579B9FCF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8B31-CA98-6BD6-99AB-4EFFCBE71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3EE26-4C5F-F4C9-728D-A4F76DB45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A663C-6D71-2BAD-CD00-C2C59D80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43A50-4736-3C7C-86FB-A4B16450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1BFE2-2EC1-38C2-33D8-D9136D6A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D708-2E9F-81DA-BFB3-7E162415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E8C77-6F07-FE27-9D6A-6A65083D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546A1-7BDD-4D9C-8B42-F37DC4CF1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210DB-5F75-0BE7-978E-D87E364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262C1-2108-6237-322F-D29DF6B71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01B87-00DA-AF9B-E754-5A68CA6E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49A6D-64A3-FFC0-BA35-EC08394A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ADBD2-8A6A-8983-9AF8-096456E3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0466-521C-C4EA-D5E0-89E676F7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98612-1264-8354-69D6-8D77291A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46EE1-08D3-0677-C7C6-A7E75C00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299AA-7A4A-2C15-BFC1-AACB1BE9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3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3236E-4CBF-DB93-5F48-86D9DE1B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BCCE7-EA64-2376-610F-CC90598E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5C4C-D919-7023-E440-6424ED91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C909-161C-C2AA-7837-9A606746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88DF-E4E9-201C-3892-DFDD0E5F9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F7BBD-FC44-E2E2-612C-C5C463BE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0398B-F28F-FE4C-E8B2-A72B9D83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FF8C-46F1-CE7F-B2F6-91D9CF26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55466-F14E-C7A4-08DA-73B84D31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9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B78A-18BE-1073-89B6-EAB4D397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A806E-72E9-DA8E-961D-2F57E09CF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C737D-B518-F9FD-C1DE-2B04DC63A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3D970-5025-A934-A1EE-40676AD2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CE299-FB4A-2574-A7FD-959D8502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A3D73-486D-93A0-3384-F56AEA3C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9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77494-5340-32AB-6EC7-800D4EC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08D3-5681-5D06-DF4A-46E426FA2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E969B-B120-F7D9-8423-D782F4A6F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F23149-95F0-48A0-A2E5-5E37B6D92E0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1867F-C486-65F1-1E38-CFC0F58A3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ACA6A-E404-5028-663C-E9D1E3344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5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f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f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f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C0571-F8E9-ADAD-40E0-65EBCED5C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9BC1E78-36A4-5F60-B850-424FF0105B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93AE4C-2A26-69EC-B502-C1E4A17BA6A2}"/>
              </a:ext>
            </a:extLst>
          </p:cNvPr>
          <p:cNvSpPr/>
          <p:nvPr/>
        </p:nvSpPr>
        <p:spPr>
          <a:xfrm>
            <a:off x="1088572" y="970837"/>
            <a:ext cx="10241067" cy="4937623"/>
          </a:xfrm>
          <a:prstGeom prst="rect">
            <a:avLst/>
          </a:prstGeom>
          <a:solidFill>
            <a:srgbClr val="0FA4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-up of a padlock&#10;&#10;Description automatically generated">
            <a:extLst>
              <a:ext uri="{FF2B5EF4-FFF2-40B4-BE49-F238E27FC236}">
                <a16:creationId xmlns:a16="http://schemas.microsoft.com/office/drawing/2014/main" id="{F325E3CA-4258-C951-30E8-C565358FD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7"/>
          <a:stretch/>
        </p:blipFill>
        <p:spPr>
          <a:xfrm>
            <a:off x="1087142" y="1337797"/>
            <a:ext cx="6580046" cy="45706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76BBF4-9221-BC98-1C86-42C121E48CA3}"/>
              </a:ext>
            </a:extLst>
          </p:cNvPr>
          <p:cNvSpPr/>
          <p:nvPr/>
        </p:nvSpPr>
        <p:spPr>
          <a:xfrm>
            <a:off x="1088572" y="978683"/>
            <a:ext cx="10241067" cy="39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3838C-4AA2-ECE1-7961-B59027F541A0}"/>
              </a:ext>
            </a:extLst>
          </p:cNvPr>
          <p:cNvSpPr txBox="1"/>
          <p:nvPr/>
        </p:nvSpPr>
        <p:spPr>
          <a:xfrm>
            <a:off x="7773284" y="2636641"/>
            <a:ext cx="1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31DF0F-1097-1CD4-F897-20465195371F}"/>
              </a:ext>
            </a:extLst>
          </p:cNvPr>
          <p:cNvSpPr/>
          <p:nvPr/>
        </p:nvSpPr>
        <p:spPr>
          <a:xfrm>
            <a:off x="7869659" y="2940906"/>
            <a:ext cx="3244919" cy="320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937EB6-7AA2-463F-F251-89691FB18C95}"/>
              </a:ext>
            </a:extLst>
          </p:cNvPr>
          <p:cNvSpPr/>
          <p:nvPr/>
        </p:nvSpPr>
        <p:spPr>
          <a:xfrm>
            <a:off x="7869658" y="3660616"/>
            <a:ext cx="3244921" cy="320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F57EB-DB04-F92E-A316-BA2776F15D60}"/>
              </a:ext>
            </a:extLst>
          </p:cNvPr>
          <p:cNvSpPr txBox="1"/>
          <p:nvPr/>
        </p:nvSpPr>
        <p:spPr>
          <a:xfrm>
            <a:off x="7773284" y="3346129"/>
            <a:ext cx="1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3F9285-FCD6-69D7-8C50-110FBFE3F9AF}"/>
              </a:ext>
            </a:extLst>
          </p:cNvPr>
          <p:cNvSpPr/>
          <p:nvPr/>
        </p:nvSpPr>
        <p:spPr>
          <a:xfrm>
            <a:off x="7869657" y="4145035"/>
            <a:ext cx="3244921" cy="500485"/>
          </a:xfrm>
          <a:prstGeom prst="rect">
            <a:avLst/>
          </a:prstGeom>
          <a:solidFill>
            <a:srgbClr val="5AC6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21161B-51BC-743D-83F7-39A367007B40}"/>
              </a:ext>
            </a:extLst>
          </p:cNvPr>
          <p:cNvSpPr txBox="1"/>
          <p:nvPr/>
        </p:nvSpPr>
        <p:spPr>
          <a:xfrm>
            <a:off x="8591871" y="4279637"/>
            <a:ext cx="1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NHẬP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EF7BAD-E743-2976-DBF0-379B99B0038F}"/>
              </a:ext>
            </a:extLst>
          </p:cNvPr>
          <p:cNvSpPr txBox="1"/>
          <p:nvPr/>
        </p:nvSpPr>
        <p:spPr>
          <a:xfrm>
            <a:off x="1100002" y="1032276"/>
            <a:ext cx="232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ĐĂNG NHẬP HỆ THỐNG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C1BFB5-8246-6AB6-E460-D73E2FC20AF9}"/>
              </a:ext>
            </a:extLst>
          </p:cNvPr>
          <p:cNvGrpSpPr/>
          <p:nvPr/>
        </p:nvGrpSpPr>
        <p:grpSpPr>
          <a:xfrm>
            <a:off x="11057428" y="1117045"/>
            <a:ext cx="114300" cy="114300"/>
            <a:chOff x="3406140" y="434340"/>
            <a:chExt cx="240030" cy="24003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0384F1-E25F-9C5D-09CF-83051C123670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ADFE212-8D86-EFC6-8731-C4E5BF4F3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8AEE374-7011-59FD-3B93-AEBECCB70300}"/>
              </a:ext>
            </a:extLst>
          </p:cNvPr>
          <p:cNvSpPr txBox="1"/>
          <p:nvPr/>
        </p:nvSpPr>
        <p:spPr>
          <a:xfrm>
            <a:off x="7773563" y="5130016"/>
            <a:ext cx="2885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Vui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089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B15B8-3282-852A-C2E4-F3F9BE2D3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E7A864F-41C5-4CFA-B57A-2BDB8A85AA89}"/>
              </a:ext>
            </a:extLst>
          </p:cNvPr>
          <p:cNvSpPr/>
          <p:nvPr/>
        </p:nvSpPr>
        <p:spPr>
          <a:xfrm>
            <a:off x="2774191" y="1451200"/>
            <a:ext cx="9162492" cy="407345"/>
          </a:xfrm>
          <a:prstGeom prst="rect">
            <a:avLst/>
          </a:prstGeom>
          <a:solidFill>
            <a:srgbClr val="B5CEE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3C0226-C1E9-9035-34D2-15F1C475BEF1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2542D2-5503-6F65-616F-9862D3D9E6B8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18C56C-8F6F-5CB6-355B-4FE1C963CCE2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6F626-CFE5-2A2E-9B40-282BD601E722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58522ED7-7826-2AB1-AE7D-BB13419E9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429B0418-F02D-1712-C3EB-8FD6915CA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705C35-DA68-D2AB-6190-0C64FAEC53BC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1CA00B-406B-24DD-B728-0A5A81537E16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5D6A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EF83A681-C1D3-12B9-B63E-5D4133798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0DF43F-8FD3-A35B-FC38-896380C0E11A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347DBF-FB36-8157-019B-478EB713A3C7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80B8F8-BB07-65EA-B1C9-1C548508BC12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A531BA34-4CD9-1C6C-5B59-430A8BCD5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BB4FB74-65E9-F006-F738-632894E3700C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AEC18D23-3097-B26B-6C83-1A3321091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922FAB7-9908-5105-7CA9-742293FE1D29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4B155-4C0C-F365-35A4-986891C4D1B9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DA62BF9A-3C67-E690-C613-E2FFF96D72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F9ABB4A-18D2-4806-9ADF-5A46E9210EAD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8566BC-0FB6-67E3-4CE8-B9454E3D4E57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FCC0F33B-5FA5-C405-2CBF-E01B90590D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6F2C3-EC42-BC8E-2F44-E8D6BA34C176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05C32B-C9CE-CC59-2E95-94F9EB5707B1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71CB6C3-8623-DE6D-2914-9B7358277F77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81F88B9-AE6E-39EA-6FA7-811AE1CD27D2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BF04239-CE96-B270-9A68-14B67C70F340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88499C-A5F1-6E69-3B60-0C0E53F8776B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0D3817D-42BC-A3EA-E1D1-945BA009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127A7DE-BCBE-45B8-0E59-5FD021547096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D676C-2C71-1E72-84BD-021DA7362560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8DEDF7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Refresh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BE4EEB-E175-B05C-4EAB-3441E942D284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Xóa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A63FF-1973-8B31-98FE-88837C162DD2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Thêm</a:t>
            </a:r>
            <a:r>
              <a:rPr lang="en-US" sz="1050" dirty="0"/>
              <a:t> </a:t>
            </a:r>
            <a:r>
              <a:rPr lang="en-US" sz="1050" dirty="0" err="1"/>
              <a:t>mới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294F9-470F-A250-0862-DADA15F71FA0}"/>
              </a:ext>
            </a:extLst>
          </p:cNvPr>
          <p:cNvSpPr/>
          <p:nvPr/>
        </p:nvSpPr>
        <p:spPr>
          <a:xfrm>
            <a:off x="2777751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F4FD57-B6A0-879F-3499-7C28D68E2102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AF32F8-2B5D-21AE-FF7B-6BB732761525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71254F-D5C7-6D1F-FB21-FAE6ED99E4DF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43B995-50DB-9304-DBD4-221766FD341F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6BED2C-1B28-2DC2-46BB-390DDD56D30E}"/>
              </a:ext>
            </a:extLst>
          </p:cNvPr>
          <p:cNvCxnSpPr>
            <a:cxnSpLocks/>
          </p:cNvCxnSpPr>
          <p:nvPr/>
        </p:nvCxnSpPr>
        <p:spPr>
          <a:xfrm>
            <a:off x="7621821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5EB4A8-4EC8-AA84-FA8E-860EB82122FA}"/>
              </a:ext>
            </a:extLst>
          </p:cNvPr>
          <p:cNvCxnSpPr>
            <a:cxnSpLocks/>
          </p:cNvCxnSpPr>
          <p:nvPr/>
        </p:nvCxnSpPr>
        <p:spPr>
          <a:xfrm>
            <a:off x="866681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FE088B-D913-ADBD-B3E8-299CC387A156}"/>
              </a:ext>
            </a:extLst>
          </p:cNvPr>
          <p:cNvCxnSpPr>
            <a:cxnSpLocks/>
          </p:cNvCxnSpPr>
          <p:nvPr/>
        </p:nvCxnSpPr>
        <p:spPr>
          <a:xfrm>
            <a:off x="971181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60A8F6D-B27D-9D6F-665C-0C1FAAC576E1}"/>
              </a:ext>
            </a:extLst>
          </p:cNvPr>
          <p:cNvCxnSpPr>
            <a:cxnSpLocks/>
          </p:cNvCxnSpPr>
          <p:nvPr/>
        </p:nvCxnSpPr>
        <p:spPr>
          <a:xfrm>
            <a:off x="1075680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404721-1D50-F470-E14D-F14E77A83D43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F83B11-90A6-5B17-0904-1D597CFA1E99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B9540C0-C39E-4773-3D61-DC1390731A51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CD64AA-5C3B-92D7-4252-00DFD60FABC3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24C26FE-EB09-1138-4E10-CD9D33F13FBC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1E461DE-882B-516D-D5E4-853B1EAD23F6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5A791-4867-FE34-54B1-EF2D4A8960CC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D624C0-94BE-78D8-5CE1-C7B241AB3DA0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3C7FBC-A1F8-38FE-767E-D3AA94F528E1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BE904E-5BD6-5DDB-1ACF-54C8EBB69515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0E9D8B2-896D-509A-212E-0EBF9304CE97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0B41E7-9E47-A288-88AA-625DB64E84D3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09B0CCA-7889-857F-CD6B-6B306431CC91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3684C2-1FA5-643C-165B-23057EE2F0BE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820D9C0-29F3-916D-C4C0-E3F8E485E0BD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7B1DA4D-6776-34C1-FD00-B2310450210E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3ED8970-D4C9-C63C-20A7-1AC1046F1435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C6E2161-8F98-2102-371C-02B36FC2A4AC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14D31D8-418E-302F-1F51-51F9D1B70D25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8772388-BC38-9FF6-0588-47B269BDD521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B711A04-04CB-B0F1-A13B-0A302248D857}"/>
              </a:ext>
            </a:extLst>
          </p:cNvPr>
          <p:cNvSpPr txBox="1"/>
          <p:nvPr/>
        </p:nvSpPr>
        <p:spPr>
          <a:xfrm>
            <a:off x="767844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Số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điện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thoại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BBC7EEC-C7F0-4407-7D76-965ABFB17623}"/>
              </a:ext>
            </a:extLst>
          </p:cNvPr>
          <p:cNvSpPr txBox="1"/>
          <p:nvPr/>
        </p:nvSpPr>
        <p:spPr>
          <a:xfrm>
            <a:off x="890850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Địa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chỉ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83C77EE-BC34-59D2-D43D-2B779457DCCB}"/>
              </a:ext>
            </a:extLst>
          </p:cNvPr>
          <p:cNvSpPr txBox="1"/>
          <p:nvPr/>
        </p:nvSpPr>
        <p:spPr>
          <a:xfrm>
            <a:off x="985823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8844622-6BCC-0B0E-5B8B-C15A3B7C0675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228FFAB-02C6-C5BA-6CA6-2F47FBB58FB4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924593D-D2F8-53E7-4267-E6440CEAAE7A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2F7B7E4C-0B3A-9DBB-BF53-AADF085C1A49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00F9A-0E52-622F-E4C7-3A96EE444125}"/>
              </a:ext>
            </a:extLst>
          </p:cNvPr>
          <p:cNvSpPr txBox="1"/>
          <p:nvPr/>
        </p:nvSpPr>
        <p:spPr>
          <a:xfrm>
            <a:off x="2708522" y="1549824"/>
            <a:ext cx="776175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235117499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CA0A6-269C-4E74-7506-3FB0F41A5072}"/>
              </a:ext>
            </a:extLst>
          </p:cNvPr>
          <p:cNvSpPr txBox="1"/>
          <p:nvPr/>
        </p:nvSpPr>
        <p:spPr>
          <a:xfrm>
            <a:off x="3794706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C0FEA-6AF7-A9A1-50CB-757AFBC7CAA8}"/>
              </a:ext>
            </a:extLst>
          </p:cNvPr>
          <p:cNvSpPr txBox="1"/>
          <p:nvPr/>
        </p:nvSpPr>
        <p:spPr>
          <a:xfrm>
            <a:off x="4412881" y="1549824"/>
            <a:ext cx="90601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Nguyễn Văn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81D08-9BBA-9644-A381-4A8994F2227F}"/>
              </a:ext>
            </a:extLst>
          </p:cNvPr>
          <p:cNvSpPr txBox="1"/>
          <p:nvPr/>
        </p:nvSpPr>
        <p:spPr>
          <a:xfrm>
            <a:off x="5456502" y="1549824"/>
            <a:ext cx="79380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2000-01-01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C03AFB-B6A0-1358-059C-B2339C04EB7C}"/>
              </a:ext>
            </a:extLst>
          </p:cNvPr>
          <p:cNvSpPr txBox="1"/>
          <p:nvPr/>
        </p:nvSpPr>
        <p:spPr>
          <a:xfrm>
            <a:off x="6501950" y="1549824"/>
            <a:ext cx="43954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Nam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9D3B44-3627-E806-CE74-8D909AA2C394}"/>
              </a:ext>
            </a:extLst>
          </p:cNvPr>
          <p:cNvSpPr txBox="1"/>
          <p:nvPr/>
        </p:nvSpPr>
        <p:spPr>
          <a:xfrm>
            <a:off x="7543858" y="1549824"/>
            <a:ext cx="84189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0388339386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70CC99-7B58-0419-54A1-5C4F6EEFCFE6}"/>
              </a:ext>
            </a:extLst>
          </p:cNvPr>
          <p:cNvSpPr txBox="1"/>
          <p:nvPr/>
        </p:nvSpPr>
        <p:spPr>
          <a:xfrm>
            <a:off x="8588966" y="1549824"/>
            <a:ext cx="542136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Hà </a:t>
            </a:r>
            <a:r>
              <a:rPr lang="en-US" sz="950" dirty="0" err="1"/>
              <a:t>Nội</a:t>
            </a:r>
            <a:endParaRPr lang="en-US" sz="9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925BF8-C82B-A684-20E1-398DE051E6A9}"/>
              </a:ext>
            </a:extLst>
          </p:cNvPr>
          <p:cNvSpPr txBox="1"/>
          <p:nvPr/>
        </p:nvSpPr>
        <p:spPr>
          <a:xfrm>
            <a:off x="10676488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75D0AB-C6EA-179D-27DF-E55044508DDA}"/>
              </a:ext>
            </a:extLst>
          </p:cNvPr>
          <p:cNvSpPr/>
          <p:nvPr/>
        </p:nvSpPr>
        <p:spPr>
          <a:xfrm>
            <a:off x="10164106" y="1599861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54E2676-CCE3-7963-55E0-9854872CB0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64" y="1602297"/>
            <a:ext cx="93372" cy="9337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9FB0229-8FAE-C9E3-9F37-9A0DC73D57DD}"/>
              </a:ext>
            </a:extLst>
          </p:cNvPr>
          <p:cNvGrpSpPr/>
          <p:nvPr/>
        </p:nvGrpSpPr>
        <p:grpSpPr>
          <a:xfrm>
            <a:off x="4054521" y="2764270"/>
            <a:ext cx="4082958" cy="1329460"/>
            <a:chOff x="4054521" y="2764270"/>
            <a:chExt cx="4082958" cy="132946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1BEF5A4-CD0C-EB24-ACF2-E784DEE3B9E5}"/>
                </a:ext>
              </a:extLst>
            </p:cNvPr>
            <p:cNvSpPr/>
            <p:nvPr/>
          </p:nvSpPr>
          <p:spPr>
            <a:xfrm>
              <a:off x="4054521" y="2764270"/>
              <a:ext cx="4082958" cy="1329460"/>
            </a:xfrm>
            <a:prstGeom prst="roundRect">
              <a:avLst>
                <a:gd name="adj" fmla="val 565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260672-9B17-F609-0540-CB4688098C52}"/>
                </a:ext>
              </a:extLst>
            </p:cNvPr>
            <p:cNvSpPr txBox="1"/>
            <p:nvPr/>
          </p:nvSpPr>
          <p:spPr>
            <a:xfrm>
              <a:off x="4061670" y="2787795"/>
              <a:ext cx="13127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Xác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nhận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xóa</a:t>
              </a:r>
              <a:endPara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8D6DBD2-1A77-4AF9-C739-2044E1AE69F3}"/>
                </a:ext>
              </a:extLst>
            </p:cNvPr>
            <p:cNvSpPr txBox="1"/>
            <p:nvPr/>
          </p:nvSpPr>
          <p:spPr>
            <a:xfrm>
              <a:off x="4585508" y="3286706"/>
              <a:ext cx="35338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Bạn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có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chắc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chắn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muốn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xóa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học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viên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này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không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?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2A05814-3BE6-76B8-BF1D-EB65E12C973C}"/>
                </a:ext>
              </a:extLst>
            </p:cNvPr>
            <p:cNvGrpSpPr/>
            <p:nvPr/>
          </p:nvGrpSpPr>
          <p:grpSpPr>
            <a:xfrm>
              <a:off x="7929246" y="2855296"/>
              <a:ext cx="89867" cy="89867"/>
              <a:chOff x="3406140" y="480422"/>
              <a:chExt cx="240030" cy="240030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9ABF220-4493-383F-6A57-7B3CAA352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40" y="480423"/>
                <a:ext cx="240030" cy="24002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3EC9CEB-6F67-D2A7-62CF-FC6231317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6140" y="480422"/>
                <a:ext cx="240030" cy="240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0BA3000-0E13-D050-1335-4161C67048A2}"/>
                </a:ext>
              </a:extLst>
            </p:cNvPr>
            <p:cNvGrpSpPr/>
            <p:nvPr/>
          </p:nvGrpSpPr>
          <p:grpSpPr>
            <a:xfrm>
              <a:off x="4245143" y="3256466"/>
              <a:ext cx="241689" cy="241689"/>
              <a:chOff x="5250784" y="148379"/>
              <a:chExt cx="236852" cy="236852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DA4E4C5-CB56-6513-C7AB-DED1100B12F8}"/>
                  </a:ext>
                </a:extLst>
              </p:cNvPr>
              <p:cNvSpPr/>
              <p:nvPr/>
            </p:nvSpPr>
            <p:spPr>
              <a:xfrm>
                <a:off x="5250784" y="148379"/>
                <a:ext cx="236852" cy="236852"/>
              </a:xfrm>
              <a:prstGeom prst="rect">
                <a:avLst/>
              </a:prstGeom>
              <a:solidFill>
                <a:srgbClr val="9DC99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1" name="Picture 80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EC4EF3E1-573D-434D-40EE-DDE6D5333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0243" y="187838"/>
                <a:ext cx="157935" cy="157935"/>
              </a:xfrm>
              <a:prstGeom prst="rect">
                <a:avLst/>
              </a:prstGeom>
            </p:spPr>
          </p:pic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8602C58-2BFF-CC05-4BA2-B5FA6A9402EB}"/>
                </a:ext>
              </a:extLst>
            </p:cNvPr>
            <p:cNvGrpSpPr/>
            <p:nvPr/>
          </p:nvGrpSpPr>
          <p:grpSpPr>
            <a:xfrm>
              <a:off x="5614213" y="3695184"/>
              <a:ext cx="963574" cy="231358"/>
              <a:chOff x="5903033" y="3695184"/>
              <a:chExt cx="963574" cy="231358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3875AFD-3027-0CC5-AA97-D1F5131DEF09}"/>
                  </a:ext>
                </a:extLst>
              </p:cNvPr>
              <p:cNvSpPr/>
              <p:nvPr/>
            </p:nvSpPr>
            <p:spPr>
              <a:xfrm>
                <a:off x="5903033" y="3695184"/>
                <a:ext cx="391902" cy="227683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Yes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BDBF248-1F2D-B2CF-F2E1-9CBAF710E8E0}"/>
                  </a:ext>
                </a:extLst>
              </p:cNvPr>
              <p:cNvSpPr/>
              <p:nvPr/>
            </p:nvSpPr>
            <p:spPr>
              <a:xfrm>
                <a:off x="6474705" y="3698859"/>
                <a:ext cx="391902" cy="227683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No</a:t>
                </a:r>
              </a:p>
            </p:txBody>
          </p: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7455FFB-EDD0-3E0D-65B3-EC3D3F69108F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admin</a:t>
            </a:r>
            <a:endParaRPr lang="en-US" sz="11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6D27FE-B80B-562B-FDF6-82FDFD4E03F9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5BD426-1F00-5EE4-3D12-13F4F9F86C4E}"/>
              </a:ext>
            </a:extLst>
          </p:cNvPr>
          <p:cNvSpPr txBox="1"/>
          <p:nvPr/>
        </p:nvSpPr>
        <p:spPr>
          <a:xfrm>
            <a:off x="10736341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96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0256E-31C1-7DD1-9B6D-42C6620FB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62E28E22-5489-196B-3C82-871BDFDC1649}"/>
              </a:ext>
            </a:extLst>
          </p:cNvPr>
          <p:cNvSpPr/>
          <p:nvPr/>
        </p:nvSpPr>
        <p:spPr>
          <a:xfrm>
            <a:off x="2783817" y="1451200"/>
            <a:ext cx="9152866" cy="407345"/>
          </a:xfrm>
          <a:prstGeom prst="rect">
            <a:avLst/>
          </a:prstGeom>
          <a:solidFill>
            <a:srgbClr val="B5CEE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2EB102-DB67-0F31-12CA-F2D25E5FDE50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F5E9DE-0E50-13A6-9474-7B4808470C76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C21A0B-8EEE-D941-AA6B-3BC4754E0522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E5DB2-80A3-434C-1D2F-292FCF3A29E0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091D3F47-B258-8100-5C39-05BAE48B8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5BFF43B0-C693-74E5-20CD-14F8C2D6D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06EE7A-E660-DABF-7253-EF4E089DC49D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DA72C8-DB82-6982-F3B8-A7FB6EA0E8F5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5D6A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A4EEC0E4-1DCC-1099-38C4-4843F14C4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143E543-374B-8D3D-01CC-7E81853E8D61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20A27B-CFEB-A7BB-3F1D-6DDBCBA68227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E2FFEE-8D95-A84C-D82D-A2A62936F430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FF9D48F1-F711-18DF-08CC-EDC515586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85E5A47-C571-AE06-9A93-876F32A4205B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008C10FF-5B1E-447F-413A-EFE6120C29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C68E1C4-0A1B-071C-219A-4274C16DBB4D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B1558A-4C2E-81F0-5A44-CF4B12705DAE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B8BE036A-5B95-74E0-9212-4835025919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0917E4E-6518-8979-F414-9367ED252BB4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4B5687-0AEF-E461-AA6F-72E2DCDCF70A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EF206FA9-FFA2-C5B0-4C18-C789D9FE84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8CF159E-FE04-67EC-735F-44252523EFAD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AB20D1F-2FB0-E5EE-E90B-0B2A00C05206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36555B5-5B9C-DA31-3F6B-7F5588261D62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858FAC-7F9A-D1BA-54B8-EE3441412C83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1430A6B-CA63-D9E8-3DF7-46CF02439371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C4146C-6E0D-27EF-3427-18414B4DD1DF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6A1F696-C0FC-D7C2-F179-DC5E41873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9F5DE55-592D-3664-4A32-EF533530A7D4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2168A-8257-DBD9-FD48-DA475950DC1B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8DEDF7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Refresh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E79BAA-7E03-0E88-CA82-C387B678B371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Xóa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3C54E8-423F-16D4-C631-4AAD1098426F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Thêm</a:t>
            </a:r>
            <a:r>
              <a:rPr lang="en-US" sz="1050" dirty="0"/>
              <a:t> </a:t>
            </a:r>
            <a:r>
              <a:rPr lang="en-US" sz="1050" dirty="0" err="1"/>
              <a:t>mới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A6455-ADC1-090F-D6F7-75E17A7F8FA0}"/>
              </a:ext>
            </a:extLst>
          </p:cNvPr>
          <p:cNvSpPr/>
          <p:nvPr/>
        </p:nvSpPr>
        <p:spPr>
          <a:xfrm>
            <a:off x="2777751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8DBE1F-1778-0BAE-E763-3EB51DCFA0B4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86C7DE-CC86-85F9-6836-DF79C2633525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5BA08C-AA20-1824-2DE1-359C146D8B32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948EE7-5269-845D-E388-57087CF773EE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6A02B6-24A6-960F-FA29-AE068FC7FB97}"/>
              </a:ext>
            </a:extLst>
          </p:cNvPr>
          <p:cNvCxnSpPr>
            <a:cxnSpLocks/>
          </p:cNvCxnSpPr>
          <p:nvPr/>
        </p:nvCxnSpPr>
        <p:spPr>
          <a:xfrm>
            <a:off x="7621821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885B33-13D9-E9DF-1B08-06856B531D37}"/>
              </a:ext>
            </a:extLst>
          </p:cNvPr>
          <p:cNvCxnSpPr>
            <a:cxnSpLocks/>
          </p:cNvCxnSpPr>
          <p:nvPr/>
        </p:nvCxnSpPr>
        <p:spPr>
          <a:xfrm>
            <a:off x="866681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A4B151-8180-3064-3973-09D76AD4EE3C}"/>
              </a:ext>
            </a:extLst>
          </p:cNvPr>
          <p:cNvCxnSpPr>
            <a:cxnSpLocks/>
          </p:cNvCxnSpPr>
          <p:nvPr/>
        </p:nvCxnSpPr>
        <p:spPr>
          <a:xfrm>
            <a:off x="971181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72AC1A-A5EF-632D-DE04-7E2122578273}"/>
              </a:ext>
            </a:extLst>
          </p:cNvPr>
          <p:cNvCxnSpPr>
            <a:cxnSpLocks/>
          </p:cNvCxnSpPr>
          <p:nvPr/>
        </p:nvCxnSpPr>
        <p:spPr>
          <a:xfrm>
            <a:off x="1075680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2C2660-4F6A-E79F-6B74-FB1C8E019B10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65C23C8-5973-FFC2-1066-4CBF657FD162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089745-DC22-B564-BE2F-E21ED08E077F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21357C6-ACCA-DFBE-7118-02E3577C30D0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A543711-9017-4228-C956-C37CD8EB3E22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7284B8D-7569-8DD0-593B-5BAC498BDAE3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A5D83F7-9C90-C3D0-00A6-D5765794E171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6535EE-44A0-7604-8BCD-D5272518A74B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F919E17-A43E-ECDA-B28F-E724F3DBD845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FFB2217-1091-D411-CD5A-FF36D6757D54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BD8D790-A5AB-95ED-BACC-634A5B5628CB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5CB3810-A699-F033-68AE-DA54729D45BE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DC53C58-1F43-C30E-53BE-96ACE76C9E7E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F9248C-7CDF-4A12-E132-E50AB410A505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3417B3B-8CBA-3E94-2F50-3333A0D52760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77590B8-173A-E920-2016-1E59DE685536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95EE604-7D12-4143-6C00-1EC89F6D4336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515E16-4BEC-4556-51C7-D598E4D8383D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14F933F-DFF5-6590-5909-0999C3E2AEC4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6035F7E-1C96-C308-789B-F75C2803A7A4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7650506-DE85-60C6-F544-08202BDE9558}"/>
              </a:ext>
            </a:extLst>
          </p:cNvPr>
          <p:cNvSpPr txBox="1"/>
          <p:nvPr/>
        </p:nvSpPr>
        <p:spPr>
          <a:xfrm>
            <a:off x="767844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Số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điện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thoại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C046963-9840-8A6D-5247-A9F4BDC9729A}"/>
              </a:ext>
            </a:extLst>
          </p:cNvPr>
          <p:cNvSpPr txBox="1"/>
          <p:nvPr/>
        </p:nvSpPr>
        <p:spPr>
          <a:xfrm>
            <a:off x="890850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Địa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chỉ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45E872A-7500-1820-6BE6-7116D1463310}"/>
              </a:ext>
            </a:extLst>
          </p:cNvPr>
          <p:cNvSpPr txBox="1"/>
          <p:nvPr/>
        </p:nvSpPr>
        <p:spPr>
          <a:xfrm>
            <a:off x="985823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24FD5DB-2E31-F277-CBDD-25A3A95C8374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33E0253-B4D2-4E98-FFD9-0D287FC6A8F0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8E1D905-D048-C81B-4D5F-B8E7845A3341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86E0D0CA-5084-2785-EA48-68FC8735AB9F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C5BF-C153-2C6D-3C8C-3712DF133775}"/>
              </a:ext>
            </a:extLst>
          </p:cNvPr>
          <p:cNvSpPr txBox="1"/>
          <p:nvPr/>
        </p:nvSpPr>
        <p:spPr>
          <a:xfrm>
            <a:off x="2708522" y="1549824"/>
            <a:ext cx="776175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235117499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1E6AD-4AEB-737D-9145-BE664B9AC2BB}"/>
              </a:ext>
            </a:extLst>
          </p:cNvPr>
          <p:cNvSpPr txBox="1"/>
          <p:nvPr/>
        </p:nvSpPr>
        <p:spPr>
          <a:xfrm>
            <a:off x="3794706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74228-0148-8D15-59ED-E36EC4944605}"/>
              </a:ext>
            </a:extLst>
          </p:cNvPr>
          <p:cNvSpPr txBox="1"/>
          <p:nvPr/>
        </p:nvSpPr>
        <p:spPr>
          <a:xfrm>
            <a:off x="4412881" y="1549824"/>
            <a:ext cx="90601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Nguyễn Văn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1E465-EED0-A204-E845-38E47A8604BB}"/>
              </a:ext>
            </a:extLst>
          </p:cNvPr>
          <p:cNvSpPr txBox="1"/>
          <p:nvPr/>
        </p:nvSpPr>
        <p:spPr>
          <a:xfrm>
            <a:off x="5456502" y="1549824"/>
            <a:ext cx="79380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2000-01-01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9E63B-BC6B-45E9-0974-A6EE4BFEBB86}"/>
              </a:ext>
            </a:extLst>
          </p:cNvPr>
          <p:cNvSpPr txBox="1"/>
          <p:nvPr/>
        </p:nvSpPr>
        <p:spPr>
          <a:xfrm>
            <a:off x="6501950" y="1549824"/>
            <a:ext cx="43954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Nam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FB07A7-3485-B2C9-6B96-65E20C200720}"/>
              </a:ext>
            </a:extLst>
          </p:cNvPr>
          <p:cNvSpPr txBox="1"/>
          <p:nvPr/>
        </p:nvSpPr>
        <p:spPr>
          <a:xfrm>
            <a:off x="7543858" y="1549824"/>
            <a:ext cx="84189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0388339386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30F85C-77C3-9DB6-015B-830F75CA1BC7}"/>
              </a:ext>
            </a:extLst>
          </p:cNvPr>
          <p:cNvSpPr txBox="1"/>
          <p:nvPr/>
        </p:nvSpPr>
        <p:spPr>
          <a:xfrm>
            <a:off x="8588966" y="1549824"/>
            <a:ext cx="542136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Hà </a:t>
            </a:r>
            <a:r>
              <a:rPr lang="en-US" sz="950" dirty="0" err="1"/>
              <a:t>Nội</a:t>
            </a:r>
            <a:endParaRPr lang="en-US" sz="9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1A5B34-9866-CFEC-FB35-12F8444C6D2C}"/>
              </a:ext>
            </a:extLst>
          </p:cNvPr>
          <p:cNvSpPr txBox="1"/>
          <p:nvPr/>
        </p:nvSpPr>
        <p:spPr>
          <a:xfrm>
            <a:off x="10676488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9EDEE9-BBF2-0FB1-752A-3F7F2CA70049}"/>
              </a:ext>
            </a:extLst>
          </p:cNvPr>
          <p:cNvSpPr/>
          <p:nvPr/>
        </p:nvSpPr>
        <p:spPr>
          <a:xfrm>
            <a:off x="10164106" y="1599861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0BC68C5-974B-AECF-BAA1-E98A0C665B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64" y="1602297"/>
            <a:ext cx="93372" cy="93372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4BC7CD32-BE9E-CA65-750A-3FD296C55264}"/>
              </a:ext>
            </a:extLst>
          </p:cNvPr>
          <p:cNvGrpSpPr/>
          <p:nvPr/>
        </p:nvGrpSpPr>
        <p:grpSpPr>
          <a:xfrm>
            <a:off x="4538497" y="2764270"/>
            <a:ext cx="3115007" cy="1329460"/>
            <a:chOff x="4054521" y="2764270"/>
            <a:chExt cx="3115007" cy="132946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2E944C14-1330-3399-D2BA-8FE44953A767}"/>
                </a:ext>
              </a:extLst>
            </p:cNvPr>
            <p:cNvSpPr/>
            <p:nvPr/>
          </p:nvSpPr>
          <p:spPr>
            <a:xfrm>
              <a:off x="4054521" y="2764270"/>
              <a:ext cx="3115007" cy="1329460"/>
            </a:xfrm>
            <a:prstGeom prst="roundRect">
              <a:avLst>
                <a:gd name="adj" fmla="val 565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16C76B9-60D8-C4AD-B76D-BEFDBF3431CC}"/>
                </a:ext>
              </a:extLst>
            </p:cNvPr>
            <p:cNvSpPr txBox="1"/>
            <p:nvPr/>
          </p:nvSpPr>
          <p:spPr>
            <a:xfrm>
              <a:off x="4061670" y="2787795"/>
              <a:ext cx="13127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Xác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nhận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xóa</a:t>
              </a:r>
              <a:endPara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05C4217-DB6B-12FC-0961-C4C29E612FEB}"/>
                </a:ext>
              </a:extLst>
            </p:cNvPr>
            <p:cNvGrpSpPr/>
            <p:nvPr/>
          </p:nvGrpSpPr>
          <p:grpSpPr>
            <a:xfrm>
              <a:off x="6958230" y="2855296"/>
              <a:ext cx="89867" cy="89867"/>
              <a:chOff x="3406140" y="480422"/>
              <a:chExt cx="240030" cy="240030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46FADC8-391F-5286-7944-E6FA93171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40" y="480423"/>
                <a:ext cx="240030" cy="24002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F03F00-6B92-A9D2-88D9-2F993FADD7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6140" y="480422"/>
                <a:ext cx="240030" cy="240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7781B72-DDA3-B2C3-671E-5FC3BA249BB1}"/>
                </a:ext>
              </a:extLst>
            </p:cNvPr>
            <p:cNvSpPr/>
            <p:nvPr/>
          </p:nvSpPr>
          <p:spPr>
            <a:xfrm>
              <a:off x="5416073" y="3695184"/>
              <a:ext cx="391902" cy="227683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OK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1A20AAB-D6DB-498D-B3D5-82294BC8277C}"/>
                </a:ext>
              </a:extLst>
            </p:cNvPr>
            <p:cNvGrpSpPr/>
            <p:nvPr/>
          </p:nvGrpSpPr>
          <p:grpSpPr>
            <a:xfrm>
              <a:off x="4237316" y="3228536"/>
              <a:ext cx="252272" cy="369332"/>
              <a:chOff x="4237316" y="3370272"/>
              <a:chExt cx="252272" cy="369332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3413FF2-8196-F2FE-5EC5-8DB2713E5A1C}"/>
                  </a:ext>
                </a:extLst>
              </p:cNvPr>
              <p:cNvSpPr/>
              <p:nvPr/>
            </p:nvSpPr>
            <p:spPr>
              <a:xfrm>
                <a:off x="4237316" y="3425971"/>
                <a:ext cx="250838" cy="250838"/>
              </a:xfrm>
              <a:prstGeom prst="ellipse">
                <a:avLst/>
              </a:prstGeom>
              <a:solidFill>
                <a:srgbClr val="CBCDF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379EED9-F405-CAC9-36CE-3DA4D62F0731}"/>
                  </a:ext>
                </a:extLst>
              </p:cNvPr>
              <p:cNvSpPr txBox="1"/>
              <p:nvPr/>
            </p:nvSpPr>
            <p:spPr>
              <a:xfrm>
                <a:off x="4242404" y="3370272"/>
                <a:ext cx="24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i</a:t>
                </a:r>
                <a:endParaRPr lang="en-US" b="1" dirty="0"/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55F7CB4-2901-947E-44A6-0E86729DE531}"/>
                </a:ext>
              </a:extLst>
            </p:cNvPr>
            <p:cNvSpPr txBox="1"/>
            <p:nvPr/>
          </p:nvSpPr>
          <p:spPr>
            <a:xfrm>
              <a:off x="4585509" y="3286706"/>
              <a:ext cx="255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Học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viên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đã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được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xóa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khỏi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danh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sách</a:t>
              </a:r>
              <a:endPara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B729C9F-C89A-63DA-9777-641CD0FB5CA6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admin</a:t>
            </a:r>
            <a:endParaRPr 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ED154B-4A91-F7EB-FA15-9C31278EF924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ECAA0C-33DC-488E-FF60-8E8E206D5B7A}"/>
              </a:ext>
            </a:extLst>
          </p:cNvPr>
          <p:cNvSpPr txBox="1"/>
          <p:nvPr/>
        </p:nvSpPr>
        <p:spPr>
          <a:xfrm>
            <a:off x="10736341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C5B10-F229-26E7-ADA3-86E5ABBBA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549270-488D-AE88-EFCE-20F532C47F55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2A2FC8-E043-7C72-95FF-039E316511C0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90551B-9EAD-BFF1-8B87-C13B2EC54A6B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799964-D899-2A54-D5BA-CAB63A4ABC44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AF7266EC-A991-82E5-5A82-7A163DE64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2F74C606-2C81-18C0-D334-52E58D93B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8491019-1C33-F3BB-295C-BAEECF38348E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5B426F-5987-44DF-744B-3E60B1C30611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BED109D9-EB69-4DAA-8CF3-5275DDF8A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CD451D-9449-BEC6-5775-7F9975D46583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F1EE9C-31E9-21D8-37EA-BE42E27E4DA5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29B216-D9F1-9E57-E96D-287ADC5C9BEF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A27F4413-9808-ED4F-941C-BDCA1AA902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8701B7E-7D10-9E55-346B-6CF968157163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48A74F38-2866-2B18-2396-767C40B7A9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5ED925C-1986-562B-32DC-9B082D6A3D9E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61DF8E-8590-AD5B-433F-0AC996142D0B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A6842DED-7545-73BD-CD78-B76C132889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CC38FFD-9C9C-FC98-AA0B-521CCFC3C419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5D53D5-AEDF-7BE7-78A9-0D05F88BF518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8D4A478D-9B8F-FB8E-E43C-1412E70DCE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A2B924-D383-2924-5FAA-90F2F88D6939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627D230-FC68-BFE4-9A29-9DFDCF5A179D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E66CA96-4B57-232B-6AA9-2946A71BF39F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930C89F-9487-C3B8-7122-FADBD26F45CD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2EDE4A1-1D1B-6716-EFAB-5EE174A61E6E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A667139-237B-D323-9268-4E5CA1A8F547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2532B44-C957-0C10-5EA8-1D3C53EDA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C1F9E30-9340-FBA6-3626-88C35FF5461B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E49E81-4563-A62A-E5DE-540DEE19D742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8DEDF7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Refresh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1789C-53F8-808F-8108-DC826BA0BBCE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Xóa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ACF41C-DABB-088D-C60C-000EE37C2AE1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Thêm</a:t>
            </a:r>
            <a:r>
              <a:rPr lang="en-US" sz="1050" dirty="0"/>
              <a:t> </a:t>
            </a:r>
            <a:r>
              <a:rPr lang="en-US" sz="1050" dirty="0" err="1"/>
              <a:t>mới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B722A8-5BA4-2EB5-5AE9-77B7BB4D3F7A}"/>
              </a:ext>
            </a:extLst>
          </p:cNvPr>
          <p:cNvSpPr/>
          <p:nvPr/>
        </p:nvSpPr>
        <p:spPr>
          <a:xfrm>
            <a:off x="2783817" y="1055848"/>
            <a:ext cx="9262704" cy="581986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70EED6-5157-95DD-C5BD-EE73CA0882E4}"/>
              </a:ext>
            </a:extLst>
          </p:cNvPr>
          <p:cNvCxnSpPr>
            <a:cxnSpLocks/>
          </p:cNvCxnSpPr>
          <p:nvPr/>
        </p:nvCxnSpPr>
        <p:spPr>
          <a:xfrm>
            <a:off x="4563598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B3D86F-5BB6-6AB5-27D0-FFE99151CDC9}"/>
              </a:ext>
            </a:extLst>
          </p:cNvPr>
          <p:cNvCxnSpPr>
            <a:cxnSpLocks/>
          </p:cNvCxnSpPr>
          <p:nvPr/>
        </p:nvCxnSpPr>
        <p:spPr>
          <a:xfrm>
            <a:off x="5222503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D2635D-8EF4-E46B-A28E-D682F6359E1D}"/>
              </a:ext>
            </a:extLst>
          </p:cNvPr>
          <p:cNvCxnSpPr>
            <a:cxnSpLocks/>
          </p:cNvCxnSpPr>
          <p:nvPr/>
        </p:nvCxnSpPr>
        <p:spPr>
          <a:xfrm>
            <a:off x="6919796" y="1058570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67F83D-9506-ECA5-9581-F15181CC7018}"/>
              </a:ext>
            </a:extLst>
          </p:cNvPr>
          <p:cNvCxnSpPr>
            <a:cxnSpLocks/>
          </p:cNvCxnSpPr>
          <p:nvPr/>
        </p:nvCxnSpPr>
        <p:spPr>
          <a:xfrm>
            <a:off x="8617089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FE0F27-5A04-560D-2DF1-2CF3DFD370C4}"/>
              </a:ext>
            </a:extLst>
          </p:cNvPr>
          <p:cNvCxnSpPr>
            <a:cxnSpLocks/>
          </p:cNvCxnSpPr>
          <p:nvPr/>
        </p:nvCxnSpPr>
        <p:spPr>
          <a:xfrm>
            <a:off x="10314381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370188-E5C8-7E24-BF53-146431E4D7D0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715465-6491-C6C7-B14F-CBE720BB5EBD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880282-93BB-FAFA-9ED6-6F2DFBCC75DA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89F77CF-F5FF-FF3E-52C5-AA35742AE744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EC39CFC-206C-CF14-5F83-BB7E84B50DE7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42B729C-6B2A-411B-CEE0-1AD00B3017A9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CB6B563-A109-0503-583D-8F484EAC1737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93A125F-F194-D9A4-81E8-58DB0ACCC4E0}"/>
              </a:ext>
            </a:extLst>
          </p:cNvPr>
          <p:cNvSpPr txBox="1"/>
          <p:nvPr/>
        </p:nvSpPr>
        <p:spPr>
          <a:xfrm>
            <a:off x="3217089" y="1149072"/>
            <a:ext cx="102124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A007ABB-F029-C93F-935A-1B9A38C41F92}"/>
              </a:ext>
            </a:extLst>
          </p:cNvPr>
          <p:cNvSpPr txBox="1"/>
          <p:nvPr/>
        </p:nvSpPr>
        <p:spPr>
          <a:xfrm>
            <a:off x="4684391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0A633DA-1190-39CF-CFA0-1588D2688F68}"/>
              </a:ext>
            </a:extLst>
          </p:cNvPr>
          <p:cNvSpPr txBox="1"/>
          <p:nvPr/>
        </p:nvSpPr>
        <p:spPr>
          <a:xfrm>
            <a:off x="5544162" y="1149072"/>
            <a:ext cx="111407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đăng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nhập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403C513-3709-F98D-E2D9-37C0766E8094}"/>
              </a:ext>
            </a:extLst>
          </p:cNvPr>
          <p:cNvSpPr txBox="1"/>
          <p:nvPr/>
        </p:nvSpPr>
        <p:spPr>
          <a:xfrm>
            <a:off x="7391701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01D7ABD-BF80-CB5D-8318-A74F9B37A547}"/>
              </a:ext>
            </a:extLst>
          </p:cNvPr>
          <p:cNvSpPr txBox="1"/>
          <p:nvPr/>
        </p:nvSpPr>
        <p:spPr>
          <a:xfrm>
            <a:off x="907438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E156570-4A6A-0E38-4C5B-C3F93916793B}"/>
              </a:ext>
            </a:extLst>
          </p:cNvPr>
          <p:cNvSpPr txBox="1"/>
          <p:nvPr/>
        </p:nvSpPr>
        <p:spPr>
          <a:xfrm>
            <a:off x="1065360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908E404-B2B8-84B0-F020-86E6C8668C03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0876DD8-B8DB-A750-D057-ED30B76AFB74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AF5E71A-B13E-1EAD-DCA9-357D04359E95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312912C7-0802-C86A-EC6F-64F4E5B822CF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5DD3A1-CD3B-7A49-9BF6-D3DA26B4942A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admin</a:t>
            </a:r>
            <a:endParaRPr 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749110-4826-05CC-7611-9ED25BE57C0E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1EEEC-3D20-61F0-EECC-7D164C0B7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D08740-BDBE-C12E-CEC3-DC23C625A75F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355EF-4FD9-B148-42A0-83BA7A431DB9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375E44-D277-57E8-B527-EC9A06D72A71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8AEBB-C21D-F6FC-FFDF-326146FADBF1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33DDC888-7A09-1DB3-715B-1AC346718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2B33223A-89BB-3482-0342-70CF52ACB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DC1EAC-4255-7B2D-B168-055AD3DDA786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A96C8F-F61E-8D48-CA46-935B82FDFFA7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25D81BCC-E651-9F76-049A-E221BEF57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94C50AE-69C8-698E-E7B1-C98A0D497AA4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652FC8-2DEB-3C53-4A75-7178B703FCC1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9522D6-3F33-C83B-8BBE-C73B2E24DF91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581A0587-7327-1F67-E56E-F12AEE2295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697FFEF-A317-8254-3283-1464EB10483A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A0937014-5E3A-8CBA-29ED-CCD6A0984B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29B4286-23C7-40FB-AF5A-5FF2EB7DAEA0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F60DEE-F142-1204-0CA8-55E44D2DB168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5CCD16A1-6D24-0EA1-D2E1-714CE6FA0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9A2676E-1AFF-53AD-32F6-64BD15D90526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3FA41B-0CA9-4BCF-A4A5-0C82EF717C20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8040AEE1-5DD0-2B58-65AF-9F2B83508C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C33FF2F-B6E3-EF5C-8FDA-B88DF2045E83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6E28321-EA2C-2F55-7750-909CE13A4271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6D797EF-3A79-2F4B-16F5-504478B3E231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FB5653-9ADC-9B71-2185-B33EDB1CCF88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32781D-1876-29EE-CE1B-6AE1D71C2440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25EA719-1265-57DF-E60B-AE47B5329EB3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7EB39DB-682A-EA77-D662-8D9FB25A9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6366B26-72B4-25B1-3949-2B9D99436210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574514-A6BB-4737-D660-6D349A790A47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8DEDF7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Refresh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7DEBF-EB8D-C4A1-3373-D0D5042EC0B8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Xóa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A34DB3-7FE4-EF1C-B3B5-324C1379B1B8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Thêm</a:t>
            </a:r>
            <a:r>
              <a:rPr lang="en-US" sz="1050" dirty="0"/>
              <a:t> </a:t>
            </a:r>
            <a:r>
              <a:rPr lang="en-US" sz="1050" dirty="0" err="1"/>
              <a:t>mới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F3C1FC-F263-1015-D410-70F84E6DAB02}"/>
              </a:ext>
            </a:extLst>
          </p:cNvPr>
          <p:cNvSpPr/>
          <p:nvPr/>
        </p:nvSpPr>
        <p:spPr>
          <a:xfrm>
            <a:off x="2783817" y="1055848"/>
            <a:ext cx="9262704" cy="581986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D3AFA6-F066-7878-DE43-5B6AC15B2FD9}"/>
              </a:ext>
            </a:extLst>
          </p:cNvPr>
          <p:cNvCxnSpPr>
            <a:cxnSpLocks/>
          </p:cNvCxnSpPr>
          <p:nvPr/>
        </p:nvCxnSpPr>
        <p:spPr>
          <a:xfrm>
            <a:off x="4563598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DFC246-63AE-95D6-58D4-102C5C011C04}"/>
              </a:ext>
            </a:extLst>
          </p:cNvPr>
          <p:cNvCxnSpPr>
            <a:cxnSpLocks/>
          </p:cNvCxnSpPr>
          <p:nvPr/>
        </p:nvCxnSpPr>
        <p:spPr>
          <a:xfrm>
            <a:off x="5222503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08C790-A6AE-6CE1-60D8-4E500745E82F}"/>
              </a:ext>
            </a:extLst>
          </p:cNvPr>
          <p:cNvCxnSpPr>
            <a:cxnSpLocks/>
          </p:cNvCxnSpPr>
          <p:nvPr/>
        </p:nvCxnSpPr>
        <p:spPr>
          <a:xfrm>
            <a:off x="6919796" y="1058570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377C60-9A0A-5F73-FFBF-B96289A4B7C4}"/>
              </a:ext>
            </a:extLst>
          </p:cNvPr>
          <p:cNvCxnSpPr>
            <a:cxnSpLocks/>
          </p:cNvCxnSpPr>
          <p:nvPr/>
        </p:nvCxnSpPr>
        <p:spPr>
          <a:xfrm>
            <a:off x="8617089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580907-EDA3-B21A-1888-A697B1EB1855}"/>
              </a:ext>
            </a:extLst>
          </p:cNvPr>
          <p:cNvCxnSpPr>
            <a:cxnSpLocks/>
          </p:cNvCxnSpPr>
          <p:nvPr/>
        </p:nvCxnSpPr>
        <p:spPr>
          <a:xfrm>
            <a:off x="10314381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D17A32-6A15-DE36-53DC-6994AEB78556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36D981-0EEE-4323-2B82-E46A8345F5DE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030533-82E9-EB71-322A-2A0EF1FB4CE0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D1B491B-DB63-29AE-88B7-2AE979A6E80B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21D038F-4591-81CA-FDAF-4D0281753025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11495AA-7ABD-B6CD-866B-ACA5A467C3C2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A900F4-EF41-7EF0-5342-DFD8F19419F7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0770371-E346-4052-3958-9A45A3A10770}"/>
              </a:ext>
            </a:extLst>
          </p:cNvPr>
          <p:cNvSpPr txBox="1"/>
          <p:nvPr/>
        </p:nvSpPr>
        <p:spPr>
          <a:xfrm>
            <a:off x="3217089" y="1149072"/>
            <a:ext cx="102124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5F47452-B1B1-D89E-A003-FA8DB387FBB3}"/>
              </a:ext>
            </a:extLst>
          </p:cNvPr>
          <p:cNvSpPr txBox="1"/>
          <p:nvPr/>
        </p:nvSpPr>
        <p:spPr>
          <a:xfrm>
            <a:off x="4684391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5ABCC6-D1B9-3FE5-6C5A-F30AA83057B4}"/>
              </a:ext>
            </a:extLst>
          </p:cNvPr>
          <p:cNvSpPr txBox="1"/>
          <p:nvPr/>
        </p:nvSpPr>
        <p:spPr>
          <a:xfrm>
            <a:off x="5544162" y="1149072"/>
            <a:ext cx="111407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đăng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nhập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78AE33F-78F8-FE98-2586-656D47AAB846}"/>
              </a:ext>
            </a:extLst>
          </p:cNvPr>
          <p:cNvSpPr txBox="1"/>
          <p:nvPr/>
        </p:nvSpPr>
        <p:spPr>
          <a:xfrm>
            <a:off x="7391701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EFEBBBB-6970-AC64-1517-2D193C62E651}"/>
              </a:ext>
            </a:extLst>
          </p:cNvPr>
          <p:cNvSpPr txBox="1"/>
          <p:nvPr/>
        </p:nvSpPr>
        <p:spPr>
          <a:xfrm>
            <a:off x="907438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12F948D-01BA-A061-07CC-2C1676E8559A}"/>
              </a:ext>
            </a:extLst>
          </p:cNvPr>
          <p:cNvSpPr txBox="1"/>
          <p:nvPr/>
        </p:nvSpPr>
        <p:spPr>
          <a:xfrm>
            <a:off x="1065360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227BA3E-262F-681F-7151-352441E9B800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AC94D36-7C18-C74A-369E-635FF9510B80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6B076EC-06B1-BA20-6B3C-768D53512285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148CE367-0112-B0C9-AE31-ED60B18AD66E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CD05A4-7DAF-F67D-1819-559524EBA0FE}"/>
              </a:ext>
            </a:extLst>
          </p:cNvPr>
          <p:cNvGrpSpPr/>
          <p:nvPr/>
        </p:nvGrpSpPr>
        <p:grpSpPr>
          <a:xfrm>
            <a:off x="3825074" y="1885340"/>
            <a:ext cx="4541853" cy="3087321"/>
            <a:chOff x="3825074" y="1885340"/>
            <a:chExt cx="4541853" cy="3087321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439A885-ACD4-8AE7-D1E1-701AA808D616}"/>
                </a:ext>
              </a:extLst>
            </p:cNvPr>
            <p:cNvSpPr/>
            <p:nvPr/>
          </p:nvSpPr>
          <p:spPr>
            <a:xfrm>
              <a:off x="3825074" y="1885340"/>
              <a:ext cx="4541853" cy="3087321"/>
            </a:xfrm>
            <a:prstGeom prst="roundRect">
              <a:avLst>
                <a:gd name="adj" fmla="val 174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1DF37AC-302D-8EFC-1573-E8763115F5E3}"/>
                </a:ext>
              </a:extLst>
            </p:cNvPr>
            <p:cNvCxnSpPr>
              <a:cxnSpLocks/>
            </p:cNvCxnSpPr>
            <p:nvPr/>
          </p:nvCxnSpPr>
          <p:spPr>
            <a:xfrm>
              <a:off x="7175057" y="2018812"/>
              <a:ext cx="111545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C1EAB4A-6449-B0CB-BC6A-428F7CD8D71D}"/>
                </a:ext>
              </a:extLst>
            </p:cNvPr>
            <p:cNvGrpSpPr/>
            <p:nvPr/>
          </p:nvGrpSpPr>
          <p:grpSpPr>
            <a:xfrm>
              <a:off x="7682555" y="1962474"/>
              <a:ext cx="97139" cy="101272"/>
              <a:chOff x="-1772485" y="203119"/>
              <a:chExt cx="65605" cy="6839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08F2726-89BD-489D-8B24-632FEA68EA17}"/>
                  </a:ext>
                </a:extLst>
              </p:cNvPr>
              <p:cNvSpPr/>
              <p:nvPr/>
            </p:nvSpPr>
            <p:spPr>
              <a:xfrm>
                <a:off x="-1754003" y="203119"/>
                <a:ext cx="47123" cy="523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626C4AF-1476-4375-0D4C-26839DFAF325}"/>
                  </a:ext>
                </a:extLst>
              </p:cNvPr>
              <p:cNvSpPr/>
              <p:nvPr/>
            </p:nvSpPr>
            <p:spPr>
              <a:xfrm>
                <a:off x="-1772485" y="219144"/>
                <a:ext cx="47123" cy="523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DE6DC7-BFDF-EAB1-EA7D-68E1C955AE89}"/>
                </a:ext>
              </a:extLst>
            </p:cNvPr>
            <p:cNvGrpSpPr/>
            <p:nvPr/>
          </p:nvGrpSpPr>
          <p:grpSpPr>
            <a:xfrm>
              <a:off x="8144835" y="1973878"/>
              <a:ext cx="89867" cy="89867"/>
              <a:chOff x="3406140" y="480422"/>
              <a:chExt cx="240030" cy="240030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B933062-ABDD-B4BD-E06B-72E1AD151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40" y="480423"/>
                <a:ext cx="240030" cy="24002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197D666-7CEA-1CFA-1957-7ABF01B56F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6140" y="480422"/>
                <a:ext cx="240030" cy="240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BF19386-DF20-5749-ABC3-CD8C7AA771F5}"/>
                </a:ext>
              </a:extLst>
            </p:cNvPr>
            <p:cNvSpPr/>
            <p:nvPr/>
          </p:nvSpPr>
          <p:spPr>
            <a:xfrm>
              <a:off x="7206765" y="2260242"/>
              <a:ext cx="1046375" cy="314226"/>
            </a:xfrm>
            <a:prstGeom prst="rect">
              <a:avLst/>
            </a:prstGeom>
            <a:solidFill>
              <a:srgbClr val="45A05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Lưu</a:t>
              </a:r>
              <a:r>
                <a:rPr lang="en-US" sz="1050" dirty="0">
                  <a:solidFill>
                    <a:schemeClr val="bg1"/>
                  </a:solidFill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</a:rPr>
                <a:t>dữ</a:t>
              </a:r>
              <a:r>
                <a:rPr lang="en-US" sz="1050" dirty="0">
                  <a:solidFill>
                    <a:schemeClr val="bg1"/>
                  </a:solidFill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</a:rPr>
                <a:t>liệu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819A06-35F8-6B64-FDD3-A3C04428F391}"/>
                </a:ext>
              </a:extLst>
            </p:cNvPr>
            <p:cNvSpPr txBox="1"/>
            <p:nvPr/>
          </p:nvSpPr>
          <p:spPr>
            <a:xfrm>
              <a:off x="3891761" y="2654557"/>
              <a:ext cx="1670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Thông tin </a:t>
              </a:r>
              <a:r>
                <a:rPr lang="en-US" sz="12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nhân</a:t>
              </a:r>
              <a:r>
                <a:rPr lang="en-US" sz="12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2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viên</a:t>
              </a:r>
              <a:endParaRPr lang="en-US" sz="12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4D644C-A38A-2ADF-93E2-CE2F4FD259C0}"/>
                </a:ext>
              </a:extLst>
            </p:cNvPr>
            <p:cNvSpPr txBox="1"/>
            <p:nvPr/>
          </p:nvSpPr>
          <p:spPr>
            <a:xfrm>
              <a:off x="4074703" y="2949426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Mã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tài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khoản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C057F7-AD8A-1AD8-9914-6E49F48500F9}"/>
                </a:ext>
              </a:extLst>
            </p:cNvPr>
            <p:cNvSpPr/>
            <p:nvPr/>
          </p:nvSpPr>
          <p:spPr>
            <a:xfrm>
              <a:off x="5553438" y="2972239"/>
              <a:ext cx="2439377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2562921-3E32-DFAD-5B11-535553CCE03D}"/>
                </a:ext>
              </a:extLst>
            </p:cNvPr>
            <p:cNvSpPr txBox="1"/>
            <p:nvPr/>
          </p:nvSpPr>
          <p:spPr>
            <a:xfrm>
              <a:off x="4074703" y="3304029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Tên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nhân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viên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C81E7C0-B7EA-430F-0709-2DFD9E4B5FAE}"/>
                </a:ext>
              </a:extLst>
            </p:cNvPr>
            <p:cNvSpPr txBox="1"/>
            <p:nvPr/>
          </p:nvSpPr>
          <p:spPr>
            <a:xfrm>
              <a:off x="4074703" y="4043727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Mật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khẩu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AE3D45-A58A-B54C-5782-66B679A8C3DC}"/>
                </a:ext>
              </a:extLst>
            </p:cNvPr>
            <p:cNvSpPr txBox="1"/>
            <p:nvPr/>
          </p:nvSpPr>
          <p:spPr>
            <a:xfrm>
              <a:off x="4074703" y="4391561"/>
              <a:ext cx="8058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Tình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trạng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3370FCC-2EDD-4A44-6BD6-C34C7DF8499E}"/>
                </a:ext>
              </a:extLst>
            </p:cNvPr>
            <p:cNvSpPr txBox="1"/>
            <p:nvPr/>
          </p:nvSpPr>
          <p:spPr>
            <a:xfrm>
              <a:off x="5666002" y="4402001"/>
              <a:ext cx="8058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Kích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hoạt</a:t>
              </a:r>
              <a:endPara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928FBA-8E18-6EF9-50A3-565B35396A47}"/>
                </a:ext>
              </a:extLst>
            </p:cNvPr>
            <p:cNvSpPr txBox="1"/>
            <p:nvPr/>
          </p:nvSpPr>
          <p:spPr>
            <a:xfrm>
              <a:off x="3832224" y="1908866"/>
              <a:ext cx="13127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Thông tin </a:t>
              </a:r>
              <a:r>
                <a:rPr lang="en-US" sz="8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nhân</a:t>
              </a:r>
              <a:r>
                <a:rPr lang="en-US" sz="8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8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viên</a:t>
              </a:r>
              <a:endParaRPr lang="en-US" sz="8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F6BC612-6A6B-B5F0-42C0-8C3B1965A477}"/>
                </a:ext>
              </a:extLst>
            </p:cNvPr>
            <p:cNvSpPr/>
            <p:nvPr/>
          </p:nvSpPr>
          <p:spPr>
            <a:xfrm>
              <a:off x="5553438" y="3321512"/>
              <a:ext cx="2439377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ACC2F4B-7FB3-A43D-8C6E-0B3BCF361400}"/>
                </a:ext>
              </a:extLst>
            </p:cNvPr>
            <p:cNvSpPr/>
            <p:nvPr/>
          </p:nvSpPr>
          <p:spPr>
            <a:xfrm>
              <a:off x="5553438" y="3694929"/>
              <a:ext cx="2439377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F7BFC1D-05EF-829A-16E7-30E4820EBFD6}"/>
                </a:ext>
              </a:extLst>
            </p:cNvPr>
            <p:cNvSpPr/>
            <p:nvPr/>
          </p:nvSpPr>
          <p:spPr>
            <a:xfrm>
              <a:off x="5553438" y="4060767"/>
              <a:ext cx="2439377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D8ED540-AD63-91FF-AA91-05AF3E68F0DA}"/>
                </a:ext>
              </a:extLst>
            </p:cNvPr>
            <p:cNvSpPr txBox="1"/>
            <p:nvPr/>
          </p:nvSpPr>
          <p:spPr>
            <a:xfrm>
              <a:off x="4074703" y="3671716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Tên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đăng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nhập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DF05568-3F3A-EB8E-20BC-FE0CCED85BA3}"/>
                </a:ext>
              </a:extLst>
            </p:cNvPr>
            <p:cNvSpPr txBox="1"/>
            <p:nvPr/>
          </p:nvSpPr>
          <p:spPr>
            <a:xfrm>
              <a:off x="4074702" y="4691120"/>
              <a:ext cx="9143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Mã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người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tạo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CCEA862-2F29-5CF4-E346-65E1298074E9}"/>
                </a:ext>
              </a:extLst>
            </p:cNvPr>
            <p:cNvSpPr/>
            <p:nvPr/>
          </p:nvSpPr>
          <p:spPr>
            <a:xfrm>
              <a:off x="5553249" y="4474725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C69542-A9D0-FAD1-4656-F8E454F4C551}"/>
                </a:ext>
              </a:extLst>
            </p:cNvPr>
            <p:cNvSpPr txBox="1"/>
            <p:nvPr/>
          </p:nvSpPr>
          <p:spPr>
            <a:xfrm>
              <a:off x="5488357" y="4692025"/>
              <a:ext cx="250390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50" dirty="0"/>
                <a:t>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53DCDC-6E8D-DFA3-3287-900A16DCAD71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admin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D870A-2647-FC78-AACC-C17E5F464572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1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446D-3A5B-D865-8582-5F975970A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168F4A7-5FCB-541D-11A9-B76DFF932ECE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561315-4E65-5752-D8AE-5F3D777789E8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5D8A4-37AD-9736-7973-A0DF3D503F06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6C3E9B-E4D3-1D33-6648-D1830344A847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F71DCB1A-7602-0620-B2B2-C709B9361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AAF717A2-6FC4-7081-00DA-CB11EA492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2E188D-855B-0B41-D3D1-9473B14258D5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5ACB91-D863-543A-7765-6235BD1353F2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4E798237-BC4A-E7DB-1ACC-92EA5A8E1A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2CB88F4-71B0-9B8D-3715-642CB48FD7FE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280668-39BF-6358-9B9D-829A18E39578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A3EF76-59F7-639D-0240-1739174DEA4E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413E3814-C10B-C1A3-CA08-80C8B942A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E665D46-AEB4-C8D4-3EE5-27E18ED6AB44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00223C44-2C2A-E1F4-83BD-7201808B98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DDF5EC3-3321-97AB-482A-2C64EFFFCDEB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8EF92F-D4A2-9BCF-8FBF-1B1EB4E2E39B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E928A006-30D2-A5AD-0273-B74BC364FA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440C8CE-9DE9-79D2-70AC-DF7A2107CEE8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AA7BBB-5EBC-686A-238E-96D8BB76FB81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A54C293A-10D6-06FA-3288-05B792DC60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D2AEAA2-6586-E315-9447-B0D960C6D6AE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641FC3-D60F-05E2-4125-48A81E8BA2C8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4997AD2-BE4F-C5A0-F6B2-9827E29713D8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75BF96-4962-96DD-B0B6-EACDF86C41EB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003A030-07CE-8FFB-FC23-8CEB36C5E803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7AFD24-88D8-22CA-A960-6224E47E2DDB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85EC3D2-E329-1A05-7C69-F9F0B4214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0419789-246E-2ED3-0B3C-41C2633EF698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75F2D-A83F-DFFB-0149-A691A2391EBB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8DEDF7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Refresh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B43C2-B6EA-DEF4-CC36-B6A85B6C4F4A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Xóa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B00F4-437F-4CE4-33CA-D80482D99488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Thêm</a:t>
            </a:r>
            <a:r>
              <a:rPr lang="en-US" sz="1050" dirty="0"/>
              <a:t> </a:t>
            </a:r>
            <a:r>
              <a:rPr lang="en-US" sz="1050" dirty="0" err="1"/>
              <a:t>mới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F62596-B243-A489-8AC5-91D1525D10D5}"/>
              </a:ext>
            </a:extLst>
          </p:cNvPr>
          <p:cNvSpPr/>
          <p:nvPr/>
        </p:nvSpPr>
        <p:spPr>
          <a:xfrm>
            <a:off x="2783817" y="1055848"/>
            <a:ext cx="9262704" cy="581986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0DDFB7-43BC-B5CD-6858-745B0A5A189A}"/>
              </a:ext>
            </a:extLst>
          </p:cNvPr>
          <p:cNvCxnSpPr>
            <a:cxnSpLocks/>
          </p:cNvCxnSpPr>
          <p:nvPr/>
        </p:nvCxnSpPr>
        <p:spPr>
          <a:xfrm>
            <a:off x="4563598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C74987-D141-64D0-90EE-D2BF79899994}"/>
              </a:ext>
            </a:extLst>
          </p:cNvPr>
          <p:cNvCxnSpPr>
            <a:cxnSpLocks/>
          </p:cNvCxnSpPr>
          <p:nvPr/>
        </p:nvCxnSpPr>
        <p:spPr>
          <a:xfrm>
            <a:off x="5222503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D21170-0428-EC32-E448-3208B4F45A82}"/>
              </a:ext>
            </a:extLst>
          </p:cNvPr>
          <p:cNvCxnSpPr>
            <a:cxnSpLocks/>
          </p:cNvCxnSpPr>
          <p:nvPr/>
        </p:nvCxnSpPr>
        <p:spPr>
          <a:xfrm>
            <a:off x="6919796" y="1058570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EDE1FB-0B7B-6ECC-6A78-7AFB1EF9F67B}"/>
              </a:ext>
            </a:extLst>
          </p:cNvPr>
          <p:cNvCxnSpPr>
            <a:cxnSpLocks/>
          </p:cNvCxnSpPr>
          <p:nvPr/>
        </p:nvCxnSpPr>
        <p:spPr>
          <a:xfrm>
            <a:off x="8617089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B10CD0-4D53-C3D9-A795-E6EECC7FAA58}"/>
              </a:ext>
            </a:extLst>
          </p:cNvPr>
          <p:cNvCxnSpPr>
            <a:cxnSpLocks/>
          </p:cNvCxnSpPr>
          <p:nvPr/>
        </p:nvCxnSpPr>
        <p:spPr>
          <a:xfrm>
            <a:off x="10314381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60F894-5DE0-0994-7CB6-2AC15D7C0502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308E61D-AC93-DA69-B749-4BAC28A264A9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40A572-EAF9-C15A-F08B-B15ECFDF227A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CD0B3A-71C3-1C38-A7BF-5B092F17EF4B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ED6644-3546-10BE-C00C-8985B1911E60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F7C63FF-593E-16B1-6195-FAF8CB0F34E4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9DE49-38D0-6849-268B-C8BFC6CAC698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84D009B-CC56-C778-D207-3210A57C25E2}"/>
              </a:ext>
            </a:extLst>
          </p:cNvPr>
          <p:cNvSpPr txBox="1"/>
          <p:nvPr/>
        </p:nvSpPr>
        <p:spPr>
          <a:xfrm>
            <a:off x="3217089" y="1149072"/>
            <a:ext cx="102124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9CDB18A-8F3C-C244-E47B-6704D770143A}"/>
              </a:ext>
            </a:extLst>
          </p:cNvPr>
          <p:cNvSpPr txBox="1"/>
          <p:nvPr/>
        </p:nvSpPr>
        <p:spPr>
          <a:xfrm>
            <a:off x="4684391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9DC4C6A-99EE-CC47-2206-6F1BF170771D}"/>
              </a:ext>
            </a:extLst>
          </p:cNvPr>
          <p:cNvSpPr txBox="1"/>
          <p:nvPr/>
        </p:nvSpPr>
        <p:spPr>
          <a:xfrm>
            <a:off x="5544162" y="1149072"/>
            <a:ext cx="111407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đăng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nhập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686762A-C928-58DA-3868-6B56FDE6F12D}"/>
              </a:ext>
            </a:extLst>
          </p:cNvPr>
          <p:cNvSpPr txBox="1"/>
          <p:nvPr/>
        </p:nvSpPr>
        <p:spPr>
          <a:xfrm>
            <a:off x="7391701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4E16D42-DA70-8D72-A7B3-6ED1E242C63D}"/>
              </a:ext>
            </a:extLst>
          </p:cNvPr>
          <p:cNvSpPr txBox="1"/>
          <p:nvPr/>
        </p:nvSpPr>
        <p:spPr>
          <a:xfrm>
            <a:off x="907438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E497E0B-6412-BF7D-81EB-ED7452E2405A}"/>
              </a:ext>
            </a:extLst>
          </p:cNvPr>
          <p:cNvSpPr txBox="1"/>
          <p:nvPr/>
        </p:nvSpPr>
        <p:spPr>
          <a:xfrm>
            <a:off x="1065360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FE9837A-E4CD-B57F-1F4A-4C21A0201E51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B290E4C-F62F-6A33-E76A-67A6C54F89A4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FE7EE8D-C996-7B19-CF5E-ADE64BB146C5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5110E53D-9F96-9A80-A043-439AD60439B5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781092-475D-B8EC-3B1A-C0B6BE01BE9B}"/>
              </a:ext>
            </a:extLst>
          </p:cNvPr>
          <p:cNvSpPr txBox="1"/>
          <p:nvPr/>
        </p:nvSpPr>
        <p:spPr>
          <a:xfrm>
            <a:off x="2711188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823C-0EE3-6C15-E5D5-F0EF5C0C8E77}"/>
              </a:ext>
            </a:extLst>
          </p:cNvPr>
          <p:cNvSpPr txBox="1"/>
          <p:nvPr/>
        </p:nvSpPr>
        <p:spPr>
          <a:xfrm>
            <a:off x="4487133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B638E-2C73-FFC8-1481-293AE0ADA8F2}"/>
              </a:ext>
            </a:extLst>
          </p:cNvPr>
          <p:cNvSpPr txBox="1"/>
          <p:nvPr/>
        </p:nvSpPr>
        <p:spPr>
          <a:xfrm>
            <a:off x="5151807" y="1549824"/>
            <a:ext cx="518091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admin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55241-BE88-3C8F-94FC-551C8697AFB4}"/>
              </a:ext>
            </a:extLst>
          </p:cNvPr>
          <p:cNvSpPr txBox="1"/>
          <p:nvPr/>
        </p:nvSpPr>
        <p:spPr>
          <a:xfrm>
            <a:off x="6855243" y="1549824"/>
            <a:ext cx="381836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B6DF25-68C1-04E0-E205-9F0A18FB96A1}"/>
              </a:ext>
            </a:extLst>
          </p:cNvPr>
          <p:cNvSpPr txBox="1"/>
          <p:nvPr/>
        </p:nvSpPr>
        <p:spPr>
          <a:xfrm>
            <a:off x="10250543" y="1549824"/>
            <a:ext cx="518091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admin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D40ADA-C148-35BC-4342-E95C200BDE48}"/>
              </a:ext>
            </a:extLst>
          </p:cNvPr>
          <p:cNvGrpSpPr/>
          <p:nvPr/>
        </p:nvGrpSpPr>
        <p:grpSpPr>
          <a:xfrm>
            <a:off x="9419049" y="1599861"/>
            <a:ext cx="93372" cy="95808"/>
            <a:chOff x="9408183" y="1599861"/>
            <a:chExt cx="93372" cy="958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EBB0D8-0053-CAFA-2F6D-423336C1DA4B}"/>
                </a:ext>
              </a:extLst>
            </p:cNvPr>
            <p:cNvSpPr/>
            <p:nvPr/>
          </p:nvSpPr>
          <p:spPr>
            <a:xfrm>
              <a:off x="9408625" y="1599861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E872851-AF8A-0D0A-8EE9-F9D56B102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183" y="1602297"/>
              <a:ext cx="93372" cy="9337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C8CF46-F6F1-D966-AE69-56B0F1849582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admin</a:t>
            </a:r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C14A64-C4D8-712F-9E38-EF400357BBD3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9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9224B-780F-67F1-ABAB-3C77DA32C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D863C1E-3408-D545-E01F-6C640D1BFD11}"/>
              </a:ext>
            </a:extLst>
          </p:cNvPr>
          <p:cNvSpPr/>
          <p:nvPr/>
        </p:nvSpPr>
        <p:spPr>
          <a:xfrm>
            <a:off x="2783817" y="1055848"/>
            <a:ext cx="9262704" cy="581986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845064-700C-3831-A218-A158265DEDAA}"/>
              </a:ext>
            </a:extLst>
          </p:cNvPr>
          <p:cNvSpPr/>
          <p:nvPr/>
        </p:nvSpPr>
        <p:spPr>
          <a:xfrm>
            <a:off x="2783815" y="1451200"/>
            <a:ext cx="9152868" cy="407345"/>
          </a:xfrm>
          <a:prstGeom prst="rect">
            <a:avLst/>
          </a:prstGeom>
          <a:solidFill>
            <a:srgbClr val="B5CEE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FCB547-A184-7494-9EE7-69A9FACF5E52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9E14D6-283E-E5B4-1475-6253513E8681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B93592-C715-53DC-5478-E9F538800AE2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EBF1B2-B0D0-2B08-E998-3A3D469E939E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22DA4990-FAC4-0EA7-0791-7CBA6CCA8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67AC3BEF-F396-18A2-E4B8-4B5A0D09C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ABA066-DC97-AA77-DD07-F76A229FE192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C4AB4E-C3AD-9780-50DC-5FA0DF8312ED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C5406096-76AE-6BF4-5BE8-3DD4B0912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8A502FC-5D74-B4B0-4729-36D4D80F05F0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13BC8E-9D43-1A46-74FB-43950DEEB095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64FEE3-9F26-8D88-B90B-2768EA7A1C29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DED3D01D-A7A0-3546-2F64-7D4E33517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A3FB101-1F1C-A46D-C539-B6FF8AC7E62E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5FEC5482-B063-071E-FA7E-D44C293F40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C6C1224-2C5C-E48A-85D4-288CDC707B27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9A4499-1430-5F71-D595-37C7CC8C203C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16B8938F-449B-0AE1-1BF5-913D502F80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D727F12-EACD-5893-C095-E7B2CBD3F817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2F0A93-F47E-24AA-A329-96954EDDAA26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7039F5F6-3C91-605A-187B-72925F367B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91C54E0-F8F5-E4C7-9196-B44EC0B034E4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B26927B-3D3D-D8F9-4DDB-8F3FB5466B19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187E960-6F44-6500-0718-3549E4A4981E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AFBBB2-CCF8-C861-6C08-CE1512FC40CA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992992-FCD7-3DD0-E255-7F8CE24BE092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4FF6530-F128-E9AE-473F-26838E54F89B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FAD4EDF-DC01-5B83-F9F7-B07347637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3892D10-9A66-127F-0635-A605897C7428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79658D-97C9-A8CB-19DC-04E3B9D8E838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8DEDF7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Refresh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AF4643-37E1-8948-1E65-2DF33294E082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Xóa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602AEC-221C-7248-AB6B-83B959169710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Thêm</a:t>
            </a:r>
            <a:r>
              <a:rPr lang="en-US" sz="1050" dirty="0"/>
              <a:t> </a:t>
            </a:r>
            <a:r>
              <a:rPr lang="en-US" sz="1050" dirty="0" err="1"/>
              <a:t>mới</a:t>
            </a:r>
            <a:endParaRPr lang="en-US" sz="105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1930EE-FDFF-E77F-6632-AC371DACECD6}"/>
              </a:ext>
            </a:extLst>
          </p:cNvPr>
          <p:cNvCxnSpPr>
            <a:cxnSpLocks/>
          </p:cNvCxnSpPr>
          <p:nvPr/>
        </p:nvCxnSpPr>
        <p:spPr>
          <a:xfrm>
            <a:off x="4563598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D57D7A-4014-B7B9-F980-5632D842565C}"/>
              </a:ext>
            </a:extLst>
          </p:cNvPr>
          <p:cNvCxnSpPr>
            <a:cxnSpLocks/>
          </p:cNvCxnSpPr>
          <p:nvPr/>
        </p:nvCxnSpPr>
        <p:spPr>
          <a:xfrm>
            <a:off x="5222503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3BC766-3740-5129-1EF2-A9FE1FE2188F}"/>
              </a:ext>
            </a:extLst>
          </p:cNvPr>
          <p:cNvCxnSpPr>
            <a:cxnSpLocks/>
          </p:cNvCxnSpPr>
          <p:nvPr/>
        </p:nvCxnSpPr>
        <p:spPr>
          <a:xfrm>
            <a:off x="6919796" y="1058570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96D4C6-7466-F3E5-74CA-5B51C052CDAD}"/>
              </a:ext>
            </a:extLst>
          </p:cNvPr>
          <p:cNvCxnSpPr>
            <a:cxnSpLocks/>
          </p:cNvCxnSpPr>
          <p:nvPr/>
        </p:nvCxnSpPr>
        <p:spPr>
          <a:xfrm>
            <a:off x="8617089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208B29-4484-46B7-6798-94BF0A3846D5}"/>
              </a:ext>
            </a:extLst>
          </p:cNvPr>
          <p:cNvCxnSpPr>
            <a:cxnSpLocks/>
          </p:cNvCxnSpPr>
          <p:nvPr/>
        </p:nvCxnSpPr>
        <p:spPr>
          <a:xfrm>
            <a:off x="10314381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270DD8-2CC9-B46C-FD9B-E9A09510CD11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9FDCF0F-D5D7-BFA5-B4BB-4B2E092361EC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3E55531-F3B5-178B-E62E-E2973105DB74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C8CD1AD-7ADE-8469-A888-D8B4D1E68EDF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F8AFF9-572B-3B28-7169-4D46BC8F5A3A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7D1B98A-9C91-BCBD-E0A7-ECF426FF3460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9489D0C-7AF0-991F-5899-1D33580B2656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075B862-2D1B-F381-07F4-E6B16FBF034C}"/>
              </a:ext>
            </a:extLst>
          </p:cNvPr>
          <p:cNvSpPr txBox="1"/>
          <p:nvPr/>
        </p:nvSpPr>
        <p:spPr>
          <a:xfrm>
            <a:off x="3217089" y="1149072"/>
            <a:ext cx="102124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85C3AE5-985B-47EC-478B-73FA46F68508}"/>
              </a:ext>
            </a:extLst>
          </p:cNvPr>
          <p:cNvSpPr txBox="1"/>
          <p:nvPr/>
        </p:nvSpPr>
        <p:spPr>
          <a:xfrm>
            <a:off x="4684391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6435FA4-8566-FF00-9E88-07C9A886ADC6}"/>
              </a:ext>
            </a:extLst>
          </p:cNvPr>
          <p:cNvSpPr txBox="1"/>
          <p:nvPr/>
        </p:nvSpPr>
        <p:spPr>
          <a:xfrm>
            <a:off x="5544162" y="1149072"/>
            <a:ext cx="111407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đăng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nhập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20398C6-F218-0126-1B62-C24C87894131}"/>
              </a:ext>
            </a:extLst>
          </p:cNvPr>
          <p:cNvSpPr txBox="1"/>
          <p:nvPr/>
        </p:nvSpPr>
        <p:spPr>
          <a:xfrm>
            <a:off x="7391701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22CC6C-5374-842D-C1DF-1DA59F224615}"/>
              </a:ext>
            </a:extLst>
          </p:cNvPr>
          <p:cNvSpPr txBox="1"/>
          <p:nvPr/>
        </p:nvSpPr>
        <p:spPr>
          <a:xfrm>
            <a:off x="907438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1182F5-03DA-5EB3-036C-F54048A9EFE6}"/>
              </a:ext>
            </a:extLst>
          </p:cNvPr>
          <p:cNvSpPr txBox="1"/>
          <p:nvPr/>
        </p:nvSpPr>
        <p:spPr>
          <a:xfrm>
            <a:off x="1065360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47ECC1-AA3C-0F87-8F5E-5662619514FD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DC86ECF-FB00-6345-4C5B-3CF6C170D6A0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FBACEC0-A9FB-EE6A-E9EC-8EDF3D235EC5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1A0710FD-2247-8D04-2C6D-A1067535FB7F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69F9C-787D-753C-C273-F4E0F919336D}"/>
              </a:ext>
            </a:extLst>
          </p:cNvPr>
          <p:cNvSpPr txBox="1"/>
          <p:nvPr/>
        </p:nvSpPr>
        <p:spPr>
          <a:xfrm>
            <a:off x="2711188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061B1-52A7-38EF-601F-AC1C01A66AE4}"/>
              </a:ext>
            </a:extLst>
          </p:cNvPr>
          <p:cNvSpPr txBox="1"/>
          <p:nvPr/>
        </p:nvSpPr>
        <p:spPr>
          <a:xfrm>
            <a:off x="4487133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1DFCF-513D-98D8-0844-064CD0A8CDDF}"/>
              </a:ext>
            </a:extLst>
          </p:cNvPr>
          <p:cNvSpPr txBox="1"/>
          <p:nvPr/>
        </p:nvSpPr>
        <p:spPr>
          <a:xfrm>
            <a:off x="5151807" y="1549824"/>
            <a:ext cx="518091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admin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705D4-2A6E-6133-FD7D-4496EF3C7E17}"/>
              </a:ext>
            </a:extLst>
          </p:cNvPr>
          <p:cNvSpPr txBox="1"/>
          <p:nvPr/>
        </p:nvSpPr>
        <p:spPr>
          <a:xfrm>
            <a:off x="6855243" y="1549824"/>
            <a:ext cx="381836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9CEA1A-F64F-116C-FA21-722C72AE078F}"/>
              </a:ext>
            </a:extLst>
          </p:cNvPr>
          <p:cNvSpPr txBox="1"/>
          <p:nvPr/>
        </p:nvSpPr>
        <p:spPr>
          <a:xfrm>
            <a:off x="10250543" y="1549824"/>
            <a:ext cx="518091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admin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EC62B51-5045-5B48-E1AA-754BBCB77850}"/>
              </a:ext>
            </a:extLst>
          </p:cNvPr>
          <p:cNvGrpSpPr/>
          <p:nvPr/>
        </p:nvGrpSpPr>
        <p:grpSpPr>
          <a:xfrm>
            <a:off x="9419049" y="1599861"/>
            <a:ext cx="93372" cy="95808"/>
            <a:chOff x="9408183" y="1599861"/>
            <a:chExt cx="93372" cy="958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7A8DB4D-3840-D895-9347-27A4C12CE965}"/>
                </a:ext>
              </a:extLst>
            </p:cNvPr>
            <p:cNvSpPr/>
            <p:nvPr/>
          </p:nvSpPr>
          <p:spPr>
            <a:xfrm>
              <a:off x="9408625" y="1599861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F5EEF8F-2FBA-51EF-4023-8C9BB1780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183" y="1602297"/>
              <a:ext cx="93372" cy="9337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09BC1F-65D0-01CB-8932-A963D2DFA72E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admin</a:t>
            </a:r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8F7E06-9C16-79FC-DDB6-92D069F48B46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55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0FE5-DEE0-02BB-43CB-51FB93369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F26BA3-2475-06DF-3645-67355A5E772A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724F49-A203-E9B8-6E34-CE769B06B6DB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2BD8E8-A7D5-D45A-E122-86F671780133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558CC7-92FA-BA02-1F35-158D8BA5DF1E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854A2E27-C0A2-6F7B-0121-A17172B99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55C5EC30-06EE-725A-7FDB-15FC58177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18664B-06F2-E61D-8437-F2CDB797C303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2270D8-5660-6F97-23A0-63B4BC901A36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FEBC4A3B-7024-D361-A6CD-79E1B66D6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14B17C9-3257-9D64-0C34-54EA35C7A2FA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4FACF8-0AE8-567D-6083-70B0687B8803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E0B18A-4703-97D4-F72A-52E096CDA9A4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7B889789-096A-E31B-446E-F38811E3B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482E8B6-1F80-A8FF-5A75-3D3DBC424431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C3EB8C4A-937A-FD0D-2681-968F630176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3C775B8-50AD-813A-D1ED-2B93BDA7A09D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394E51-3A54-73DF-BCEE-7BC1DDF23AD0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46A532BE-201E-EE3C-89E3-2B782E1C00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F2CB3F1-0378-E21A-3116-9984EE382CC8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73AB29-5CC1-D92B-5FA1-908B822F1CF9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C1F80B54-3523-533D-317D-D997866241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8E5146A-4619-7FE0-9E3A-A48662A042E3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FC492-7750-9A15-8CD1-0BFC3F0FE08E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4D99CB4-0FBB-7D07-774C-63840AEE9A2C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3D79827-D4C6-D90B-7433-A35263B1F063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AA292A9-BD91-41E8-F5C5-4B1BDEC81FDC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A968F3-1E2D-E901-3D58-0CFC8C6403A1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186AB5-089F-D68D-D4BC-767F90D60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9DE73B1-4172-9659-52F5-CA7F85C6CAB7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3CA58-8DC0-080A-A7E9-D2343F3BF7AB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8DEDF7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Refresh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349F82-18BF-11CE-785C-002F27824128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Xóa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700E92-ADC4-32A6-1B82-71A190B31092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Thêm</a:t>
            </a:r>
            <a:r>
              <a:rPr lang="en-US" sz="1050" dirty="0"/>
              <a:t> </a:t>
            </a:r>
            <a:r>
              <a:rPr lang="en-US" sz="1050" dirty="0" err="1"/>
              <a:t>mới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477C11-8154-194B-3CA3-CF1992EF2C0C}"/>
              </a:ext>
            </a:extLst>
          </p:cNvPr>
          <p:cNvSpPr/>
          <p:nvPr/>
        </p:nvSpPr>
        <p:spPr>
          <a:xfrm>
            <a:off x="2783817" y="1055848"/>
            <a:ext cx="9262704" cy="581986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8C2D23-4BB1-E25A-7CA1-B6769D4F26D4}"/>
              </a:ext>
            </a:extLst>
          </p:cNvPr>
          <p:cNvCxnSpPr>
            <a:cxnSpLocks/>
          </p:cNvCxnSpPr>
          <p:nvPr/>
        </p:nvCxnSpPr>
        <p:spPr>
          <a:xfrm>
            <a:off x="4563598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7C8547-389A-F322-9B97-0FEE592CB20D}"/>
              </a:ext>
            </a:extLst>
          </p:cNvPr>
          <p:cNvCxnSpPr>
            <a:cxnSpLocks/>
          </p:cNvCxnSpPr>
          <p:nvPr/>
        </p:nvCxnSpPr>
        <p:spPr>
          <a:xfrm>
            <a:off x="5222503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0AC973-0914-6B9A-A750-DD3CFBCCF294}"/>
              </a:ext>
            </a:extLst>
          </p:cNvPr>
          <p:cNvCxnSpPr>
            <a:cxnSpLocks/>
          </p:cNvCxnSpPr>
          <p:nvPr/>
        </p:nvCxnSpPr>
        <p:spPr>
          <a:xfrm>
            <a:off x="6919796" y="1058570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701031-8428-301C-36FA-353E0C032CDF}"/>
              </a:ext>
            </a:extLst>
          </p:cNvPr>
          <p:cNvCxnSpPr>
            <a:cxnSpLocks/>
          </p:cNvCxnSpPr>
          <p:nvPr/>
        </p:nvCxnSpPr>
        <p:spPr>
          <a:xfrm>
            <a:off x="8617089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1C89B5-318B-FEB8-B75F-247341DCDE72}"/>
              </a:ext>
            </a:extLst>
          </p:cNvPr>
          <p:cNvCxnSpPr>
            <a:cxnSpLocks/>
          </p:cNvCxnSpPr>
          <p:nvPr/>
        </p:nvCxnSpPr>
        <p:spPr>
          <a:xfrm>
            <a:off x="10314381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55850A-D562-3884-0E61-CDB3E386B10C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80EA07-E18D-80B7-6444-BACD130AAF18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B14902B-0F19-A662-5C06-DF15D46463A6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5D9DD3-B9D5-5148-B3B1-B9E0BBBAC81C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44AAE9D-D01B-E640-15FB-3FDA144E0ABA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A95AA11-1660-44A5-8E86-F34F81DF62DE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3D8AB99-34C0-6825-8D0C-C19260FAF675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854C2C5-0A3C-209D-5742-DF281F956444}"/>
              </a:ext>
            </a:extLst>
          </p:cNvPr>
          <p:cNvSpPr txBox="1"/>
          <p:nvPr/>
        </p:nvSpPr>
        <p:spPr>
          <a:xfrm>
            <a:off x="3217089" y="1149072"/>
            <a:ext cx="102124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2DA13-D949-89D6-737F-AEC1737E4327}"/>
              </a:ext>
            </a:extLst>
          </p:cNvPr>
          <p:cNvSpPr txBox="1"/>
          <p:nvPr/>
        </p:nvSpPr>
        <p:spPr>
          <a:xfrm>
            <a:off x="4684391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69DB948-B47E-6765-F563-3B9EBCE35042}"/>
              </a:ext>
            </a:extLst>
          </p:cNvPr>
          <p:cNvSpPr txBox="1"/>
          <p:nvPr/>
        </p:nvSpPr>
        <p:spPr>
          <a:xfrm>
            <a:off x="5544162" y="1149072"/>
            <a:ext cx="111407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đăng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nhập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F262084-D604-CB25-B1BC-10420C3E6B36}"/>
              </a:ext>
            </a:extLst>
          </p:cNvPr>
          <p:cNvSpPr txBox="1"/>
          <p:nvPr/>
        </p:nvSpPr>
        <p:spPr>
          <a:xfrm>
            <a:off x="7391701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6C71E1A-DE96-D279-9C7C-3520E9B8023A}"/>
              </a:ext>
            </a:extLst>
          </p:cNvPr>
          <p:cNvSpPr txBox="1"/>
          <p:nvPr/>
        </p:nvSpPr>
        <p:spPr>
          <a:xfrm>
            <a:off x="907438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DC544E3-8232-3B9B-228B-9E035EAEB19D}"/>
              </a:ext>
            </a:extLst>
          </p:cNvPr>
          <p:cNvSpPr txBox="1"/>
          <p:nvPr/>
        </p:nvSpPr>
        <p:spPr>
          <a:xfrm>
            <a:off x="1065360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7E4BFF5-B9B1-0ACA-12CB-7F395C7B2B12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C7644CC-ECFD-5892-DBC5-0A8F7D54CE34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64E6C4B-ECF0-D3EB-D09E-C793CFB43FDF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E5B9C5D-54DC-A2CE-5EDC-64A530F521A3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8009B-7983-E79D-B2EA-DCDFD72AD47E}"/>
              </a:ext>
            </a:extLst>
          </p:cNvPr>
          <p:cNvSpPr txBox="1"/>
          <p:nvPr/>
        </p:nvSpPr>
        <p:spPr>
          <a:xfrm>
            <a:off x="2711188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236A4-D5EC-BAC3-9678-296E322B47BC}"/>
              </a:ext>
            </a:extLst>
          </p:cNvPr>
          <p:cNvSpPr txBox="1"/>
          <p:nvPr/>
        </p:nvSpPr>
        <p:spPr>
          <a:xfrm>
            <a:off x="4487133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ED765-19FC-5E73-D372-81294891DDE8}"/>
              </a:ext>
            </a:extLst>
          </p:cNvPr>
          <p:cNvSpPr txBox="1"/>
          <p:nvPr/>
        </p:nvSpPr>
        <p:spPr>
          <a:xfrm>
            <a:off x="5151807" y="1549824"/>
            <a:ext cx="518091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admin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21622-3023-0DE6-72C6-77EF8336B4E9}"/>
              </a:ext>
            </a:extLst>
          </p:cNvPr>
          <p:cNvSpPr txBox="1"/>
          <p:nvPr/>
        </p:nvSpPr>
        <p:spPr>
          <a:xfrm>
            <a:off x="6855243" y="1549824"/>
            <a:ext cx="381836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45F80A-A040-A7AA-996E-338995048B84}"/>
              </a:ext>
            </a:extLst>
          </p:cNvPr>
          <p:cNvSpPr txBox="1"/>
          <p:nvPr/>
        </p:nvSpPr>
        <p:spPr>
          <a:xfrm>
            <a:off x="10250543" y="1549824"/>
            <a:ext cx="518091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admin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F953495-AF3A-F807-2C1F-1B9DF1D85E48}"/>
              </a:ext>
            </a:extLst>
          </p:cNvPr>
          <p:cNvGrpSpPr/>
          <p:nvPr/>
        </p:nvGrpSpPr>
        <p:grpSpPr>
          <a:xfrm>
            <a:off x="9419049" y="1599861"/>
            <a:ext cx="93372" cy="95808"/>
            <a:chOff x="9408183" y="1599861"/>
            <a:chExt cx="93372" cy="958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8B4030-B64D-AFAA-AC03-4EF6869346EC}"/>
                </a:ext>
              </a:extLst>
            </p:cNvPr>
            <p:cNvSpPr/>
            <p:nvPr/>
          </p:nvSpPr>
          <p:spPr>
            <a:xfrm>
              <a:off x="9408625" y="1599861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61C6A4F-6056-C590-48C3-977289A9E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183" y="1602297"/>
              <a:ext cx="93372" cy="93372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EE7321F-95C4-57FB-D3E1-7FF3C1E0102A}"/>
              </a:ext>
            </a:extLst>
          </p:cNvPr>
          <p:cNvGrpSpPr/>
          <p:nvPr/>
        </p:nvGrpSpPr>
        <p:grpSpPr>
          <a:xfrm>
            <a:off x="3825074" y="1885340"/>
            <a:ext cx="4541853" cy="3087321"/>
            <a:chOff x="3825074" y="1885340"/>
            <a:chExt cx="4541853" cy="3087321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24F1C6BD-5167-CBDE-FE03-0D2BE6B368E6}"/>
                </a:ext>
              </a:extLst>
            </p:cNvPr>
            <p:cNvSpPr/>
            <p:nvPr/>
          </p:nvSpPr>
          <p:spPr>
            <a:xfrm>
              <a:off x="3825074" y="1885340"/>
              <a:ext cx="4541853" cy="3087321"/>
            </a:xfrm>
            <a:prstGeom prst="roundRect">
              <a:avLst>
                <a:gd name="adj" fmla="val 174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219111E-F056-6DB8-58F1-737807541CD8}"/>
                </a:ext>
              </a:extLst>
            </p:cNvPr>
            <p:cNvCxnSpPr>
              <a:cxnSpLocks/>
            </p:cNvCxnSpPr>
            <p:nvPr/>
          </p:nvCxnSpPr>
          <p:spPr>
            <a:xfrm>
              <a:off x="7175057" y="2018812"/>
              <a:ext cx="111545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ACE056B-6D60-42A2-CB1A-10E30069C2B8}"/>
                </a:ext>
              </a:extLst>
            </p:cNvPr>
            <p:cNvGrpSpPr/>
            <p:nvPr/>
          </p:nvGrpSpPr>
          <p:grpSpPr>
            <a:xfrm>
              <a:off x="7682555" y="1962474"/>
              <a:ext cx="97139" cy="101272"/>
              <a:chOff x="-1772485" y="203119"/>
              <a:chExt cx="65605" cy="68396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CFC55180-5B4B-38E0-B13A-C24EF4CDBC2F}"/>
                  </a:ext>
                </a:extLst>
              </p:cNvPr>
              <p:cNvSpPr/>
              <p:nvPr/>
            </p:nvSpPr>
            <p:spPr>
              <a:xfrm>
                <a:off x="-1754003" y="203119"/>
                <a:ext cx="47123" cy="523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278C152-2A18-F561-2146-A005A887A76D}"/>
                  </a:ext>
                </a:extLst>
              </p:cNvPr>
              <p:cNvSpPr/>
              <p:nvPr/>
            </p:nvSpPr>
            <p:spPr>
              <a:xfrm>
                <a:off x="-1772485" y="219144"/>
                <a:ext cx="47123" cy="523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329F2DD-0E50-4D78-B42C-BFE21A0AD42A}"/>
                </a:ext>
              </a:extLst>
            </p:cNvPr>
            <p:cNvGrpSpPr/>
            <p:nvPr/>
          </p:nvGrpSpPr>
          <p:grpSpPr>
            <a:xfrm>
              <a:off x="8144835" y="1973878"/>
              <a:ext cx="89867" cy="89867"/>
              <a:chOff x="3406140" y="480422"/>
              <a:chExt cx="240030" cy="240030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F8AC8F5-F9C4-E3CC-8314-1B6DC99AC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40" y="480423"/>
                <a:ext cx="240030" cy="24002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E96377F-389B-CA37-53F6-88DBF21CE1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6140" y="480422"/>
                <a:ext cx="240030" cy="240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475455B-5123-6772-4D4E-5B0642699B59}"/>
                </a:ext>
              </a:extLst>
            </p:cNvPr>
            <p:cNvSpPr/>
            <p:nvPr/>
          </p:nvSpPr>
          <p:spPr>
            <a:xfrm>
              <a:off x="7206765" y="2260242"/>
              <a:ext cx="1046375" cy="314226"/>
            </a:xfrm>
            <a:prstGeom prst="rect">
              <a:avLst/>
            </a:prstGeom>
            <a:solidFill>
              <a:srgbClr val="409348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Lưu</a:t>
              </a:r>
              <a:r>
                <a:rPr lang="en-US" sz="1050" dirty="0">
                  <a:solidFill>
                    <a:schemeClr val="bg1"/>
                  </a:solidFill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</a:rPr>
                <a:t>dữ</a:t>
              </a:r>
              <a:r>
                <a:rPr lang="en-US" sz="1050" dirty="0">
                  <a:solidFill>
                    <a:schemeClr val="bg1"/>
                  </a:solidFill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</a:rPr>
                <a:t>liệu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D57CBA9-A071-BE25-3AAF-CE4AB7C849EC}"/>
                </a:ext>
              </a:extLst>
            </p:cNvPr>
            <p:cNvSpPr txBox="1"/>
            <p:nvPr/>
          </p:nvSpPr>
          <p:spPr>
            <a:xfrm>
              <a:off x="3891761" y="2654557"/>
              <a:ext cx="1670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Thông tin </a:t>
              </a:r>
              <a:r>
                <a:rPr lang="en-US" sz="12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nhân</a:t>
              </a:r>
              <a:r>
                <a:rPr lang="en-US" sz="12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2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viên</a:t>
              </a:r>
              <a:endParaRPr lang="en-US" sz="12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CE00663-33AC-DE25-AA99-08936C7E5A27}"/>
                </a:ext>
              </a:extLst>
            </p:cNvPr>
            <p:cNvSpPr txBox="1"/>
            <p:nvPr/>
          </p:nvSpPr>
          <p:spPr>
            <a:xfrm>
              <a:off x="4074703" y="2949426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Mã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tài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khoản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9F9CE82-6EED-A806-D780-550923CC4DAC}"/>
                </a:ext>
              </a:extLst>
            </p:cNvPr>
            <p:cNvSpPr/>
            <p:nvPr/>
          </p:nvSpPr>
          <p:spPr>
            <a:xfrm>
              <a:off x="5553438" y="2972239"/>
              <a:ext cx="2439377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64EF6C-BB5A-FF3F-B245-314B3BB40F72}"/>
                </a:ext>
              </a:extLst>
            </p:cNvPr>
            <p:cNvSpPr txBox="1"/>
            <p:nvPr/>
          </p:nvSpPr>
          <p:spPr>
            <a:xfrm>
              <a:off x="4074703" y="3304029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Tên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nhân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viên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FD8969E-F8D4-9773-C51E-5F9F37FD7D12}"/>
                </a:ext>
              </a:extLst>
            </p:cNvPr>
            <p:cNvSpPr txBox="1"/>
            <p:nvPr/>
          </p:nvSpPr>
          <p:spPr>
            <a:xfrm>
              <a:off x="4074703" y="4043727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Mật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khẩu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9A99CD2-EC9E-7DA0-9190-D8136CB33FC4}"/>
                </a:ext>
              </a:extLst>
            </p:cNvPr>
            <p:cNvSpPr txBox="1"/>
            <p:nvPr/>
          </p:nvSpPr>
          <p:spPr>
            <a:xfrm>
              <a:off x="4074703" y="4391561"/>
              <a:ext cx="8058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Tình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trạng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6AC2BEA-16AD-D4D9-97D0-A1C993205512}"/>
                </a:ext>
              </a:extLst>
            </p:cNvPr>
            <p:cNvSpPr txBox="1"/>
            <p:nvPr/>
          </p:nvSpPr>
          <p:spPr>
            <a:xfrm>
              <a:off x="5666002" y="4402001"/>
              <a:ext cx="8058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Kích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hoạt</a:t>
              </a:r>
              <a:endPara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A9F81A4-43CD-DBED-5EC9-6810CCF6B40E}"/>
                </a:ext>
              </a:extLst>
            </p:cNvPr>
            <p:cNvSpPr txBox="1"/>
            <p:nvPr/>
          </p:nvSpPr>
          <p:spPr>
            <a:xfrm>
              <a:off x="3832224" y="1908866"/>
              <a:ext cx="13127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Đổi</a:t>
              </a:r>
              <a:r>
                <a:rPr lang="en-US" sz="8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8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mật</a:t>
              </a:r>
              <a:r>
                <a:rPr lang="en-US" sz="8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8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khẩu</a:t>
              </a:r>
              <a:endParaRPr lang="en-US" sz="8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DFDAFA0-50CF-C732-AD29-DE87F0762C35}"/>
                </a:ext>
              </a:extLst>
            </p:cNvPr>
            <p:cNvSpPr/>
            <p:nvPr/>
          </p:nvSpPr>
          <p:spPr>
            <a:xfrm>
              <a:off x="5553438" y="3321512"/>
              <a:ext cx="2439377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4C84A69-4AC9-AF3B-49CE-A8D81AC06201}"/>
                </a:ext>
              </a:extLst>
            </p:cNvPr>
            <p:cNvSpPr/>
            <p:nvPr/>
          </p:nvSpPr>
          <p:spPr>
            <a:xfrm>
              <a:off x="5553438" y="3694929"/>
              <a:ext cx="2439377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53D3084-6A77-DF85-166B-566E4D6AF27D}"/>
                </a:ext>
              </a:extLst>
            </p:cNvPr>
            <p:cNvSpPr/>
            <p:nvPr/>
          </p:nvSpPr>
          <p:spPr>
            <a:xfrm>
              <a:off x="5553438" y="4060767"/>
              <a:ext cx="2439377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7587A04-8D33-AA08-748E-5A17F863563B}"/>
                </a:ext>
              </a:extLst>
            </p:cNvPr>
            <p:cNvSpPr txBox="1"/>
            <p:nvPr/>
          </p:nvSpPr>
          <p:spPr>
            <a:xfrm>
              <a:off x="4074703" y="3671716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Tên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đăng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nhập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996A92F-BE4A-2689-B965-68AC054D0A0C}"/>
                </a:ext>
              </a:extLst>
            </p:cNvPr>
            <p:cNvSpPr txBox="1"/>
            <p:nvPr/>
          </p:nvSpPr>
          <p:spPr>
            <a:xfrm>
              <a:off x="4074702" y="4691120"/>
              <a:ext cx="9143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Mã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người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tạo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01F0829-6D91-A233-CF50-6520E0CD3535}"/>
                </a:ext>
              </a:extLst>
            </p:cNvPr>
            <p:cNvSpPr txBox="1"/>
            <p:nvPr/>
          </p:nvSpPr>
          <p:spPr>
            <a:xfrm>
              <a:off x="5486465" y="2962340"/>
              <a:ext cx="250390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50" dirty="0"/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34AE189-16B7-1DEB-D179-42F5E10309C7}"/>
                </a:ext>
              </a:extLst>
            </p:cNvPr>
            <p:cNvSpPr txBox="1"/>
            <p:nvPr/>
          </p:nvSpPr>
          <p:spPr>
            <a:xfrm>
              <a:off x="5493803" y="3296047"/>
              <a:ext cx="518091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50" dirty="0"/>
                <a:t>admin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A450970-A56C-9D2F-2B73-9F1AABAAB912}"/>
                </a:ext>
              </a:extLst>
            </p:cNvPr>
            <p:cNvSpPr txBox="1"/>
            <p:nvPr/>
          </p:nvSpPr>
          <p:spPr>
            <a:xfrm>
              <a:off x="5493802" y="3666954"/>
              <a:ext cx="518091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50" dirty="0"/>
                <a:t>admin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DBE81CA-4581-C4F2-1690-DDEA4D6DE5CF}"/>
                </a:ext>
              </a:extLst>
            </p:cNvPr>
            <p:cNvSpPr txBox="1"/>
            <p:nvPr/>
          </p:nvSpPr>
          <p:spPr>
            <a:xfrm>
              <a:off x="5479934" y="4049012"/>
              <a:ext cx="38183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50" dirty="0"/>
                <a:t>123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0DE74DDE-581F-5DC8-1C4E-C1BF2D849C3C}"/>
                </a:ext>
              </a:extLst>
            </p:cNvPr>
            <p:cNvGrpSpPr/>
            <p:nvPr/>
          </p:nvGrpSpPr>
          <p:grpSpPr>
            <a:xfrm>
              <a:off x="5552807" y="4474725"/>
              <a:ext cx="93372" cy="95808"/>
              <a:chOff x="9408183" y="1599861"/>
              <a:chExt cx="93372" cy="95808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938A91A-2F28-8C1A-5443-E3F0E324F946}"/>
                  </a:ext>
                </a:extLst>
              </p:cNvPr>
              <p:cNvSpPr/>
              <p:nvPr/>
            </p:nvSpPr>
            <p:spPr>
              <a:xfrm>
                <a:off x="9408625" y="1599861"/>
                <a:ext cx="91440" cy="91440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3" name="Picture 142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17D55711-8AB6-EF45-8832-70E8DB150E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08183" y="1602297"/>
                <a:ext cx="93372" cy="93372"/>
              </a:xfrm>
              <a:prstGeom prst="rect">
                <a:avLst/>
              </a:prstGeom>
            </p:spPr>
          </p:pic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9948AAC-DCDE-A378-9F11-CA0A6AA8A359}"/>
                </a:ext>
              </a:extLst>
            </p:cNvPr>
            <p:cNvSpPr txBox="1"/>
            <p:nvPr/>
          </p:nvSpPr>
          <p:spPr>
            <a:xfrm>
              <a:off x="5488357" y="4692025"/>
              <a:ext cx="250390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50" dirty="0"/>
                <a:t>1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20A1482-F0E5-8D9B-AC9D-C5042A8EF366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admin</a:t>
            </a:r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5E654C-FB5F-0E9A-DDCD-BC8983C6A05A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1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6FC09-1BD5-6D32-C87C-A1A4C87AF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D014B0-4AF7-AEB8-8923-BE42462D8C2A}"/>
              </a:ext>
            </a:extLst>
          </p:cNvPr>
          <p:cNvSpPr/>
          <p:nvPr/>
        </p:nvSpPr>
        <p:spPr>
          <a:xfrm>
            <a:off x="2783815" y="1451200"/>
            <a:ext cx="9152868" cy="407345"/>
          </a:xfrm>
          <a:prstGeom prst="rect">
            <a:avLst/>
          </a:prstGeom>
          <a:solidFill>
            <a:srgbClr val="B5CEE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F43D41-0273-674E-6E03-CA61A42D39C1}"/>
              </a:ext>
            </a:extLst>
          </p:cNvPr>
          <p:cNvSpPr/>
          <p:nvPr/>
        </p:nvSpPr>
        <p:spPr>
          <a:xfrm>
            <a:off x="2783817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2685CC-6A58-24CE-1058-73433ABD6E06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0C7420-0557-FA02-65B8-BF1A3D12D893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7027B-EAD8-DF9D-634D-2846320D6FD6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09A0AA-F386-0ECA-7B03-B697C9E6B9C9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EBA8B683-8CF4-A88A-1AD5-0396FE5D3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C716D6F1-E0E6-BF31-04CF-295BDCCE6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9DE5B42-DB31-FF86-E89C-A18B1ED6855F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A24F58-5580-398A-8C40-DD9B08D4DCE4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67BD64EB-CA2D-ABD6-788D-F4446D318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EE9654C-2A46-3C04-7927-82E7ED1DECB1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8E2E1-A48B-6A0F-A21F-A9358120AB2B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9DA2DA-6AFF-2DA2-267B-F58B2E0BC381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AFB83F6E-73A0-2E0D-F55E-A9B7496C1A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0C28E00-012F-0700-35BD-EBA649326525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F2FA60BF-824D-DA7F-6371-8213CD2EED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14B3228-A37A-2AAF-E801-58DDEEBA945F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3D4443-6428-5363-7E6D-92DEECE62592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2BB333DA-4E4F-50CA-9BB1-0169229BB4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5DFD914-97FF-E1C9-2EAB-3825A2E14775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5945EF-0CB9-03ED-DC75-8B5A7B87DEED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15F4E15B-C25C-1A41-8278-8C5B5EE9A0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F7661C-A5DD-DA5B-8BC6-F490FC500A79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9D26CC-6532-2CEE-DD9F-E7089081E4D1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FD69697-3D1F-B5D0-B36C-ECDC2676B9AC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8D4661-3609-A158-577D-979463170170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25EA840-B0E4-6A2D-B088-C1E0A9C05D06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E7241DE-AD41-3D89-F80C-1E375E744314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BB04722-F070-8BF2-747A-1D8E7B97F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20EC27A-E06F-E9BC-FC93-50648CBCF490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BBDB30-38F6-442F-09C8-4B85E7A6E721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8DEDF7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Refresh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239D5-87AA-865E-CECC-AC8836E44159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Xóa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44B028-8196-8856-23C1-72A6950333EB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Thêm</a:t>
            </a:r>
            <a:r>
              <a:rPr lang="en-US" sz="1050" dirty="0"/>
              <a:t> </a:t>
            </a:r>
            <a:r>
              <a:rPr lang="en-US" sz="1050" dirty="0" err="1"/>
              <a:t>mới</a:t>
            </a:r>
            <a:endParaRPr lang="en-US" sz="105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09FF73-450B-FDDC-E202-E4E011AADDAC}"/>
              </a:ext>
            </a:extLst>
          </p:cNvPr>
          <p:cNvCxnSpPr>
            <a:cxnSpLocks/>
          </p:cNvCxnSpPr>
          <p:nvPr/>
        </p:nvCxnSpPr>
        <p:spPr>
          <a:xfrm>
            <a:off x="4563598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86B06C-A588-A0EB-A441-3D6960C223FC}"/>
              </a:ext>
            </a:extLst>
          </p:cNvPr>
          <p:cNvCxnSpPr>
            <a:cxnSpLocks/>
          </p:cNvCxnSpPr>
          <p:nvPr/>
        </p:nvCxnSpPr>
        <p:spPr>
          <a:xfrm>
            <a:off x="5222503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5EECA6-8B37-8167-732A-6BD93E84A334}"/>
              </a:ext>
            </a:extLst>
          </p:cNvPr>
          <p:cNvCxnSpPr>
            <a:cxnSpLocks/>
          </p:cNvCxnSpPr>
          <p:nvPr/>
        </p:nvCxnSpPr>
        <p:spPr>
          <a:xfrm>
            <a:off x="6919796" y="1058570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E2669A-8A1B-534E-329A-949279F6E8B6}"/>
              </a:ext>
            </a:extLst>
          </p:cNvPr>
          <p:cNvCxnSpPr>
            <a:cxnSpLocks/>
          </p:cNvCxnSpPr>
          <p:nvPr/>
        </p:nvCxnSpPr>
        <p:spPr>
          <a:xfrm>
            <a:off x="8617089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D072A6-5679-3501-DB3E-117A882B4619}"/>
              </a:ext>
            </a:extLst>
          </p:cNvPr>
          <p:cNvCxnSpPr>
            <a:cxnSpLocks/>
          </p:cNvCxnSpPr>
          <p:nvPr/>
        </p:nvCxnSpPr>
        <p:spPr>
          <a:xfrm>
            <a:off x="10314381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BA7508-18FB-E8C7-A5BD-FA837ADB4FB8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599EE0-5CBA-772C-80D0-BC596581F360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E2CF399-4785-E116-734E-3583C3D3A237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BAD02C0-A467-9223-5611-7A02C22ED3BC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ED1CD5-C1D3-2B04-3B2C-61617BF0AC56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2696425-6FB7-46A1-47D9-FE76997C3A9E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D0E784-F3AA-740A-10A0-184645829C70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F637A70-7B40-5CA8-12B9-E7A0740C0A1C}"/>
              </a:ext>
            </a:extLst>
          </p:cNvPr>
          <p:cNvSpPr txBox="1"/>
          <p:nvPr/>
        </p:nvSpPr>
        <p:spPr>
          <a:xfrm>
            <a:off x="3217089" y="1149072"/>
            <a:ext cx="102124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4FC33A0-44EC-D7C0-E4EB-C735AA3176D7}"/>
              </a:ext>
            </a:extLst>
          </p:cNvPr>
          <p:cNvSpPr txBox="1"/>
          <p:nvPr/>
        </p:nvSpPr>
        <p:spPr>
          <a:xfrm>
            <a:off x="4684391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C3CF370-C3D7-4164-7092-B3966F9773BF}"/>
              </a:ext>
            </a:extLst>
          </p:cNvPr>
          <p:cNvSpPr txBox="1"/>
          <p:nvPr/>
        </p:nvSpPr>
        <p:spPr>
          <a:xfrm>
            <a:off x="5544162" y="1149072"/>
            <a:ext cx="111407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đăng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nhập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8E2EF0D-7FCF-0024-6A05-FB7A68FDB03F}"/>
              </a:ext>
            </a:extLst>
          </p:cNvPr>
          <p:cNvSpPr txBox="1"/>
          <p:nvPr/>
        </p:nvSpPr>
        <p:spPr>
          <a:xfrm>
            <a:off x="7391701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17DE315-68A9-AC18-6D72-23A6A6E3E77D}"/>
              </a:ext>
            </a:extLst>
          </p:cNvPr>
          <p:cNvSpPr txBox="1"/>
          <p:nvPr/>
        </p:nvSpPr>
        <p:spPr>
          <a:xfrm>
            <a:off x="907438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1CA71F2-4642-0625-9BAE-90F008957257}"/>
              </a:ext>
            </a:extLst>
          </p:cNvPr>
          <p:cNvSpPr txBox="1"/>
          <p:nvPr/>
        </p:nvSpPr>
        <p:spPr>
          <a:xfrm>
            <a:off x="1065360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C1FDD56-F807-38D2-2DDE-5F42A5D97E2F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11B868E-335F-DBF4-FD75-F78A4DC69C3F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BB4AF79-3578-04EC-134C-1D10D15B9E36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F83D9106-E495-3B5D-5C3F-391B001542C8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67F51-7296-A7EA-8596-48601D0D8703}"/>
              </a:ext>
            </a:extLst>
          </p:cNvPr>
          <p:cNvSpPr txBox="1"/>
          <p:nvPr/>
        </p:nvSpPr>
        <p:spPr>
          <a:xfrm>
            <a:off x="2711188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95238-1884-0CF9-77EC-02C2204AE592}"/>
              </a:ext>
            </a:extLst>
          </p:cNvPr>
          <p:cNvSpPr txBox="1"/>
          <p:nvPr/>
        </p:nvSpPr>
        <p:spPr>
          <a:xfrm>
            <a:off x="4487133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766FD-AEC6-F1CE-E3BA-36F8F0043EDA}"/>
              </a:ext>
            </a:extLst>
          </p:cNvPr>
          <p:cNvSpPr txBox="1"/>
          <p:nvPr/>
        </p:nvSpPr>
        <p:spPr>
          <a:xfrm>
            <a:off x="5151807" y="1549824"/>
            <a:ext cx="518091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admin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7D8AEB-67A7-D533-D677-798C026000F6}"/>
              </a:ext>
            </a:extLst>
          </p:cNvPr>
          <p:cNvSpPr txBox="1"/>
          <p:nvPr/>
        </p:nvSpPr>
        <p:spPr>
          <a:xfrm>
            <a:off x="6855243" y="1549824"/>
            <a:ext cx="381836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E1DD93-D666-5815-5992-48168F5E335E}"/>
              </a:ext>
            </a:extLst>
          </p:cNvPr>
          <p:cNvSpPr txBox="1"/>
          <p:nvPr/>
        </p:nvSpPr>
        <p:spPr>
          <a:xfrm>
            <a:off x="10250543" y="1549824"/>
            <a:ext cx="518091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admin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30BD9D-EDDA-3ABA-09CF-C1F5DC825798}"/>
              </a:ext>
            </a:extLst>
          </p:cNvPr>
          <p:cNvGrpSpPr/>
          <p:nvPr/>
        </p:nvGrpSpPr>
        <p:grpSpPr>
          <a:xfrm>
            <a:off x="9419049" y="1599861"/>
            <a:ext cx="93372" cy="95808"/>
            <a:chOff x="9408183" y="1599861"/>
            <a:chExt cx="93372" cy="958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95FFBE-DBB6-FBE6-3453-3C73B2FE9C81}"/>
                </a:ext>
              </a:extLst>
            </p:cNvPr>
            <p:cNvSpPr/>
            <p:nvPr/>
          </p:nvSpPr>
          <p:spPr>
            <a:xfrm>
              <a:off x="9408625" y="1599861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7BD8075-00DE-365D-128D-F77ECA83A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183" y="1602297"/>
              <a:ext cx="93372" cy="9337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F7246F2-40E6-4B2A-63F8-69A58EEDCCAE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admin</a:t>
            </a:r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FC5D70-7D91-CCCA-AF7C-F242B1052051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11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11054-5724-06B8-497A-5A890EE9C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85EE03-ECDA-6AC6-D3A4-F9C406ECFF41}"/>
              </a:ext>
            </a:extLst>
          </p:cNvPr>
          <p:cNvSpPr/>
          <p:nvPr/>
        </p:nvSpPr>
        <p:spPr>
          <a:xfrm>
            <a:off x="2783815" y="1451200"/>
            <a:ext cx="9152868" cy="407345"/>
          </a:xfrm>
          <a:prstGeom prst="rect">
            <a:avLst/>
          </a:prstGeom>
          <a:solidFill>
            <a:srgbClr val="B5CEE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FAB58-91AD-8844-0415-F9E91CBF33D7}"/>
              </a:ext>
            </a:extLst>
          </p:cNvPr>
          <p:cNvSpPr/>
          <p:nvPr/>
        </p:nvSpPr>
        <p:spPr>
          <a:xfrm>
            <a:off x="2783817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7F8FC-35A3-B547-4299-6945F5265E9D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54632-CAF5-1D03-575F-F14ECC4A6254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65ED9-6D74-76B4-E6C4-B9673B430308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DA607-ED7B-D00E-E904-10B15F7B85BC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BFE60E19-EE2C-22CE-6B43-CEB00A414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B7D31DDC-4867-E3C5-B967-8F48EF133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85B3AB-FD7A-5D6B-C102-76B0A7498A0E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3C930B-29F3-DDA4-9F49-6E725250531E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ECC9A9A2-C439-1CBA-BF9F-8CFD2A48F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C08568-CEAA-6C7D-4B0B-A564882AAABA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902EA0-0141-E366-1CA6-C2BD40D69CD2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6290F4-79F0-1D64-7C68-BC1139898CCC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FE85F88D-4FF2-015A-50D5-8F2CABA305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A07F1A1-D30D-80DF-FE94-A11F212910F4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319EF7B4-268E-47C3-A211-A2D3446E48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D3DFB94-DF30-BE26-832E-07DD4FB99DCF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9D8E5-20EE-BF20-AEE7-9567AD35112F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1DB1E435-D170-23BC-E256-AE9067D49E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A61826F-03B6-DAC2-386D-6DC51F01A627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D7BD5A-6EB9-1F38-DD17-FE7E04F15BDF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ED8EF3E1-0D6D-D52A-F85D-315FE282AB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953A739-AB5B-392E-88C3-F934A5CF32A2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36D0838-7BBA-AD5A-B4DA-78E938B3EB13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34335B5-94D3-5E29-7A80-9F199E4332E7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7B5F8B-0408-92B6-0FE5-BC9DCF25A9C4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4EE240-C728-38B2-3F38-86837C8C1DDC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76FC6E1-982D-308F-7463-4576E7993201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B751C52-A874-68ED-FEA6-69A2A1735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A20C092-04C7-6D92-451A-2C4C9E574EB5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AD5B6F-0178-0BB7-1F9F-D617D11A8F1E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8DEDF7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Refresh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6B336-E646-0024-832C-A65BCEF208EC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Xóa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8EE7E-8D15-1EB2-4C58-8F8F14279A62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Thêm</a:t>
            </a:r>
            <a:r>
              <a:rPr lang="en-US" sz="1050" dirty="0"/>
              <a:t> </a:t>
            </a:r>
            <a:r>
              <a:rPr lang="en-US" sz="1050" dirty="0" err="1"/>
              <a:t>mới</a:t>
            </a:r>
            <a:endParaRPr lang="en-US" sz="105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11F95-EDC3-D72E-320C-EBDEA21B9ABB}"/>
              </a:ext>
            </a:extLst>
          </p:cNvPr>
          <p:cNvCxnSpPr>
            <a:cxnSpLocks/>
          </p:cNvCxnSpPr>
          <p:nvPr/>
        </p:nvCxnSpPr>
        <p:spPr>
          <a:xfrm>
            <a:off x="4563598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EE1D98-E119-18EE-D33B-B1188AA05083}"/>
              </a:ext>
            </a:extLst>
          </p:cNvPr>
          <p:cNvCxnSpPr>
            <a:cxnSpLocks/>
          </p:cNvCxnSpPr>
          <p:nvPr/>
        </p:nvCxnSpPr>
        <p:spPr>
          <a:xfrm>
            <a:off x="5222503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606C25-1BD5-25A0-8D9F-231DF43D8BD7}"/>
              </a:ext>
            </a:extLst>
          </p:cNvPr>
          <p:cNvCxnSpPr>
            <a:cxnSpLocks/>
          </p:cNvCxnSpPr>
          <p:nvPr/>
        </p:nvCxnSpPr>
        <p:spPr>
          <a:xfrm>
            <a:off x="6919796" y="1058570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69F107-BBFC-4DEE-9DF8-643F73CF89BC}"/>
              </a:ext>
            </a:extLst>
          </p:cNvPr>
          <p:cNvCxnSpPr>
            <a:cxnSpLocks/>
          </p:cNvCxnSpPr>
          <p:nvPr/>
        </p:nvCxnSpPr>
        <p:spPr>
          <a:xfrm>
            <a:off x="8617089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5F743A-158A-1CA1-3C4A-8D3EAB27449C}"/>
              </a:ext>
            </a:extLst>
          </p:cNvPr>
          <p:cNvCxnSpPr>
            <a:cxnSpLocks/>
          </p:cNvCxnSpPr>
          <p:nvPr/>
        </p:nvCxnSpPr>
        <p:spPr>
          <a:xfrm>
            <a:off x="10314381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47E3CE-30AD-E945-D22E-22D3A4959C43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C37F1F3-84D2-EA5B-195F-70279235DF2E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43485-3C03-B11C-A848-1BF494CDD012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DD095A-F2D3-7C80-C6BE-AEE002726ECE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9401768-DB99-6829-C36A-40C0E03B00D9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A8093B3-7522-88ED-708A-39FE6A4BBDBB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F94D55-6205-1B45-D0BA-AE59CE3AA77E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3BB642C-B801-B67F-EF57-E6C59FB1360D}"/>
              </a:ext>
            </a:extLst>
          </p:cNvPr>
          <p:cNvSpPr txBox="1"/>
          <p:nvPr/>
        </p:nvSpPr>
        <p:spPr>
          <a:xfrm>
            <a:off x="3217089" y="1149072"/>
            <a:ext cx="102124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E3F1F-D168-D44D-C17B-AD19763BCEE9}"/>
              </a:ext>
            </a:extLst>
          </p:cNvPr>
          <p:cNvSpPr txBox="1"/>
          <p:nvPr/>
        </p:nvSpPr>
        <p:spPr>
          <a:xfrm>
            <a:off x="4684391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1F7551-389C-86DE-B897-EC290FF4D126}"/>
              </a:ext>
            </a:extLst>
          </p:cNvPr>
          <p:cNvSpPr txBox="1"/>
          <p:nvPr/>
        </p:nvSpPr>
        <p:spPr>
          <a:xfrm>
            <a:off x="5544162" y="1149072"/>
            <a:ext cx="111407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đăng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nhập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D9E8CD8-2DA6-BF35-C383-2232ACDC4554}"/>
              </a:ext>
            </a:extLst>
          </p:cNvPr>
          <p:cNvSpPr txBox="1"/>
          <p:nvPr/>
        </p:nvSpPr>
        <p:spPr>
          <a:xfrm>
            <a:off x="7391701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1063964-33C7-AA1C-237E-C8732D25DF4B}"/>
              </a:ext>
            </a:extLst>
          </p:cNvPr>
          <p:cNvSpPr txBox="1"/>
          <p:nvPr/>
        </p:nvSpPr>
        <p:spPr>
          <a:xfrm>
            <a:off x="907438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E01F03-0F6D-8C46-DE09-DA1D793A711B}"/>
              </a:ext>
            </a:extLst>
          </p:cNvPr>
          <p:cNvSpPr txBox="1"/>
          <p:nvPr/>
        </p:nvSpPr>
        <p:spPr>
          <a:xfrm>
            <a:off x="1065360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5F200AF-142A-315E-07C5-08DE92C957CA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4D40A86-BE8A-889F-41C4-48757028CD1B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34408DE-5CE0-7695-4C2C-EC2C9EDAC301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224F1D2A-9D56-A549-0467-69B5D8BC431C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AF722-496F-B925-E304-8D8FAD7699E3}"/>
              </a:ext>
            </a:extLst>
          </p:cNvPr>
          <p:cNvSpPr txBox="1"/>
          <p:nvPr/>
        </p:nvSpPr>
        <p:spPr>
          <a:xfrm>
            <a:off x="2711188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5C7A0-7A9B-8795-2514-F749082B722C}"/>
              </a:ext>
            </a:extLst>
          </p:cNvPr>
          <p:cNvSpPr txBox="1"/>
          <p:nvPr/>
        </p:nvSpPr>
        <p:spPr>
          <a:xfrm>
            <a:off x="4487133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8099C-25B0-F9BB-0E86-15C0586C4BEE}"/>
              </a:ext>
            </a:extLst>
          </p:cNvPr>
          <p:cNvSpPr txBox="1"/>
          <p:nvPr/>
        </p:nvSpPr>
        <p:spPr>
          <a:xfrm>
            <a:off x="5151807" y="1549824"/>
            <a:ext cx="518091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admin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91B76-40AD-8A56-0B0D-FC3FD11374AD}"/>
              </a:ext>
            </a:extLst>
          </p:cNvPr>
          <p:cNvSpPr txBox="1"/>
          <p:nvPr/>
        </p:nvSpPr>
        <p:spPr>
          <a:xfrm>
            <a:off x="6855243" y="1549824"/>
            <a:ext cx="381836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D862E8-C232-A737-A970-F87AA4DD48FB}"/>
              </a:ext>
            </a:extLst>
          </p:cNvPr>
          <p:cNvSpPr txBox="1"/>
          <p:nvPr/>
        </p:nvSpPr>
        <p:spPr>
          <a:xfrm>
            <a:off x="10250543" y="1549824"/>
            <a:ext cx="518091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admin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C9A5DA-4462-DA86-6D83-2CA7FFA36B67}"/>
              </a:ext>
            </a:extLst>
          </p:cNvPr>
          <p:cNvGrpSpPr/>
          <p:nvPr/>
        </p:nvGrpSpPr>
        <p:grpSpPr>
          <a:xfrm>
            <a:off x="9419049" y="1599861"/>
            <a:ext cx="93372" cy="95808"/>
            <a:chOff x="9408183" y="1599861"/>
            <a:chExt cx="93372" cy="958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0CDEC5-1A53-72C7-62D3-173217632A57}"/>
                </a:ext>
              </a:extLst>
            </p:cNvPr>
            <p:cNvSpPr/>
            <p:nvPr/>
          </p:nvSpPr>
          <p:spPr>
            <a:xfrm>
              <a:off x="9408625" y="1599861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380AAF2-9217-A1AB-EBC6-DBE7907A9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183" y="1602297"/>
              <a:ext cx="93372" cy="9337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1661DB-A45F-81CA-4B02-52FC98DA3181}"/>
              </a:ext>
            </a:extLst>
          </p:cNvPr>
          <p:cNvGrpSpPr/>
          <p:nvPr/>
        </p:nvGrpSpPr>
        <p:grpSpPr>
          <a:xfrm>
            <a:off x="4054521" y="2764270"/>
            <a:ext cx="4082958" cy="1329460"/>
            <a:chOff x="4054521" y="2764270"/>
            <a:chExt cx="4082958" cy="132946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3167375-5A66-6C46-C896-2F82B5C044B9}"/>
                </a:ext>
              </a:extLst>
            </p:cNvPr>
            <p:cNvSpPr/>
            <p:nvPr/>
          </p:nvSpPr>
          <p:spPr>
            <a:xfrm>
              <a:off x="4054521" y="2764270"/>
              <a:ext cx="4082958" cy="1329460"/>
            </a:xfrm>
            <a:prstGeom prst="roundRect">
              <a:avLst>
                <a:gd name="adj" fmla="val 565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016152-2317-A45D-3057-3DFAB3188773}"/>
                </a:ext>
              </a:extLst>
            </p:cNvPr>
            <p:cNvSpPr txBox="1"/>
            <p:nvPr/>
          </p:nvSpPr>
          <p:spPr>
            <a:xfrm>
              <a:off x="4061670" y="2787795"/>
              <a:ext cx="13127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Xác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nhận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xóa</a:t>
              </a:r>
              <a:endPara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955480A-11B5-6C9B-B5F5-F3401031D083}"/>
                </a:ext>
              </a:extLst>
            </p:cNvPr>
            <p:cNvSpPr txBox="1"/>
            <p:nvPr/>
          </p:nvSpPr>
          <p:spPr>
            <a:xfrm>
              <a:off x="4585508" y="3286706"/>
              <a:ext cx="35338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Bạn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có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chắc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chắn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muốn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xóa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tài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khoản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này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không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?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597D220-D1D1-BC9E-42FE-FC87DE522348}"/>
                </a:ext>
              </a:extLst>
            </p:cNvPr>
            <p:cNvGrpSpPr/>
            <p:nvPr/>
          </p:nvGrpSpPr>
          <p:grpSpPr>
            <a:xfrm>
              <a:off x="7929246" y="2855296"/>
              <a:ext cx="89867" cy="89867"/>
              <a:chOff x="3406140" y="480422"/>
              <a:chExt cx="240030" cy="24003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46DAEE7-942E-7082-49D9-EFC328A6A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40" y="480423"/>
                <a:ext cx="240030" cy="24002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095176C-D33B-5FC5-F4FD-3C0CE716A8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6140" y="480422"/>
                <a:ext cx="240030" cy="240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032B4CB-F1B9-ED08-DEAD-655E17579C78}"/>
                </a:ext>
              </a:extLst>
            </p:cNvPr>
            <p:cNvGrpSpPr/>
            <p:nvPr/>
          </p:nvGrpSpPr>
          <p:grpSpPr>
            <a:xfrm>
              <a:off x="4245143" y="3256466"/>
              <a:ext cx="241689" cy="241689"/>
              <a:chOff x="5250784" y="148379"/>
              <a:chExt cx="236852" cy="23685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8833BC8-D62D-BB0B-9C6C-7049DBC73047}"/>
                  </a:ext>
                </a:extLst>
              </p:cNvPr>
              <p:cNvSpPr/>
              <p:nvPr/>
            </p:nvSpPr>
            <p:spPr>
              <a:xfrm>
                <a:off x="5250784" y="148379"/>
                <a:ext cx="236852" cy="236852"/>
              </a:xfrm>
              <a:prstGeom prst="rect">
                <a:avLst/>
              </a:prstGeom>
              <a:solidFill>
                <a:srgbClr val="9DC99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5" name="Picture 5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9C89C720-7C7C-2C32-344E-A93677FE5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0243" y="187838"/>
                <a:ext cx="157935" cy="157935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5CD956B-4461-AA3F-90B5-C535BBEEC3DC}"/>
                </a:ext>
              </a:extLst>
            </p:cNvPr>
            <p:cNvGrpSpPr/>
            <p:nvPr/>
          </p:nvGrpSpPr>
          <p:grpSpPr>
            <a:xfrm>
              <a:off x="5614213" y="3695184"/>
              <a:ext cx="963574" cy="231358"/>
              <a:chOff x="5903033" y="3695184"/>
              <a:chExt cx="963574" cy="23135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C81E5DA-A39B-8660-07F1-A0D49A3D99AC}"/>
                  </a:ext>
                </a:extLst>
              </p:cNvPr>
              <p:cNvSpPr/>
              <p:nvPr/>
            </p:nvSpPr>
            <p:spPr>
              <a:xfrm>
                <a:off x="5903033" y="3695184"/>
                <a:ext cx="391902" cy="227683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Yes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174D79D-6C4C-DD37-1513-72ACF570DD49}"/>
                  </a:ext>
                </a:extLst>
              </p:cNvPr>
              <p:cNvSpPr/>
              <p:nvPr/>
            </p:nvSpPr>
            <p:spPr>
              <a:xfrm>
                <a:off x="6474705" y="3698859"/>
                <a:ext cx="391902" cy="227683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No</a:t>
                </a: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B3ECC6E-7341-4810-0D57-75FD96F76F2C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admin</a:t>
            </a:r>
            <a:endParaRPr 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34A0E3-DA14-5A01-D5D5-B4F94B94E720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08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6676C-9494-44CE-C9E5-AC48143E1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B8D6C0-4BB0-F7F9-D0A0-6DB781B03D95}"/>
              </a:ext>
            </a:extLst>
          </p:cNvPr>
          <p:cNvSpPr/>
          <p:nvPr/>
        </p:nvSpPr>
        <p:spPr>
          <a:xfrm>
            <a:off x="2783815" y="1451200"/>
            <a:ext cx="9152868" cy="407345"/>
          </a:xfrm>
          <a:prstGeom prst="rect">
            <a:avLst/>
          </a:prstGeom>
          <a:solidFill>
            <a:srgbClr val="B5CEE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DC12B1-3CEA-DB8D-3712-0CE278C19DEB}"/>
              </a:ext>
            </a:extLst>
          </p:cNvPr>
          <p:cNvSpPr/>
          <p:nvPr/>
        </p:nvSpPr>
        <p:spPr>
          <a:xfrm>
            <a:off x="2783817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927B9-82A5-CBDB-549B-6C2E6570FA09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50849-7354-152C-AFB9-454AEEE208D2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3FBD5-0E83-4C53-B3CC-09E140866843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055129-F74F-AFA7-3F0B-4ABA90CA4345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5FF2B929-CC72-40AE-C070-2CF35C811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B4653162-E93D-AE1B-97B1-6F01C535E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B22DDB-D9EB-4C1E-3151-3E92282D6C2D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518BE-070A-B217-E304-E388E959BD51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67A6922D-D7D9-2FD6-2C88-367B930B5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77F47D2-B992-88DF-9D83-DC8573B2038B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C679FB-9CCA-12EB-28CD-93B4CE976D88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F8458D-B963-C05F-A280-EB7BC583DDC9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0A73F27E-57B5-8AFD-E81C-FA14DC6A0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1BE3641-24A8-1819-B217-0F0FF3833FED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6BEA542A-0DF1-9903-DAE0-31A280723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5E20723-720B-0B2B-C78A-F29076859685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31707D-0C13-788F-82D3-F385F1580AD6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88630727-6AD5-A22C-35F6-954FEFF44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763E9B9-1335-B821-409F-083ABC0ABA83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38B69D-3EB9-499A-3B90-E84D8960BCC0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FBE645B8-3B01-1DD9-D4EE-AF2D40D4A4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1B5ECA-048B-18F7-3794-C3C8C38F87D1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C9844E-8F4B-97D2-CE2D-33C1995944BC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0762F10-4458-63FA-3B66-892F34D8FF61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CD2B0BA-1540-BC22-F749-E684255DEC48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692A38-13A4-58A8-3BF4-235D6AFCFFD9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CEA9672-EC59-9FAF-FB73-65A96DE00ACD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E886D6E-2A2B-794F-9014-E1F4B0C9D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67F152B-5C43-90DD-10E0-093A3E57DD99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AA99F-336E-63F9-7ACD-12B84773C848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8DEDF7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Refresh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56DFE5-7ABF-88A8-FBC7-050BD9108BE6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Xóa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037B31-DE4C-F4E8-F297-5F31DE3AD414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Thêm</a:t>
            </a:r>
            <a:r>
              <a:rPr lang="en-US" sz="1050" dirty="0"/>
              <a:t> </a:t>
            </a:r>
            <a:r>
              <a:rPr lang="en-US" sz="1050" dirty="0" err="1"/>
              <a:t>mới</a:t>
            </a:r>
            <a:endParaRPr lang="en-US" sz="105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76E082-EDC6-8A1E-CED0-BCB5F5736AF9}"/>
              </a:ext>
            </a:extLst>
          </p:cNvPr>
          <p:cNvCxnSpPr>
            <a:cxnSpLocks/>
          </p:cNvCxnSpPr>
          <p:nvPr/>
        </p:nvCxnSpPr>
        <p:spPr>
          <a:xfrm>
            <a:off x="4563598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116C23-28DB-EFD9-223B-AB8E5B1CF91D}"/>
              </a:ext>
            </a:extLst>
          </p:cNvPr>
          <p:cNvCxnSpPr>
            <a:cxnSpLocks/>
          </p:cNvCxnSpPr>
          <p:nvPr/>
        </p:nvCxnSpPr>
        <p:spPr>
          <a:xfrm>
            <a:off x="5222503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320143-C069-71DE-EDC6-261D7451186D}"/>
              </a:ext>
            </a:extLst>
          </p:cNvPr>
          <p:cNvCxnSpPr>
            <a:cxnSpLocks/>
          </p:cNvCxnSpPr>
          <p:nvPr/>
        </p:nvCxnSpPr>
        <p:spPr>
          <a:xfrm>
            <a:off x="6919796" y="1058570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B35717-F42F-61B3-D271-48385FC29056}"/>
              </a:ext>
            </a:extLst>
          </p:cNvPr>
          <p:cNvCxnSpPr>
            <a:cxnSpLocks/>
          </p:cNvCxnSpPr>
          <p:nvPr/>
        </p:nvCxnSpPr>
        <p:spPr>
          <a:xfrm>
            <a:off x="8617089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3B7438-60B2-90EF-0553-A22CC2CA271D}"/>
              </a:ext>
            </a:extLst>
          </p:cNvPr>
          <p:cNvCxnSpPr>
            <a:cxnSpLocks/>
          </p:cNvCxnSpPr>
          <p:nvPr/>
        </p:nvCxnSpPr>
        <p:spPr>
          <a:xfrm>
            <a:off x="10314381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A3E4A5-5295-6A67-7824-A0F912395135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1E50E6-6180-03E3-BC0F-AC39317F3EC8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970062-0EB6-C35A-00BD-464A7918A1DD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9671D8-C2D5-58D3-0C51-E8D23C7A0E1D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C5BD15B-F003-8CDB-D3B3-EA6B0C4242AB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5077E9-1E21-1B80-768A-7F14FA00AEB1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5F4268-BFED-EDBC-7665-2AFD5D83250A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687942E-B8EA-9285-EFEA-3E465B7DF4E6}"/>
              </a:ext>
            </a:extLst>
          </p:cNvPr>
          <p:cNvSpPr txBox="1"/>
          <p:nvPr/>
        </p:nvSpPr>
        <p:spPr>
          <a:xfrm>
            <a:off x="3217089" y="1149072"/>
            <a:ext cx="102124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BEC61EC-24E5-A0F9-D8FE-53E5BA832695}"/>
              </a:ext>
            </a:extLst>
          </p:cNvPr>
          <p:cNvSpPr txBox="1"/>
          <p:nvPr/>
        </p:nvSpPr>
        <p:spPr>
          <a:xfrm>
            <a:off x="4684391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CCA3DCC-DE7A-0CAB-7ADD-1909C99B1C4F}"/>
              </a:ext>
            </a:extLst>
          </p:cNvPr>
          <p:cNvSpPr txBox="1"/>
          <p:nvPr/>
        </p:nvSpPr>
        <p:spPr>
          <a:xfrm>
            <a:off x="5544162" y="1149072"/>
            <a:ext cx="111407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đăng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nhập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F0F73B4-61CD-CF8A-50B2-4833D9937021}"/>
              </a:ext>
            </a:extLst>
          </p:cNvPr>
          <p:cNvSpPr txBox="1"/>
          <p:nvPr/>
        </p:nvSpPr>
        <p:spPr>
          <a:xfrm>
            <a:off x="7391701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7B9A820-EBDF-5FC3-F8E9-BE3282C93F8C}"/>
              </a:ext>
            </a:extLst>
          </p:cNvPr>
          <p:cNvSpPr txBox="1"/>
          <p:nvPr/>
        </p:nvSpPr>
        <p:spPr>
          <a:xfrm>
            <a:off x="907438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0EF077F-CEF8-E785-4D25-16C09ABBCCC3}"/>
              </a:ext>
            </a:extLst>
          </p:cNvPr>
          <p:cNvSpPr txBox="1"/>
          <p:nvPr/>
        </p:nvSpPr>
        <p:spPr>
          <a:xfrm>
            <a:off x="1065360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9743D64-2D16-3AB4-68C9-F4C7ACCB7CD9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4F76D87-DC5B-DE3B-AF86-999230ADC62A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345B6B6-5E09-5CB5-F3DC-706DB33253C6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5B95D095-00D1-421B-D88E-79D439F73EC7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11B37-C75D-F173-48D1-CC90995750CD}"/>
              </a:ext>
            </a:extLst>
          </p:cNvPr>
          <p:cNvSpPr txBox="1"/>
          <p:nvPr/>
        </p:nvSpPr>
        <p:spPr>
          <a:xfrm>
            <a:off x="2711188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E61FE-2181-7052-C6CB-35B4877BFD32}"/>
              </a:ext>
            </a:extLst>
          </p:cNvPr>
          <p:cNvSpPr txBox="1"/>
          <p:nvPr/>
        </p:nvSpPr>
        <p:spPr>
          <a:xfrm>
            <a:off x="4487133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1BCFD-EEF8-53C9-243D-99D3A0B56027}"/>
              </a:ext>
            </a:extLst>
          </p:cNvPr>
          <p:cNvSpPr txBox="1"/>
          <p:nvPr/>
        </p:nvSpPr>
        <p:spPr>
          <a:xfrm>
            <a:off x="5151807" y="1549824"/>
            <a:ext cx="518091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admin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DDED0-ADF4-B3C6-44F5-25114810F9D7}"/>
              </a:ext>
            </a:extLst>
          </p:cNvPr>
          <p:cNvSpPr txBox="1"/>
          <p:nvPr/>
        </p:nvSpPr>
        <p:spPr>
          <a:xfrm>
            <a:off x="6855243" y="1549824"/>
            <a:ext cx="381836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501CAD-634B-DB06-FD74-A27736532932}"/>
              </a:ext>
            </a:extLst>
          </p:cNvPr>
          <p:cNvSpPr txBox="1"/>
          <p:nvPr/>
        </p:nvSpPr>
        <p:spPr>
          <a:xfrm>
            <a:off x="10250543" y="1549824"/>
            <a:ext cx="518091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admin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A33CFF-E3B1-2CA4-709E-113DD8861A26}"/>
              </a:ext>
            </a:extLst>
          </p:cNvPr>
          <p:cNvGrpSpPr/>
          <p:nvPr/>
        </p:nvGrpSpPr>
        <p:grpSpPr>
          <a:xfrm>
            <a:off x="9419049" y="1599861"/>
            <a:ext cx="93372" cy="95808"/>
            <a:chOff x="9408183" y="1599861"/>
            <a:chExt cx="93372" cy="958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84963B2-9670-EA61-DF3E-CBE818432A3D}"/>
                </a:ext>
              </a:extLst>
            </p:cNvPr>
            <p:cNvSpPr/>
            <p:nvPr/>
          </p:nvSpPr>
          <p:spPr>
            <a:xfrm>
              <a:off x="9408625" y="1599861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335819D-DDD1-DED9-00F3-5C4BA5DC7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183" y="1602297"/>
              <a:ext cx="93372" cy="9337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1F6548A-D214-9277-5AE5-66AF30F09B3A}"/>
              </a:ext>
            </a:extLst>
          </p:cNvPr>
          <p:cNvGrpSpPr/>
          <p:nvPr/>
        </p:nvGrpSpPr>
        <p:grpSpPr>
          <a:xfrm>
            <a:off x="4489987" y="2764270"/>
            <a:ext cx="3212026" cy="1329460"/>
            <a:chOff x="4538497" y="2764270"/>
            <a:chExt cx="3212026" cy="132946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EBF8639-9D17-D3A9-64C3-E8481E4C1C45}"/>
                </a:ext>
              </a:extLst>
            </p:cNvPr>
            <p:cNvSpPr/>
            <p:nvPr/>
          </p:nvSpPr>
          <p:spPr>
            <a:xfrm>
              <a:off x="4538497" y="2764270"/>
              <a:ext cx="3212026" cy="1329460"/>
            </a:xfrm>
            <a:prstGeom prst="roundRect">
              <a:avLst>
                <a:gd name="adj" fmla="val 565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AF6B48-E8A1-9FFB-0495-7A5D2EA82A46}"/>
                </a:ext>
              </a:extLst>
            </p:cNvPr>
            <p:cNvSpPr txBox="1"/>
            <p:nvPr/>
          </p:nvSpPr>
          <p:spPr>
            <a:xfrm>
              <a:off x="4545646" y="2787795"/>
              <a:ext cx="13127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Xác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nhận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xóa</a:t>
              </a:r>
              <a:endPara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9CD9EAA-9D3E-0F91-CF69-1784FFCFCC6C}"/>
                </a:ext>
              </a:extLst>
            </p:cNvPr>
            <p:cNvGrpSpPr/>
            <p:nvPr/>
          </p:nvGrpSpPr>
          <p:grpSpPr>
            <a:xfrm>
              <a:off x="7531414" y="2855296"/>
              <a:ext cx="89867" cy="89867"/>
              <a:chOff x="3406140" y="480422"/>
              <a:chExt cx="240030" cy="24003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C6A524D-CF9F-BD4D-91F6-99EB49551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40" y="480423"/>
                <a:ext cx="240030" cy="24002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792E225-9F68-329B-21A4-25ECD151BC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6140" y="480422"/>
                <a:ext cx="240030" cy="240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4C0870-9932-BBAD-0B63-525BB61A0EED}"/>
                </a:ext>
              </a:extLst>
            </p:cNvPr>
            <p:cNvSpPr/>
            <p:nvPr/>
          </p:nvSpPr>
          <p:spPr>
            <a:xfrm>
              <a:off x="5900049" y="3695184"/>
              <a:ext cx="391902" cy="227683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OK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E3718D6-64EC-297B-65FD-2FBC796EB739}"/>
                </a:ext>
              </a:extLst>
            </p:cNvPr>
            <p:cNvGrpSpPr/>
            <p:nvPr/>
          </p:nvGrpSpPr>
          <p:grpSpPr>
            <a:xfrm>
              <a:off x="4721292" y="3228536"/>
              <a:ext cx="252272" cy="369332"/>
              <a:chOff x="4237316" y="3370272"/>
              <a:chExt cx="252272" cy="369332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7EEF3E2-F782-FD0F-7B52-F30109E5A533}"/>
                  </a:ext>
                </a:extLst>
              </p:cNvPr>
              <p:cNvSpPr/>
              <p:nvPr/>
            </p:nvSpPr>
            <p:spPr>
              <a:xfrm>
                <a:off x="4237316" y="3425971"/>
                <a:ext cx="250838" cy="250838"/>
              </a:xfrm>
              <a:prstGeom prst="ellipse">
                <a:avLst/>
              </a:prstGeom>
              <a:solidFill>
                <a:srgbClr val="CBCDF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C04D5C-95A6-28A7-3415-77BC3E3FDD8C}"/>
                  </a:ext>
                </a:extLst>
              </p:cNvPr>
              <p:cNvSpPr txBox="1"/>
              <p:nvPr/>
            </p:nvSpPr>
            <p:spPr>
              <a:xfrm>
                <a:off x="4242404" y="3370272"/>
                <a:ext cx="24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i</a:t>
                </a:r>
                <a:endParaRPr lang="en-US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B0DD98-5E76-9830-099D-90630CA1DC67}"/>
                </a:ext>
              </a:extLst>
            </p:cNvPr>
            <p:cNvSpPr txBox="1"/>
            <p:nvPr/>
          </p:nvSpPr>
          <p:spPr>
            <a:xfrm>
              <a:off x="5069485" y="3286706"/>
              <a:ext cx="255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Tài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khoản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đã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được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xóa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khỏi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danh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sách</a:t>
              </a:r>
              <a:endPara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667BC1A-15DC-5A93-A4D3-F4B08AACAC74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admin</a:t>
            </a:r>
            <a:endParaRPr 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B83CC5-3EAB-06AF-F461-6F6CC6237F1F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5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F5502-A271-28FC-5FA0-38F671177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A9CAE3-5B86-B732-9599-A2AB9926D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07F27F-11D0-4116-45F9-52D83128F29F}"/>
              </a:ext>
            </a:extLst>
          </p:cNvPr>
          <p:cNvGrpSpPr/>
          <p:nvPr/>
        </p:nvGrpSpPr>
        <p:grpSpPr>
          <a:xfrm>
            <a:off x="1087142" y="970837"/>
            <a:ext cx="10242497" cy="4937623"/>
            <a:chOff x="1087142" y="970837"/>
            <a:chExt cx="10242497" cy="49376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4FE6E1-E646-64C5-5096-06AE9BB31869}"/>
                </a:ext>
              </a:extLst>
            </p:cNvPr>
            <p:cNvSpPr/>
            <p:nvPr/>
          </p:nvSpPr>
          <p:spPr>
            <a:xfrm>
              <a:off x="1088572" y="970837"/>
              <a:ext cx="10241067" cy="4937623"/>
            </a:xfrm>
            <a:prstGeom prst="rect">
              <a:avLst/>
            </a:prstGeom>
            <a:solidFill>
              <a:srgbClr val="0FA4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 descr="A close-up of a padlock&#10;&#10;Description automatically generated">
              <a:extLst>
                <a:ext uri="{FF2B5EF4-FFF2-40B4-BE49-F238E27FC236}">
                  <a16:creationId xmlns:a16="http://schemas.microsoft.com/office/drawing/2014/main" id="{8FFEEC53-CC19-60E3-DFB3-9D14C14BA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7"/>
            <a:stretch/>
          </p:blipFill>
          <p:spPr>
            <a:xfrm>
              <a:off x="1087142" y="1337797"/>
              <a:ext cx="6580046" cy="457066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C5B606-9188-C435-FF59-824DF63F72D3}"/>
                </a:ext>
              </a:extLst>
            </p:cNvPr>
            <p:cNvSpPr/>
            <p:nvPr/>
          </p:nvSpPr>
          <p:spPr>
            <a:xfrm>
              <a:off x="1088572" y="978683"/>
              <a:ext cx="10241067" cy="391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126A75-1622-3B9C-F220-8A29ECFF662D}"/>
                </a:ext>
              </a:extLst>
            </p:cNvPr>
            <p:cNvSpPr txBox="1"/>
            <p:nvPr/>
          </p:nvSpPr>
          <p:spPr>
            <a:xfrm>
              <a:off x="7773284" y="2636641"/>
              <a:ext cx="1800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đăng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nhập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1D2B4C-7C57-5639-5FAE-154ACEB46AA3}"/>
                </a:ext>
              </a:extLst>
            </p:cNvPr>
            <p:cNvSpPr/>
            <p:nvPr/>
          </p:nvSpPr>
          <p:spPr>
            <a:xfrm>
              <a:off x="7869659" y="2940906"/>
              <a:ext cx="3244919" cy="320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307E62-927F-D65D-8A23-63E5D373B54F}"/>
                </a:ext>
              </a:extLst>
            </p:cNvPr>
            <p:cNvSpPr/>
            <p:nvPr/>
          </p:nvSpPr>
          <p:spPr>
            <a:xfrm>
              <a:off x="7869658" y="3660616"/>
              <a:ext cx="3244921" cy="320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57AD2B-7B28-C892-8451-C2398F4C6BAF}"/>
                </a:ext>
              </a:extLst>
            </p:cNvPr>
            <p:cNvSpPr txBox="1"/>
            <p:nvPr/>
          </p:nvSpPr>
          <p:spPr>
            <a:xfrm>
              <a:off x="7773284" y="3346129"/>
              <a:ext cx="1800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Mật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khẩu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F8A05E-6286-B559-3A68-847C8B1CBF30}"/>
                </a:ext>
              </a:extLst>
            </p:cNvPr>
            <p:cNvSpPr/>
            <p:nvPr/>
          </p:nvSpPr>
          <p:spPr>
            <a:xfrm>
              <a:off x="7869657" y="4145035"/>
              <a:ext cx="3244921" cy="500485"/>
            </a:xfrm>
            <a:prstGeom prst="rect">
              <a:avLst/>
            </a:prstGeom>
            <a:solidFill>
              <a:srgbClr val="5AC6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75B5E6-3C9B-F9C0-6953-00446F8B6282}"/>
                </a:ext>
              </a:extLst>
            </p:cNvPr>
            <p:cNvSpPr txBox="1"/>
            <p:nvPr/>
          </p:nvSpPr>
          <p:spPr>
            <a:xfrm>
              <a:off x="8591871" y="4279637"/>
              <a:ext cx="1800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ĐĂNG NHẬP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C51DC38-465D-F0A4-9C18-8549A3219B3F}"/>
                </a:ext>
              </a:extLst>
            </p:cNvPr>
            <p:cNvSpPr txBox="1"/>
            <p:nvPr/>
          </p:nvSpPr>
          <p:spPr>
            <a:xfrm>
              <a:off x="7773563" y="5130016"/>
              <a:ext cx="3352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đăng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nhập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hoặc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mật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khẩu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không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đúng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FF2238-B274-4D39-1253-C55E5F877678}"/>
                </a:ext>
              </a:extLst>
            </p:cNvPr>
            <p:cNvSpPr txBox="1"/>
            <p:nvPr/>
          </p:nvSpPr>
          <p:spPr>
            <a:xfrm>
              <a:off x="1100002" y="1032276"/>
              <a:ext cx="2323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ĐĂNG NHẬP HỆ THỐNG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D5D3F3A-A927-DCC7-8EC0-64030DB98368}"/>
                </a:ext>
              </a:extLst>
            </p:cNvPr>
            <p:cNvGrpSpPr/>
            <p:nvPr/>
          </p:nvGrpSpPr>
          <p:grpSpPr>
            <a:xfrm>
              <a:off x="11057428" y="1117045"/>
              <a:ext cx="114300" cy="114300"/>
              <a:chOff x="3406140" y="434340"/>
              <a:chExt cx="240030" cy="24003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2446D1F-AF4D-49E6-6D01-0E64D5FF2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40" y="434340"/>
                <a:ext cx="240030" cy="2400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357C3DB-12D6-F532-E30E-51A71C5D20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6140" y="434340"/>
                <a:ext cx="240030" cy="2400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5411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8194C-96B7-202C-E799-AFB2D3998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oom with tables and chairs&#10;&#10;Description automatically generated">
            <a:extLst>
              <a:ext uri="{FF2B5EF4-FFF2-40B4-BE49-F238E27FC236}">
                <a16:creationId xmlns:a16="http://schemas.microsoft.com/office/drawing/2014/main" id="{378C08EE-048D-C4DD-0F6F-29771D108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7" b="9333"/>
          <a:stretch/>
        </p:blipFill>
        <p:spPr>
          <a:xfrm>
            <a:off x="2662813" y="402277"/>
            <a:ext cx="9529187" cy="64557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1D7150-B354-4CAD-3101-572A8C43DC0B}"/>
              </a:ext>
            </a:extLst>
          </p:cNvPr>
          <p:cNvSpPr/>
          <p:nvPr/>
        </p:nvSpPr>
        <p:spPr>
          <a:xfrm>
            <a:off x="-1" y="385232"/>
            <a:ext cx="2545308" cy="6472768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34C54-BF71-0766-38E8-5BF265BE5C0E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219CE6-7474-4AF4-5C32-58CBB844599C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F50BFC-A6AD-153C-2C04-F4517D81686C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37FE6D90-83C7-05EB-7799-76AE7C6B2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AB047800-311F-9A40-278A-408C78CAB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BD7A94-2830-E1C3-F7B8-C5CD5A50B653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F8E896-6FAC-5BAC-49B2-A8A043DDDF4B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87E6A37A-944D-0091-8388-E16E4640A2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309A457-D49E-392F-825D-2D21D6C2ABD0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B040B5-F0E2-A1A6-7C4B-093F37CDE7B2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9426F0-D583-B4F9-A7DB-97CBFA223FBD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A924C00F-98F7-46AC-3C3D-0605CD8233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67801A2-4332-58F9-E03D-85C80BD249EE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4F83AC89-E6CD-0581-1891-15A7411C89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62DA85B-B967-3CBC-726B-5BBE3751DA51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6004A3-7FA3-E7FF-0D57-71D4C3D7F8AD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E29B3FF3-5750-6BFF-14A5-380C2B3596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D9DE3F6-A2CE-3E7E-764C-0AD4FE157102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0D3FD2-0431-5F9A-8719-CB9678D8CC76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283A8DDB-E9BB-A89E-81FE-AB848B402E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7C9FBA-D3EC-8B36-67D9-D2E88EFC0DD5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E10DC6-DEB4-4439-7A74-EA4063606C40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BBB6CDD-BEA9-BCDD-6476-3D659A6A8FC5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65AE6CE-0F32-E7D5-5E76-7CF05C8839B6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F84EDC3-BD95-5312-95E3-10F1E4E09C3A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28D4C21-DE07-8D55-7A48-BDC16FC422EB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7E50EA7-8E4D-91B0-993A-6FAF6E8FA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051480-CF1E-40FC-90DF-3B58CF24ADCA}"/>
              </a:ext>
            </a:extLst>
          </p:cNvPr>
          <p:cNvGrpSpPr/>
          <p:nvPr/>
        </p:nvGrpSpPr>
        <p:grpSpPr>
          <a:xfrm>
            <a:off x="4054521" y="2764270"/>
            <a:ext cx="4082958" cy="1329460"/>
            <a:chOff x="3644261" y="2409621"/>
            <a:chExt cx="4082958" cy="132946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9BBF63D-0A97-AD66-5B1F-66A8906F6EBC}"/>
                </a:ext>
              </a:extLst>
            </p:cNvPr>
            <p:cNvSpPr/>
            <p:nvPr/>
          </p:nvSpPr>
          <p:spPr>
            <a:xfrm>
              <a:off x="3644261" y="2409621"/>
              <a:ext cx="4082958" cy="1329460"/>
            </a:xfrm>
            <a:prstGeom prst="roundRect">
              <a:avLst>
                <a:gd name="adj" fmla="val 565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0818AB5-CEA3-1A5C-B35B-084308A7B6E4}"/>
                </a:ext>
              </a:extLst>
            </p:cNvPr>
            <p:cNvSpPr txBox="1"/>
            <p:nvPr/>
          </p:nvSpPr>
          <p:spPr>
            <a:xfrm>
              <a:off x="3651410" y="2433146"/>
              <a:ext cx="13127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Thông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báo</a:t>
              </a:r>
              <a:endPara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605A93-949C-730C-D527-1999C174CE27}"/>
                </a:ext>
              </a:extLst>
            </p:cNvPr>
            <p:cNvSpPr txBox="1"/>
            <p:nvPr/>
          </p:nvSpPr>
          <p:spPr>
            <a:xfrm>
              <a:off x="4175248" y="2932057"/>
              <a:ext cx="35338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Nhân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viên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không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có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quyền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truy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cập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vào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tính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năng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này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!</a:t>
              </a:r>
            </a:p>
          </p:txBody>
        </p:sp>
        <p:pic>
          <p:nvPicPr>
            <p:cNvPr id="7" name="Picture 6" descr="A yellow triangle with a exclamation mark&#10;&#10;Description automatically generated">
              <a:extLst>
                <a:ext uri="{FF2B5EF4-FFF2-40B4-BE49-F238E27FC236}">
                  <a16:creationId xmlns:a16="http://schemas.microsoft.com/office/drawing/2014/main" id="{43AE8703-85E1-72E8-9DB4-380A6F39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02526" y="2868580"/>
              <a:ext cx="289899" cy="336895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6FBA370-9C42-47B4-6D20-076A8C1D3395}"/>
                </a:ext>
              </a:extLst>
            </p:cNvPr>
            <p:cNvGrpSpPr/>
            <p:nvPr/>
          </p:nvGrpSpPr>
          <p:grpSpPr>
            <a:xfrm>
              <a:off x="7518986" y="2500647"/>
              <a:ext cx="89867" cy="89867"/>
              <a:chOff x="3406140" y="480422"/>
              <a:chExt cx="240030" cy="24003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EB4EF2A-A246-8BCC-1C17-075E3B6D5C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40" y="480423"/>
                <a:ext cx="240030" cy="24002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D77911A-C57A-97ED-7DAD-5371CBF008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6140" y="480422"/>
                <a:ext cx="240030" cy="240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28EC23B-D2D7-39A0-9EA2-03472F7EA174}"/>
                </a:ext>
              </a:extLst>
            </p:cNvPr>
            <p:cNvSpPr/>
            <p:nvPr/>
          </p:nvSpPr>
          <p:spPr>
            <a:xfrm>
              <a:off x="5492773" y="3340535"/>
              <a:ext cx="391902" cy="227683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OK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69F987-54F2-9127-67D4-8B58824C397D}"/>
              </a:ext>
            </a:extLst>
          </p:cNvPr>
          <p:cNvSpPr txBox="1"/>
          <p:nvPr/>
        </p:nvSpPr>
        <p:spPr>
          <a:xfrm>
            <a:off x="6213" y="39216"/>
            <a:ext cx="787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nhanvien1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22CE2-17C4-71EA-44B1-203880096BDA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79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EE4F1-E752-77C3-DA16-4D349F6F3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op sign in the woods&#10;&#10;Description automatically generated">
            <a:extLst>
              <a:ext uri="{FF2B5EF4-FFF2-40B4-BE49-F238E27FC236}">
                <a16:creationId xmlns:a16="http://schemas.microsoft.com/office/drawing/2014/main" id="{B29964A2-8913-6B6F-EB3D-A2FC9606D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"/>
          <a:stretch/>
        </p:blipFill>
        <p:spPr>
          <a:xfrm>
            <a:off x="2687180" y="419811"/>
            <a:ext cx="9504819" cy="6451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59E91F-7261-72AD-B6B5-CA59BAEA2075}"/>
              </a:ext>
            </a:extLst>
          </p:cNvPr>
          <p:cNvSpPr/>
          <p:nvPr/>
        </p:nvSpPr>
        <p:spPr>
          <a:xfrm>
            <a:off x="-1" y="385232"/>
            <a:ext cx="2545308" cy="6485704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940AE0-6CD2-31A1-A713-E08112A4A65B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F0A085-C568-D74C-F64B-45E7BE09064F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46726-B748-0047-CC14-61BA6D5FBAF3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2C319745-1153-1081-AC3D-7CEA45CFF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417DE1B4-7747-ED07-F2BF-A65EFE78F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01BB3B-33A4-11AF-9792-A50B0918A81F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6E2BE2-419A-153D-7A61-7DC1BE21B33E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53E7FE30-987C-B5CB-33C2-96C7068A09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C9C2AE-5DB6-B693-5545-433AA899EA33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81E6D9-FC6A-98F5-5582-50874F21EBD5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49401C-D936-664E-D45B-A5B57AF738B8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1CE63F24-4905-70A8-80C3-15F8BC721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D588A38-4AC5-9652-2A33-2B2781A3DC17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81C4C688-D2A3-07D8-D849-A29B8A8130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A7BBF79-75AB-FE0D-BE7E-6778FE18C220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D4086F-7505-EBBF-BC79-C25D48545BF4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BA3FC659-E188-FB23-B580-ED9368E0BA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577F297-E7D4-68E1-14D8-F9D80E647D85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79441F-5959-9AD8-692E-F906980CF438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A61111CF-62DC-59F6-09CF-DBC4324ECD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2BBE31-9864-1FF6-37CB-034C8CE08669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493AF63-893A-C1FD-42E9-853362F74B9C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C7E8562-531E-DD0B-CAAB-1C6CE618F853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F35611A-64EA-39D4-00E6-FB53E3663920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6943895-082F-E05E-8DDD-28BC4F0BE6BE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F6A19DF-AD67-6B56-4D0E-D4CC3F883487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F83BE38-4C00-B9B2-EE89-574CC67CF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17298E-3546-441C-412E-DE70F293C8A4}"/>
              </a:ext>
            </a:extLst>
          </p:cNvPr>
          <p:cNvSpPr txBox="1"/>
          <p:nvPr/>
        </p:nvSpPr>
        <p:spPr>
          <a:xfrm>
            <a:off x="6213" y="39216"/>
            <a:ext cx="787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nhanvien1</a:t>
            </a: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F83C0-6F4A-8E9E-D001-A3A04E46929E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8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939F5-AF84-EA8A-A29D-3404D069D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oom with tables and chairs&#10;&#10;Description automatically generated">
            <a:extLst>
              <a:ext uri="{FF2B5EF4-FFF2-40B4-BE49-F238E27FC236}">
                <a16:creationId xmlns:a16="http://schemas.microsoft.com/office/drawing/2014/main" id="{602A3358-ADFF-3C4D-3CD3-BD9CA257E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7" b="9333"/>
          <a:stretch/>
        </p:blipFill>
        <p:spPr>
          <a:xfrm>
            <a:off x="2662813" y="402277"/>
            <a:ext cx="9529187" cy="64557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835CE7-00C8-2AE6-4937-FD014D47F8E0}"/>
              </a:ext>
            </a:extLst>
          </p:cNvPr>
          <p:cNvSpPr/>
          <p:nvPr/>
        </p:nvSpPr>
        <p:spPr>
          <a:xfrm>
            <a:off x="-1" y="385232"/>
            <a:ext cx="2545308" cy="6472768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78AA30-A3E5-B1BD-B162-BC44F7A6BF6F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DB9E06-C5E2-B163-6C8B-4F7B66B1213E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8B7A1-3BCD-71F1-843D-0BA06BEA01D9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B59B5178-7C5A-EDD4-DDC5-A307306EF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53A513FE-59A5-3783-B6E2-DFDB111392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FE4822-988C-9B45-F856-13AFFECC0554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90AD45-AFC0-79D7-8C44-6AE4C7350805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20DF0AA9-3E4A-5FD0-276D-088ABB82A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F5B79F-C996-2100-9606-4D7E037DDEF7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E54EB0-490F-8798-315C-67328C68CA23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585E50-46BF-90CA-ACBF-E9ECAFF2030B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33BBB024-7380-A597-9733-D935647252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F8A1448-6F46-A31B-57A1-32A1907AE5BC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F18E8A78-5C97-C30F-411D-1DD47412B6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3637AD0-EDF0-091B-F345-9B9E7A6427CB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7D2C03-5D74-56EC-291A-4A5E26D09A23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30F387A1-8550-63E2-A224-92992E6DBD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65ABB5B-4BC5-917D-B42B-7D681239BC21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65F99D-EAB3-715F-FD7F-C9637E218066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DA59EB91-BD12-A5BC-65D2-B9314850B4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456981-FB37-6800-D13A-7D5C4C6D1528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5DC7B0-8220-3E60-642C-B4A65737652E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34C08B-FA34-6A3B-F994-CE4718DE8E36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F73ABDE-72FF-5EDD-3FFD-F2BF498188CF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5C4F83-F88D-325A-59B8-C11AD116C9B8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70D428F-02B8-2C9F-A524-D0417CA15D66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7DB3255-BC03-A16F-911F-968CDBCD6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9748ED-5B21-DDFC-B68B-ACD30EFA6710}"/>
              </a:ext>
            </a:extLst>
          </p:cNvPr>
          <p:cNvGrpSpPr/>
          <p:nvPr/>
        </p:nvGrpSpPr>
        <p:grpSpPr>
          <a:xfrm>
            <a:off x="4054521" y="2764270"/>
            <a:ext cx="4082958" cy="1329460"/>
            <a:chOff x="3644261" y="2409621"/>
            <a:chExt cx="4082958" cy="132946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E58D8F9-9838-BF50-61B7-2D41C5F01950}"/>
                </a:ext>
              </a:extLst>
            </p:cNvPr>
            <p:cNvSpPr/>
            <p:nvPr/>
          </p:nvSpPr>
          <p:spPr>
            <a:xfrm>
              <a:off x="3644261" y="2409621"/>
              <a:ext cx="4082958" cy="1329460"/>
            </a:xfrm>
            <a:prstGeom prst="roundRect">
              <a:avLst>
                <a:gd name="adj" fmla="val 565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A8C034A-E0ED-1C68-CE1A-AD9ACE14E5E4}"/>
                </a:ext>
              </a:extLst>
            </p:cNvPr>
            <p:cNvSpPr txBox="1"/>
            <p:nvPr/>
          </p:nvSpPr>
          <p:spPr>
            <a:xfrm>
              <a:off x="3651410" y="2433146"/>
              <a:ext cx="13127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Thông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báo</a:t>
              </a:r>
              <a:endPara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41FB78-EE43-5533-91CC-BFA86BB473F2}"/>
                </a:ext>
              </a:extLst>
            </p:cNvPr>
            <p:cNvSpPr txBox="1"/>
            <p:nvPr/>
          </p:nvSpPr>
          <p:spPr>
            <a:xfrm>
              <a:off x="4175248" y="2932057"/>
              <a:ext cx="35338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Nhân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viên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không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có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quyền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truy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cập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vào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tính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năng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này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!</a:t>
              </a:r>
            </a:p>
          </p:txBody>
        </p:sp>
        <p:pic>
          <p:nvPicPr>
            <p:cNvPr id="7" name="Picture 6" descr="A yellow triangle with a exclamation mark&#10;&#10;Description automatically generated">
              <a:extLst>
                <a:ext uri="{FF2B5EF4-FFF2-40B4-BE49-F238E27FC236}">
                  <a16:creationId xmlns:a16="http://schemas.microsoft.com/office/drawing/2014/main" id="{8C7B9D3C-AC84-A1C1-E90B-DA3039C8B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02526" y="2868580"/>
              <a:ext cx="289899" cy="336895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4C4B73-6CBD-2A6C-7AE1-7AC106951C2D}"/>
                </a:ext>
              </a:extLst>
            </p:cNvPr>
            <p:cNvGrpSpPr/>
            <p:nvPr/>
          </p:nvGrpSpPr>
          <p:grpSpPr>
            <a:xfrm>
              <a:off x="7518986" y="2500647"/>
              <a:ext cx="89867" cy="89867"/>
              <a:chOff x="3406140" y="480422"/>
              <a:chExt cx="240030" cy="24003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FE05D24-22C4-EF66-D607-2ABDA5F5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40" y="480423"/>
                <a:ext cx="240030" cy="24002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5999B5A-62E7-A256-C485-252593959A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6140" y="480422"/>
                <a:ext cx="240030" cy="240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49F4AE-381F-ECFD-720D-F89708C01056}"/>
                </a:ext>
              </a:extLst>
            </p:cNvPr>
            <p:cNvSpPr/>
            <p:nvPr/>
          </p:nvSpPr>
          <p:spPr>
            <a:xfrm>
              <a:off x="5492773" y="3340535"/>
              <a:ext cx="391902" cy="227683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OK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45B4312-E448-13E9-F0DF-04D597BAC1CE}"/>
              </a:ext>
            </a:extLst>
          </p:cNvPr>
          <p:cNvSpPr txBox="1"/>
          <p:nvPr/>
        </p:nvSpPr>
        <p:spPr>
          <a:xfrm>
            <a:off x="6213" y="39216"/>
            <a:ext cx="787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nhanvien1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9F7E5-C621-5C07-18AB-22FD2927F0F5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44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08C3A-C5D6-1830-4C11-223FBCF46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op sign in the woods&#10;&#10;Description automatically generated">
            <a:extLst>
              <a:ext uri="{FF2B5EF4-FFF2-40B4-BE49-F238E27FC236}">
                <a16:creationId xmlns:a16="http://schemas.microsoft.com/office/drawing/2014/main" id="{8A114D7E-529D-73A7-BFB5-EF46F88EC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"/>
          <a:stretch/>
        </p:blipFill>
        <p:spPr>
          <a:xfrm>
            <a:off x="2687180" y="419811"/>
            <a:ext cx="9504819" cy="6451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2E5FCF-1AB5-75DE-8F3C-9242C7F5FCA9}"/>
              </a:ext>
            </a:extLst>
          </p:cNvPr>
          <p:cNvSpPr/>
          <p:nvPr/>
        </p:nvSpPr>
        <p:spPr>
          <a:xfrm>
            <a:off x="-1" y="385232"/>
            <a:ext cx="2545308" cy="6485704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A946F-7351-08BD-98D7-2142E8978D93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6E81F-69CE-711C-7273-3F318A33901A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8FA6D1-E374-3DD2-4826-345808F12C0A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7FC12C26-6F64-7460-61CD-4C1C575DD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C4CF1390-4C01-A963-4EA6-6A1788471E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99EB2D-CA52-9EF6-ECC2-7ABD6A336F2A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3BEA3E-DC53-CFB6-753A-DEADDEB3CA4A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7FC3ED82-D586-B210-97A3-19003F51ED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000D34A-A9E3-6E43-ECFB-BD6566FE0473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B7F57A-85CB-3E5D-6F1E-4324C12A9611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87DDA8-3436-9885-8849-19B381FEC52D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04AE3F4F-57B7-3C66-6AB5-AA25917A5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BA118EA-B2DD-A8D2-F1EF-94E8AB5F3F81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DA240725-785A-C257-6CD1-E025D9A59E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5C0E9BE-E1F7-8E43-2C65-9CB5C3422D35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C76B01-C8C7-032D-C28F-37C1A667979E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E9084446-B453-065D-3538-C046E41FA0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0B721DE-CDE6-0119-A0E6-81263B094122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DF5B13-8ADE-AE81-F2FB-C1410AE082EE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D972A792-0358-691B-DC9C-60FD9DF9C0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F4A31F-277B-FA37-16F0-A7937FA2CDC3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692CA43-3188-8950-68F3-C8F559669345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8F22BDF-7406-A923-3943-90E88C2BA07B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7FBC6D4-785D-4C8A-45D4-8ADE390095AF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7FC6797-8BB3-17F9-8BE9-1B34827511AC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DA26566-129C-6E17-7DB8-6B4B6E9BBC7D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915EC1E-B478-1A7B-93EB-12595ACC6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5188A4-307C-5ED6-86F1-ED8EAA925A29}"/>
              </a:ext>
            </a:extLst>
          </p:cNvPr>
          <p:cNvSpPr txBox="1"/>
          <p:nvPr/>
        </p:nvSpPr>
        <p:spPr>
          <a:xfrm>
            <a:off x="6213" y="39216"/>
            <a:ext cx="787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nhanvien1</a:t>
            </a: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1AAF5-5452-573E-C694-6DEA52ACDA4E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32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oom with tables and chairs&#10;&#10;Description automatically generated">
            <a:extLst>
              <a:ext uri="{FF2B5EF4-FFF2-40B4-BE49-F238E27FC236}">
                <a16:creationId xmlns:a16="http://schemas.microsoft.com/office/drawing/2014/main" id="{2076D5E6-16FB-5010-780C-D06DAA86C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7" b="9333"/>
          <a:stretch/>
        </p:blipFill>
        <p:spPr>
          <a:xfrm>
            <a:off x="2662813" y="402277"/>
            <a:ext cx="9529187" cy="64557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DDC0AC-0C54-EEB9-E45E-0DEBCCDCA231}"/>
              </a:ext>
            </a:extLst>
          </p:cNvPr>
          <p:cNvSpPr/>
          <p:nvPr/>
        </p:nvSpPr>
        <p:spPr>
          <a:xfrm>
            <a:off x="-1" y="385232"/>
            <a:ext cx="2545308" cy="6472768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5CE3F7-0BCE-D30E-139D-AFB2989B4246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1A8E46-D999-68C9-C61E-1A0D934E0FEE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F8A607-A3CB-F1F5-DDE2-3868B17CDC83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45C269D4-07DB-542F-3918-E69D2D574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64FEE5AE-629C-2E8C-D01F-BCB490261D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11CC08-A864-152E-8322-615F8B7439B1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D6DB6C-46C6-B997-424C-6FB0908BD95C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A1C8B3A1-75A7-A623-4190-F351CA0E9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6016D48-3224-8335-36D1-4564E9E94F0A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E52A5C-A84C-4DA1-ADE3-10122B8DA5D5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364E60-8918-2E99-6347-CCFEBE140C68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69B4D2C2-E646-E5ED-86C5-2987612B4D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29F4F72-6FB1-BCC3-2D7F-2D35F8E0FB97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221421F5-A568-3EC5-8397-96CD39708E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69CD349-61D3-0FFA-8C20-52E61CFD8526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8D3B7A-2854-8D49-3DAB-E94DB1BEFD12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88C56940-5AE9-FFFE-AD8E-18FD74924E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7848CD5-D67C-712E-D1EF-8DC3C888E70B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63BE3E-CAD5-191A-5C42-3744B293CC06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81E7EEEF-AFF4-A421-42E9-AC28B54B10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8B26D7B-846B-B8A9-6533-D80B984F46F9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B134E0-0258-4276-E5E8-631AA03DCC21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F9255A5-B9B8-3820-42D7-675E45F728A3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C9472BD-FF6D-011B-9FFF-66ED193D0EDE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22CD2C4-4594-3B10-2C57-233713026C8D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40C00D-C236-5DCF-B480-33877E771DE0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E38C8C-C390-E278-6A2D-7A225576F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40C63D-4292-D74B-DC96-E7910FBA5FAD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admin</a:t>
            </a: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2D490-27BD-39A5-398C-A52D6176280E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46CFD-5997-7D9B-1D6F-FBA9158F9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A9F03-B547-11B3-841E-363D83E6BFB1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B82789-F29B-DC97-B2E8-1A7D2B44E40C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CF92A-AA55-1EB2-DB0D-9F0C7FD61EFE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B4ED01-7D5F-C987-1025-23CB7C4118A7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E81257AF-305C-7B42-3097-7B8ECF7FD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8B7A669F-D519-A51A-9C82-129B5C12F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FD24B0-FB67-596C-5646-8F915A994D41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038BC6-AFFB-73C9-8757-00B078C46449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5D6A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3F83C5B7-8DA3-3F24-C5CF-B5810D95F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7347C4-2A7A-7855-B728-FA46531C05D8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BC2948-1827-C848-E81B-D01503DE6FE3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81EC7-1413-0125-9B99-F4D1A5D17F82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79126D7A-48E6-2712-1E2D-F426CC265C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054A425-B145-350B-FB1D-058038E9CE65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A1DD5E-1509-D091-55F8-943698975607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A5FDBC0C-3346-50C2-D99C-FE70999290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A2FED34-2F8B-98EE-27B7-E469CCC8C832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E62D07-BFD3-D374-0855-C47E396538F1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7CC6BBC7-C7F4-2FB0-AE3B-03C2A744D9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BD8EF85-BE3D-6962-9AD0-206ADDB92088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E018D6-4A7B-0A61-3A51-D3CAB5D9D5BC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821F2442-8F19-0875-BFCA-30871008B8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1A8035E-A3E6-8E95-8D54-CD1A84E3C076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94990E7-ED64-3B7D-30FE-BF3F91060289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00A80CB-27F0-FE47-9836-03A73702487B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DDEEF7F-460D-F4AC-393D-D3E9820D9109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6D6620-1358-B1A2-666A-14FAC84C34F7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4CA3C5-10C7-CCB1-DB72-009FA827D1A6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AAFF9E7-7443-ADE8-DC1C-9D02312C6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9ACDE47-4FE9-52F8-E4F2-047EBF151AA4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1B74E4-21FB-FBFC-6E49-28AE55E47466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8DEDF7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Refresh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7FE88-9AD8-ABD8-97C9-9AA1509B0ABD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Xóa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FBFB3C-8C49-2782-A0B2-7628F6FD4C9C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Thêm</a:t>
            </a:r>
            <a:r>
              <a:rPr lang="en-US" sz="1050" dirty="0"/>
              <a:t> </a:t>
            </a:r>
            <a:r>
              <a:rPr lang="en-US" sz="1050" dirty="0" err="1"/>
              <a:t>mới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6A0CA-BBD5-398F-CD57-732306BE864E}"/>
              </a:ext>
            </a:extLst>
          </p:cNvPr>
          <p:cNvSpPr/>
          <p:nvPr/>
        </p:nvSpPr>
        <p:spPr>
          <a:xfrm>
            <a:off x="2782284" y="1055848"/>
            <a:ext cx="9262704" cy="581986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56682C-9DE3-24E5-19C1-C6DBCB9D2FD9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E4B727-6997-3720-C105-A616328E3F5F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2FEED6-C8CE-8C36-32AA-F076D6A4EDA2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460D4B-C24F-973F-722B-7F81224BB166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49DB59-A596-9643-FC87-0E6306307D9D}"/>
              </a:ext>
            </a:extLst>
          </p:cNvPr>
          <p:cNvCxnSpPr>
            <a:cxnSpLocks/>
          </p:cNvCxnSpPr>
          <p:nvPr/>
        </p:nvCxnSpPr>
        <p:spPr>
          <a:xfrm>
            <a:off x="7621821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D1169E-89AC-B9DE-23AB-BD5D2262F342}"/>
              </a:ext>
            </a:extLst>
          </p:cNvPr>
          <p:cNvCxnSpPr>
            <a:cxnSpLocks/>
          </p:cNvCxnSpPr>
          <p:nvPr/>
        </p:nvCxnSpPr>
        <p:spPr>
          <a:xfrm>
            <a:off x="866681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13E6DF-D6D5-2927-B587-F98CA8890FA1}"/>
              </a:ext>
            </a:extLst>
          </p:cNvPr>
          <p:cNvCxnSpPr>
            <a:cxnSpLocks/>
          </p:cNvCxnSpPr>
          <p:nvPr/>
        </p:nvCxnSpPr>
        <p:spPr>
          <a:xfrm>
            <a:off x="971181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F89C96-E320-83E7-A03F-A9416287EEE8}"/>
              </a:ext>
            </a:extLst>
          </p:cNvPr>
          <p:cNvCxnSpPr>
            <a:cxnSpLocks/>
          </p:cNvCxnSpPr>
          <p:nvPr/>
        </p:nvCxnSpPr>
        <p:spPr>
          <a:xfrm>
            <a:off x="1075680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5440B7-C620-C735-207B-9722888BF1CE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39525D-8AEA-6DBE-C94A-7EA0DAC7E777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789DC4-C514-BC11-7E8F-8B0D10CB0FD7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A2B1171-81B6-0AC7-D9E7-F144C7DD82D6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488F08B-0571-359D-C5C1-07A2A4CC92A8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5D52AA1-95E8-E313-708D-A7B383ABE55E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51C294A-1E66-0150-1258-747BE2305DAE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7CBE7D-754E-DD1D-582A-0E02A904C1BB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C05CE6-4391-5F2A-3D53-0A66E1650FA8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3501858-B706-D759-BAE2-C366D60A0A16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1FB57FD-73FF-7BCD-15A4-ECF5B401CFBF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C399D9-ACF2-9964-75AA-08773C2E5B08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793F081-29B5-3C45-31C1-0A57245135D2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176066A-2FBF-540B-829A-DEA5AAEF065E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69FBD7-5083-29C6-C617-756D7460C3D9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A0EA49F-19C4-5CAC-38EA-57F76E27F471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E7B3979-14ED-A204-3A10-9C68BC72C1A4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A5C5D67-BCFF-9651-4613-093319FD6049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D9CBBB8-7A8B-8060-DDD9-7A357DB64E50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70313CC-A3C9-658E-83B4-50EA92DD99DB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ECCAB82-88D4-4002-9BF5-309E399D3DA7}"/>
              </a:ext>
            </a:extLst>
          </p:cNvPr>
          <p:cNvSpPr txBox="1"/>
          <p:nvPr/>
        </p:nvSpPr>
        <p:spPr>
          <a:xfrm>
            <a:off x="767844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Số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điện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thoại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D28CCE-9A65-8220-60FD-90E99A66D5CC}"/>
              </a:ext>
            </a:extLst>
          </p:cNvPr>
          <p:cNvSpPr txBox="1"/>
          <p:nvPr/>
        </p:nvSpPr>
        <p:spPr>
          <a:xfrm>
            <a:off x="890850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Địa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chỉ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53BB383-1E52-73A1-950B-D4EFFC3187D4}"/>
              </a:ext>
            </a:extLst>
          </p:cNvPr>
          <p:cNvSpPr txBox="1"/>
          <p:nvPr/>
        </p:nvSpPr>
        <p:spPr>
          <a:xfrm>
            <a:off x="985823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1B42167-DC3A-291D-2068-5993FF1168D2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A82CEF9-7798-9501-7DF7-717669BF849A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4A9A200-D81E-4A5D-DC04-0CCD5F2298C5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C760A00E-5E59-6F76-A2C2-9D68D572DF0B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B4788-2015-2393-0DD4-8C6BF5325DC5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admin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32A4D-97E6-00D4-7EF4-43550806EB1C}"/>
              </a:ext>
            </a:extLst>
          </p:cNvPr>
          <p:cNvSpPr txBox="1"/>
          <p:nvPr/>
        </p:nvSpPr>
        <p:spPr>
          <a:xfrm>
            <a:off x="10736341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0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608A4-A9AC-2BF7-5458-F05AE5A1C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621388-FF94-76BC-71D7-8E1E0596B703}"/>
              </a:ext>
            </a:extLst>
          </p:cNvPr>
          <p:cNvSpPr/>
          <p:nvPr/>
        </p:nvSpPr>
        <p:spPr>
          <a:xfrm>
            <a:off x="-1" y="385232"/>
            <a:ext cx="2545308" cy="6472768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50D045-3D27-BF60-96FE-8D007F8047B6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D2CE88-3931-78F8-D7F2-7AC5AB1EC0FB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49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19198-AF00-1831-4735-496BB5EF27FD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2ED07435-510E-3893-F659-026D0552F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A8820A9E-D46A-B03F-A29F-70C073051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0BC14E7-BEFF-D5D9-625D-15418E99CFD4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E5C568-DEC4-123A-9023-555E861C4B1B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FC338A86-7B35-6A8F-4CE9-688315704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D968D39-0159-1406-B391-B0926ED0010D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E22DF3-D976-7FF7-516B-7A5F0697F587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F99077-A9CB-A7B8-72A4-7BE6D78C9B26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19956098-3CE9-86BD-7698-711029271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BCA66A5-CC1C-5F17-EF99-4515D3F393BD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EF41C08D-8980-1E11-7D23-571DEBF93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EB3DF08-A12D-2D20-8692-D4AD5A0859A6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569CE6-1532-9AC6-A6DC-F6A08E4F75CA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D7D05133-7F74-BCDF-D183-5F668B5031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CC3523A-916A-646D-844A-23B0FD23C512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98CFBA-F87A-D2EE-536C-077AC4EEBACC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54860C39-CDA3-51EC-8D15-03D2EA2E4A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AD7BCA-8839-8795-DC42-EDE009738772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4CEC701-11AF-7B1D-DC2A-64BED6074EC1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BB558D8-8558-5AC0-FF52-80271F218173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BC95048-CBDD-FA76-913E-5100B3F6F8DF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D012DD2-01A5-E210-42CD-C8EDC58E4689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F7BA52-FBA8-37B1-082C-133D75C96327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98D2380-AF19-96BE-26E4-5F747780E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2B51042-01CE-3588-07A8-9312A40F14F0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14C1F-4223-C760-5D59-4E59623D9690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8DEDF7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Refresh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AE677-75C2-2B73-0255-78B0955BC044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Xóa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3B9B9-5B69-E461-20FB-0FB1D0F45087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Thêm</a:t>
            </a:r>
            <a:r>
              <a:rPr lang="en-US" sz="1050" dirty="0"/>
              <a:t> </a:t>
            </a:r>
            <a:r>
              <a:rPr lang="en-US" sz="1050" dirty="0" err="1"/>
              <a:t>mới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9AAE24-D779-E4A4-CB15-5686541FEBEF}"/>
              </a:ext>
            </a:extLst>
          </p:cNvPr>
          <p:cNvSpPr/>
          <p:nvPr/>
        </p:nvSpPr>
        <p:spPr>
          <a:xfrm>
            <a:off x="2783817" y="1055848"/>
            <a:ext cx="9262704" cy="581986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D8A829-452B-E036-B022-66016849B210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74A221-0C42-0579-F80C-BD11ACBF82D4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A0EB72-7752-AED4-15D7-8ED9E2E298C0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3C86C3-6FF6-33CA-3CD9-9CE2E39E47D3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8EB9BE-29CC-C34F-F294-53A8BC31BAB7}"/>
              </a:ext>
            </a:extLst>
          </p:cNvPr>
          <p:cNvCxnSpPr>
            <a:cxnSpLocks/>
          </p:cNvCxnSpPr>
          <p:nvPr/>
        </p:nvCxnSpPr>
        <p:spPr>
          <a:xfrm>
            <a:off x="7621821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0CE663-2B4B-5C53-F64D-18A5CDB21FC0}"/>
              </a:ext>
            </a:extLst>
          </p:cNvPr>
          <p:cNvCxnSpPr>
            <a:cxnSpLocks/>
          </p:cNvCxnSpPr>
          <p:nvPr/>
        </p:nvCxnSpPr>
        <p:spPr>
          <a:xfrm>
            <a:off x="866681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4EF40C-FE90-4CA6-09B4-B48FC9224F13}"/>
              </a:ext>
            </a:extLst>
          </p:cNvPr>
          <p:cNvCxnSpPr>
            <a:cxnSpLocks/>
          </p:cNvCxnSpPr>
          <p:nvPr/>
        </p:nvCxnSpPr>
        <p:spPr>
          <a:xfrm>
            <a:off x="971181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6B547E-1ECE-057F-FAD1-D418ED96DBFC}"/>
              </a:ext>
            </a:extLst>
          </p:cNvPr>
          <p:cNvCxnSpPr>
            <a:cxnSpLocks/>
          </p:cNvCxnSpPr>
          <p:nvPr/>
        </p:nvCxnSpPr>
        <p:spPr>
          <a:xfrm>
            <a:off x="1075680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694CF2-CA98-9759-5FB2-FEE345DAAAD7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1A37AC-D55A-3783-AE97-62FD65AD2B88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63D701-9AB5-B1B4-C9F8-A37F17660FB7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A2C3BD4-6D4D-571B-BACD-9D64605A69AF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BA461B-FB5D-D463-047F-F8510F95759E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C5287C-C20B-09F8-B3C0-8C3B9AB9BB37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0C182D3-1175-975E-23AC-52541528276E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112C3C-6EDE-93F3-35A3-9B14E42D4EC9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A4A59B-F9AB-6C0C-2B31-4C1AA29D40A7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637AABB-6060-66FF-4A74-D132D9D874CD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A3FFCA-3C82-D1AF-FDDD-4BB5567CDA77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574CFA-692F-105B-F5B9-76A3E1176F47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BCA778-330A-3118-C728-A706678D9DAB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BE7699E-1FDE-5232-00D8-2A2255BFF371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1D3753B-AFCE-65E8-935B-3818EF5609B0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CD6F5D4-C858-AD08-0DDB-B95BB4F5FFAF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4F62C52-EB82-7C1A-29CB-A2191AE646BB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B92168D-3F5B-884B-EBC5-48961669A480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9642DC-E830-73C6-A871-DA5AD91D394B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5E7CC5-A31A-E6A9-02B8-852C18189B14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775748B-719D-435B-003B-3C931BFCFFA0}"/>
              </a:ext>
            </a:extLst>
          </p:cNvPr>
          <p:cNvSpPr txBox="1"/>
          <p:nvPr/>
        </p:nvSpPr>
        <p:spPr>
          <a:xfrm>
            <a:off x="767844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Số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điện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thoại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3F786C-C4F6-DEAC-EDAE-738D2E1D3663}"/>
              </a:ext>
            </a:extLst>
          </p:cNvPr>
          <p:cNvSpPr txBox="1"/>
          <p:nvPr/>
        </p:nvSpPr>
        <p:spPr>
          <a:xfrm>
            <a:off x="890850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Địa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chỉ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4FAACA0-1FB3-EF57-9F25-FED994CA589C}"/>
              </a:ext>
            </a:extLst>
          </p:cNvPr>
          <p:cNvSpPr txBox="1"/>
          <p:nvPr/>
        </p:nvSpPr>
        <p:spPr>
          <a:xfrm>
            <a:off x="985823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6DAC4D8-28A8-07C5-B478-5F04A9F49B70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1E2B1F6-791B-C61E-22D7-BEC5C95D6B0D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3B467D4-54D1-796C-C850-7D11830C5370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EE5E8BC4-B8D2-15A3-67F8-890BB55C0D56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924AB41-B93A-3673-EB11-C299A4503E00}"/>
              </a:ext>
            </a:extLst>
          </p:cNvPr>
          <p:cNvGrpSpPr/>
          <p:nvPr/>
        </p:nvGrpSpPr>
        <p:grpSpPr>
          <a:xfrm>
            <a:off x="2757768" y="1779686"/>
            <a:ext cx="6676465" cy="3298629"/>
            <a:chOff x="2757768" y="1779686"/>
            <a:chExt cx="6676465" cy="329862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C7D6A48-8004-1889-B67E-64D370C061F3}"/>
                </a:ext>
              </a:extLst>
            </p:cNvPr>
            <p:cNvSpPr/>
            <p:nvPr/>
          </p:nvSpPr>
          <p:spPr>
            <a:xfrm>
              <a:off x="2757768" y="1779686"/>
              <a:ext cx="6676465" cy="3298629"/>
            </a:xfrm>
            <a:prstGeom prst="roundRect">
              <a:avLst>
                <a:gd name="adj" fmla="val 174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FE95738-8D02-DD30-80C7-2E0F3C56FA1B}"/>
                </a:ext>
              </a:extLst>
            </p:cNvPr>
            <p:cNvCxnSpPr>
              <a:cxnSpLocks/>
            </p:cNvCxnSpPr>
            <p:nvPr/>
          </p:nvCxnSpPr>
          <p:spPr>
            <a:xfrm>
              <a:off x="8214483" y="1952348"/>
              <a:ext cx="111545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1BAFC4-B830-308D-1517-6D862D660261}"/>
                </a:ext>
              </a:extLst>
            </p:cNvPr>
            <p:cNvGrpSpPr/>
            <p:nvPr/>
          </p:nvGrpSpPr>
          <p:grpSpPr>
            <a:xfrm>
              <a:off x="8711933" y="1896010"/>
              <a:ext cx="97139" cy="101272"/>
              <a:chOff x="-1772485" y="191467"/>
              <a:chExt cx="65605" cy="683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A501758-24B0-EFA0-7C57-AA485B9BE06D}"/>
                  </a:ext>
                </a:extLst>
              </p:cNvPr>
              <p:cNvSpPr/>
              <p:nvPr/>
            </p:nvSpPr>
            <p:spPr>
              <a:xfrm>
                <a:off x="-1754003" y="191467"/>
                <a:ext cx="47123" cy="523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5E4BC1F-FCEE-C5CC-D038-E7A94319F2DB}"/>
                  </a:ext>
                </a:extLst>
              </p:cNvPr>
              <p:cNvSpPr/>
              <p:nvPr/>
            </p:nvSpPr>
            <p:spPr>
              <a:xfrm>
                <a:off x="-1772485" y="207492"/>
                <a:ext cx="47123" cy="523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D4570AE-1B15-7E65-2DE0-15A78AF6ED7D}"/>
                </a:ext>
              </a:extLst>
            </p:cNvPr>
            <p:cNvGrpSpPr/>
            <p:nvPr/>
          </p:nvGrpSpPr>
          <p:grpSpPr>
            <a:xfrm>
              <a:off x="9174213" y="1907415"/>
              <a:ext cx="89867" cy="89867"/>
              <a:chOff x="3406140" y="434340"/>
              <a:chExt cx="240030" cy="24003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304C5E9-490D-2D79-5A32-70AD0E814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40" y="434340"/>
                <a:ext cx="240030" cy="240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B91637D-2D4C-5D36-7C75-F7418D376F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6140" y="434340"/>
                <a:ext cx="240030" cy="240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037B016-DCE0-8FAD-0223-DDBF01868BF8}"/>
                </a:ext>
              </a:extLst>
            </p:cNvPr>
            <p:cNvSpPr/>
            <p:nvPr/>
          </p:nvSpPr>
          <p:spPr>
            <a:xfrm>
              <a:off x="8227128" y="2266287"/>
              <a:ext cx="1046375" cy="314226"/>
            </a:xfrm>
            <a:prstGeom prst="rect">
              <a:avLst/>
            </a:prstGeom>
            <a:solidFill>
              <a:srgbClr val="409348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Lưu</a:t>
              </a:r>
              <a:r>
                <a:rPr lang="en-US" sz="1050" dirty="0">
                  <a:solidFill>
                    <a:schemeClr val="bg1"/>
                  </a:solidFill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</a:rPr>
                <a:t>dữ</a:t>
              </a:r>
              <a:r>
                <a:rPr lang="en-US" sz="1050" dirty="0">
                  <a:solidFill>
                    <a:schemeClr val="bg1"/>
                  </a:solidFill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</a:rPr>
                <a:t>liệu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1625360-3E20-36D2-E59A-9F68B48B10C6}"/>
                </a:ext>
              </a:extLst>
            </p:cNvPr>
            <p:cNvSpPr txBox="1"/>
            <p:nvPr/>
          </p:nvSpPr>
          <p:spPr>
            <a:xfrm>
              <a:off x="2916892" y="2536523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Thông tin </a:t>
              </a:r>
              <a:r>
                <a:rPr lang="en-US" sz="9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học</a:t>
              </a:r>
              <a:r>
                <a:rPr lang="en-US" sz="9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viên</a:t>
              </a:r>
              <a:endParaRPr lang="en-US" sz="9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4924431-95CC-C737-2D36-BDBD903E11D6}"/>
                </a:ext>
              </a:extLst>
            </p:cNvPr>
            <p:cNvSpPr txBox="1"/>
            <p:nvPr/>
          </p:nvSpPr>
          <p:spPr>
            <a:xfrm>
              <a:off x="3091053" y="2968722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Mã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học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viên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DB2EBC5-7455-220F-ACBC-70F93685A506}"/>
                </a:ext>
              </a:extLst>
            </p:cNvPr>
            <p:cNvSpPr/>
            <p:nvPr/>
          </p:nvSpPr>
          <p:spPr>
            <a:xfrm>
              <a:off x="4125082" y="2992104"/>
              <a:ext cx="2026920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8D05115-4EBB-745F-8E5B-43D5CE39D045}"/>
                </a:ext>
              </a:extLst>
            </p:cNvPr>
            <p:cNvSpPr/>
            <p:nvPr/>
          </p:nvSpPr>
          <p:spPr>
            <a:xfrm>
              <a:off x="4125082" y="3342512"/>
              <a:ext cx="2026920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D0AC373-996E-4574-4C7D-C9265D641C59}"/>
                </a:ext>
              </a:extLst>
            </p:cNvPr>
            <p:cNvSpPr txBox="1"/>
            <p:nvPr/>
          </p:nvSpPr>
          <p:spPr>
            <a:xfrm>
              <a:off x="3091053" y="3325471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Họ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và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tên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59C9A8A-FB2C-2772-F7CF-3D42818132F1}"/>
                </a:ext>
              </a:extLst>
            </p:cNvPr>
            <p:cNvSpPr txBox="1"/>
            <p:nvPr/>
          </p:nvSpPr>
          <p:spPr>
            <a:xfrm>
              <a:off x="3091053" y="3682110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Ngày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sinh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3A231F6-500B-DF0B-0ED0-35B7622BB21E}"/>
                </a:ext>
              </a:extLst>
            </p:cNvPr>
            <p:cNvSpPr/>
            <p:nvPr/>
          </p:nvSpPr>
          <p:spPr>
            <a:xfrm>
              <a:off x="4125082" y="3698715"/>
              <a:ext cx="1850893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9BDCD2-FE90-C512-5D3C-059E9B5E0998}"/>
                </a:ext>
              </a:extLst>
            </p:cNvPr>
            <p:cNvSpPr/>
            <p:nvPr/>
          </p:nvSpPr>
          <p:spPr>
            <a:xfrm>
              <a:off x="5991472" y="3699883"/>
              <a:ext cx="182880" cy="18288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 descr="A calendar and clock with a black background&#10;&#10;Description automatically generated">
              <a:extLst>
                <a:ext uri="{FF2B5EF4-FFF2-40B4-BE49-F238E27FC236}">
                  <a16:creationId xmlns:a16="http://schemas.microsoft.com/office/drawing/2014/main" id="{8CC6881E-682E-EFF1-5654-7AEEA118A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532" y="3741165"/>
              <a:ext cx="117231" cy="117231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44ADF19-809E-DBF8-983D-877930E016DA}"/>
                </a:ext>
              </a:extLst>
            </p:cNvPr>
            <p:cNvSpPr txBox="1"/>
            <p:nvPr/>
          </p:nvSpPr>
          <p:spPr>
            <a:xfrm>
              <a:off x="3091053" y="4016206"/>
              <a:ext cx="690895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Giới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tính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091628F-F359-95E6-1C0E-69CBD6163F57}"/>
                </a:ext>
              </a:extLst>
            </p:cNvPr>
            <p:cNvSpPr txBox="1"/>
            <p:nvPr/>
          </p:nvSpPr>
          <p:spPr>
            <a:xfrm>
              <a:off x="4201432" y="4016206"/>
              <a:ext cx="690895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Nam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614B95B-D9E6-4936-C1C2-0815C43C21A0}"/>
                </a:ext>
              </a:extLst>
            </p:cNvPr>
            <p:cNvSpPr txBox="1"/>
            <p:nvPr/>
          </p:nvSpPr>
          <p:spPr>
            <a:xfrm>
              <a:off x="4919319" y="4016206"/>
              <a:ext cx="690895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Nữ</a:t>
              </a:r>
              <a:endPara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63AEF46-4029-E3D9-6FD6-A0C61BA2D5F9}"/>
                </a:ext>
              </a:extLst>
            </p:cNvPr>
            <p:cNvSpPr/>
            <p:nvPr/>
          </p:nvSpPr>
          <p:spPr>
            <a:xfrm>
              <a:off x="4160356" y="4086405"/>
              <a:ext cx="78749" cy="787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0B423D2-88C4-9BAD-D071-8B268DE748E9}"/>
                </a:ext>
              </a:extLst>
            </p:cNvPr>
            <p:cNvSpPr/>
            <p:nvPr/>
          </p:nvSpPr>
          <p:spPr>
            <a:xfrm>
              <a:off x="4877002" y="4086405"/>
              <a:ext cx="78749" cy="787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9F2C6F1-2D3D-C1F0-296A-3974063407B7}"/>
                </a:ext>
              </a:extLst>
            </p:cNvPr>
            <p:cNvSpPr txBox="1"/>
            <p:nvPr/>
          </p:nvSpPr>
          <p:spPr>
            <a:xfrm>
              <a:off x="3091053" y="4367745"/>
              <a:ext cx="8058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Tình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trạng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0FB76C9-ACB0-FF33-20C8-DC8002AB46BD}"/>
                </a:ext>
              </a:extLst>
            </p:cNvPr>
            <p:cNvSpPr txBox="1"/>
            <p:nvPr/>
          </p:nvSpPr>
          <p:spPr>
            <a:xfrm>
              <a:off x="4208342" y="4367745"/>
              <a:ext cx="8058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Kích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hoạt</a:t>
              </a:r>
              <a:endPara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8AB8757-C597-A2AB-B21C-4F5F39D9A018}"/>
                </a:ext>
              </a:extLst>
            </p:cNvPr>
            <p:cNvSpPr/>
            <p:nvPr/>
          </p:nvSpPr>
          <p:spPr>
            <a:xfrm>
              <a:off x="4160356" y="4443003"/>
              <a:ext cx="87207" cy="84147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34DAA42-726E-AB45-B0A4-ED227D274EC1}"/>
                </a:ext>
              </a:extLst>
            </p:cNvPr>
            <p:cNvSpPr txBox="1"/>
            <p:nvPr/>
          </p:nvSpPr>
          <p:spPr>
            <a:xfrm>
              <a:off x="6406718" y="2967155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Số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điện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thoại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9DC0FE2-019B-345B-9510-DFA250F3A647}"/>
                </a:ext>
              </a:extLst>
            </p:cNvPr>
            <p:cNvSpPr/>
            <p:nvPr/>
          </p:nvSpPr>
          <p:spPr>
            <a:xfrm>
              <a:off x="7446065" y="2992104"/>
              <a:ext cx="1621229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DA7327-CAF7-D68E-5AAE-24F4FE9DAC33}"/>
                </a:ext>
              </a:extLst>
            </p:cNvPr>
            <p:cNvSpPr/>
            <p:nvPr/>
          </p:nvSpPr>
          <p:spPr>
            <a:xfrm>
              <a:off x="7446065" y="3698715"/>
              <a:ext cx="1621229" cy="878473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71E97A1-D1ED-59C2-984A-0F4830E28C96}"/>
                </a:ext>
              </a:extLst>
            </p:cNvPr>
            <p:cNvSpPr txBox="1"/>
            <p:nvPr/>
          </p:nvSpPr>
          <p:spPr>
            <a:xfrm>
              <a:off x="6406718" y="3325786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Mã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người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tạo</a:t>
              </a:r>
              <a:endPara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42CC40D-9AAB-AE0E-6CAB-8D5F8FC31CC7}"/>
                </a:ext>
              </a:extLst>
            </p:cNvPr>
            <p:cNvSpPr txBox="1"/>
            <p:nvPr/>
          </p:nvSpPr>
          <p:spPr>
            <a:xfrm>
              <a:off x="2812708" y="1834359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Thông tin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học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viên</a:t>
              </a:r>
              <a:endPara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AD0C1D-43CF-6412-667E-B629F71D4B1D}"/>
                </a:ext>
              </a:extLst>
            </p:cNvPr>
            <p:cNvSpPr txBox="1"/>
            <p:nvPr/>
          </p:nvSpPr>
          <p:spPr>
            <a:xfrm>
              <a:off x="6406718" y="3681873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Địa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chỉ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039A1C-9E2E-BBCE-472D-D0B185F82EB8}"/>
                </a:ext>
              </a:extLst>
            </p:cNvPr>
            <p:cNvSpPr/>
            <p:nvPr/>
          </p:nvSpPr>
          <p:spPr>
            <a:xfrm>
              <a:off x="7446065" y="3342512"/>
              <a:ext cx="1621229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06EA2D1-7730-9E16-723B-CAD462A8484C}"/>
              </a:ext>
            </a:extLst>
          </p:cNvPr>
          <p:cNvSpPr/>
          <p:nvPr/>
        </p:nvSpPr>
        <p:spPr>
          <a:xfrm>
            <a:off x="4177692" y="4103804"/>
            <a:ext cx="45720" cy="4572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E2315-61BC-904E-79E9-AA8D0E129A70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admin</a:t>
            </a:r>
            <a:endParaRPr 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A9ECB6-F6E6-0DA8-1A0E-680EDB0A4178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7613BB-A60D-CF51-A5C6-039BFDBF4531}"/>
              </a:ext>
            </a:extLst>
          </p:cNvPr>
          <p:cNvSpPr txBox="1"/>
          <p:nvPr/>
        </p:nvSpPr>
        <p:spPr>
          <a:xfrm>
            <a:off x="10736341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8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CBC9A-FB86-BAAF-79C1-658E50305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520E82-90D6-0B7D-DD7E-4306F9B65871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4A647-14F6-0BBB-B761-131F39B4ED72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3B3620-C7A0-2AB4-8B08-3B3D98E0837A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34C243-53F0-6D06-2479-132C82430506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5559C7E8-4C74-8983-FF8A-6EDF33690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AF5BE146-B6BD-8880-E611-8A03673EB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C3D3F0-0CA2-B777-A553-598C0A4FEBE1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58225-D0AC-E46E-97D4-2BFDA377F4EF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5D6A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13AFAA2A-8806-1DA0-32CC-8DEF92CC29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21EE536-2307-733D-9F40-ABCA36D03E38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EBDF89-CD16-7612-1ABD-85EBAA3DFC96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15280C-8036-9110-F7A4-E2EF730DE875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D438827A-9FBB-611C-E036-108892BCE1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9D7CF21-70EF-F326-BFAE-DFB03E12F5BE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83735604-369A-56AE-2E55-4342BD9D55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6083FE7-2AEB-F801-26EA-C784E9D76F90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0E5369-6345-6B13-9EB4-19AC369A2940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339F634E-1CBA-9DBB-5DAA-B611041592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DD3B6F9-1930-ACED-94F7-4A4B5C784EBB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62379B-C147-AC3D-019D-8F7057E7B1B9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52324CDB-7D36-FA01-92C5-FD7809876F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E1892B-8356-0509-B7EB-DFFA56D4511D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4D655A5-9E74-DF11-8E2E-9C1291013821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EC34CE1-D513-7CEF-7526-3428EFE0AE5E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6ADA10-9E98-C4BF-21DC-D52E2D8E2F36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0E3E71A-81AE-2667-8447-F0CA8854D978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98043B-FD1C-A81C-8386-8FD01A58666F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1BF7437-B18A-73D1-2E98-57FBD8750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D49C27A-F53D-588B-A61B-8FA98EB995AA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2DB10-181B-A44A-A9F3-2904B639C2B8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8DEDF7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Refresh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7DA599-9DA1-2383-6116-EC02619E96DF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Xóa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FC7350-C340-7F6F-161C-2B1501FC48BA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Thêm</a:t>
            </a:r>
            <a:r>
              <a:rPr lang="en-US" sz="1050" dirty="0"/>
              <a:t> </a:t>
            </a:r>
            <a:r>
              <a:rPr lang="en-US" sz="1050" dirty="0" err="1"/>
              <a:t>mới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867432-3232-CBDE-6A14-E303545652FB}"/>
              </a:ext>
            </a:extLst>
          </p:cNvPr>
          <p:cNvSpPr/>
          <p:nvPr/>
        </p:nvSpPr>
        <p:spPr>
          <a:xfrm>
            <a:off x="2782284" y="1055848"/>
            <a:ext cx="9262704" cy="581986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1BB581-D9E3-4B46-4F80-0073035D9DCD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64262A-9C4C-D96C-FC5A-C0179CF6A20B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8C2903-03BD-3C9F-C0D3-BD4BDA0FBEBC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EE880C-054B-376D-BB85-04637B1075A9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BA36CF-1A12-6C82-E9F7-17B0B6EC22FE}"/>
              </a:ext>
            </a:extLst>
          </p:cNvPr>
          <p:cNvCxnSpPr>
            <a:cxnSpLocks/>
          </p:cNvCxnSpPr>
          <p:nvPr/>
        </p:nvCxnSpPr>
        <p:spPr>
          <a:xfrm>
            <a:off x="7621821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3FA425-E2A2-8149-4631-997ACE9BB750}"/>
              </a:ext>
            </a:extLst>
          </p:cNvPr>
          <p:cNvCxnSpPr>
            <a:cxnSpLocks/>
          </p:cNvCxnSpPr>
          <p:nvPr/>
        </p:nvCxnSpPr>
        <p:spPr>
          <a:xfrm>
            <a:off x="866681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B8226A-1DD4-66CE-07D9-894BB62C2E76}"/>
              </a:ext>
            </a:extLst>
          </p:cNvPr>
          <p:cNvCxnSpPr>
            <a:cxnSpLocks/>
          </p:cNvCxnSpPr>
          <p:nvPr/>
        </p:nvCxnSpPr>
        <p:spPr>
          <a:xfrm>
            <a:off x="971181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59E714-7DA6-BC61-CEAA-D2E6A4642764}"/>
              </a:ext>
            </a:extLst>
          </p:cNvPr>
          <p:cNvCxnSpPr>
            <a:cxnSpLocks/>
          </p:cNvCxnSpPr>
          <p:nvPr/>
        </p:nvCxnSpPr>
        <p:spPr>
          <a:xfrm>
            <a:off x="1075680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91F31B-BCA0-D87E-47A2-DA21D5D41514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A076EF-46F9-BF9E-6DE4-68066B74C859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090881D-A976-ED94-1DCB-439043C36AD4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F6FB1CC-2AA9-5532-F3B0-1335DE0BF639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A8D129-C5DB-559F-750D-38CEA228B386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2E971C-5B49-EFB5-89D9-A532ABCA5DF5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3AD368-3BAD-A2A2-78B5-6A5A41919BAE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1ECE613-4C60-5AE2-CE5B-FE4ACC800638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DF929B-611B-CA1D-578B-34070CBFFDE6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E5E2D3C-B247-05A1-639C-7095D8C4DD2D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954E7B-94F4-E181-FC95-554AE73672BD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044CD5C-C81C-4832-5E85-7935123DDEF3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DE1960B-0F5E-90C5-8B79-22FA443BDBC6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F35B7E-6946-6B75-BE07-C1C6618B798C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CA5BF67-C9F9-813B-0B73-F56D1F6EFC9A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9D6CA57-2728-740C-E5A3-C18888FC9AC3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A4C7076-6E04-243A-64E8-9FFEC4043709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A33C2C1-3E4E-9AA7-A35A-7C9926DD8802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2D26532-7931-D3AE-D8F4-2077AF9C94A5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D6F9592-2A2A-A059-1054-4540E535D6B7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1A1BFA7-260B-3C95-84C2-BE8F9CB7D8A8}"/>
              </a:ext>
            </a:extLst>
          </p:cNvPr>
          <p:cNvSpPr txBox="1"/>
          <p:nvPr/>
        </p:nvSpPr>
        <p:spPr>
          <a:xfrm>
            <a:off x="767844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Số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điện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thoại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E44ED77-3AE6-AA0B-69E0-D8A0ACEB50CD}"/>
              </a:ext>
            </a:extLst>
          </p:cNvPr>
          <p:cNvSpPr txBox="1"/>
          <p:nvPr/>
        </p:nvSpPr>
        <p:spPr>
          <a:xfrm>
            <a:off x="890850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Địa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chỉ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F406CA-682F-32D9-36D6-DB243EA92CFF}"/>
              </a:ext>
            </a:extLst>
          </p:cNvPr>
          <p:cNvSpPr txBox="1"/>
          <p:nvPr/>
        </p:nvSpPr>
        <p:spPr>
          <a:xfrm>
            <a:off x="985823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CE8897D-35E2-A1AC-0104-8D114202274B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D355F28-2915-1F36-7F10-7048731502F2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F2720CE-AEC4-79D1-FEE5-7D527FC2CF08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E06117EA-F9BB-7861-7F19-625EAD9C6F57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BCAFF-191C-8954-5268-8CAD6095D090}"/>
              </a:ext>
            </a:extLst>
          </p:cNvPr>
          <p:cNvSpPr txBox="1"/>
          <p:nvPr/>
        </p:nvSpPr>
        <p:spPr>
          <a:xfrm>
            <a:off x="2708522" y="1549824"/>
            <a:ext cx="776175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235117499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4217A-228F-8B81-1006-D856AA0A084D}"/>
              </a:ext>
            </a:extLst>
          </p:cNvPr>
          <p:cNvSpPr txBox="1"/>
          <p:nvPr/>
        </p:nvSpPr>
        <p:spPr>
          <a:xfrm>
            <a:off x="3794706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A6C51-DCAC-0EDC-AA24-CAEE46107DA5}"/>
              </a:ext>
            </a:extLst>
          </p:cNvPr>
          <p:cNvSpPr txBox="1"/>
          <p:nvPr/>
        </p:nvSpPr>
        <p:spPr>
          <a:xfrm>
            <a:off x="4412881" y="1549824"/>
            <a:ext cx="90601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Nguyễn Văn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CC50AC-4150-357C-736F-81CB8D0E9B39}"/>
              </a:ext>
            </a:extLst>
          </p:cNvPr>
          <p:cNvSpPr txBox="1"/>
          <p:nvPr/>
        </p:nvSpPr>
        <p:spPr>
          <a:xfrm>
            <a:off x="5456502" y="1549824"/>
            <a:ext cx="79380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2000-01-01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AE6398-947D-11C3-9E55-7FC6CBC9F239}"/>
              </a:ext>
            </a:extLst>
          </p:cNvPr>
          <p:cNvSpPr txBox="1"/>
          <p:nvPr/>
        </p:nvSpPr>
        <p:spPr>
          <a:xfrm>
            <a:off x="6501950" y="1549824"/>
            <a:ext cx="43954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Nam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B9A019-8698-EF7D-E893-C236DA08F0BD}"/>
              </a:ext>
            </a:extLst>
          </p:cNvPr>
          <p:cNvSpPr txBox="1"/>
          <p:nvPr/>
        </p:nvSpPr>
        <p:spPr>
          <a:xfrm>
            <a:off x="7543858" y="1549824"/>
            <a:ext cx="84189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0388339386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D59F6F-5CA2-4D13-B385-82CB76770B11}"/>
              </a:ext>
            </a:extLst>
          </p:cNvPr>
          <p:cNvSpPr txBox="1"/>
          <p:nvPr/>
        </p:nvSpPr>
        <p:spPr>
          <a:xfrm>
            <a:off x="8588966" y="1549824"/>
            <a:ext cx="542136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Hà </a:t>
            </a:r>
            <a:r>
              <a:rPr lang="en-US" sz="950" dirty="0" err="1"/>
              <a:t>Nội</a:t>
            </a:r>
            <a:endParaRPr lang="en-US" sz="9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058124-2FF7-A994-785B-582088E92EED}"/>
              </a:ext>
            </a:extLst>
          </p:cNvPr>
          <p:cNvSpPr txBox="1"/>
          <p:nvPr/>
        </p:nvSpPr>
        <p:spPr>
          <a:xfrm>
            <a:off x="10676488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E21137-26E9-7AD0-8B89-5833C4008D3B}"/>
              </a:ext>
            </a:extLst>
          </p:cNvPr>
          <p:cNvSpPr/>
          <p:nvPr/>
        </p:nvSpPr>
        <p:spPr>
          <a:xfrm>
            <a:off x="10164106" y="1599861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93118E6-3C21-3A2F-2B2B-8A08271A9B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64" y="1602297"/>
            <a:ext cx="93372" cy="933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93EB6BD-2783-3D32-9EC2-0AC661A213EF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admin</a:t>
            </a:r>
            <a:endParaRPr 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57955A-139D-BFED-00BE-954769F4D7F7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367B35-9883-51BB-F361-75E0A454C7FE}"/>
              </a:ext>
            </a:extLst>
          </p:cNvPr>
          <p:cNvSpPr txBox="1"/>
          <p:nvPr/>
        </p:nvSpPr>
        <p:spPr>
          <a:xfrm>
            <a:off x="10736341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1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16237-28A2-19D2-7735-D99A0876B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B1E0DA8B-43AC-A54B-09EF-1B3FB1A0F491}"/>
              </a:ext>
            </a:extLst>
          </p:cNvPr>
          <p:cNvSpPr/>
          <p:nvPr/>
        </p:nvSpPr>
        <p:spPr>
          <a:xfrm>
            <a:off x="2774191" y="1451200"/>
            <a:ext cx="9162492" cy="407345"/>
          </a:xfrm>
          <a:prstGeom prst="rect">
            <a:avLst/>
          </a:prstGeom>
          <a:solidFill>
            <a:srgbClr val="B5CEE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A9B47-BBDB-1F60-ED2F-CE6504838785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9D7FF-756C-56D9-AAA5-06A3271094AE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258C2-0D3B-3724-3901-70CD1BAA1482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58467-2B50-F1E5-1691-160FC7FE63CB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7E849772-8613-7920-6DD3-71CD07135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2FB2A22C-3781-3842-6A54-28A6CA070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0F557E-88E9-D640-79BE-F3AC416F5E0C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53473-F3F0-C9A3-2C9E-B19DC686D329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5D6A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6101D0C0-4FC7-F99D-A46B-63771161E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B158A0-4A1D-3630-924C-A2D6DDA175FA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CB1B64-35C7-5FB9-99FE-79A6D638B50C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951DA7-B907-B6C9-034B-1ECD97CE1544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39D878E5-0376-B676-F10E-C6D1EEBE43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3FAFB75-DF52-2484-AD01-B0B14C14A5BA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4CC5B046-A123-2347-EDD8-40672A8C6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C643EDA-5B3B-1E7E-B3C6-E24467F58CBA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4E2C5E-C19E-C257-0663-E2F63C141565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E91B60C6-D58B-0029-124F-070681FDF6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1A10966-3002-9A65-1B42-88F040B5D561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AC2DE1-59B3-93A0-0CE7-26D21163A0FA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67F0A31E-413F-0972-505E-17F75BF93F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CB25A2C-9A34-7603-EB05-06CEB42D3027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B968AC7-8D4C-48E7-2E31-6D3FFD71DA01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E360EEE-5D94-66ED-2ABA-D71667604128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4BB2B20-E424-F004-3557-22DBA247AE26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EFFC9B6-A10B-0835-591A-CD2E416D8F31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806DF52-5E45-8E29-6E50-F242485A5BC9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21793C-3806-5214-325C-83A34BB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7C04D88-9A8A-3A86-CAB6-B01CC2D7583F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E7C135-B59F-4739-9966-42120201CCF1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8DEDF7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Refresh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CBB65-9B0C-C2B8-BFAA-0BB899F486C9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Xóa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61302-627D-1E1F-338E-BF94A35B361A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Thêm</a:t>
            </a:r>
            <a:r>
              <a:rPr lang="en-US" sz="1050" dirty="0"/>
              <a:t> </a:t>
            </a:r>
            <a:r>
              <a:rPr lang="en-US" sz="1050" dirty="0" err="1"/>
              <a:t>mới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1BA56A-9BB3-C83C-1386-D1C809A44BC6}"/>
              </a:ext>
            </a:extLst>
          </p:cNvPr>
          <p:cNvSpPr/>
          <p:nvPr/>
        </p:nvSpPr>
        <p:spPr>
          <a:xfrm>
            <a:off x="2777751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7EE78E-A58A-4953-BD43-78AC931F08D0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6C6743-9933-2FB5-520E-C10071FBD7D5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9E0442-6440-87EE-5F1B-0738EA77205F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97AAE6-CD9F-45E0-E1B2-8F0CA87B9601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ACC09F-1323-7A06-34A1-24928972B8F8}"/>
              </a:ext>
            </a:extLst>
          </p:cNvPr>
          <p:cNvCxnSpPr>
            <a:cxnSpLocks/>
          </p:cNvCxnSpPr>
          <p:nvPr/>
        </p:nvCxnSpPr>
        <p:spPr>
          <a:xfrm>
            <a:off x="7621821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A5C8B4-276E-8177-31C8-8BEB63EBF31D}"/>
              </a:ext>
            </a:extLst>
          </p:cNvPr>
          <p:cNvCxnSpPr>
            <a:cxnSpLocks/>
          </p:cNvCxnSpPr>
          <p:nvPr/>
        </p:nvCxnSpPr>
        <p:spPr>
          <a:xfrm>
            <a:off x="866681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AE75AB-D1A0-F3D6-AF3B-EC759D2A253F}"/>
              </a:ext>
            </a:extLst>
          </p:cNvPr>
          <p:cNvCxnSpPr>
            <a:cxnSpLocks/>
          </p:cNvCxnSpPr>
          <p:nvPr/>
        </p:nvCxnSpPr>
        <p:spPr>
          <a:xfrm>
            <a:off x="971181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B520EA-92EB-B722-4EEA-2A295E5BB83A}"/>
              </a:ext>
            </a:extLst>
          </p:cNvPr>
          <p:cNvCxnSpPr>
            <a:cxnSpLocks/>
          </p:cNvCxnSpPr>
          <p:nvPr/>
        </p:nvCxnSpPr>
        <p:spPr>
          <a:xfrm>
            <a:off x="1075680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B9B4AA-5E5F-E066-5305-07415259001F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5A24860-052D-DE72-46A5-BC5384F102A4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1180B5-26C3-1BF0-1376-A0974E8F73E9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7C28EC-9002-62BE-6973-CB8DC29F4BB6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A58F336-BBBA-3ADC-98CB-B80CAFE7742A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B6E44F-39B7-500A-735C-DC972228FFDE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A21CF7-6DE1-8A01-5655-A1FDC77FB45E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7CA55BE-FA2E-76E7-3158-6E5425D84FB1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10213-DEC4-7315-8DB2-C120FD6D3412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3AF7AC6-D273-F50D-9CF7-AE9ADBCD60FE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C3C3A5C-7FEA-93BE-227B-941494F09EA3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9758E08-3673-6C6B-4628-8E1CEB2834FC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51F69AC-30AB-F7E0-62CA-12A987475BED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D8948E0-0BD3-B0D6-858F-55AA1ACA5CC5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7E92E35-EF1D-42FA-75EF-903EBB5F9019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1E6074D-8B9B-F12E-3385-C0ECA86399CD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2861A69-0040-2484-09B3-67183C121EFF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E90D957-6336-8DBD-2F6E-34F6B29A743F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F497B4-B986-3145-8D27-D8D37C816044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6C4D9C2-1792-A9B3-FB84-FBCE890A3BDE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52796BD-DC36-6966-AB20-A4D127D2A919}"/>
              </a:ext>
            </a:extLst>
          </p:cNvPr>
          <p:cNvSpPr txBox="1"/>
          <p:nvPr/>
        </p:nvSpPr>
        <p:spPr>
          <a:xfrm>
            <a:off x="767844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Số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điện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thoại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35857F9-BBB5-33A7-6312-6C911AFB0DF6}"/>
              </a:ext>
            </a:extLst>
          </p:cNvPr>
          <p:cNvSpPr txBox="1"/>
          <p:nvPr/>
        </p:nvSpPr>
        <p:spPr>
          <a:xfrm>
            <a:off x="890850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Địa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chỉ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D40B1DD-EEB1-B1A2-8D03-1F864DA7A3F0}"/>
              </a:ext>
            </a:extLst>
          </p:cNvPr>
          <p:cNvSpPr txBox="1"/>
          <p:nvPr/>
        </p:nvSpPr>
        <p:spPr>
          <a:xfrm>
            <a:off x="985823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A9C3B02-4C58-3D8E-6C31-A61B3D74B83F}"/>
              </a:ext>
            </a:extLst>
          </p:cNvPr>
          <p:cNvSpPr txBox="1"/>
          <p:nvPr/>
        </p:nvSpPr>
        <p:spPr>
          <a:xfrm>
            <a:off x="10736341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561728D-4A14-3784-0094-D56B7959B754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5BF200B-E298-03BB-5EB5-57A65D4C755B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F044A6A-6432-96C2-2CC7-4883251C1BEC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1AB194B9-E5E9-DB99-39E2-D6F266BC45F6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3909E-3EA4-2815-F0A8-07B875B3051C}"/>
              </a:ext>
            </a:extLst>
          </p:cNvPr>
          <p:cNvSpPr txBox="1"/>
          <p:nvPr/>
        </p:nvSpPr>
        <p:spPr>
          <a:xfrm>
            <a:off x="2708522" y="1549824"/>
            <a:ext cx="776175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235117499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D8ACE-519B-76AA-52E1-7D452E2EA94C}"/>
              </a:ext>
            </a:extLst>
          </p:cNvPr>
          <p:cNvSpPr txBox="1"/>
          <p:nvPr/>
        </p:nvSpPr>
        <p:spPr>
          <a:xfrm>
            <a:off x="3794706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FCF72-BC41-9D1C-EE3F-D544CCC4073C}"/>
              </a:ext>
            </a:extLst>
          </p:cNvPr>
          <p:cNvSpPr txBox="1"/>
          <p:nvPr/>
        </p:nvSpPr>
        <p:spPr>
          <a:xfrm>
            <a:off x="4412881" y="1549824"/>
            <a:ext cx="90601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Nguyễn Văn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3D01B-2DFF-0525-E49E-B3FCDC375369}"/>
              </a:ext>
            </a:extLst>
          </p:cNvPr>
          <p:cNvSpPr txBox="1"/>
          <p:nvPr/>
        </p:nvSpPr>
        <p:spPr>
          <a:xfrm>
            <a:off x="5456502" y="1549824"/>
            <a:ext cx="79380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2000-01-01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F42533-9A21-7D88-F44B-59A17C567B14}"/>
              </a:ext>
            </a:extLst>
          </p:cNvPr>
          <p:cNvSpPr txBox="1"/>
          <p:nvPr/>
        </p:nvSpPr>
        <p:spPr>
          <a:xfrm>
            <a:off x="6501950" y="1549824"/>
            <a:ext cx="43954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Nam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32F37F-367C-0C1D-23A7-656BB2F098CD}"/>
              </a:ext>
            </a:extLst>
          </p:cNvPr>
          <p:cNvSpPr txBox="1"/>
          <p:nvPr/>
        </p:nvSpPr>
        <p:spPr>
          <a:xfrm>
            <a:off x="7543858" y="1549824"/>
            <a:ext cx="84189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0388339386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5825C0-C7F4-C4DD-B16B-465CFEDC6324}"/>
              </a:ext>
            </a:extLst>
          </p:cNvPr>
          <p:cNvSpPr txBox="1"/>
          <p:nvPr/>
        </p:nvSpPr>
        <p:spPr>
          <a:xfrm>
            <a:off x="8588966" y="1549824"/>
            <a:ext cx="542136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Hà </a:t>
            </a:r>
            <a:r>
              <a:rPr lang="en-US" sz="950" dirty="0" err="1"/>
              <a:t>Nội</a:t>
            </a:r>
            <a:endParaRPr lang="en-US" sz="9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5D105C-39E3-2F3E-491F-FE2128270EC4}"/>
              </a:ext>
            </a:extLst>
          </p:cNvPr>
          <p:cNvSpPr txBox="1"/>
          <p:nvPr/>
        </p:nvSpPr>
        <p:spPr>
          <a:xfrm>
            <a:off x="10676488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39E1B9-8CF9-D629-C5D7-DC329BFBFD02}"/>
              </a:ext>
            </a:extLst>
          </p:cNvPr>
          <p:cNvSpPr/>
          <p:nvPr/>
        </p:nvSpPr>
        <p:spPr>
          <a:xfrm>
            <a:off x="10164106" y="1599861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76C5DBE-43FF-77D2-45D4-AF17EF9F33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64" y="1602297"/>
            <a:ext cx="93372" cy="933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1A69E7-5A7B-D487-98F8-A2F1DC0344E2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admin</a:t>
            </a:r>
            <a:endParaRPr 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12DBC1-929C-99D2-3768-F138FA9EC80B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5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55504-1CA5-25D7-28CA-006288EB8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1EE730-29E8-CA8C-999E-3AB9C681848F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D20439-09CF-F997-A890-79190275E1FF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C33F2D-2EF6-B5C8-AAE5-2111BE188B10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8D07A-FE2C-2DA5-D893-38399441FF72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1BEB215B-EE16-B2E3-7AC7-CD3B52EFD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011045ED-EEBC-DD7B-80DB-021798963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CBDC20-49DE-66FC-4B65-36F4898CF868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66732B-BC07-D09F-5FE0-8FEFC0499690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5D6A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56FD3D93-EFA0-022B-E696-40DDB101C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067AF76-3AAD-B73D-3676-28DF4F571F54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E3BEB9-9BF4-7B36-DC33-EA0F021392A9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DABE6F-23DD-7FBF-6CA0-0CFEC1B98C0C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49962668-3F33-50CC-1856-79D006835C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F4B937C-7D5A-33C9-02A4-3A5F48C2FEB9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AEEC103A-5DC6-6453-23B8-02B634F452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C9F5DDB-79C4-266F-CD7F-63479C064CD5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59D70F-AA92-1AB4-BE54-3796FFDC3737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FD8A114D-A812-46A5-6FF2-D5AB563840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DDCF3F9-B8D6-25FA-688B-E6CB84AC46AD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A165C6-EAE9-B6B5-856E-DDFE77D9F335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EEE4D282-5283-7ACC-7DAF-779C699F51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9283B5B-B44A-129D-CED3-1C9B17305F4B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EB60BA-332D-E507-66EC-C0857C038419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48BEEEE-09AF-4624-E227-98567873743D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50618DE-2836-8D5A-98C4-9AF63016E919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CE953-5CC8-982C-8626-FE2B3652BBFF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84A1908-BF9B-858B-D12A-9EE6CA5E3C47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15B2FB3-D2DC-1461-BD04-5B002EFD2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FBDF309-8009-846B-5417-8600473E8CCC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00F5E-3AA2-6179-91A3-E5A4D301753B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8DEDF7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Refresh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675DB8-DC33-4816-A623-3697F74DE35D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Xóa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51A329-9DA3-B193-8866-1BBF585F3258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Thêm</a:t>
            </a:r>
            <a:r>
              <a:rPr lang="en-US" sz="1050" dirty="0"/>
              <a:t> </a:t>
            </a:r>
            <a:r>
              <a:rPr lang="en-US" sz="1050" dirty="0" err="1"/>
              <a:t>mới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F45E84-7E93-F114-1FE4-92EA4B4FE2EE}"/>
              </a:ext>
            </a:extLst>
          </p:cNvPr>
          <p:cNvSpPr/>
          <p:nvPr/>
        </p:nvSpPr>
        <p:spPr>
          <a:xfrm>
            <a:off x="2782284" y="1055848"/>
            <a:ext cx="9262704" cy="581986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CCCB92-8B6B-288A-CA0B-77447E87E043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E88230-9F8C-CC39-9B9A-999F3D3076A5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8149BE-9EDC-5EA8-3EA7-0C69E9E12317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80D5B4-D0A4-ED2C-743D-0B877475DD51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FBB6CD-1C81-B214-FAD8-E086324354FD}"/>
              </a:ext>
            </a:extLst>
          </p:cNvPr>
          <p:cNvCxnSpPr>
            <a:cxnSpLocks/>
          </p:cNvCxnSpPr>
          <p:nvPr/>
        </p:nvCxnSpPr>
        <p:spPr>
          <a:xfrm>
            <a:off x="7621821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F8E1CC-FB68-0207-7229-8350A789817D}"/>
              </a:ext>
            </a:extLst>
          </p:cNvPr>
          <p:cNvCxnSpPr>
            <a:cxnSpLocks/>
          </p:cNvCxnSpPr>
          <p:nvPr/>
        </p:nvCxnSpPr>
        <p:spPr>
          <a:xfrm>
            <a:off x="866681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825408-3B0E-F39A-B98E-FAC004BE54E1}"/>
              </a:ext>
            </a:extLst>
          </p:cNvPr>
          <p:cNvCxnSpPr>
            <a:cxnSpLocks/>
          </p:cNvCxnSpPr>
          <p:nvPr/>
        </p:nvCxnSpPr>
        <p:spPr>
          <a:xfrm>
            <a:off x="971181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15391A-D40F-E388-9844-AF9D1BA1CF1F}"/>
              </a:ext>
            </a:extLst>
          </p:cNvPr>
          <p:cNvCxnSpPr>
            <a:cxnSpLocks/>
          </p:cNvCxnSpPr>
          <p:nvPr/>
        </p:nvCxnSpPr>
        <p:spPr>
          <a:xfrm>
            <a:off x="1075680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5E4943-F63A-DCF9-CD5E-E2BE67513CC8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8E801C-389C-B1D2-33A0-A291F220BAC1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D32512B-82A7-EB61-CBB4-BB1DDB67F004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93541A-00B4-5D06-B034-E042702ABEE4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DAB8656-5B88-39CC-2080-7BE60FA40757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6B74C8-2B1F-5CED-734B-74870C2E8F76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333AF2E-B435-B775-A930-467A781AD151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67242-333B-CC8C-023A-99986FE82367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5BF067-08C1-ACB7-BCE7-3279A37BA0A1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874CE5-5635-FDDB-21D7-90AAB7E97137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9B3F380-ECC3-1DB9-37B4-89068D9DDFF8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5CDD921-3D46-C3CB-7DC8-572CB33063F0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23645C-0E03-2396-A2D1-718A3D8487F4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BB97C9-CD25-7974-2CF1-24B262CDFE24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2F21A7-59B0-D36D-9FB5-84E619C85F8D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1ED2AF5-732C-8FEB-BB18-9D90E23FE0E2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DF5AEE-8513-25AC-EA70-DBD8C33531EE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49A652D-81F9-17F8-851B-32E071DD3278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C0BA253-7DB5-1614-1678-2375B103A519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B24210-492F-D501-2BEB-B5680F484AB2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7175E8E-CBEA-CDCD-7CB8-212DBD6E4396}"/>
              </a:ext>
            </a:extLst>
          </p:cNvPr>
          <p:cNvSpPr txBox="1"/>
          <p:nvPr/>
        </p:nvSpPr>
        <p:spPr>
          <a:xfrm>
            <a:off x="767844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Số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điện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thoại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9F01C73-3E50-50B5-28DC-56333014943A}"/>
              </a:ext>
            </a:extLst>
          </p:cNvPr>
          <p:cNvSpPr txBox="1"/>
          <p:nvPr/>
        </p:nvSpPr>
        <p:spPr>
          <a:xfrm>
            <a:off x="890850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Địa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chỉ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72BB9A-0214-F245-D188-B76D5FD40C15}"/>
              </a:ext>
            </a:extLst>
          </p:cNvPr>
          <p:cNvSpPr txBox="1"/>
          <p:nvPr/>
        </p:nvSpPr>
        <p:spPr>
          <a:xfrm>
            <a:off x="985823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93AD0A6-B19A-7C51-C8FF-950A11A888AD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520F09A-0FDD-6F83-C21E-5E203DAF12C2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5C3116E-5F10-32B0-EDC0-CBD2DCB7A5F4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826D4E53-A32C-9506-B0BF-0E1454797A00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E86A8-F0B5-160B-57C5-92BBAF2CD173}"/>
              </a:ext>
            </a:extLst>
          </p:cNvPr>
          <p:cNvSpPr txBox="1"/>
          <p:nvPr/>
        </p:nvSpPr>
        <p:spPr>
          <a:xfrm>
            <a:off x="2708522" y="1549824"/>
            <a:ext cx="776175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235117499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19877E-E7CB-35E7-841B-8BC87BCF211A}"/>
              </a:ext>
            </a:extLst>
          </p:cNvPr>
          <p:cNvSpPr txBox="1"/>
          <p:nvPr/>
        </p:nvSpPr>
        <p:spPr>
          <a:xfrm>
            <a:off x="3794706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25DCD-D805-C02E-9246-7623F3D2714C}"/>
              </a:ext>
            </a:extLst>
          </p:cNvPr>
          <p:cNvSpPr txBox="1"/>
          <p:nvPr/>
        </p:nvSpPr>
        <p:spPr>
          <a:xfrm>
            <a:off x="4412881" y="1549824"/>
            <a:ext cx="90601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Nguyễn Văn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DF876D-443D-C58E-4E27-54926293EABE}"/>
              </a:ext>
            </a:extLst>
          </p:cNvPr>
          <p:cNvSpPr txBox="1"/>
          <p:nvPr/>
        </p:nvSpPr>
        <p:spPr>
          <a:xfrm>
            <a:off x="5456502" y="1549824"/>
            <a:ext cx="79380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2000-01-01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B79C2-EA8A-CADB-6CDD-6E0BA5C74CA5}"/>
              </a:ext>
            </a:extLst>
          </p:cNvPr>
          <p:cNvSpPr txBox="1"/>
          <p:nvPr/>
        </p:nvSpPr>
        <p:spPr>
          <a:xfrm>
            <a:off x="6501950" y="1549824"/>
            <a:ext cx="43954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Nam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ADF03C-4C19-29C5-B893-30D9DD082A16}"/>
              </a:ext>
            </a:extLst>
          </p:cNvPr>
          <p:cNvSpPr txBox="1"/>
          <p:nvPr/>
        </p:nvSpPr>
        <p:spPr>
          <a:xfrm>
            <a:off x="7543858" y="1549824"/>
            <a:ext cx="84189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0388339386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199B9C-DD65-0FF5-977C-E9CCBCBC8C91}"/>
              </a:ext>
            </a:extLst>
          </p:cNvPr>
          <p:cNvSpPr txBox="1"/>
          <p:nvPr/>
        </p:nvSpPr>
        <p:spPr>
          <a:xfrm>
            <a:off x="8588966" y="1549824"/>
            <a:ext cx="542136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Hà </a:t>
            </a:r>
            <a:r>
              <a:rPr lang="en-US" sz="950" dirty="0" err="1"/>
              <a:t>Nội</a:t>
            </a:r>
            <a:endParaRPr lang="en-US" sz="9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DC9229-68AB-A9C1-8B84-F0D2900C1900}"/>
              </a:ext>
            </a:extLst>
          </p:cNvPr>
          <p:cNvSpPr txBox="1"/>
          <p:nvPr/>
        </p:nvSpPr>
        <p:spPr>
          <a:xfrm>
            <a:off x="10676488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46032E-D8FC-1C36-6D08-18ABD09C4A59}"/>
              </a:ext>
            </a:extLst>
          </p:cNvPr>
          <p:cNvSpPr/>
          <p:nvPr/>
        </p:nvSpPr>
        <p:spPr>
          <a:xfrm>
            <a:off x="10164106" y="1599861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E30C767-F0CB-EDD7-7BF9-681716F738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64" y="1602297"/>
            <a:ext cx="93372" cy="93372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216F543-24A6-D458-2566-1913548CED3C}"/>
              </a:ext>
            </a:extLst>
          </p:cNvPr>
          <p:cNvGrpSpPr/>
          <p:nvPr/>
        </p:nvGrpSpPr>
        <p:grpSpPr>
          <a:xfrm>
            <a:off x="2757768" y="1779686"/>
            <a:ext cx="6676465" cy="3298629"/>
            <a:chOff x="2757768" y="1779686"/>
            <a:chExt cx="6676465" cy="3298629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5C20F74C-2B51-60F4-B7C9-76A89A6B9C9B}"/>
                </a:ext>
              </a:extLst>
            </p:cNvPr>
            <p:cNvSpPr/>
            <p:nvPr/>
          </p:nvSpPr>
          <p:spPr>
            <a:xfrm>
              <a:off x="2757768" y="1779686"/>
              <a:ext cx="6676465" cy="3298629"/>
            </a:xfrm>
            <a:prstGeom prst="roundRect">
              <a:avLst>
                <a:gd name="adj" fmla="val 174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3D18655-1823-8DCD-C360-CE26493EDA00}"/>
                </a:ext>
              </a:extLst>
            </p:cNvPr>
            <p:cNvCxnSpPr>
              <a:cxnSpLocks/>
            </p:cNvCxnSpPr>
            <p:nvPr/>
          </p:nvCxnSpPr>
          <p:spPr>
            <a:xfrm>
              <a:off x="8214483" y="1952348"/>
              <a:ext cx="111545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DF1BE64-23F7-343A-C25D-1344ACBFB174}"/>
                </a:ext>
              </a:extLst>
            </p:cNvPr>
            <p:cNvGrpSpPr/>
            <p:nvPr/>
          </p:nvGrpSpPr>
          <p:grpSpPr>
            <a:xfrm>
              <a:off x="8711933" y="1896010"/>
              <a:ext cx="97139" cy="101272"/>
              <a:chOff x="-1772485" y="191467"/>
              <a:chExt cx="65605" cy="6839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BC4ABB30-B5CC-D270-DE5C-A3B011EC34D4}"/>
                  </a:ext>
                </a:extLst>
              </p:cNvPr>
              <p:cNvSpPr/>
              <p:nvPr/>
            </p:nvSpPr>
            <p:spPr>
              <a:xfrm>
                <a:off x="-1754003" y="191467"/>
                <a:ext cx="47123" cy="523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65915019-E240-CC36-43CC-35EC1F89F961}"/>
                  </a:ext>
                </a:extLst>
              </p:cNvPr>
              <p:cNvSpPr/>
              <p:nvPr/>
            </p:nvSpPr>
            <p:spPr>
              <a:xfrm>
                <a:off x="-1772485" y="207492"/>
                <a:ext cx="47123" cy="523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325CCBA-DB70-316F-402F-6E56E2FBD666}"/>
                </a:ext>
              </a:extLst>
            </p:cNvPr>
            <p:cNvGrpSpPr/>
            <p:nvPr/>
          </p:nvGrpSpPr>
          <p:grpSpPr>
            <a:xfrm>
              <a:off x="9174213" y="1907415"/>
              <a:ext cx="89867" cy="89867"/>
              <a:chOff x="3406140" y="434340"/>
              <a:chExt cx="240030" cy="240030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5623EEF4-F7A1-6DE8-B86E-AC7F88062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40" y="434340"/>
                <a:ext cx="240030" cy="240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47C02857-EF30-1575-C9A2-00CA9497C0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6140" y="434340"/>
                <a:ext cx="240030" cy="240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E9CDA40-3016-93F4-FE54-5C47314BE1B9}"/>
                </a:ext>
              </a:extLst>
            </p:cNvPr>
            <p:cNvSpPr/>
            <p:nvPr/>
          </p:nvSpPr>
          <p:spPr>
            <a:xfrm>
              <a:off x="8227128" y="2266287"/>
              <a:ext cx="1046375" cy="314226"/>
            </a:xfrm>
            <a:prstGeom prst="rect">
              <a:avLst/>
            </a:prstGeom>
            <a:solidFill>
              <a:srgbClr val="409348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Lưu</a:t>
              </a:r>
              <a:r>
                <a:rPr lang="en-US" sz="1050" dirty="0">
                  <a:solidFill>
                    <a:schemeClr val="bg1"/>
                  </a:solidFill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</a:rPr>
                <a:t>dữ</a:t>
              </a:r>
              <a:r>
                <a:rPr lang="en-US" sz="1050" dirty="0">
                  <a:solidFill>
                    <a:schemeClr val="bg1"/>
                  </a:solidFill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</a:rPr>
                <a:t>liệu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C37DF13-BF51-2451-15DA-A19D1087F237}"/>
                </a:ext>
              </a:extLst>
            </p:cNvPr>
            <p:cNvSpPr txBox="1"/>
            <p:nvPr/>
          </p:nvSpPr>
          <p:spPr>
            <a:xfrm>
              <a:off x="2916892" y="2536523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Thông tin </a:t>
              </a:r>
              <a:r>
                <a:rPr lang="en-US" sz="9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học</a:t>
              </a:r>
              <a:r>
                <a:rPr lang="en-US" sz="9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viên</a:t>
              </a:r>
              <a:endParaRPr lang="en-US" sz="9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C25936A-5A54-1538-378E-59A43F32E20C}"/>
                </a:ext>
              </a:extLst>
            </p:cNvPr>
            <p:cNvSpPr txBox="1"/>
            <p:nvPr/>
          </p:nvSpPr>
          <p:spPr>
            <a:xfrm>
              <a:off x="3091053" y="2968722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Mã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học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viên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3B52659-B516-9F2A-A033-3BD2BE198BFF}"/>
                </a:ext>
              </a:extLst>
            </p:cNvPr>
            <p:cNvSpPr/>
            <p:nvPr/>
          </p:nvSpPr>
          <p:spPr>
            <a:xfrm>
              <a:off x="4125082" y="2992104"/>
              <a:ext cx="2026920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10F2107-1FBE-AFCB-6538-F0D99547A187}"/>
                </a:ext>
              </a:extLst>
            </p:cNvPr>
            <p:cNvSpPr/>
            <p:nvPr/>
          </p:nvSpPr>
          <p:spPr>
            <a:xfrm>
              <a:off x="4125082" y="3342512"/>
              <a:ext cx="2026920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BA35056-A754-8F9A-BEDC-AE7E21CC8CD1}"/>
                </a:ext>
              </a:extLst>
            </p:cNvPr>
            <p:cNvSpPr txBox="1"/>
            <p:nvPr/>
          </p:nvSpPr>
          <p:spPr>
            <a:xfrm>
              <a:off x="3091053" y="3325471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Họ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và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tên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13F2F98-8A70-A28A-CA0D-097867977234}"/>
                </a:ext>
              </a:extLst>
            </p:cNvPr>
            <p:cNvSpPr txBox="1"/>
            <p:nvPr/>
          </p:nvSpPr>
          <p:spPr>
            <a:xfrm>
              <a:off x="3091053" y="3682110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Ngày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sinh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EB681D4-CD66-9207-EBFE-37EFD87B9E41}"/>
                </a:ext>
              </a:extLst>
            </p:cNvPr>
            <p:cNvSpPr/>
            <p:nvPr/>
          </p:nvSpPr>
          <p:spPr>
            <a:xfrm>
              <a:off x="4125082" y="3698715"/>
              <a:ext cx="1850893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778F723-66FB-D43A-AA7D-1CBC4A32083D}"/>
                </a:ext>
              </a:extLst>
            </p:cNvPr>
            <p:cNvSpPr/>
            <p:nvPr/>
          </p:nvSpPr>
          <p:spPr>
            <a:xfrm>
              <a:off x="5991472" y="3699883"/>
              <a:ext cx="182880" cy="18288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2" name="Picture 171" descr="A calendar and clock with a black background&#10;&#10;Description automatically generated">
              <a:extLst>
                <a:ext uri="{FF2B5EF4-FFF2-40B4-BE49-F238E27FC236}">
                  <a16:creationId xmlns:a16="http://schemas.microsoft.com/office/drawing/2014/main" id="{178FD211-27FD-6CBF-15FB-CD8AE6255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532" y="3741165"/>
              <a:ext cx="117231" cy="117231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B6F41CD-E928-C3D9-6A4E-F1E5C90716F9}"/>
                </a:ext>
              </a:extLst>
            </p:cNvPr>
            <p:cNvSpPr txBox="1"/>
            <p:nvPr/>
          </p:nvSpPr>
          <p:spPr>
            <a:xfrm>
              <a:off x="3091053" y="4016206"/>
              <a:ext cx="690895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Giới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tính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9720D38-CA5A-E393-641A-31113AF4DDB2}"/>
                </a:ext>
              </a:extLst>
            </p:cNvPr>
            <p:cNvSpPr txBox="1"/>
            <p:nvPr/>
          </p:nvSpPr>
          <p:spPr>
            <a:xfrm>
              <a:off x="4201432" y="4016206"/>
              <a:ext cx="690895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Nam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2A7F523-041E-3AC8-85CB-077A07A3DA06}"/>
                </a:ext>
              </a:extLst>
            </p:cNvPr>
            <p:cNvSpPr txBox="1"/>
            <p:nvPr/>
          </p:nvSpPr>
          <p:spPr>
            <a:xfrm>
              <a:off x="4919319" y="4016206"/>
              <a:ext cx="690895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Nữ</a:t>
              </a:r>
              <a:endPara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4CCA23FB-B3F4-067E-6A9B-005A97B9363A}"/>
                </a:ext>
              </a:extLst>
            </p:cNvPr>
            <p:cNvSpPr/>
            <p:nvPr/>
          </p:nvSpPr>
          <p:spPr>
            <a:xfrm>
              <a:off x="4160356" y="4086405"/>
              <a:ext cx="78749" cy="787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01FCB56-FA7D-6311-AFE8-980863642116}"/>
                </a:ext>
              </a:extLst>
            </p:cNvPr>
            <p:cNvSpPr/>
            <p:nvPr/>
          </p:nvSpPr>
          <p:spPr>
            <a:xfrm>
              <a:off x="4877002" y="4086405"/>
              <a:ext cx="78749" cy="787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0F35AE-03AE-5A09-667A-3E2CB1F55BE1}"/>
                </a:ext>
              </a:extLst>
            </p:cNvPr>
            <p:cNvSpPr txBox="1"/>
            <p:nvPr/>
          </p:nvSpPr>
          <p:spPr>
            <a:xfrm>
              <a:off x="3091053" y="4367745"/>
              <a:ext cx="8058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Tình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trạng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E50F508-60B4-B49D-C09A-40A9E55B9E02}"/>
                </a:ext>
              </a:extLst>
            </p:cNvPr>
            <p:cNvSpPr txBox="1"/>
            <p:nvPr/>
          </p:nvSpPr>
          <p:spPr>
            <a:xfrm>
              <a:off x="4208342" y="4367745"/>
              <a:ext cx="8058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Kích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hoạt</a:t>
              </a:r>
              <a:endPara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449FF0F-BBD3-594C-15F6-33B120FCD7DF}"/>
                </a:ext>
              </a:extLst>
            </p:cNvPr>
            <p:cNvSpPr/>
            <p:nvPr/>
          </p:nvSpPr>
          <p:spPr>
            <a:xfrm>
              <a:off x="4160356" y="4443003"/>
              <a:ext cx="87207" cy="84147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E53BDAC-A141-D688-6511-C8E665FB7CEE}"/>
                </a:ext>
              </a:extLst>
            </p:cNvPr>
            <p:cNvSpPr txBox="1"/>
            <p:nvPr/>
          </p:nvSpPr>
          <p:spPr>
            <a:xfrm>
              <a:off x="6406718" y="2967155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Số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điện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thoại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5B96A8D-A860-E2CA-D240-C6D6F406F03D}"/>
                </a:ext>
              </a:extLst>
            </p:cNvPr>
            <p:cNvSpPr/>
            <p:nvPr/>
          </p:nvSpPr>
          <p:spPr>
            <a:xfrm>
              <a:off x="7446065" y="2992104"/>
              <a:ext cx="1621229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A7214D2A-0FF5-1835-1F39-5C464FC445CB}"/>
                </a:ext>
              </a:extLst>
            </p:cNvPr>
            <p:cNvSpPr/>
            <p:nvPr/>
          </p:nvSpPr>
          <p:spPr>
            <a:xfrm>
              <a:off x="7446065" y="3698715"/>
              <a:ext cx="1621229" cy="878473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05C66D1-3DF5-2FA6-23E1-22EB20351D1A}"/>
                </a:ext>
              </a:extLst>
            </p:cNvPr>
            <p:cNvSpPr txBox="1"/>
            <p:nvPr/>
          </p:nvSpPr>
          <p:spPr>
            <a:xfrm>
              <a:off x="6406718" y="3325786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Mã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người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tạo</a:t>
              </a:r>
              <a:endPara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A5884BB-87C3-8309-2946-B52A8851D9F5}"/>
                </a:ext>
              </a:extLst>
            </p:cNvPr>
            <p:cNvSpPr txBox="1"/>
            <p:nvPr/>
          </p:nvSpPr>
          <p:spPr>
            <a:xfrm>
              <a:off x="2812708" y="1834359"/>
              <a:ext cx="14937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Sửa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thông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tin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học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viên</a:t>
              </a:r>
              <a:endPara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A074D15-BBF4-4037-69FB-6DF448B93141}"/>
                </a:ext>
              </a:extLst>
            </p:cNvPr>
            <p:cNvSpPr txBox="1"/>
            <p:nvPr/>
          </p:nvSpPr>
          <p:spPr>
            <a:xfrm>
              <a:off x="6406718" y="3681873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Địa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chỉ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B41EA237-B015-51BD-BA4A-3D8BB510B64A}"/>
                </a:ext>
              </a:extLst>
            </p:cNvPr>
            <p:cNvSpPr/>
            <p:nvPr/>
          </p:nvSpPr>
          <p:spPr>
            <a:xfrm>
              <a:off x="7446065" y="3342512"/>
              <a:ext cx="1621229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Oval 191">
            <a:extLst>
              <a:ext uri="{FF2B5EF4-FFF2-40B4-BE49-F238E27FC236}">
                <a16:creationId xmlns:a16="http://schemas.microsoft.com/office/drawing/2014/main" id="{BF2B9B63-3CC5-3D7F-6103-804D5CB77678}"/>
              </a:ext>
            </a:extLst>
          </p:cNvPr>
          <p:cNvSpPr/>
          <p:nvPr/>
        </p:nvSpPr>
        <p:spPr>
          <a:xfrm>
            <a:off x="4177692" y="4103804"/>
            <a:ext cx="45720" cy="4572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478BA18-FE1B-D086-3C8D-22D2D2E5FA3A}"/>
              </a:ext>
            </a:extLst>
          </p:cNvPr>
          <p:cNvSpPr txBox="1"/>
          <p:nvPr/>
        </p:nvSpPr>
        <p:spPr>
          <a:xfrm>
            <a:off x="4071983" y="2980702"/>
            <a:ext cx="776175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235117499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AA487D4-D375-C727-6F65-DB8D8DD12822}"/>
              </a:ext>
            </a:extLst>
          </p:cNvPr>
          <p:cNvSpPr txBox="1"/>
          <p:nvPr/>
        </p:nvSpPr>
        <p:spPr>
          <a:xfrm>
            <a:off x="4066338" y="3321270"/>
            <a:ext cx="90601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Nguyễn Văn A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182D11A-4599-2B95-F76E-72D215132DC1}"/>
              </a:ext>
            </a:extLst>
          </p:cNvPr>
          <p:cNvSpPr txBox="1"/>
          <p:nvPr/>
        </p:nvSpPr>
        <p:spPr>
          <a:xfrm>
            <a:off x="4066944" y="3680198"/>
            <a:ext cx="79380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2000-01-01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E73B0C6-5AB1-3B44-39D8-627CE9D3C4A7}"/>
              </a:ext>
            </a:extLst>
          </p:cNvPr>
          <p:cNvSpPr txBox="1"/>
          <p:nvPr/>
        </p:nvSpPr>
        <p:spPr>
          <a:xfrm>
            <a:off x="7380132" y="2972412"/>
            <a:ext cx="84189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0388339386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637B486-BB6F-5086-E8D0-D98A2C381ECB}"/>
              </a:ext>
            </a:extLst>
          </p:cNvPr>
          <p:cNvSpPr txBox="1"/>
          <p:nvPr/>
        </p:nvSpPr>
        <p:spPr>
          <a:xfrm>
            <a:off x="7380132" y="3322919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pic>
        <p:nvPicPr>
          <p:cNvPr id="198" name="Picture 19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3EA803-1D85-B1A4-33DC-FFC1F3220B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88" y="4443151"/>
            <a:ext cx="93372" cy="93372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50600BD1-0055-0959-923B-1694F239FF62}"/>
              </a:ext>
            </a:extLst>
          </p:cNvPr>
          <p:cNvSpPr txBox="1"/>
          <p:nvPr/>
        </p:nvSpPr>
        <p:spPr>
          <a:xfrm>
            <a:off x="7380132" y="3680889"/>
            <a:ext cx="542136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Hà </a:t>
            </a:r>
            <a:r>
              <a:rPr lang="en-US" sz="950" dirty="0" err="1"/>
              <a:t>Nội</a:t>
            </a:r>
            <a:endParaRPr lang="en-US" sz="9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62AD61-AAEF-6C23-F813-B76B84151851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admin</a:t>
            </a:r>
            <a:endParaRPr 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9EA2B4-5A2D-43AD-C24C-93BB99DC50E1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21A62B-8BAA-8DD1-578B-4B03B74E5AFA}"/>
              </a:ext>
            </a:extLst>
          </p:cNvPr>
          <p:cNvSpPr txBox="1"/>
          <p:nvPr/>
        </p:nvSpPr>
        <p:spPr>
          <a:xfrm>
            <a:off x="10736341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9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071ED-1FCF-594C-FF35-B952CC48C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AB56556-0D06-5380-D6D5-945C46DD2800}"/>
              </a:ext>
            </a:extLst>
          </p:cNvPr>
          <p:cNvSpPr/>
          <p:nvPr/>
        </p:nvSpPr>
        <p:spPr>
          <a:xfrm>
            <a:off x="2774191" y="1451200"/>
            <a:ext cx="9162492" cy="407345"/>
          </a:xfrm>
          <a:prstGeom prst="rect">
            <a:avLst/>
          </a:prstGeom>
          <a:solidFill>
            <a:srgbClr val="B5CEE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DF9EC4-A470-1CDC-1A1D-B41636CD1773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9FEB6C-25A0-3DFB-5279-2AF52FBC1239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60039-101E-FB60-8BBE-4CE46072D5C1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A5E65-7346-632F-E98D-41483DEF405B}"/>
              </a:ext>
            </a:extLst>
          </p:cNvPr>
          <p:cNvSpPr txBox="1"/>
          <p:nvPr/>
        </p:nvSpPr>
        <p:spPr>
          <a:xfrm>
            <a:off x="709202" y="534690"/>
            <a:ext cx="2213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bg1"/>
                </a:solidFill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570F3F8B-60D8-0D38-8C51-7A258072E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0A48AD8E-4AAE-22E4-D937-FB46D8427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5E5BD8-8301-8E6E-38C8-A007A91D73A4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1322F0-08E8-EB8C-99EB-D31FD709A7CB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5D6A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FB2F7F0E-35EB-6A57-B1F8-C3A47B4D8B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9BE3822-78F2-C8CB-89F1-F4DC008557D5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8532E1-F7F8-F12D-F0CE-C36F0F7AD611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108BE0-2D4F-155A-BB15-564C89C3955A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E4FBAC58-C5E1-D1C6-A7E4-2019135A8A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04FF654-D4E9-CB10-685A-1B1991C08209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C775C312-B1F2-2EAB-F393-46F4AE2155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01B5CE2-C8AA-23F3-C3BF-EA231D6D6414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0F36C9-AC75-A5DB-4ABD-95973A538435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E391E342-00EC-52F3-7AE3-5934B00F6B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6C2B19E-F1CA-51D8-2AB5-25081EC2871B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E3846C-1D95-67E8-C618-B2D71574E043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5329B0ED-5CA0-4B30-0C4C-BC796C999A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C3A544D-A005-3E25-1483-6D76A288FFF3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F64856-D7E8-FFFB-0011-C166374BB0C5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2E91D2D-695D-DAD9-613D-AC686BE94360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D48C996-0BCF-408D-9879-FFBC026F2CE3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B697946-DDCE-4C36-41A2-866D504C11D5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10822DE-C5BD-AABE-E98D-22A45B8C1D5A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0120782-38C5-5C6F-1281-E963DC657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3C883DC-A2B2-700A-4A2E-D31341AE1E03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97ACB-2F3C-12CC-8985-5F9C964807F9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8DEDF7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Refresh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C3CDB0-63DE-871F-ACF6-0CD91062AE36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Xóa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5F997-E432-72CD-9206-5B72C04705B2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Thêm</a:t>
            </a:r>
            <a:r>
              <a:rPr lang="en-US" sz="1050" dirty="0"/>
              <a:t> </a:t>
            </a:r>
            <a:r>
              <a:rPr lang="en-US" sz="1050" dirty="0" err="1"/>
              <a:t>mới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0DEEE9-D3DE-ACEC-E5B2-0CBF491EA81B}"/>
              </a:ext>
            </a:extLst>
          </p:cNvPr>
          <p:cNvSpPr/>
          <p:nvPr/>
        </p:nvSpPr>
        <p:spPr>
          <a:xfrm>
            <a:off x="2777751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CF31EB-606B-C981-37BD-A2B2A8BFB7CC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8F67A-E448-0E2C-3669-B09FDE844317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F40182-6B8A-3DBD-E7A0-4EE2506BC79B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079148-DEA9-2FF9-2BFF-9C5B9C2373E3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A5F319-BBB7-58C1-F9FA-6BC48EC0B45C}"/>
              </a:ext>
            </a:extLst>
          </p:cNvPr>
          <p:cNvCxnSpPr>
            <a:cxnSpLocks/>
          </p:cNvCxnSpPr>
          <p:nvPr/>
        </p:nvCxnSpPr>
        <p:spPr>
          <a:xfrm>
            <a:off x="7621821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10E0D6-12B6-E9DE-B792-4B8F58EAE5F7}"/>
              </a:ext>
            </a:extLst>
          </p:cNvPr>
          <p:cNvCxnSpPr>
            <a:cxnSpLocks/>
          </p:cNvCxnSpPr>
          <p:nvPr/>
        </p:nvCxnSpPr>
        <p:spPr>
          <a:xfrm>
            <a:off x="866681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B8B044-B378-6A95-E0EA-A0A09C8F41B3}"/>
              </a:ext>
            </a:extLst>
          </p:cNvPr>
          <p:cNvCxnSpPr>
            <a:cxnSpLocks/>
          </p:cNvCxnSpPr>
          <p:nvPr/>
        </p:nvCxnSpPr>
        <p:spPr>
          <a:xfrm>
            <a:off x="971181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314771-4AC5-714F-35D3-3C32F4366198}"/>
              </a:ext>
            </a:extLst>
          </p:cNvPr>
          <p:cNvCxnSpPr>
            <a:cxnSpLocks/>
          </p:cNvCxnSpPr>
          <p:nvPr/>
        </p:nvCxnSpPr>
        <p:spPr>
          <a:xfrm>
            <a:off x="1075680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62026D-DDF3-99D4-6E64-307DFB51C6B0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641679B-FB48-4C5F-4C05-E3290D77EB0F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C0EE85-BAD9-F006-B0C7-CBBED291539E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FBB7C51-D773-10DC-70AC-9EA9ACEE8361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2D5BEE8-5DA8-CC85-E841-86C95FA418DF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2E698E8-6E3B-196F-530D-2382A98D1F85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6CAB5A3-2B87-9A62-329D-878BD1A982DE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108B89-508C-4648-E827-DD029A71EC0E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EB8310E-69E5-14C3-72D4-0E1A9C02F2CF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86CAD8-AFFB-6F55-DAF8-F5FD300BB973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463AEC3-977B-E85E-1C26-D3F1DA351EB4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184FA07-1095-70A9-F40B-07FFF18CDF08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F7A990A-BC3E-7622-72E6-C91793A46B3A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8B04DEC-165D-540F-36C5-4A02CE56069C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458CD0E-391D-7CF1-95FF-D1F14AB5CC4A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40F8F2F-6B6A-9857-7957-B15E321201AA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06EB79-8BCC-AF5D-05BB-E027BC3DC118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1A9A50-1CE8-4AF2-5EE7-25DCF05C1202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C87F43C-3DC7-29F0-2E74-9B7ED43341C2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390347A-BB17-90E7-6EB6-32C239C6951D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3F05516-1C4C-C70C-9E5C-025741FE48F6}"/>
              </a:ext>
            </a:extLst>
          </p:cNvPr>
          <p:cNvSpPr txBox="1"/>
          <p:nvPr/>
        </p:nvSpPr>
        <p:spPr>
          <a:xfrm>
            <a:off x="767844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Số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điện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thoại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A935995-4013-C5DD-8B1A-0E8B3DE47552}"/>
              </a:ext>
            </a:extLst>
          </p:cNvPr>
          <p:cNvSpPr txBox="1"/>
          <p:nvPr/>
        </p:nvSpPr>
        <p:spPr>
          <a:xfrm>
            <a:off x="890850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Địa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chỉ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076074-F648-FD3B-F695-459D63F9BD40}"/>
              </a:ext>
            </a:extLst>
          </p:cNvPr>
          <p:cNvSpPr txBox="1"/>
          <p:nvPr/>
        </p:nvSpPr>
        <p:spPr>
          <a:xfrm>
            <a:off x="985823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7284F34-C874-4149-CDDA-FA0A2C90837A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C7795A-2185-45C6-D4EE-97954E38CFD5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9C95391-7584-95CD-EFDA-35AAAB7A3D69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4EE47750-6464-01D1-57EF-3E7C9C50BCB9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209B3-1B35-028B-F497-C141191898BA}"/>
              </a:ext>
            </a:extLst>
          </p:cNvPr>
          <p:cNvSpPr txBox="1"/>
          <p:nvPr/>
        </p:nvSpPr>
        <p:spPr>
          <a:xfrm>
            <a:off x="2708522" y="1549824"/>
            <a:ext cx="776175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235117499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DCA9A-4121-92B4-E205-57F41844FA6D}"/>
              </a:ext>
            </a:extLst>
          </p:cNvPr>
          <p:cNvSpPr txBox="1"/>
          <p:nvPr/>
        </p:nvSpPr>
        <p:spPr>
          <a:xfrm>
            <a:off x="3794706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E7109-6542-389E-E3C1-06B9C1FD0CA4}"/>
              </a:ext>
            </a:extLst>
          </p:cNvPr>
          <p:cNvSpPr txBox="1"/>
          <p:nvPr/>
        </p:nvSpPr>
        <p:spPr>
          <a:xfrm>
            <a:off x="4412881" y="1549824"/>
            <a:ext cx="90601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Nguyễn Văn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374A3-FE02-9EFF-9F1F-CBA8F4E6DC33}"/>
              </a:ext>
            </a:extLst>
          </p:cNvPr>
          <p:cNvSpPr txBox="1"/>
          <p:nvPr/>
        </p:nvSpPr>
        <p:spPr>
          <a:xfrm>
            <a:off x="5456502" y="1549824"/>
            <a:ext cx="79380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2000-01-01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4602B-1306-2FFC-FB93-BEE73BE0EAA3}"/>
              </a:ext>
            </a:extLst>
          </p:cNvPr>
          <p:cNvSpPr txBox="1"/>
          <p:nvPr/>
        </p:nvSpPr>
        <p:spPr>
          <a:xfrm>
            <a:off x="6501950" y="1549824"/>
            <a:ext cx="43954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Nam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E70138-4F9B-CF2A-0BAC-E013E9C3FA77}"/>
              </a:ext>
            </a:extLst>
          </p:cNvPr>
          <p:cNvSpPr txBox="1"/>
          <p:nvPr/>
        </p:nvSpPr>
        <p:spPr>
          <a:xfrm>
            <a:off x="7543858" y="1549824"/>
            <a:ext cx="84189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0388339386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CE10B4-AC7C-8745-9C22-021EE7C08C28}"/>
              </a:ext>
            </a:extLst>
          </p:cNvPr>
          <p:cNvSpPr txBox="1"/>
          <p:nvPr/>
        </p:nvSpPr>
        <p:spPr>
          <a:xfrm>
            <a:off x="8588966" y="1549824"/>
            <a:ext cx="542136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Hà </a:t>
            </a:r>
            <a:r>
              <a:rPr lang="en-US" sz="950" dirty="0" err="1"/>
              <a:t>Nội</a:t>
            </a:r>
            <a:endParaRPr lang="en-US" sz="9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5372CE-51F2-0F33-A8D2-924716B66F6B}"/>
              </a:ext>
            </a:extLst>
          </p:cNvPr>
          <p:cNvSpPr txBox="1"/>
          <p:nvPr/>
        </p:nvSpPr>
        <p:spPr>
          <a:xfrm>
            <a:off x="10676488" y="1549824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51F67D-AB41-3A01-CB8B-BA3F4373DDAC}"/>
              </a:ext>
            </a:extLst>
          </p:cNvPr>
          <p:cNvSpPr/>
          <p:nvPr/>
        </p:nvSpPr>
        <p:spPr>
          <a:xfrm>
            <a:off x="10164106" y="1599861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7A44DF7-C369-651D-2003-F9202C651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64" y="1602297"/>
            <a:ext cx="93372" cy="933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62A9F52-6FD7-525B-94CF-DEFF2134020D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admin</a:t>
            </a:r>
            <a:endParaRPr 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E15AA8-CB25-7489-B30C-88B209DDADA3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7C12CF-E290-FC82-4263-4C83BFCD0296}"/>
              </a:ext>
            </a:extLst>
          </p:cNvPr>
          <p:cNvSpPr txBox="1"/>
          <p:nvPr/>
        </p:nvSpPr>
        <p:spPr>
          <a:xfrm>
            <a:off x="10736341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81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1307</Words>
  <Application>Microsoft Office PowerPoint</Application>
  <PresentationFormat>Widescreen</PresentationFormat>
  <Paragraphs>529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Thị Phương Thảo</dc:creator>
  <cp:lastModifiedBy>Nguyễn Thị Phương Thảo</cp:lastModifiedBy>
  <cp:revision>14</cp:revision>
  <dcterms:created xsi:type="dcterms:W3CDTF">2024-10-04T15:39:49Z</dcterms:created>
  <dcterms:modified xsi:type="dcterms:W3CDTF">2024-10-06T17:01:33Z</dcterms:modified>
</cp:coreProperties>
</file>