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90" r:id="rId3"/>
    <p:sldId id="257" r:id="rId5"/>
    <p:sldId id="258" r:id="rId6"/>
    <p:sldId id="260" r:id="rId7"/>
    <p:sldId id="297" r:id="rId8"/>
    <p:sldId id="276" r:id="rId9"/>
    <p:sldId id="263" r:id="rId10"/>
    <p:sldId id="298" r:id="rId11"/>
    <p:sldId id="267" r:id="rId12"/>
    <p:sldId id="264" r:id="rId13"/>
    <p:sldId id="277" r:id="rId14"/>
    <p:sldId id="294" r:id="rId15"/>
    <p:sldId id="278" r:id="rId16"/>
    <p:sldId id="273" r:id="rId17"/>
    <p:sldId id="272" r:id="rId18"/>
    <p:sldId id="279" r:id="rId19"/>
  </p:sldIdLst>
  <p:sldSz cx="12192000" cy="6858000"/>
  <p:notesSz cx="6858000" cy="9144000"/>
  <p:embeddedFontLst>
    <p:embeddedFont>
      <p:font typeface="Open Sans" panose="020B0606030504020204" charset="0"/>
      <p:regular r:id="rId24"/>
      <p:bold r:id="rId25"/>
    </p:embeddedFont>
    <p:embeddedFont>
      <p:font typeface="Open Sans ExtraBold" panose="020B0906030804020204" charset="0"/>
      <p:bold r:id="rId26"/>
    </p:embeddedFont>
    <p:embeddedFont>
      <p:font typeface="Open Sans SemiBold" panose="020B0706030804020204" charset="0"/>
      <p:bold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C"/>
    <a:srgbClr val="F39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124AA194-D278-4174-9C72-8C297FFA5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Hoàn thiện chức n</a:t>
            </a:r>
            <a:r>
              <a:rPr lang="" altLang="en-US"/>
              <a:t>ă</a:t>
            </a:r>
            <a:r>
              <a:rPr lang="en-US" altLang="en-US"/>
              <a:t>ng cốt l</a:t>
            </a:r>
            <a:r>
              <a:rPr lang="" altLang="en-US"/>
              <a:t>õ</a:t>
            </a:r>
            <a:r>
              <a:rPr lang="en-US" altLang="en-US"/>
              <a:t>i:</a:t>
            </a:r>
            <a:endParaRPr lang="en-US" altLang="en-US"/>
          </a:p>
          <a:p>
            <a:r>
              <a:rPr lang="en-US" altLang="en-US"/>
              <a:t>T</a:t>
            </a:r>
            <a:r>
              <a:rPr lang="" altLang="en-US"/>
              <a:t>ă</a:t>
            </a:r>
            <a:r>
              <a:rPr lang="en-US" altLang="en-US"/>
              <a:t>ng c</a:t>
            </a:r>
            <a:r>
              <a:rPr lang="" altLang="en-US"/>
              <a:t>ư</a:t>
            </a:r>
            <a:r>
              <a:rPr lang="en-US" altLang="en-US"/>
              <a:t>ờng trải nghiệm ng</a:t>
            </a:r>
            <a:r>
              <a:rPr lang="" altLang="en-US"/>
              <a:t>ư</a:t>
            </a:r>
            <a:r>
              <a:rPr lang="en-US" altLang="en-US"/>
              <a:t>ời dùng:</a:t>
            </a:r>
            <a:endParaRPr lang="en-US" altLang="en-US"/>
          </a:p>
          <a:p>
            <a:r>
              <a:rPr lang="en-US" altLang="en-US"/>
              <a:t>Ứng dụng công nghệ hiện </a:t>
            </a:r>
            <a:r>
              <a:rPr lang="" altLang="en-US"/>
              <a:t>đ</a:t>
            </a:r>
            <a:r>
              <a:rPr lang="en-US" altLang="en-US"/>
              <a:t>ại:</a:t>
            </a:r>
            <a:endParaRPr lang="en-US" altLang="en-US"/>
          </a:p>
          <a:p>
            <a:r>
              <a:rPr lang="en-US" altLang="en-US"/>
              <a:t>Khuyến khích sự t</a:t>
            </a:r>
            <a:r>
              <a:rPr lang="" altLang="en-US"/>
              <a:t>ư</a:t>
            </a:r>
            <a:r>
              <a:rPr lang="en-US" altLang="en-US"/>
              <a:t>ơng tác:</a:t>
            </a:r>
            <a:endParaRPr lang="en-US" altLang="en-US"/>
          </a:p>
          <a:p>
            <a:r>
              <a:rPr lang="en-US" altLang="en-US"/>
              <a:t>Tiềm n</a:t>
            </a:r>
            <a:r>
              <a:rPr lang="" altLang="en-US"/>
              <a:t>ă</a:t>
            </a:r>
            <a:r>
              <a:rPr lang="en-US" altLang="en-US"/>
              <a:t>ng phát triển:</a:t>
            </a:r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3A31B-B740-46F0-AF72-451999D29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BF7B-E3FA-4705-8F8B-86B25308F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9725-D3BF-4A7B-8835-80EB49903A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8C90BF7B-E3FA-4705-8F8B-86B25308F5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1A929725-D3BF-4A7B-8835-80EB49903AF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0800" y="-1"/>
            <a:ext cx="12141200" cy="6858001"/>
            <a:chOff x="50800" y="-1"/>
            <a:chExt cx="12141200" cy="6858001"/>
          </a:xfrm>
        </p:grpSpPr>
        <p:grpSp>
          <p:nvGrpSpPr>
            <p:cNvPr id="8" name="组合 7"/>
            <p:cNvGrpSpPr/>
            <p:nvPr/>
          </p:nvGrpSpPr>
          <p:grpSpPr>
            <a:xfrm>
              <a:off x="50800" y="-1"/>
              <a:ext cx="12141200" cy="6858001"/>
              <a:chOff x="50800" y="-1"/>
              <a:chExt cx="12141200" cy="685800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6630236" y="-1"/>
                <a:ext cx="5561764" cy="6858001"/>
                <a:chOff x="5746998" y="-1"/>
                <a:chExt cx="5561764" cy="6858001"/>
              </a:xfrm>
            </p:grpSpPr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5380"/>
                <a:stretch>
                  <a:fillRect/>
                </a:stretch>
              </p:blipFill>
              <p:spPr>
                <a:xfrm>
                  <a:off x="6081294" y="0"/>
                  <a:ext cx="5227468" cy="6858000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7301"/>
                <a:stretch>
                  <a:fillRect/>
                </a:stretch>
              </p:blipFill>
              <p:spPr>
                <a:xfrm>
                  <a:off x="5746998" y="-1"/>
                  <a:ext cx="2589134" cy="4985657"/>
                </a:xfrm>
                <a:prstGeom prst="rect">
                  <a:avLst/>
                </a:prstGeom>
              </p:spPr>
            </p:pic>
          </p:grpSp>
          <p:sp>
            <p:nvSpPr>
              <p:cNvPr id="13" name="矩形 12"/>
              <p:cNvSpPr/>
              <p:nvPr/>
            </p:nvSpPr>
            <p:spPr>
              <a:xfrm>
                <a:off x="50800" y="29138"/>
                <a:ext cx="12090400" cy="6800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16889" y="242030"/>
              <a:ext cx="608505" cy="405670"/>
              <a:chOff x="2368968" y="1029430"/>
              <a:chExt cx="971550" cy="64770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368968" y="1029430"/>
                <a:ext cx="647700" cy="647700"/>
              </a:xfrm>
              <a:prstGeom prst="ellipse">
                <a:avLst/>
              </a:prstGeom>
              <a:solidFill>
                <a:srgbClr val="F3901E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92818" y="1029430"/>
                <a:ext cx="647700" cy="647700"/>
              </a:xfrm>
              <a:prstGeom prst="ellipse">
                <a:avLst/>
              </a:prstGeom>
              <a:solidFill>
                <a:srgbClr val="4B4B4C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9271000" y="-1"/>
              <a:ext cx="2921000" cy="3601775"/>
              <a:chOff x="5746998" y="-1"/>
              <a:chExt cx="5561764" cy="685800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 flipH="1" flipV="1">
              <a:off x="0" y="3256225"/>
              <a:ext cx="2921000" cy="3601775"/>
              <a:chOff x="5746998" y="-1"/>
              <a:chExt cx="5561764" cy="6858001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</p:grpSp>
      <p:sp>
        <p:nvSpPr>
          <p:cNvPr id="31" name="矩形 30"/>
          <p:cNvSpPr/>
          <p:nvPr/>
        </p:nvSpPr>
        <p:spPr>
          <a:xfrm>
            <a:off x="937260" y="2242820"/>
            <a:ext cx="106768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XÂY DỰNG WEBSITE</a:t>
            </a:r>
            <a:endParaRPr lang="en-US" sz="5400" b="1" spc="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vi-VN" altLang="zh-CN" sz="54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BÁN ĐỒ THỦ CÔNG MỸ NGHỆ</a:t>
            </a:r>
            <a:endParaRPr lang="vi-VN" altLang="zh-CN" sz="54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03525" y="4609465"/>
            <a:ext cx="3466465" cy="746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</a:t>
            </a:r>
            <a:endParaRPr lang="en-US" sz="20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291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ThS. </a:t>
            </a:r>
            <a:r>
              <a:rPr lang="vi-V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Minh Tự</a:t>
            </a:r>
            <a:endParaRPr lang="vi-VN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45705" y="4599940"/>
            <a:ext cx="3930650" cy="123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</a:t>
            </a:r>
            <a:endParaRPr lang="en-US" sz="2000" i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 tên: Nguyễn Thị </a:t>
            </a:r>
            <a:r>
              <a:rPr lang="vi-V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Như</a:t>
            </a: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11012</a:t>
            </a:r>
            <a:r>
              <a:rPr lang="vi-V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1238</a:t>
            </a:r>
            <a:endParaRPr 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Lớp: DA2</a:t>
            </a:r>
            <a:r>
              <a:rPr lang="vi-V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vi-VN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vi-VN" altLang="en-US" sz="2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65780" y="162560"/>
            <a:ext cx="5753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000">
                <a:latin typeface="Arial" panose="020B0604020202020204" pitchFamily="34" charset="0"/>
                <a:cs typeface="Arial" panose="020B0604020202020204" pitchFamily="34" charset="0"/>
              </a:rPr>
              <a:t>BÁO CÁO THỰC TẬP ĐỒ ÁN CHUYÊN NGÀNH</a:t>
            </a:r>
            <a:endParaRPr lang="vi-V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40885" y="655320"/>
            <a:ext cx="284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2000">
                <a:latin typeface="Arial" panose="020B0604020202020204" pitchFamily="34" charset="0"/>
                <a:cs typeface="Arial" panose="020B0604020202020204" pitchFamily="34" charset="0"/>
              </a:rPr>
              <a:t>HỌC KỲ I, 2024 - 2025</a:t>
            </a:r>
            <a:endParaRPr lang="vi-V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787400" y="156315"/>
            <a:ext cx="51943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3200" b="1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Công cụ phát triển</a:t>
            </a:r>
            <a:endParaRPr lang="en-US" altLang="en-US" sz="3200" b="1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840865" y="1461135"/>
            <a:ext cx="1943100" cy="182880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7578725" y="1682750"/>
            <a:ext cx="3578860" cy="138493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787400" y="3753167"/>
            <a:ext cx="5080000" cy="119888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Môi trường phát triển PHP và MySQL, cho phép chạy và kiểm tra website cục bộ.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654165" y="3650932"/>
            <a:ext cx="5080000" cy="119888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Hệ thống quản lý phiên bản, giúp theo dõi lịch sử thay đổi của mã nguồn và hỗ trợ làm việc nhóm.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9271000" y="-1"/>
              <a:ext cx="2921000" cy="3601775"/>
              <a:chOff x="5746998" y="-1"/>
              <a:chExt cx="5561764" cy="685800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 flipH="1" flipV="1">
              <a:off x="0" y="3256225"/>
              <a:ext cx="2921000" cy="3601775"/>
              <a:chOff x="5746998" y="-1"/>
              <a:chExt cx="5561764" cy="6858001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</p:grpSp>
      <p:sp>
        <p:nvSpPr>
          <p:cNvPr id="45" name="椭圆 44"/>
          <p:cNvSpPr/>
          <p:nvPr/>
        </p:nvSpPr>
        <p:spPr>
          <a:xfrm>
            <a:off x="5638800" y="2527300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"/>
          <p:cNvSpPr/>
          <p:nvPr/>
        </p:nvSpPr>
        <p:spPr>
          <a:xfrm>
            <a:off x="2921000" y="3745230"/>
            <a:ext cx="6638925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KẾT QUẢ ĐẠT </a:t>
            </a:r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ĐƯỢC</a:t>
            </a:r>
            <a:endParaRPr lang="vi-V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445795" y="1656164"/>
            <a:ext cx="1713162" cy="1713162"/>
            <a:chOff x="955219" y="1110420"/>
            <a:chExt cx="1285875" cy="1285875"/>
          </a:xfrm>
        </p:grpSpPr>
        <p:sp>
          <p:nvSpPr>
            <p:cNvPr id="16" name="菱形 15"/>
            <p:cNvSpPr/>
            <p:nvPr/>
          </p:nvSpPr>
          <p:spPr>
            <a:xfrm>
              <a:off x="955219" y="1110420"/>
              <a:ext cx="1285875" cy="1285875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148436" y="1306894"/>
              <a:ext cx="892926" cy="892926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23"/>
            <p:cNvSpPr/>
            <p:nvPr/>
          </p:nvSpPr>
          <p:spPr>
            <a:xfrm>
              <a:off x="1407831" y="1579464"/>
              <a:ext cx="320366" cy="332929"/>
            </a:xfrm>
            <a:custGeom>
              <a:avLst/>
              <a:gdLst>
                <a:gd name="connsiteX0" fmla="*/ 200025 w 323850"/>
                <a:gd name="connsiteY0" fmla="*/ 303213 h 336550"/>
                <a:gd name="connsiteX1" fmla="*/ 188912 w 323850"/>
                <a:gd name="connsiteY1" fmla="*/ 314326 h 336550"/>
                <a:gd name="connsiteX2" fmla="*/ 200025 w 323850"/>
                <a:gd name="connsiteY2" fmla="*/ 325439 h 336550"/>
                <a:gd name="connsiteX3" fmla="*/ 211138 w 323850"/>
                <a:gd name="connsiteY3" fmla="*/ 314326 h 336550"/>
                <a:gd name="connsiteX4" fmla="*/ 200025 w 323850"/>
                <a:gd name="connsiteY4" fmla="*/ 303213 h 336550"/>
                <a:gd name="connsiteX5" fmla="*/ 267890 w 323850"/>
                <a:gd name="connsiteY5" fmla="*/ 200026 h 336550"/>
                <a:gd name="connsiteX6" fmla="*/ 306529 w 323850"/>
                <a:gd name="connsiteY6" fmla="*/ 200026 h 336550"/>
                <a:gd name="connsiteX7" fmla="*/ 323850 w 323850"/>
                <a:gd name="connsiteY7" fmla="*/ 217105 h 336550"/>
                <a:gd name="connsiteX8" fmla="*/ 323850 w 323850"/>
                <a:gd name="connsiteY8" fmla="*/ 219733 h 336550"/>
                <a:gd name="connsiteX9" fmla="*/ 306529 w 323850"/>
                <a:gd name="connsiteY9" fmla="*/ 238126 h 336550"/>
                <a:gd name="connsiteX10" fmla="*/ 267890 w 323850"/>
                <a:gd name="connsiteY10" fmla="*/ 238126 h 336550"/>
                <a:gd name="connsiteX11" fmla="*/ 249237 w 323850"/>
                <a:gd name="connsiteY11" fmla="*/ 219733 h 336550"/>
                <a:gd name="connsiteX12" fmla="*/ 249237 w 323850"/>
                <a:gd name="connsiteY12" fmla="*/ 217105 h 336550"/>
                <a:gd name="connsiteX13" fmla="*/ 267890 w 323850"/>
                <a:gd name="connsiteY13" fmla="*/ 200026 h 336550"/>
                <a:gd name="connsiteX14" fmla="*/ 267890 w 323850"/>
                <a:gd name="connsiteY14" fmla="*/ 155576 h 336550"/>
                <a:gd name="connsiteX15" fmla="*/ 306529 w 323850"/>
                <a:gd name="connsiteY15" fmla="*/ 155576 h 336550"/>
                <a:gd name="connsiteX16" fmla="*/ 323850 w 323850"/>
                <a:gd name="connsiteY16" fmla="*/ 172528 h 336550"/>
                <a:gd name="connsiteX17" fmla="*/ 323850 w 323850"/>
                <a:gd name="connsiteY17" fmla="*/ 175137 h 336550"/>
                <a:gd name="connsiteX18" fmla="*/ 306529 w 323850"/>
                <a:gd name="connsiteY18" fmla="*/ 192089 h 336550"/>
                <a:gd name="connsiteX19" fmla="*/ 267890 w 323850"/>
                <a:gd name="connsiteY19" fmla="*/ 192089 h 336550"/>
                <a:gd name="connsiteX20" fmla="*/ 249237 w 323850"/>
                <a:gd name="connsiteY20" fmla="*/ 175137 h 336550"/>
                <a:gd name="connsiteX21" fmla="*/ 249237 w 323850"/>
                <a:gd name="connsiteY21" fmla="*/ 172528 h 336550"/>
                <a:gd name="connsiteX22" fmla="*/ 267890 w 323850"/>
                <a:gd name="connsiteY22" fmla="*/ 155576 h 336550"/>
                <a:gd name="connsiteX23" fmla="*/ 175670 w 323850"/>
                <a:gd name="connsiteY23" fmla="*/ 15876 h 336550"/>
                <a:gd name="connsiteX24" fmla="*/ 173037 w 323850"/>
                <a:gd name="connsiteY24" fmla="*/ 19686 h 336550"/>
                <a:gd name="connsiteX25" fmla="*/ 175670 w 323850"/>
                <a:gd name="connsiteY25" fmla="*/ 22226 h 336550"/>
                <a:gd name="connsiteX26" fmla="*/ 224379 w 323850"/>
                <a:gd name="connsiteY26" fmla="*/ 22226 h 336550"/>
                <a:gd name="connsiteX27" fmla="*/ 227012 w 323850"/>
                <a:gd name="connsiteY27" fmla="*/ 19686 h 336550"/>
                <a:gd name="connsiteX28" fmla="*/ 224379 w 323850"/>
                <a:gd name="connsiteY28" fmla="*/ 15876 h 336550"/>
                <a:gd name="connsiteX29" fmla="*/ 175670 w 323850"/>
                <a:gd name="connsiteY29" fmla="*/ 15876 h 336550"/>
                <a:gd name="connsiteX30" fmla="*/ 125064 w 323850"/>
                <a:gd name="connsiteY30" fmla="*/ 0 h 336550"/>
                <a:gd name="connsiteX31" fmla="*/ 276458 w 323850"/>
                <a:gd name="connsiteY31" fmla="*/ 0 h 336550"/>
                <a:gd name="connsiteX32" fmla="*/ 298837 w 323850"/>
                <a:gd name="connsiteY32" fmla="*/ 22349 h 336550"/>
                <a:gd name="connsiteX33" fmla="*/ 298837 w 323850"/>
                <a:gd name="connsiteY33" fmla="*/ 109116 h 336550"/>
                <a:gd name="connsiteX34" fmla="*/ 306736 w 323850"/>
                <a:gd name="connsiteY34" fmla="*/ 109116 h 336550"/>
                <a:gd name="connsiteX35" fmla="*/ 323850 w 323850"/>
                <a:gd name="connsiteY35" fmla="*/ 127521 h 336550"/>
                <a:gd name="connsiteX36" fmla="*/ 323850 w 323850"/>
                <a:gd name="connsiteY36" fmla="*/ 130150 h 336550"/>
                <a:gd name="connsiteX37" fmla="*/ 306736 w 323850"/>
                <a:gd name="connsiteY37" fmla="*/ 147241 h 336550"/>
                <a:gd name="connsiteX38" fmla="*/ 268559 w 323850"/>
                <a:gd name="connsiteY38" fmla="*/ 147241 h 336550"/>
                <a:gd name="connsiteX39" fmla="*/ 250128 w 323850"/>
                <a:gd name="connsiteY39" fmla="*/ 130150 h 336550"/>
                <a:gd name="connsiteX40" fmla="*/ 250128 w 323850"/>
                <a:gd name="connsiteY40" fmla="*/ 127521 h 336550"/>
                <a:gd name="connsiteX41" fmla="*/ 268559 w 323850"/>
                <a:gd name="connsiteY41" fmla="*/ 109116 h 336550"/>
                <a:gd name="connsiteX42" fmla="*/ 272508 w 323850"/>
                <a:gd name="connsiteY42" fmla="*/ 109116 h 336550"/>
                <a:gd name="connsiteX43" fmla="*/ 283040 w 323850"/>
                <a:gd name="connsiteY43" fmla="*/ 109116 h 336550"/>
                <a:gd name="connsiteX44" fmla="*/ 283040 w 323850"/>
                <a:gd name="connsiteY44" fmla="*/ 35496 h 336550"/>
                <a:gd name="connsiteX45" fmla="*/ 118481 w 323850"/>
                <a:gd name="connsiteY45" fmla="*/ 35496 h 336550"/>
                <a:gd name="connsiteX46" fmla="*/ 118481 w 323850"/>
                <a:gd name="connsiteY46" fmla="*/ 76250 h 336550"/>
                <a:gd name="connsiteX47" fmla="*/ 155342 w 323850"/>
                <a:gd name="connsiteY47" fmla="*/ 56530 h 336550"/>
                <a:gd name="connsiteX48" fmla="*/ 184305 w 323850"/>
                <a:gd name="connsiteY48" fmla="*/ 74935 h 336550"/>
                <a:gd name="connsiteX49" fmla="*/ 139545 w 323850"/>
                <a:gd name="connsiteY49" fmla="*/ 117004 h 336550"/>
                <a:gd name="connsiteX50" fmla="*/ 118481 w 323850"/>
                <a:gd name="connsiteY50" fmla="*/ 131465 h 336550"/>
                <a:gd name="connsiteX51" fmla="*/ 118481 w 323850"/>
                <a:gd name="connsiteY51" fmla="*/ 294481 h 336550"/>
                <a:gd name="connsiteX52" fmla="*/ 283040 w 323850"/>
                <a:gd name="connsiteY52" fmla="*/ 294481 h 336550"/>
                <a:gd name="connsiteX53" fmla="*/ 283040 w 323850"/>
                <a:gd name="connsiteY53" fmla="*/ 282649 h 336550"/>
                <a:gd name="connsiteX54" fmla="*/ 268559 w 323850"/>
                <a:gd name="connsiteY54" fmla="*/ 282649 h 336550"/>
                <a:gd name="connsiteX55" fmla="*/ 250128 w 323850"/>
                <a:gd name="connsiteY55" fmla="*/ 264244 h 336550"/>
                <a:gd name="connsiteX56" fmla="*/ 250128 w 323850"/>
                <a:gd name="connsiteY56" fmla="*/ 262930 h 336550"/>
                <a:gd name="connsiteX57" fmla="*/ 268559 w 323850"/>
                <a:gd name="connsiteY57" fmla="*/ 244525 h 336550"/>
                <a:gd name="connsiteX58" fmla="*/ 306736 w 323850"/>
                <a:gd name="connsiteY58" fmla="*/ 244525 h 336550"/>
                <a:gd name="connsiteX59" fmla="*/ 323850 w 323850"/>
                <a:gd name="connsiteY59" fmla="*/ 262930 h 336550"/>
                <a:gd name="connsiteX60" fmla="*/ 323850 w 323850"/>
                <a:gd name="connsiteY60" fmla="*/ 264244 h 336550"/>
                <a:gd name="connsiteX61" fmla="*/ 306736 w 323850"/>
                <a:gd name="connsiteY61" fmla="*/ 282649 h 336550"/>
                <a:gd name="connsiteX62" fmla="*/ 301470 w 323850"/>
                <a:gd name="connsiteY62" fmla="*/ 282649 h 336550"/>
                <a:gd name="connsiteX63" fmla="*/ 298837 w 323850"/>
                <a:gd name="connsiteY63" fmla="*/ 282649 h 336550"/>
                <a:gd name="connsiteX64" fmla="*/ 298837 w 323850"/>
                <a:gd name="connsiteY64" fmla="*/ 314201 h 336550"/>
                <a:gd name="connsiteX65" fmla="*/ 276458 w 323850"/>
                <a:gd name="connsiteY65" fmla="*/ 336550 h 336550"/>
                <a:gd name="connsiteX66" fmla="*/ 125064 w 323850"/>
                <a:gd name="connsiteY66" fmla="*/ 336550 h 336550"/>
                <a:gd name="connsiteX67" fmla="*/ 102684 w 323850"/>
                <a:gd name="connsiteY67" fmla="*/ 314201 h 336550"/>
                <a:gd name="connsiteX68" fmla="*/ 102684 w 323850"/>
                <a:gd name="connsiteY68" fmla="*/ 287908 h 336550"/>
                <a:gd name="connsiteX69" fmla="*/ 75038 w 323850"/>
                <a:gd name="connsiteY69" fmla="*/ 287908 h 336550"/>
                <a:gd name="connsiteX70" fmla="*/ 13164 w 323850"/>
                <a:gd name="connsiteY70" fmla="*/ 255042 h 336550"/>
                <a:gd name="connsiteX71" fmla="*/ 11848 w 323850"/>
                <a:gd name="connsiteY71" fmla="*/ 253727 h 336550"/>
                <a:gd name="connsiteX72" fmla="*/ 9215 w 323850"/>
                <a:gd name="connsiteY72" fmla="*/ 249783 h 336550"/>
                <a:gd name="connsiteX73" fmla="*/ 7899 w 323850"/>
                <a:gd name="connsiteY73" fmla="*/ 244525 h 336550"/>
                <a:gd name="connsiteX74" fmla="*/ 6582 w 323850"/>
                <a:gd name="connsiteY74" fmla="*/ 240581 h 336550"/>
                <a:gd name="connsiteX75" fmla="*/ 2633 w 323850"/>
                <a:gd name="connsiteY75" fmla="*/ 231378 h 336550"/>
                <a:gd name="connsiteX76" fmla="*/ 2633 w 323850"/>
                <a:gd name="connsiteY76" fmla="*/ 228749 h 336550"/>
                <a:gd name="connsiteX77" fmla="*/ 0 w 323850"/>
                <a:gd name="connsiteY77" fmla="*/ 219546 h 336550"/>
                <a:gd name="connsiteX78" fmla="*/ 0 w 323850"/>
                <a:gd name="connsiteY78" fmla="*/ 215602 h 336550"/>
                <a:gd name="connsiteX79" fmla="*/ 0 w 323850"/>
                <a:gd name="connsiteY79" fmla="*/ 202456 h 336550"/>
                <a:gd name="connsiteX80" fmla="*/ 40810 w 323850"/>
                <a:gd name="connsiteY80" fmla="*/ 119633 h 336550"/>
                <a:gd name="connsiteX81" fmla="*/ 102684 w 323850"/>
                <a:gd name="connsiteY81" fmla="*/ 85452 h 336550"/>
                <a:gd name="connsiteX82" fmla="*/ 102684 w 323850"/>
                <a:gd name="connsiteY82" fmla="*/ 22349 h 336550"/>
                <a:gd name="connsiteX83" fmla="*/ 125064 w 323850"/>
                <a:gd name="connsiteY8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23850" h="336550">
                  <a:moveTo>
                    <a:pt x="200025" y="303213"/>
                  </a:moveTo>
                  <a:cubicBezTo>
                    <a:pt x="193887" y="303213"/>
                    <a:pt x="188912" y="308188"/>
                    <a:pt x="188912" y="314326"/>
                  </a:cubicBezTo>
                  <a:cubicBezTo>
                    <a:pt x="188912" y="320464"/>
                    <a:pt x="193887" y="325439"/>
                    <a:pt x="200025" y="325439"/>
                  </a:cubicBezTo>
                  <a:cubicBezTo>
                    <a:pt x="206163" y="325439"/>
                    <a:pt x="211138" y="320464"/>
                    <a:pt x="211138" y="314326"/>
                  </a:cubicBezTo>
                  <a:cubicBezTo>
                    <a:pt x="211138" y="308188"/>
                    <a:pt x="206163" y="303213"/>
                    <a:pt x="200025" y="303213"/>
                  </a:cubicBezTo>
                  <a:close/>
                  <a:moveTo>
                    <a:pt x="267890" y="200026"/>
                  </a:moveTo>
                  <a:cubicBezTo>
                    <a:pt x="267890" y="200026"/>
                    <a:pt x="267890" y="200026"/>
                    <a:pt x="306529" y="200026"/>
                  </a:cubicBezTo>
                  <a:cubicBezTo>
                    <a:pt x="315856" y="200026"/>
                    <a:pt x="323850" y="207909"/>
                    <a:pt x="323850" y="217105"/>
                  </a:cubicBezTo>
                  <a:cubicBezTo>
                    <a:pt x="323850" y="217105"/>
                    <a:pt x="323850" y="217105"/>
                    <a:pt x="323850" y="219733"/>
                  </a:cubicBezTo>
                  <a:cubicBezTo>
                    <a:pt x="323850" y="228929"/>
                    <a:pt x="315856" y="238126"/>
                    <a:pt x="306529" y="238126"/>
                  </a:cubicBezTo>
                  <a:cubicBezTo>
                    <a:pt x="306529" y="238126"/>
                    <a:pt x="306529" y="238126"/>
                    <a:pt x="267890" y="238126"/>
                  </a:cubicBezTo>
                  <a:cubicBezTo>
                    <a:pt x="257231" y="238126"/>
                    <a:pt x="249237" y="228929"/>
                    <a:pt x="249237" y="219733"/>
                  </a:cubicBezTo>
                  <a:cubicBezTo>
                    <a:pt x="249237" y="219733"/>
                    <a:pt x="249237" y="219733"/>
                    <a:pt x="249237" y="217105"/>
                  </a:cubicBezTo>
                  <a:cubicBezTo>
                    <a:pt x="249237" y="207909"/>
                    <a:pt x="257231" y="200026"/>
                    <a:pt x="267890" y="200026"/>
                  </a:cubicBezTo>
                  <a:close/>
                  <a:moveTo>
                    <a:pt x="267890" y="155576"/>
                  </a:moveTo>
                  <a:cubicBezTo>
                    <a:pt x="267890" y="155576"/>
                    <a:pt x="267890" y="155576"/>
                    <a:pt x="306529" y="155576"/>
                  </a:cubicBezTo>
                  <a:cubicBezTo>
                    <a:pt x="315856" y="155576"/>
                    <a:pt x="323850" y="163400"/>
                    <a:pt x="323850" y="172528"/>
                  </a:cubicBezTo>
                  <a:cubicBezTo>
                    <a:pt x="323850" y="172528"/>
                    <a:pt x="323850" y="172528"/>
                    <a:pt x="323850" y="175137"/>
                  </a:cubicBezTo>
                  <a:cubicBezTo>
                    <a:pt x="323850" y="184265"/>
                    <a:pt x="315856" y="192089"/>
                    <a:pt x="306529" y="192089"/>
                  </a:cubicBezTo>
                  <a:cubicBezTo>
                    <a:pt x="306529" y="192089"/>
                    <a:pt x="306529" y="192089"/>
                    <a:pt x="267890" y="192089"/>
                  </a:cubicBezTo>
                  <a:cubicBezTo>
                    <a:pt x="257231" y="192089"/>
                    <a:pt x="249237" y="184265"/>
                    <a:pt x="249237" y="175137"/>
                  </a:cubicBezTo>
                  <a:cubicBezTo>
                    <a:pt x="249237" y="175137"/>
                    <a:pt x="249237" y="175137"/>
                    <a:pt x="249237" y="172528"/>
                  </a:cubicBezTo>
                  <a:cubicBezTo>
                    <a:pt x="249237" y="163400"/>
                    <a:pt x="257231" y="155576"/>
                    <a:pt x="267890" y="155576"/>
                  </a:cubicBezTo>
                  <a:close/>
                  <a:moveTo>
                    <a:pt x="175670" y="15876"/>
                  </a:moveTo>
                  <a:cubicBezTo>
                    <a:pt x="174353" y="15876"/>
                    <a:pt x="173037" y="17146"/>
                    <a:pt x="173037" y="19686"/>
                  </a:cubicBezTo>
                  <a:cubicBezTo>
                    <a:pt x="173037" y="20956"/>
                    <a:pt x="174353" y="22226"/>
                    <a:pt x="175670" y="22226"/>
                  </a:cubicBezTo>
                  <a:cubicBezTo>
                    <a:pt x="175670" y="22226"/>
                    <a:pt x="175670" y="22226"/>
                    <a:pt x="224379" y="22226"/>
                  </a:cubicBezTo>
                  <a:cubicBezTo>
                    <a:pt x="225695" y="22226"/>
                    <a:pt x="227012" y="20956"/>
                    <a:pt x="227012" y="19686"/>
                  </a:cubicBezTo>
                  <a:cubicBezTo>
                    <a:pt x="227012" y="17146"/>
                    <a:pt x="225695" y="15876"/>
                    <a:pt x="224379" y="15876"/>
                  </a:cubicBezTo>
                  <a:cubicBezTo>
                    <a:pt x="224379" y="15876"/>
                    <a:pt x="224379" y="15876"/>
                    <a:pt x="175670" y="15876"/>
                  </a:cubicBezTo>
                  <a:close/>
                  <a:moveTo>
                    <a:pt x="125064" y="0"/>
                  </a:moveTo>
                  <a:cubicBezTo>
                    <a:pt x="125064" y="0"/>
                    <a:pt x="125064" y="0"/>
                    <a:pt x="276458" y="0"/>
                  </a:cubicBezTo>
                  <a:cubicBezTo>
                    <a:pt x="288306" y="0"/>
                    <a:pt x="298837" y="10517"/>
                    <a:pt x="298837" y="22349"/>
                  </a:cubicBezTo>
                  <a:cubicBezTo>
                    <a:pt x="298837" y="22349"/>
                    <a:pt x="298837" y="22349"/>
                    <a:pt x="298837" y="109116"/>
                  </a:cubicBezTo>
                  <a:cubicBezTo>
                    <a:pt x="298837" y="109116"/>
                    <a:pt x="298837" y="109116"/>
                    <a:pt x="306736" y="109116"/>
                  </a:cubicBezTo>
                  <a:cubicBezTo>
                    <a:pt x="315951" y="109116"/>
                    <a:pt x="323850" y="118318"/>
                    <a:pt x="323850" y="127521"/>
                  </a:cubicBezTo>
                  <a:cubicBezTo>
                    <a:pt x="323850" y="127521"/>
                    <a:pt x="323850" y="127521"/>
                    <a:pt x="323850" y="130150"/>
                  </a:cubicBezTo>
                  <a:cubicBezTo>
                    <a:pt x="323850" y="139353"/>
                    <a:pt x="315951" y="147241"/>
                    <a:pt x="306736" y="147241"/>
                  </a:cubicBezTo>
                  <a:cubicBezTo>
                    <a:pt x="306736" y="147241"/>
                    <a:pt x="306736" y="147241"/>
                    <a:pt x="268559" y="147241"/>
                  </a:cubicBezTo>
                  <a:cubicBezTo>
                    <a:pt x="258027" y="147241"/>
                    <a:pt x="250128" y="139353"/>
                    <a:pt x="250128" y="130150"/>
                  </a:cubicBezTo>
                  <a:cubicBezTo>
                    <a:pt x="250128" y="130150"/>
                    <a:pt x="250128" y="130150"/>
                    <a:pt x="250128" y="127521"/>
                  </a:cubicBezTo>
                  <a:cubicBezTo>
                    <a:pt x="250128" y="118318"/>
                    <a:pt x="258027" y="109116"/>
                    <a:pt x="268559" y="109116"/>
                  </a:cubicBezTo>
                  <a:cubicBezTo>
                    <a:pt x="268559" y="109116"/>
                    <a:pt x="268559" y="109116"/>
                    <a:pt x="272508" y="109116"/>
                  </a:cubicBezTo>
                  <a:cubicBezTo>
                    <a:pt x="272508" y="109116"/>
                    <a:pt x="272508" y="109116"/>
                    <a:pt x="283040" y="109116"/>
                  </a:cubicBezTo>
                  <a:cubicBezTo>
                    <a:pt x="283040" y="109116"/>
                    <a:pt x="283040" y="109116"/>
                    <a:pt x="283040" y="35496"/>
                  </a:cubicBezTo>
                  <a:cubicBezTo>
                    <a:pt x="283040" y="35496"/>
                    <a:pt x="283040" y="35496"/>
                    <a:pt x="118481" y="35496"/>
                  </a:cubicBezTo>
                  <a:cubicBezTo>
                    <a:pt x="118481" y="35496"/>
                    <a:pt x="118481" y="35496"/>
                    <a:pt x="118481" y="76250"/>
                  </a:cubicBezTo>
                  <a:cubicBezTo>
                    <a:pt x="134279" y="67047"/>
                    <a:pt x="148760" y="59159"/>
                    <a:pt x="155342" y="56530"/>
                  </a:cubicBezTo>
                  <a:cubicBezTo>
                    <a:pt x="176406" y="44698"/>
                    <a:pt x="188254" y="59159"/>
                    <a:pt x="184305" y="74935"/>
                  </a:cubicBezTo>
                  <a:cubicBezTo>
                    <a:pt x="181672" y="86767"/>
                    <a:pt x="160608" y="99913"/>
                    <a:pt x="139545" y="117004"/>
                  </a:cubicBezTo>
                  <a:cubicBezTo>
                    <a:pt x="134279" y="120948"/>
                    <a:pt x="126380" y="126206"/>
                    <a:pt x="118481" y="131465"/>
                  </a:cubicBezTo>
                  <a:cubicBezTo>
                    <a:pt x="118481" y="131465"/>
                    <a:pt x="118481" y="131465"/>
                    <a:pt x="118481" y="294481"/>
                  </a:cubicBezTo>
                  <a:cubicBezTo>
                    <a:pt x="118481" y="294481"/>
                    <a:pt x="118481" y="294481"/>
                    <a:pt x="283040" y="294481"/>
                  </a:cubicBezTo>
                  <a:cubicBezTo>
                    <a:pt x="283040" y="294481"/>
                    <a:pt x="283040" y="294481"/>
                    <a:pt x="283040" y="282649"/>
                  </a:cubicBezTo>
                  <a:cubicBezTo>
                    <a:pt x="283040" y="282649"/>
                    <a:pt x="283040" y="282649"/>
                    <a:pt x="268559" y="282649"/>
                  </a:cubicBezTo>
                  <a:cubicBezTo>
                    <a:pt x="258027" y="282649"/>
                    <a:pt x="250128" y="274762"/>
                    <a:pt x="250128" y="264244"/>
                  </a:cubicBezTo>
                  <a:cubicBezTo>
                    <a:pt x="250128" y="264244"/>
                    <a:pt x="250128" y="264244"/>
                    <a:pt x="250128" y="262930"/>
                  </a:cubicBezTo>
                  <a:cubicBezTo>
                    <a:pt x="250128" y="252413"/>
                    <a:pt x="258027" y="244525"/>
                    <a:pt x="268559" y="244525"/>
                  </a:cubicBezTo>
                  <a:cubicBezTo>
                    <a:pt x="268559" y="244525"/>
                    <a:pt x="268559" y="244525"/>
                    <a:pt x="306736" y="244525"/>
                  </a:cubicBezTo>
                  <a:cubicBezTo>
                    <a:pt x="315951" y="244525"/>
                    <a:pt x="323850" y="252413"/>
                    <a:pt x="323850" y="262930"/>
                  </a:cubicBezTo>
                  <a:cubicBezTo>
                    <a:pt x="323850" y="262930"/>
                    <a:pt x="323850" y="262930"/>
                    <a:pt x="323850" y="264244"/>
                  </a:cubicBezTo>
                  <a:cubicBezTo>
                    <a:pt x="323850" y="274762"/>
                    <a:pt x="315951" y="282649"/>
                    <a:pt x="306736" y="282649"/>
                  </a:cubicBezTo>
                  <a:cubicBezTo>
                    <a:pt x="306736" y="282649"/>
                    <a:pt x="306736" y="282649"/>
                    <a:pt x="301470" y="282649"/>
                  </a:cubicBezTo>
                  <a:cubicBezTo>
                    <a:pt x="301470" y="282649"/>
                    <a:pt x="301470" y="282649"/>
                    <a:pt x="298837" y="282649"/>
                  </a:cubicBezTo>
                  <a:cubicBezTo>
                    <a:pt x="298837" y="282649"/>
                    <a:pt x="298837" y="282649"/>
                    <a:pt x="298837" y="314201"/>
                  </a:cubicBezTo>
                  <a:cubicBezTo>
                    <a:pt x="298837" y="326033"/>
                    <a:pt x="288306" y="336550"/>
                    <a:pt x="276458" y="336550"/>
                  </a:cubicBezTo>
                  <a:cubicBezTo>
                    <a:pt x="276458" y="336550"/>
                    <a:pt x="276458" y="336550"/>
                    <a:pt x="125064" y="336550"/>
                  </a:cubicBezTo>
                  <a:cubicBezTo>
                    <a:pt x="113216" y="336550"/>
                    <a:pt x="102684" y="326033"/>
                    <a:pt x="102684" y="314201"/>
                  </a:cubicBezTo>
                  <a:cubicBezTo>
                    <a:pt x="102684" y="314201"/>
                    <a:pt x="102684" y="314201"/>
                    <a:pt x="102684" y="287908"/>
                  </a:cubicBezTo>
                  <a:cubicBezTo>
                    <a:pt x="102684" y="287908"/>
                    <a:pt x="102684" y="287908"/>
                    <a:pt x="75038" y="287908"/>
                  </a:cubicBezTo>
                  <a:cubicBezTo>
                    <a:pt x="75038" y="287908"/>
                    <a:pt x="35544" y="287908"/>
                    <a:pt x="13164" y="255042"/>
                  </a:cubicBezTo>
                  <a:cubicBezTo>
                    <a:pt x="13164" y="253727"/>
                    <a:pt x="13164" y="253727"/>
                    <a:pt x="11848" y="253727"/>
                  </a:cubicBezTo>
                  <a:cubicBezTo>
                    <a:pt x="11848" y="252413"/>
                    <a:pt x="10531" y="251098"/>
                    <a:pt x="9215" y="249783"/>
                  </a:cubicBezTo>
                  <a:cubicBezTo>
                    <a:pt x="9215" y="248469"/>
                    <a:pt x="7899" y="245839"/>
                    <a:pt x="7899" y="244525"/>
                  </a:cubicBezTo>
                  <a:cubicBezTo>
                    <a:pt x="6582" y="243210"/>
                    <a:pt x="6582" y="241895"/>
                    <a:pt x="6582" y="240581"/>
                  </a:cubicBezTo>
                  <a:cubicBezTo>
                    <a:pt x="5266" y="237951"/>
                    <a:pt x="3949" y="235322"/>
                    <a:pt x="2633" y="231378"/>
                  </a:cubicBezTo>
                  <a:cubicBezTo>
                    <a:pt x="2633" y="230063"/>
                    <a:pt x="2633" y="230063"/>
                    <a:pt x="2633" y="228749"/>
                  </a:cubicBezTo>
                  <a:cubicBezTo>
                    <a:pt x="1316" y="226120"/>
                    <a:pt x="1316" y="223490"/>
                    <a:pt x="0" y="219546"/>
                  </a:cubicBezTo>
                  <a:cubicBezTo>
                    <a:pt x="0" y="218232"/>
                    <a:pt x="0" y="216917"/>
                    <a:pt x="0" y="215602"/>
                  </a:cubicBezTo>
                  <a:cubicBezTo>
                    <a:pt x="0" y="211658"/>
                    <a:pt x="0" y="207714"/>
                    <a:pt x="0" y="202456"/>
                  </a:cubicBezTo>
                  <a:cubicBezTo>
                    <a:pt x="0" y="149870"/>
                    <a:pt x="23696" y="127521"/>
                    <a:pt x="40810" y="119633"/>
                  </a:cubicBezTo>
                  <a:cubicBezTo>
                    <a:pt x="40810" y="119633"/>
                    <a:pt x="72405" y="102543"/>
                    <a:pt x="102684" y="85452"/>
                  </a:cubicBezTo>
                  <a:cubicBezTo>
                    <a:pt x="102684" y="85452"/>
                    <a:pt x="102684" y="85452"/>
                    <a:pt x="102684" y="22349"/>
                  </a:cubicBezTo>
                  <a:cubicBezTo>
                    <a:pt x="102684" y="10517"/>
                    <a:pt x="113216" y="0"/>
                    <a:pt x="125064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56418" y="2576493"/>
            <a:ext cx="1713162" cy="1713162"/>
            <a:chOff x="1638720" y="1801206"/>
            <a:chExt cx="1285875" cy="1285875"/>
          </a:xfrm>
        </p:grpSpPr>
        <p:grpSp>
          <p:nvGrpSpPr>
            <p:cNvPr id="20" name="组合 19"/>
            <p:cNvGrpSpPr/>
            <p:nvPr/>
          </p:nvGrpSpPr>
          <p:grpSpPr>
            <a:xfrm>
              <a:off x="1638720" y="1801206"/>
              <a:ext cx="1285875" cy="1285875"/>
              <a:chOff x="1638720" y="1801206"/>
              <a:chExt cx="1285875" cy="1285875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638720" y="1801206"/>
                <a:ext cx="1285875" cy="1285875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3200">
                  <a:solidFill>
                    <a:schemeClr val="bg1">
                      <a:lumMod val="50000"/>
                    </a:schemeClr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菱形 22"/>
              <p:cNvSpPr/>
              <p:nvPr/>
            </p:nvSpPr>
            <p:spPr>
              <a:xfrm>
                <a:off x="1835194" y="2001841"/>
                <a:ext cx="892926" cy="892926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3200">
                  <a:solidFill>
                    <a:schemeClr val="bg1">
                      <a:lumMod val="50000"/>
                    </a:schemeClr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任意多边形: 形状 24"/>
            <p:cNvSpPr/>
            <p:nvPr/>
          </p:nvSpPr>
          <p:spPr>
            <a:xfrm>
              <a:off x="2088308" y="2275818"/>
              <a:ext cx="332930" cy="330117"/>
            </a:xfrm>
            <a:custGeom>
              <a:avLst/>
              <a:gdLst>
                <a:gd name="connsiteX0" fmla="*/ 192254 w 338138"/>
                <a:gd name="connsiteY0" fmla="*/ 135421 h 335282"/>
                <a:gd name="connsiteX1" fmla="*/ 152810 w 338138"/>
                <a:gd name="connsiteY1" fmla="*/ 151158 h 335282"/>
                <a:gd name="connsiteX2" fmla="*/ 152810 w 338138"/>
                <a:gd name="connsiteY2" fmla="*/ 229842 h 335282"/>
                <a:gd name="connsiteX3" fmla="*/ 232697 w 338138"/>
                <a:gd name="connsiteY3" fmla="*/ 229842 h 335282"/>
                <a:gd name="connsiteX4" fmla="*/ 232697 w 338138"/>
                <a:gd name="connsiteY4" fmla="*/ 151158 h 335282"/>
                <a:gd name="connsiteX5" fmla="*/ 192254 w 338138"/>
                <a:gd name="connsiteY5" fmla="*/ 135421 h 335282"/>
                <a:gd name="connsiteX6" fmla="*/ 238125 w 338138"/>
                <a:gd name="connsiteY6" fmla="*/ 69850 h 335282"/>
                <a:gd name="connsiteX7" fmla="*/ 225425 w 338138"/>
                <a:gd name="connsiteY7" fmla="*/ 80963 h 335282"/>
                <a:gd name="connsiteX8" fmla="*/ 238125 w 338138"/>
                <a:gd name="connsiteY8" fmla="*/ 92076 h 335282"/>
                <a:gd name="connsiteX9" fmla="*/ 250825 w 338138"/>
                <a:gd name="connsiteY9" fmla="*/ 80963 h 335282"/>
                <a:gd name="connsiteX10" fmla="*/ 238125 w 338138"/>
                <a:gd name="connsiteY10" fmla="*/ 69850 h 335282"/>
                <a:gd name="connsiteX11" fmla="*/ 214313 w 338138"/>
                <a:gd name="connsiteY11" fmla="*/ 57150 h 335282"/>
                <a:gd name="connsiteX12" fmla="*/ 263526 w 338138"/>
                <a:gd name="connsiteY12" fmla="*/ 57150 h 335282"/>
                <a:gd name="connsiteX13" fmla="*/ 263526 w 338138"/>
                <a:gd name="connsiteY13" fmla="*/ 106363 h 335282"/>
                <a:gd name="connsiteX14" fmla="*/ 214313 w 338138"/>
                <a:gd name="connsiteY14" fmla="*/ 106363 h 335282"/>
                <a:gd name="connsiteX15" fmla="*/ 49213 w 338138"/>
                <a:gd name="connsiteY15" fmla="*/ 57150 h 335282"/>
                <a:gd name="connsiteX16" fmla="*/ 195263 w 338138"/>
                <a:gd name="connsiteY16" fmla="*/ 57150 h 335282"/>
                <a:gd name="connsiteX17" fmla="*/ 195263 w 338138"/>
                <a:gd name="connsiteY17" fmla="*/ 106363 h 335282"/>
                <a:gd name="connsiteX18" fmla="*/ 49213 w 338138"/>
                <a:gd name="connsiteY18" fmla="*/ 106363 h 335282"/>
                <a:gd name="connsiteX19" fmla="*/ 22225 w 338138"/>
                <a:gd name="connsiteY19" fmla="*/ 28575 h 335282"/>
                <a:gd name="connsiteX20" fmla="*/ 22225 w 338138"/>
                <a:gd name="connsiteY20" fmla="*/ 269875 h 335282"/>
                <a:gd name="connsiteX21" fmla="*/ 241853 w 338138"/>
                <a:gd name="connsiteY21" fmla="*/ 269875 h 335282"/>
                <a:gd name="connsiteX22" fmla="*/ 247114 w 338138"/>
                <a:gd name="connsiteY22" fmla="*/ 259384 h 335282"/>
                <a:gd name="connsiteX23" fmla="*/ 233962 w 338138"/>
                <a:gd name="connsiteY23" fmla="*/ 248892 h 335282"/>
                <a:gd name="connsiteX24" fmla="*/ 155054 w 338138"/>
                <a:gd name="connsiteY24" fmla="*/ 251515 h 335282"/>
                <a:gd name="connsiteX25" fmla="*/ 49843 w 338138"/>
                <a:gd name="connsiteY25" fmla="*/ 251515 h 335282"/>
                <a:gd name="connsiteX26" fmla="*/ 49843 w 338138"/>
                <a:gd name="connsiteY26" fmla="*/ 231844 h 335282"/>
                <a:gd name="connsiteX27" fmla="*/ 135327 w 338138"/>
                <a:gd name="connsiteY27" fmla="*/ 231844 h 335282"/>
                <a:gd name="connsiteX28" fmla="*/ 122175 w 338138"/>
                <a:gd name="connsiteY28" fmla="*/ 201682 h 335282"/>
                <a:gd name="connsiteX29" fmla="*/ 49843 w 338138"/>
                <a:gd name="connsiteY29" fmla="*/ 201682 h 335282"/>
                <a:gd name="connsiteX30" fmla="*/ 49843 w 338138"/>
                <a:gd name="connsiteY30" fmla="*/ 183322 h 335282"/>
                <a:gd name="connsiteX31" fmla="*/ 120860 w 338138"/>
                <a:gd name="connsiteY31" fmla="*/ 183322 h 335282"/>
                <a:gd name="connsiteX32" fmla="*/ 131381 w 338138"/>
                <a:gd name="connsiteY32" fmla="*/ 153159 h 335282"/>
                <a:gd name="connsiteX33" fmla="*/ 49843 w 338138"/>
                <a:gd name="connsiteY33" fmla="*/ 153159 h 335282"/>
                <a:gd name="connsiteX34" fmla="*/ 49843 w 338138"/>
                <a:gd name="connsiteY34" fmla="*/ 134800 h 335282"/>
                <a:gd name="connsiteX35" fmla="*/ 147163 w 338138"/>
                <a:gd name="connsiteY35" fmla="*/ 134800 h 335282"/>
                <a:gd name="connsiteX36" fmla="*/ 243168 w 338138"/>
                <a:gd name="connsiteY36" fmla="*/ 138734 h 335282"/>
                <a:gd name="connsiteX37" fmla="*/ 251059 w 338138"/>
                <a:gd name="connsiteY37" fmla="*/ 231844 h 335282"/>
                <a:gd name="connsiteX38" fmla="*/ 264210 w 338138"/>
                <a:gd name="connsiteY38" fmla="*/ 243647 h 335282"/>
                <a:gd name="connsiteX39" fmla="*/ 272101 w 338138"/>
                <a:gd name="connsiteY39" fmla="*/ 238401 h 335282"/>
                <a:gd name="connsiteX40" fmla="*/ 290513 w 338138"/>
                <a:gd name="connsiteY40" fmla="*/ 256761 h 335282"/>
                <a:gd name="connsiteX41" fmla="*/ 290513 w 338138"/>
                <a:gd name="connsiteY41" fmla="*/ 28575 h 335282"/>
                <a:gd name="connsiteX42" fmla="*/ 22225 w 338138"/>
                <a:gd name="connsiteY42" fmla="*/ 28575 h 335282"/>
                <a:gd name="connsiteX43" fmla="*/ 0 w 338138"/>
                <a:gd name="connsiteY43" fmla="*/ 0 h 335282"/>
                <a:gd name="connsiteX44" fmla="*/ 311721 w 338138"/>
                <a:gd name="connsiteY44" fmla="*/ 0 h 335282"/>
                <a:gd name="connsiteX45" fmla="*/ 311721 w 338138"/>
                <a:gd name="connsiteY45" fmla="*/ 278479 h 335282"/>
                <a:gd name="connsiteX46" fmla="*/ 338138 w 338138"/>
                <a:gd name="connsiteY46" fmla="*/ 304875 h 335282"/>
                <a:gd name="connsiteX47" fmla="*/ 330213 w 338138"/>
                <a:gd name="connsiteY47" fmla="*/ 325992 h 335282"/>
                <a:gd name="connsiteX48" fmla="*/ 307759 w 338138"/>
                <a:gd name="connsiteY48" fmla="*/ 335230 h 335282"/>
                <a:gd name="connsiteX49" fmla="*/ 262850 w 338138"/>
                <a:gd name="connsiteY49" fmla="*/ 291677 h 335282"/>
                <a:gd name="connsiteX50" fmla="*/ 0 w 338138"/>
                <a:gd name="connsiteY50" fmla="*/ 291677 h 335282"/>
                <a:gd name="connsiteX51" fmla="*/ 0 w 338138"/>
                <a:gd name="connsiteY51" fmla="*/ 0 h 33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335282">
                  <a:moveTo>
                    <a:pt x="192254" y="135421"/>
                  </a:moveTo>
                  <a:cubicBezTo>
                    <a:pt x="177774" y="135421"/>
                    <a:pt x="163461" y="140666"/>
                    <a:pt x="152810" y="151158"/>
                  </a:cubicBezTo>
                  <a:cubicBezTo>
                    <a:pt x="130175" y="173452"/>
                    <a:pt x="130175" y="207548"/>
                    <a:pt x="152810" y="229842"/>
                  </a:cubicBezTo>
                  <a:cubicBezTo>
                    <a:pt x="174113" y="250825"/>
                    <a:pt x="210062" y="250825"/>
                    <a:pt x="232697" y="229842"/>
                  </a:cubicBezTo>
                  <a:cubicBezTo>
                    <a:pt x="254000" y="207548"/>
                    <a:pt x="254000" y="173452"/>
                    <a:pt x="232697" y="151158"/>
                  </a:cubicBezTo>
                  <a:cubicBezTo>
                    <a:pt x="221379" y="140666"/>
                    <a:pt x="206733" y="135421"/>
                    <a:pt x="192254" y="135421"/>
                  </a:cubicBezTo>
                  <a:close/>
                  <a:moveTo>
                    <a:pt x="238125" y="69850"/>
                  </a:moveTo>
                  <a:cubicBezTo>
                    <a:pt x="231111" y="69850"/>
                    <a:pt x="225425" y="74825"/>
                    <a:pt x="225425" y="80963"/>
                  </a:cubicBezTo>
                  <a:cubicBezTo>
                    <a:pt x="225425" y="87101"/>
                    <a:pt x="231111" y="92076"/>
                    <a:pt x="238125" y="92076"/>
                  </a:cubicBezTo>
                  <a:cubicBezTo>
                    <a:pt x="245139" y="92076"/>
                    <a:pt x="250825" y="87101"/>
                    <a:pt x="250825" y="80963"/>
                  </a:cubicBezTo>
                  <a:cubicBezTo>
                    <a:pt x="250825" y="74825"/>
                    <a:pt x="245139" y="69850"/>
                    <a:pt x="238125" y="69850"/>
                  </a:cubicBezTo>
                  <a:close/>
                  <a:moveTo>
                    <a:pt x="214313" y="57150"/>
                  </a:moveTo>
                  <a:lnTo>
                    <a:pt x="263526" y="57150"/>
                  </a:lnTo>
                  <a:lnTo>
                    <a:pt x="263526" y="106363"/>
                  </a:lnTo>
                  <a:lnTo>
                    <a:pt x="214313" y="106363"/>
                  </a:lnTo>
                  <a:close/>
                  <a:moveTo>
                    <a:pt x="49213" y="57150"/>
                  </a:moveTo>
                  <a:lnTo>
                    <a:pt x="195263" y="57150"/>
                  </a:lnTo>
                  <a:lnTo>
                    <a:pt x="195263" y="106363"/>
                  </a:lnTo>
                  <a:lnTo>
                    <a:pt x="49213" y="106363"/>
                  </a:lnTo>
                  <a:close/>
                  <a:moveTo>
                    <a:pt x="22225" y="28575"/>
                  </a:moveTo>
                  <a:cubicBezTo>
                    <a:pt x="22225" y="28575"/>
                    <a:pt x="22225" y="28575"/>
                    <a:pt x="22225" y="269875"/>
                  </a:cubicBezTo>
                  <a:lnTo>
                    <a:pt x="241853" y="269875"/>
                  </a:lnTo>
                  <a:cubicBezTo>
                    <a:pt x="241853" y="269875"/>
                    <a:pt x="241853" y="269875"/>
                    <a:pt x="247114" y="259384"/>
                  </a:cubicBezTo>
                  <a:cubicBezTo>
                    <a:pt x="247114" y="259384"/>
                    <a:pt x="247114" y="259384"/>
                    <a:pt x="233962" y="248892"/>
                  </a:cubicBezTo>
                  <a:cubicBezTo>
                    <a:pt x="210289" y="264629"/>
                    <a:pt x="178726" y="265941"/>
                    <a:pt x="155054" y="251515"/>
                  </a:cubicBezTo>
                  <a:cubicBezTo>
                    <a:pt x="155054" y="251515"/>
                    <a:pt x="155054" y="251515"/>
                    <a:pt x="49843" y="251515"/>
                  </a:cubicBezTo>
                  <a:cubicBezTo>
                    <a:pt x="49843" y="251515"/>
                    <a:pt x="49843" y="251515"/>
                    <a:pt x="49843" y="231844"/>
                  </a:cubicBezTo>
                  <a:cubicBezTo>
                    <a:pt x="49843" y="231844"/>
                    <a:pt x="49843" y="231844"/>
                    <a:pt x="135327" y="231844"/>
                  </a:cubicBezTo>
                  <a:cubicBezTo>
                    <a:pt x="128751" y="222664"/>
                    <a:pt x="123490" y="213484"/>
                    <a:pt x="122175" y="201682"/>
                  </a:cubicBezTo>
                  <a:cubicBezTo>
                    <a:pt x="122175" y="201682"/>
                    <a:pt x="122175" y="201682"/>
                    <a:pt x="49843" y="201682"/>
                  </a:cubicBezTo>
                  <a:cubicBezTo>
                    <a:pt x="49843" y="201682"/>
                    <a:pt x="49843" y="201682"/>
                    <a:pt x="49843" y="183322"/>
                  </a:cubicBezTo>
                  <a:cubicBezTo>
                    <a:pt x="49843" y="183322"/>
                    <a:pt x="49843" y="183322"/>
                    <a:pt x="120860" y="183322"/>
                  </a:cubicBezTo>
                  <a:cubicBezTo>
                    <a:pt x="122175" y="172831"/>
                    <a:pt x="124806" y="162339"/>
                    <a:pt x="131381" y="153159"/>
                  </a:cubicBezTo>
                  <a:cubicBezTo>
                    <a:pt x="131381" y="153159"/>
                    <a:pt x="131381" y="153159"/>
                    <a:pt x="49843" y="153159"/>
                  </a:cubicBezTo>
                  <a:cubicBezTo>
                    <a:pt x="49843" y="153159"/>
                    <a:pt x="49843" y="153159"/>
                    <a:pt x="49843" y="134800"/>
                  </a:cubicBezTo>
                  <a:cubicBezTo>
                    <a:pt x="49843" y="134800"/>
                    <a:pt x="49843" y="134800"/>
                    <a:pt x="147163" y="134800"/>
                  </a:cubicBezTo>
                  <a:cubicBezTo>
                    <a:pt x="174781" y="111194"/>
                    <a:pt x="216865" y="112506"/>
                    <a:pt x="243168" y="138734"/>
                  </a:cubicBezTo>
                  <a:cubicBezTo>
                    <a:pt x="269471" y="164962"/>
                    <a:pt x="270786" y="202993"/>
                    <a:pt x="251059" y="231844"/>
                  </a:cubicBezTo>
                  <a:cubicBezTo>
                    <a:pt x="251059" y="231844"/>
                    <a:pt x="251059" y="231844"/>
                    <a:pt x="264210" y="243647"/>
                  </a:cubicBezTo>
                  <a:cubicBezTo>
                    <a:pt x="264210" y="243647"/>
                    <a:pt x="264210" y="243647"/>
                    <a:pt x="272101" y="238401"/>
                  </a:cubicBezTo>
                  <a:cubicBezTo>
                    <a:pt x="272101" y="238401"/>
                    <a:pt x="272101" y="238401"/>
                    <a:pt x="290513" y="256761"/>
                  </a:cubicBezTo>
                  <a:cubicBezTo>
                    <a:pt x="290513" y="256761"/>
                    <a:pt x="290513" y="256761"/>
                    <a:pt x="290513" y="28575"/>
                  </a:cubicBezTo>
                  <a:cubicBezTo>
                    <a:pt x="290513" y="28575"/>
                    <a:pt x="290513" y="28575"/>
                    <a:pt x="22225" y="28575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311721" y="0"/>
                  </a:cubicBezTo>
                  <a:cubicBezTo>
                    <a:pt x="311721" y="0"/>
                    <a:pt x="311721" y="0"/>
                    <a:pt x="311721" y="278479"/>
                  </a:cubicBezTo>
                  <a:cubicBezTo>
                    <a:pt x="311721" y="278479"/>
                    <a:pt x="311721" y="278479"/>
                    <a:pt x="338138" y="304875"/>
                  </a:cubicBezTo>
                  <a:cubicBezTo>
                    <a:pt x="338138" y="304875"/>
                    <a:pt x="338138" y="316753"/>
                    <a:pt x="330213" y="325992"/>
                  </a:cubicBezTo>
                  <a:cubicBezTo>
                    <a:pt x="320967" y="336550"/>
                    <a:pt x="307759" y="335230"/>
                    <a:pt x="307759" y="335230"/>
                  </a:cubicBezTo>
                  <a:cubicBezTo>
                    <a:pt x="307759" y="335230"/>
                    <a:pt x="307759" y="335230"/>
                    <a:pt x="262850" y="291677"/>
                  </a:cubicBezTo>
                  <a:cubicBezTo>
                    <a:pt x="262850" y="291677"/>
                    <a:pt x="262850" y="291677"/>
                    <a:pt x="0" y="291677"/>
                  </a:cubicBezTo>
                  <a:cubicBezTo>
                    <a:pt x="0" y="291677"/>
                    <a:pt x="0" y="29167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5795" y="3490614"/>
            <a:ext cx="1713162" cy="1713162"/>
            <a:chOff x="955219" y="2487334"/>
            <a:chExt cx="1285875" cy="1285875"/>
          </a:xfrm>
        </p:grpSpPr>
        <p:sp>
          <p:nvSpPr>
            <p:cNvPr id="25" name="菱形 24"/>
            <p:cNvSpPr/>
            <p:nvPr/>
          </p:nvSpPr>
          <p:spPr>
            <a:xfrm>
              <a:off x="955219" y="2487334"/>
              <a:ext cx="1285875" cy="1285875"/>
            </a:xfrm>
            <a:prstGeom prst="diamond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149521" y="2688430"/>
              <a:ext cx="892926" cy="892926"/>
              <a:chOff x="1149521" y="2688430"/>
              <a:chExt cx="892926" cy="892926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1149521" y="2688430"/>
                <a:ext cx="892926" cy="892926"/>
              </a:xfrm>
              <a:prstGeom prst="diamond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3200">
                  <a:solidFill>
                    <a:schemeClr val="bg1">
                      <a:lumMod val="50000"/>
                    </a:schemeClr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" name="任意多边形: 形状 25"/>
              <p:cNvSpPr/>
              <p:nvPr/>
            </p:nvSpPr>
            <p:spPr>
              <a:xfrm>
                <a:off x="1409702" y="2961000"/>
                <a:ext cx="318795" cy="332928"/>
              </a:xfrm>
              <a:custGeom>
                <a:avLst/>
                <a:gdLst>
                  <a:gd name="connsiteX0" fmla="*/ 293688 w 322263"/>
                  <a:gd name="connsiteY0" fmla="*/ 298450 h 336550"/>
                  <a:gd name="connsiteX1" fmla="*/ 293688 w 322263"/>
                  <a:gd name="connsiteY1" fmla="*/ 305019 h 336550"/>
                  <a:gd name="connsiteX2" fmla="*/ 261635 w 322263"/>
                  <a:gd name="connsiteY2" fmla="*/ 336550 h 336550"/>
                  <a:gd name="connsiteX3" fmla="*/ 241603 w 322263"/>
                  <a:gd name="connsiteY3" fmla="*/ 336550 h 336550"/>
                  <a:gd name="connsiteX4" fmla="*/ 209550 w 322263"/>
                  <a:gd name="connsiteY4" fmla="*/ 305019 h 336550"/>
                  <a:gd name="connsiteX5" fmla="*/ 209550 w 322263"/>
                  <a:gd name="connsiteY5" fmla="*/ 301078 h 336550"/>
                  <a:gd name="connsiteX6" fmla="*/ 277662 w 322263"/>
                  <a:gd name="connsiteY6" fmla="*/ 301078 h 336550"/>
                  <a:gd name="connsiteX7" fmla="*/ 293688 w 322263"/>
                  <a:gd name="connsiteY7" fmla="*/ 298450 h 336550"/>
                  <a:gd name="connsiteX8" fmla="*/ 28575 w 322263"/>
                  <a:gd name="connsiteY8" fmla="*/ 298450 h 336550"/>
                  <a:gd name="connsiteX9" fmla="*/ 44601 w 322263"/>
                  <a:gd name="connsiteY9" fmla="*/ 301078 h 336550"/>
                  <a:gd name="connsiteX10" fmla="*/ 112713 w 322263"/>
                  <a:gd name="connsiteY10" fmla="*/ 301078 h 336550"/>
                  <a:gd name="connsiteX11" fmla="*/ 112713 w 322263"/>
                  <a:gd name="connsiteY11" fmla="*/ 305019 h 336550"/>
                  <a:gd name="connsiteX12" fmla="*/ 80660 w 322263"/>
                  <a:gd name="connsiteY12" fmla="*/ 336550 h 336550"/>
                  <a:gd name="connsiteX13" fmla="*/ 60628 w 322263"/>
                  <a:gd name="connsiteY13" fmla="*/ 336550 h 336550"/>
                  <a:gd name="connsiteX14" fmla="*/ 28575 w 322263"/>
                  <a:gd name="connsiteY14" fmla="*/ 305019 h 336550"/>
                  <a:gd name="connsiteX15" fmla="*/ 28575 w 322263"/>
                  <a:gd name="connsiteY15" fmla="*/ 298450 h 336550"/>
                  <a:gd name="connsiteX16" fmla="*/ 233362 w 322263"/>
                  <a:gd name="connsiteY16" fmla="*/ 228600 h 336550"/>
                  <a:gd name="connsiteX17" fmla="*/ 273050 w 322263"/>
                  <a:gd name="connsiteY17" fmla="*/ 228600 h 336550"/>
                  <a:gd name="connsiteX18" fmla="*/ 273050 w 322263"/>
                  <a:gd name="connsiteY18" fmla="*/ 241300 h 336550"/>
                  <a:gd name="connsiteX19" fmla="*/ 233362 w 322263"/>
                  <a:gd name="connsiteY19" fmla="*/ 241300 h 336550"/>
                  <a:gd name="connsiteX20" fmla="*/ 49212 w 322263"/>
                  <a:gd name="connsiteY20" fmla="*/ 228600 h 336550"/>
                  <a:gd name="connsiteX21" fmla="*/ 88900 w 322263"/>
                  <a:gd name="connsiteY21" fmla="*/ 228600 h 336550"/>
                  <a:gd name="connsiteX22" fmla="*/ 88900 w 322263"/>
                  <a:gd name="connsiteY22" fmla="*/ 241300 h 336550"/>
                  <a:gd name="connsiteX23" fmla="*/ 49212 w 322263"/>
                  <a:gd name="connsiteY23" fmla="*/ 241300 h 336550"/>
                  <a:gd name="connsiteX24" fmla="*/ 228109 w 322263"/>
                  <a:gd name="connsiteY24" fmla="*/ 212725 h 336550"/>
                  <a:gd name="connsiteX25" fmla="*/ 217487 w 322263"/>
                  <a:gd name="connsiteY25" fmla="*/ 224912 h 336550"/>
                  <a:gd name="connsiteX26" fmla="*/ 217487 w 322263"/>
                  <a:gd name="connsiteY26" fmla="*/ 246577 h 336550"/>
                  <a:gd name="connsiteX27" fmla="*/ 228109 w 322263"/>
                  <a:gd name="connsiteY27" fmla="*/ 258763 h 336550"/>
                  <a:gd name="connsiteX28" fmla="*/ 278563 w 322263"/>
                  <a:gd name="connsiteY28" fmla="*/ 258763 h 336550"/>
                  <a:gd name="connsiteX29" fmla="*/ 290512 w 322263"/>
                  <a:gd name="connsiteY29" fmla="*/ 246577 h 336550"/>
                  <a:gd name="connsiteX30" fmla="*/ 290512 w 322263"/>
                  <a:gd name="connsiteY30" fmla="*/ 224912 h 336550"/>
                  <a:gd name="connsiteX31" fmla="*/ 278563 w 322263"/>
                  <a:gd name="connsiteY31" fmla="*/ 212725 h 336550"/>
                  <a:gd name="connsiteX32" fmla="*/ 228109 w 322263"/>
                  <a:gd name="connsiteY32" fmla="*/ 212725 h 336550"/>
                  <a:gd name="connsiteX33" fmla="*/ 43699 w 322263"/>
                  <a:gd name="connsiteY33" fmla="*/ 212725 h 336550"/>
                  <a:gd name="connsiteX34" fmla="*/ 31750 w 322263"/>
                  <a:gd name="connsiteY34" fmla="*/ 224912 h 336550"/>
                  <a:gd name="connsiteX35" fmla="*/ 31750 w 322263"/>
                  <a:gd name="connsiteY35" fmla="*/ 246577 h 336550"/>
                  <a:gd name="connsiteX36" fmla="*/ 43699 w 322263"/>
                  <a:gd name="connsiteY36" fmla="*/ 258763 h 336550"/>
                  <a:gd name="connsiteX37" fmla="*/ 94153 w 322263"/>
                  <a:gd name="connsiteY37" fmla="*/ 258763 h 336550"/>
                  <a:gd name="connsiteX38" fmla="*/ 104775 w 322263"/>
                  <a:gd name="connsiteY38" fmla="*/ 246577 h 336550"/>
                  <a:gd name="connsiteX39" fmla="*/ 104775 w 322263"/>
                  <a:gd name="connsiteY39" fmla="*/ 224912 h 336550"/>
                  <a:gd name="connsiteX40" fmla="*/ 94153 w 322263"/>
                  <a:gd name="connsiteY40" fmla="*/ 212725 h 336550"/>
                  <a:gd name="connsiteX41" fmla="*/ 43699 w 322263"/>
                  <a:gd name="connsiteY41" fmla="*/ 212725 h 336550"/>
                  <a:gd name="connsiteX42" fmla="*/ 44905 w 322263"/>
                  <a:gd name="connsiteY42" fmla="*/ 184150 h 336550"/>
                  <a:gd name="connsiteX43" fmla="*/ 277358 w 322263"/>
                  <a:gd name="connsiteY43" fmla="*/ 184150 h 336550"/>
                  <a:gd name="connsiteX44" fmla="*/ 322263 w 322263"/>
                  <a:gd name="connsiteY44" fmla="*/ 228893 h 336550"/>
                  <a:gd name="connsiteX45" fmla="*/ 322263 w 322263"/>
                  <a:gd name="connsiteY45" fmla="*/ 239421 h 336550"/>
                  <a:gd name="connsiteX46" fmla="*/ 277358 w 322263"/>
                  <a:gd name="connsiteY46" fmla="*/ 284163 h 336550"/>
                  <a:gd name="connsiteX47" fmla="*/ 44905 w 322263"/>
                  <a:gd name="connsiteY47" fmla="*/ 284163 h 336550"/>
                  <a:gd name="connsiteX48" fmla="*/ 0 w 322263"/>
                  <a:gd name="connsiteY48" fmla="*/ 239421 h 336550"/>
                  <a:gd name="connsiteX49" fmla="*/ 0 w 322263"/>
                  <a:gd name="connsiteY49" fmla="*/ 228893 h 336550"/>
                  <a:gd name="connsiteX50" fmla="*/ 44905 w 322263"/>
                  <a:gd name="connsiteY50" fmla="*/ 184150 h 336550"/>
                  <a:gd name="connsiteX51" fmla="*/ 100909 w 322263"/>
                  <a:gd name="connsiteY51" fmla="*/ 112712 h 336550"/>
                  <a:gd name="connsiteX52" fmla="*/ 221354 w 322263"/>
                  <a:gd name="connsiteY52" fmla="*/ 112712 h 336550"/>
                  <a:gd name="connsiteX53" fmla="*/ 242300 w 322263"/>
                  <a:gd name="connsiteY53" fmla="*/ 125563 h 336550"/>
                  <a:gd name="connsiteX54" fmla="*/ 259320 w 322263"/>
                  <a:gd name="connsiteY54" fmla="*/ 158977 h 336550"/>
                  <a:gd name="connsiteX55" fmla="*/ 254083 w 322263"/>
                  <a:gd name="connsiteY55" fmla="*/ 166687 h 336550"/>
                  <a:gd name="connsiteX56" fmla="*/ 68180 w 322263"/>
                  <a:gd name="connsiteY56" fmla="*/ 166687 h 336550"/>
                  <a:gd name="connsiteX57" fmla="*/ 62943 w 322263"/>
                  <a:gd name="connsiteY57" fmla="*/ 158977 h 336550"/>
                  <a:gd name="connsiteX58" fmla="*/ 79963 w 322263"/>
                  <a:gd name="connsiteY58" fmla="*/ 125563 h 336550"/>
                  <a:gd name="connsiteX59" fmla="*/ 100909 w 322263"/>
                  <a:gd name="connsiteY59" fmla="*/ 112712 h 336550"/>
                  <a:gd name="connsiteX60" fmla="*/ 209688 w 322263"/>
                  <a:gd name="connsiteY60" fmla="*/ 60325 h 336550"/>
                  <a:gd name="connsiteX61" fmla="*/ 222112 w 322263"/>
                  <a:gd name="connsiteY61" fmla="*/ 60325 h 336550"/>
                  <a:gd name="connsiteX62" fmla="*/ 231775 w 322263"/>
                  <a:gd name="connsiteY62" fmla="*/ 69850 h 336550"/>
                  <a:gd name="connsiteX63" fmla="*/ 222112 w 322263"/>
                  <a:gd name="connsiteY63" fmla="*/ 79375 h 336550"/>
                  <a:gd name="connsiteX64" fmla="*/ 209688 w 322263"/>
                  <a:gd name="connsiteY64" fmla="*/ 79375 h 336550"/>
                  <a:gd name="connsiteX65" fmla="*/ 200025 w 322263"/>
                  <a:gd name="connsiteY65" fmla="*/ 69850 h 336550"/>
                  <a:gd name="connsiteX66" fmla="*/ 209688 w 322263"/>
                  <a:gd name="connsiteY66" fmla="*/ 60325 h 336550"/>
                  <a:gd name="connsiteX67" fmla="*/ 101255 w 322263"/>
                  <a:gd name="connsiteY67" fmla="*/ 60325 h 336550"/>
                  <a:gd name="connsiteX68" fmla="*/ 113058 w 322263"/>
                  <a:gd name="connsiteY68" fmla="*/ 60325 h 336550"/>
                  <a:gd name="connsiteX69" fmla="*/ 122238 w 322263"/>
                  <a:gd name="connsiteY69" fmla="*/ 69850 h 336550"/>
                  <a:gd name="connsiteX70" fmla="*/ 113058 w 322263"/>
                  <a:gd name="connsiteY70" fmla="*/ 79375 h 336550"/>
                  <a:gd name="connsiteX71" fmla="*/ 101255 w 322263"/>
                  <a:gd name="connsiteY71" fmla="*/ 79375 h 336550"/>
                  <a:gd name="connsiteX72" fmla="*/ 92075 w 322263"/>
                  <a:gd name="connsiteY72" fmla="*/ 69850 h 336550"/>
                  <a:gd name="connsiteX73" fmla="*/ 101255 w 322263"/>
                  <a:gd name="connsiteY73" fmla="*/ 60325 h 336550"/>
                  <a:gd name="connsiteX74" fmla="*/ 161132 w 322263"/>
                  <a:gd name="connsiteY74" fmla="*/ 34925 h 336550"/>
                  <a:gd name="connsiteX75" fmla="*/ 195263 w 322263"/>
                  <a:gd name="connsiteY75" fmla="*/ 69920 h 336550"/>
                  <a:gd name="connsiteX76" fmla="*/ 195263 w 322263"/>
                  <a:gd name="connsiteY76" fmla="*/ 86071 h 336550"/>
                  <a:gd name="connsiteX77" fmla="*/ 184761 w 322263"/>
                  <a:gd name="connsiteY77" fmla="*/ 96838 h 336550"/>
                  <a:gd name="connsiteX78" fmla="*/ 137502 w 322263"/>
                  <a:gd name="connsiteY78" fmla="*/ 96838 h 336550"/>
                  <a:gd name="connsiteX79" fmla="*/ 127000 w 322263"/>
                  <a:gd name="connsiteY79" fmla="*/ 86071 h 336550"/>
                  <a:gd name="connsiteX80" fmla="*/ 127000 w 322263"/>
                  <a:gd name="connsiteY80" fmla="*/ 69920 h 336550"/>
                  <a:gd name="connsiteX81" fmla="*/ 161132 w 322263"/>
                  <a:gd name="connsiteY81" fmla="*/ 34925 h 336550"/>
                  <a:gd name="connsiteX82" fmla="*/ 196771 w 322263"/>
                  <a:gd name="connsiteY82" fmla="*/ 21272 h 336550"/>
                  <a:gd name="connsiteX83" fmla="*/ 210265 w 322263"/>
                  <a:gd name="connsiteY83" fmla="*/ 21272 h 336550"/>
                  <a:gd name="connsiteX84" fmla="*/ 210265 w 322263"/>
                  <a:gd name="connsiteY84" fmla="*/ 33972 h 336550"/>
                  <a:gd name="connsiteX85" fmla="*/ 204867 w 322263"/>
                  <a:gd name="connsiteY85" fmla="*/ 39052 h 336550"/>
                  <a:gd name="connsiteX86" fmla="*/ 196771 w 322263"/>
                  <a:gd name="connsiteY86" fmla="*/ 42862 h 336550"/>
                  <a:gd name="connsiteX87" fmla="*/ 190024 w 322263"/>
                  <a:gd name="connsiteY87" fmla="*/ 39052 h 336550"/>
                  <a:gd name="connsiteX88" fmla="*/ 190024 w 322263"/>
                  <a:gd name="connsiteY88" fmla="*/ 26352 h 336550"/>
                  <a:gd name="connsiteX89" fmla="*/ 196771 w 322263"/>
                  <a:gd name="connsiteY89" fmla="*/ 21272 h 336550"/>
                  <a:gd name="connsiteX90" fmla="*/ 111998 w 322263"/>
                  <a:gd name="connsiteY90" fmla="*/ 21272 h 336550"/>
                  <a:gd name="connsiteX91" fmla="*/ 125492 w 322263"/>
                  <a:gd name="connsiteY91" fmla="*/ 21272 h 336550"/>
                  <a:gd name="connsiteX92" fmla="*/ 132239 w 322263"/>
                  <a:gd name="connsiteY92" fmla="*/ 26352 h 336550"/>
                  <a:gd name="connsiteX93" fmla="*/ 132239 w 322263"/>
                  <a:gd name="connsiteY93" fmla="*/ 39052 h 336550"/>
                  <a:gd name="connsiteX94" fmla="*/ 125492 w 322263"/>
                  <a:gd name="connsiteY94" fmla="*/ 42862 h 336550"/>
                  <a:gd name="connsiteX95" fmla="*/ 117396 w 322263"/>
                  <a:gd name="connsiteY95" fmla="*/ 39052 h 336550"/>
                  <a:gd name="connsiteX96" fmla="*/ 111998 w 322263"/>
                  <a:gd name="connsiteY96" fmla="*/ 33972 h 336550"/>
                  <a:gd name="connsiteX97" fmla="*/ 111998 w 322263"/>
                  <a:gd name="connsiteY97" fmla="*/ 21272 h 336550"/>
                  <a:gd name="connsiteX98" fmla="*/ 161132 w 322263"/>
                  <a:gd name="connsiteY98" fmla="*/ 0 h 336550"/>
                  <a:gd name="connsiteX99" fmla="*/ 169863 w 322263"/>
                  <a:gd name="connsiteY99" fmla="*/ 9180 h 336550"/>
                  <a:gd name="connsiteX100" fmla="*/ 169863 w 322263"/>
                  <a:gd name="connsiteY100" fmla="*/ 20983 h 336550"/>
                  <a:gd name="connsiteX101" fmla="*/ 161132 w 322263"/>
                  <a:gd name="connsiteY101" fmla="*/ 30163 h 336550"/>
                  <a:gd name="connsiteX102" fmla="*/ 152400 w 322263"/>
                  <a:gd name="connsiteY102" fmla="*/ 20983 h 336550"/>
                  <a:gd name="connsiteX103" fmla="*/ 152400 w 322263"/>
                  <a:gd name="connsiteY103" fmla="*/ 9180 h 336550"/>
                  <a:gd name="connsiteX104" fmla="*/ 161132 w 322263"/>
                  <a:gd name="connsiteY104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322263" h="336550">
                    <a:moveTo>
                      <a:pt x="293688" y="298450"/>
                    </a:moveTo>
                    <a:cubicBezTo>
                      <a:pt x="293688" y="298450"/>
                      <a:pt x="293688" y="298450"/>
                      <a:pt x="293688" y="305019"/>
                    </a:cubicBezTo>
                    <a:cubicBezTo>
                      <a:pt x="293688" y="322099"/>
                      <a:pt x="280333" y="336550"/>
                      <a:pt x="261635" y="336550"/>
                    </a:cubicBezTo>
                    <a:cubicBezTo>
                      <a:pt x="261635" y="336550"/>
                      <a:pt x="261635" y="336550"/>
                      <a:pt x="241603" y="336550"/>
                    </a:cubicBezTo>
                    <a:cubicBezTo>
                      <a:pt x="224241" y="336550"/>
                      <a:pt x="209550" y="322099"/>
                      <a:pt x="209550" y="305019"/>
                    </a:cubicBezTo>
                    <a:cubicBezTo>
                      <a:pt x="209550" y="305019"/>
                      <a:pt x="209550" y="305019"/>
                      <a:pt x="209550" y="301078"/>
                    </a:cubicBezTo>
                    <a:lnTo>
                      <a:pt x="277662" y="301078"/>
                    </a:lnTo>
                    <a:cubicBezTo>
                      <a:pt x="283004" y="301078"/>
                      <a:pt x="289681" y="299764"/>
                      <a:pt x="293688" y="298450"/>
                    </a:cubicBezTo>
                    <a:close/>
                    <a:moveTo>
                      <a:pt x="28575" y="298450"/>
                    </a:moveTo>
                    <a:cubicBezTo>
                      <a:pt x="32582" y="299764"/>
                      <a:pt x="39259" y="301078"/>
                      <a:pt x="44601" y="301078"/>
                    </a:cubicBezTo>
                    <a:cubicBezTo>
                      <a:pt x="44601" y="301078"/>
                      <a:pt x="44601" y="301078"/>
                      <a:pt x="112713" y="301078"/>
                    </a:cubicBezTo>
                    <a:cubicBezTo>
                      <a:pt x="112713" y="301078"/>
                      <a:pt x="112713" y="301078"/>
                      <a:pt x="112713" y="305019"/>
                    </a:cubicBezTo>
                    <a:cubicBezTo>
                      <a:pt x="112713" y="322099"/>
                      <a:pt x="98022" y="336550"/>
                      <a:pt x="80660" y="336550"/>
                    </a:cubicBezTo>
                    <a:cubicBezTo>
                      <a:pt x="80660" y="336550"/>
                      <a:pt x="80660" y="336550"/>
                      <a:pt x="60628" y="336550"/>
                    </a:cubicBezTo>
                    <a:cubicBezTo>
                      <a:pt x="41930" y="336550"/>
                      <a:pt x="28575" y="322099"/>
                      <a:pt x="28575" y="305019"/>
                    </a:cubicBezTo>
                    <a:cubicBezTo>
                      <a:pt x="28575" y="305019"/>
                      <a:pt x="28575" y="305019"/>
                      <a:pt x="28575" y="298450"/>
                    </a:cubicBezTo>
                    <a:close/>
                    <a:moveTo>
                      <a:pt x="233362" y="228600"/>
                    </a:moveTo>
                    <a:lnTo>
                      <a:pt x="273050" y="228600"/>
                    </a:lnTo>
                    <a:lnTo>
                      <a:pt x="273050" y="241300"/>
                    </a:lnTo>
                    <a:lnTo>
                      <a:pt x="233362" y="241300"/>
                    </a:lnTo>
                    <a:close/>
                    <a:moveTo>
                      <a:pt x="49212" y="228600"/>
                    </a:moveTo>
                    <a:lnTo>
                      <a:pt x="88900" y="228600"/>
                    </a:lnTo>
                    <a:lnTo>
                      <a:pt x="88900" y="241300"/>
                    </a:lnTo>
                    <a:lnTo>
                      <a:pt x="49212" y="241300"/>
                    </a:lnTo>
                    <a:close/>
                    <a:moveTo>
                      <a:pt x="228109" y="212725"/>
                    </a:moveTo>
                    <a:cubicBezTo>
                      <a:pt x="222798" y="212725"/>
                      <a:pt x="217487" y="218141"/>
                      <a:pt x="217487" y="224912"/>
                    </a:cubicBezTo>
                    <a:cubicBezTo>
                      <a:pt x="217487" y="224912"/>
                      <a:pt x="217487" y="224912"/>
                      <a:pt x="217487" y="246577"/>
                    </a:cubicBezTo>
                    <a:cubicBezTo>
                      <a:pt x="217487" y="253347"/>
                      <a:pt x="222798" y="258763"/>
                      <a:pt x="228109" y="258763"/>
                    </a:cubicBezTo>
                    <a:cubicBezTo>
                      <a:pt x="228109" y="258763"/>
                      <a:pt x="228109" y="258763"/>
                      <a:pt x="278563" y="258763"/>
                    </a:cubicBezTo>
                    <a:cubicBezTo>
                      <a:pt x="285201" y="258763"/>
                      <a:pt x="290512" y="253347"/>
                      <a:pt x="290512" y="246577"/>
                    </a:cubicBezTo>
                    <a:lnTo>
                      <a:pt x="290512" y="224912"/>
                    </a:lnTo>
                    <a:cubicBezTo>
                      <a:pt x="290512" y="218141"/>
                      <a:pt x="285201" y="212725"/>
                      <a:pt x="278563" y="212725"/>
                    </a:cubicBezTo>
                    <a:cubicBezTo>
                      <a:pt x="278563" y="212725"/>
                      <a:pt x="278563" y="212725"/>
                      <a:pt x="228109" y="212725"/>
                    </a:cubicBezTo>
                    <a:close/>
                    <a:moveTo>
                      <a:pt x="43699" y="212725"/>
                    </a:moveTo>
                    <a:cubicBezTo>
                      <a:pt x="37061" y="212725"/>
                      <a:pt x="31750" y="218141"/>
                      <a:pt x="31750" y="224912"/>
                    </a:cubicBezTo>
                    <a:cubicBezTo>
                      <a:pt x="31750" y="224912"/>
                      <a:pt x="31750" y="224912"/>
                      <a:pt x="31750" y="246577"/>
                    </a:cubicBezTo>
                    <a:cubicBezTo>
                      <a:pt x="31750" y="253347"/>
                      <a:pt x="37061" y="258763"/>
                      <a:pt x="43699" y="258763"/>
                    </a:cubicBezTo>
                    <a:cubicBezTo>
                      <a:pt x="43699" y="258763"/>
                      <a:pt x="43699" y="258763"/>
                      <a:pt x="94153" y="258763"/>
                    </a:cubicBezTo>
                    <a:cubicBezTo>
                      <a:pt x="99464" y="258763"/>
                      <a:pt x="104775" y="253347"/>
                      <a:pt x="104775" y="246577"/>
                    </a:cubicBezTo>
                    <a:lnTo>
                      <a:pt x="104775" y="224912"/>
                    </a:lnTo>
                    <a:cubicBezTo>
                      <a:pt x="104775" y="218141"/>
                      <a:pt x="99464" y="212725"/>
                      <a:pt x="94153" y="212725"/>
                    </a:cubicBezTo>
                    <a:cubicBezTo>
                      <a:pt x="94153" y="212725"/>
                      <a:pt x="94153" y="212725"/>
                      <a:pt x="43699" y="212725"/>
                    </a:cubicBezTo>
                    <a:close/>
                    <a:moveTo>
                      <a:pt x="44905" y="184150"/>
                    </a:moveTo>
                    <a:cubicBezTo>
                      <a:pt x="44905" y="184150"/>
                      <a:pt x="44905" y="184150"/>
                      <a:pt x="277358" y="184150"/>
                    </a:cubicBezTo>
                    <a:cubicBezTo>
                      <a:pt x="302452" y="184150"/>
                      <a:pt x="322263" y="203890"/>
                      <a:pt x="322263" y="228893"/>
                    </a:cubicBezTo>
                    <a:cubicBezTo>
                      <a:pt x="322263" y="228893"/>
                      <a:pt x="322263" y="228893"/>
                      <a:pt x="322263" y="239421"/>
                    </a:cubicBezTo>
                    <a:cubicBezTo>
                      <a:pt x="322263" y="264424"/>
                      <a:pt x="302452" y="284163"/>
                      <a:pt x="277358" y="284163"/>
                    </a:cubicBezTo>
                    <a:cubicBezTo>
                      <a:pt x="277358" y="284163"/>
                      <a:pt x="277358" y="284163"/>
                      <a:pt x="44905" y="284163"/>
                    </a:cubicBezTo>
                    <a:cubicBezTo>
                      <a:pt x="19811" y="284163"/>
                      <a:pt x="0" y="264424"/>
                      <a:pt x="0" y="239421"/>
                    </a:cubicBezTo>
                    <a:cubicBezTo>
                      <a:pt x="0" y="239421"/>
                      <a:pt x="0" y="239421"/>
                      <a:pt x="0" y="228893"/>
                    </a:cubicBezTo>
                    <a:cubicBezTo>
                      <a:pt x="0" y="203890"/>
                      <a:pt x="19811" y="184150"/>
                      <a:pt x="44905" y="184150"/>
                    </a:cubicBezTo>
                    <a:close/>
                    <a:moveTo>
                      <a:pt x="100909" y="112712"/>
                    </a:moveTo>
                    <a:cubicBezTo>
                      <a:pt x="100909" y="112712"/>
                      <a:pt x="100909" y="112712"/>
                      <a:pt x="221354" y="112712"/>
                    </a:cubicBezTo>
                    <a:cubicBezTo>
                      <a:pt x="229209" y="112712"/>
                      <a:pt x="239682" y="119138"/>
                      <a:pt x="242300" y="125563"/>
                    </a:cubicBezTo>
                    <a:lnTo>
                      <a:pt x="259320" y="158977"/>
                    </a:lnTo>
                    <a:cubicBezTo>
                      <a:pt x="261938" y="162832"/>
                      <a:pt x="259320" y="166687"/>
                      <a:pt x="254083" y="166687"/>
                    </a:cubicBezTo>
                    <a:cubicBezTo>
                      <a:pt x="254083" y="166687"/>
                      <a:pt x="254083" y="166687"/>
                      <a:pt x="68180" y="166687"/>
                    </a:cubicBezTo>
                    <a:cubicBezTo>
                      <a:pt x="62943" y="166687"/>
                      <a:pt x="60325" y="162832"/>
                      <a:pt x="62943" y="158977"/>
                    </a:cubicBezTo>
                    <a:cubicBezTo>
                      <a:pt x="62943" y="158977"/>
                      <a:pt x="62943" y="158977"/>
                      <a:pt x="79963" y="125563"/>
                    </a:cubicBezTo>
                    <a:cubicBezTo>
                      <a:pt x="82581" y="119138"/>
                      <a:pt x="93054" y="112712"/>
                      <a:pt x="100909" y="112712"/>
                    </a:cubicBezTo>
                    <a:close/>
                    <a:moveTo>
                      <a:pt x="209688" y="60325"/>
                    </a:moveTo>
                    <a:cubicBezTo>
                      <a:pt x="209688" y="60325"/>
                      <a:pt x="209688" y="60325"/>
                      <a:pt x="222112" y="60325"/>
                    </a:cubicBezTo>
                    <a:cubicBezTo>
                      <a:pt x="227634" y="60325"/>
                      <a:pt x="231775" y="64407"/>
                      <a:pt x="231775" y="69850"/>
                    </a:cubicBezTo>
                    <a:cubicBezTo>
                      <a:pt x="231775" y="75293"/>
                      <a:pt x="227634" y="79375"/>
                      <a:pt x="222112" y="79375"/>
                    </a:cubicBezTo>
                    <a:cubicBezTo>
                      <a:pt x="222112" y="79375"/>
                      <a:pt x="222112" y="79375"/>
                      <a:pt x="209688" y="79375"/>
                    </a:cubicBezTo>
                    <a:cubicBezTo>
                      <a:pt x="204166" y="79375"/>
                      <a:pt x="200025" y="75293"/>
                      <a:pt x="200025" y="69850"/>
                    </a:cubicBezTo>
                    <a:cubicBezTo>
                      <a:pt x="200025" y="64407"/>
                      <a:pt x="204166" y="60325"/>
                      <a:pt x="209688" y="60325"/>
                    </a:cubicBezTo>
                    <a:close/>
                    <a:moveTo>
                      <a:pt x="101255" y="60325"/>
                    </a:moveTo>
                    <a:cubicBezTo>
                      <a:pt x="101255" y="60325"/>
                      <a:pt x="101255" y="60325"/>
                      <a:pt x="113058" y="60325"/>
                    </a:cubicBezTo>
                    <a:cubicBezTo>
                      <a:pt x="118304" y="60325"/>
                      <a:pt x="122238" y="64407"/>
                      <a:pt x="122238" y="69850"/>
                    </a:cubicBezTo>
                    <a:cubicBezTo>
                      <a:pt x="122238" y="75293"/>
                      <a:pt x="118304" y="79375"/>
                      <a:pt x="113058" y="79375"/>
                    </a:cubicBezTo>
                    <a:cubicBezTo>
                      <a:pt x="113058" y="79375"/>
                      <a:pt x="113058" y="79375"/>
                      <a:pt x="101255" y="79375"/>
                    </a:cubicBezTo>
                    <a:cubicBezTo>
                      <a:pt x="96009" y="79375"/>
                      <a:pt x="92075" y="75293"/>
                      <a:pt x="92075" y="69850"/>
                    </a:cubicBezTo>
                    <a:cubicBezTo>
                      <a:pt x="92075" y="64407"/>
                      <a:pt x="96009" y="60325"/>
                      <a:pt x="101255" y="60325"/>
                    </a:cubicBezTo>
                    <a:close/>
                    <a:moveTo>
                      <a:pt x="161132" y="34925"/>
                    </a:moveTo>
                    <a:cubicBezTo>
                      <a:pt x="179510" y="34925"/>
                      <a:pt x="195263" y="49731"/>
                      <a:pt x="195263" y="69920"/>
                    </a:cubicBezTo>
                    <a:lnTo>
                      <a:pt x="195263" y="86071"/>
                    </a:lnTo>
                    <a:cubicBezTo>
                      <a:pt x="195263" y="91455"/>
                      <a:pt x="190012" y="96838"/>
                      <a:pt x="184761" y="96838"/>
                    </a:cubicBezTo>
                    <a:cubicBezTo>
                      <a:pt x="184761" y="96838"/>
                      <a:pt x="184761" y="96838"/>
                      <a:pt x="137502" y="96838"/>
                    </a:cubicBezTo>
                    <a:cubicBezTo>
                      <a:pt x="132251" y="96838"/>
                      <a:pt x="127000" y="91455"/>
                      <a:pt x="127000" y="86071"/>
                    </a:cubicBezTo>
                    <a:cubicBezTo>
                      <a:pt x="127000" y="86071"/>
                      <a:pt x="127000" y="86071"/>
                      <a:pt x="127000" y="69920"/>
                    </a:cubicBezTo>
                    <a:cubicBezTo>
                      <a:pt x="127000" y="49731"/>
                      <a:pt x="142753" y="34925"/>
                      <a:pt x="161132" y="34925"/>
                    </a:cubicBezTo>
                    <a:close/>
                    <a:moveTo>
                      <a:pt x="196771" y="21272"/>
                    </a:moveTo>
                    <a:cubicBezTo>
                      <a:pt x="200819" y="17462"/>
                      <a:pt x="206217" y="17462"/>
                      <a:pt x="210265" y="21272"/>
                    </a:cubicBezTo>
                    <a:cubicBezTo>
                      <a:pt x="214313" y="25082"/>
                      <a:pt x="214313" y="30162"/>
                      <a:pt x="210265" y="33972"/>
                    </a:cubicBezTo>
                    <a:cubicBezTo>
                      <a:pt x="210265" y="33972"/>
                      <a:pt x="210265" y="33972"/>
                      <a:pt x="204867" y="39052"/>
                    </a:cubicBezTo>
                    <a:cubicBezTo>
                      <a:pt x="202168" y="41592"/>
                      <a:pt x="199470" y="42862"/>
                      <a:pt x="196771" y="42862"/>
                    </a:cubicBezTo>
                    <a:cubicBezTo>
                      <a:pt x="195421" y="42862"/>
                      <a:pt x="192723" y="41592"/>
                      <a:pt x="190024" y="39052"/>
                    </a:cubicBezTo>
                    <a:cubicBezTo>
                      <a:pt x="187325" y="36512"/>
                      <a:pt x="187325" y="30162"/>
                      <a:pt x="190024" y="26352"/>
                    </a:cubicBezTo>
                    <a:cubicBezTo>
                      <a:pt x="190024" y="26352"/>
                      <a:pt x="190024" y="26352"/>
                      <a:pt x="196771" y="21272"/>
                    </a:cubicBezTo>
                    <a:close/>
                    <a:moveTo>
                      <a:pt x="111998" y="21272"/>
                    </a:moveTo>
                    <a:cubicBezTo>
                      <a:pt x="116046" y="17462"/>
                      <a:pt x="121444" y="17462"/>
                      <a:pt x="125492" y="21272"/>
                    </a:cubicBezTo>
                    <a:cubicBezTo>
                      <a:pt x="125492" y="21272"/>
                      <a:pt x="125492" y="21272"/>
                      <a:pt x="132239" y="26352"/>
                    </a:cubicBezTo>
                    <a:cubicBezTo>
                      <a:pt x="134938" y="30162"/>
                      <a:pt x="134938" y="36512"/>
                      <a:pt x="132239" y="39052"/>
                    </a:cubicBezTo>
                    <a:cubicBezTo>
                      <a:pt x="129540" y="41592"/>
                      <a:pt x="126842" y="42862"/>
                      <a:pt x="125492" y="42862"/>
                    </a:cubicBezTo>
                    <a:cubicBezTo>
                      <a:pt x="122793" y="42862"/>
                      <a:pt x="120095" y="41592"/>
                      <a:pt x="117396" y="39052"/>
                    </a:cubicBezTo>
                    <a:lnTo>
                      <a:pt x="111998" y="33972"/>
                    </a:lnTo>
                    <a:cubicBezTo>
                      <a:pt x="107950" y="30162"/>
                      <a:pt x="107950" y="25082"/>
                      <a:pt x="111998" y="21272"/>
                    </a:cubicBezTo>
                    <a:close/>
                    <a:moveTo>
                      <a:pt x="161132" y="0"/>
                    </a:moveTo>
                    <a:cubicBezTo>
                      <a:pt x="166121" y="0"/>
                      <a:pt x="169863" y="3934"/>
                      <a:pt x="169863" y="9180"/>
                    </a:cubicBezTo>
                    <a:cubicBezTo>
                      <a:pt x="169863" y="9180"/>
                      <a:pt x="169863" y="9180"/>
                      <a:pt x="169863" y="20983"/>
                    </a:cubicBezTo>
                    <a:cubicBezTo>
                      <a:pt x="169863" y="26228"/>
                      <a:pt x="166121" y="30163"/>
                      <a:pt x="161132" y="30163"/>
                    </a:cubicBezTo>
                    <a:cubicBezTo>
                      <a:pt x="156142" y="30163"/>
                      <a:pt x="152400" y="26228"/>
                      <a:pt x="152400" y="20983"/>
                    </a:cubicBezTo>
                    <a:cubicBezTo>
                      <a:pt x="152400" y="20983"/>
                      <a:pt x="152400" y="20983"/>
                      <a:pt x="152400" y="9180"/>
                    </a:cubicBezTo>
                    <a:cubicBezTo>
                      <a:pt x="152400" y="3934"/>
                      <a:pt x="156142" y="0"/>
                      <a:pt x="161132" y="0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endParaRPr sz="3200">
                  <a:solidFill>
                    <a:schemeClr val="bg1">
                      <a:lumMod val="50000"/>
                    </a:schemeClr>
                  </a:solidFill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356418" y="4410943"/>
            <a:ext cx="1713162" cy="1713162"/>
            <a:chOff x="1638720" y="3178120"/>
            <a:chExt cx="1285875" cy="1285875"/>
          </a:xfrm>
        </p:grpSpPr>
        <p:sp>
          <p:nvSpPr>
            <p:cNvPr id="30" name="菱形 29"/>
            <p:cNvSpPr/>
            <p:nvPr/>
          </p:nvSpPr>
          <p:spPr>
            <a:xfrm>
              <a:off x="1638720" y="3178120"/>
              <a:ext cx="1285875" cy="1285875"/>
            </a:xfrm>
            <a:prstGeom prst="diamond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1835194" y="3370134"/>
              <a:ext cx="892926" cy="892926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33" name="任意多边形: 形状 26"/>
            <p:cNvSpPr/>
            <p:nvPr/>
          </p:nvSpPr>
          <p:spPr>
            <a:xfrm>
              <a:off x="2088308" y="3666931"/>
              <a:ext cx="332930" cy="284475"/>
            </a:xfrm>
            <a:custGeom>
              <a:avLst/>
              <a:gdLst>
                <a:gd name="connsiteX0" fmla="*/ 137328 w 338137"/>
                <a:gd name="connsiteY0" fmla="*/ 214312 h 288925"/>
                <a:gd name="connsiteX1" fmla="*/ 133350 w 338137"/>
                <a:gd name="connsiteY1" fmla="*/ 218394 h 288925"/>
                <a:gd name="connsiteX2" fmla="*/ 137328 w 338137"/>
                <a:gd name="connsiteY2" fmla="*/ 223837 h 288925"/>
                <a:gd name="connsiteX3" fmla="*/ 250023 w 338137"/>
                <a:gd name="connsiteY3" fmla="*/ 223837 h 288925"/>
                <a:gd name="connsiteX4" fmla="*/ 254000 w 338137"/>
                <a:gd name="connsiteY4" fmla="*/ 218394 h 288925"/>
                <a:gd name="connsiteX5" fmla="*/ 250023 w 338137"/>
                <a:gd name="connsiteY5" fmla="*/ 214312 h 288925"/>
                <a:gd name="connsiteX6" fmla="*/ 137328 w 338137"/>
                <a:gd name="connsiteY6" fmla="*/ 214312 h 288925"/>
                <a:gd name="connsiteX7" fmla="*/ 137328 w 338137"/>
                <a:gd name="connsiteY7" fmla="*/ 196850 h 288925"/>
                <a:gd name="connsiteX8" fmla="*/ 133350 w 338137"/>
                <a:gd name="connsiteY8" fmla="*/ 200932 h 288925"/>
                <a:gd name="connsiteX9" fmla="*/ 137328 w 338137"/>
                <a:gd name="connsiteY9" fmla="*/ 206375 h 288925"/>
                <a:gd name="connsiteX10" fmla="*/ 250023 w 338137"/>
                <a:gd name="connsiteY10" fmla="*/ 206375 h 288925"/>
                <a:gd name="connsiteX11" fmla="*/ 254000 w 338137"/>
                <a:gd name="connsiteY11" fmla="*/ 200932 h 288925"/>
                <a:gd name="connsiteX12" fmla="*/ 250023 w 338137"/>
                <a:gd name="connsiteY12" fmla="*/ 196850 h 288925"/>
                <a:gd name="connsiteX13" fmla="*/ 137328 w 338137"/>
                <a:gd name="connsiteY13" fmla="*/ 196850 h 288925"/>
                <a:gd name="connsiteX14" fmla="*/ 288925 w 338137"/>
                <a:gd name="connsiteY14" fmla="*/ 187325 h 288925"/>
                <a:gd name="connsiteX15" fmla="*/ 269875 w 338137"/>
                <a:gd name="connsiteY15" fmla="*/ 206375 h 288925"/>
                <a:gd name="connsiteX16" fmla="*/ 288925 w 338137"/>
                <a:gd name="connsiteY16" fmla="*/ 225425 h 288925"/>
                <a:gd name="connsiteX17" fmla="*/ 307975 w 338137"/>
                <a:gd name="connsiteY17" fmla="*/ 206375 h 288925"/>
                <a:gd name="connsiteX18" fmla="*/ 288925 w 338137"/>
                <a:gd name="connsiteY18" fmla="*/ 187325 h 288925"/>
                <a:gd name="connsiteX19" fmla="*/ 98425 w 338137"/>
                <a:gd name="connsiteY19" fmla="*/ 187325 h 288925"/>
                <a:gd name="connsiteX20" fmla="*/ 79375 w 338137"/>
                <a:gd name="connsiteY20" fmla="*/ 206375 h 288925"/>
                <a:gd name="connsiteX21" fmla="*/ 98425 w 338137"/>
                <a:gd name="connsiteY21" fmla="*/ 225425 h 288925"/>
                <a:gd name="connsiteX22" fmla="*/ 117475 w 338137"/>
                <a:gd name="connsiteY22" fmla="*/ 206375 h 288925"/>
                <a:gd name="connsiteX23" fmla="*/ 98425 w 338137"/>
                <a:gd name="connsiteY23" fmla="*/ 187325 h 288925"/>
                <a:gd name="connsiteX24" fmla="*/ 254922 w 338137"/>
                <a:gd name="connsiteY24" fmla="*/ 127000 h 288925"/>
                <a:gd name="connsiteX25" fmla="*/ 234950 w 338137"/>
                <a:gd name="connsiteY25" fmla="*/ 147638 h 288925"/>
                <a:gd name="connsiteX26" fmla="*/ 276225 w 338137"/>
                <a:gd name="connsiteY26" fmla="*/ 147638 h 288925"/>
                <a:gd name="connsiteX27" fmla="*/ 254922 w 338137"/>
                <a:gd name="connsiteY27" fmla="*/ 127000 h 288925"/>
                <a:gd name="connsiteX28" fmla="*/ 130590 w 338137"/>
                <a:gd name="connsiteY28" fmla="*/ 100012 h 288925"/>
                <a:gd name="connsiteX29" fmla="*/ 92075 w 338137"/>
                <a:gd name="connsiteY29" fmla="*/ 147895 h 288925"/>
                <a:gd name="connsiteX30" fmla="*/ 105356 w 338137"/>
                <a:gd name="connsiteY30" fmla="*/ 147895 h 288925"/>
                <a:gd name="connsiteX31" fmla="*/ 226214 w 338137"/>
                <a:gd name="connsiteY31" fmla="*/ 147895 h 288925"/>
                <a:gd name="connsiteX32" fmla="*/ 255432 w 338137"/>
                <a:gd name="connsiteY32" fmla="*/ 117303 h 288925"/>
                <a:gd name="connsiteX33" fmla="*/ 285979 w 338137"/>
                <a:gd name="connsiteY33" fmla="*/ 147895 h 288925"/>
                <a:gd name="connsiteX34" fmla="*/ 295275 w 338137"/>
                <a:gd name="connsiteY34" fmla="*/ 149225 h 288925"/>
                <a:gd name="connsiteX35" fmla="*/ 255432 w 338137"/>
                <a:gd name="connsiteY35" fmla="*/ 100012 h 288925"/>
                <a:gd name="connsiteX36" fmla="*/ 130590 w 338137"/>
                <a:gd name="connsiteY36" fmla="*/ 100012 h 288925"/>
                <a:gd name="connsiteX37" fmla="*/ 131008 w 338137"/>
                <a:gd name="connsiteY37" fmla="*/ 85725 h 288925"/>
                <a:gd name="connsiteX38" fmla="*/ 255022 w 338137"/>
                <a:gd name="connsiteY38" fmla="*/ 85725 h 288925"/>
                <a:gd name="connsiteX39" fmla="*/ 309113 w 338137"/>
                <a:gd name="connsiteY39" fmla="*/ 153019 h 288925"/>
                <a:gd name="connsiteX40" fmla="*/ 338137 w 338137"/>
                <a:gd name="connsiteY40" fmla="*/ 207117 h 288925"/>
                <a:gd name="connsiteX41" fmla="*/ 320986 w 338137"/>
                <a:gd name="connsiteY41" fmla="*/ 251980 h 288925"/>
                <a:gd name="connsiteX42" fmla="*/ 320986 w 338137"/>
                <a:gd name="connsiteY42" fmla="*/ 288925 h 288925"/>
                <a:gd name="connsiteX43" fmla="*/ 274811 w 338137"/>
                <a:gd name="connsiteY43" fmla="*/ 288925 h 288925"/>
                <a:gd name="connsiteX44" fmla="*/ 274811 w 338137"/>
                <a:gd name="connsiteY44" fmla="*/ 266494 h 288925"/>
                <a:gd name="connsiteX45" fmla="*/ 112538 w 338137"/>
                <a:gd name="connsiteY45" fmla="*/ 266494 h 288925"/>
                <a:gd name="connsiteX46" fmla="*/ 112538 w 338137"/>
                <a:gd name="connsiteY46" fmla="*/ 288925 h 288925"/>
                <a:gd name="connsiteX47" fmla="*/ 66363 w 338137"/>
                <a:gd name="connsiteY47" fmla="*/ 288925 h 288925"/>
                <a:gd name="connsiteX48" fmla="*/ 66363 w 338137"/>
                <a:gd name="connsiteY48" fmla="*/ 251980 h 288925"/>
                <a:gd name="connsiteX49" fmla="*/ 49212 w 338137"/>
                <a:gd name="connsiteY49" fmla="*/ 207117 h 288925"/>
                <a:gd name="connsiteX50" fmla="*/ 78237 w 338137"/>
                <a:gd name="connsiteY50" fmla="*/ 153019 h 288925"/>
                <a:gd name="connsiteX51" fmla="*/ 131008 w 338137"/>
                <a:gd name="connsiteY51" fmla="*/ 85725 h 288925"/>
                <a:gd name="connsiteX52" fmla="*/ 65088 w 338137"/>
                <a:gd name="connsiteY52" fmla="*/ 0 h 288925"/>
                <a:gd name="connsiteX53" fmla="*/ 69073 w 338137"/>
                <a:gd name="connsiteY53" fmla="*/ 5220 h 288925"/>
                <a:gd name="connsiteX54" fmla="*/ 69073 w 338137"/>
                <a:gd name="connsiteY54" fmla="*/ 13050 h 288925"/>
                <a:gd name="connsiteX55" fmla="*/ 130175 w 338137"/>
                <a:gd name="connsiteY55" fmla="*/ 67859 h 288925"/>
                <a:gd name="connsiteX56" fmla="*/ 69073 w 338137"/>
                <a:gd name="connsiteY56" fmla="*/ 67859 h 288925"/>
                <a:gd name="connsiteX57" fmla="*/ 69073 w 338137"/>
                <a:gd name="connsiteY57" fmla="*/ 130499 h 288925"/>
                <a:gd name="connsiteX58" fmla="*/ 62431 w 338137"/>
                <a:gd name="connsiteY58" fmla="*/ 147463 h 288925"/>
                <a:gd name="connsiteX59" fmla="*/ 45163 w 338137"/>
                <a:gd name="connsiteY59" fmla="*/ 153988 h 288925"/>
                <a:gd name="connsiteX60" fmla="*/ 43835 w 338137"/>
                <a:gd name="connsiteY60" fmla="*/ 153988 h 288925"/>
                <a:gd name="connsiteX61" fmla="*/ 18597 w 338137"/>
                <a:gd name="connsiteY61" fmla="*/ 130499 h 288925"/>
                <a:gd name="connsiteX62" fmla="*/ 23910 w 338137"/>
                <a:gd name="connsiteY62" fmla="*/ 125279 h 288925"/>
                <a:gd name="connsiteX63" fmla="*/ 27895 w 338137"/>
                <a:gd name="connsiteY63" fmla="*/ 130499 h 288925"/>
                <a:gd name="connsiteX64" fmla="*/ 43835 w 338137"/>
                <a:gd name="connsiteY64" fmla="*/ 144853 h 288925"/>
                <a:gd name="connsiteX65" fmla="*/ 45163 w 338137"/>
                <a:gd name="connsiteY65" fmla="*/ 144853 h 288925"/>
                <a:gd name="connsiteX66" fmla="*/ 55790 w 338137"/>
                <a:gd name="connsiteY66" fmla="*/ 140938 h 288925"/>
                <a:gd name="connsiteX67" fmla="*/ 59774 w 338137"/>
                <a:gd name="connsiteY67" fmla="*/ 130499 h 288925"/>
                <a:gd name="connsiteX68" fmla="*/ 59774 w 338137"/>
                <a:gd name="connsiteY68" fmla="*/ 67859 h 288925"/>
                <a:gd name="connsiteX69" fmla="*/ 0 w 338137"/>
                <a:gd name="connsiteY69" fmla="*/ 67859 h 288925"/>
                <a:gd name="connsiteX70" fmla="*/ 59774 w 338137"/>
                <a:gd name="connsiteY70" fmla="*/ 13050 h 288925"/>
                <a:gd name="connsiteX71" fmla="*/ 59774 w 338137"/>
                <a:gd name="connsiteY71" fmla="*/ 5220 h 288925"/>
                <a:gd name="connsiteX72" fmla="*/ 65088 w 338137"/>
                <a:gd name="connsiteY72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38137" h="288925">
                  <a:moveTo>
                    <a:pt x="137328" y="214312"/>
                  </a:moveTo>
                  <a:cubicBezTo>
                    <a:pt x="134676" y="214312"/>
                    <a:pt x="133350" y="215673"/>
                    <a:pt x="133350" y="218394"/>
                  </a:cubicBezTo>
                  <a:cubicBezTo>
                    <a:pt x="133350" y="221116"/>
                    <a:pt x="134676" y="223837"/>
                    <a:pt x="137328" y="223837"/>
                  </a:cubicBezTo>
                  <a:cubicBezTo>
                    <a:pt x="137328" y="223837"/>
                    <a:pt x="137328" y="223837"/>
                    <a:pt x="250023" y="223837"/>
                  </a:cubicBezTo>
                  <a:cubicBezTo>
                    <a:pt x="252674" y="223837"/>
                    <a:pt x="254000" y="221116"/>
                    <a:pt x="254000" y="218394"/>
                  </a:cubicBezTo>
                  <a:cubicBezTo>
                    <a:pt x="254000" y="215673"/>
                    <a:pt x="252674" y="214312"/>
                    <a:pt x="250023" y="214312"/>
                  </a:cubicBezTo>
                  <a:cubicBezTo>
                    <a:pt x="250023" y="214312"/>
                    <a:pt x="250023" y="214312"/>
                    <a:pt x="137328" y="214312"/>
                  </a:cubicBezTo>
                  <a:close/>
                  <a:moveTo>
                    <a:pt x="137328" y="196850"/>
                  </a:moveTo>
                  <a:cubicBezTo>
                    <a:pt x="134676" y="196850"/>
                    <a:pt x="133350" y="198211"/>
                    <a:pt x="133350" y="200932"/>
                  </a:cubicBezTo>
                  <a:cubicBezTo>
                    <a:pt x="133350" y="203654"/>
                    <a:pt x="134676" y="206375"/>
                    <a:pt x="137328" y="206375"/>
                  </a:cubicBezTo>
                  <a:cubicBezTo>
                    <a:pt x="137328" y="206375"/>
                    <a:pt x="137328" y="206375"/>
                    <a:pt x="250023" y="206375"/>
                  </a:cubicBezTo>
                  <a:cubicBezTo>
                    <a:pt x="252674" y="206375"/>
                    <a:pt x="254000" y="203654"/>
                    <a:pt x="254000" y="200932"/>
                  </a:cubicBezTo>
                  <a:cubicBezTo>
                    <a:pt x="254000" y="198211"/>
                    <a:pt x="252674" y="196850"/>
                    <a:pt x="250023" y="196850"/>
                  </a:cubicBezTo>
                  <a:cubicBezTo>
                    <a:pt x="250023" y="196850"/>
                    <a:pt x="250023" y="196850"/>
                    <a:pt x="137328" y="196850"/>
                  </a:cubicBezTo>
                  <a:close/>
                  <a:moveTo>
                    <a:pt x="288925" y="187325"/>
                  </a:moveTo>
                  <a:cubicBezTo>
                    <a:pt x="278404" y="187325"/>
                    <a:pt x="269875" y="195854"/>
                    <a:pt x="269875" y="206375"/>
                  </a:cubicBezTo>
                  <a:cubicBezTo>
                    <a:pt x="269875" y="216896"/>
                    <a:pt x="278404" y="225425"/>
                    <a:pt x="288925" y="225425"/>
                  </a:cubicBezTo>
                  <a:cubicBezTo>
                    <a:pt x="299446" y="225425"/>
                    <a:pt x="307975" y="216896"/>
                    <a:pt x="307975" y="206375"/>
                  </a:cubicBezTo>
                  <a:cubicBezTo>
                    <a:pt x="307975" y="195854"/>
                    <a:pt x="299446" y="187325"/>
                    <a:pt x="288925" y="187325"/>
                  </a:cubicBezTo>
                  <a:close/>
                  <a:moveTo>
                    <a:pt x="98425" y="187325"/>
                  </a:moveTo>
                  <a:cubicBezTo>
                    <a:pt x="87904" y="187325"/>
                    <a:pt x="79375" y="195854"/>
                    <a:pt x="79375" y="206375"/>
                  </a:cubicBezTo>
                  <a:cubicBezTo>
                    <a:pt x="79375" y="216896"/>
                    <a:pt x="87904" y="225425"/>
                    <a:pt x="98425" y="225425"/>
                  </a:cubicBezTo>
                  <a:cubicBezTo>
                    <a:pt x="108946" y="225425"/>
                    <a:pt x="117475" y="216896"/>
                    <a:pt x="117475" y="206375"/>
                  </a:cubicBezTo>
                  <a:cubicBezTo>
                    <a:pt x="117475" y="195854"/>
                    <a:pt x="108946" y="187325"/>
                    <a:pt x="98425" y="187325"/>
                  </a:cubicBezTo>
                  <a:close/>
                  <a:moveTo>
                    <a:pt x="254922" y="127000"/>
                  </a:moveTo>
                  <a:cubicBezTo>
                    <a:pt x="244270" y="127000"/>
                    <a:pt x="234950" y="136029"/>
                    <a:pt x="234950" y="147638"/>
                  </a:cubicBezTo>
                  <a:cubicBezTo>
                    <a:pt x="234950" y="147638"/>
                    <a:pt x="234950" y="147638"/>
                    <a:pt x="276225" y="147638"/>
                  </a:cubicBezTo>
                  <a:cubicBezTo>
                    <a:pt x="276225" y="136029"/>
                    <a:pt x="266905" y="127000"/>
                    <a:pt x="254922" y="127000"/>
                  </a:cubicBezTo>
                  <a:close/>
                  <a:moveTo>
                    <a:pt x="130590" y="100012"/>
                  </a:moveTo>
                  <a:cubicBezTo>
                    <a:pt x="113325" y="100012"/>
                    <a:pt x="98716" y="119963"/>
                    <a:pt x="92075" y="147895"/>
                  </a:cubicBezTo>
                  <a:cubicBezTo>
                    <a:pt x="96060" y="147895"/>
                    <a:pt x="101372" y="147895"/>
                    <a:pt x="105356" y="147895"/>
                  </a:cubicBezTo>
                  <a:cubicBezTo>
                    <a:pt x="105356" y="147895"/>
                    <a:pt x="105356" y="147895"/>
                    <a:pt x="226214" y="147895"/>
                  </a:cubicBezTo>
                  <a:cubicBezTo>
                    <a:pt x="226214" y="130604"/>
                    <a:pt x="239495" y="117303"/>
                    <a:pt x="255432" y="117303"/>
                  </a:cubicBezTo>
                  <a:cubicBezTo>
                    <a:pt x="272697" y="117303"/>
                    <a:pt x="285979" y="130604"/>
                    <a:pt x="285979" y="147895"/>
                  </a:cubicBezTo>
                  <a:cubicBezTo>
                    <a:pt x="288635" y="147895"/>
                    <a:pt x="292619" y="147895"/>
                    <a:pt x="295275" y="149225"/>
                  </a:cubicBezTo>
                  <a:cubicBezTo>
                    <a:pt x="288635" y="119963"/>
                    <a:pt x="274026" y="100012"/>
                    <a:pt x="255432" y="100012"/>
                  </a:cubicBezTo>
                  <a:cubicBezTo>
                    <a:pt x="255432" y="100012"/>
                    <a:pt x="255432" y="100012"/>
                    <a:pt x="130590" y="100012"/>
                  </a:cubicBezTo>
                  <a:close/>
                  <a:moveTo>
                    <a:pt x="131008" y="85725"/>
                  </a:moveTo>
                  <a:cubicBezTo>
                    <a:pt x="131008" y="85725"/>
                    <a:pt x="131008" y="85725"/>
                    <a:pt x="255022" y="85725"/>
                  </a:cubicBezTo>
                  <a:cubicBezTo>
                    <a:pt x="282727" y="85725"/>
                    <a:pt x="303836" y="114754"/>
                    <a:pt x="309113" y="153019"/>
                  </a:cubicBezTo>
                  <a:cubicBezTo>
                    <a:pt x="327583" y="163575"/>
                    <a:pt x="338137" y="183367"/>
                    <a:pt x="338137" y="207117"/>
                  </a:cubicBezTo>
                  <a:cubicBezTo>
                    <a:pt x="338137" y="224271"/>
                    <a:pt x="332860" y="240104"/>
                    <a:pt x="320986" y="251980"/>
                  </a:cubicBezTo>
                  <a:cubicBezTo>
                    <a:pt x="320986" y="251980"/>
                    <a:pt x="320986" y="251980"/>
                    <a:pt x="320986" y="288925"/>
                  </a:cubicBezTo>
                  <a:cubicBezTo>
                    <a:pt x="320986" y="288925"/>
                    <a:pt x="320986" y="288925"/>
                    <a:pt x="274811" y="288925"/>
                  </a:cubicBezTo>
                  <a:cubicBezTo>
                    <a:pt x="274811" y="288925"/>
                    <a:pt x="274811" y="288925"/>
                    <a:pt x="274811" y="266494"/>
                  </a:cubicBezTo>
                  <a:cubicBezTo>
                    <a:pt x="274811" y="266494"/>
                    <a:pt x="274811" y="266494"/>
                    <a:pt x="112538" y="266494"/>
                  </a:cubicBezTo>
                  <a:cubicBezTo>
                    <a:pt x="112538" y="266494"/>
                    <a:pt x="112538" y="266494"/>
                    <a:pt x="112538" y="288925"/>
                  </a:cubicBezTo>
                  <a:cubicBezTo>
                    <a:pt x="112538" y="288925"/>
                    <a:pt x="112538" y="288925"/>
                    <a:pt x="66363" y="288925"/>
                  </a:cubicBezTo>
                  <a:cubicBezTo>
                    <a:pt x="66363" y="288925"/>
                    <a:pt x="66363" y="288925"/>
                    <a:pt x="66363" y="251980"/>
                  </a:cubicBezTo>
                  <a:cubicBezTo>
                    <a:pt x="54489" y="240104"/>
                    <a:pt x="49212" y="224271"/>
                    <a:pt x="49212" y="207117"/>
                  </a:cubicBezTo>
                  <a:cubicBezTo>
                    <a:pt x="49212" y="183367"/>
                    <a:pt x="58447" y="163575"/>
                    <a:pt x="78237" y="153019"/>
                  </a:cubicBezTo>
                  <a:cubicBezTo>
                    <a:pt x="83514" y="114754"/>
                    <a:pt x="104623" y="85725"/>
                    <a:pt x="131008" y="85725"/>
                  </a:cubicBezTo>
                  <a:close/>
                  <a:moveTo>
                    <a:pt x="65088" y="0"/>
                  </a:moveTo>
                  <a:cubicBezTo>
                    <a:pt x="66416" y="0"/>
                    <a:pt x="69073" y="2610"/>
                    <a:pt x="69073" y="5220"/>
                  </a:cubicBezTo>
                  <a:cubicBezTo>
                    <a:pt x="69073" y="5220"/>
                    <a:pt x="69073" y="5220"/>
                    <a:pt x="69073" y="13050"/>
                  </a:cubicBezTo>
                  <a:cubicBezTo>
                    <a:pt x="99624" y="14355"/>
                    <a:pt x="124862" y="37845"/>
                    <a:pt x="130175" y="67859"/>
                  </a:cubicBezTo>
                  <a:lnTo>
                    <a:pt x="69073" y="67859"/>
                  </a:lnTo>
                  <a:cubicBezTo>
                    <a:pt x="69073" y="67859"/>
                    <a:pt x="69073" y="67859"/>
                    <a:pt x="69073" y="130499"/>
                  </a:cubicBezTo>
                  <a:cubicBezTo>
                    <a:pt x="69073" y="135718"/>
                    <a:pt x="66416" y="142243"/>
                    <a:pt x="62431" y="147463"/>
                  </a:cubicBezTo>
                  <a:cubicBezTo>
                    <a:pt x="57118" y="151378"/>
                    <a:pt x="51805" y="153988"/>
                    <a:pt x="45163" y="153988"/>
                  </a:cubicBezTo>
                  <a:cubicBezTo>
                    <a:pt x="45163" y="153988"/>
                    <a:pt x="45163" y="153988"/>
                    <a:pt x="43835" y="153988"/>
                  </a:cubicBezTo>
                  <a:cubicBezTo>
                    <a:pt x="30552" y="153988"/>
                    <a:pt x="18597" y="143548"/>
                    <a:pt x="18597" y="130499"/>
                  </a:cubicBezTo>
                  <a:cubicBezTo>
                    <a:pt x="18597" y="127889"/>
                    <a:pt x="21253" y="125279"/>
                    <a:pt x="23910" y="125279"/>
                  </a:cubicBezTo>
                  <a:cubicBezTo>
                    <a:pt x="26567" y="125279"/>
                    <a:pt x="27895" y="127889"/>
                    <a:pt x="27895" y="130499"/>
                  </a:cubicBezTo>
                  <a:cubicBezTo>
                    <a:pt x="27895" y="138328"/>
                    <a:pt x="35865" y="144853"/>
                    <a:pt x="43835" y="144853"/>
                  </a:cubicBezTo>
                  <a:cubicBezTo>
                    <a:pt x="43835" y="144853"/>
                    <a:pt x="43835" y="144853"/>
                    <a:pt x="45163" y="144853"/>
                  </a:cubicBezTo>
                  <a:cubicBezTo>
                    <a:pt x="49148" y="144853"/>
                    <a:pt x="53133" y="143548"/>
                    <a:pt x="55790" y="140938"/>
                  </a:cubicBezTo>
                  <a:cubicBezTo>
                    <a:pt x="58446" y="138328"/>
                    <a:pt x="59774" y="134413"/>
                    <a:pt x="59774" y="130499"/>
                  </a:cubicBezTo>
                  <a:cubicBezTo>
                    <a:pt x="59774" y="130499"/>
                    <a:pt x="59774" y="130499"/>
                    <a:pt x="59774" y="67859"/>
                  </a:cubicBezTo>
                  <a:cubicBezTo>
                    <a:pt x="59774" y="67859"/>
                    <a:pt x="59774" y="67859"/>
                    <a:pt x="0" y="67859"/>
                  </a:cubicBezTo>
                  <a:cubicBezTo>
                    <a:pt x="3985" y="37845"/>
                    <a:pt x="29223" y="14355"/>
                    <a:pt x="59774" y="13050"/>
                  </a:cubicBezTo>
                  <a:cubicBezTo>
                    <a:pt x="59774" y="13050"/>
                    <a:pt x="59774" y="13050"/>
                    <a:pt x="59774" y="5220"/>
                  </a:cubicBezTo>
                  <a:cubicBezTo>
                    <a:pt x="59774" y="2610"/>
                    <a:pt x="62431" y="0"/>
                    <a:pt x="65088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3200">
                <a:solidFill>
                  <a:schemeClr val="bg1">
                    <a:lumMod val="50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3237230" y="1656080"/>
            <a:ext cx="856107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Đảm bảo website có đầy đủ các chức năng cần thiết để người dùng có thể quản lý sản phẩm, thực hiện giao dịch và để lại đánh giá.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37230" y="3208655"/>
            <a:ext cx="822706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Tạo ra một trải nghiệm người dùng tốt với giao diện thân thiện và dễ sử dụng, giúp người tiêu dùng dễ dàng tìm kiếm và mua sắm.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37230" y="4785995"/>
            <a:ext cx="738314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Đảm bảo an toàn cho thông tin người dùng và dữ liệu giao dịch, tạo sự tin tưởng cho khách hàng khi sử dụng dịch vụ.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34720" y="237490"/>
            <a:ext cx="74853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KẾT QUẢ ĐẠT ĐƯỢC</a:t>
            </a:r>
            <a:endParaRPr lang="vi-VN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9271000" y="-1"/>
              <a:ext cx="2921000" cy="3601775"/>
              <a:chOff x="5746998" y="-1"/>
              <a:chExt cx="5561764" cy="685800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 flipH="1" flipV="1">
              <a:off x="0" y="3256225"/>
              <a:ext cx="2921000" cy="3601775"/>
              <a:chOff x="5746998" y="-1"/>
              <a:chExt cx="5561764" cy="6858001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</p:grpSp>
      <p:sp>
        <p:nvSpPr>
          <p:cNvPr id="41" name="文本框"/>
          <p:cNvSpPr/>
          <p:nvPr/>
        </p:nvSpPr>
        <p:spPr>
          <a:xfrm>
            <a:off x="4043680" y="4076700"/>
            <a:ext cx="6871335" cy="1568450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KẾT LUẬN VÀ </a:t>
            </a:r>
            <a:endParaRPr lang="vi-V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HƯỚNG PHÁT </a:t>
            </a:r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TRIỂN</a:t>
            </a:r>
            <a:endParaRPr lang="vi-V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360035" y="2878455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787400" y="156315"/>
            <a:ext cx="51943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3200" b="1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KẾT LUẬN</a:t>
            </a:r>
            <a:endParaRPr lang="vi-VN" altLang="zh-CN" sz="3200" b="1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36806" y="3180883"/>
            <a:ext cx="1013257" cy="1013257"/>
            <a:chOff x="9736806" y="3230413"/>
            <a:chExt cx="1013257" cy="1013257"/>
          </a:xfrm>
        </p:grpSpPr>
        <p:sp>
          <p:nvSpPr>
            <p:cNvPr id="15" name="矩形 14"/>
            <p:cNvSpPr/>
            <p:nvPr/>
          </p:nvSpPr>
          <p:spPr>
            <a:xfrm rot="13403634">
              <a:off x="9736806" y="3230413"/>
              <a:ext cx="1013257" cy="10132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Group 102"/>
            <p:cNvGrpSpPr/>
            <p:nvPr/>
          </p:nvGrpSpPr>
          <p:grpSpPr>
            <a:xfrm>
              <a:off x="9996579" y="3425464"/>
              <a:ext cx="464344" cy="510778"/>
              <a:chOff x="4439444" y="1652588"/>
              <a:chExt cx="464344" cy="464344"/>
            </a:xfrm>
            <a:solidFill>
              <a:sysClr val="window" lastClr="FFFFFF"/>
            </a:solidFill>
          </p:grpSpPr>
          <p:sp>
            <p:nvSpPr>
              <p:cNvPr id="17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667246" y="3180883"/>
            <a:ext cx="1013257" cy="1013257"/>
            <a:chOff x="7667246" y="3230413"/>
            <a:chExt cx="1013257" cy="1013257"/>
          </a:xfrm>
        </p:grpSpPr>
        <p:sp>
          <p:nvSpPr>
            <p:cNvPr id="21" name="矩形 20"/>
            <p:cNvSpPr/>
            <p:nvPr/>
          </p:nvSpPr>
          <p:spPr>
            <a:xfrm rot="13403634">
              <a:off x="7667246" y="3230413"/>
              <a:ext cx="1013257" cy="1013257"/>
            </a:xfrm>
            <a:prstGeom prst="rect">
              <a:avLst/>
            </a:prstGeom>
            <a:solidFill>
              <a:srgbClr val="F17F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grpSp>
          <p:nvGrpSpPr>
            <p:cNvPr id="22" name="Group 52"/>
            <p:cNvGrpSpPr/>
            <p:nvPr/>
          </p:nvGrpSpPr>
          <p:grpSpPr>
            <a:xfrm>
              <a:off x="7928003" y="3493934"/>
              <a:ext cx="561856" cy="562817"/>
              <a:chOff x="9145588" y="4435475"/>
              <a:chExt cx="464344" cy="465138"/>
            </a:xfrm>
            <a:solidFill>
              <a:sysClr val="window" lastClr="FFFFFF"/>
            </a:solidFill>
          </p:grpSpPr>
          <p:sp>
            <p:nvSpPr>
              <p:cNvPr id="23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3" name="Text Box 42"/>
          <p:cNvSpPr txBox="1"/>
          <p:nvPr/>
        </p:nvSpPr>
        <p:spPr>
          <a:xfrm>
            <a:off x="2360930" y="889635"/>
            <a:ext cx="309372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Thiết kế giao diện thân thiện, dễ sử dụng, giúp người tiêu dùng dễ dàng tìm kiếm và mua sắm.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4720590" y="4592955"/>
            <a:ext cx="293179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Sử dụng Laravel, MySQL, HTML, CSS và JavaScript để đảm bảo hiệu suất và bảo mật.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6385560" y="926465"/>
            <a:ext cx="329374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Tính năng đánh giá sản phẩm cho phép khách hàng chia sẻ trải nghiệm và nâng cao độ tin cậy.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8638540" y="4592955"/>
            <a:ext cx="320992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Tính năng đánh giá sản phẩm cho phép khách hàng chia sẻ trải nghiệm và nâng cao độ tin cậy.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  <p:grpSp>
        <p:nvGrpSpPr>
          <p:cNvPr id="50" name="组合 2"/>
          <p:cNvGrpSpPr/>
          <p:nvPr/>
        </p:nvGrpSpPr>
        <p:grpSpPr>
          <a:xfrm>
            <a:off x="1414278" y="3180883"/>
            <a:ext cx="1013257" cy="1013257"/>
            <a:chOff x="1414278" y="3230413"/>
            <a:chExt cx="1013257" cy="1013257"/>
          </a:xfrm>
        </p:grpSpPr>
        <p:sp>
          <p:nvSpPr>
            <p:cNvPr id="51" name="矩形 3"/>
            <p:cNvSpPr/>
            <p:nvPr/>
          </p:nvSpPr>
          <p:spPr>
            <a:xfrm rot="13403634">
              <a:off x="1414278" y="3230413"/>
              <a:ext cx="1013257" cy="1013257"/>
            </a:xfrm>
            <a:prstGeom prst="rect">
              <a:avLst/>
            </a:prstGeom>
            <a:solidFill>
              <a:srgbClr val="D9926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grpSp>
          <p:nvGrpSpPr>
            <p:cNvPr id="52" name="Group 75"/>
            <p:cNvGrpSpPr/>
            <p:nvPr/>
          </p:nvGrpSpPr>
          <p:grpSpPr>
            <a:xfrm>
              <a:off x="1678164" y="3458811"/>
              <a:ext cx="421632" cy="562817"/>
              <a:chOff x="2639219" y="3510757"/>
              <a:chExt cx="348456" cy="465138"/>
            </a:xfrm>
            <a:solidFill>
              <a:sysClr val="window" lastClr="FFFFFF"/>
            </a:solidFill>
          </p:grpSpPr>
          <p:sp>
            <p:nvSpPr>
              <p:cNvPr id="53" name="AutoShape 115"/>
              <p:cNvSpPr/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4" name="AutoShape 116"/>
              <p:cNvSpPr/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组合 7"/>
          <p:cNvGrpSpPr/>
          <p:nvPr/>
        </p:nvGrpSpPr>
        <p:grpSpPr>
          <a:xfrm>
            <a:off x="5597687" y="3180883"/>
            <a:ext cx="1013257" cy="1013257"/>
            <a:chOff x="5597687" y="3230413"/>
            <a:chExt cx="1013257" cy="1013257"/>
          </a:xfrm>
        </p:grpSpPr>
        <p:sp>
          <p:nvSpPr>
            <p:cNvPr id="56" name="矩形 8"/>
            <p:cNvSpPr/>
            <p:nvPr/>
          </p:nvSpPr>
          <p:spPr>
            <a:xfrm rot="13403634">
              <a:off x="5597687" y="3230413"/>
              <a:ext cx="1013257" cy="1013257"/>
            </a:xfrm>
            <a:prstGeom prst="rect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grpSp>
          <p:nvGrpSpPr>
            <p:cNvPr id="57" name="Group 82"/>
            <p:cNvGrpSpPr/>
            <p:nvPr/>
          </p:nvGrpSpPr>
          <p:grpSpPr>
            <a:xfrm>
              <a:off x="5823389" y="3456594"/>
              <a:ext cx="561856" cy="561856"/>
              <a:chOff x="4439444" y="2582069"/>
              <a:chExt cx="464344" cy="464344"/>
            </a:xfrm>
            <a:solidFill>
              <a:sysClr val="window" lastClr="FFFFFF"/>
            </a:solidFill>
          </p:grpSpPr>
          <p:sp>
            <p:nvSpPr>
              <p:cNvPr id="58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9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0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1" name="组合 32"/>
          <p:cNvGrpSpPr/>
          <p:nvPr/>
        </p:nvGrpSpPr>
        <p:grpSpPr>
          <a:xfrm>
            <a:off x="3497934" y="3180883"/>
            <a:ext cx="1013257" cy="1013257"/>
            <a:chOff x="3497934" y="3230413"/>
            <a:chExt cx="1013257" cy="1013257"/>
          </a:xfrm>
        </p:grpSpPr>
        <p:sp>
          <p:nvSpPr>
            <p:cNvPr id="62" name="矩形 33"/>
            <p:cNvSpPr/>
            <p:nvPr/>
          </p:nvSpPr>
          <p:spPr>
            <a:xfrm rot="13403634">
              <a:off x="3497934" y="3230413"/>
              <a:ext cx="1013257" cy="1013257"/>
            </a:xfrm>
            <a:prstGeom prst="rect">
              <a:avLst/>
            </a:prstGeom>
            <a:solidFill>
              <a:srgbClr val="5357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grpSp>
          <p:nvGrpSpPr>
            <p:cNvPr id="63" name="Group 68"/>
            <p:cNvGrpSpPr/>
            <p:nvPr/>
          </p:nvGrpSpPr>
          <p:grpSpPr>
            <a:xfrm>
              <a:off x="3782703" y="3487811"/>
              <a:ext cx="424707" cy="562817"/>
              <a:chOff x="3582988" y="3510757"/>
              <a:chExt cx="319088" cy="465138"/>
            </a:xfrm>
            <a:solidFill>
              <a:sysClr val="window" lastClr="FFFFFF"/>
            </a:solidFill>
          </p:grpSpPr>
          <p:sp>
            <p:nvSpPr>
              <p:cNvPr id="64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Open Sans" panose="020B0606030504020204" charset="0"/>
                  <a:ea typeface="Open Sans" panose="020B0606030504020204" charset="0"/>
                  <a:cs typeface="Open Sans" panose="020B060603050402020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6" name="Text Box 65"/>
          <p:cNvSpPr txBox="1"/>
          <p:nvPr/>
        </p:nvSpPr>
        <p:spPr>
          <a:xfrm>
            <a:off x="314960" y="4592955"/>
            <a:ext cx="316801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chemeClr val="tx1"/>
                </a:solidFill>
                <a:latin typeface="Arial" panose="020B0604020202020204" pitchFamily="34" charset="0"/>
                <a:ea typeface="__Inter_d65c78"/>
                <a:cs typeface="Arial" panose="020B0604020202020204" pitchFamily="34" charset="0"/>
              </a:rPr>
              <a:t>Phát triển đầy đủ các chức năng như quản lý sản phẩm, giỏ hàng, thanh toán và đánh giá sản phẩm.</a:t>
            </a:r>
            <a:endParaRPr lang="en-US" altLang="zh-CN" sz="2400" b="0" i="0">
              <a:solidFill>
                <a:schemeClr val="tx1"/>
              </a:solidFill>
              <a:latin typeface="Arial" panose="020B0604020202020204" pitchFamily="34" charset="0"/>
              <a:ea typeface="__Inter_d65c7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787400" y="156315"/>
            <a:ext cx="51943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3200" b="1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HƯỚNG PHÁT TRIỂN</a:t>
            </a:r>
            <a:endParaRPr lang="vi-VN" altLang="zh-CN" sz="3200" b="1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任意多边形 22"/>
          <p:cNvSpPr/>
          <p:nvPr/>
        </p:nvSpPr>
        <p:spPr>
          <a:xfrm>
            <a:off x="5193819" y="1886583"/>
            <a:ext cx="1798830" cy="1798831"/>
          </a:xfrm>
          <a:custGeom>
            <a:avLst/>
            <a:gdLst>
              <a:gd name="connsiteX0" fmla="*/ 901373 w 1798830"/>
              <a:gd name="connsiteY0" fmla="*/ 0 h 1798831"/>
              <a:gd name="connsiteX1" fmla="*/ 993146 w 1798830"/>
              <a:gd name="connsiteY1" fmla="*/ 38013 h 1798831"/>
              <a:gd name="connsiteX2" fmla="*/ 1760817 w 1798830"/>
              <a:gd name="connsiteY2" fmla="*/ 805685 h 1798831"/>
              <a:gd name="connsiteX3" fmla="*/ 1760817 w 1798830"/>
              <a:gd name="connsiteY3" fmla="*/ 989231 h 1798831"/>
              <a:gd name="connsiteX4" fmla="*/ 989231 w 1798830"/>
              <a:gd name="connsiteY4" fmla="*/ 1760818 h 1798831"/>
              <a:gd name="connsiteX5" fmla="*/ 805684 w 1798830"/>
              <a:gd name="connsiteY5" fmla="*/ 1760818 h 1798831"/>
              <a:gd name="connsiteX6" fmla="*/ 38013 w 1798830"/>
              <a:gd name="connsiteY6" fmla="*/ 993147 h 1798831"/>
              <a:gd name="connsiteX7" fmla="*/ 38013 w 1798830"/>
              <a:gd name="connsiteY7" fmla="*/ 809600 h 1798831"/>
              <a:gd name="connsiteX8" fmla="*/ 809600 w 1798830"/>
              <a:gd name="connsiteY8" fmla="*/ 38013 h 1798831"/>
              <a:gd name="connsiteX9" fmla="*/ 901373 w 1798830"/>
              <a:gd name="connsiteY9" fmla="*/ 0 h 179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8830" h="1798831">
                <a:moveTo>
                  <a:pt x="901373" y="0"/>
                </a:moveTo>
                <a:cubicBezTo>
                  <a:pt x="934588" y="0"/>
                  <a:pt x="967804" y="12671"/>
                  <a:pt x="993146" y="38013"/>
                </a:cubicBezTo>
                <a:lnTo>
                  <a:pt x="1760817" y="805685"/>
                </a:lnTo>
                <a:cubicBezTo>
                  <a:pt x="1811502" y="856369"/>
                  <a:pt x="1811502" y="938547"/>
                  <a:pt x="1760817" y="989231"/>
                </a:cubicBezTo>
                <a:lnTo>
                  <a:pt x="989231" y="1760818"/>
                </a:lnTo>
                <a:cubicBezTo>
                  <a:pt x="938546" y="1811502"/>
                  <a:pt x="856369" y="1811502"/>
                  <a:pt x="805684" y="1760818"/>
                </a:cubicBezTo>
                <a:lnTo>
                  <a:pt x="38013" y="993147"/>
                </a:lnTo>
                <a:cubicBezTo>
                  <a:pt x="-12672" y="942462"/>
                  <a:pt x="-12672" y="860285"/>
                  <a:pt x="38013" y="809600"/>
                </a:cubicBezTo>
                <a:lnTo>
                  <a:pt x="809600" y="38013"/>
                </a:lnTo>
                <a:cubicBezTo>
                  <a:pt x="834942" y="12671"/>
                  <a:pt x="868157" y="0"/>
                  <a:pt x="90137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4" name="任意多边形 23"/>
          <p:cNvSpPr/>
          <p:nvPr/>
        </p:nvSpPr>
        <p:spPr>
          <a:xfrm>
            <a:off x="6193465" y="2887159"/>
            <a:ext cx="1799842" cy="1799843"/>
          </a:xfrm>
          <a:custGeom>
            <a:avLst/>
            <a:gdLst>
              <a:gd name="connsiteX0" fmla="*/ 899921 w 1799842"/>
              <a:gd name="connsiteY0" fmla="*/ 0 h 1799843"/>
              <a:gd name="connsiteX1" fmla="*/ 991946 w 1799842"/>
              <a:gd name="connsiteY1" fmla="*/ 38118 h 1799843"/>
              <a:gd name="connsiteX2" fmla="*/ 1761724 w 1799842"/>
              <a:gd name="connsiteY2" fmla="*/ 807897 h 1799843"/>
              <a:gd name="connsiteX3" fmla="*/ 1761724 w 1799842"/>
              <a:gd name="connsiteY3" fmla="*/ 991947 h 1799843"/>
              <a:gd name="connsiteX4" fmla="*/ 991947 w 1799842"/>
              <a:gd name="connsiteY4" fmla="*/ 1761725 h 1799843"/>
              <a:gd name="connsiteX5" fmla="*/ 807896 w 1799842"/>
              <a:gd name="connsiteY5" fmla="*/ 1761725 h 1799843"/>
              <a:gd name="connsiteX6" fmla="*/ 38118 w 1799842"/>
              <a:gd name="connsiteY6" fmla="*/ 991946 h 1799843"/>
              <a:gd name="connsiteX7" fmla="*/ 38118 w 1799842"/>
              <a:gd name="connsiteY7" fmla="*/ 807896 h 1799843"/>
              <a:gd name="connsiteX8" fmla="*/ 807895 w 1799842"/>
              <a:gd name="connsiteY8" fmla="*/ 38118 h 1799843"/>
              <a:gd name="connsiteX9" fmla="*/ 899921 w 1799842"/>
              <a:gd name="connsiteY9" fmla="*/ 0 h 1799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9842" h="1799843">
                <a:moveTo>
                  <a:pt x="899921" y="0"/>
                </a:moveTo>
                <a:cubicBezTo>
                  <a:pt x="933227" y="0"/>
                  <a:pt x="966534" y="12706"/>
                  <a:pt x="991946" y="38118"/>
                </a:cubicBezTo>
                <a:lnTo>
                  <a:pt x="1761724" y="807897"/>
                </a:lnTo>
                <a:cubicBezTo>
                  <a:pt x="1812548" y="858721"/>
                  <a:pt x="1812548" y="941123"/>
                  <a:pt x="1761724" y="991947"/>
                </a:cubicBezTo>
                <a:lnTo>
                  <a:pt x="991947" y="1761725"/>
                </a:lnTo>
                <a:cubicBezTo>
                  <a:pt x="941123" y="1812549"/>
                  <a:pt x="858721" y="1812549"/>
                  <a:pt x="807896" y="1761725"/>
                </a:cubicBezTo>
                <a:lnTo>
                  <a:pt x="38118" y="991946"/>
                </a:lnTo>
                <a:cubicBezTo>
                  <a:pt x="-12706" y="941122"/>
                  <a:pt x="-12706" y="858720"/>
                  <a:pt x="38118" y="807896"/>
                </a:cubicBezTo>
                <a:lnTo>
                  <a:pt x="807895" y="38118"/>
                </a:lnTo>
                <a:cubicBezTo>
                  <a:pt x="833307" y="12706"/>
                  <a:pt x="866614" y="0"/>
                  <a:pt x="899921" y="0"/>
                </a:cubicBezTo>
                <a:close/>
              </a:path>
            </a:pathLst>
          </a:custGeom>
          <a:solidFill>
            <a:srgbClr val="F17F4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5" name="任意多边形 24"/>
          <p:cNvSpPr/>
          <p:nvPr/>
        </p:nvSpPr>
        <p:spPr>
          <a:xfrm>
            <a:off x="5192316" y="3890005"/>
            <a:ext cx="1799990" cy="1799989"/>
          </a:xfrm>
          <a:custGeom>
            <a:avLst/>
            <a:gdLst>
              <a:gd name="connsiteX0" fmla="*/ 901300 w 1799990"/>
              <a:gd name="connsiteY0" fmla="*/ 0 h 1799989"/>
              <a:gd name="connsiteX1" fmla="*/ 993199 w 1799990"/>
              <a:gd name="connsiteY1" fmla="*/ 38065 h 1799989"/>
              <a:gd name="connsiteX2" fmla="*/ 1761924 w 1799990"/>
              <a:gd name="connsiteY2" fmla="*/ 806791 h 1799989"/>
              <a:gd name="connsiteX3" fmla="*/ 1761924 w 1799990"/>
              <a:gd name="connsiteY3" fmla="*/ 990589 h 1799989"/>
              <a:gd name="connsiteX4" fmla="*/ 990589 w 1799990"/>
              <a:gd name="connsiteY4" fmla="*/ 1761924 h 1799989"/>
              <a:gd name="connsiteX5" fmla="*/ 806791 w 1799990"/>
              <a:gd name="connsiteY5" fmla="*/ 1761924 h 1799989"/>
              <a:gd name="connsiteX6" fmla="*/ 38066 w 1799990"/>
              <a:gd name="connsiteY6" fmla="*/ 993199 h 1799989"/>
              <a:gd name="connsiteX7" fmla="*/ 38066 w 1799990"/>
              <a:gd name="connsiteY7" fmla="*/ 809401 h 1799989"/>
              <a:gd name="connsiteX8" fmla="*/ 809401 w 1799990"/>
              <a:gd name="connsiteY8" fmla="*/ 38065 h 1799989"/>
              <a:gd name="connsiteX9" fmla="*/ 901300 w 1799990"/>
              <a:gd name="connsiteY9" fmla="*/ 0 h 179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9990" h="1799989">
                <a:moveTo>
                  <a:pt x="901300" y="0"/>
                </a:moveTo>
                <a:cubicBezTo>
                  <a:pt x="934561" y="0"/>
                  <a:pt x="967822" y="12688"/>
                  <a:pt x="993199" y="38065"/>
                </a:cubicBezTo>
                <a:lnTo>
                  <a:pt x="1761924" y="806791"/>
                </a:lnTo>
                <a:cubicBezTo>
                  <a:pt x="1812679" y="857545"/>
                  <a:pt x="1812679" y="939834"/>
                  <a:pt x="1761924" y="990589"/>
                </a:cubicBezTo>
                <a:lnTo>
                  <a:pt x="990589" y="1761924"/>
                </a:lnTo>
                <a:cubicBezTo>
                  <a:pt x="939835" y="1812678"/>
                  <a:pt x="857546" y="1812678"/>
                  <a:pt x="806791" y="1761924"/>
                </a:cubicBezTo>
                <a:lnTo>
                  <a:pt x="38066" y="993199"/>
                </a:lnTo>
                <a:cubicBezTo>
                  <a:pt x="-12689" y="942444"/>
                  <a:pt x="-12689" y="860155"/>
                  <a:pt x="38066" y="809401"/>
                </a:cubicBezTo>
                <a:lnTo>
                  <a:pt x="809401" y="38065"/>
                </a:lnTo>
                <a:cubicBezTo>
                  <a:pt x="834779" y="12688"/>
                  <a:pt x="868039" y="0"/>
                  <a:pt x="901300" y="0"/>
                </a:cubicBezTo>
                <a:close/>
              </a:path>
            </a:pathLst>
          </a:custGeom>
          <a:solidFill>
            <a:srgbClr val="53575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6" name="任意多边形 25"/>
          <p:cNvSpPr/>
          <p:nvPr/>
        </p:nvSpPr>
        <p:spPr>
          <a:xfrm>
            <a:off x="4191312" y="2887159"/>
            <a:ext cx="1799842" cy="1799842"/>
          </a:xfrm>
          <a:custGeom>
            <a:avLst/>
            <a:gdLst>
              <a:gd name="connsiteX0" fmla="*/ 899921 w 1799842"/>
              <a:gd name="connsiteY0" fmla="*/ 0 h 1799842"/>
              <a:gd name="connsiteX1" fmla="*/ 991946 w 1799842"/>
              <a:gd name="connsiteY1" fmla="*/ 38118 h 1799842"/>
              <a:gd name="connsiteX2" fmla="*/ 1761724 w 1799842"/>
              <a:gd name="connsiteY2" fmla="*/ 807896 h 1799842"/>
              <a:gd name="connsiteX3" fmla="*/ 1761724 w 1799842"/>
              <a:gd name="connsiteY3" fmla="*/ 991946 h 1799842"/>
              <a:gd name="connsiteX4" fmla="*/ 991946 w 1799842"/>
              <a:gd name="connsiteY4" fmla="*/ 1761724 h 1799842"/>
              <a:gd name="connsiteX5" fmla="*/ 807896 w 1799842"/>
              <a:gd name="connsiteY5" fmla="*/ 1761724 h 1799842"/>
              <a:gd name="connsiteX6" fmla="*/ 38118 w 1799842"/>
              <a:gd name="connsiteY6" fmla="*/ 991946 h 1799842"/>
              <a:gd name="connsiteX7" fmla="*/ 38118 w 1799842"/>
              <a:gd name="connsiteY7" fmla="*/ 807896 h 1799842"/>
              <a:gd name="connsiteX8" fmla="*/ 807896 w 1799842"/>
              <a:gd name="connsiteY8" fmla="*/ 38118 h 1799842"/>
              <a:gd name="connsiteX9" fmla="*/ 899921 w 1799842"/>
              <a:gd name="connsiteY9" fmla="*/ 0 h 179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9842" h="1799842">
                <a:moveTo>
                  <a:pt x="899921" y="0"/>
                </a:moveTo>
                <a:cubicBezTo>
                  <a:pt x="933228" y="0"/>
                  <a:pt x="966534" y="12706"/>
                  <a:pt x="991946" y="38118"/>
                </a:cubicBezTo>
                <a:lnTo>
                  <a:pt x="1761724" y="807896"/>
                </a:lnTo>
                <a:cubicBezTo>
                  <a:pt x="1812548" y="858720"/>
                  <a:pt x="1812548" y="941122"/>
                  <a:pt x="1761724" y="991946"/>
                </a:cubicBezTo>
                <a:lnTo>
                  <a:pt x="991946" y="1761724"/>
                </a:lnTo>
                <a:cubicBezTo>
                  <a:pt x="941122" y="1812548"/>
                  <a:pt x="858720" y="1812548"/>
                  <a:pt x="807896" y="1761724"/>
                </a:cubicBezTo>
                <a:lnTo>
                  <a:pt x="38118" y="991946"/>
                </a:lnTo>
                <a:cubicBezTo>
                  <a:pt x="-12706" y="941122"/>
                  <a:pt x="-12706" y="858720"/>
                  <a:pt x="38118" y="807896"/>
                </a:cubicBezTo>
                <a:lnTo>
                  <a:pt x="807896" y="38118"/>
                </a:lnTo>
                <a:cubicBezTo>
                  <a:pt x="833308" y="12706"/>
                  <a:pt x="866615" y="0"/>
                  <a:pt x="899921" y="0"/>
                </a:cubicBezTo>
                <a:close/>
              </a:path>
            </a:pathLst>
          </a:custGeom>
          <a:solidFill>
            <a:srgbClr val="D9926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86199" y="2070485"/>
            <a:ext cx="3422336" cy="3414137"/>
            <a:chOff x="4386199" y="2340995"/>
            <a:chExt cx="3422336" cy="3414137"/>
          </a:xfrm>
        </p:grpSpPr>
        <p:sp>
          <p:nvSpPr>
            <p:cNvPr id="8" name="Freeform 5"/>
            <p:cNvSpPr/>
            <p:nvPr/>
          </p:nvSpPr>
          <p:spPr bwMode="auto">
            <a:xfrm>
              <a:off x="4421735" y="2340995"/>
              <a:ext cx="1142601" cy="1215039"/>
            </a:xfrm>
            <a:custGeom>
              <a:avLst/>
              <a:gdLst>
                <a:gd name="T0" fmla="*/ 135 w 836"/>
                <a:gd name="T1" fmla="*/ 889 h 889"/>
                <a:gd name="T2" fmla="*/ 0 w 836"/>
                <a:gd name="T3" fmla="*/ 751 h 889"/>
                <a:gd name="T4" fmla="*/ 749 w 836"/>
                <a:gd name="T5" fmla="*/ 0 h 889"/>
                <a:gd name="T6" fmla="*/ 836 w 836"/>
                <a:gd name="T7" fmla="*/ 8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6" h="889">
                  <a:moveTo>
                    <a:pt x="135" y="889"/>
                  </a:moveTo>
                  <a:lnTo>
                    <a:pt x="0" y="751"/>
                  </a:lnTo>
                  <a:lnTo>
                    <a:pt x="749" y="0"/>
                  </a:lnTo>
                  <a:lnTo>
                    <a:pt x="836" y="88"/>
                  </a:lnTo>
                </a:path>
              </a:pathLst>
            </a:custGeom>
            <a:noFill/>
            <a:ln w="6350" cap="flat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6594863" y="2340995"/>
              <a:ext cx="1213672" cy="1143968"/>
            </a:xfrm>
            <a:custGeom>
              <a:avLst/>
              <a:gdLst>
                <a:gd name="T0" fmla="*/ 0 w 888"/>
                <a:gd name="T1" fmla="*/ 138 h 837"/>
                <a:gd name="T2" fmla="*/ 137 w 888"/>
                <a:gd name="T3" fmla="*/ 0 h 837"/>
                <a:gd name="T4" fmla="*/ 888 w 888"/>
                <a:gd name="T5" fmla="*/ 751 h 837"/>
                <a:gd name="T6" fmla="*/ 801 w 888"/>
                <a:gd name="T7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7" h="837">
                  <a:moveTo>
                    <a:pt x="0" y="138"/>
                  </a:moveTo>
                  <a:lnTo>
                    <a:pt x="137" y="0"/>
                  </a:lnTo>
                  <a:lnTo>
                    <a:pt x="888" y="751"/>
                  </a:lnTo>
                  <a:lnTo>
                    <a:pt x="801" y="837"/>
                  </a:lnTo>
                </a:path>
              </a:pathLst>
            </a:custGeom>
            <a:noFill/>
            <a:ln w="6350" cap="flat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6665934" y="4540093"/>
              <a:ext cx="1142601" cy="1215039"/>
            </a:xfrm>
            <a:custGeom>
              <a:avLst/>
              <a:gdLst>
                <a:gd name="T0" fmla="*/ 699 w 836"/>
                <a:gd name="T1" fmla="*/ 0 h 889"/>
                <a:gd name="T2" fmla="*/ 836 w 836"/>
                <a:gd name="T3" fmla="*/ 138 h 889"/>
                <a:gd name="T4" fmla="*/ 85 w 836"/>
                <a:gd name="T5" fmla="*/ 889 h 889"/>
                <a:gd name="T6" fmla="*/ 0 w 836"/>
                <a:gd name="T7" fmla="*/ 801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6" h="889">
                  <a:moveTo>
                    <a:pt x="699" y="0"/>
                  </a:moveTo>
                  <a:lnTo>
                    <a:pt x="836" y="138"/>
                  </a:lnTo>
                  <a:lnTo>
                    <a:pt x="85" y="889"/>
                  </a:lnTo>
                  <a:lnTo>
                    <a:pt x="0" y="801"/>
                  </a:lnTo>
                </a:path>
              </a:pathLst>
            </a:custGeom>
            <a:noFill/>
            <a:ln w="6350" cap="flat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4386199" y="4611164"/>
              <a:ext cx="1210938" cy="1143968"/>
            </a:xfrm>
            <a:custGeom>
              <a:avLst/>
              <a:gdLst>
                <a:gd name="T0" fmla="*/ 886 w 886"/>
                <a:gd name="T1" fmla="*/ 699 h 837"/>
                <a:gd name="T2" fmla="*/ 751 w 886"/>
                <a:gd name="T3" fmla="*/ 837 h 837"/>
                <a:gd name="T4" fmla="*/ 0 w 886"/>
                <a:gd name="T5" fmla="*/ 86 h 837"/>
                <a:gd name="T6" fmla="*/ 85 w 886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5" h="837">
                  <a:moveTo>
                    <a:pt x="886" y="699"/>
                  </a:moveTo>
                  <a:lnTo>
                    <a:pt x="751" y="837"/>
                  </a:lnTo>
                  <a:lnTo>
                    <a:pt x="0" y="86"/>
                  </a:lnTo>
                  <a:lnTo>
                    <a:pt x="85" y="0"/>
                  </a:lnTo>
                </a:path>
              </a:pathLst>
            </a:custGeom>
            <a:noFill/>
            <a:ln w="6350" cap="flat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5914551" y="4339517"/>
            <a:ext cx="357366" cy="357366"/>
          </a:xfrm>
          <a:custGeom>
            <a:avLst/>
            <a:gdLst>
              <a:gd name="T0" fmla="*/ 48 w 128"/>
              <a:gd name="T1" fmla="*/ 48 h 128"/>
              <a:gd name="T2" fmla="*/ 64 w 128"/>
              <a:gd name="T3" fmla="*/ 64 h 128"/>
              <a:gd name="T4" fmla="*/ 80 w 128"/>
              <a:gd name="T5" fmla="*/ 48 h 128"/>
              <a:gd name="T6" fmla="*/ 64 w 128"/>
              <a:gd name="T7" fmla="*/ 32 h 128"/>
              <a:gd name="T8" fmla="*/ 48 w 128"/>
              <a:gd name="T9" fmla="*/ 48 h 128"/>
              <a:gd name="T10" fmla="*/ 72 w 128"/>
              <a:gd name="T11" fmla="*/ 48 h 128"/>
              <a:gd name="T12" fmla="*/ 64 w 128"/>
              <a:gd name="T13" fmla="*/ 56 h 128"/>
              <a:gd name="T14" fmla="*/ 56 w 128"/>
              <a:gd name="T15" fmla="*/ 48 h 128"/>
              <a:gd name="T16" fmla="*/ 64 w 128"/>
              <a:gd name="T17" fmla="*/ 40 h 128"/>
              <a:gd name="T18" fmla="*/ 72 w 128"/>
              <a:gd name="T19" fmla="*/ 48 h 128"/>
              <a:gd name="T20" fmla="*/ 125 w 128"/>
              <a:gd name="T21" fmla="*/ 33 h 128"/>
              <a:gd name="T22" fmla="*/ 66 w 128"/>
              <a:gd name="T23" fmla="*/ 1 h 128"/>
              <a:gd name="T24" fmla="*/ 65 w 128"/>
              <a:gd name="T25" fmla="*/ 1 h 128"/>
              <a:gd name="T26" fmla="*/ 65 w 128"/>
              <a:gd name="T27" fmla="*/ 0 h 128"/>
              <a:gd name="T28" fmla="*/ 64 w 128"/>
              <a:gd name="T29" fmla="*/ 0 h 128"/>
              <a:gd name="T30" fmla="*/ 63 w 128"/>
              <a:gd name="T31" fmla="*/ 0 h 128"/>
              <a:gd name="T32" fmla="*/ 63 w 128"/>
              <a:gd name="T33" fmla="*/ 1 h 128"/>
              <a:gd name="T34" fmla="*/ 62 w 128"/>
              <a:gd name="T35" fmla="*/ 1 h 128"/>
              <a:gd name="T36" fmla="*/ 3 w 128"/>
              <a:gd name="T37" fmla="*/ 33 h 128"/>
              <a:gd name="T38" fmla="*/ 1 w 128"/>
              <a:gd name="T39" fmla="*/ 38 h 128"/>
              <a:gd name="T40" fmla="*/ 7 w 128"/>
              <a:gd name="T41" fmla="*/ 40 h 128"/>
              <a:gd name="T42" fmla="*/ 12 w 128"/>
              <a:gd name="T43" fmla="*/ 37 h 128"/>
              <a:gd name="T44" fmla="*/ 12 w 128"/>
              <a:gd name="T45" fmla="*/ 116 h 128"/>
              <a:gd name="T46" fmla="*/ 24 w 128"/>
              <a:gd name="T47" fmla="*/ 128 h 128"/>
              <a:gd name="T48" fmla="*/ 104 w 128"/>
              <a:gd name="T49" fmla="*/ 128 h 128"/>
              <a:gd name="T50" fmla="*/ 116 w 128"/>
              <a:gd name="T51" fmla="*/ 116 h 128"/>
              <a:gd name="T52" fmla="*/ 116 w 128"/>
              <a:gd name="T53" fmla="*/ 37 h 128"/>
              <a:gd name="T54" fmla="*/ 121 w 128"/>
              <a:gd name="T55" fmla="*/ 40 h 128"/>
              <a:gd name="T56" fmla="*/ 127 w 128"/>
              <a:gd name="T57" fmla="*/ 38 h 128"/>
              <a:gd name="T58" fmla="*/ 125 w 128"/>
              <a:gd name="T59" fmla="*/ 33 h 128"/>
              <a:gd name="T60" fmla="*/ 76 w 128"/>
              <a:gd name="T61" fmla="*/ 120 h 128"/>
              <a:gd name="T62" fmla="*/ 52 w 128"/>
              <a:gd name="T63" fmla="*/ 120 h 128"/>
              <a:gd name="T64" fmla="*/ 52 w 128"/>
              <a:gd name="T65" fmla="*/ 92 h 128"/>
              <a:gd name="T66" fmla="*/ 56 w 128"/>
              <a:gd name="T67" fmla="*/ 88 h 128"/>
              <a:gd name="T68" fmla="*/ 72 w 128"/>
              <a:gd name="T69" fmla="*/ 88 h 128"/>
              <a:gd name="T70" fmla="*/ 76 w 128"/>
              <a:gd name="T71" fmla="*/ 92 h 128"/>
              <a:gd name="T72" fmla="*/ 76 w 128"/>
              <a:gd name="T73" fmla="*/ 120 h 128"/>
              <a:gd name="T74" fmla="*/ 108 w 128"/>
              <a:gd name="T75" fmla="*/ 112 h 128"/>
              <a:gd name="T76" fmla="*/ 100 w 128"/>
              <a:gd name="T77" fmla="*/ 120 h 128"/>
              <a:gd name="T78" fmla="*/ 84 w 128"/>
              <a:gd name="T79" fmla="*/ 120 h 128"/>
              <a:gd name="T80" fmla="*/ 84 w 128"/>
              <a:gd name="T81" fmla="*/ 88 h 128"/>
              <a:gd name="T82" fmla="*/ 76 w 128"/>
              <a:gd name="T83" fmla="*/ 80 h 128"/>
              <a:gd name="T84" fmla="*/ 52 w 128"/>
              <a:gd name="T85" fmla="*/ 80 h 128"/>
              <a:gd name="T86" fmla="*/ 44 w 128"/>
              <a:gd name="T87" fmla="*/ 88 h 128"/>
              <a:gd name="T88" fmla="*/ 44 w 128"/>
              <a:gd name="T89" fmla="*/ 120 h 128"/>
              <a:gd name="T90" fmla="*/ 28 w 128"/>
              <a:gd name="T91" fmla="*/ 120 h 128"/>
              <a:gd name="T92" fmla="*/ 20 w 128"/>
              <a:gd name="T93" fmla="*/ 112 h 128"/>
              <a:gd name="T94" fmla="*/ 20 w 128"/>
              <a:gd name="T95" fmla="*/ 32 h 128"/>
              <a:gd name="T96" fmla="*/ 64 w 128"/>
              <a:gd name="T97" fmla="*/ 9 h 128"/>
              <a:gd name="T98" fmla="*/ 108 w 128"/>
              <a:gd name="T99" fmla="*/ 32 h 128"/>
              <a:gd name="T100" fmla="*/ 108 w 128"/>
              <a:gd name="T10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8" h="128">
                <a:moveTo>
                  <a:pt x="48" y="48"/>
                </a:moveTo>
                <a:cubicBezTo>
                  <a:pt x="48" y="57"/>
                  <a:pt x="55" y="64"/>
                  <a:pt x="64" y="64"/>
                </a:cubicBezTo>
                <a:cubicBezTo>
                  <a:pt x="73" y="64"/>
                  <a:pt x="80" y="57"/>
                  <a:pt x="80" y="48"/>
                </a:cubicBezTo>
                <a:cubicBezTo>
                  <a:pt x="80" y="39"/>
                  <a:pt x="73" y="32"/>
                  <a:pt x="64" y="32"/>
                </a:cubicBezTo>
                <a:cubicBezTo>
                  <a:pt x="55" y="32"/>
                  <a:pt x="48" y="39"/>
                  <a:pt x="48" y="48"/>
                </a:cubicBezTo>
                <a:close/>
                <a:moveTo>
                  <a:pt x="72" y="48"/>
                </a:moveTo>
                <a:cubicBezTo>
                  <a:pt x="72" y="53"/>
                  <a:pt x="68" y="56"/>
                  <a:pt x="64" y="56"/>
                </a:cubicBezTo>
                <a:cubicBezTo>
                  <a:pt x="60" y="56"/>
                  <a:pt x="56" y="53"/>
                  <a:pt x="56" y="48"/>
                </a:cubicBezTo>
                <a:cubicBezTo>
                  <a:pt x="56" y="44"/>
                  <a:pt x="60" y="40"/>
                  <a:pt x="64" y="40"/>
                </a:cubicBezTo>
                <a:cubicBezTo>
                  <a:pt x="68" y="40"/>
                  <a:pt x="72" y="44"/>
                  <a:pt x="72" y="48"/>
                </a:cubicBezTo>
                <a:close/>
                <a:moveTo>
                  <a:pt x="125" y="33"/>
                </a:move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6" y="1"/>
                  <a:pt x="65" y="1"/>
                </a:cubicBezTo>
                <a:cubicBezTo>
                  <a:pt x="65" y="1"/>
                  <a:pt x="65" y="0"/>
                  <a:pt x="65" y="0"/>
                </a:cubicBezTo>
                <a:cubicBezTo>
                  <a:pt x="65" y="0"/>
                  <a:pt x="64" y="0"/>
                  <a:pt x="64" y="0"/>
                </a:cubicBezTo>
                <a:cubicBezTo>
                  <a:pt x="64" y="0"/>
                  <a:pt x="64" y="0"/>
                  <a:pt x="63" y="0"/>
                </a:cubicBezTo>
                <a:cubicBezTo>
                  <a:pt x="63" y="0"/>
                  <a:pt x="63" y="1"/>
                  <a:pt x="63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3" y="33"/>
                  <a:pt x="3" y="33"/>
                  <a:pt x="3" y="33"/>
                </a:cubicBezTo>
                <a:cubicBezTo>
                  <a:pt x="1" y="34"/>
                  <a:pt x="0" y="36"/>
                  <a:pt x="1" y="38"/>
                </a:cubicBezTo>
                <a:cubicBezTo>
                  <a:pt x="2" y="40"/>
                  <a:pt x="5" y="41"/>
                  <a:pt x="7" y="40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13" y="123"/>
                  <a:pt x="18" y="128"/>
                  <a:pt x="24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10" y="128"/>
                  <a:pt x="116" y="123"/>
                  <a:pt x="116" y="116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21" y="40"/>
                  <a:pt x="121" y="40"/>
                  <a:pt x="121" y="40"/>
                </a:cubicBezTo>
                <a:cubicBezTo>
                  <a:pt x="123" y="41"/>
                  <a:pt x="126" y="40"/>
                  <a:pt x="127" y="38"/>
                </a:cubicBezTo>
                <a:cubicBezTo>
                  <a:pt x="128" y="36"/>
                  <a:pt x="127" y="34"/>
                  <a:pt x="125" y="33"/>
                </a:cubicBezTo>
                <a:close/>
                <a:moveTo>
                  <a:pt x="76" y="120"/>
                </a:moveTo>
                <a:cubicBezTo>
                  <a:pt x="52" y="120"/>
                  <a:pt x="52" y="120"/>
                  <a:pt x="52" y="120"/>
                </a:cubicBezTo>
                <a:cubicBezTo>
                  <a:pt x="52" y="92"/>
                  <a:pt x="52" y="92"/>
                  <a:pt x="52" y="92"/>
                </a:cubicBezTo>
                <a:cubicBezTo>
                  <a:pt x="52" y="90"/>
                  <a:pt x="54" y="88"/>
                  <a:pt x="56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lnTo>
                  <a:pt x="76" y="120"/>
                </a:lnTo>
                <a:close/>
                <a:moveTo>
                  <a:pt x="108" y="112"/>
                </a:moveTo>
                <a:cubicBezTo>
                  <a:pt x="108" y="117"/>
                  <a:pt x="104" y="120"/>
                  <a:pt x="100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84"/>
                  <a:pt x="80" y="80"/>
                  <a:pt x="76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48" y="80"/>
                  <a:pt x="44" y="84"/>
                  <a:pt x="44" y="88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24" y="120"/>
                  <a:pt x="20" y="117"/>
                  <a:pt x="20" y="112"/>
                </a:cubicBezTo>
                <a:cubicBezTo>
                  <a:pt x="20" y="32"/>
                  <a:pt x="20" y="32"/>
                  <a:pt x="20" y="32"/>
                </a:cubicBezTo>
                <a:cubicBezTo>
                  <a:pt x="64" y="9"/>
                  <a:pt x="64" y="9"/>
                  <a:pt x="64" y="9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112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3" name="Freeform 35"/>
          <p:cNvSpPr>
            <a:spLocks noEditPoints="1"/>
          </p:cNvSpPr>
          <p:nvPr/>
        </p:nvSpPr>
        <p:spPr bwMode="auto">
          <a:xfrm>
            <a:off x="6914703" y="3404113"/>
            <a:ext cx="357366" cy="357366"/>
          </a:xfrm>
          <a:custGeom>
            <a:avLst/>
            <a:gdLst>
              <a:gd name="T0" fmla="*/ 151 w 303"/>
              <a:gd name="T1" fmla="*/ 0 h 303"/>
              <a:gd name="T2" fmla="*/ 0 w 303"/>
              <a:gd name="T3" fmla="*/ 76 h 303"/>
              <a:gd name="T4" fmla="*/ 0 w 303"/>
              <a:gd name="T5" fmla="*/ 76 h 303"/>
              <a:gd name="T6" fmla="*/ 0 w 303"/>
              <a:gd name="T7" fmla="*/ 227 h 303"/>
              <a:gd name="T8" fmla="*/ 151 w 303"/>
              <a:gd name="T9" fmla="*/ 303 h 303"/>
              <a:gd name="T10" fmla="*/ 303 w 303"/>
              <a:gd name="T11" fmla="*/ 227 h 303"/>
              <a:gd name="T12" fmla="*/ 303 w 303"/>
              <a:gd name="T13" fmla="*/ 76 h 303"/>
              <a:gd name="T14" fmla="*/ 151 w 303"/>
              <a:gd name="T15" fmla="*/ 0 h 303"/>
              <a:gd name="T16" fmla="*/ 151 w 303"/>
              <a:gd name="T17" fmla="*/ 19 h 303"/>
              <a:gd name="T18" fmla="*/ 265 w 303"/>
              <a:gd name="T19" fmla="*/ 76 h 303"/>
              <a:gd name="T20" fmla="*/ 220 w 303"/>
              <a:gd name="T21" fmla="*/ 97 h 303"/>
              <a:gd name="T22" fmla="*/ 107 w 303"/>
              <a:gd name="T23" fmla="*/ 40 h 303"/>
              <a:gd name="T24" fmla="*/ 151 w 303"/>
              <a:gd name="T25" fmla="*/ 19 h 303"/>
              <a:gd name="T26" fmla="*/ 142 w 303"/>
              <a:gd name="T27" fmla="*/ 279 h 303"/>
              <a:gd name="T28" fmla="*/ 19 w 303"/>
              <a:gd name="T29" fmla="*/ 218 h 303"/>
              <a:gd name="T30" fmla="*/ 19 w 303"/>
              <a:gd name="T31" fmla="*/ 95 h 303"/>
              <a:gd name="T32" fmla="*/ 24 w 303"/>
              <a:gd name="T33" fmla="*/ 95 h 303"/>
              <a:gd name="T34" fmla="*/ 19 w 303"/>
              <a:gd name="T35" fmla="*/ 95 h 303"/>
              <a:gd name="T36" fmla="*/ 19 w 303"/>
              <a:gd name="T37" fmla="*/ 85 h 303"/>
              <a:gd name="T38" fmla="*/ 142 w 303"/>
              <a:gd name="T39" fmla="*/ 147 h 303"/>
              <a:gd name="T40" fmla="*/ 142 w 303"/>
              <a:gd name="T41" fmla="*/ 279 h 303"/>
              <a:gd name="T42" fmla="*/ 38 w 303"/>
              <a:gd name="T43" fmla="*/ 76 h 303"/>
              <a:gd name="T44" fmla="*/ 88 w 303"/>
              <a:gd name="T45" fmla="*/ 50 h 303"/>
              <a:gd name="T46" fmla="*/ 203 w 303"/>
              <a:gd name="T47" fmla="*/ 106 h 303"/>
              <a:gd name="T48" fmla="*/ 151 w 303"/>
              <a:gd name="T49" fmla="*/ 132 h 303"/>
              <a:gd name="T50" fmla="*/ 38 w 303"/>
              <a:gd name="T51" fmla="*/ 76 h 303"/>
              <a:gd name="T52" fmla="*/ 284 w 303"/>
              <a:gd name="T53" fmla="*/ 104 h 303"/>
              <a:gd name="T54" fmla="*/ 284 w 303"/>
              <a:gd name="T55" fmla="*/ 218 h 303"/>
              <a:gd name="T56" fmla="*/ 161 w 303"/>
              <a:gd name="T57" fmla="*/ 279 h 303"/>
              <a:gd name="T58" fmla="*/ 161 w 303"/>
              <a:gd name="T59" fmla="*/ 147 h 303"/>
              <a:gd name="T60" fmla="*/ 284 w 303"/>
              <a:gd name="T61" fmla="*/ 85 h 303"/>
              <a:gd name="T62" fmla="*/ 284 w 303"/>
              <a:gd name="T63" fmla="*/ 10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03" h="303">
                <a:moveTo>
                  <a:pt x="151" y="0"/>
                </a:moveTo>
                <a:lnTo>
                  <a:pt x="0" y="76"/>
                </a:lnTo>
                <a:lnTo>
                  <a:pt x="0" y="76"/>
                </a:lnTo>
                <a:lnTo>
                  <a:pt x="0" y="227"/>
                </a:lnTo>
                <a:lnTo>
                  <a:pt x="151" y="303"/>
                </a:lnTo>
                <a:lnTo>
                  <a:pt x="303" y="227"/>
                </a:lnTo>
                <a:lnTo>
                  <a:pt x="303" y="76"/>
                </a:lnTo>
                <a:lnTo>
                  <a:pt x="151" y="0"/>
                </a:lnTo>
                <a:close/>
                <a:moveTo>
                  <a:pt x="151" y="19"/>
                </a:moveTo>
                <a:lnTo>
                  <a:pt x="265" y="76"/>
                </a:lnTo>
                <a:lnTo>
                  <a:pt x="220" y="97"/>
                </a:lnTo>
                <a:lnTo>
                  <a:pt x="107" y="40"/>
                </a:lnTo>
                <a:lnTo>
                  <a:pt x="151" y="19"/>
                </a:lnTo>
                <a:close/>
                <a:moveTo>
                  <a:pt x="142" y="279"/>
                </a:moveTo>
                <a:lnTo>
                  <a:pt x="19" y="218"/>
                </a:lnTo>
                <a:lnTo>
                  <a:pt x="19" y="95"/>
                </a:lnTo>
                <a:lnTo>
                  <a:pt x="24" y="95"/>
                </a:lnTo>
                <a:lnTo>
                  <a:pt x="19" y="95"/>
                </a:lnTo>
                <a:lnTo>
                  <a:pt x="19" y="85"/>
                </a:lnTo>
                <a:lnTo>
                  <a:pt x="142" y="147"/>
                </a:lnTo>
                <a:lnTo>
                  <a:pt x="142" y="279"/>
                </a:lnTo>
                <a:close/>
                <a:moveTo>
                  <a:pt x="38" y="76"/>
                </a:moveTo>
                <a:lnTo>
                  <a:pt x="88" y="50"/>
                </a:lnTo>
                <a:lnTo>
                  <a:pt x="203" y="106"/>
                </a:lnTo>
                <a:lnTo>
                  <a:pt x="151" y="132"/>
                </a:lnTo>
                <a:lnTo>
                  <a:pt x="38" y="76"/>
                </a:lnTo>
                <a:close/>
                <a:moveTo>
                  <a:pt x="284" y="104"/>
                </a:moveTo>
                <a:lnTo>
                  <a:pt x="284" y="218"/>
                </a:lnTo>
                <a:lnTo>
                  <a:pt x="161" y="279"/>
                </a:lnTo>
                <a:lnTo>
                  <a:pt x="161" y="147"/>
                </a:lnTo>
                <a:lnTo>
                  <a:pt x="284" y="85"/>
                </a:lnTo>
                <a:lnTo>
                  <a:pt x="284" y="104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4" name="Freeform 39"/>
          <p:cNvSpPr>
            <a:spLocks noEditPoints="1"/>
          </p:cNvSpPr>
          <p:nvPr/>
        </p:nvSpPr>
        <p:spPr bwMode="auto">
          <a:xfrm>
            <a:off x="5948165" y="2367520"/>
            <a:ext cx="290138" cy="357364"/>
          </a:xfrm>
          <a:custGeom>
            <a:avLst/>
            <a:gdLst>
              <a:gd name="T0" fmla="*/ 52 w 104"/>
              <a:gd name="T1" fmla="*/ 72 h 128"/>
              <a:gd name="T2" fmla="*/ 36 w 104"/>
              <a:gd name="T3" fmla="*/ 88 h 128"/>
              <a:gd name="T4" fmla="*/ 52 w 104"/>
              <a:gd name="T5" fmla="*/ 104 h 128"/>
              <a:gd name="T6" fmla="*/ 68 w 104"/>
              <a:gd name="T7" fmla="*/ 88 h 128"/>
              <a:gd name="T8" fmla="*/ 52 w 104"/>
              <a:gd name="T9" fmla="*/ 72 h 128"/>
              <a:gd name="T10" fmla="*/ 52 w 104"/>
              <a:gd name="T11" fmla="*/ 96 h 128"/>
              <a:gd name="T12" fmla="*/ 44 w 104"/>
              <a:gd name="T13" fmla="*/ 88 h 128"/>
              <a:gd name="T14" fmla="*/ 52 w 104"/>
              <a:gd name="T15" fmla="*/ 80 h 128"/>
              <a:gd name="T16" fmla="*/ 60 w 104"/>
              <a:gd name="T17" fmla="*/ 88 h 128"/>
              <a:gd name="T18" fmla="*/ 52 w 104"/>
              <a:gd name="T19" fmla="*/ 96 h 128"/>
              <a:gd name="T20" fmla="*/ 92 w 104"/>
              <a:gd name="T21" fmla="*/ 48 h 128"/>
              <a:gd name="T22" fmla="*/ 24 w 104"/>
              <a:gd name="T23" fmla="*/ 48 h 128"/>
              <a:gd name="T24" fmla="*/ 24 w 104"/>
              <a:gd name="T25" fmla="*/ 36 h 128"/>
              <a:gd name="T26" fmla="*/ 52 w 104"/>
              <a:gd name="T27" fmla="*/ 8 h 128"/>
              <a:gd name="T28" fmla="*/ 80 w 104"/>
              <a:gd name="T29" fmla="*/ 32 h 128"/>
              <a:gd name="T30" fmla="*/ 88 w 104"/>
              <a:gd name="T31" fmla="*/ 32 h 128"/>
              <a:gd name="T32" fmla="*/ 52 w 104"/>
              <a:gd name="T33" fmla="*/ 0 h 128"/>
              <a:gd name="T34" fmla="*/ 16 w 104"/>
              <a:gd name="T35" fmla="*/ 36 h 128"/>
              <a:gd name="T36" fmla="*/ 16 w 104"/>
              <a:gd name="T37" fmla="*/ 48 h 128"/>
              <a:gd name="T38" fmla="*/ 12 w 104"/>
              <a:gd name="T39" fmla="*/ 48 h 128"/>
              <a:gd name="T40" fmla="*/ 0 w 104"/>
              <a:gd name="T41" fmla="*/ 60 h 128"/>
              <a:gd name="T42" fmla="*/ 0 w 104"/>
              <a:gd name="T43" fmla="*/ 116 h 128"/>
              <a:gd name="T44" fmla="*/ 12 w 104"/>
              <a:gd name="T45" fmla="*/ 128 h 128"/>
              <a:gd name="T46" fmla="*/ 92 w 104"/>
              <a:gd name="T47" fmla="*/ 128 h 128"/>
              <a:gd name="T48" fmla="*/ 104 w 104"/>
              <a:gd name="T49" fmla="*/ 116 h 128"/>
              <a:gd name="T50" fmla="*/ 104 w 104"/>
              <a:gd name="T51" fmla="*/ 60 h 128"/>
              <a:gd name="T52" fmla="*/ 92 w 104"/>
              <a:gd name="T53" fmla="*/ 48 h 128"/>
              <a:gd name="T54" fmla="*/ 96 w 104"/>
              <a:gd name="T55" fmla="*/ 112 h 128"/>
              <a:gd name="T56" fmla="*/ 88 w 104"/>
              <a:gd name="T57" fmla="*/ 120 h 128"/>
              <a:gd name="T58" fmla="*/ 16 w 104"/>
              <a:gd name="T59" fmla="*/ 120 h 128"/>
              <a:gd name="T60" fmla="*/ 8 w 104"/>
              <a:gd name="T61" fmla="*/ 112 h 128"/>
              <a:gd name="T62" fmla="*/ 8 w 104"/>
              <a:gd name="T63" fmla="*/ 64 h 128"/>
              <a:gd name="T64" fmla="*/ 16 w 104"/>
              <a:gd name="T65" fmla="*/ 56 h 128"/>
              <a:gd name="T66" fmla="*/ 88 w 104"/>
              <a:gd name="T67" fmla="*/ 56 h 128"/>
              <a:gd name="T68" fmla="*/ 96 w 104"/>
              <a:gd name="T69" fmla="*/ 64 h 128"/>
              <a:gd name="T70" fmla="*/ 96 w 104"/>
              <a:gd name="T71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" h="128">
                <a:moveTo>
                  <a:pt x="52" y="72"/>
                </a:moveTo>
                <a:cubicBezTo>
                  <a:pt x="43" y="72"/>
                  <a:pt x="36" y="79"/>
                  <a:pt x="36" y="88"/>
                </a:cubicBezTo>
                <a:cubicBezTo>
                  <a:pt x="36" y="97"/>
                  <a:pt x="43" y="104"/>
                  <a:pt x="52" y="104"/>
                </a:cubicBezTo>
                <a:cubicBezTo>
                  <a:pt x="61" y="104"/>
                  <a:pt x="68" y="97"/>
                  <a:pt x="68" y="88"/>
                </a:cubicBezTo>
                <a:cubicBezTo>
                  <a:pt x="68" y="79"/>
                  <a:pt x="61" y="72"/>
                  <a:pt x="52" y="72"/>
                </a:cubicBezTo>
                <a:close/>
                <a:moveTo>
                  <a:pt x="52" y="96"/>
                </a:moveTo>
                <a:cubicBezTo>
                  <a:pt x="47" y="96"/>
                  <a:pt x="44" y="92"/>
                  <a:pt x="44" y="88"/>
                </a:cubicBezTo>
                <a:cubicBezTo>
                  <a:pt x="44" y="83"/>
                  <a:pt x="47" y="80"/>
                  <a:pt x="52" y="80"/>
                </a:cubicBezTo>
                <a:cubicBezTo>
                  <a:pt x="56" y="80"/>
                  <a:pt x="60" y="83"/>
                  <a:pt x="60" y="88"/>
                </a:cubicBezTo>
                <a:cubicBezTo>
                  <a:pt x="60" y="92"/>
                  <a:pt x="56" y="96"/>
                  <a:pt x="52" y="96"/>
                </a:cubicBezTo>
                <a:close/>
                <a:moveTo>
                  <a:pt x="9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20"/>
                  <a:pt x="36" y="8"/>
                  <a:pt x="52" y="8"/>
                </a:cubicBezTo>
                <a:cubicBezTo>
                  <a:pt x="66" y="8"/>
                  <a:pt x="78" y="18"/>
                  <a:pt x="80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6" y="14"/>
                  <a:pt x="70" y="0"/>
                  <a:pt x="52" y="0"/>
                </a:cubicBezTo>
                <a:cubicBezTo>
                  <a:pt x="32" y="0"/>
                  <a:pt x="16" y="16"/>
                  <a:pt x="16" y="36"/>
                </a:cubicBezTo>
                <a:cubicBezTo>
                  <a:pt x="16" y="48"/>
                  <a:pt x="16" y="48"/>
                  <a:pt x="16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5" y="48"/>
                  <a:pt x="0" y="53"/>
                  <a:pt x="0" y="6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5" y="128"/>
                  <a:pt x="12" y="128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8" y="128"/>
                  <a:pt x="104" y="122"/>
                  <a:pt x="104" y="116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104" y="53"/>
                  <a:pt x="98" y="48"/>
                  <a:pt x="92" y="48"/>
                </a:cubicBezTo>
                <a:close/>
                <a:moveTo>
                  <a:pt x="96" y="112"/>
                </a:moveTo>
                <a:cubicBezTo>
                  <a:pt x="96" y="116"/>
                  <a:pt x="92" y="120"/>
                  <a:pt x="88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1" y="120"/>
                  <a:pt x="8" y="116"/>
                  <a:pt x="8" y="112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59"/>
                  <a:pt x="11" y="56"/>
                  <a:pt x="16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92" y="56"/>
                  <a:pt x="96" y="59"/>
                  <a:pt x="96" y="64"/>
                </a:cubicBezTo>
                <a:lnTo>
                  <a:pt x="96" y="112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5" name="Freeform 64"/>
          <p:cNvSpPr>
            <a:spLocks noEditPoints="1"/>
          </p:cNvSpPr>
          <p:nvPr/>
        </p:nvSpPr>
        <p:spPr bwMode="auto">
          <a:xfrm>
            <a:off x="4912550" y="3404113"/>
            <a:ext cx="357366" cy="357366"/>
          </a:xfrm>
          <a:custGeom>
            <a:avLst/>
            <a:gdLst>
              <a:gd name="T0" fmla="*/ 116 w 128"/>
              <a:gd name="T1" fmla="*/ 0 h 128"/>
              <a:gd name="T2" fmla="*/ 12 w 128"/>
              <a:gd name="T3" fmla="*/ 0 h 128"/>
              <a:gd name="T4" fmla="*/ 0 w 128"/>
              <a:gd name="T5" fmla="*/ 12 h 128"/>
              <a:gd name="T6" fmla="*/ 0 w 128"/>
              <a:gd name="T7" fmla="*/ 116 h 128"/>
              <a:gd name="T8" fmla="*/ 12 w 128"/>
              <a:gd name="T9" fmla="*/ 128 h 128"/>
              <a:gd name="T10" fmla="*/ 116 w 128"/>
              <a:gd name="T11" fmla="*/ 128 h 128"/>
              <a:gd name="T12" fmla="*/ 128 w 128"/>
              <a:gd name="T13" fmla="*/ 116 h 128"/>
              <a:gd name="T14" fmla="*/ 128 w 128"/>
              <a:gd name="T15" fmla="*/ 12 h 128"/>
              <a:gd name="T16" fmla="*/ 116 w 128"/>
              <a:gd name="T17" fmla="*/ 0 h 128"/>
              <a:gd name="T18" fmla="*/ 24 w 128"/>
              <a:gd name="T19" fmla="*/ 8 h 128"/>
              <a:gd name="T20" fmla="*/ 76 w 128"/>
              <a:gd name="T21" fmla="*/ 8 h 128"/>
              <a:gd name="T22" fmla="*/ 76 w 128"/>
              <a:gd name="T23" fmla="*/ 40 h 128"/>
              <a:gd name="T24" fmla="*/ 88 w 128"/>
              <a:gd name="T25" fmla="*/ 32 h 128"/>
              <a:gd name="T26" fmla="*/ 100 w 128"/>
              <a:gd name="T27" fmla="*/ 40 h 128"/>
              <a:gd name="T28" fmla="*/ 100 w 128"/>
              <a:gd name="T29" fmla="*/ 8 h 128"/>
              <a:gd name="T30" fmla="*/ 112 w 128"/>
              <a:gd name="T31" fmla="*/ 8 h 128"/>
              <a:gd name="T32" fmla="*/ 120 w 128"/>
              <a:gd name="T33" fmla="*/ 16 h 128"/>
              <a:gd name="T34" fmla="*/ 120 w 128"/>
              <a:gd name="T35" fmla="*/ 76 h 128"/>
              <a:gd name="T36" fmla="*/ 24 w 128"/>
              <a:gd name="T37" fmla="*/ 76 h 128"/>
              <a:gd name="T38" fmla="*/ 24 w 128"/>
              <a:gd name="T39" fmla="*/ 8 h 128"/>
              <a:gd name="T40" fmla="*/ 8 w 128"/>
              <a:gd name="T41" fmla="*/ 16 h 128"/>
              <a:gd name="T42" fmla="*/ 16 w 128"/>
              <a:gd name="T43" fmla="*/ 8 h 128"/>
              <a:gd name="T44" fmla="*/ 16 w 128"/>
              <a:gd name="T45" fmla="*/ 76 h 128"/>
              <a:gd name="T46" fmla="*/ 8 w 128"/>
              <a:gd name="T47" fmla="*/ 77 h 128"/>
              <a:gd name="T48" fmla="*/ 8 w 128"/>
              <a:gd name="T49" fmla="*/ 16 h 128"/>
              <a:gd name="T50" fmla="*/ 120 w 128"/>
              <a:gd name="T51" fmla="*/ 92 h 128"/>
              <a:gd name="T52" fmla="*/ 120 w 128"/>
              <a:gd name="T53" fmla="*/ 112 h 128"/>
              <a:gd name="T54" fmla="*/ 112 w 128"/>
              <a:gd name="T55" fmla="*/ 120 h 128"/>
              <a:gd name="T56" fmla="*/ 16 w 128"/>
              <a:gd name="T57" fmla="*/ 120 h 128"/>
              <a:gd name="T58" fmla="*/ 8 w 128"/>
              <a:gd name="T59" fmla="*/ 112 h 128"/>
              <a:gd name="T60" fmla="*/ 8 w 128"/>
              <a:gd name="T61" fmla="*/ 92 h 128"/>
              <a:gd name="T62" fmla="*/ 16 w 128"/>
              <a:gd name="T63" fmla="*/ 84 h 128"/>
              <a:gd name="T64" fmla="*/ 120 w 128"/>
              <a:gd name="T65" fmla="*/ 84 h 128"/>
              <a:gd name="T66" fmla="*/ 120 w 128"/>
              <a:gd name="T67" fmla="*/ 92 h 128"/>
              <a:gd name="T68" fmla="*/ 108 w 128"/>
              <a:gd name="T69" fmla="*/ 104 h 128"/>
              <a:gd name="T70" fmla="*/ 20 w 128"/>
              <a:gd name="T71" fmla="*/ 104 h 128"/>
              <a:gd name="T72" fmla="*/ 16 w 128"/>
              <a:gd name="T73" fmla="*/ 108 h 128"/>
              <a:gd name="T74" fmla="*/ 20 w 128"/>
              <a:gd name="T75" fmla="*/ 112 h 128"/>
              <a:gd name="T76" fmla="*/ 108 w 128"/>
              <a:gd name="T77" fmla="*/ 112 h 128"/>
              <a:gd name="T78" fmla="*/ 112 w 128"/>
              <a:gd name="T79" fmla="*/ 108 h 128"/>
              <a:gd name="T80" fmla="*/ 108 w 128"/>
              <a:gd name="T81" fmla="*/ 104 h 128"/>
              <a:gd name="T82" fmla="*/ 108 w 128"/>
              <a:gd name="T83" fmla="*/ 92 h 128"/>
              <a:gd name="T84" fmla="*/ 20 w 128"/>
              <a:gd name="T85" fmla="*/ 92 h 128"/>
              <a:gd name="T86" fmla="*/ 16 w 128"/>
              <a:gd name="T87" fmla="*/ 96 h 128"/>
              <a:gd name="T88" fmla="*/ 20 w 128"/>
              <a:gd name="T89" fmla="*/ 100 h 128"/>
              <a:gd name="T90" fmla="*/ 108 w 128"/>
              <a:gd name="T91" fmla="*/ 100 h 128"/>
              <a:gd name="T92" fmla="*/ 112 w 128"/>
              <a:gd name="T93" fmla="*/ 96 h 128"/>
              <a:gd name="T94" fmla="*/ 108 w 128"/>
              <a:gd name="T95" fmla="*/ 9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" h="128">
                <a:moveTo>
                  <a:pt x="11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5" y="128"/>
                  <a:pt x="12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3" y="128"/>
                  <a:pt x="128" y="123"/>
                  <a:pt x="128" y="116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5"/>
                  <a:pt x="123" y="0"/>
                  <a:pt x="116" y="0"/>
                </a:cubicBezTo>
                <a:close/>
                <a:moveTo>
                  <a:pt x="24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88" y="32"/>
                  <a:pt x="88" y="32"/>
                  <a:pt x="88" y="32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0" y="8"/>
                  <a:pt x="100" y="8"/>
                  <a:pt x="100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2"/>
                  <a:pt x="120" y="16"/>
                </a:cubicBezTo>
                <a:cubicBezTo>
                  <a:pt x="120" y="76"/>
                  <a:pt x="120" y="76"/>
                  <a:pt x="120" y="76"/>
                </a:cubicBezTo>
                <a:cubicBezTo>
                  <a:pt x="24" y="76"/>
                  <a:pt x="24" y="76"/>
                  <a:pt x="24" y="76"/>
                </a:cubicBezTo>
                <a:lnTo>
                  <a:pt x="24" y="8"/>
                </a:lnTo>
                <a:close/>
                <a:moveTo>
                  <a:pt x="8" y="16"/>
                </a:moveTo>
                <a:cubicBezTo>
                  <a:pt x="8" y="12"/>
                  <a:pt x="12" y="8"/>
                  <a:pt x="16" y="8"/>
                </a:cubicBezTo>
                <a:cubicBezTo>
                  <a:pt x="16" y="76"/>
                  <a:pt x="16" y="76"/>
                  <a:pt x="16" y="76"/>
                </a:cubicBezTo>
                <a:cubicBezTo>
                  <a:pt x="13" y="76"/>
                  <a:pt x="10" y="76"/>
                  <a:pt x="8" y="77"/>
                </a:cubicBezTo>
                <a:lnTo>
                  <a:pt x="8" y="16"/>
                </a:lnTo>
                <a:close/>
                <a:moveTo>
                  <a:pt x="120" y="92"/>
                </a:moveTo>
                <a:cubicBezTo>
                  <a:pt x="120" y="112"/>
                  <a:pt x="120" y="112"/>
                  <a:pt x="120" y="112"/>
                </a:cubicBezTo>
                <a:cubicBezTo>
                  <a:pt x="120" y="116"/>
                  <a:pt x="116" y="120"/>
                  <a:pt x="112" y="120"/>
                </a:cubicBezTo>
                <a:cubicBezTo>
                  <a:pt x="88" y="120"/>
                  <a:pt x="16" y="120"/>
                  <a:pt x="16" y="120"/>
                </a:cubicBezTo>
                <a:cubicBezTo>
                  <a:pt x="12" y="120"/>
                  <a:pt x="8" y="116"/>
                  <a:pt x="8" y="112"/>
                </a:cubicBezTo>
                <a:cubicBezTo>
                  <a:pt x="8" y="92"/>
                  <a:pt x="8" y="92"/>
                  <a:pt x="8" y="92"/>
                </a:cubicBezTo>
                <a:cubicBezTo>
                  <a:pt x="8" y="88"/>
                  <a:pt x="12" y="84"/>
                  <a:pt x="16" y="84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0" y="84"/>
                  <a:pt x="120" y="88"/>
                  <a:pt x="120" y="92"/>
                </a:cubicBezTo>
                <a:close/>
                <a:moveTo>
                  <a:pt x="108" y="104"/>
                </a:moveTo>
                <a:cubicBezTo>
                  <a:pt x="20" y="104"/>
                  <a:pt x="20" y="104"/>
                  <a:pt x="20" y="104"/>
                </a:cubicBezTo>
                <a:cubicBezTo>
                  <a:pt x="18" y="104"/>
                  <a:pt x="16" y="106"/>
                  <a:pt x="16" y="108"/>
                </a:cubicBezTo>
                <a:cubicBezTo>
                  <a:pt x="16" y="110"/>
                  <a:pt x="18" y="112"/>
                  <a:pt x="20" y="112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10" y="112"/>
                  <a:pt x="112" y="110"/>
                  <a:pt x="112" y="108"/>
                </a:cubicBezTo>
                <a:cubicBezTo>
                  <a:pt x="112" y="106"/>
                  <a:pt x="110" y="104"/>
                  <a:pt x="108" y="104"/>
                </a:cubicBezTo>
                <a:close/>
                <a:moveTo>
                  <a:pt x="108" y="92"/>
                </a:moveTo>
                <a:cubicBezTo>
                  <a:pt x="20" y="92"/>
                  <a:pt x="20" y="92"/>
                  <a:pt x="20" y="92"/>
                </a:cubicBezTo>
                <a:cubicBezTo>
                  <a:pt x="18" y="92"/>
                  <a:pt x="16" y="94"/>
                  <a:pt x="16" y="96"/>
                </a:cubicBezTo>
                <a:cubicBezTo>
                  <a:pt x="16" y="98"/>
                  <a:pt x="18" y="100"/>
                  <a:pt x="20" y="100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110" y="100"/>
                  <a:pt x="112" y="98"/>
                  <a:pt x="112" y="96"/>
                </a:cubicBezTo>
                <a:cubicBezTo>
                  <a:pt x="112" y="94"/>
                  <a:pt x="110" y="92"/>
                  <a:pt x="108" y="92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5900193" y="2805355"/>
            <a:ext cx="386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r>
              <a:rPr lang="en-US" altLang="zh-CN" b="1" dirty="0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rPr>
              <a:t>01</a:t>
            </a:r>
            <a:endParaRPr lang="en-US" altLang="zh-CN" b="1" dirty="0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898193" y="3811986"/>
            <a:ext cx="386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r>
              <a:rPr lang="en-US" altLang="zh-CN" b="1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rPr>
              <a:t>03</a:t>
            </a:r>
            <a:endParaRPr lang="en-US" altLang="zh-CN" b="1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6900345" y="3811986"/>
            <a:ext cx="386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r>
              <a:rPr lang="en-US" b="1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rPr>
              <a:t>02</a:t>
            </a:r>
            <a:endParaRPr lang="en-US" b="1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5823250" y="4801113"/>
            <a:ext cx="386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400">
                <a:gradFill flip="none" rotWithShape="1">
                  <a:gsLst>
                    <a:gs pos="100000">
                      <a:srgbClr val="D49D57"/>
                    </a:gs>
                    <a:gs pos="30000">
                      <a:srgbClr val="F9EDD8"/>
                    </a:gs>
                    <a:gs pos="0">
                      <a:srgbClr val="F4DEBD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r>
              <a:rPr lang="en-US" altLang="zh-CN" b="1">
                <a:solidFill>
                  <a:prstClr val="white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rPr>
              <a:t>04</a:t>
            </a:r>
            <a:endParaRPr lang="en-US" altLang="zh-CN" b="1">
              <a:solidFill>
                <a:prstClr val="white"/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342900" y="1656715"/>
            <a:ext cx="4428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>
                <a:latin typeface="Arial" panose="020B0604020202020204" pitchFamily="34" charset="0"/>
                <a:ea typeface="__Inter_d65c78"/>
                <a:cs typeface="Arial" panose="020B0604020202020204" pitchFamily="34" charset="0"/>
                <a:sym typeface="+mn-ea"/>
              </a:rPr>
              <a:t>Tích hợp thêm phương thức thanh toán: Ví điện tử ZaloPay, chuyển khoản ngân hàng.</a:t>
            </a:r>
            <a:endParaRPr lang="en-US" altLang="zh-CN" sz="2400">
              <a:latin typeface="Arial" panose="020B0604020202020204" pitchFamily="34" charset="0"/>
              <a:ea typeface="__Inter_d65c78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42900" y="4117340"/>
            <a:ext cx="386270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>
                <a:latin typeface="Arial" panose="020B0604020202020204" pitchFamily="34" charset="0"/>
                <a:ea typeface="__Inter_d65c78"/>
                <a:cs typeface="Arial" panose="020B0604020202020204" pitchFamily="34" charset="0"/>
                <a:sym typeface="+mn-ea"/>
              </a:rPr>
              <a:t>Hệ thống thông báo qua email: Thông báo cho quản trị viên về đơn hàng mới.</a:t>
            </a:r>
            <a:endParaRPr lang="en-US" altLang="zh-CN" sz="2400">
              <a:latin typeface="Arial" panose="020B0604020202020204" pitchFamily="34" charset="0"/>
              <a:ea typeface="__Inter_d65c78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808595" y="1529080"/>
            <a:ext cx="40608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>
                <a:latin typeface="Arial" panose="020B0604020202020204" pitchFamily="34" charset="0"/>
                <a:ea typeface="__Inter_d65c78"/>
                <a:cs typeface="Arial" panose="020B0604020202020204" pitchFamily="34" charset="0"/>
                <a:sym typeface="+mn-ea"/>
              </a:rPr>
              <a:t>Phát triển tính năng gợi ý sản phẩm: Dựa trên hành vi mua sắm.</a:t>
            </a:r>
            <a:endParaRPr lang="en-US" altLang="zh-CN" sz="2400">
              <a:latin typeface="Arial" panose="020B0604020202020204" pitchFamily="34" charset="0"/>
              <a:ea typeface="__Inter_d65c78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913370" y="4118610"/>
            <a:ext cx="36182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  <a:buFont typeface="Arial" panose="020B0604020202020204"/>
              <a:buNone/>
            </a:pPr>
            <a:r>
              <a:rPr lang="en-US" altLang="zh-CN" sz="2400">
                <a:latin typeface="Arial" panose="020B0604020202020204" pitchFamily="34" charset="0"/>
                <a:ea typeface="__Inter_d65c78"/>
                <a:cs typeface="Arial" panose="020B0604020202020204" pitchFamily="34" charset="0"/>
                <a:sym typeface="+mn-ea"/>
              </a:rPr>
              <a:t>Tích hợp mô hình chợ điện tử: Cho phép người bán khác đăng ký.</a:t>
            </a:r>
            <a:endParaRPr lang="en-US" altLang="zh-CN" sz="2400">
              <a:latin typeface="Arial" panose="020B0604020202020204" pitchFamily="34" charset="0"/>
              <a:ea typeface="__Inter_d65c78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630236" y="-1"/>
            <a:ext cx="5561764" cy="6858001"/>
            <a:chOff x="5746998" y="-1"/>
            <a:chExt cx="5561764" cy="68580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380"/>
            <a:stretch>
              <a:fillRect/>
            </a:stretch>
          </p:blipFill>
          <p:spPr>
            <a:xfrm>
              <a:off x="6081294" y="0"/>
              <a:ext cx="5227468" cy="6858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01"/>
            <a:stretch>
              <a:fillRect/>
            </a:stretch>
          </p:blipFill>
          <p:spPr>
            <a:xfrm>
              <a:off x="5746998" y="-1"/>
              <a:ext cx="2589134" cy="4985657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963295" y="1720215"/>
            <a:ext cx="7807960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zh-CN" sz="6600" cap="all" dirty="0">
                <a:solidFill>
                  <a:srgbClr val="F3901E"/>
                </a:solidFill>
                <a:uFillTx/>
                <a:latin typeface="Open Sans ExtraBold" panose="020B0906030804020204" charset="0"/>
                <a:ea typeface="Open Sans SemiBold" panose="020B0706030804020204" charset="0"/>
                <a:cs typeface="Open Sans ExtraBold" panose="020B0906030804020204" charset="0"/>
                <a:sym typeface="Arial" panose="020B0604020202020204" pitchFamily="34" charset="0"/>
              </a:rPr>
              <a:t>CẢM ƠN </a:t>
            </a:r>
            <a:endParaRPr lang="vi-VN" altLang="zh-CN" sz="6600" cap="all" dirty="0">
              <a:solidFill>
                <a:srgbClr val="F3901E"/>
              </a:solidFill>
              <a:uFillTx/>
              <a:latin typeface="Open Sans ExtraBold" panose="020B0906030804020204" charset="0"/>
              <a:ea typeface="Open Sans SemiBold" panose="020B0706030804020204" charset="0"/>
              <a:cs typeface="Open Sans ExtraBold" panose="020B0906030804020204" charset="0"/>
              <a:sym typeface="Arial" panose="020B0604020202020204" pitchFamily="34" charset="0"/>
            </a:endParaRPr>
          </a:p>
          <a:p>
            <a:r>
              <a:rPr lang="vi-VN" altLang="zh-CN" sz="6600" cap="all" dirty="0">
                <a:solidFill>
                  <a:srgbClr val="F3901E"/>
                </a:solidFill>
                <a:uFillTx/>
                <a:latin typeface="Open Sans ExtraBold" panose="020B0906030804020204" charset="0"/>
                <a:ea typeface="Open Sans SemiBold" panose="020B0706030804020204" charset="0"/>
                <a:cs typeface="Open Sans ExtraBold" panose="020B0906030804020204" charset="0"/>
                <a:sym typeface="Arial" panose="020B0604020202020204" pitchFamily="34" charset="0"/>
              </a:rPr>
              <a:t>THẦY CÔ </a:t>
            </a:r>
            <a:endParaRPr lang="vi-VN" altLang="zh-CN" sz="6600" cap="all" dirty="0">
              <a:solidFill>
                <a:srgbClr val="F3901E"/>
              </a:solidFill>
              <a:uFillTx/>
              <a:latin typeface="Open Sans ExtraBold" panose="020B0906030804020204" charset="0"/>
              <a:ea typeface="Open Sans SemiBold" panose="020B0706030804020204" charset="0"/>
              <a:cs typeface="Open Sans ExtraBold" panose="020B0906030804020204" charset="0"/>
              <a:sym typeface="Arial" panose="020B0604020202020204" pitchFamily="34" charset="0"/>
            </a:endParaRPr>
          </a:p>
          <a:p>
            <a:r>
              <a:rPr lang="vi-VN" altLang="zh-CN" sz="6600" cap="all" dirty="0">
                <a:solidFill>
                  <a:srgbClr val="F3901E"/>
                </a:solidFill>
                <a:uFillTx/>
                <a:latin typeface="Open Sans ExtraBold" panose="020B0906030804020204" charset="0"/>
                <a:ea typeface="Open Sans SemiBold" panose="020B0706030804020204" charset="0"/>
                <a:cs typeface="Open Sans ExtraBold" panose="020B0906030804020204" charset="0"/>
                <a:sym typeface="Arial" panose="020B0604020202020204" pitchFamily="34" charset="0"/>
              </a:rPr>
              <a:t>ĐÃ LẮNG NGHE</a:t>
            </a:r>
            <a:endParaRPr lang="vi-VN" altLang="zh-CN" sz="6600" cap="all" dirty="0">
              <a:solidFill>
                <a:srgbClr val="F3901E"/>
              </a:solidFill>
              <a:uFillTx/>
              <a:latin typeface="Open Sans ExtraBold" panose="020B0906030804020204" charset="0"/>
              <a:ea typeface="Open Sans SemiBold" panose="020B0706030804020204" charset="0"/>
              <a:cs typeface="Open Sans ExtraBold" panose="020B0906030804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0" y="0"/>
            <a:ext cx="5739765" cy="5448300"/>
            <a:chOff x="3315118" y="-1"/>
            <a:chExt cx="7237268" cy="6858001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62"/>
            <a:stretch>
              <a:fillRect/>
            </a:stretch>
          </p:blipFill>
          <p:spPr>
            <a:xfrm>
              <a:off x="3649414" y="0"/>
              <a:ext cx="6902972" cy="6858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01"/>
            <a:stretch>
              <a:fillRect/>
            </a:stretch>
          </p:blipFill>
          <p:spPr>
            <a:xfrm>
              <a:off x="3315118" y="-1"/>
              <a:ext cx="2589134" cy="4985657"/>
            </a:xfrm>
            <a:prstGeom prst="rect">
              <a:avLst/>
            </a:prstGeom>
          </p:spPr>
        </p:pic>
      </p:grpSp>
      <p:sp>
        <p:nvSpPr>
          <p:cNvPr id="34" name="矩形 33"/>
          <p:cNvSpPr/>
          <p:nvPr/>
        </p:nvSpPr>
        <p:spPr>
          <a:xfrm>
            <a:off x="720090" y="913765"/>
            <a:ext cx="2308860" cy="230695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vi-VN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NỘI DUNG CHÍNH</a:t>
            </a:r>
            <a:endParaRPr lang="vi-VN" altLang="zh-CN" sz="4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文本框"/>
          <p:cNvSpPr/>
          <p:nvPr/>
        </p:nvSpPr>
        <p:spPr>
          <a:xfrm>
            <a:off x="7423785" y="1345565"/>
            <a:ext cx="23590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GIỚI </a:t>
            </a:r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THIỆU</a:t>
            </a:r>
            <a:endParaRPr lang="vi-VN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文本框"/>
          <p:cNvSpPr/>
          <p:nvPr/>
        </p:nvSpPr>
        <p:spPr>
          <a:xfrm>
            <a:off x="7431701" y="2489337"/>
            <a:ext cx="37656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CƠ SỞ LÝ </a:t>
            </a:r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THUYẾT</a:t>
            </a:r>
            <a:endParaRPr lang="vi-VN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文本框"/>
          <p:cNvSpPr/>
          <p:nvPr/>
        </p:nvSpPr>
        <p:spPr>
          <a:xfrm>
            <a:off x="7431405" y="4624705"/>
            <a:ext cx="414147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KẾT LUẬN VÀ </a:t>
            </a:r>
            <a:endParaRPr lang="vi-VN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0"/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HƯỚNG PHÁT </a:t>
            </a:r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TRIỂN</a:t>
            </a:r>
            <a:endParaRPr lang="vi-VN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124575" y="1149350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28385" y="2288540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28385" y="3427730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124575" y="4566920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"/>
          <p:cNvSpPr/>
          <p:nvPr/>
        </p:nvSpPr>
        <p:spPr>
          <a:xfrm>
            <a:off x="7431405" y="3632835"/>
            <a:ext cx="4041140" cy="521970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KẾT QUẢ ĐẠT </a:t>
            </a:r>
            <a:r>
              <a:rPr lang="vi-VN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ĐƯỢC</a:t>
            </a:r>
            <a:endParaRPr lang="vi-VN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9271000" y="-1"/>
              <a:ext cx="2921000" cy="3601775"/>
              <a:chOff x="5746998" y="-1"/>
              <a:chExt cx="5561764" cy="685800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 flipH="1" flipV="1">
              <a:off x="0" y="3256225"/>
              <a:ext cx="2921000" cy="3601775"/>
              <a:chOff x="5746998" y="-1"/>
              <a:chExt cx="5561764" cy="6858001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</p:grpSp>
      <p:sp>
        <p:nvSpPr>
          <p:cNvPr id="31" name="矩形 30"/>
          <p:cNvSpPr/>
          <p:nvPr/>
        </p:nvSpPr>
        <p:spPr>
          <a:xfrm>
            <a:off x="1605816" y="3010683"/>
            <a:ext cx="898036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altLang="zh-CN" sz="48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GIỚI THIỆU</a:t>
            </a:r>
            <a:endParaRPr lang="vi-VN" altLang="zh-CN" sz="48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638800" y="1974215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92360" y="4254091"/>
            <a:ext cx="546143" cy="546143"/>
            <a:chOff x="776904" y="2402596"/>
            <a:chExt cx="684000" cy="684000"/>
          </a:xfrm>
        </p:grpSpPr>
        <p:sp>
          <p:nvSpPr>
            <p:cNvPr id="4" name="Oval 83"/>
            <p:cNvSpPr/>
            <p:nvPr/>
          </p:nvSpPr>
          <p:spPr>
            <a:xfrm>
              <a:off x="776904" y="2402596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6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84"/>
            <p:cNvGrpSpPr>
              <a:grpSpLocks noChangeAspect="1"/>
            </p:cNvGrpSpPr>
            <p:nvPr/>
          </p:nvGrpSpPr>
          <p:grpSpPr>
            <a:xfrm>
              <a:off x="941469" y="2531642"/>
              <a:ext cx="357120" cy="403041"/>
              <a:chOff x="3175" y="3175"/>
              <a:chExt cx="2320925" cy="2619375"/>
            </a:xfrm>
            <a:solidFill>
              <a:schemeClr val="accent1"/>
            </a:solidFill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168275" y="3175"/>
                <a:ext cx="1990725" cy="1990725"/>
              </a:xfrm>
              <a:custGeom>
                <a:avLst/>
                <a:gdLst>
                  <a:gd name="T0" fmla="*/ 264 w 528"/>
                  <a:gd name="T1" fmla="*/ 528 h 528"/>
                  <a:gd name="T2" fmla="*/ 528 w 528"/>
                  <a:gd name="T3" fmla="*/ 264 h 528"/>
                  <a:gd name="T4" fmla="*/ 264 w 528"/>
                  <a:gd name="T5" fmla="*/ 0 h 528"/>
                  <a:gd name="T6" fmla="*/ 0 w 528"/>
                  <a:gd name="T7" fmla="*/ 264 h 528"/>
                  <a:gd name="T8" fmla="*/ 264 w 528"/>
                  <a:gd name="T9" fmla="*/ 528 h 528"/>
                  <a:gd name="T10" fmla="*/ 264 w 528"/>
                  <a:gd name="T11" fmla="*/ 484 h 528"/>
                  <a:gd name="T12" fmla="*/ 71 w 528"/>
                  <a:gd name="T13" fmla="*/ 370 h 528"/>
                  <a:gd name="T14" fmla="*/ 73 w 528"/>
                  <a:gd name="T15" fmla="*/ 369 h 528"/>
                  <a:gd name="T16" fmla="*/ 92 w 528"/>
                  <a:gd name="T17" fmla="*/ 352 h 528"/>
                  <a:gd name="T18" fmla="*/ 104 w 528"/>
                  <a:gd name="T19" fmla="*/ 312 h 528"/>
                  <a:gd name="T20" fmla="*/ 304 w 528"/>
                  <a:gd name="T21" fmla="*/ 385 h 528"/>
                  <a:gd name="T22" fmla="*/ 321 w 528"/>
                  <a:gd name="T23" fmla="*/ 385 h 528"/>
                  <a:gd name="T24" fmla="*/ 461 w 528"/>
                  <a:gd name="T25" fmla="*/ 361 h 528"/>
                  <a:gd name="T26" fmla="*/ 264 w 528"/>
                  <a:gd name="T27" fmla="*/ 484 h 528"/>
                  <a:gd name="T28" fmla="*/ 264 w 528"/>
                  <a:gd name="T29" fmla="*/ 44 h 528"/>
                  <a:gd name="T30" fmla="*/ 484 w 528"/>
                  <a:gd name="T31" fmla="*/ 264 h 528"/>
                  <a:gd name="T32" fmla="*/ 472 w 528"/>
                  <a:gd name="T33" fmla="*/ 334 h 528"/>
                  <a:gd name="T34" fmla="*/ 305 w 528"/>
                  <a:gd name="T35" fmla="*/ 363 h 528"/>
                  <a:gd name="T36" fmla="*/ 107 w 528"/>
                  <a:gd name="T37" fmla="*/ 283 h 528"/>
                  <a:gd name="T38" fmla="*/ 95 w 528"/>
                  <a:gd name="T39" fmla="*/ 279 h 528"/>
                  <a:gd name="T40" fmla="*/ 87 w 528"/>
                  <a:gd name="T41" fmla="*/ 287 h 528"/>
                  <a:gd name="T42" fmla="*/ 72 w 528"/>
                  <a:gd name="T43" fmla="*/ 343 h 528"/>
                  <a:gd name="T44" fmla="*/ 67 w 528"/>
                  <a:gd name="T45" fmla="*/ 348 h 528"/>
                  <a:gd name="T46" fmla="*/ 60 w 528"/>
                  <a:gd name="T47" fmla="*/ 347 h 528"/>
                  <a:gd name="T48" fmla="*/ 44 w 528"/>
                  <a:gd name="T49" fmla="*/ 264 h 528"/>
                  <a:gd name="T50" fmla="*/ 264 w 528"/>
                  <a:gd name="T51" fmla="*/ 44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8" h="528">
                    <a:moveTo>
                      <a:pt x="264" y="528"/>
                    </a:moveTo>
                    <a:cubicBezTo>
                      <a:pt x="410" y="528"/>
                      <a:pt x="528" y="410"/>
                      <a:pt x="528" y="264"/>
                    </a:cubicBezTo>
                    <a:cubicBezTo>
                      <a:pt x="528" y="118"/>
                      <a:pt x="410" y="0"/>
                      <a:pt x="264" y="0"/>
                    </a:cubicBezTo>
                    <a:cubicBezTo>
                      <a:pt x="118" y="0"/>
                      <a:pt x="0" y="118"/>
                      <a:pt x="0" y="264"/>
                    </a:cubicBezTo>
                    <a:cubicBezTo>
                      <a:pt x="0" y="410"/>
                      <a:pt x="118" y="528"/>
                      <a:pt x="264" y="528"/>
                    </a:cubicBezTo>
                    <a:close/>
                    <a:moveTo>
                      <a:pt x="264" y="484"/>
                    </a:moveTo>
                    <a:cubicBezTo>
                      <a:pt x="181" y="484"/>
                      <a:pt x="108" y="438"/>
                      <a:pt x="71" y="370"/>
                    </a:cubicBezTo>
                    <a:cubicBezTo>
                      <a:pt x="72" y="369"/>
                      <a:pt x="72" y="369"/>
                      <a:pt x="73" y="369"/>
                    </a:cubicBezTo>
                    <a:cubicBezTo>
                      <a:pt x="79" y="367"/>
                      <a:pt x="87" y="363"/>
                      <a:pt x="92" y="352"/>
                    </a:cubicBezTo>
                    <a:cubicBezTo>
                      <a:pt x="97" y="340"/>
                      <a:pt x="101" y="324"/>
                      <a:pt x="104" y="312"/>
                    </a:cubicBezTo>
                    <a:cubicBezTo>
                      <a:pt x="130" y="335"/>
                      <a:pt x="191" y="377"/>
                      <a:pt x="304" y="385"/>
                    </a:cubicBezTo>
                    <a:cubicBezTo>
                      <a:pt x="309" y="385"/>
                      <a:pt x="315" y="385"/>
                      <a:pt x="321" y="385"/>
                    </a:cubicBezTo>
                    <a:cubicBezTo>
                      <a:pt x="371" y="385"/>
                      <a:pt x="426" y="372"/>
                      <a:pt x="461" y="361"/>
                    </a:cubicBezTo>
                    <a:cubicBezTo>
                      <a:pt x="425" y="434"/>
                      <a:pt x="350" y="484"/>
                      <a:pt x="264" y="484"/>
                    </a:cubicBezTo>
                    <a:close/>
                    <a:moveTo>
                      <a:pt x="264" y="44"/>
                    </a:moveTo>
                    <a:cubicBezTo>
                      <a:pt x="385" y="44"/>
                      <a:pt x="484" y="143"/>
                      <a:pt x="484" y="264"/>
                    </a:cubicBezTo>
                    <a:cubicBezTo>
                      <a:pt x="484" y="289"/>
                      <a:pt x="480" y="312"/>
                      <a:pt x="472" y="334"/>
                    </a:cubicBezTo>
                    <a:cubicBezTo>
                      <a:pt x="438" y="345"/>
                      <a:pt x="364" y="367"/>
                      <a:pt x="305" y="363"/>
                    </a:cubicBezTo>
                    <a:cubicBezTo>
                      <a:pt x="161" y="352"/>
                      <a:pt x="107" y="283"/>
                      <a:pt x="107" y="283"/>
                    </a:cubicBezTo>
                    <a:cubicBezTo>
                      <a:pt x="104" y="279"/>
                      <a:pt x="99" y="278"/>
                      <a:pt x="95" y="279"/>
                    </a:cubicBezTo>
                    <a:cubicBezTo>
                      <a:pt x="91" y="280"/>
                      <a:pt x="88" y="283"/>
                      <a:pt x="87" y="287"/>
                    </a:cubicBezTo>
                    <a:cubicBezTo>
                      <a:pt x="87" y="288"/>
                      <a:pt x="81" y="323"/>
                      <a:pt x="72" y="343"/>
                    </a:cubicBezTo>
                    <a:cubicBezTo>
                      <a:pt x="70" y="347"/>
                      <a:pt x="68" y="348"/>
                      <a:pt x="67" y="348"/>
                    </a:cubicBezTo>
                    <a:cubicBezTo>
                      <a:pt x="65" y="348"/>
                      <a:pt x="63" y="348"/>
                      <a:pt x="60" y="347"/>
                    </a:cubicBezTo>
                    <a:cubicBezTo>
                      <a:pt x="50" y="322"/>
                      <a:pt x="44" y="294"/>
                      <a:pt x="44" y="264"/>
                    </a:cubicBezTo>
                    <a:cubicBezTo>
                      <a:pt x="44" y="143"/>
                      <a:pt x="142" y="44"/>
                      <a:pt x="26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175" y="1698625"/>
                <a:ext cx="2320925" cy="923925"/>
              </a:xfrm>
              <a:custGeom>
                <a:avLst/>
                <a:gdLst>
                  <a:gd name="T0" fmla="*/ 541 w 616"/>
                  <a:gd name="T1" fmla="*/ 7 h 245"/>
                  <a:gd name="T2" fmla="*/ 510 w 616"/>
                  <a:gd name="T3" fmla="*/ 12 h 245"/>
                  <a:gd name="T4" fmla="*/ 515 w 616"/>
                  <a:gd name="T5" fmla="*/ 43 h 245"/>
                  <a:gd name="T6" fmla="*/ 572 w 616"/>
                  <a:gd name="T7" fmla="*/ 113 h 245"/>
                  <a:gd name="T8" fmla="*/ 308 w 616"/>
                  <a:gd name="T9" fmla="*/ 201 h 245"/>
                  <a:gd name="T10" fmla="*/ 44 w 616"/>
                  <a:gd name="T11" fmla="*/ 113 h 245"/>
                  <a:gd name="T12" fmla="*/ 101 w 616"/>
                  <a:gd name="T13" fmla="*/ 43 h 245"/>
                  <a:gd name="T14" fmla="*/ 105 w 616"/>
                  <a:gd name="T15" fmla="*/ 12 h 245"/>
                  <a:gd name="T16" fmla="*/ 75 w 616"/>
                  <a:gd name="T17" fmla="*/ 7 h 245"/>
                  <a:gd name="T18" fmla="*/ 0 w 616"/>
                  <a:gd name="T19" fmla="*/ 113 h 245"/>
                  <a:gd name="T20" fmla="*/ 308 w 616"/>
                  <a:gd name="T21" fmla="*/ 245 h 245"/>
                  <a:gd name="T22" fmla="*/ 616 w 616"/>
                  <a:gd name="T23" fmla="*/ 113 h 245"/>
                  <a:gd name="T24" fmla="*/ 541 w 616"/>
                  <a:gd name="T25" fmla="*/ 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6" h="245">
                    <a:moveTo>
                      <a:pt x="541" y="7"/>
                    </a:moveTo>
                    <a:cubicBezTo>
                      <a:pt x="531" y="0"/>
                      <a:pt x="517" y="2"/>
                      <a:pt x="510" y="12"/>
                    </a:cubicBezTo>
                    <a:cubicBezTo>
                      <a:pt x="503" y="22"/>
                      <a:pt x="505" y="36"/>
                      <a:pt x="515" y="43"/>
                    </a:cubicBezTo>
                    <a:cubicBezTo>
                      <a:pt x="555" y="72"/>
                      <a:pt x="572" y="88"/>
                      <a:pt x="572" y="113"/>
                    </a:cubicBezTo>
                    <a:cubicBezTo>
                      <a:pt x="572" y="177"/>
                      <a:pt x="498" y="201"/>
                      <a:pt x="308" y="201"/>
                    </a:cubicBezTo>
                    <a:cubicBezTo>
                      <a:pt x="118" y="201"/>
                      <a:pt x="44" y="177"/>
                      <a:pt x="44" y="113"/>
                    </a:cubicBezTo>
                    <a:cubicBezTo>
                      <a:pt x="44" y="88"/>
                      <a:pt x="60" y="72"/>
                      <a:pt x="101" y="43"/>
                    </a:cubicBezTo>
                    <a:cubicBezTo>
                      <a:pt x="110" y="36"/>
                      <a:pt x="113" y="22"/>
                      <a:pt x="105" y="12"/>
                    </a:cubicBezTo>
                    <a:cubicBezTo>
                      <a:pt x="98" y="2"/>
                      <a:pt x="85" y="0"/>
                      <a:pt x="75" y="7"/>
                    </a:cubicBezTo>
                    <a:cubicBezTo>
                      <a:pt x="40" y="33"/>
                      <a:pt x="0" y="62"/>
                      <a:pt x="0" y="113"/>
                    </a:cubicBezTo>
                    <a:cubicBezTo>
                      <a:pt x="0" y="235"/>
                      <a:pt x="159" y="245"/>
                      <a:pt x="308" y="245"/>
                    </a:cubicBezTo>
                    <a:cubicBezTo>
                      <a:pt x="457" y="245"/>
                      <a:pt x="616" y="235"/>
                      <a:pt x="616" y="113"/>
                    </a:cubicBezTo>
                    <a:cubicBezTo>
                      <a:pt x="616" y="62"/>
                      <a:pt x="576" y="33"/>
                      <a:pt x="54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Box 98"/>
          <p:cNvSpPr txBox="1"/>
          <p:nvPr/>
        </p:nvSpPr>
        <p:spPr>
          <a:xfrm>
            <a:off x="4246880" y="4338589"/>
            <a:ext cx="252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vi-VN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Lý do chọn đề tài</a:t>
            </a:r>
            <a:endParaRPr lang="vi-VN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7281984" y="4229369"/>
            <a:ext cx="546143" cy="546100"/>
            <a:chOff x="3960763" y="2409297"/>
            <a:chExt cx="684000" cy="684000"/>
          </a:xfrm>
        </p:grpSpPr>
        <p:sp>
          <p:nvSpPr>
            <p:cNvPr id="24" name="Oval 104"/>
            <p:cNvSpPr/>
            <p:nvPr/>
          </p:nvSpPr>
          <p:spPr>
            <a:xfrm>
              <a:off x="3960763" y="2409297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6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0"/>
            <p:cNvSpPr>
              <a:spLocks noChangeAspect="1" noEditPoints="1"/>
            </p:cNvSpPr>
            <p:nvPr/>
          </p:nvSpPr>
          <p:spPr bwMode="auto">
            <a:xfrm>
              <a:off x="4091537" y="2569626"/>
              <a:ext cx="450926" cy="345479"/>
            </a:xfrm>
            <a:custGeom>
              <a:avLst/>
              <a:gdLst>
                <a:gd name="T0" fmla="*/ 633 w 718"/>
                <a:gd name="T1" fmla="*/ 0 h 549"/>
                <a:gd name="T2" fmla="*/ 549 w 718"/>
                <a:gd name="T3" fmla="*/ 84 h 549"/>
                <a:gd name="T4" fmla="*/ 578 w 718"/>
                <a:gd name="T5" fmla="*/ 148 h 549"/>
                <a:gd name="T6" fmla="*/ 475 w 718"/>
                <a:gd name="T7" fmla="*/ 302 h 549"/>
                <a:gd name="T8" fmla="*/ 443 w 718"/>
                <a:gd name="T9" fmla="*/ 296 h 549"/>
                <a:gd name="T10" fmla="*/ 369 w 718"/>
                <a:gd name="T11" fmla="*/ 340 h 549"/>
                <a:gd name="T12" fmla="*/ 310 w 718"/>
                <a:gd name="T13" fmla="*/ 305 h 549"/>
                <a:gd name="T14" fmla="*/ 316 w 718"/>
                <a:gd name="T15" fmla="*/ 275 h 549"/>
                <a:gd name="T16" fmla="*/ 232 w 718"/>
                <a:gd name="T17" fmla="*/ 190 h 549"/>
                <a:gd name="T18" fmla="*/ 147 w 718"/>
                <a:gd name="T19" fmla="*/ 275 h 549"/>
                <a:gd name="T20" fmla="*/ 176 w 718"/>
                <a:gd name="T21" fmla="*/ 338 h 549"/>
                <a:gd name="T22" fmla="*/ 133 w 718"/>
                <a:gd name="T23" fmla="*/ 396 h 549"/>
                <a:gd name="T24" fmla="*/ 84 w 718"/>
                <a:gd name="T25" fmla="*/ 380 h 549"/>
                <a:gd name="T26" fmla="*/ 0 w 718"/>
                <a:gd name="T27" fmla="*/ 465 h 549"/>
                <a:gd name="T28" fmla="*/ 84 w 718"/>
                <a:gd name="T29" fmla="*/ 549 h 549"/>
                <a:gd name="T30" fmla="*/ 168 w 718"/>
                <a:gd name="T31" fmla="*/ 465 h 549"/>
                <a:gd name="T32" fmla="*/ 148 w 718"/>
                <a:gd name="T33" fmla="*/ 411 h 549"/>
                <a:gd name="T34" fmla="*/ 194 w 718"/>
                <a:gd name="T35" fmla="*/ 350 h 549"/>
                <a:gd name="T36" fmla="*/ 232 w 718"/>
                <a:gd name="T37" fmla="*/ 359 h 549"/>
                <a:gd name="T38" fmla="*/ 300 w 718"/>
                <a:gd name="T39" fmla="*/ 324 h 549"/>
                <a:gd name="T40" fmla="*/ 361 w 718"/>
                <a:gd name="T41" fmla="*/ 360 h 549"/>
                <a:gd name="T42" fmla="*/ 359 w 718"/>
                <a:gd name="T43" fmla="*/ 380 h 549"/>
                <a:gd name="T44" fmla="*/ 443 w 718"/>
                <a:gd name="T45" fmla="*/ 465 h 549"/>
                <a:gd name="T46" fmla="*/ 528 w 718"/>
                <a:gd name="T47" fmla="*/ 380 h 549"/>
                <a:gd name="T48" fmla="*/ 494 w 718"/>
                <a:gd name="T49" fmla="*/ 313 h 549"/>
                <a:gd name="T50" fmla="*/ 596 w 718"/>
                <a:gd name="T51" fmla="*/ 160 h 549"/>
                <a:gd name="T52" fmla="*/ 633 w 718"/>
                <a:gd name="T53" fmla="*/ 169 h 549"/>
                <a:gd name="T54" fmla="*/ 718 w 718"/>
                <a:gd name="T55" fmla="*/ 84 h 549"/>
                <a:gd name="T56" fmla="*/ 633 w 718"/>
                <a:gd name="T57" fmla="*/ 0 h 549"/>
                <a:gd name="T58" fmla="*/ 84 w 718"/>
                <a:gd name="T59" fmla="*/ 507 h 549"/>
                <a:gd name="T60" fmla="*/ 42 w 718"/>
                <a:gd name="T61" fmla="*/ 465 h 549"/>
                <a:gd name="T62" fmla="*/ 84 w 718"/>
                <a:gd name="T63" fmla="*/ 422 h 549"/>
                <a:gd name="T64" fmla="*/ 126 w 718"/>
                <a:gd name="T65" fmla="*/ 465 h 549"/>
                <a:gd name="T66" fmla="*/ 84 w 718"/>
                <a:gd name="T67" fmla="*/ 507 h 549"/>
                <a:gd name="T68" fmla="*/ 232 w 718"/>
                <a:gd name="T69" fmla="*/ 317 h 549"/>
                <a:gd name="T70" fmla="*/ 190 w 718"/>
                <a:gd name="T71" fmla="*/ 275 h 549"/>
                <a:gd name="T72" fmla="*/ 232 w 718"/>
                <a:gd name="T73" fmla="*/ 233 h 549"/>
                <a:gd name="T74" fmla="*/ 274 w 718"/>
                <a:gd name="T75" fmla="*/ 275 h 549"/>
                <a:gd name="T76" fmla="*/ 232 w 718"/>
                <a:gd name="T77" fmla="*/ 317 h 549"/>
                <a:gd name="T78" fmla="*/ 443 w 718"/>
                <a:gd name="T79" fmla="*/ 422 h 549"/>
                <a:gd name="T80" fmla="*/ 401 w 718"/>
                <a:gd name="T81" fmla="*/ 380 h 549"/>
                <a:gd name="T82" fmla="*/ 443 w 718"/>
                <a:gd name="T83" fmla="*/ 338 h 549"/>
                <a:gd name="T84" fmla="*/ 486 w 718"/>
                <a:gd name="T85" fmla="*/ 380 h 549"/>
                <a:gd name="T86" fmla="*/ 443 w 718"/>
                <a:gd name="T87" fmla="*/ 422 h 549"/>
                <a:gd name="T88" fmla="*/ 633 w 718"/>
                <a:gd name="T89" fmla="*/ 127 h 549"/>
                <a:gd name="T90" fmla="*/ 591 w 718"/>
                <a:gd name="T91" fmla="*/ 84 h 549"/>
                <a:gd name="T92" fmla="*/ 633 w 718"/>
                <a:gd name="T93" fmla="*/ 42 h 549"/>
                <a:gd name="T94" fmla="*/ 675 w 718"/>
                <a:gd name="T95" fmla="*/ 84 h 549"/>
                <a:gd name="T96" fmla="*/ 633 w 718"/>
                <a:gd name="T97" fmla="*/ 12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549">
                  <a:moveTo>
                    <a:pt x="633" y="0"/>
                  </a:moveTo>
                  <a:cubicBezTo>
                    <a:pt x="587" y="0"/>
                    <a:pt x="549" y="38"/>
                    <a:pt x="549" y="84"/>
                  </a:cubicBezTo>
                  <a:cubicBezTo>
                    <a:pt x="549" y="110"/>
                    <a:pt x="561" y="132"/>
                    <a:pt x="578" y="148"/>
                  </a:cubicBezTo>
                  <a:cubicBezTo>
                    <a:pt x="475" y="302"/>
                    <a:pt x="475" y="302"/>
                    <a:pt x="475" y="302"/>
                  </a:cubicBezTo>
                  <a:cubicBezTo>
                    <a:pt x="466" y="298"/>
                    <a:pt x="455" y="296"/>
                    <a:pt x="443" y="296"/>
                  </a:cubicBezTo>
                  <a:cubicBezTo>
                    <a:pt x="411" y="296"/>
                    <a:pt x="383" y="314"/>
                    <a:pt x="369" y="340"/>
                  </a:cubicBezTo>
                  <a:cubicBezTo>
                    <a:pt x="310" y="305"/>
                    <a:pt x="310" y="305"/>
                    <a:pt x="310" y="305"/>
                  </a:cubicBezTo>
                  <a:cubicBezTo>
                    <a:pt x="314" y="296"/>
                    <a:pt x="316" y="285"/>
                    <a:pt x="316" y="275"/>
                  </a:cubicBezTo>
                  <a:cubicBezTo>
                    <a:pt x="316" y="228"/>
                    <a:pt x="278" y="190"/>
                    <a:pt x="232" y="190"/>
                  </a:cubicBezTo>
                  <a:cubicBezTo>
                    <a:pt x="185" y="190"/>
                    <a:pt x="147" y="228"/>
                    <a:pt x="147" y="275"/>
                  </a:cubicBezTo>
                  <a:cubicBezTo>
                    <a:pt x="147" y="300"/>
                    <a:pt x="159" y="322"/>
                    <a:pt x="176" y="338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119" y="386"/>
                    <a:pt x="102" y="380"/>
                    <a:pt x="84" y="380"/>
                  </a:cubicBezTo>
                  <a:cubicBezTo>
                    <a:pt x="38" y="380"/>
                    <a:pt x="0" y="418"/>
                    <a:pt x="0" y="465"/>
                  </a:cubicBezTo>
                  <a:cubicBezTo>
                    <a:pt x="0" y="511"/>
                    <a:pt x="38" y="549"/>
                    <a:pt x="84" y="549"/>
                  </a:cubicBezTo>
                  <a:cubicBezTo>
                    <a:pt x="130" y="549"/>
                    <a:pt x="168" y="511"/>
                    <a:pt x="168" y="465"/>
                  </a:cubicBezTo>
                  <a:cubicBezTo>
                    <a:pt x="168" y="444"/>
                    <a:pt x="160" y="425"/>
                    <a:pt x="148" y="411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205" y="355"/>
                    <a:pt x="218" y="359"/>
                    <a:pt x="232" y="359"/>
                  </a:cubicBezTo>
                  <a:cubicBezTo>
                    <a:pt x="260" y="359"/>
                    <a:pt x="285" y="345"/>
                    <a:pt x="300" y="324"/>
                  </a:cubicBezTo>
                  <a:cubicBezTo>
                    <a:pt x="361" y="360"/>
                    <a:pt x="361" y="360"/>
                    <a:pt x="361" y="360"/>
                  </a:cubicBezTo>
                  <a:cubicBezTo>
                    <a:pt x="360" y="367"/>
                    <a:pt x="359" y="373"/>
                    <a:pt x="359" y="380"/>
                  </a:cubicBezTo>
                  <a:cubicBezTo>
                    <a:pt x="359" y="427"/>
                    <a:pt x="397" y="465"/>
                    <a:pt x="443" y="465"/>
                  </a:cubicBezTo>
                  <a:cubicBezTo>
                    <a:pt x="490" y="465"/>
                    <a:pt x="528" y="427"/>
                    <a:pt x="528" y="380"/>
                  </a:cubicBezTo>
                  <a:cubicBezTo>
                    <a:pt x="528" y="352"/>
                    <a:pt x="514" y="328"/>
                    <a:pt x="494" y="313"/>
                  </a:cubicBezTo>
                  <a:cubicBezTo>
                    <a:pt x="596" y="160"/>
                    <a:pt x="596" y="160"/>
                    <a:pt x="596" y="160"/>
                  </a:cubicBezTo>
                  <a:cubicBezTo>
                    <a:pt x="607" y="165"/>
                    <a:pt x="620" y="169"/>
                    <a:pt x="633" y="169"/>
                  </a:cubicBezTo>
                  <a:cubicBezTo>
                    <a:pt x="680" y="169"/>
                    <a:pt x="718" y="131"/>
                    <a:pt x="718" y="84"/>
                  </a:cubicBezTo>
                  <a:cubicBezTo>
                    <a:pt x="718" y="38"/>
                    <a:pt x="680" y="0"/>
                    <a:pt x="633" y="0"/>
                  </a:cubicBezTo>
                  <a:close/>
                  <a:moveTo>
                    <a:pt x="84" y="507"/>
                  </a:moveTo>
                  <a:cubicBezTo>
                    <a:pt x="61" y="507"/>
                    <a:pt x="42" y="488"/>
                    <a:pt x="42" y="465"/>
                  </a:cubicBezTo>
                  <a:cubicBezTo>
                    <a:pt x="42" y="441"/>
                    <a:pt x="61" y="422"/>
                    <a:pt x="84" y="422"/>
                  </a:cubicBezTo>
                  <a:cubicBezTo>
                    <a:pt x="107" y="422"/>
                    <a:pt x="126" y="441"/>
                    <a:pt x="126" y="465"/>
                  </a:cubicBezTo>
                  <a:cubicBezTo>
                    <a:pt x="126" y="488"/>
                    <a:pt x="107" y="507"/>
                    <a:pt x="84" y="507"/>
                  </a:cubicBezTo>
                  <a:close/>
                  <a:moveTo>
                    <a:pt x="232" y="317"/>
                  </a:moveTo>
                  <a:cubicBezTo>
                    <a:pt x="209" y="317"/>
                    <a:pt x="190" y="298"/>
                    <a:pt x="190" y="275"/>
                  </a:cubicBezTo>
                  <a:cubicBezTo>
                    <a:pt x="190" y="251"/>
                    <a:pt x="209" y="233"/>
                    <a:pt x="232" y="233"/>
                  </a:cubicBezTo>
                  <a:cubicBezTo>
                    <a:pt x="255" y="233"/>
                    <a:pt x="274" y="251"/>
                    <a:pt x="274" y="275"/>
                  </a:cubicBezTo>
                  <a:cubicBezTo>
                    <a:pt x="274" y="298"/>
                    <a:pt x="255" y="317"/>
                    <a:pt x="232" y="317"/>
                  </a:cubicBezTo>
                  <a:close/>
                  <a:moveTo>
                    <a:pt x="443" y="422"/>
                  </a:moveTo>
                  <a:cubicBezTo>
                    <a:pt x="420" y="422"/>
                    <a:pt x="401" y="403"/>
                    <a:pt x="401" y="380"/>
                  </a:cubicBezTo>
                  <a:cubicBezTo>
                    <a:pt x="401" y="357"/>
                    <a:pt x="420" y="338"/>
                    <a:pt x="443" y="338"/>
                  </a:cubicBezTo>
                  <a:cubicBezTo>
                    <a:pt x="467" y="338"/>
                    <a:pt x="486" y="357"/>
                    <a:pt x="486" y="380"/>
                  </a:cubicBezTo>
                  <a:cubicBezTo>
                    <a:pt x="486" y="403"/>
                    <a:pt x="467" y="422"/>
                    <a:pt x="443" y="422"/>
                  </a:cubicBezTo>
                  <a:close/>
                  <a:moveTo>
                    <a:pt x="633" y="127"/>
                  </a:moveTo>
                  <a:cubicBezTo>
                    <a:pt x="610" y="127"/>
                    <a:pt x="591" y="108"/>
                    <a:pt x="591" y="84"/>
                  </a:cubicBezTo>
                  <a:cubicBezTo>
                    <a:pt x="591" y="61"/>
                    <a:pt x="610" y="42"/>
                    <a:pt x="633" y="42"/>
                  </a:cubicBezTo>
                  <a:cubicBezTo>
                    <a:pt x="657" y="42"/>
                    <a:pt x="675" y="61"/>
                    <a:pt x="675" y="84"/>
                  </a:cubicBezTo>
                  <a:cubicBezTo>
                    <a:pt x="675" y="108"/>
                    <a:pt x="657" y="127"/>
                    <a:pt x="633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 sz="160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7" name="TextBox 112"/>
          <p:cNvSpPr txBox="1"/>
          <p:nvPr/>
        </p:nvSpPr>
        <p:spPr>
          <a:xfrm>
            <a:off x="7828280" y="4343669"/>
            <a:ext cx="228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vi-VN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Mục tiêu đồ án</a:t>
            </a:r>
            <a:endParaRPr lang="vi-VN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915035" y="209655"/>
            <a:ext cx="51943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4000" b="1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LÝ DO CHỌN ĐỀ TÀI</a:t>
            </a:r>
            <a:endParaRPr lang="vi-VN" altLang="zh-CN" sz="4000" b="1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9417066" y="1254760"/>
            <a:ext cx="1342133" cy="1341755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10474325" y="1253112"/>
            <a:ext cx="453551" cy="453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3</a:t>
            </a:r>
            <a:endParaRPr lang="zh-CN" altLang="en-US" sz="18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25"/>
          <p:cNvSpPr/>
          <p:nvPr/>
        </p:nvSpPr>
        <p:spPr bwMode="auto">
          <a:xfrm flipH="1">
            <a:off x="9883343" y="1749300"/>
            <a:ext cx="319654" cy="406401"/>
          </a:xfrm>
          <a:custGeom>
            <a:avLst/>
            <a:gdLst>
              <a:gd name="T0" fmla="*/ 108 w 152"/>
              <a:gd name="T1" fmla="*/ 161 h 193"/>
              <a:gd name="T2" fmla="*/ 68 w 152"/>
              <a:gd name="T3" fmla="*/ 161 h 193"/>
              <a:gd name="T4" fmla="*/ 68 w 152"/>
              <a:gd name="T5" fmla="*/ 145 h 193"/>
              <a:gd name="T6" fmla="*/ 121 w 152"/>
              <a:gd name="T7" fmla="*/ 122 h 193"/>
              <a:gd name="T8" fmla="*/ 130 w 152"/>
              <a:gd name="T9" fmla="*/ 19 h 193"/>
              <a:gd name="T10" fmla="*/ 130 w 152"/>
              <a:gd name="T11" fmla="*/ 18 h 193"/>
              <a:gd name="T12" fmla="*/ 130 w 152"/>
              <a:gd name="T13" fmla="*/ 18 h 193"/>
              <a:gd name="T14" fmla="*/ 128 w 152"/>
              <a:gd name="T15" fmla="*/ 14 h 193"/>
              <a:gd name="T16" fmla="*/ 130 w 152"/>
              <a:gd name="T17" fmla="*/ 10 h 193"/>
              <a:gd name="T18" fmla="*/ 137 w 152"/>
              <a:gd name="T19" fmla="*/ 10 h 193"/>
              <a:gd name="T20" fmla="*/ 143 w 152"/>
              <a:gd name="T21" fmla="*/ 10 h 193"/>
              <a:gd name="T22" fmla="*/ 143 w 152"/>
              <a:gd name="T23" fmla="*/ 5 h 193"/>
              <a:gd name="T24" fmla="*/ 124 w 152"/>
              <a:gd name="T25" fmla="*/ 5 h 193"/>
              <a:gd name="T26" fmla="*/ 120 w 152"/>
              <a:gd name="T27" fmla="*/ 14 h 193"/>
              <a:gd name="T28" fmla="*/ 124 w 152"/>
              <a:gd name="T29" fmla="*/ 23 h 193"/>
              <a:gd name="T30" fmla="*/ 124 w 152"/>
              <a:gd name="T31" fmla="*/ 23 h 193"/>
              <a:gd name="T32" fmla="*/ 115 w 152"/>
              <a:gd name="T33" fmla="*/ 116 h 193"/>
              <a:gd name="T34" fmla="*/ 23 w 152"/>
              <a:gd name="T35" fmla="*/ 124 h 193"/>
              <a:gd name="T36" fmla="*/ 23 w 152"/>
              <a:gd name="T37" fmla="*/ 124 h 193"/>
              <a:gd name="T38" fmla="*/ 4 w 152"/>
              <a:gd name="T39" fmla="*/ 125 h 193"/>
              <a:gd name="T40" fmla="*/ 0 w 152"/>
              <a:gd name="T41" fmla="*/ 134 h 193"/>
              <a:gd name="T42" fmla="*/ 4 w 152"/>
              <a:gd name="T43" fmla="*/ 144 h 193"/>
              <a:gd name="T44" fmla="*/ 7 w 152"/>
              <a:gd name="T45" fmla="*/ 145 h 193"/>
              <a:gd name="T46" fmla="*/ 10 w 152"/>
              <a:gd name="T47" fmla="*/ 144 h 193"/>
              <a:gd name="T48" fmla="*/ 10 w 152"/>
              <a:gd name="T49" fmla="*/ 138 h 193"/>
              <a:gd name="T50" fmla="*/ 8 w 152"/>
              <a:gd name="T51" fmla="*/ 134 h 193"/>
              <a:gd name="T52" fmla="*/ 10 w 152"/>
              <a:gd name="T53" fmla="*/ 130 h 193"/>
              <a:gd name="T54" fmla="*/ 18 w 152"/>
              <a:gd name="T55" fmla="*/ 130 h 193"/>
              <a:gd name="T56" fmla="*/ 18 w 152"/>
              <a:gd name="T57" fmla="*/ 131 h 193"/>
              <a:gd name="T58" fmla="*/ 18 w 152"/>
              <a:gd name="T59" fmla="*/ 131 h 193"/>
              <a:gd name="T60" fmla="*/ 60 w 152"/>
              <a:gd name="T61" fmla="*/ 145 h 193"/>
              <a:gd name="T62" fmla="*/ 60 w 152"/>
              <a:gd name="T63" fmla="*/ 161 h 193"/>
              <a:gd name="T64" fmla="*/ 20 w 152"/>
              <a:gd name="T65" fmla="*/ 161 h 193"/>
              <a:gd name="T66" fmla="*/ 0 w 152"/>
              <a:gd name="T67" fmla="*/ 181 h 193"/>
              <a:gd name="T68" fmla="*/ 0 w 152"/>
              <a:gd name="T69" fmla="*/ 189 h 193"/>
              <a:gd name="T70" fmla="*/ 4 w 152"/>
              <a:gd name="T71" fmla="*/ 193 h 193"/>
              <a:gd name="T72" fmla="*/ 124 w 152"/>
              <a:gd name="T73" fmla="*/ 193 h 193"/>
              <a:gd name="T74" fmla="*/ 128 w 152"/>
              <a:gd name="T75" fmla="*/ 189 h 193"/>
              <a:gd name="T76" fmla="*/ 128 w 152"/>
              <a:gd name="T77" fmla="*/ 181 h 193"/>
              <a:gd name="T78" fmla="*/ 108 w 152"/>
              <a:gd name="T79" fmla="*/ 16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93">
                <a:moveTo>
                  <a:pt x="108" y="161"/>
                </a:moveTo>
                <a:cubicBezTo>
                  <a:pt x="68" y="161"/>
                  <a:pt x="68" y="161"/>
                  <a:pt x="68" y="161"/>
                </a:cubicBezTo>
                <a:cubicBezTo>
                  <a:pt x="68" y="145"/>
                  <a:pt x="68" y="145"/>
                  <a:pt x="68" y="145"/>
                </a:cubicBezTo>
                <a:cubicBezTo>
                  <a:pt x="88" y="144"/>
                  <a:pt x="107" y="136"/>
                  <a:pt x="121" y="122"/>
                </a:cubicBezTo>
                <a:cubicBezTo>
                  <a:pt x="148" y="94"/>
                  <a:pt x="152" y="50"/>
                  <a:pt x="130" y="19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29" y="17"/>
                  <a:pt x="128" y="16"/>
                  <a:pt x="128" y="14"/>
                </a:cubicBezTo>
                <a:cubicBezTo>
                  <a:pt x="128" y="13"/>
                  <a:pt x="129" y="11"/>
                  <a:pt x="130" y="10"/>
                </a:cubicBezTo>
                <a:cubicBezTo>
                  <a:pt x="132" y="8"/>
                  <a:pt x="135" y="8"/>
                  <a:pt x="137" y="10"/>
                </a:cubicBezTo>
                <a:cubicBezTo>
                  <a:pt x="139" y="12"/>
                  <a:pt x="141" y="12"/>
                  <a:pt x="143" y="10"/>
                </a:cubicBezTo>
                <a:cubicBezTo>
                  <a:pt x="144" y="9"/>
                  <a:pt x="144" y="6"/>
                  <a:pt x="143" y="5"/>
                </a:cubicBezTo>
                <a:cubicBezTo>
                  <a:pt x="138" y="0"/>
                  <a:pt x="129" y="0"/>
                  <a:pt x="124" y="5"/>
                </a:cubicBezTo>
                <a:cubicBezTo>
                  <a:pt x="121" y="7"/>
                  <a:pt x="120" y="11"/>
                  <a:pt x="120" y="14"/>
                </a:cubicBezTo>
                <a:cubicBezTo>
                  <a:pt x="120" y="18"/>
                  <a:pt x="121" y="21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43" y="52"/>
                  <a:pt x="140" y="92"/>
                  <a:pt x="115" y="116"/>
                </a:cubicBezTo>
                <a:cubicBezTo>
                  <a:pt x="91" y="140"/>
                  <a:pt x="51" y="144"/>
                  <a:pt x="23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17" y="120"/>
                  <a:pt x="9" y="120"/>
                  <a:pt x="4" y="125"/>
                </a:cubicBezTo>
                <a:cubicBezTo>
                  <a:pt x="2" y="127"/>
                  <a:pt x="0" y="131"/>
                  <a:pt x="0" y="134"/>
                </a:cubicBezTo>
                <a:cubicBezTo>
                  <a:pt x="0" y="138"/>
                  <a:pt x="2" y="141"/>
                  <a:pt x="4" y="144"/>
                </a:cubicBezTo>
                <a:cubicBezTo>
                  <a:pt x="5" y="144"/>
                  <a:pt x="6" y="145"/>
                  <a:pt x="7" y="145"/>
                </a:cubicBezTo>
                <a:cubicBezTo>
                  <a:pt x="8" y="145"/>
                  <a:pt x="9" y="144"/>
                  <a:pt x="10" y="144"/>
                </a:cubicBezTo>
                <a:cubicBezTo>
                  <a:pt x="11" y="142"/>
                  <a:pt x="11" y="140"/>
                  <a:pt x="10" y="138"/>
                </a:cubicBezTo>
                <a:cubicBezTo>
                  <a:pt x="9" y="137"/>
                  <a:pt x="8" y="136"/>
                  <a:pt x="8" y="134"/>
                </a:cubicBezTo>
                <a:cubicBezTo>
                  <a:pt x="8" y="133"/>
                  <a:pt x="9" y="131"/>
                  <a:pt x="10" y="130"/>
                </a:cubicBezTo>
                <a:cubicBezTo>
                  <a:pt x="12" y="128"/>
                  <a:pt x="15" y="128"/>
                  <a:pt x="18" y="130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31" y="140"/>
                  <a:pt x="45" y="144"/>
                  <a:pt x="60" y="145"/>
                </a:cubicBezTo>
                <a:cubicBezTo>
                  <a:pt x="60" y="161"/>
                  <a:pt x="60" y="161"/>
                  <a:pt x="60" y="161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9" y="161"/>
                  <a:pt x="0" y="170"/>
                  <a:pt x="0" y="181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91"/>
                  <a:pt x="2" y="193"/>
                  <a:pt x="4" y="193"/>
                </a:cubicBezTo>
                <a:cubicBezTo>
                  <a:pt x="124" y="193"/>
                  <a:pt x="124" y="193"/>
                  <a:pt x="124" y="193"/>
                </a:cubicBezTo>
                <a:cubicBezTo>
                  <a:pt x="127" y="193"/>
                  <a:pt x="128" y="191"/>
                  <a:pt x="128" y="189"/>
                </a:cubicBezTo>
                <a:cubicBezTo>
                  <a:pt x="128" y="181"/>
                  <a:pt x="128" y="181"/>
                  <a:pt x="128" y="181"/>
                </a:cubicBezTo>
                <a:cubicBezTo>
                  <a:pt x="128" y="170"/>
                  <a:pt x="119" y="161"/>
                  <a:pt x="108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0" tIns="45695" rIns="91390" bIns="45695" numCol="1" anchor="t" anchorCtr="0" compatLnSpc="1"/>
          <a:lstStyle/>
          <a:p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 flipH="1">
            <a:off x="9934440" y="1751677"/>
            <a:ext cx="268557" cy="267369"/>
          </a:xfrm>
          <a:custGeom>
            <a:avLst/>
            <a:gdLst>
              <a:gd name="T0" fmla="*/ 64 w 128"/>
              <a:gd name="T1" fmla="*/ 127 h 127"/>
              <a:gd name="T2" fmla="*/ 128 w 128"/>
              <a:gd name="T3" fmla="*/ 64 h 127"/>
              <a:gd name="T4" fmla="*/ 64 w 128"/>
              <a:gd name="T5" fmla="*/ 0 h 127"/>
              <a:gd name="T6" fmla="*/ 0 w 128"/>
              <a:gd name="T7" fmla="*/ 64 h 127"/>
              <a:gd name="T8" fmla="*/ 64 w 128"/>
              <a:gd name="T9" fmla="*/ 127 h 127"/>
              <a:gd name="T10" fmla="*/ 64 w 128"/>
              <a:gd name="T11" fmla="*/ 24 h 127"/>
              <a:gd name="T12" fmla="*/ 68 w 128"/>
              <a:gd name="T13" fmla="*/ 28 h 127"/>
              <a:gd name="T14" fmla="*/ 64 w 128"/>
              <a:gd name="T15" fmla="*/ 32 h 127"/>
              <a:gd name="T16" fmla="*/ 28 w 128"/>
              <a:gd name="T17" fmla="*/ 68 h 127"/>
              <a:gd name="T18" fmla="*/ 24 w 128"/>
              <a:gd name="T19" fmla="*/ 72 h 127"/>
              <a:gd name="T20" fmla="*/ 20 w 128"/>
              <a:gd name="T21" fmla="*/ 68 h 127"/>
              <a:gd name="T22" fmla="*/ 64 w 128"/>
              <a:gd name="T23" fmla="*/ 2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7">
                <a:moveTo>
                  <a:pt x="64" y="127"/>
                </a:moveTo>
                <a:cubicBezTo>
                  <a:pt x="99" y="127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7"/>
                  <a:pt x="64" y="127"/>
                </a:cubicBezTo>
                <a:close/>
                <a:moveTo>
                  <a:pt x="64" y="24"/>
                </a:moveTo>
                <a:cubicBezTo>
                  <a:pt x="66" y="24"/>
                  <a:pt x="68" y="26"/>
                  <a:pt x="68" y="28"/>
                </a:cubicBezTo>
                <a:cubicBezTo>
                  <a:pt x="68" y="30"/>
                  <a:pt x="66" y="32"/>
                  <a:pt x="64" y="32"/>
                </a:cubicBezTo>
                <a:cubicBezTo>
                  <a:pt x="44" y="32"/>
                  <a:pt x="28" y="48"/>
                  <a:pt x="28" y="68"/>
                </a:cubicBezTo>
                <a:cubicBezTo>
                  <a:pt x="28" y="70"/>
                  <a:pt x="27" y="72"/>
                  <a:pt x="24" y="72"/>
                </a:cubicBezTo>
                <a:cubicBezTo>
                  <a:pt x="22" y="72"/>
                  <a:pt x="20" y="70"/>
                  <a:pt x="20" y="68"/>
                </a:cubicBezTo>
                <a:cubicBezTo>
                  <a:pt x="20" y="44"/>
                  <a:pt x="40" y="24"/>
                  <a:pt x="6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390" tIns="45695" rIns="91390" bIns="45695" numCol="1" anchor="t" anchorCtr="0" compatLnSpc="1"/>
          <a:lstStyle/>
          <a:p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5626675" y="1254125"/>
            <a:ext cx="1342133" cy="1341755"/>
          </a:xfrm>
          <a:prstGeom prst="ellipse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6683933" y="1253909"/>
            <a:ext cx="453552" cy="45339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2</a:t>
            </a:r>
            <a:endParaRPr lang="zh-CN" altLang="en-US" sz="18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97"/>
          <p:cNvSpPr/>
          <p:nvPr/>
        </p:nvSpPr>
        <p:spPr bwMode="auto">
          <a:xfrm flipH="1">
            <a:off x="6084836" y="1685671"/>
            <a:ext cx="475303" cy="395605"/>
          </a:xfrm>
          <a:custGeom>
            <a:avLst/>
            <a:gdLst>
              <a:gd name="T0" fmla="*/ 188 w 192"/>
              <a:gd name="T1" fmla="*/ 80 h 160"/>
              <a:gd name="T2" fmla="*/ 164 w 192"/>
              <a:gd name="T3" fmla="*/ 80 h 160"/>
              <a:gd name="T4" fmla="*/ 161 w 192"/>
              <a:gd name="T5" fmla="*/ 82 h 160"/>
              <a:gd name="T6" fmla="*/ 157 w 192"/>
              <a:gd name="T7" fmla="*/ 88 h 160"/>
              <a:gd name="T8" fmla="*/ 152 w 192"/>
              <a:gd name="T9" fmla="*/ 67 h 160"/>
              <a:gd name="T10" fmla="*/ 148 w 192"/>
              <a:gd name="T11" fmla="*/ 64 h 160"/>
              <a:gd name="T12" fmla="*/ 144 w 192"/>
              <a:gd name="T13" fmla="*/ 67 h 160"/>
              <a:gd name="T14" fmla="*/ 134 w 192"/>
              <a:gd name="T15" fmla="*/ 98 h 160"/>
              <a:gd name="T16" fmla="*/ 128 w 192"/>
              <a:gd name="T17" fmla="*/ 51 h 160"/>
              <a:gd name="T18" fmla="*/ 124 w 192"/>
              <a:gd name="T19" fmla="*/ 48 h 160"/>
              <a:gd name="T20" fmla="*/ 120 w 192"/>
              <a:gd name="T21" fmla="*/ 51 h 160"/>
              <a:gd name="T22" fmla="*/ 103 w 192"/>
              <a:gd name="T23" fmla="*/ 127 h 160"/>
              <a:gd name="T24" fmla="*/ 96 w 192"/>
              <a:gd name="T25" fmla="*/ 4 h 160"/>
              <a:gd name="T26" fmla="*/ 92 w 192"/>
              <a:gd name="T27" fmla="*/ 0 h 160"/>
              <a:gd name="T28" fmla="*/ 88 w 192"/>
              <a:gd name="T29" fmla="*/ 3 h 160"/>
              <a:gd name="T30" fmla="*/ 69 w 192"/>
              <a:gd name="T31" fmla="*/ 85 h 160"/>
              <a:gd name="T32" fmla="*/ 64 w 192"/>
              <a:gd name="T33" fmla="*/ 43 h 160"/>
              <a:gd name="T34" fmla="*/ 61 w 192"/>
              <a:gd name="T35" fmla="*/ 40 h 160"/>
              <a:gd name="T36" fmla="*/ 56 w 192"/>
              <a:gd name="T37" fmla="*/ 43 h 160"/>
              <a:gd name="T38" fmla="*/ 45 w 192"/>
              <a:gd name="T39" fmla="*/ 78 h 160"/>
              <a:gd name="T40" fmla="*/ 40 w 192"/>
              <a:gd name="T41" fmla="*/ 59 h 160"/>
              <a:gd name="T42" fmla="*/ 37 w 192"/>
              <a:gd name="T43" fmla="*/ 56 h 160"/>
              <a:gd name="T44" fmla="*/ 33 w 192"/>
              <a:gd name="T45" fmla="*/ 58 h 160"/>
              <a:gd name="T46" fmla="*/ 26 w 192"/>
              <a:gd name="T47" fmla="*/ 72 h 160"/>
              <a:gd name="T48" fmla="*/ 4 w 192"/>
              <a:gd name="T49" fmla="*/ 72 h 160"/>
              <a:gd name="T50" fmla="*/ 0 w 192"/>
              <a:gd name="T51" fmla="*/ 76 h 160"/>
              <a:gd name="T52" fmla="*/ 4 w 192"/>
              <a:gd name="T53" fmla="*/ 80 h 160"/>
              <a:gd name="T54" fmla="*/ 28 w 192"/>
              <a:gd name="T55" fmla="*/ 80 h 160"/>
              <a:gd name="T56" fmla="*/ 32 w 192"/>
              <a:gd name="T57" fmla="*/ 78 h 160"/>
              <a:gd name="T58" fmla="*/ 35 w 192"/>
              <a:gd name="T59" fmla="*/ 71 h 160"/>
              <a:gd name="T60" fmla="*/ 40 w 192"/>
              <a:gd name="T61" fmla="*/ 93 h 160"/>
              <a:gd name="T62" fmla="*/ 44 w 192"/>
              <a:gd name="T63" fmla="*/ 96 h 160"/>
              <a:gd name="T64" fmla="*/ 48 w 192"/>
              <a:gd name="T65" fmla="*/ 93 h 160"/>
              <a:gd name="T66" fmla="*/ 58 w 192"/>
              <a:gd name="T67" fmla="*/ 62 h 160"/>
              <a:gd name="T68" fmla="*/ 64 w 192"/>
              <a:gd name="T69" fmla="*/ 108 h 160"/>
              <a:gd name="T70" fmla="*/ 68 w 192"/>
              <a:gd name="T71" fmla="*/ 112 h 160"/>
              <a:gd name="T72" fmla="*/ 72 w 192"/>
              <a:gd name="T73" fmla="*/ 109 h 160"/>
              <a:gd name="T74" fmla="*/ 90 w 192"/>
              <a:gd name="T75" fmla="*/ 32 h 160"/>
              <a:gd name="T76" fmla="*/ 96 w 192"/>
              <a:gd name="T77" fmla="*/ 156 h 160"/>
              <a:gd name="T78" fmla="*/ 100 w 192"/>
              <a:gd name="T79" fmla="*/ 160 h 160"/>
              <a:gd name="T80" fmla="*/ 100 w 192"/>
              <a:gd name="T81" fmla="*/ 160 h 160"/>
              <a:gd name="T82" fmla="*/ 104 w 192"/>
              <a:gd name="T83" fmla="*/ 157 h 160"/>
              <a:gd name="T84" fmla="*/ 123 w 192"/>
              <a:gd name="T85" fmla="*/ 75 h 160"/>
              <a:gd name="T86" fmla="*/ 128 w 192"/>
              <a:gd name="T87" fmla="*/ 116 h 160"/>
              <a:gd name="T88" fmla="*/ 132 w 192"/>
              <a:gd name="T89" fmla="*/ 120 h 160"/>
              <a:gd name="T90" fmla="*/ 136 w 192"/>
              <a:gd name="T91" fmla="*/ 117 h 160"/>
              <a:gd name="T92" fmla="*/ 148 w 192"/>
              <a:gd name="T93" fmla="*/ 82 h 160"/>
              <a:gd name="T94" fmla="*/ 152 w 192"/>
              <a:gd name="T95" fmla="*/ 101 h 160"/>
              <a:gd name="T96" fmla="*/ 156 w 192"/>
              <a:gd name="T97" fmla="*/ 104 h 160"/>
              <a:gd name="T98" fmla="*/ 160 w 192"/>
              <a:gd name="T99" fmla="*/ 102 h 160"/>
              <a:gd name="T100" fmla="*/ 167 w 192"/>
              <a:gd name="T101" fmla="*/ 88 h 160"/>
              <a:gd name="T102" fmla="*/ 188 w 192"/>
              <a:gd name="T103" fmla="*/ 88 h 160"/>
              <a:gd name="T104" fmla="*/ 192 w 192"/>
              <a:gd name="T105" fmla="*/ 84 h 160"/>
              <a:gd name="T106" fmla="*/ 188 w 192"/>
              <a:gd name="T107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2" h="160">
                <a:moveTo>
                  <a:pt x="188" y="80"/>
                </a:moveTo>
                <a:cubicBezTo>
                  <a:pt x="164" y="80"/>
                  <a:pt x="164" y="80"/>
                  <a:pt x="164" y="80"/>
                </a:cubicBezTo>
                <a:cubicBezTo>
                  <a:pt x="163" y="80"/>
                  <a:pt x="161" y="81"/>
                  <a:pt x="161" y="82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5"/>
                  <a:pt x="150" y="64"/>
                  <a:pt x="148" y="64"/>
                </a:cubicBezTo>
                <a:cubicBezTo>
                  <a:pt x="147" y="64"/>
                  <a:pt x="145" y="65"/>
                  <a:pt x="144" y="67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28" y="49"/>
                  <a:pt x="126" y="48"/>
                  <a:pt x="124" y="48"/>
                </a:cubicBezTo>
                <a:cubicBezTo>
                  <a:pt x="123" y="48"/>
                  <a:pt x="121" y="49"/>
                  <a:pt x="120" y="51"/>
                </a:cubicBezTo>
                <a:cubicBezTo>
                  <a:pt x="103" y="127"/>
                  <a:pt x="103" y="127"/>
                  <a:pt x="103" y="127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cubicBezTo>
                  <a:pt x="91" y="0"/>
                  <a:pt x="89" y="1"/>
                  <a:pt x="88" y="3"/>
                </a:cubicBezTo>
                <a:cubicBezTo>
                  <a:pt x="69" y="85"/>
                  <a:pt x="69" y="85"/>
                  <a:pt x="69" y="85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2"/>
                  <a:pt x="62" y="40"/>
                  <a:pt x="61" y="40"/>
                </a:cubicBezTo>
                <a:cubicBezTo>
                  <a:pt x="59" y="40"/>
                  <a:pt x="57" y="41"/>
                  <a:pt x="56" y="43"/>
                </a:cubicBezTo>
                <a:cubicBezTo>
                  <a:pt x="45" y="78"/>
                  <a:pt x="45" y="78"/>
                  <a:pt x="45" y="78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7"/>
                  <a:pt x="38" y="56"/>
                  <a:pt x="37" y="56"/>
                </a:cubicBezTo>
                <a:cubicBezTo>
                  <a:pt x="35" y="56"/>
                  <a:pt x="33" y="57"/>
                  <a:pt x="33" y="58"/>
                </a:cubicBezTo>
                <a:cubicBezTo>
                  <a:pt x="26" y="72"/>
                  <a:pt x="26" y="72"/>
                  <a:pt x="26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2" y="72"/>
                  <a:pt x="0" y="74"/>
                  <a:pt x="0" y="76"/>
                </a:cubicBezTo>
                <a:cubicBezTo>
                  <a:pt x="0" y="78"/>
                  <a:pt x="2" y="80"/>
                  <a:pt x="4" y="80"/>
                </a:cubicBezTo>
                <a:cubicBezTo>
                  <a:pt x="28" y="80"/>
                  <a:pt x="28" y="80"/>
                  <a:pt x="28" y="80"/>
                </a:cubicBezTo>
                <a:cubicBezTo>
                  <a:pt x="30" y="80"/>
                  <a:pt x="31" y="79"/>
                  <a:pt x="32" y="78"/>
                </a:cubicBezTo>
                <a:cubicBezTo>
                  <a:pt x="35" y="71"/>
                  <a:pt x="35" y="71"/>
                  <a:pt x="35" y="71"/>
                </a:cubicBezTo>
                <a:cubicBezTo>
                  <a:pt x="40" y="93"/>
                  <a:pt x="40" y="93"/>
                  <a:pt x="40" y="93"/>
                </a:cubicBezTo>
                <a:cubicBezTo>
                  <a:pt x="41" y="95"/>
                  <a:pt x="42" y="96"/>
                  <a:pt x="44" y="96"/>
                </a:cubicBezTo>
                <a:cubicBezTo>
                  <a:pt x="46" y="96"/>
                  <a:pt x="47" y="95"/>
                  <a:pt x="48" y="93"/>
                </a:cubicBezTo>
                <a:cubicBezTo>
                  <a:pt x="58" y="62"/>
                  <a:pt x="58" y="62"/>
                  <a:pt x="58" y="62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10"/>
                  <a:pt x="66" y="112"/>
                  <a:pt x="68" y="112"/>
                </a:cubicBezTo>
                <a:cubicBezTo>
                  <a:pt x="70" y="112"/>
                  <a:pt x="72" y="111"/>
                  <a:pt x="72" y="109"/>
                </a:cubicBezTo>
                <a:cubicBezTo>
                  <a:pt x="90" y="32"/>
                  <a:pt x="90" y="32"/>
                  <a:pt x="90" y="32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8"/>
                  <a:pt x="98" y="160"/>
                  <a:pt x="100" y="160"/>
                </a:cubicBezTo>
                <a:cubicBezTo>
                  <a:pt x="100" y="160"/>
                  <a:pt x="100" y="160"/>
                  <a:pt x="100" y="160"/>
                </a:cubicBezTo>
                <a:cubicBezTo>
                  <a:pt x="102" y="160"/>
                  <a:pt x="104" y="159"/>
                  <a:pt x="104" y="157"/>
                </a:cubicBezTo>
                <a:cubicBezTo>
                  <a:pt x="123" y="75"/>
                  <a:pt x="123" y="75"/>
                  <a:pt x="123" y="75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118"/>
                  <a:pt x="130" y="120"/>
                  <a:pt x="132" y="120"/>
                </a:cubicBezTo>
                <a:cubicBezTo>
                  <a:pt x="134" y="120"/>
                  <a:pt x="135" y="119"/>
                  <a:pt x="136" y="117"/>
                </a:cubicBezTo>
                <a:cubicBezTo>
                  <a:pt x="148" y="82"/>
                  <a:pt x="148" y="82"/>
                  <a:pt x="148" y="82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3" y="102"/>
                  <a:pt x="154" y="104"/>
                  <a:pt x="156" y="104"/>
                </a:cubicBezTo>
                <a:cubicBezTo>
                  <a:pt x="157" y="104"/>
                  <a:pt x="159" y="103"/>
                  <a:pt x="160" y="102"/>
                </a:cubicBezTo>
                <a:cubicBezTo>
                  <a:pt x="167" y="88"/>
                  <a:pt x="167" y="88"/>
                  <a:pt x="167" y="88"/>
                </a:cubicBezTo>
                <a:cubicBezTo>
                  <a:pt x="188" y="88"/>
                  <a:pt x="188" y="88"/>
                  <a:pt x="188" y="88"/>
                </a:cubicBezTo>
                <a:cubicBezTo>
                  <a:pt x="190" y="88"/>
                  <a:pt x="192" y="86"/>
                  <a:pt x="192" y="84"/>
                </a:cubicBezTo>
                <a:cubicBezTo>
                  <a:pt x="192" y="82"/>
                  <a:pt x="190" y="80"/>
                  <a:pt x="188" y="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390" tIns="45695" rIns="91390" bIns="45695" numCol="1" anchor="t" anchorCtr="0" compatLnSpc="1"/>
          <a:lstStyle/>
          <a:p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370194" y="1253112"/>
            <a:ext cx="1342133" cy="1342133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2427452" y="1254544"/>
            <a:ext cx="453552" cy="45339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1</a:t>
            </a:r>
            <a:endParaRPr lang="zh-CN" altLang="en-US" sz="18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54"/>
          <p:cNvSpPr>
            <a:spLocks noEditPoints="1"/>
          </p:cNvSpPr>
          <p:nvPr/>
        </p:nvSpPr>
        <p:spPr bwMode="auto">
          <a:xfrm flipH="1">
            <a:off x="1830870" y="1700911"/>
            <a:ext cx="379550" cy="38862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390" tIns="45695" rIns="91390" bIns="45695" numCol="1" anchor="t" anchorCtr="0" compatLnSpc="1"/>
          <a:lstStyle/>
          <a:p>
            <a:endParaRPr lang="zh-CN" altLang="en-US" sz="180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Shape 63"/>
          <p:cNvSpPr/>
          <p:nvPr/>
        </p:nvSpPr>
        <p:spPr>
          <a:xfrm>
            <a:off x="548640" y="3616960"/>
            <a:ext cx="3568065" cy="232346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/>
          <a:p>
            <a:pPr algn="l" defTabSz="1087755">
              <a:lnSpc>
                <a:spcPct val="150000"/>
              </a:lnSpc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Sự phát triển của th</a:t>
            </a:r>
            <a:r>
              <a:rPr lang="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ơng mại </a:t>
            </a:r>
            <a:r>
              <a:rPr lang="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iện tử và nhu cầu tiêu dùng sản phẩm thủ công mỹ nghệ.</a:t>
            </a:r>
            <a:endParaRPr lang="en-US" altLang="en-US" sz="2400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936025" y="2788773"/>
            <a:ext cx="2210237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vi-VN" altLang="zh-CN" sz="2800" b="1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Nhu cầu</a:t>
            </a:r>
            <a:endParaRPr lang="vi-VN" altLang="zh-CN" sz="2800" b="1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Shape 63"/>
          <p:cNvSpPr/>
          <p:nvPr/>
        </p:nvSpPr>
        <p:spPr>
          <a:xfrm>
            <a:off x="4699000" y="3573780"/>
            <a:ext cx="3433445" cy="17697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/>
          <a:p>
            <a:pPr algn="l" defTabSz="1087755">
              <a:lnSpc>
                <a:spcPct val="150000"/>
              </a:lnSpc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Giúp nghệ nhân và cửa hàng tiếp cận khách hàng dễ dàng hơn.</a:t>
            </a:r>
            <a:endParaRPr lang="en-US" altLang="en-US" sz="2400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5192506" y="2789408"/>
            <a:ext cx="2210237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vi-VN" altLang="zh-CN" sz="2800" b="1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Kết nối</a:t>
            </a:r>
            <a:endParaRPr lang="vi-VN" altLang="zh-CN" sz="2800" b="1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Shape 63"/>
          <p:cNvSpPr/>
          <p:nvPr/>
        </p:nvSpPr>
        <p:spPr>
          <a:xfrm>
            <a:off x="8714740" y="3567430"/>
            <a:ext cx="3086735" cy="1769745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/>
          <a:p>
            <a:pPr algn="l" defTabSz="1087755">
              <a:lnSpc>
                <a:spcPct val="150000"/>
              </a:lnSpc>
              <a:spcBef>
                <a:spcPct val="20000"/>
              </a:spcBef>
            </a:pPr>
            <a:r>
              <a:rPr lang="en-US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Tạo ra một nền tảng mua sắm thuận tiện cho ng</a:t>
            </a:r>
            <a:r>
              <a:rPr lang="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2400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ời tiêu dùng.</a:t>
            </a:r>
            <a:endParaRPr lang="en-US" altLang="en-US" sz="2400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8983532" y="2790043"/>
            <a:ext cx="2210237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vi-VN" altLang="zh-CN" sz="2800" b="1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Thúc đẩy</a:t>
            </a:r>
            <a:r>
              <a:rPr lang="zh-CN" altLang="en-US" sz="2800" b="1" dirty="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2800" b="1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75814" y="3744821"/>
            <a:ext cx="914400" cy="914400"/>
            <a:chOff x="776904" y="2402596"/>
            <a:chExt cx="684000" cy="684000"/>
          </a:xfrm>
        </p:grpSpPr>
        <p:sp>
          <p:nvSpPr>
            <p:cNvPr id="4" name="Oval 83"/>
            <p:cNvSpPr/>
            <p:nvPr/>
          </p:nvSpPr>
          <p:spPr>
            <a:xfrm>
              <a:off x="776904" y="2402596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" name="Group 84"/>
            <p:cNvGrpSpPr>
              <a:grpSpLocks noChangeAspect="1"/>
            </p:cNvGrpSpPr>
            <p:nvPr/>
          </p:nvGrpSpPr>
          <p:grpSpPr>
            <a:xfrm>
              <a:off x="941469" y="2531642"/>
              <a:ext cx="357120" cy="403041"/>
              <a:chOff x="3175" y="3175"/>
              <a:chExt cx="2320925" cy="2619375"/>
            </a:xfrm>
            <a:solidFill>
              <a:schemeClr val="accent1"/>
            </a:solidFill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168275" y="3175"/>
                <a:ext cx="1990725" cy="1990725"/>
              </a:xfrm>
              <a:custGeom>
                <a:avLst/>
                <a:gdLst>
                  <a:gd name="T0" fmla="*/ 264 w 528"/>
                  <a:gd name="T1" fmla="*/ 528 h 528"/>
                  <a:gd name="T2" fmla="*/ 528 w 528"/>
                  <a:gd name="T3" fmla="*/ 264 h 528"/>
                  <a:gd name="T4" fmla="*/ 264 w 528"/>
                  <a:gd name="T5" fmla="*/ 0 h 528"/>
                  <a:gd name="T6" fmla="*/ 0 w 528"/>
                  <a:gd name="T7" fmla="*/ 264 h 528"/>
                  <a:gd name="T8" fmla="*/ 264 w 528"/>
                  <a:gd name="T9" fmla="*/ 528 h 528"/>
                  <a:gd name="T10" fmla="*/ 264 w 528"/>
                  <a:gd name="T11" fmla="*/ 484 h 528"/>
                  <a:gd name="T12" fmla="*/ 71 w 528"/>
                  <a:gd name="T13" fmla="*/ 370 h 528"/>
                  <a:gd name="T14" fmla="*/ 73 w 528"/>
                  <a:gd name="T15" fmla="*/ 369 h 528"/>
                  <a:gd name="T16" fmla="*/ 92 w 528"/>
                  <a:gd name="T17" fmla="*/ 352 h 528"/>
                  <a:gd name="T18" fmla="*/ 104 w 528"/>
                  <a:gd name="T19" fmla="*/ 312 h 528"/>
                  <a:gd name="T20" fmla="*/ 304 w 528"/>
                  <a:gd name="T21" fmla="*/ 385 h 528"/>
                  <a:gd name="T22" fmla="*/ 321 w 528"/>
                  <a:gd name="T23" fmla="*/ 385 h 528"/>
                  <a:gd name="T24" fmla="*/ 461 w 528"/>
                  <a:gd name="T25" fmla="*/ 361 h 528"/>
                  <a:gd name="T26" fmla="*/ 264 w 528"/>
                  <a:gd name="T27" fmla="*/ 484 h 528"/>
                  <a:gd name="T28" fmla="*/ 264 w 528"/>
                  <a:gd name="T29" fmla="*/ 44 h 528"/>
                  <a:gd name="T30" fmla="*/ 484 w 528"/>
                  <a:gd name="T31" fmla="*/ 264 h 528"/>
                  <a:gd name="T32" fmla="*/ 472 w 528"/>
                  <a:gd name="T33" fmla="*/ 334 h 528"/>
                  <a:gd name="T34" fmla="*/ 305 w 528"/>
                  <a:gd name="T35" fmla="*/ 363 h 528"/>
                  <a:gd name="T36" fmla="*/ 107 w 528"/>
                  <a:gd name="T37" fmla="*/ 283 h 528"/>
                  <a:gd name="T38" fmla="*/ 95 w 528"/>
                  <a:gd name="T39" fmla="*/ 279 h 528"/>
                  <a:gd name="T40" fmla="*/ 87 w 528"/>
                  <a:gd name="T41" fmla="*/ 287 h 528"/>
                  <a:gd name="T42" fmla="*/ 72 w 528"/>
                  <a:gd name="T43" fmla="*/ 343 h 528"/>
                  <a:gd name="T44" fmla="*/ 67 w 528"/>
                  <a:gd name="T45" fmla="*/ 348 h 528"/>
                  <a:gd name="T46" fmla="*/ 60 w 528"/>
                  <a:gd name="T47" fmla="*/ 347 h 528"/>
                  <a:gd name="T48" fmla="*/ 44 w 528"/>
                  <a:gd name="T49" fmla="*/ 264 h 528"/>
                  <a:gd name="T50" fmla="*/ 264 w 528"/>
                  <a:gd name="T51" fmla="*/ 44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8" h="528">
                    <a:moveTo>
                      <a:pt x="264" y="528"/>
                    </a:moveTo>
                    <a:cubicBezTo>
                      <a:pt x="410" y="528"/>
                      <a:pt x="528" y="410"/>
                      <a:pt x="528" y="264"/>
                    </a:cubicBezTo>
                    <a:cubicBezTo>
                      <a:pt x="528" y="118"/>
                      <a:pt x="410" y="0"/>
                      <a:pt x="264" y="0"/>
                    </a:cubicBezTo>
                    <a:cubicBezTo>
                      <a:pt x="118" y="0"/>
                      <a:pt x="0" y="118"/>
                      <a:pt x="0" y="264"/>
                    </a:cubicBezTo>
                    <a:cubicBezTo>
                      <a:pt x="0" y="410"/>
                      <a:pt x="118" y="528"/>
                      <a:pt x="264" y="528"/>
                    </a:cubicBezTo>
                    <a:close/>
                    <a:moveTo>
                      <a:pt x="264" y="484"/>
                    </a:moveTo>
                    <a:cubicBezTo>
                      <a:pt x="181" y="484"/>
                      <a:pt x="108" y="438"/>
                      <a:pt x="71" y="370"/>
                    </a:cubicBezTo>
                    <a:cubicBezTo>
                      <a:pt x="72" y="369"/>
                      <a:pt x="72" y="369"/>
                      <a:pt x="73" y="369"/>
                    </a:cubicBezTo>
                    <a:cubicBezTo>
                      <a:pt x="79" y="367"/>
                      <a:pt x="87" y="363"/>
                      <a:pt x="92" y="352"/>
                    </a:cubicBezTo>
                    <a:cubicBezTo>
                      <a:pt x="97" y="340"/>
                      <a:pt x="101" y="324"/>
                      <a:pt x="104" y="312"/>
                    </a:cubicBezTo>
                    <a:cubicBezTo>
                      <a:pt x="130" y="335"/>
                      <a:pt x="191" y="377"/>
                      <a:pt x="304" y="385"/>
                    </a:cubicBezTo>
                    <a:cubicBezTo>
                      <a:pt x="309" y="385"/>
                      <a:pt x="315" y="385"/>
                      <a:pt x="321" y="385"/>
                    </a:cubicBezTo>
                    <a:cubicBezTo>
                      <a:pt x="371" y="385"/>
                      <a:pt x="426" y="372"/>
                      <a:pt x="461" y="361"/>
                    </a:cubicBezTo>
                    <a:cubicBezTo>
                      <a:pt x="425" y="434"/>
                      <a:pt x="350" y="484"/>
                      <a:pt x="264" y="484"/>
                    </a:cubicBezTo>
                    <a:close/>
                    <a:moveTo>
                      <a:pt x="264" y="44"/>
                    </a:moveTo>
                    <a:cubicBezTo>
                      <a:pt x="385" y="44"/>
                      <a:pt x="484" y="143"/>
                      <a:pt x="484" y="264"/>
                    </a:cubicBezTo>
                    <a:cubicBezTo>
                      <a:pt x="484" y="289"/>
                      <a:pt x="480" y="312"/>
                      <a:pt x="472" y="334"/>
                    </a:cubicBezTo>
                    <a:cubicBezTo>
                      <a:pt x="438" y="345"/>
                      <a:pt x="364" y="367"/>
                      <a:pt x="305" y="363"/>
                    </a:cubicBezTo>
                    <a:cubicBezTo>
                      <a:pt x="161" y="352"/>
                      <a:pt x="107" y="283"/>
                      <a:pt x="107" y="283"/>
                    </a:cubicBezTo>
                    <a:cubicBezTo>
                      <a:pt x="104" y="279"/>
                      <a:pt x="99" y="278"/>
                      <a:pt x="95" y="279"/>
                    </a:cubicBezTo>
                    <a:cubicBezTo>
                      <a:pt x="91" y="280"/>
                      <a:pt x="88" y="283"/>
                      <a:pt x="87" y="287"/>
                    </a:cubicBezTo>
                    <a:cubicBezTo>
                      <a:pt x="87" y="288"/>
                      <a:pt x="81" y="323"/>
                      <a:pt x="72" y="343"/>
                    </a:cubicBezTo>
                    <a:cubicBezTo>
                      <a:pt x="70" y="347"/>
                      <a:pt x="68" y="348"/>
                      <a:pt x="67" y="348"/>
                    </a:cubicBezTo>
                    <a:cubicBezTo>
                      <a:pt x="65" y="348"/>
                      <a:pt x="63" y="348"/>
                      <a:pt x="60" y="347"/>
                    </a:cubicBezTo>
                    <a:cubicBezTo>
                      <a:pt x="50" y="322"/>
                      <a:pt x="44" y="294"/>
                      <a:pt x="44" y="264"/>
                    </a:cubicBezTo>
                    <a:cubicBezTo>
                      <a:pt x="44" y="143"/>
                      <a:pt x="142" y="44"/>
                      <a:pt x="26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175" y="1698625"/>
                <a:ext cx="2320925" cy="923925"/>
              </a:xfrm>
              <a:custGeom>
                <a:avLst/>
                <a:gdLst>
                  <a:gd name="T0" fmla="*/ 541 w 616"/>
                  <a:gd name="T1" fmla="*/ 7 h 245"/>
                  <a:gd name="T2" fmla="*/ 510 w 616"/>
                  <a:gd name="T3" fmla="*/ 12 h 245"/>
                  <a:gd name="T4" fmla="*/ 515 w 616"/>
                  <a:gd name="T5" fmla="*/ 43 h 245"/>
                  <a:gd name="T6" fmla="*/ 572 w 616"/>
                  <a:gd name="T7" fmla="*/ 113 h 245"/>
                  <a:gd name="T8" fmla="*/ 308 w 616"/>
                  <a:gd name="T9" fmla="*/ 201 h 245"/>
                  <a:gd name="T10" fmla="*/ 44 w 616"/>
                  <a:gd name="T11" fmla="*/ 113 h 245"/>
                  <a:gd name="T12" fmla="*/ 101 w 616"/>
                  <a:gd name="T13" fmla="*/ 43 h 245"/>
                  <a:gd name="T14" fmla="*/ 105 w 616"/>
                  <a:gd name="T15" fmla="*/ 12 h 245"/>
                  <a:gd name="T16" fmla="*/ 75 w 616"/>
                  <a:gd name="T17" fmla="*/ 7 h 245"/>
                  <a:gd name="T18" fmla="*/ 0 w 616"/>
                  <a:gd name="T19" fmla="*/ 113 h 245"/>
                  <a:gd name="T20" fmla="*/ 308 w 616"/>
                  <a:gd name="T21" fmla="*/ 245 h 245"/>
                  <a:gd name="T22" fmla="*/ 616 w 616"/>
                  <a:gd name="T23" fmla="*/ 113 h 245"/>
                  <a:gd name="T24" fmla="*/ 541 w 616"/>
                  <a:gd name="T25" fmla="*/ 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6" h="245">
                    <a:moveTo>
                      <a:pt x="541" y="7"/>
                    </a:moveTo>
                    <a:cubicBezTo>
                      <a:pt x="531" y="0"/>
                      <a:pt x="517" y="2"/>
                      <a:pt x="510" y="12"/>
                    </a:cubicBezTo>
                    <a:cubicBezTo>
                      <a:pt x="503" y="22"/>
                      <a:pt x="505" y="36"/>
                      <a:pt x="515" y="43"/>
                    </a:cubicBezTo>
                    <a:cubicBezTo>
                      <a:pt x="555" y="72"/>
                      <a:pt x="572" y="88"/>
                      <a:pt x="572" y="113"/>
                    </a:cubicBezTo>
                    <a:cubicBezTo>
                      <a:pt x="572" y="177"/>
                      <a:pt x="498" y="201"/>
                      <a:pt x="308" y="201"/>
                    </a:cubicBezTo>
                    <a:cubicBezTo>
                      <a:pt x="118" y="201"/>
                      <a:pt x="44" y="177"/>
                      <a:pt x="44" y="113"/>
                    </a:cubicBezTo>
                    <a:cubicBezTo>
                      <a:pt x="44" y="88"/>
                      <a:pt x="60" y="72"/>
                      <a:pt x="101" y="43"/>
                    </a:cubicBezTo>
                    <a:cubicBezTo>
                      <a:pt x="110" y="36"/>
                      <a:pt x="113" y="22"/>
                      <a:pt x="105" y="12"/>
                    </a:cubicBezTo>
                    <a:cubicBezTo>
                      <a:pt x="98" y="2"/>
                      <a:pt x="85" y="0"/>
                      <a:pt x="75" y="7"/>
                    </a:cubicBezTo>
                    <a:cubicBezTo>
                      <a:pt x="40" y="33"/>
                      <a:pt x="0" y="62"/>
                      <a:pt x="0" y="113"/>
                    </a:cubicBezTo>
                    <a:cubicBezTo>
                      <a:pt x="0" y="235"/>
                      <a:pt x="159" y="245"/>
                      <a:pt x="308" y="245"/>
                    </a:cubicBezTo>
                    <a:cubicBezTo>
                      <a:pt x="457" y="245"/>
                      <a:pt x="616" y="235"/>
                      <a:pt x="616" y="113"/>
                    </a:cubicBezTo>
                    <a:cubicBezTo>
                      <a:pt x="616" y="62"/>
                      <a:pt x="576" y="33"/>
                      <a:pt x="54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103424" y="1325609"/>
            <a:ext cx="914400" cy="914400"/>
            <a:chOff x="778570" y="3398414"/>
            <a:chExt cx="684000" cy="684000"/>
          </a:xfrm>
        </p:grpSpPr>
        <p:sp>
          <p:nvSpPr>
            <p:cNvPr id="9" name="Oval 88"/>
            <p:cNvSpPr/>
            <p:nvPr/>
          </p:nvSpPr>
          <p:spPr>
            <a:xfrm>
              <a:off x="778570" y="3398414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0" name="Group 89"/>
            <p:cNvGrpSpPr>
              <a:grpSpLocks noChangeAspect="1"/>
            </p:cNvGrpSpPr>
            <p:nvPr/>
          </p:nvGrpSpPr>
          <p:grpSpPr>
            <a:xfrm>
              <a:off x="923866" y="3552112"/>
              <a:ext cx="396000" cy="396000"/>
              <a:chOff x="1928427" y="-1529876"/>
              <a:chExt cx="1960563" cy="1960563"/>
            </a:xfrm>
            <a:solidFill>
              <a:schemeClr val="accent1"/>
            </a:solidFill>
          </p:grpSpPr>
          <p:sp>
            <p:nvSpPr>
              <p:cNvPr id="11" name="Freeform 19"/>
              <p:cNvSpPr>
                <a:spLocks noEditPoints="1"/>
              </p:cNvSpPr>
              <p:nvPr/>
            </p:nvSpPr>
            <p:spPr bwMode="auto">
              <a:xfrm>
                <a:off x="3200014" y="-256700"/>
                <a:ext cx="265113" cy="260350"/>
              </a:xfrm>
              <a:custGeom>
                <a:avLst/>
                <a:gdLst>
                  <a:gd name="T0" fmla="*/ 78 w 156"/>
                  <a:gd name="T1" fmla="*/ 0 h 154"/>
                  <a:gd name="T2" fmla="*/ 0 w 156"/>
                  <a:gd name="T3" fmla="*/ 77 h 154"/>
                  <a:gd name="T4" fmla="*/ 78 w 156"/>
                  <a:gd name="T5" fmla="*/ 154 h 154"/>
                  <a:gd name="T6" fmla="*/ 156 w 156"/>
                  <a:gd name="T7" fmla="*/ 77 h 154"/>
                  <a:gd name="T8" fmla="*/ 78 w 156"/>
                  <a:gd name="T9" fmla="*/ 0 h 154"/>
                  <a:gd name="T10" fmla="*/ 78 w 156"/>
                  <a:gd name="T11" fmla="*/ 116 h 154"/>
                  <a:gd name="T12" fmla="*/ 39 w 156"/>
                  <a:gd name="T13" fmla="*/ 77 h 154"/>
                  <a:gd name="T14" fmla="*/ 78 w 156"/>
                  <a:gd name="T15" fmla="*/ 39 h 154"/>
                  <a:gd name="T16" fmla="*/ 117 w 156"/>
                  <a:gd name="T17" fmla="*/ 77 h 154"/>
                  <a:gd name="T18" fmla="*/ 78 w 156"/>
                  <a:gd name="T19" fmla="*/ 1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54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4"/>
                      <a:pt x="78" y="154"/>
                    </a:cubicBezTo>
                    <a:cubicBezTo>
                      <a:pt x="121" y="154"/>
                      <a:pt x="156" y="120"/>
                      <a:pt x="156" y="77"/>
                    </a:cubicBezTo>
                    <a:cubicBezTo>
                      <a:pt x="156" y="35"/>
                      <a:pt x="121" y="0"/>
                      <a:pt x="78" y="0"/>
                    </a:cubicBezTo>
                    <a:close/>
                    <a:moveTo>
                      <a:pt x="78" y="116"/>
                    </a:moveTo>
                    <a:cubicBezTo>
                      <a:pt x="56" y="116"/>
                      <a:pt x="39" y="98"/>
                      <a:pt x="39" y="77"/>
                    </a:cubicBezTo>
                    <a:cubicBezTo>
                      <a:pt x="39" y="56"/>
                      <a:pt x="56" y="39"/>
                      <a:pt x="78" y="39"/>
                    </a:cubicBezTo>
                    <a:cubicBezTo>
                      <a:pt x="99" y="39"/>
                      <a:pt x="117" y="56"/>
                      <a:pt x="117" y="77"/>
                    </a:cubicBezTo>
                    <a:cubicBezTo>
                      <a:pt x="117" y="98"/>
                      <a:pt x="99" y="116"/>
                      <a:pt x="78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20"/>
              <p:cNvSpPr>
                <a:spLocks noEditPoints="1"/>
              </p:cNvSpPr>
              <p:nvPr/>
            </p:nvSpPr>
            <p:spPr bwMode="auto">
              <a:xfrm>
                <a:off x="2350702" y="-256700"/>
                <a:ext cx="263525" cy="260350"/>
              </a:xfrm>
              <a:custGeom>
                <a:avLst/>
                <a:gdLst>
                  <a:gd name="T0" fmla="*/ 78 w 155"/>
                  <a:gd name="T1" fmla="*/ 0 h 154"/>
                  <a:gd name="T2" fmla="*/ 0 w 155"/>
                  <a:gd name="T3" fmla="*/ 77 h 154"/>
                  <a:gd name="T4" fmla="*/ 78 w 155"/>
                  <a:gd name="T5" fmla="*/ 154 h 154"/>
                  <a:gd name="T6" fmla="*/ 155 w 155"/>
                  <a:gd name="T7" fmla="*/ 77 h 154"/>
                  <a:gd name="T8" fmla="*/ 78 w 155"/>
                  <a:gd name="T9" fmla="*/ 0 h 154"/>
                  <a:gd name="T10" fmla="*/ 78 w 155"/>
                  <a:gd name="T11" fmla="*/ 116 h 154"/>
                  <a:gd name="T12" fmla="*/ 39 w 155"/>
                  <a:gd name="T13" fmla="*/ 77 h 154"/>
                  <a:gd name="T14" fmla="*/ 78 w 155"/>
                  <a:gd name="T15" fmla="*/ 39 h 154"/>
                  <a:gd name="T16" fmla="*/ 117 w 155"/>
                  <a:gd name="T17" fmla="*/ 77 h 154"/>
                  <a:gd name="T18" fmla="*/ 78 w 155"/>
                  <a:gd name="T19" fmla="*/ 1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154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4"/>
                      <a:pt x="78" y="154"/>
                    </a:cubicBezTo>
                    <a:cubicBezTo>
                      <a:pt x="121" y="154"/>
                      <a:pt x="155" y="120"/>
                      <a:pt x="155" y="77"/>
                    </a:cubicBezTo>
                    <a:cubicBezTo>
                      <a:pt x="155" y="35"/>
                      <a:pt x="121" y="0"/>
                      <a:pt x="78" y="0"/>
                    </a:cubicBezTo>
                    <a:close/>
                    <a:moveTo>
                      <a:pt x="78" y="116"/>
                    </a:moveTo>
                    <a:cubicBezTo>
                      <a:pt x="56" y="116"/>
                      <a:pt x="39" y="98"/>
                      <a:pt x="39" y="77"/>
                    </a:cubicBezTo>
                    <a:cubicBezTo>
                      <a:pt x="39" y="56"/>
                      <a:pt x="56" y="39"/>
                      <a:pt x="78" y="39"/>
                    </a:cubicBezTo>
                    <a:cubicBezTo>
                      <a:pt x="99" y="39"/>
                      <a:pt x="117" y="56"/>
                      <a:pt x="117" y="77"/>
                    </a:cubicBezTo>
                    <a:cubicBezTo>
                      <a:pt x="117" y="98"/>
                      <a:pt x="99" y="116"/>
                      <a:pt x="78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21"/>
              <p:cNvSpPr/>
              <p:nvPr/>
            </p:nvSpPr>
            <p:spPr bwMode="auto">
              <a:xfrm>
                <a:off x="2711064" y="-288450"/>
                <a:ext cx="393700" cy="65088"/>
              </a:xfrm>
              <a:custGeom>
                <a:avLst/>
                <a:gdLst>
                  <a:gd name="T0" fmla="*/ 213 w 232"/>
                  <a:gd name="T1" fmla="*/ 0 h 38"/>
                  <a:gd name="T2" fmla="*/ 20 w 232"/>
                  <a:gd name="T3" fmla="*/ 0 h 38"/>
                  <a:gd name="T4" fmla="*/ 0 w 232"/>
                  <a:gd name="T5" fmla="*/ 19 h 38"/>
                  <a:gd name="T6" fmla="*/ 20 w 232"/>
                  <a:gd name="T7" fmla="*/ 38 h 38"/>
                  <a:gd name="T8" fmla="*/ 213 w 232"/>
                  <a:gd name="T9" fmla="*/ 38 h 38"/>
                  <a:gd name="T10" fmla="*/ 232 w 232"/>
                  <a:gd name="T11" fmla="*/ 19 h 38"/>
                  <a:gd name="T12" fmla="*/ 213 w 232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8">
                    <a:moveTo>
                      <a:pt x="21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8"/>
                      <a:pt x="20" y="38"/>
                    </a:cubicBezTo>
                    <a:cubicBezTo>
                      <a:pt x="213" y="38"/>
                      <a:pt x="213" y="38"/>
                      <a:pt x="213" y="38"/>
                    </a:cubicBezTo>
                    <a:cubicBezTo>
                      <a:pt x="223" y="38"/>
                      <a:pt x="232" y="30"/>
                      <a:pt x="232" y="19"/>
                    </a:cubicBezTo>
                    <a:cubicBezTo>
                      <a:pt x="232" y="8"/>
                      <a:pt x="223" y="0"/>
                      <a:pt x="2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22"/>
              <p:cNvSpPr/>
              <p:nvPr/>
            </p:nvSpPr>
            <p:spPr bwMode="auto">
              <a:xfrm>
                <a:off x="2711063" y="-88625"/>
                <a:ext cx="393702" cy="66674"/>
              </a:xfrm>
              <a:custGeom>
                <a:avLst/>
                <a:gdLst>
                  <a:gd name="T0" fmla="*/ 213 w 232"/>
                  <a:gd name="T1" fmla="*/ 0 h 39"/>
                  <a:gd name="T2" fmla="*/ 20 w 232"/>
                  <a:gd name="T3" fmla="*/ 0 h 39"/>
                  <a:gd name="T4" fmla="*/ 0 w 232"/>
                  <a:gd name="T5" fmla="*/ 19 h 39"/>
                  <a:gd name="T6" fmla="*/ 20 w 232"/>
                  <a:gd name="T7" fmla="*/ 39 h 39"/>
                  <a:gd name="T8" fmla="*/ 213 w 232"/>
                  <a:gd name="T9" fmla="*/ 39 h 39"/>
                  <a:gd name="T10" fmla="*/ 232 w 232"/>
                  <a:gd name="T11" fmla="*/ 19 h 39"/>
                  <a:gd name="T12" fmla="*/ 213 w 232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9">
                    <a:moveTo>
                      <a:pt x="21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23" y="39"/>
                      <a:pt x="232" y="30"/>
                      <a:pt x="232" y="19"/>
                    </a:cubicBezTo>
                    <a:cubicBezTo>
                      <a:pt x="232" y="9"/>
                      <a:pt x="223" y="0"/>
                      <a:pt x="2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23"/>
              <p:cNvSpPr/>
              <p:nvPr/>
            </p:nvSpPr>
            <p:spPr bwMode="auto">
              <a:xfrm>
                <a:off x="2418964" y="-842488"/>
                <a:ext cx="260350" cy="260350"/>
              </a:xfrm>
              <a:custGeom>
                <a:avLst/>
                <a:gdLst>
                  <a:gd name="T0" fmla="*/ 135 w 154"/>
                  <a:gd name="T1" fmla="*/ 0 h 154"/>
                  <a:gd name="T2" fmla="*/ 0 w 154"/>
                  <a:gd name="T3" fmla="*/ 135 h 154"/>
                  <a:gd name="T4" fmla="*/ 19 w 154"/>
                  <a:gd name="T5" fmla="*/ 154 h 154"/>
                  <a:gd name="T6" fmla="*/ 38 w 154"/>
                  <a:gd name="T7" fmla="*/ 135 h 154"/>
                  <a:gd name="T8" fmla="*/ 135 w 154"/>
                  <a:gd name="T9" fmla="*/ 38 h 154"/>
                  <a:gd name="T10" fmla="*/ 154 w 154"/>
                  <a:gd name="T11" fmla="*/ 19 h 154"/>
                  <a:gd name="T12" fmla="*/ 135 w 154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54">
                    <a:moveTo>
                      <a:pt x="135" y="0"/>
                    </a:moveTo>
                    <a:cubicBezTo>
                      <a:pt x="60" y="0"/>
                      <a:pt x="0" y="60"/>
                      <a:pt x="0" y="135"/>
                    </a:cubicBezTo>
                    <a:cubicBezTo>
                      <a:pt x="0" y="145"/>
                      <a:pt x="8" y="154"/>
                      <a:pt x="19" y="154"/>
                    </a:cubicBezTo>
                    <a:cubicBezTo>
                      <a:pt x="30" y="154"/>
                      <a:pt x="38" y="145"/>
                      <a:pt x="38" y="135"/>
                    </a:cubicBezTo>
                    <a:cubicBezTo>
                      <a:pt x="38" y="81"/>
                      <a:pt x="82" y="38"/>
                      <a:pt x="135" y="38"/>
                    </a:cubicBezTo>
                    <a:cubicBezTo>
                      <a:pt x="145" y="38"/>
                      <a:pt x="154" y="30"/>
                      <a:pt x="154" y="19"/>
                    </a:cubicBezTo>
                    <a:cubicBezTo>
                      <a:pt x="154" y="8"/>
                      <a:pt x="145" y="0"/>
                      <a:pt x="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1928427" y="-1529876"/>
                <a:ext cx="1960563" cy="1960563"/>
              </a:xfrm>
              <a:custGeom>
                <a:avLst/>
                <a:gdLst>
                  <a:gd name="T0" fmla="*/ 1081 w 1159"/>
                  <a:gd name="T1" fmla="*/ 316 h 1159"/>
                  <a:gd name="T2" fmla="*/ 1081 w 1159"/>
                  <a:gd name="T3" fmla="*/ 154 h 1159"/>
                  <a:gd name="T4" fmla="*/ 927 w 1159"/>
                  <a:gd name="T5" fmla="*/ 0 h 1159"/>
                  <a:gd name="T6" fmla="*/ 232 w 1159"/>
                  <a:gd name="T7" fmla="*/ 0 h 1159"/>
                  <a:gd name="T8" fmla="*/ 77 w 1159"/>
                  <a:gd name="T9" fmla="*/ 154 h 1159"/>
                  <a:gd name="T10" fmla="*/ 77 w 1159"/>
                  <a:gd name="T11" fmla="*/ 316 h 1159"/>
                  <a:gd name="T12" fmla="*/ 0 w 1159"/>
                  <a:gd name="T13" fmla="*/ 425 h 1159"/>
                  <a:gd name="T14" fmla="*/ 0 w 1159"/>
                  <a:gd name="T15" fmla="*/ 618 h 1159"/>
                  <a:gd name="T16" fmla="*/ 77 w 1159"/>
                  <a:gd name="T17" fmla="*/ 727 h 1159"/>
                  <a:gd name="T18" fmla="*/ 77 w 1159"/>
                  <a:gd name="T19" fmla="*/ 978 h 1159"/>
                  <a:gd name="T20" fmla="*/ 251 w 1159"/>
                  <a:gd name="T21" fmla="*/ 1159 h 1159"/>
                  <a:gd name="T22" fmla="*/ 413 w 1159"/>
                  <a:gd name="T23" fmla="*/ 1042 h 1159"/>
                  <a:gd name="T24" fmla="*/ 746 w 1159"/>
                  <a:gd name="T25" fmla="*/ 1042 h 1159"/>
                  <a:gd name="T26" fmla="*/ 908 w 1159"/>
                  <a:gd name="T27" fmla="*/ 1159 h 1159"/>
                  <a:gd name="T28" fmla="*/ 1081 w 1159"/>
                  <a:gd name="T29" fmla="*/ 978 h 1159"/>
                  <a:gd name="T30" fmla="*/ 1081 w 1159"/>
                  <a:gd name="T31" fmla="*/ 727 h 1159"/>
                  <a:gd name="T32" fmla="*/ 1159 w 1159"/>
                  <a:gd name="T33" fmla="*/ 618 h 1159"/>
                  <a:gd name="T34" fmla="*/ 1159 w 1159"/>
                  <a:gd name="T35" fmla="*/ 425 h 1159"/>
                  <a:gd name="T36" fmla="*/ 1081 w 1159"/>
                  <a:gd name="T37" fmla="*/ 316 h 1159"/>
                  <a:gd name="T38" fmla="*/ 1081 w 1159"/>
                  <a:gd name="T39" fmla="*/ 618 h 1159"/>
                  <a:gd name="T40" fmla="*/ 1043 w 1159"/>
                  <a:gd name="T41" fmla="*/ 657 h 1159"/>
                  <a:gd name="T42" fmla="*/ 1004 w 1159"/>
                  <a:gd name="T43" fmla="*/ 657 h 1159"/>
                  <a:gd name="T44" fmla="*/ 1004 w 1159"/>
                  <a:gd name="T45" fmla="*/ 978 h 1159"/>
                  <a:gd name="T46" fmla="*/ 908 w 1159"/>
                  <a:gd name="T47" fmla="*/ 1081 h 1159"/>
                  <a:gd name="T48" fmla="*/ 811 w 1159"/>
                  <a:gd name="T49" fmla="*/ 978 h 1159"/>
                  <a:gd name="T50" fmla="*/ 811 w 1159"/>
                  <a:gd name="T51" fmla="*/ 965 h 1159"/>
                  <a:gd name="T52" fmla="*/ 347 w 1159"/>
                  <a:gd name="T53" fmla="*/ 965 h 1159"/>
                  <a:gd name="T54" fmla="*/ 347 w 1159"/>
                  <a:gd name="T55" fmla="*/ 978 h 1159"/>
                  <a:gd name="T56" fmla="*/ 251 w 1159"/>
                  <a:gd name="T57" fmla="*/ 1081 h 1159"/>
                  <a:gd name="T58" fmla="*/ 155 w 1159"/>
                  <a:gd name="T59" fmla="*/ 978 h 1159"/>
                  <a:gd name="T60" fmla="*/ 155 w 1159"/>
                  <a:gd name="T61" fmla="*/ 657 h 1159"/>
                  <a:gd name="T62" fmla="*/ 116 w 1159"/>
                  <a:gd name="T63" fmla="*/ 657 h 1159"/>
                  <a:gd name="T64" fmla="*/ 77 w 1159"/>
                  <a:gd name="T65" fmla="*/ 618 h 1159"/>
                  <a:gd name="T66" fmla="*/ 77 w 1159"/>
                  <a:gd name="T67" fmla="*/ 425 h 1159"/>
                  <a:gd name="T68" fmla="*/ 116 w 1159"/>
                  <a:gd name="T69" fmla="*/ 386 h 1159"/>
                  <a:gd name="T70" fmla="*/ 154 w 1159"/>
                  <a:gd name="T71" fmla="*/ 386 h 1159"/>
                  <a:gd name="T72" fmla="*/ 154 w 1159"/>
                  <a:gd name="T73" fmla="*/ 270 h 1159"/>
                  <a:gd name="T74" fmla="*/ 270 w 1159"/>
                  <a:gd name="T75" fmla="*/ 155 h 1159"/>
                  <a:gd name="T76" fmla="*/ 888 w 1159"/>
                  <a:gd name="T77" fmla="*/ 155 h 1159"/>
                  <a:gd name="T78" fmla="*/ 1004 w 1159"/>
                  <a:gd name="T79" fmla="*/ 270 h 1159"/>
                  <a:gd name="T80" fmla="*/ 1004 w 1159"/>
                  <a:gd name="T81" fmla="*/ 386 h 1159"/>
                  <a:gd name="T82" fmla="*/ 1043 w 1159"/>
                  <a:gd name="T83" fmla="*/ 386 h 1159"/>
                  <a:gd name="T84" fmla="*/ 1081 w 1159"/>
                  <a:gd name="T85" fmla="*/ 425 h 1159"/>
                  <a:gd name="T86" fmla="*/ 1081 w 1159"/>
                  <a:gd name="T87" fmla="*/ 618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59" h="1159">
                    <a:moveTo>
                      <a:pt x="1081" y="316"/>
                    </a:moveTo>
                    <a:cubicBezTo>
                      <a:pt x="1081" y="154"/>
                      <a:pt x="1081" y="154"/>
                      <a:pt x="1081" y="154"/>
                    </a:cubicBezTo>
                    <a:cubicBezTo>
                      <a:pt x="1081" y="69"/>
                      <a:pt x="1012" y="0"/>
                      <a:pt x="927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47" y="0"/>
                      <a:pt x="77" y="69"/>
                      <a:pt x="77" y="154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32" y="332"/>
                      <a:pt x="0" y="374"/>
                      <a:pt x="0" y="425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68"/>
                      <a:pt x="32" y="711"/>
                      <a:pt x="77" y="727"/>
                    </a:cubicBezTo>
                    <a:cubicBezTo>
                      <a:pt x="77" y="978"/>
                      <a:pt x="77" y="978"/>
                      <a:pt x="77" y="978"/>
                    </a:cubicBezTo>
                    <a:cubicBezTo>
                      <a:pt x="77" y="1078"/>
                      <a:pt x="155" y="1159"/>
                      <a:pt x="251" y="1159"/>
                    </a:cubicBezTo>
                    <a:cubicBezTo>
                      <a:pt x="325" y="1159"/>
                      <a:pt x="388" y="1110"/>
                      <a:pt x="413" y="1042"/>
                    </a:cubicBezTo>
                    <a:cubicBezTo>
                      <a:pt x="746" y="1042"/>
                      <a:pt x="746" y="1042"/>
                      <a:pt x="746" y="1042"/>
                    </a:cubicBezTo>
                    <a:cubicBezTo>
                      <a:pt x="771" y="1110"/>
                      <a:pt x="834" y="1159"/>
                      <a:pt x="908" y="1159"/>
                    </a:cubicBezTo>
                    <a:cubicBezTo>
                      <a:pt x="1003" y="1159"/>
                      <a:pt x="1081" y="1078"/>
                      <a:pt x="1081" y="978"/>
                    </a:cubicBezTo>
                    <a:cubicBezTo>
                      <a:pt x="1081" y="727"/>
                      <a:pt x="1081" y="727"/>
                      <a:pt x="1081" y="727"/>
                    </a:cubicBezTo>
                    <a:cubicBezTo>
                      <a:pt x="1126" y="711"/>
                      <a:pt x="1159" y="668"/>
                      <a:pt x="1159" y="618"/>
                    </a:cubicBezTo>
                    <a:cubicBezTo>
                      <a:pt x="1159" y="425"/>
                      <a:pt x="1159" y="425"/>
                      <a:pt x="1159" y="425"/>
                    </a:cubicBezTo>
                    <a:cubicBezTo>
                      <a:pt x="1159" y="374"/>
                      <a:pt x="1126" y="332"/>
                      <a:pt x="1081" y="316"/>
                    </a:cubicBezTo>
                    <a:close/>
                    <a:moveTo>
                      <a:pt x="1081" y="618"/>
                    </a:moveTo>
                    <a:cubicBezTo>
                      <a:pt x="1081" y="639"/>
                      <a:pt x="1064" y="657"/>
                      <a:pt x="1043" y="657"/>
                    </a:cubicBezTo>
                    <a:cubicBezTo>
                      <a:pt x="1004" y="657"/>
                      <a:pt x="1004" y="657"/>
                      <a:pt x="1004" y="657"/>
                    </a:cubicBezTo>
                    <a:cubicBezTo>
                      <a:pt x="1004" y="978"/>
                      <a:pt x="1004" y="978"/>
                      <a:pt x="1004" y="978"/>
                    </a:cubicBezTo>
                    <a:cubicBezTo>
                      <a:pt x="1004" y="1035"/>
                      <a:pt x="961" y="1081"/>
                      <a:pt x="908" y="1081"/>
                    </a:cubicBezTo>
                    <a:cubicBezTo>
                      <a:pt x="855" y="1081"/>
                      <a:pt x="811" y="1035"/>
                      <a:pt x="811" y="978"/>
                    </a:cubicBezTo>
                    <a:cubicBezTo>
                      <a:pt x="811" y="965"/>
                      <a:pt x="811" y="965"/>
                      <a:pt x="811" y="965"/>
                    </a:cubicBezTo>
                    <a:cubicBezTo>
                      <a:pt x="347" y="965"/>
                      <a:pt x="347" y="965"/>
                      <a:pt x="347" y="965"/>
                    </a:cubicBezTo>
                    <a:cubicBezTo>
                      <a:pt x="347" y="978"/>
                      <a:pt x="347" y="978"/>
                      <a:pt x="347" y="978"/>
                    </a:cubicBezTo>
                    <a:cubicBezTo>
                      <a:pt x="347" y="1035"/>
                      <a:pt x="304" y="1081"/>
                      <a:pt x="251" y="1081"/>
                    </a:cubicBezTo>
                    <a:cubicBezTo>
                      <a:pt x="198" y="1081"/>
                      <a:pt x="155" y="1035"/>
                      <a:pt x="155" y="978"/>
                    </a:cubicBezTo>
                    <a:cubicBezTo>
                      <a:pt x="155" y="657"/>
                      <a:pt x="155" y="657"/>
                      <a:pt x="155" y="657"/>
                    </a:cubicBezTo>
                    <a:cubicBezTo>
                      <a:pt x="116" y="657"/>
                      <a:pt x="116" y="657"/>
                      <a:pt x="116" y="657"/>
                    </a:cubicBezTo>
                    <a:cubicBezTo>
                      <a:pt x="94" y="657"/>
                      <a:pt x="77" y="639"/>
                      <a:pt x="77" y="618"/>
                    </a:cubicBezTo>
                    <a:cubicBezTo>
                      <a:pt x="77" y="425"/>
                      <a:pt x="77" y="425"/>
                      <a:pt x="77" y="425"/>
                    </a:cubicBezTo>
                    <a:cubicBezTo>
                      <a:pt x="77" y="403"/>
                      <a:pt x="94" y="386"/>
                      <a:pt x="116" y="386"/>
                    </a:cubicBezTo>
                    <a:cubicBezTo>
                      <a:pt x="154" y="386"/>
                      <a:pt x="154" y="386"/>
                      <a:pt x="154" y="386"/>
                    </a:cubicBezTo>
                    <a:cubicBezTo>
                      <a:pt x="154" y="270"/>
                      <a:pt x="154" y="270"/>
                      <a:pt x="154" y="270"/>
                    </a:cubicBezTo>
                    <a:cubicBezTo>
                      <a:pt x="154" y="193"/>
                      <a:pt x="193" y="155"/>
                      <a:pt x="270" y="155"/>
                    </a:cubicBezTo>
                    <a:cubicBezTo>
                      <a:pt x="348" y="155"/>
                      <a:pt x="811" y="155"/>
                      <a:pt x="888" y="155"/>
                    </a:cubicBezTo>
                    <a:cubicBezTo>
                      <a:pt x="965" y="155"/>
                      <a:pt x="1004" y="193"/>
                      <a:pt x="1004" y="270"/>
                    </a:cubicBezTo>
                    <a:cubicBezTo>
                      <a:pt x="1004" y="386"/>
                      <a:pt x="1004" y="386"/>
                      <a:pt x="1004" y="386"/>
                    </a:cubicBezTo>
                    <a:cubicBezTo>
                      <a:pt x="1043" y="386"/>
                      <a:pt x="1043" y="386"/>
                      <a:pt x="1043" y="386"/>
                    </a:cubicBezTo>
                    <a:cubicBezTo>
                      <a:pt x="1064" y="386"/>
                      <a:pt x="1081" y="403"/>
                      <a:pt x="1081" y="425"/>
                    </a:cubicBezTo>
                    <a:lnTo>
                      <a:pt x="1081" y="6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5"/>
              <p:cNvSpPr>
                <a:spLocks noEditPoints="1"/>
              </p:cNvSpPr>
              <p:nvPr/>
            </p:nvSpPr>
            <p:spPr bwMode="auto">
              <a:xfrm>
                <a:off x="2287202" y="-975838"/>
                <a:ext cx="1241425" cy="588963"/>
              </a:xfrm>
              <a:custGeom>
                <a:avLst/>
                <a:gdLst>
                  <a:gd name="T0" fmla="*/ 638 w 734"/>
                  <a:gd name="T1" fmla="*/ 0 h 348"/>
                  <a:gd name="T2" fmla="*/ 97 w 734"/>
                  <a:gd name="T3" fmla="*/ 0 h 348"/>
                  <a:gd name="T4" fmla="*/ 0 w 734"/>
                  <a:gd name="T5" fmla="*/ 97 h 348"/>
                  <a:gd name="T6" fmla="*/ 0 w 734"/>
                  <a:gd name="T7" fmla="*/ 251 h 348"/>
                  <a:gd name="T8" fmla="*/ 97 w 734"/>
                  <a:gd name="T9" fmla="*/ 348 h 348"/>
                  <a:gd name="T10" fmla="*/ 638 w 734"/>
                  <a:gd name="T11" fmla="*/ 348 h 348"/>
                  <a:gd name="T12" fmla="*/ 734 w 734"/>
                  <a:gd name="T13" fmla="*/ 251 h 348"/>
                  <a:gd name="T14" fmla="*/ 734 w 734"/>
                  <a:gd name="T15" fmla="*/ 97 h 348"/>
                  <a:gd name="T16" fmla="*/ 638 w 734"/>
                  <a:gd name="T17" fmla="*/ 0 h 348"/>
                  <a:gd name="T18" fmla="*/ 696 w 734"/>
                  <a:gd name="T19" fmla="*/ 251 h 348"/>
                  <a:gd name="T20" fmla="*/ 638 w 734"/>
                  <a:gd name="T21" fmla="*/ 309 h 348"/>
                  <a:gd name="T22" fmla="*/ 97 w 734"/>
                  <a:gd name="T23" fmla="*/ 309 h 348"/>
                  <a:gd name="T24" fmla="*/ 39 w 734"/>
                  <a:gd name="T25" fmla="*/ 251 h 348"/>
                  <a:gd name="T26" fmla="*/ 39 w 734"/>
                  <a:gd name="T27" fmla="*/ 97 h 348"/>
                  <a:gd name="T28" fmla="*/ 97 w 734"/>
                  <a:gd name="T29" fmla="*/ 39 h 348"/>
                  <a:gd name="T30" fmla="*/ 638 w 734"/>
                  <a:gd name="T31" fmla="*/ 39 h 348"/>
                  <a:gd name="T32" fmla="*/ 696 w 734"/>
                  <a:gd name="T33" fmla="*/ 97 h 348"/>
                  <a:gd name="T34" fmla="*/ 696 w 734"/>
                  <a:gd name="T35" fmla="*/ 251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4" h="348">
                    <a:moveTo>
                      <a:pt x="638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44" y="0"/>
                      <a:pt x="0" y="44"/>
                      <a:pt x="0" y="97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305"/>
                      <a:pt x="44" y="348"/>
                      <a:pt x="97" y="348"/>
                    </a:cubicBezTo>
                    <a:cubicBezTo>
                      <a:pt x="638" y="348"/>
                      <a:pt x="638" y="348"/>
                      <a:pt x="638" y="348"/>
                    </a:cubicBezTo>
                    <a:cubicBezTo>
                      <a:pt x="691" y="348"/>
                      <a:pt x="734" y="305"/>
                      <a:pt x="734" y="251"/>
                    </a:cubicBezTo>
                    <a:cubicBezTo>
                      <a:pt x="734" y="97"/>
                      <a:pt x="734" y="97"/>
                      <a:pt x="734" y="97"/>
                    </a:cubicBezTo>
                    <a:cubicBezTo>
                      <a:pt x="734" y="44"/>
                      <a:pt x="691" y="0"/>
                      <a:pt x="638" y="0"/>
                    </a:cubicBezTo>
                    <a:close/>
                    <a:moveTo>
                      <a:pt x="696" y="251"/>
                    </a:moveTo>
                    <a:cubicBezTo>
                      <a:pt x="696" y="283"/>
                      <a:pt x="670" y="309"/>
                      <a:pt x="638" y="309"/>
                    </a:cubicBezTo>
                    <a:cubicBezTo>
                      <a:pt x="97" y="309"/>
                      <a:pt x="97" y="309"/>
                      <a:pt x="97" y="309"/>
                    </a:cubicBezTo>
                    <a:cubicBezTo>
                      <a:pt x="65" y="309"/>
                      <a:pt x="39" y="283"/>
                      <a:pt x="39" y="251"/>
                    </a:cubicBezTo>
                    <a:cubicBezTo>
                      <a:pt x="39" y="97"/>
                      <a:pt x="39" y="97"/>
                      <a:pt x="39" y="97"/>
                    </a:cubicBezTo>
                    <a:cubicBezTo>
                      <a:pt x="39" y="65"/>
                      <a:pt x="65" y="39"/>
                      <a:pt x="97" y="39"/>
                    </a:cubicBezTo>
                    <a:cubicBezTo>
                      <a:pt x="638" y="39"/>
                      <a:pt x="638" y="39"/>
                      <a:pt x="638" y="39"/>
                    </a:cubicBezTo>
                    <a:cubicBezTo>
                      <a:pt x="670" y="39"/>
                      <a:pt x="696" y="65"/>
                      <a:pt x="696" y="97"/>
                    </a:cubicBezTo>
                    <a:lnTo>
                      <a:pt x="696" y="2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8" name="TextBox 98"/>
          <p:cNvSpPr txBox="1"/>
          <p:nvPr/>
        </p:nvSpPr>
        <p:spPr>
          <a:xfrm>
            <a:off x="1595120" y="1344930"/>
            <a:ext cx="3594735" cy="1123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Xây dựng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nền tảng thương mại điện tử</a:t>
            </a:r>
            <a:endParaRPr lang="en-US" altLang="en-US" sz="28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9"/>
          <p:cNvSpPr txBox="1"/>
          <p:nvPr/>
        </p:nvSpPr>
        <p:spPr>
          <a:xfrm>
            <a:off x="463550" y="2390775"/>
            <a:ext cx="531749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kumimoji="0" sz="1200" b="0" i="0" u="none" strike="noStrike" cap="none" spc="0" normalizeH="0" baseline="0">
                <a:ln>
                  <a:noFill/>
                </a:ln>
                <a:effectLst/>
                <a:uLnTx/>
                <a:uFillTx/>
                <a:cs typeface="+mn-ea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Website chuyên về thủ công mỹ nghệ, kết nối nghệ nhân với người mua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01"/>
          <p:cNvSpPr txBox="1"/>
          <p:nvPr/>
        </p:nvSpPr>
        <p:spPr>
          <a:xfrm>
            <a:off x="1628140" y="3698875"/>
            <a:ext cx="404812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Thiết kế giao diện thân thiện và trực quan</a:t>
            </a:r>
            <a:endParaRPr lang="en-US" altLang="en-US" sz="28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80524" y="1383607"/>
            <a:ext cx="914400" cy="914400"/>
            <a:chOff x="3960763" y="2409297"/>
            <a:chExt cx="684000" cy="684000"/>
          </a:xfrm>
        </p:grpSpPr>
        <p:sp>
          <p:nvSpPr>
            <p:cNvPr id="23" name="Oval 104"/>
            <p:cNvSpPr/>
            <p:nvPr/>
          </p:nvSpPr>
          <p:spPr>
            <a:xfrm>
              <a:off x="3960763" y="2409297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>
              <a:spLocks noChangeAspect="1" noEditPoints="1"/>
            </p:cNvSpPr>
            <p:nvPr/>
          </p:nvSpPr>
          <p:spPr bwMode="auto">
            <a:xfrm>
              <a:off x="4091537" y="2569626"/>
              <a:ext cx="450926" cy="345479"/>
            </a:xfrm>
            <a:custGeom>
              <a:avLst/>
              <a:gdLst>
                <a:gd name="T0" fmla="*/ 633 w 718"/>
                <a:gd name="T1" fmla="*/ 0 h 549"/>
                <a:gd name="T2" fmla="*/ 549 w 718"/>
                <a:gd name="T3" fmla="*/ 84 h 549"/>
                <a:gd name="T4" fmla="*/ 578 w 718"/>
                <a:gd name="T5" fmla="*/ 148 h 549"/>
                <a:gd name="T6" fmla="*/ 475 w 718"/>
                <a:gd name="T7" fmla="*/ 302 h 549"/>
                <a:gd name="T8" fmla="*/ 443 w 718"/>
                <a:gd name="T9" fmla="*/ 296 h 549"/>
                <a:gd name="T10" fmla="*/ 369 w 718"/>
                <a:gd name="T11" fmla="*/ 340 h 549"/>
                <a:gd name="T12" fmla="*/ 310 w 718"/>
                <a:gd name="T13" fmla="*/ 305 h 549"/>
                <a:gd name="T14" fmla="*/ 316 w 718"/>
                <a:gd name="T15" fmla="*/ 275 h 549"/>
                <a:gd name="T16" fmla="*/ 232 w 718"/>
                <a:gd name="T17" fmla="*/ 190 h 549"/>
                <a:gd name="T18" fmla="*/ 147 w 718"/>
                <a:gd name="T19" fmla="*/ 275 h 549"/>
                <a:gd name="T20" fmla="*/ 176 w 718"/>
                <a:gd name="T21" fmla="*/ 338 h 549"/>
                <a:gd name="T22" fmla="*/ 133 w 718"/>
                <a:gd name="T23" fmla="*/ 396 h 549"/>
                <a:gd name="T24" fmla="*/ 84 w 718"/>
                <a:gd name="T25" fmla="*/ 380 h 549"/>
                <a:gd name="T26" fmla="*/ 0 w 718"/>
                <a:gd name="T27" fmla="*/ 465 h 549"/>
                <a:gd name="T28" fmla="*/ 84 w 718"/>
                <a:gd name="T29" fmla="*/ 549 h 549"/>
                <a:gd name="T30" fmla="*/ 168 w 718"/>
                <a:gd name="T31" fmla="*/ 465 h 549"/>
                <a:gd name="T32" fmla="*/ 148 w 718"/>
                <a:gd name="T33" fmla="*/ 411 h 549"/>
                <a:gd name="T34" fmla="*/ 194 w 718"/>
                <a:gd name="T35" fmla="*/ 350 h 549"/>
                <a:gd name="T36" fmla="*/ 232 w 718"/>
                <a:gd name="T37" fmla="*/ 359 h 549"/>
                <a:gd name="T38" fmla="*/ 300 w 718"/>
                <a:gd name="T39" fmla="*/ 324 h 549"/>
                <a:gd name="T40" fmla="*/ 361 w 718"/>
                <a:gd name="T41" fmla="*/ 360 h 549"/>
                <a:gd name="T42" fmla="*/ 359 w 718"/>
                <a:gd name="T43" fmla="*/ 380 h 549"/>
                <a:gd name="T44" fmla="*/ 443 w 718"/>
                <a:gd name="T45" fmla="*/ 465 h 549"/>
                <a:gd name="T46" fmla="*/ 528 w 718"/>
                <a:gd name="T47" fmla="*/ 380 h 549"/>
                <a:gd name="T48" fmla="*/ 494 w 718"/>
                <a:gd name="T49" fmla="*/ 313 h 549"/>
                <a:gd name="T50" fmla="*/ 596 w 718"/>
                <a:gd name="T51" fmla="*/ 160 h 549"/>
                <a:gd name="T52" fmla="*/ 633 w 718"/>
                <a:gd name="T53" fmla="*/ 169 h 549"/>
                <a:gd name="T54" fmla="*/ 718 w 718"/>
                <a:gd name="T55" fmla="*/ 84 h 549"/>
                <a:gd name="T56" fmla="*/ 633 w 718"/>
                <a:gd name="T57" fmla="*/ 0 h 549"/>
                <a:gd name="T58" fmla="*/ 84 w 718"/>
                <a:gd name="T59" fmla="*/ 507 h 549"/>
                <a:gd name="T60" fmla="*/ 42 w 718"/>
                <a:gd name="T61" fmla="*/ 465 h 549"/>
                <a:gd name="T62" fmla="*/ 84 w 718"/>
                <a:gd name="T63" fmla="*/ 422 h 549"/>
                <a:gd name="T64" fmla="*/ 126 w 718"/>
                <a:gd name="T65" fmla="*/ 465 h 549"/>
                <a:gd name="T66" fmla="*/ 84 w 718"/>
                <a:gd name="T67" fmla="*/ 507 h 549"/>
                <a:gd name="T68" fmla="*/ 232 w 718"/>
                <a:gd name="T69" fmla="*/ 317 h 549"/>
                <a:gd name="T70" fmla="*/ 190 w 718"/>
                <a:gd name="T71" fmla="*/ 275 h 549"/>
                <a:gd name="T72" fmla="*/ 232 w 718"/>
                <a:gd name="T73" fmla="*/ 233 h 549"/>
                <a:gd name="T74" fmla="*/ 274 w 718"/>
                <a:gd name="T75" fmla="*/ 275 h 549"/>
                <a:gd name="T76" fmla="*/ 232 w 718"/>
                <a:gd name="T77" fmla="*/ 317 h 549"/>
                <a:gd name="T78" fmla="*/ 443 w 718"/>
                <a:gd name="T79" fmla="*/ 422 h 549"/>
                <a:gd name="T80" fmla="*/ 401 w 718"/>
                <a:gd name="T81" fmla="*/ 380 h 549"/>
                <a:gd name="T82" fmla="*/ 443 w 718"/>
                <a:gd name="T83" fmla="*/ 338 h 549"/>
                <a:gd name="T84" fmla="*/ 486 w 718"/>
                <a:gd name="T85" fmla="*/ 380 h 549"/>
                <a:gd name="T86" fmla="*/ 443 w 718"/>
                <a:gd name="T87" fmla="*/ 422 h 549"/>
                <a:gd name="T88" fmla="*/ 633 w 718"/>
                <a:gd name="T89" fmla="*/ 127 h 549"/>
                <a:gd name="T90" fmla="*/ 591 w 718"/>
                <a:gd name="T91" fmla="*/ 84 h 549"/>
                <a:gd name="T92" fmla="*/ 633 w 718"/>
                <a:gd name="T93" fmla="*/ 42 h 549"/>
                <a:gd name="T94" fmla="*/ 675 w 718"/>
                <a:gd name="T95" fmla="*/ 84 h 549"/>
                <a:gd name="T96" fmla="*/ 633 w 718"/>
                <a:gd name="T97" fmla="*/ 12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549">
                  <a:moveTo>
                    <a:pt x="633" y="0"/>
                  </a:moveTo>
                  <a:cubicBezTo>
                    <a:pt x="587" y="0"/>
                    <a:pt x="549" y="38"/>
                    <a:pt x="549" y="84"/>
                  </a:cubicBezTo>
                  <a:cubicBezTo>
                    <a:pt x="549" y="110"/>
                    <a:pt x="561" y="132"/>
                    <a:pt x="578" y="148"/>
                  </a:cubicBezTo>
                  <a:cubicBezTo>
                    <a:pt x="475" y="302"/>
                    <a:pt x="475" y="302"/>
                    <a:pt x="475" y="302"/>
                  </a:cubicBezTo>
                  <a:cubicBezTo>
                    <a:pt x="466" y="298"/>
                    <a:pt x="455" y="296"/>
                    <a:pt x="443" y="296"/>
                  </a:cubicBezTo>
                  <a:cubicBezTo>
                    <a:pt x="411" y="296"/>
                    <a:pt x="383" y="314"/>
                    <a:pt x="369" y="340"/>
                  </a:cubicBezTo>
                  <a:cubicBezTo>
                    <a:pt x="310" y="305"/>
                    <a:pt x="310" y="305"/>
                    <a:pt x="310" y="305"/>
                  </a:cubicBezTo>
                  <a:cubicBezTo>
                    <a:pt x="314" y="296"/>
                    <a:pt x="316" y="285"/>
                    <a:pt x="316" y="275"/>
                  </a:cubicBezTo>
                  <a:cubicBezTo>
                    <a:pt x="316" y="228"/>
                    <a:pt x="278" y="190"/>
                    <a:pt x="232" y="190"/>
                  </a:cubicBezTo>
                  <a:cubicBezTo>
                    <a:pt x="185" y="190"/>
                    <a:pt x="147" y="228"/>
                    <a:pt x="147" y="275"/>
                  </a:cubicBezTo>
                  <a:cubicBezTo>
                    <a:pt x="147" y="300"/>
                    <a:pt x="159" y="322"/>
                    <a:pt x="176" y="338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119" y="386"/>
                    <a:pt x="102" y="380"/>
                    <a:pt x="84" y="380"/>
                  </a:cubicBezTo>
                  <a:cubicBezTo>
                    <a:pt x="38" y="380"/>
                    <a:pt x="0" y="418"/>
                    <a:pt x="0" y="465"/>
                  </a:cubicBezTo>
                  <a:cubicBezTo>
                    <a:pt x="0" y="511"/>
                    <a:pt x="38" y="549"/>
                    <a:pt x="84" y="549"/>
                  </a:cubicBezTo>
                  <a:cubicBezTo>
                    <a:pt x="130" y="549"/>
                    <a:pt x="168" y="511"/>
                    <a:pt x="168" y="465"/>
                  </a:cubicBezTo>
                  <a:cubicBezTo>
                    <a:pt x="168" y="444"/>
                    <a:pt x="160" y="425"/>
                    <a:pt x="148" y="411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205" y="355"/>
                    <a:pt x="218" y="359"/>
                    <a:pt x="232" y="359"/>
                  </a:cubicBezTo>
                  <a:cubicBezTo>
                    <a:pt x="260" y="359"/>
                    <a:pt x="285" y="345"/>
                    <a:pt x="300" y="324"/>
                  </a:cubicBezTo>
                  <a:cubicBezTo>
                    <a:pt x="361" y="360"/>
                    <a:pt x="361" y="360"/>
                    <a:pt x="361" y="360"/>
                  </a:cubicBezTo>
                  <a:cubicBezTo>
                    <a:pt x="360" y="367"/>
                    <a:pt x="359" y="373"/>
                    <a:pt x="359" y="380"/>
                  </a:cubicBezTo>
                  <a:cubicBezTo>
                    <a:pt x="359" y="427"/>
                    <a:pt x="397" y="465"/>
                    <a:pt x="443" y="465"/>
                  </a:cubicBezTo>
                  <a:cubicBezTo>
                    <a:pt x="490" y="465"/>
                    <a:pt x="528" y="427"/>
                    <a:pt x="528" y="380"/>
                  </a:cubicBezTo>
                  <a:cubicBezTo>
                    <a:pt x="528" y="352"/>
                    <a:pt x="514" y="328"/>
                    <a:pt x="494" y="313"/>
                  </a:cubicBezTo>
                  <a:cubicBezTo>
                    <a:pt x="596" y="160"/>
                    <a:pt x="596" y="160"/>
                    <a:pt x="596" y="160"/>
                  </a:cubicBezTo>
                  <a:cubicBezTo>
                    <a:pt x="607" y="165"/>
                    <a:pt x="620" y="169"/>
                    <a:pt x="633" y="169"/>
                  </a:cubicBezTo>
                  <a:cubicBezTo>
                    <a:pt x="680" y="169"/>
                    <a:pt x="718" y="131"/>
                    <a:pt x="718" y="84"/>
                  </a:cubicBezTo>
                  <a:cubicBezTo>
                    <a:pt x="718" y="38"/>
                    <a:pt x="680" y="0"/>
                    <a:pt x="633" y="0"/>
                  </a:cubicBezTo>
                  <a:close/>
                  <a:moveTo>
                    <a:pt x="84" y="507"/>
                  </a:moveTo>
                  <a:cubicBezTo>
                    <a:pt x="61" y="507"/>
                    <a:pt x="42" y="488"/>
                    <a:pt x="42" y="465"/>
                  </a:cubicBezTo>
                  <a:cubicBezTo>
                    <a:pt x="42" y="441"/>
                    <a:pt x="61" y="422"/>
                    <a:pt x="84" y="422"/>
                  </a:cubicBezTo>
                  <a:cubicBezTo>
                    <a:pt x="107" y="422"/>
                    <a:pt x="126" y="441"/>
                    <a:pt x="126" y="465"/>
                  </a:cubicBezTo>
                  <a:cubicBezTo>
                    <a:pt x="126" y="488"/>
                    <a:pt x="107" y="507"/>
                    <a:pt x="84" y="507"/>
                  </a:cubicBezTo>
                  <a:close/>
                  <a:moveTo>
                    <a:pt x="232" y="317"/>
                  </a:moveTo>
                  <a:cubicBezTo>
                    <a:pt x="209" y="317"/>
                    <a:pt x="190" y="298"/>
                    <a:pt x="190" y="275"/>
                  </a:cubicBezTo>
                  <a:cubicBezTo>
                    <a:pt x="190" y="251"/>
                    <a:pt x="209" y="233"/>
                    <a:pt x="232" y="233"/>
                  </a:cubicBezTo>
                  <a:cubicBezTo>
                    <a:pt x="255" y="233"/>
                    <a:pt x="274" y="251"/>
                    <a:pt x="274" y="275"/>
                  </a:cubicBezTo>
                  <a:cubicBezTo>
                    <a:pt x="274" y="298"/>
                    <a:pt x="255" y="317"/>
                    <a:pt x="232" y="317"/>
                  </a:cubicBezTo>
                  <a:close/>
                  <a:moveTo>
                    <a:pt x="443" y="422"/>
                  </a:moveTo>
                  <a:cubicBezTo>
                    <a:pt x="420" y="422"/>
                    <a:pt x="401" y="403"/>
                    <a:pt x="401" y="380"/>
                  </a:cubicBezTo>
                  <a:cubicBezTo>
                    <a:pt x="401" y="357"/>
                    <a:pt x="420" y="338"/>
                    <a:pt x="443" y="338"/>
                  </a:cubicBezTo>
                  <a:cubicBezTo>
                    <a:pt x="467" y="338"/>
                    <a:pt x="486" y="357"/>
                    <a:pt x="486" y="380"/>
                  </a:cubicBezTo>
                  <a:cubicBezTo>
                    <a:pt x="486" y="403"/>
                    <a:pt x="467" y="422"/>
                    <a:pt x="443" y="422"/>
                  </a:cubicBezTo>
                  <a:close/>
                  <a:moveTo>
                    <a:pt x="633" y="127"/>
                  </a:moveTo>
                  <a:cubicBezTo>
                    <a:pt x="610" y="127"/>
                    <a:pt x="591" y="108"/>
                    <a:pt x="591" y="84"/>
                  </a:cubicBezTo>
                  <a:cubicBezTo>
                    <a:pt x="591" y="61"/>
                    <a:pt x="610" y="42"/>
                    <a:pt x="633" y="42"/>
                  </a:cubicBezTo>
                  <a:cubicBezTo>
                    <a:pt x="657" y="42"/>
                    <a:pt x="675" y="61"/>
                    <a:pt x="675" y="84"/>
                  </a:cubicBezTo>
                  <a:cubicBezTo>
                    <a:pt x="675" y="108"/>
                    <a:pt x="657" y="127"/>
                    <a:pt x="633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2400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3960" y="3740956"/>
            <a:ext cx="914400" cy="914400"/>
            <a:chOff x="3960763" y="3390601"/>
            <a:chExt cx="684000" cy="684000"/>
          </a:xfrm>
        </p:grpSpPr>
        <p:sp>
          <p:nvSpPr>
            <p:cNvPr id="26" name="Oval 107"/>
            <p:cNvSpPr/>
            <p:nvPr/>
          </p:nvSpPr>
          <p:spPr>
            <a:xfrm>
              <a:off x="3960763" y="3390601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7" name="Group 108"/>
            <p:cNvGrpSpPr>
              <a:grpSpLocks noChangeAspect="1"/>
            </p:cNvGrpSpPr>
            <p:nvPr/>
          </p:nvGrpSpPr>
          <p:grpSpPr>
            <a:xfrm>
              <a:off x="4090091" y="3572496"/>
              <a:ext cx="417293" cy="333927"/>
              <a:chOff x="6069013" y="-1522413"/>
              <a:chExt cx="4465637" cy="3573463"/>
            </a:xfrm>
            <a:solidFill>
              <a:schemeClr val="accent1"/>
            </a:solidFill>
          </p:grpSpPr>
          <p:sp>
            <p:nvSpPr>
              <p:cNvPr id="28" name="Freeform 14"/>
              <p:cNvSpPr/>
              <p:nvPr/>
            </p:nvSpPr>
            <p:spPr bwMode="auto">
              <a:xfrm>
                <a:off x="6069013" y="-1522413"/>
                <a:ext cx="4465637" cy="2979738"/>
              </a:xfrm>
              <a:custGeom>
                <a:avLst/>
                <a:gdLst>
                  <a:gd name="T0" fmla="*/ 869 w 1188"/>
                  <a:gd name="T1" fmla="*/ 792 h 792"/>
                  <a:gd name="T2" fmla="*/ 830 w 1188"/>
                  <a:gd name="T3" fmla="*/ 753 h 792"/>
                  <a:gd name="T4" fmla="*/ 869 w 1188"/>
                  <a:gd name="T5" fmla="*/ 713 h 792"/>
                  <a:gd name="T6" fmla="*/ 949 w 1188"/>
                  <a:gd name="T7" fmla="*/ 713 h 792"/>
                  <a:gd name="T8" fmla="*/ 953 w 1188"/>
                  <a:gd name="T9" fmla="*/ 713 h 792"/>
                  <a:gd name="T10" fmla="*/ 955 w 1188"/>
                  <a:gd name="T11" fmla="*/ 713 h 792"/>
                  <a:gd name="T12" fmla="*/ 1109 w 1188"/>
                  <a:gd name="T13" fmla="*/ 555 h 792"/>
                  <a:gd name="T14" fmla="*/ 951 w 1188"/>
                  <a:gd name="T15" fmla="*/ 396 h 792"/>
                  <a:gd name="T16" fmla="*/ 915 w 1188"/>
                  <a:gd name="T17" fmla="*/ 401 h 792"/>
                  <a:gd name="T18" fmla="*/ 879 w 1188"/>
                  <a:gd name="T19" fmla="*/ 391 h 792"/>
                  <a:gd name="T20" fmla="*/ 867 w 1188"/>
                  <a:gd name="T21" fmla="*/ 356 h 792"/>
                  <a:gd name="T22" fmla="*/ 871 w 1188"/>
                  <a:gd name="T23" fmla="*/ 317 h 792"/>
                  <a:gd name="T24" fmla="*/ 634 w 1188"/>
                  <a:gd name="T25" fmla="*/ 79 h 792"/>
                  <a:gd name="T26" fmla="*/ 398 w 1188"/>
                  <a:gd name="T27" fmla="*/ 296 h 792"/>
                  <a:gd name="T28" fmla="*/ 380 w 1188"/>
                  <a:gd name="T29" fmla="*/ 326 h 792"/>
                  <a:gd name="T30" fmla="*/ 345 w 1188"/>
                  <a:gd name="T31" fmla="*/ 330 h 792"/>
                  <a:gd name="T32" fmla="*/ 277 w 1188"/>
                  <a:gd name="T33" fmla="*/ 317 h 792"/>
                  <a:gd name="T34" fmla="*/ 79 w 1188"/>
                  <a:gd name="T35" fmla="*/ 515 h 792"/>
                  <a:gd name="T36" fmla="*/ 272 w 1188"/>
                  <a:gd name="T37" fmla="*/ 713 h 792"/>
                  <a:gd name="T38" fmla="*/ 275 w 1188"/>
                  <a:gd name="T39" fmla="*/ 713 h 792"/>
                  <a:gd name="T40" fmla="*/ 295 w 1188"/>
                  <a:gd name="T41" fmla="*/ 713 h 792"/>
                  <a:gd name="T42" fmla="*/ 358 w 1188"/>
                  <a:gd name="T43" fmla="*/ 713 h 792"/>
                  <a:gd name="T44" fmla="*/ 398 w 1188"/>
                  <a:gd name="T45" fmla="*/ 753 h 792"/>
                  <a:gd name="T46" fmla="*/ 358 w 1188"/>
                  <a:gd name="T47" fmla="*/ 792 h 792"/>
                  <a:gd name="T48" fmla="*/ 282 w 1188"/>
                  <a:gd name="T49" fmla="*/ 792 h 792"/>
                  <a:gd name="T50" fmla="*/ 277 w 1188"/>
                  <a:gd name="T51" fmla="*/ 792 h 792"/>
                  <a:gd name="T52" fmla="*/ 0 w 1188"/>
                  <a:gd name="T53" fmla="*/ 515 h 792"/>
                  <a:gd name="T54" fmla="*/ 277 w 1188"/>
                  <a:gd name="T55" fmla="*/ 238 h 792"/>
                  <a:gd name="T56" fmla="*/ 327 w 1188"/>
                  <a:gd name="T57" fmla="*/ 242 h 792"/>
                  <a:gd name="T58" fmla="*/ 634 w 1188"/>
                  <a:gd name="T59" fmla="*/ 0 h 792"/>
                  <a:gd name="T60" fmla="*/ 950 w 1188"/>
                  <a:gd name="T61" fmla="*/ 317 h 792"/>
                  <a:gd name="T62" fmla="*/ 950 w 1188"/>
                  <a:gd name="T63" fmla="*/ 317 h 792"/>
                  <a:gd name="T64" fmla="*/ 951 w 1188"/>
                  <a:gd name="T65" fmla="*/ 317 h 792"/>
                  <a:gd name="T66" fmla="*/ 1188 w 1188"/>
                  <a:gd name="T67" fmla="*/ 555 h 792"/>
                  <a:gd name="T68" fmla="*/ 951 w 1188"/>
                  <a:gd name="T69" fmla="*/ 792 h 792"/>
                  <a:gd name="T70" fmla="*/ 946 w 1188"/>
                  <a:gd name="T71" fmla="*/ 792 h 792"/>
                  <a:gd name="T72" fmla="*/ 869 w 1188"/>
                  <a:gd name="T73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88" h="792">
                    <a:moveTo>
                      <a:pt x="869" y="792"/>
                    </a:moveTo>
                    <a:cubicBezTo>
                      <a:pt x="847" y="792"/>
                      <a:pt x="830" y="775"/>
                      <a:pt x="830" y="753"/>
                    </a:cubicBezTo>
                    <a:cubicBezTo>
                      <a:pt x="830" y="731"/>
                      <a:pt x="847" y="713"/>
                      <a:pt x="869" y="713"/>
                    </a:cubicBezTo>
                    <a:cubicBezTo>
                      <a:pt x="949" y="713"/>
                      <a:pt x="949" y="713"/>
                      <a:pt x="949" y="713"/>
                    </a:cubicBezTo>
                    <a:cubicBezTo>
                      <a:pt x="950" y="713"/>
                      <a:pt x="952" y="713"/>
                      <a:pt x="953" y="713"/>
                    </a:cubicBezTo>
                    <a:cubicBezTo>
                      <a:pt x="954" y="713"/>
                      <a:pt x="955" y="713"/>
                      <a:pt x="955" y="713"/>
                    </a:cubicBezTo>
                    <a:cubicBezTo>
                      <a:pt x="1041" y="710"/>
                      <a:pt x="1109" y="640"/>
                      <a:pt x="1109" y="555"/>
                    </a:cubicBezTo>
                    <a:cubicBezTo>
                      <a:pt x="1109" y="467"/>
                      <a:pt x="1038" y="396"/>
                      <a:pt x="951" y="396"/>
                    </a:cubicBezTo>
                    <a:cubicBezTo>
                      <a:pt x="940" y="396"/>
                      <a:pt x="928" y="398"/>
                      <a:pt x="915" y="401"/>
                    </a:cubicBezTo>
                    <a:cubicBezTo>
                      <a:pt x="902" y="404"/>
                      <a:pt x="889" y="400"/>
                      <a:pt x="879" y="391"/>
                    </a:cubicBezTo>
                    <a:cubicBezTo>
                      <a:pt x="870" y="382"/>
                      <a:pt x="865" y="369"/>
                      <a:pt x="867" y="356"/>
                    </a:cubicBezTo>
                    <a:cubicBezTo>
                      <a:pt x="869" y="343"/>
                      <a:pt x="871" y="330"/>
                      <a:pt x="871" y="317"/>
                    </a:cubicBezTo>
                    <a:cubicBezTo>
                      <a:pt x="871" y="186"/>
                      <a:pt x="765" y="79"/>
                      <a:pt x="634" y="79"/>
                    </a:cubicBezTo>
                    <a:cubicBezTo>
                      <a:pt x="510" y="79"/>
                      <a:pt x="409" y="172"/>
                      <a:pt x="398" y="296"/>
                    </a:cubicBezTo>
                    <a:cubicBezTo>
                      <a:pt x="397" y="308"/>
                      <a:pt x="390" y="319"/>
                      <a:pt x="380" y="326"/>
                    </a:cubicBezTo>
                    <a:cubicBezTo>
                      <a:pt x="370" y="332"/>
                      <a:pt x="357" y="334"/>
                      <a:pt x="345" y="330"/>
                    </a:cubicBezTo>
                    <a:cubicBezTo>
                      <a:pt x="322" y="321"/>
                      <a:pt x="300" y="317"/>
                      <a:pt x="277" y="317"/>
                    </a:cubicBezTo>
                    <a:cubicBezTo>
                      <a:pt x="168" y="317"/>
                      <a:pt x="79" y="406"/>
                      <a:pt x="79" y="515"/>
                    </a:cubicBezTo>
                    <a:cubicBezTo>
                      <a:pt x="79" y="623"/>
                      <a:pt x="165" y="710"/>
                      <a:pt x="272" y="713"/>
                    </a:cubicBezTo>
                    <a:cubicBezTo>
                      <a:pt x="273" y="713"/>
                      <a:pt x="274" y="713"/>
                      <a:pt x="275" y="713"/>
                    </a:cubicBezTo>
                    <a:cubicBezTo>
                      <a:pt x="295" y="713"/>
                      <a:pt x="295" y="713"/>
                      <a:pt x="295" y="713"/>
                    </a:cubicBezTo>
                    <a:cubicBezTo>
                      <a:pt x="358" y="713"/>
                      <a:pt x="358" y="713"/>
                      <a:pt x="358" y="713"/>
                    </a:cubicBezTo>
                    <a:cubicBezTo>
                      <a:pt x="380" y="713"/>
                      <a:pt x="398" y="731"/>
                      <a:pt x="398" y="753"/>
                    </a:cubicBezTo>
                    <a:cubicBezTo>
                      <a:pt x="398" y="775"/>
                      <a:pt x="380" y="792"/>
                      <a:pt x="358" y="792"/>
                    </a:cubicBezTo>
                    <a:cubicBezTo>
                      <a:pt x="282" y="792"/>
                      <a:pt x="282" y="792"/>
                      <a:pt x="282" y="792"/>
                    </a:cubicBezTo>
                    <a:cubicBezTo>
                      <a:pt x="281" y="792"/>
                      <a:pt x="279" y="792"/>
                      <a:pt x="277" y="792"/>
                    </a:cubicBezTo>
                    <a:cubicBezTo>
                      <a:pt x="124" y="792"/>
                      <a:pt x="0" y="668"/>
                      <a:pt x="0" y="515"/>
                    </a:cubicBezTo>
                    <a:cubicBezTo>
                      <a:pt x="0" y="362"/>
                      <a:pt x="124" y="238"/>
                      <a:pt x="277" y="238"/>
                    </a:cubicBezTo>
                    <a:cubicBezTo>
                      <a:pt x="294" y="238"/>
                      <a:pt x="310" y="239"/>
                      <a:pt x="327" y="242"/>
                    </a:cubicBezTo>
                    <a:cubicBezTo>
                      <a:pt x="360" y="101"/>
                      <a:pt x="485" y="0"/>
                      <a:pt x="634" y="0"/>
                    </a:cubicBezTo>
                    <a:cubicBezTo>
                      <a:pt x="808" y="0"/>
                      <a:pt x="950" y="142"/>
                      <a:pt x="950" y="317"/>
                    </a:cubicBezTo>
                    <a:cubicBezTo>
                      <a:pt x="950" y="317"/>
                      <a:pt x="950" y="317"/>
                      <a:pt x="950" y="317"/>
                    </a:cubicBezTo>
                    <a:cubicBezTo>
                      <a:pt x="951" y="317"/>
                      <a:pt x="951" y="317"/>
                      <a:pt x="951" y="317"/>
                    </a:cubicBezTo>
                    <a:cubicBezTo>
                      <a:pt x="1082" y="317"/>
                      <a:pt x="1188" y="424"/>
                      <a:pt x="1188" y="555"/>
                    </a:cubicBezTo>
                    <a:cubicBezTo>
                      <a:pt x="1188" y="686"/>
                      <a:pt x="1082" y="792"/>
                      <a:pt x="951" y="792"/>
                    </a:cubicBezTo>
                    <a:cubicBezTo>
                      <a:pt x="949" y="792"/>
                      <a:pt x="947" y="792"/>
                      <a:pt x="946" y="792"/>
                    </a:cubicBezTo>
                    <a:lnTo>
                      <a:pt x="869" y="7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7707313" y="-479425"/>
                <a:ext cx="1484312" cy="2530475"/>
              </a:xfrm>
              <a:custGeom>
                <a:avLst/>
                <a:gdLst>
                  <a:gd name="T0" fmla="*/ 935 w 935"/>
                  <a:gd name="T1" fmla="*/ 656 h 1594"/>
                  <a:gd name="T2" fmla="*/ 561 w 935"/>
                  <a:gd name="T3" fmla="*/ 656 h 1594"/>
                  <a:gd name="T4" fmla="*/ 561 w 935"/>
                  <a:gd name="T5" fmla="*/ 0 h 1594"/>
                  <a:gd name="T6" fmla="*/ 0 w 935"/>
                  <a:gd name="T7" fmla="*/ 940 h 1594"/>
                  <a:gd name="T8" fmla="*/ 374 w 935"/>
                  <a:gd name="T9" fmla="*/ 940 h 1594"/>
                  <a:gd name="T10" fmla="*/ 374 w 935"/>
                  <a:gd name="T11" fmla="*/ 1594 h 1594"/>
                  <a:gd name="T12" fmla="*/ 935 w 935"/>
                  <a:gd name="T13" fmla="*/ 656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5" h="1594">
                    <a:moveTo>
                      <a:pt x="935" y="656"/>
                    </a:moveTo>
                    <a:lnTo>
                      <a:pt x="561" y="656"/>
                    </a:lnTo>
                    <a:lnTo>
                      <a:pt x="561" y="0"/>
                    </a:lnTo>
                    <a:lnTo>
                      <a:pt x="0" y="940"/>
                    </a:lnTo>
                    <a:lnTo>
                      <a:pt x="374" y="940"/>
                    </a:lnTo>
                    <a:lnTo>
                      <a:pt x="374" y="1594"/>
                    </a:lnTo>
                    <a:lnTo>
                      <a:pt x="935" y="6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 sz="2400">
                  <a:latin typeface="Arial" panose="020B0604020202020204" pitchFamily="34" charset="0"/>
                  <a:ea typeface="Open Sans" panose="020B060603050402020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0" name="TextBox 112"/>
          <p:cNvSpPr txBox="1"/>
          <p:nvPr/>
        </p:nvSpPr>
        <p:spPr>
          <a:xfrm>
            <a:off x="7018020" y="1266190"/>
            <a:ext cx="309562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Tích hợp chức năng tiện ích</a:t>
            </a:r>
            <a:endParaRPr lang="en-US" altLang="en-US" sz="2800" b="1" dirty="0"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TextBox 115"/>
          <p:cNvSpPr txBox="1"/>
          <p:nvPr/>
        </p:nvSpPr>
        <p:spPr>
          <a:xfrm>
            <a:off x="7112000" y="3683635"/>
            <a:ext cx="486918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Khuyến khích sự tương tác và đánh giá từ khách hàng</a:t>
            </a:r>
            <a:endParaRPr lang="en-US" altLang="en-US" sz="2800" b="1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55040" y="250190"/>
            <a:ext cx="4826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DỰ ÁN</a:t>
            </a:r>
            <a:endParaRPr lang="vi-VN" altLang="en-US" sz="40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40080" y="4801870"/>
            <a:ext cx="5000625" cy="977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Thiết kế thân thiện, đa thiết bị, dễ tìm kiếm và lọc sản phẩm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6103620" y="2339340"/>
            <a:ext cx="549275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Giỏ hàng, thanh toán online, theo dõi đơn hàng để tối ưu trải nghiệm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176010" y="4823460"/>
            <a:ext cx="558482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Hệ thống đánh giá và phản hồi để xây dựng niềm tin và cải thiện chất lượng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9271000" y="-1"/>
              <a:ext cx="2921000" cy="3601775"/>
              <a:chOff x="5746998" y="-1"/>
              <a:chExt cx="5561764" cy="6858001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  <p:grpSp>
          <p:nvGrpSpPr>
            <p:cNvPr id="28" name="组合 27"/>
            <p:cNvGrpSpPr/>
            <p:nvPr/>
          </p:nvGrpSpPr>
          <p:grpSpPr>
            <a:xfrm flipH="1" flipV="1">
              <a:off x="0" y="3256225"/>
              <a:ext cx="2921000" cy="3601775"/>
              <a:chOff x="5746998" y="-1"/>
              <a:chExt cx="5561764" cy="6858001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5380"/>
              <a:stretch>
                <a:fillRect/>
              </a:stretch>
            </p:blipFill>
            <p:spPr>
              <a:xfrm>
                <a:off x="6081294" y="0"/>
                <a:ext cx="5227468" cy="6858000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01"/>
              <a:stretch>
                <a:fillRect/>
              </a:stretch>
            </p:blipFill>
            <p:spPr>
              <a:xfrm>
                <a:off x="5746998" y="-1"/>
                <a:ext cx="2589134" cy="4985657"/>
              </a:xfrm>
              <a:prstGeom prst="rect">
                <a:avLst/>
              </a:prstGeom>
            </p:spPr>
          </p:pic>
        </p:grpSp>
      </p:grpSp>
      <p:sp>
        <p:nvSpPr>
          <p:cNvPr id="39" name="文本框"/>
          <p:cNvSpPr/>
          <p:nvPr/>
        </p:nvSpPr>
        <p:spPr>
          <a:xfrm>
            <a:off x="3499485" y="2974340"/>
            <a:ext cx="585851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CƠ SỞ LÝ </a:t>
            </a:r>
            <a:r>
              <a:rPr lang="vi-VN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THUYẾT</a:t>
            </a:r>
            <a:endParaRPr lang="vi-V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38800" y="1598930"/>
            <a:ext cx="914400" cy="914400"/>
          </a:xfrm>
          <a:prstGeom prst="ellipse">
            <a:avLst/>
          </a:prstGeom>
          <a:solidFill>
            <a:srgbClr val="F3901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92360" y="4254091"/>
            <a:ext cx="546143" cy="546143"/>
            <a:chOff x="776904" y="2402596"/>
            <a:chExt cx="684000" cy="684000"/>
          </a:xfrm>
        </p:grpSpPr>
        <p:sp>
          <p:nvSpPr>
            <p:cNvPr id="4" name="Oval 83"/>
            <p:cNvSpPr/>
            <p:nvPr/>
          </p:nvSpPr>
          <p:spPr>
            <a:xfrm>
              <a:off x="776904" y="2402596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6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84"/>
            <p:cNvGrpSpPr>
              <a:grpSpLocks noChangeAspect="1"/>
            </p:cNvGrpSpPr>
            <p:nvPr/>
          </p:nvGrpSpPr>
          <p:grpSpPr>
            <a:xfrm>
              <a:off x="941469" y="2531642"/>
              <a:ext cx="357120" cy="403041"/>
              <a:chOff x="3175" y="3175"/>
              <a:chExt cx="2320925" cy="2619375"/>
            </a:xfrm>
            <a:solidFill>
              <a:schemeClr val="accent1"/>
            </a:solidFill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168275" y="3175"/>
                <a:ext cx="1990725" cy="1990725"/>
              </a:xfrm>
              <a:custGeom>
                <a:avLst/>
                <a:gdLst>
                  <a:gd name="T0" fmla="*/ 264 w 528"/>
                  <a:gd name="T1" fmla="*/ 528 h 528"/>
                  <a:gd name="T2" fmla="*/ 528 w 528"/>
                  <a:gd name="T3" fmla="*/ 264 h 528"/>
                  <a:gd name="T4" fmla="*/ 264 w 528"/>
                  <a:gd name="T5" fmla="*/ 0 h 528"/>
                  <a:gd name="T6" fmla="*/ 0 w 528"/>
                  <a:gd name="T7" fmla="*/ 264 h 528"/>
                  <a:gd name="T8" fmla="*/ 264 w 528"/>
                  <a:gd name="T9" fmla="*/ 528 h 528"/>
                  <a:gd name="T10" fmla="*/ 264 w 528"/>
                  <a:gd name="T11" fmla="*/ 484 h 528"/>
                  <a:gd name="T12" fmla="*/ 71 w 528"/>
                  <a:gd name="T13" fmla="*/ 370 h 528"/>
                  <a:gd name="T14" fmla="*/ 73 w 528"/>
                  <a:gd name="T15" fmla="*/ 369 h 528"/>
                  <a:gd name="T16" fmla="*/ 92 w 528"/>
                  <a:gd name="T17" fmla="*/ 352 h 528"/>
                  <a:gd name="T18" fmla="*/ 104 w 528"/>
                  <a:gd name="T19" fmla="*/ 312 h 528"/>
                  <a:gd name="T20" fmla="*/ 304 w 528"/>
                  <a:gd name="T21" fmla="*/ 385 h 528"/>
                  <a:gd name="T22" fmla="*/ 321 w 528"/>
                  <a:gd name="T23" fmla="*/ 385 h 528"/>
                  <a:gd name="T24" fmla="*/ 461 w 528"/>
                  <a:gd name="T25" fmla="*/ 361 h 528"/>
                  <a:gd name="T26" fmla="*/ 264 w 528"/>
                  <a:gd name="T27" fmla="*/ 484 h 528"/>
                  <a:gd name="T28" fmla="*/ 264 w 528"/>
                  <a:gd name="T29" fmla="*/ 44 h 528"/>
                  <a:gd name="T30" fmla="*/ 484 w 528"/>
                  <a:gd name="T31" fmla="*/ 264 h 528"/>
                  <a:gd name="T32" fmla="*/ 472 w 528"/>
                  <a:gd name="T33" fmla="*/ 334 h 528"/>
                  <a:gd name="T34" fmla="*/ 305 w 528"/>
                  <a:gd name="T35" fmla="*/ 363 h 528"/>
                  <a:gd name="T36" fmla="*/ 107 w 528"/>
                  <a:gd name="T37" fmla="*/ 283 h 528"/>
                  <a:gd name="T38" fmla="*/ 95 w 528"/>
                  <a:gd name="T39" fmla="*/ 279 h 528"/>
                  <a:gd name="T40" fmla="*/ 87 w 528"/>
                  <a:gd name="T41" fmla="*/ 287 h 528"/>
                  <a:gd name="T42" fmla="*/ 72 w 528"/>
                  <a:gd name="T43" fmla="*/ 343 h 528"/>
                  <a:gd name="T44" fmla="*/ 67 w 528"/>
                  <a:gd name="T45" fmla="*/ 348 h 528"/>
                  <a:gd name="T46" fmla="*/ 60 w 528"/>
                  <a:gd name="T47" fmla="*/ 347 h 528"/>
                  <a:gd name="T48" fmla="*/ 44 w 528"/>
                  <a:gd name="T49" fmla="*/ 264 h 528"/>
                  <a:gd name="T50" fmla="*/ 264 w 528"/>
                  <a:gd name="T51" fmla="*/ 44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28" h="528">
                    <a:moveTo>
                      <a:pt x="264" y="528"/>
                    </a:moveTo>
                    <a:cubicBezTo>
                      <a:pt x="410" y="528"/>
                      <a:pt x="528" y="410"/>
                      <a:pt x="528" y="264"/>
                    </a:cubicBezTo>
                    <a:cubicBezTo>
                      <a:pt x="528" y="118"/>
                      <a:pt x="410" y="0"/>
                      <a:pt x="264" y="0"/>
                    </a:cubicBezTo>
                    <a:cubicBezTo>
                      <a:pt x="118" y="0"/>
                      <a:pt x="0" y="118"/>
                      <a:pt x="0" y="264"/>
                    </a:cubicBezTo>
                    <a:cubicBezTo>
                      <a:pt x="0" y="410"/>
                      <a:pt x="118" y="528"/>
                      <a:pt x="264" y="528"/>
                    </a:cubicBezTo>
                    <a:close/>
                    <a:moveTo>
                      <a:pt x="264" y="484"/>
                    </a:moveTo>
                    <a:cubicBezTo>
                      <a:pt x="181" y="484"/>
                      <a:pt x="108" y="438"/>
                      <a:pt x="71" y="370"/>
                    </a:cubicBezTo>
                    <a:cubicBezTo>
                      <a:pt x="72" y="369"/>
                      <a:pt x="72" y="369"/>
                      <a:pt x="73" y="369"/>
                    </a:cubicBezTo>
                    <a:cubicBezTo>
                      <a:pt x="79" y="367"/>
                      <a:pt x="87" y="363"/>
                      <a:pt x="92" y="352"/>
                    </a:cubicBezTo>
                    <a:cubicBezTo>
                      <a:pt x="97" y="340"/>
                      <a:pt x="101" y="324"/>
                      <a:pt x="104" y="312"/>
                    </a:cubicBezTo>
                    <a:cubicBezTo>
                      <a:pt x="130" y="335"/>
                      <a:pt x="191" y="377"/>
                      <a:pt x="304" y="385"/>
                    </a:cubicBezTo>
                    <a:cubicBezTo>
                      <a:pt x="309" y="385"/>
                      <a:pt x="315" y="385"/>
                      <a:pt x="321" y="385"/>
                    </a:cubicBezTo>
                    <a:cubicBezTo>
                      <a:pt x="371" y="385"/>
                      <a:pt x="426" y="372"/>
                      <a:pt x="461" y="361"/>
                    </a:cubicBezTo>
                    <a:cubicBezTo>
                      <a:pt x="425" y="434"/>
                      <a:pt x="350" y="484"/>
                      <a:pt x="264" y="484"/>
                    </a:cubicBezTo>
                    <a:close/>
                    <a:moveTo>
                      <a:pt x="264" y="44"/>
                    </a:moveTo>
                    <a:cubicBezTo>
                      <a:pt x="385" y="44"/>
                      <a:pt x="484" y="143"/>
                      <a:pt x="484" y="264"/>
                    </a:cubicBezTo>
                    <a:cubicBezTo>
                      <a:pt x="484" y="289"/>
                      <a:pt x="480" y="312"/>
                      <a:pt x="472" y="334"/>
                    </a:cubicBezTo>
                    <a:cubicBezTo>
                      <a:pt x="438" y="345"/>
                      <a:pt x="364" y="367"/>
                      <a:pt x="305" y="363"/>
                    </a:cubicBezTo>
                    <a:cubicBezTo>
                      <a:pt x="161" y="352"/>
                      <a:pt x="107" y="283"/>
                      <a:pt x="107" y="283"/>
                    </a:cubicBezTo>
                    <a:cubicBezTo>
                      <a:pt x="104" y="279"/>
                      <a:pt x="99" y="278"/>
                      <a:pt x="95" y="279"/>
                    </a:cubicBezTo>
                    <a:cubicBezTo>
                      <a:pt x="91" y="280"/>
                      <a:pt x="88" y="283"/>
                      <a:pt x="87" y="287"/>
                    </a:cubicBezTo>
                    <a:cubicBezTo>
                      <a:pt x="87" y="288"/>
                      <a:pt x="81" y="323"/>
                      <a:pt x="72" y="343"/>
                    </a:cubicBezTo>
                    <a:cubicBezTo>
                      <a:pt x="70" y="347"/>
                      <a:pt x="68" y="348"/>
                      <a:pt x="67" y="348"/>
                    </a:cubicBezTo>
                    <a:cubicBezTo>
                      <a:pt x="65" y="348"/>
                      <a:pt x="63" y="348"/>
                      <a:pt x="60" y="347"/>
                    </a:cubicBezTo>
                    <a:cubicBezTo>
                      <a:pt x="50" y="322"/>
                      <a:pt x="44" y="294"/>
                      <a:pt x="44" y="264"/>
                    </a:cubicBezTo>
                    <a:cubicBezTo>
                      <a:pt x="44" y="143"/>
                      <a:pt x="142" y="44"/>
                      <a:pt x="26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175" y="1698625"/>
                <a:ext cx="2320925" cy="923925"/>
              </a:xfrm>
              <a:custGeom>
                <a:avLst/>
                <a:gdLst>
                  <a:gd name="T0" fmla="*/ 541 w 616"/>
                  <a:gd name="T1" fmla="*/ 7 h 245"/>
                  <a:gd name="T2" fmla="*/ 510 w 616"/>
                  <a:gd name="T3" fmla="*/ 12 h 245"/>
                  <a:gd name="T4" fmla="*/ 515 w 616"/>
                  <a:gd name="T5" fmla="*/ 43 h 245"/>
                  <a:gd name="T6" fmla="*/ 572 w 616"/>
                  <a:gd name="T7" fmla="*/ 113 h 245"/>
                  <a:gd name="T8" fmla="*/ 308 w 616"/>
                  <a:gd name="T9" fmla="*/ 201 h 245"/>
                  <a:gd name="T10" fmla="*/ 44 w 616"/>
                  <a:gd name="T11" fmla="*/ 113 h 245"/>
                  <a:gd name="T12" fmla="*/ 101 w 616"/>
                  <a:gd name="T13" fmla="*/ 43 h 245"/>
                  <a:gd name="T14" fmla="*/ 105 w 616"/>
                  <a:gd name="T15" fmla="*/ 12 h 245"/>
                  <a:gd name="T16" fmla="*/ 75 w 616"/>
                  <a:gd name="T17" fmla="*/ 7 h 245"/>
                  <a:gd name="T18" fmla="*/ 0 w 616"/>
                  <a:gd name="T19" fmla="*/ 113 h 245"/>
                  <a:gd name="T20" fmla="*/ 308 w 616"/>
                  <a:gd name="T21" fmla="*/ 245 h 245"/>
                  <a:gd name="T22" fmla="*/ 616 w 616"/>
                  <a:gd name="T23" fmla="*/ 113 h 245"/>
                  <a:gd name="T24" fmla="*/ 541 w 616"/>
                  <a:gd name="T25" fmla="*/ 7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6" h="245">
                    <a:moveTo>
                      <a:pt x="541" y="7"/>
                    </a:moveTo>
                    <a:cubicBezTo>
                      <a:pt x="531" y="0"/>
                      <a:pt x="517" y="2"/>
                      <a:pt x="510" y="12"/>
                    </a:cubicBezTo>
                    <a:cubicBezTo>
                      <a:pt x="503" y="22"/>
                      <a:pt x="505" y="36"/>
                      <a:pt x="515" y="43"/>
                    </a:cubicBezTo>
                    <a:cubicBezTo>
                      <a:pt x="555" y="72"/>
                      <a:pt x="572" y="88"/>
                      <a:pt x="572" y="113"/>
                    </a:cubicBezTo>
                    <a:cubicBezTo>
                      <a:pt x="572" y="177"/>
                      <a:pt x="498" y="201"/>
                      <a:pt x="308" y="201"/>
                    </a:cubicBezTo>
                    <a:cubicBezTo>
                      <a:pt x="118" y="201"/>
                      <a:pt x="44" y="177"/>
                      <a:pt x="44" y="113"/>
                    </a:cubicBezTo>
                    <a:cubicBezTo>
                      <a:pt x="44" y="88"/>
                      <a:pt x="60" y="72"/>
                      <a:pt x="101" y="43"/>
                    </a:cubicBezTo>
                    <a:cubicBezTo>
                      <a:pt x="110" y="36"/>
                      <a:pt x="113" y="22"/>
                      <a:pt x="105" y="12"/>
                    </a:cubicBezTo>
                    <a:cubicBezTo>
                      <a:pt x="98" y="2"/>
                      <a:pt x="85" y="0"/>
                      <a:pt x="75" y="7"/>
                    </a:cubicBezTo>
                    <a:cubicBezTo>
                      <a:pt x="40" y="33"/>
                      <a:pt x="0" y="62"/>
                      <a:pt x="0" y="113"/>
                    </a:cubicBezTo>
                    <a:cubicBezTo>
                      <a:pt x="0" y="235"/>
                      <a:pt x="159" y="245"/>
                      <a:pt x="308" y="245"/>
                    </a:cubicBezTo>
                    <a:cubicBezTo>
                      <a:pt x="457" y="245"/>
                      <a:pt x="616" y="235"/>
                      <a:pt x="616" y="113"/>
                    </a:cubicBezTo>
                    <a:cubicBezTo>
                      <a:pt x="616" y="62"/>
                      <a:pt x="576" y="33"/>
                      <a:pt x="541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组合 7"/>
          <p:cNvGrpSpPr/>
          <p:nvPr/>
        </p:nvGrpSpPr>
        <p:grpSpPr>
          <a:xfrm>
            <a:off x="3711806" y="5106261"/>
            <a:ext cx="546143" cy="546143"/>
            <a:chOff x="778570" y="3398414"/>
            <a:chExt cx="684000" cy="684000"/>
          </a:xfrm>
        </p:grpSpPr>
        <p:sp>
          <p:nvSpPr>
            <p:cNvPr id="10" name="Oval 88"/>
            <p:cNvSpPr/>
            <p:nvPr/>
          </p:nvSpPr>
          <p:spPr>
            <a:xfrm>
              <a:off x="778570" y="3398414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6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Group 89"/>
            <p:cNvGrpSpPr>
              <a:grpSpLocks noChangeAspect="1"/>
            </p:cNvGrpSpPr>
            <p:nvPr/>
          </p:nvGrpSpPr>
          <p:grpSpPr>
            <a:xfrm>
              <a:off x="923866" y="3552112"/>
              <a:ext cx="396000" cy="396000"/>
              <a:chOff x="1928427" y="-1529876"/>
              <a:chExt cx="1960563" cy="1960563"/>
            </a:xfrm>
            <a:solidFill>
              <a:schemeClr val="accent1"/>
            </a:solidFill>
          </p:grpSpPr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3200014" y="-256700"/>
                <a:ext cx="265113" cy="260350"/>
              </a:xfrm>
              <a:custGeom>
                <a:avLst/>
                <a:gdLst>
                  <a:gd name="T0" fmla="*/ 78 w 156"/>
                  <a:gd name="T1" fmla="*/ 0 h 154"/>
                  <a:gd name="T2" fmla="*/ 0 w 156"/>
                  <a:gd name="T3" fmla="*/ 77 h 154"/>
                  <a:gd name="T4" fmla="*/ 78 w 156"/>
                  <a:gd name="T5" fmla="*/ 154 h 154"/>
                  <a:gd name="T6" fmla="*/ 156 w 156"/>
                  <a:gd name="T7" fmla="*/ 77 h 154"/>
                  <a:gd name="T8" fmla="*/ 78 w 156"/>
                  <a:gd name="T9" fmla="*/ 0 h 154"/>
                  <a:gd name="T10" fmla="*/ 78 w 156"/>
                  <a:gd name="T11" fmla="*/ 116 h 154"/>
                  <a:gd name="T12" fmla="*/ 39 w 156"/>
                  <a:gd name="T13" fmla="*/ 77 h 154"/>
                  <a:gd name="T14" fmla="*/ 78 w 156"/>
                  <a:gd name="T15" fmla="*/ 39 h 154"/>
                  <a:gd name="T16" fmla="*/ 117 w 156"/>
                  <a:gd name="T17" fmla="*/ 77 h 154"/>
                  <a:gd name="T18" fmla="*/ 78 w 156"/>
                  <a:gd name="T19" fmla="*/ 1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54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4"/>
                      <a:pt x="78" y="154"/>
                    </a:cubicBezTo>
                    <a:cubicBezTo>
                      <a:pt x="121" y="154"/>
                      <a:pt x="156" y="120"/>
                      <a:pt x="156" y="77"/>
                    </a:cubicBezTo>
                    <a:cubicBezTo>
                      <a:pt x="156" y="35"/>
                      <a:pt x="121" y="0"/>
                      <a:pt x="78" y="0"/>
                    </a:cubicBezTo>
                    <a:close/>
                    <a:moveTo>
                      <a:pt x="78" y="116"/>
                    </a:moveTo>
                    <a:cubicBezTo>
                      <a:pt x="56" y="116"/>
                      <a:pt x="39" y="98"/>
                      <a:pt x="39" y="77"/>
                    </a:cubicBezTo>
                    <a:cubicBezTo>
                      <a:pt x="39" y="56"/>
                      <a:pt x="56" y="39"/>
                      <a:pt x="78" y="39"/>
                    </a:cubicBezTo>
                    <a:cubicBezTo>
                      <a:pt x="99" y="39"/>
                      <a:pt x="117" y="56"/>
                      <a:pt x="117" y="77"/>
                    </a:cubicBezTo>
                    <a:cubicBezTo>
                      <a:pt x="117" y="98"/>
                      <a:pt x="99" y="116"/>
                      <a:pt x="78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2350702" y="-256700"/>
                <a:ext cx="263525" cy="260350"/>
              </a:xfrm>
              <a:custGeom>
                <a:avLst/>
                <a:gdLst>
                  <a:gd name="T0" fmla="*/ 78 w 155"/>
                  <a:gd name="T1" fmla="*/ 0 h 154"/>
                  <a:gd name="T2" fmla="*/ 0 w 155"/>
                  <a:gd name="T3" fmla="*/ 77 h 154"/>
                  <a:gd name="T4" fmla="*/ 78 w 155"/>
                  <a:gd name="T5" fmla="*/ 154 h 154"/>
                  <a:gd name="T6" fmla="*/ 155 w 155"/>
                  <a:gd name="T7" fmla="*/ 77 h 154"/>
                  <a:gd name="T8" fmla="*/ 78 w 155"/>
                  <a:gd name="T9" fmla="*/ 0 h 154"/>
                  <a:gd name="T10" fmla="*/ 78 w 155"/>
                  <a:gd name="T11" fmla="*/ 116 h 154"/>
                  <a:gd name="T12" fmla="*/ 39 w 155"/>
                  <a:gd name="T13" fmla="*/ 77 h 154"/>
                  <a:gd name="T14" fmla="*/ 78 w 155"/>
                  <a:gd name="T15" fmla="*/ 39 h 154"/>
                  <a:gd name="T16" fmla="*/ 117 w 155"/>
                  <a:gd name="T17" fmla="*/ 77 h 154"/>
                  <a:gd name="T18" fmla="*/ 78 w 155"/>
                  <a:gd name="T19" fmla="*/ 11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5" h="154">
                    <a:moveTo>
                      <a:pt x="78" y="0"/>
                    </a:moveTo>
                    <a:cubicBezTo>
                      <a:pt x="35" y="0"/>
                      <a:pt x="0" y="35"/>
                      <a:pt x="0" y="77"/>
                    </a:cubicBezTo>
                    <a:cubicBezTo>
                      <a:pt x="0" y="120"/>
                      <a:pt x="35" y="154"/>
                      <a:pt x="78" y="154"/>
                    </a:cubicBezTo>
                    <a:cubicBezTo>
                      <a:pt x="121" y="154"/>
                      <a:pt x="155" y="120"/>
                      <a:pt x="155" y="77"/>
                    </a:cubicBezTo>
                    <a:cubicBezTo>
                      <a:pt x="155" y="35"/>
                      <a:pt x="121" y="0"/>
                      <a:pt x="78" y="0"/>
                    </a:cubicBezTo>
                    <a:close/>
                    <a:moveTo>
                      <a:pt x="78" y="116"/>
                    </a:moveTo>
                    <a:cubicBezTo>
                      <a:pt x="56" y="116"/>
                      <a:pt x="39" y="98"/>
                      <a:pt x="39" y="77"/>
                    </a:cubicBezTo>
                    <a:cubicBezTo>
                      <a:pt x="39" y="56"/>
                      <a:pt x="56" y="39"/>
                      <a:pt x="78" y="39"/>
                    </a:cubicBezTo>
                    <a:cubicBezTo>
                      <a:pt x="99" y="39"/>
                      <a:pt x="117" y="56"/>
                      <a:pt x="117" y="77"/>
                    </a:cubicBezTo>
                    <a:cubicBezTo>
                      <a:pt x="117" y="98"/>
                      <a:pt x="99" y="116"/>
                      <a:pt x="78" y="1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21"/>
              <p:cNvSpPr/>
              <p:nvPr/>
            </p:nvSpPr>
            <p:spPr bwMode="auto">
              <a:xfrm>
                <a:off x="2711064" y="-288450"/>
                <a:ext cx="393700" cy="65088"/>
              </a:xfrm>
              <a:custGeom>
                <a:avLst/>
                <a:gdLst>
                  <a:gd name="T0" fmla="*/ 213 w 232"/>
                  <a:gd name="T1" fmla="*/ 0 h 38"/>
                  <a:gd name="T2" fmla="*/ 20 w 232"/>
                  <a:gd name="T3" fmla="*/ 0 h 38"/>
                  <a:gd name="T4" fmla="*/ 0 w 232"/>
                  <a:gd name="T5" fmla="*/ 19 h 38"/>
                  <a:gd name="T6" fmla="*/ 20 w 232"/>
                  <a:gd name="T7" fmla="*/ 38 h 38"/>
                  <a:gd name="T8" fmla="*/ 213 w 232"/>
                  <a:gd name="T9" fmla="*/ 38 h 38"/>
                  <a:gd name="T10" fmla="*/ 232 w 232"/>
                  <a:gd name="T11" fmla="*/ 19 h 38"/>
                  <a:gd name="T12" fmla="*/ 213 w 232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8">
                    <a:moveTo>
                      <a:pt x="21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8"/>
                      <a:pt x="20" y="38"/>
                    </a:cubicBezTo>
                    <a:cubicBezTo>
                      <a:pt x="213" y="38"/>
                      <a:pt x="213" y="38"/>
                      <a:pt x="213" y="38"/>
                    </a:cubicBezTo>
                    <a:cubicBezTo>
                      <a:pt x="223" y="38"/>
                      <a:pt x="232" y="30"/>
                      <a:pt x="232" y="19"/>
                    </a:cubicBezTo>
                    <a:cubicBezTo>
                      <a:pt x="232" y="8"/>
                      <a:pt x="223" y="0"/>
                      <a:pt x="2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2"/>
              <p:cNvSpPr/>
              <p:nvPr/>
            </p:nvSpPr>
            <p:spPr bwMode="auto">
              <a:xfrm>
                <a:off x="2711063" y="-88625"/>
                <a:ext cx="393702" cy="66674"/>
              </a:xfrm>
              <a:custGeom>
                <a:avLst/>
                <a:gdLst>
                  <a:gd name="T0" fmla="*/ 213 w 232"/>
                  <a:gd name="T1" fmla="*/ 0 h 39"/>
                  <a:gd name="T2" fmla="*/ 20 w 232"/>
                  <a:gd name="T3" fmla="*/ 0 h 39"/>
                  <a:gd name="T4" fmla="*/ 0 w 232"/>
                  <a:gd name="T5" fmla="*/ 19 h 39"/>
                  <a:gd name="T6" fmla="*/ 20 w 232"/>
                  <a:gd name="T7" fmla="*/ 39 h 39"/>
                  <a:gd name="T8" fmla="*/ 213 w 232"/>
                  <a:gd name="T9" fmla="*/ 39 h 39"/>
                  <a:gd name="T10" fmla="*/ 232 w 232"/>
                  <a:gd name="T11" fmla="*/ 19 h 39"/>
                  <a:gd name="T12" fmla="*/ 213 w 232"/>
                  <a:gd name="T1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39">
                    <a:moveTo>
                      <a:pt x="21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20" y="39"/>
                    </a:cubicBezTo>
                    <a:cubicBezTo>
                      <a:pt x="213" y="39"/>
                      <a:pt x="213" y="39"/>
                      <a:pt x="213" y="39"/>
                    </a:cubicBezTo>
                    <a:cubicBezTo>
                      <a:pt x="223" y="39"/>
                      <a:pt x="232" y="30"/>
                      <a:pt x="232" y="19"/>
                    </a:cubicBezTo>
                    <a:cubicBezTo>
                      <a:pt x="232" y="9"/>
                      <a:pt x="223" y="0"/>
                      <a:pt x="21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3"/>
              <p:cNvSpPr/>
              <p:nvPr/>
            </p:nvSpPr>
            <p:spPr bwMode="auto">
              <a:xfrm>
                <a:off x="2418964" y="-842488"/>
                <a:ext cx="260350" cy="260350"/>
              </a:xfrm>
              <a:custGeom>
                <a:avLst/>
                <a:gdLst>
                  <a:gd name="T0" fmla="*/ 135 w 154"/>
                  <a:gd name="T1" fmla="*/ 0 h 154"/>
                  <a:gd name="T2" fmla="*/ 0 w 154"/>
                  <a:gd name="T3" fmla="*/ 135 h 154"/>
                  <a:gd name="T4" fmla="*/ 19 w 154"/>
                  <a:gd name="T5" fmla="*/ 154 h 154"/>
                  <a:gd name="T6" fmla="*/ 38 w 154"/>
                  <a:gd name="T7" fmla="*/ 135 h 154"/>
                  <a:gd name="T8" fmla="*/ 135 w 154"/>
                  <a:gd name="T9" fmla="*/ 38 h 154"/>
                  <a:gd name="T10" fmla="*/ 154 w 154"/>
                  <a:gd name="T11" fmla="*/ 19 h 154"/>
                  <a:gd name="T12" fmla="*/ 135 w 154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54">
                    <a:moveTo>
                      <a:pt x="135" y="0"/>
                    </a:moveTo>
                    <a:cubicBezTo>
                      <a:pt x="60" y="0"/>
                      <a:pt x="0" y="60"/>
                      <a:pt x="0" y="135"/>
                    </a:cubicBezTo>
                    <a:cubicBezTo>
                      <a:pt x="0" y="145"/>
                      <a:pt x="8" y="154"/>
                      <a:pt x="19" y="154"/>
                    </a:cubicBezTo>
                    <a:cubicBezTo>
                      <a:pt x="30" y="154"/>
                      <a:pt x="38" y="145"/>
                      <a:pt x="38" y="135"/>
                    </a:cubicBezTo>
                    <a:cubicBezTo>
                      <a:pt x="38" y="81"/>
                      <a:pt x="82" y="38"/>
                      <a:pt x="135" y="38"/>
                    </a:cubicBezTo>
                    <a:cubicBezTo>
                      <a:pt x="145" y="38"/>
                      <a:pt x="154" y="30"/>
                      <a:pt x="154" y="19"/>
                    </a:cubicBezTo>
                    <a:cubicBezTo>
                      <a:pt x="154" y="8"/>
                      <a:pt x="145" y="0"/>
                      <a:pt x="1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1928427" y="-1529876"/>
                <a:ext cx="1960563" cy="1960563"/>
              </a:xfrm>
              <a:custGeom>
                <a:avLst/>
                <a:gdLst>
                  <a:gd name="T0" fmla="*/ 1081 w 1159"/>
                  <a:gd name="T1" fmla="*/ 316 h 1159"/>
                  <a:gd name="T2" fmla="*/ 1081 w 1159"/>
                  <a:gd name="T3" fmla="*/ 154 h 1159"/>
                  <a:gd name="T4" fmla="*/ 927 w 1159"/>
                  <a:gd name="T5" fmla="*/ 0 h 1159"/>
                  <a:gd name="T6" fmla="*/ 232 w 1159"/>
                  <a:gd name="T7" fmla="*/ 0 h 1159"/>
                  <a:gd name="T8" fmla="*/ 77 w 1159"/>
                  <a:gd name="T9" fmla="*/ 154 h 1159"/>
                  <a:gd name="T10" fmla="*/ 77 w 1159"/>
                  <a:gd name="T11" fmla="*/ 316 h 1159"/>
                  <a:gd name="T12" fmla="*/ 0 w 1159"/>
                  <a:gd name="T13" fmla="*/ 425 h 1159"/>
                  <a:gd name="T14" fmla="*/ 0 w 1159"/>
                  <a:gd name="T15" fmla="*/ 618 h 1159"/>
                  <a:gd name="T16" fmla="*/ 77 w 1159"/>
                  <a:gd name="T17" fmla="*/ 727 h 1159"/>
                  <a:gd name="T18" fmla="*/ 77 w 1159"/>
                  <a:gd name="T19" fmla="*/ 978 h 1159"/>
                  <a:gd name="T20" fmla="*/ 251 w 1159"/>
                  <a:gd name="T21" fmla="*/ 1159 h 1159"/>
                  <a:gd name="T22" fmla="*/ 413 w 1159"/>
                  <a:gd name="T23" fmla="*/ 1042 h 1159"/>
                  <a:gd name="T24" fmla="*/ 746 w 1159"/>
                  <a:gd name="T25" fmla="*/ 1042 h 1159"/>
                  <a:gd name="T26" fmla="*/ 908 w 1159"/>
                  <a:gd name="T27" fmla="*/ 1159 h 1159"/>
                  <a:gd name="T28" fmla="*/ 1081 w 1159"/>
                  <a:gd name="T29" fmla="*/ 978 h 1159"/>
                  <a:gd name="T30" fmla="*/ 1081 w 1159"/>
                  <a:gd name="T31" fmla="*/ 727 h 1159"/>
                  <a:gd name="T32" fmla="*/ 1159 w 1159"/>
                  <a:gd name="T33" fmla="*/ 618 h 1159"/>
                  <a:gd name="T34" fmla="*/ 1159 w 1159"/>
                  <a:gd name="T35" fmla="*/ 425 h 1159"/>
                  <a:gd name="T36" fmla="*/ 1081 w 1159"/>
                  <a:gd name="T37" fmla="*/ 316 h 1159"/>
                  <a:gd name="T38" fmla="*/ 1081 w 1159"/>
                  <a:gd name="T39" fmla="*/ 618 h 1159"/>
                  <a:gd name="T40" fmla="*/ 1043 w 1159"/>
                  <a:gd name="T41" fmla="*/ 657 h 1159"/>
                  <a:gd name="T42" fmla="*/ 1004 w 1159"/>
                  <a:gd name="T43" fmla="*/ 657 h 1159"/>
                  <a:gd name="T44" fmla="*/ 1004 w 1159"/>
                  <a:gd name="T45" fmla="*/ 978 h 1159"/>
                  <a:gd name="T46" fmla="*/ 908 w 1159"/>
                  <a:gd name="T47" fmla="*/ 1081 h 1159"/>
                  <a:gd name="T48" fmla="*/ 811 w 1159"/>
                  <a:gd name="T49" fmla="*/ 978 h 1159"/>
                  <a:gd name="T50" fmla="*/ 811 w 1159"/>
                  <a:gd name="T51" fmla="*/ 965 h 1159"/>
                  <a:gd name="T52" fmla="*/ 347 w 1159"/>
                  <a:gd name="T53" fmla="*/ 965 h 1159"/>
                  <a:gd name="T54" fmla="*/ 347 w 1159"/>
                  <a:gd name="T55" fmla="*/ 978 h 1159"/>
                  <a:gd name="T56" fmla="*/ 251 w 1159"/>
                  <a:gd name="T57" fmla="*/ 1081 h 1159"/>
                  <a:gd name="T58" fmla="*/ 155 w 1159"/>
                  <a:gd name="T59" fmla="*/ 978 h 1159"/>
                  <a:gd name="T60" fmla="*/ 155 w 1159"/>
                  <a:gd name="T61" fmla="*/ 657 h 1159"/>
                  <a:gd name="T62" fmla="*/ 116 w 1159"/>
                  <a:gd name="T63" fmla="*/ 657 h 1159"/>
                  <a:gd name="T64" fmla="*/ 77 w 1159"/>
                  <a:gd name="T65" fmla="*/ 618 h 1159"/>
                  <a:gd name="T66" fmla="*/ 77 w 1159"/>
                  <a:gd name="T67" fmla="*/ 425 h 1159"/>
                  <a:gd name="T68" fmla="*/ 116 w 1159"/>
                  <a:gd name="T69" fmla="*/ 386 h 1159"/>
                  <a:gd name="T70" fmla="*/ 154 w 1159"/>
                  <a:gd name="T71" fmla="*/ 386 h 1159"/>
                  <a:gd name="T72" fmla="*/ 154 w 1159"/>
                  <a:gd name="T73" fmla="*/ 270 h 1159"/>
                  <a:gd name="T74" fmla="*/ 270 w 1159"/>
                  <a:gd name="T75" fmla="*/ 155 h 1159"/>
                  <a:gd name="T76" fmla="*/ 888 w 1159"/>
                  <a:gd name="T77" fmla="*/ 155 h 1159"/>
                  <a:gd name="T78" fmla="*/ 1004 w 1159"/>
                  <a:gd name="T79" fmla="*/ 270 h 1159"/>
                  <a:gd name="T80" fmla="*/ 1004 w 1159"/>
                  <a:gd name="T81" fmla="*/ 386 h 1159"/>
                  <a:gd name="T82" fmla="*/ 1043 w 1159"/>
                  <a:gd name="T83" fmla="*/ 386 h 1159"/>
                  <a:gd name="T84" fmla="*/ 1081 w 1159"/>
                  <a:gd name="T85" fmla="*/ 425 h 1159"/>
                  <a:gd name="T86" fmla="*/ 1081 w 1159"/>
                  <a:gd name="T87" fmla="*/ 618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59" h="1159">
                    <a:moveTo>
                      <a:pt x="1081" y="316"/>
                    </a:moveTo>
                    <a:cubicBezTo>
                      <a:pt x="1081" y="154"/>
                      <a:pt x="1081" y="154"/>
                      <a:pt x="1081" y="154"/>
                    </a:cubicBezTo>
                    <a:cubicBezTo>
                      <a:pt x="1081" y="69"/>
                      <a:pt x="1012" y="0"/>
                      <a:pt x="927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47" y="0"/>
                      <a:pt x="77" y="69"/>
                      <a:pt x="77" y="154"/>
                    </a:cubicBezTo>
                    <a:cubicBezTo>
                      <a:pt x="77" y="316"/>
                      <a:pt x="77" y="316"/>
                      <a:pt x="77" y="316"/>
                    </a:cubicBezTo>
                    <a:cubicBezTo>
                      <a:pt x="32" y="332"/>
                      <a:pt x="0" y="374"/>
                      <a:pt x="0" y="425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68"/>
                      <a:pt x="32" y="711"/>
                      <a:pt x="77" y="727"/>
                    </a:cubicBezTo>
                    <a:cubicBezTo>
                      <a:pt x="77" y="978"/>
                      <a:pt x="77" y="978"/>
                      <a:pt x="77" y="978"/>
                    </a:cubicBezTo>
                    <a:cubicBezTo>
                      <a:pt x="77" y="1078"/>
                      <a:pt x="155" y="1159"/>
                      <a:pt x="251" y="1159"/>
                    </a:cubicBezTo>
                    <a:cubicBezTo>
                      <a:pt x="325" y="1159"/>
                      <a:pt x="388" y="1110"/>
                      <a:pt x="413" y="1042"/>
                    </a:cubicBezTo>
                    <a:cubicBezTo>
                      <a:pt x="746" y="1042"/>
                      <a:pt x="746" y="1042"/>
                      <a:pt x="746" y="1042"/>
                    </a:cubicBezTo>
                    <a:cubicBezTo>
                      <a:pt x="771" y="1110"/>
                      <a:pt x="834" y="1159"/>
                      <a:pt x="908" y="1159"/>
                    </a:cubicBezTo>
                    <a:cubicBezTo>
                      <a:pt x="1003" y="1159"/>
                      <a:pt x="1081" y="1078"/>
                      <a:pt x="1081" y="978"/>
                    </a:cubicBezTo>
                    <a:cubicBezTo>
                      <a:pt x="1081" y="727"/>
                      <a:pt x="1081" y="727"/>
                      <a:pt x="1081" y="727"/>
                    </a:cubicBezTo>
                    <a:cubicBezTo>
                      <a:pt x="1126" y="711"/>
                      <a:pt x="1159" y="668"/>
                      <a:pt x="1159" y="618"/>
                    </a:cubicBezTo>
                    <a:cubicBezTo>
                      <a:pt x="1159" y="425"/>
                      <a:pt x="1159" y="425"/>
                      <a:pt x="1159" y="425"/>
                    </a:cubicBezTo>
                    <a:cubicBezTo>
                      <a:pt x="1159" y="374"/>
                      <a:pt x="1126" y="332"/>
                      <a:pt x="1081" y="316"/>
                    </a:cubicBezTo>
                    <a:close/>
                    <a:moveTo>
                      <a:pt x="1081" y="618"/>
                    </a:moveTo>
                    <a:cubicBezTo>
                      <a:pt x="1081" y="639"/>
                      <a:pt x="1064" y="657"/>
                      <a:pt x="1043" y="657"/>
                    </a:cubicBezTo>
                    <a:cubicBezTo>
                      <a:pt x="1004" y="657"/>
                      <a:pt x="1004" y="657"/>
                      <a:pt x="1004" y="657"/>
                    </a:cubicBezTo>
                    <a:cubicBezTo>
                      <a:pt x="1004" y="978"/>
                      <a:pt x="1004" y="978"/>
                      <a:pt x="1004" y="978"/>
                    </a:cubicBezTo>
                    <a:cubicBezTo>
                      <a:pt x="1004" y="1035"/>
                      <a:pt x="961" y="1081"/>
                      <a:pt x="908" y="1081"/>
                    </a:cubicBezTo>
                    <a:cubicBezTo>
                      <a:pt x="855" y="1081"/>
                      <a:pt x="811" y="1035"/>
                      <a:pt x="811" y="978"/>
                    </a:cubicBezTo>
                    <a:cubicBezTo>
                      <a:pt x="811" y="965"/>
                      <a:pt x="811" y="965"/>
                      <a:pt x="811" y="965"/>
                    </a:cubicBezTo>
                    <a:cubicBezTo>
                      <a:pt x="347" y="965"/>
                      <a:pt x="347" y="965"/>
                      <a:pt x="347" y="965"/>
                    </a:cubicBezTo>
                    <a:cubicBezTo>
                      <a:pt x="347" y="978"/>
                      <a:pt x="347" y="978"/>
                      <a:pt x="347" y="978"/>
                    </a:cubicBezTo>
                    <a:cubicBezTo>
                      <a:pt x="347" y="1035"/>
                      <a:pt x="304" y="1081"/>
                      <a:pt x="251" y="1081"/>
                    </a:cubicBezTo>
                    <a:cubicBezTo>
                      <a:pt x="198" y="1081"/>
                      <a:pt x="155" y="1035"/>
                      <a:pt x="155" y="978"/>
                    </a:cubicBezTo>
                    <a:cubicBezTo>
                      <a:pt x="155" y="657"/>
                      <a:pt x="155" y="657"/>
                      <a:pt x="155" y="657"/>
                    </a:cubicBezTo>
                    <a:cubicBezTo>
                      <a:pt x="116" y="657"/>
                      <a:pt x="116" y="657"/>
                      <a:pt x="116" y="657"/>
                    </a:cubicBezTo>
                    <a:cubicBezTo>
                      <a:pt x="94" y="657"/>
                      <a:pt x="77" y="639"/>
                      <a:pt x="77" y="618"/>
                    </a:cubicBezTo>
                    <a:cubicBezTo>
                      <a:pt x="77" y="425"/>
                      <a:pt x="77" y="425"/>
                      <a:pt x="77" y="425"/>
                    </a:cubicBezTo>
                    <a:cubicBezTo>
                      <a:pt x="77" y="403"/>
                      <a:pt x="94" y="386"/>
                      <a:pt x="116" y="386"/>
                    </a:cubicBezTo>
                    <a:cubicBezTo>
                      <a:pt x="154" y="386"/>
                      <a:pt x="154" y="386"/>
                      <a:pt x="154" y="386"/>
                    </a:cubicBezTo>
                    <a:cubicBezTo>
                      <a:pt x="154" y="270"/>
                      <a:pt x="154" y="270"/>
                      <a:pt x="154" y="270"/>
                    </a:cubicBezTo>
                    <a:cubicBezTo>
                      <a:pt x="154" y="193"/>
                      <a:pt x="193" y="155"/>
                      <a:pt x="270" y="155"/>
                    </a:cubicBezTo>
                    <a:cubicBezTo>
                      <a:pt x="348" y="155"/>
                      <a:pt x="811" y="155"/>
                      <a:pt x="888" y="155"/>
                    </a:cubicBezTo>
                    <a:cubicBezTo>
                      <a:pt x="965" y="155"/>
                      <a:pt x="1004" y="193"/>
                      <a:pt x="1004" y="270"/>
                    </a:cubicBezTo>
                    <a:cubicBezTo>
                      <a:pt x="1004" y="386"/>
                      <a:pt x="1004" y="386"/>
                      <a:pt x="1004" y="386"/>
                    </a:cubicBezTo>
                    <a:cubicBezTo>
                      <a:pt x="1043" y="386"/>
                      <a:pt x="1043" y="386"/>
                      <a:pt x="1043" y="386"/>
                    </a:cubicBezTo>
                    <a:cubicBezTo>
                      <a:pt x="1064" y="386"/>
                      <a:pt x="1081" y="403"/>
                      <a:pt x="1081" y="425"/>
                    </a:cubicBezTo>
                    <a:lnTo>
                      <a:pt x="1081" y="6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5"/>
              <p:cNvSpPr>
                <a:spLocks noEditPoints="1"/>
              </p:cNvSpPr>
              <p:nvPr/>
            </p:nvSpPr>
            <p:spPr bwMode="auto">
              <a:xfrm>
                <a:off x="2287202" y="-975838"/>
                <a:ext cx="1241425" cy="588963"/>
              </a:xfrm>
              <a:custGeom>
                <a:avLst/>
                <a:gdLst>
                  <a:gd name="T0" fmla="*/ 638 w 734"/>
                  <a:gd name="T1" fmla="*/ 0 h 348"/>
                  <a:gd name="T2" fmla="*/ 97 w 734"/>
                  <a:gd name="T3" fmla="*/ 0 h 348"/>
                  <a:gd name="T4" fmla="*/ 0 w 734"/>
                  <a:gd name="T5" fmla="*/ 97 h 348"/>
                  <a:gd name="T6" fmla="*/ 0 w 734"/>
                  <a:gd name="T7" fmla="*/ 251 h 348"/>
                  <a:gd name="T8" fmla="*/ 97 w 734"/>
                  <a:gd name="T9" fmla="*/ 348 h 348"/>
                  <a:gd name="T10" fmla="*/ 638 w 734"/>
                  <a:gd name="T11" fmla="*/ 348 h 348"/>
                  <a:gd name="T12" fmla="*/ 734 w 734"/>
                  <a:gd name="T13" fmla="*/ 251 h 348"/>
                  <a:gd name="T14" fmla="*/ 734 w 734"/>
                  <a:gd name="T15" fmla="*/ 97 h 348"/>
                  <a:gd name="T16" fmla="*/ 638 w 734"/>
                  <a:gd name="T17" fmla="*/ 0 h 348"/>
                  <a:gd name="T18" fmla="*/ 696 w 734"/>
                  <a:gd name="T19" fmla="*/ 251 h 348"/>
                  <a:gd name="T20" fmla="*/ 638 w 734"/>
                  <a:gd name="T21" fmla="*/ 309 h 348"/>
                  <a:gd name="T22" fmla="*/ 97 w 734"/>
                  <a:gd name="T23" fmla="*/ 309 h 348"/>
                  <a:gd name="T24" fmla="*/ 39 w 734"/>
                  <a:gd name="T25" fmla="*/ 251 h 348"/>
                  <a:gd name="T26" fmla="*/ 39 w 734"/>
                  <a:gd name="T27" fmla="*/ 97 h 348"/>
                  <a:gd name="T28" fmla="*/ 97 w 734"/>
                  <a:gd name="T29" fmla="*/ 39 h 348"/>
                  <a:gd name="T30" fmla="*/ 638 w 734"/>
                  <a:gd name="T31" fmla="*/ 39 h 348"/>
                  <a:gd name="T32" fmla="*/ 696 w 734"/>
                  <a:gd name="T33" fmla="*/ 97 h 348"/>
                  <a:gd name="T34" fmla="*/ 696 w 734"/>
                  <a:gd name="T35" fmla="*/ 251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4" h="348">
                    <a:moveTo>
                      <a:pt x="638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44" y="0"/>
                      <a:pt x="0" y="44"/>
                      <a:pt x="0" y="97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0" y="305"/>
                      <a:pt x="44" y="348"/>
                      <a:pt x="97" y="348"/>
                    </a:cubicBezTo>
                    <a:cubicBezTo>
                      <a:pt x="638" y="348"/>
                      <a:pt x="638" y="348"/>
                      <a:pt x="638" y="348"/>
                    </a:cubicBezTo>
                    <a:cubicBezTo>
                      <a:pt x="691" y="348"/>
                      <a:pt x="734" y="305"/>
                      <a:pt x="734" y="251"/>
                    </a:cubicBezTo>
                    <a:cubicBezTo>
                      <a:pt x="734" y="97"/>
                      <a:pt x="734" y="97"/>
                      <a:pt x="734" y="97"/>
                    </a:cubicBezTo>
                    <a:cubicBezTo>
                      <a:pt x="734" y="44"/>
                      <a:pt x="691" y="0"/>
                      <a:pt x="638" y="0"/>
                    </a:cubicBezTo>
                    <a:close/>
                    <a:moveTo>
                      <a:pt x="696" y="251"/>
                    </a:moveTo>
                    <a:cubicBezTo>
                      <a:pt x="696" y="283"/>
                      <a:pt x="670" y="309"/>
                      <a:pt x="638" y="309"/>
                    </a:cubicBezTo>
                    <a:cubicBezTo>
                      <a:pt x="97" y="309"/>
                      <a:pt x="97" y="309"/>
                      <a:pt x="97" y="309"/>
                    </a:cubicBezTo>
                    <a:cubicBezTo>
                      <a:pt x="65" y="309"/>
                      <a:pt x="39" y="283"/>
                      <a:pt x="39" y="251"/>
                    </a:cubicBezTo>
                    <a:cubicBezTo>
                      <a:pt x="39" y="97"/>
                      <a:pt x="39" y="97"/>
                      <a:pt x="39" y="97"/>
                    </a:cubicBezTo>
                    <a:cubicBezTo>
                      <a:pt x="39" y="65"/>
                      <a:pt x="65" y="39"/>
                      <a:pt x="97" y="39"/>
                    </a:cubicBezTo>
                    <a:cubicBezTo>
                      <a:pt x="638" y="39"/>
                      <a:pt x="638" y="39"/>
                      <a:pt x="638" y="39"/>
                    </a:cubicBezTo>
                    <a:cubicBezTo>
                      <a:pt x="670" y="39"/>
                      <a:pt x="696" y="65"/>
                      <a:pt x="696" y="97"/>
                    </a:cubicBezTo>
                    <a:lnTo>
                      <a:pt x="696" y="2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1" name="TextBox 98"/>
          <p:cNvSpPr txBox="1"/>
          <p:nvPr/>
        </p:nvSpPr>
        <p:spPr>
          <a:xfrm>
            <a:off x="4246880" y="4338589"/>
            <a:ext cx="252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Th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ư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ơng mại 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đ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iện tử</a:t>
            </a:r>
            <a:endParaRPr lang="en-US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101"/>
          <p:cNvSpPr txBox="1"/>
          <p:nvPr/>
        </p:nvSpPr>
        <p:spPr>
          <a:xfrm>
            <a:off x="4246880" y="5210175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Công nghệ sử dụng</a:t>
            </a:r>
            <a:endParaRPr lang="en-US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7281984" y="4229369"/>
            <a:ext cx="546143" cy="546100"/>
            <a:chOff x="3960763" y="2409297"/>
            <a:chExt cx="684000" cy="684000"/>
          </a:xfrm>
        </p:grpSpPr>
        <p:sp>
          <p:nvSpPr>
            <p:cNvPr id="24" name="Oval 104"/>
            <p:cNvSpPr/>
            <p:nvPr/>
          </p:nvSpPr>
          <p:spPr>
            <a:xfrm>
              <a:off x="3960763" y="2409297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6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0"/>
            <p:cNvSpPr>
              <a:spLocks noChangeAspect="1" noEditPoints="1"/>
            </p:cNvSpPr>
            <p:nvPr/>
          </p:nvSpPr>
          <p:spPr bwMode="auto">
            <a:xfrm>
              <a:off x="4091537" y="2569626"/>
              <a:ext cx="450926" cy="345479"/>
            </a:xfrm>
            <a:custGeom>
              <a:avLst/>
              <a:gdLst>
                <a:gd name="T0" fmla="*/ 633 w 718"/>
                <a:gd name="T1" fmla="*/ 0 h 549"/>
                <a:gd name="T2" fmla="*/ 549 w 718"/>
                <a:gd name="T3" fmla="*/ 84 h 549"/>
                <a:gd name="T4" fmla="*/ 578 w 718"/>
                <a:gd name="T5" fmla="*/ 148 h 549"/>
                <a:gd name="T6" fmla="*/ 475 w 718"/>
                <a:gd name="T7" fmla="*/ 302 h 549"/>
                <a:gd name="T8" fmla="*/ 443 w 718"/>
                <a:gd name="T9" fmla="*/ 296 h 549"/>
                <a:gd name="T10" fmla="*/ 369 w 718"/>
                <a:gd name="T11" fmla="*/ 340 h 549"/>
                <a:gd name="T12" fmla="*/ 310 w 718"/>
                <a:gd name="T13" fmla="*/ 305 h 549"/>
                <a:gd name="T14" fmla="*/ 316 w 718"/>
                <a:gd name="T15" fmla="*/ 275 h 549"/>
                <a:gd name="T16" fmla="*/ 232 w 718"/>
                <a:gd name="T17" fmla="*/ 190 h 549"/>
                <a:gd name="T18" fmla="*/ 147 w 718"/>
                <a:gd name="T19" fmla="*/ 275 h 549"/>
                <a:gd name="T20" fmla="*/ 176 w 718"/>
                <a:gd name="T21" fmla="*/ 338 h 549"/>
                <a:gd name="T22" fmla="*/ 133 w 718"/>
                <a:gd name="T23" fmla="*/ 396 h 549"/>
                <a:gd name="T24" fmla="*/ 84 w 718"/>
                <a:gd name="T25" fmla="*/ 380 h 549"/>
                <a:gd name="T26" fmla="*/ 0 w 718"/>
                <a:gd name="T27" fmla="*/ 465 h 549"/>
                <a:gd name="T28" fmla="*/ 84 w 718"/>
                <a:gd name="T29" fmla="*/ 549 h 549"/>
                <a:gd name="T30" fmla="*/ 168 w 718"/>
                <a:gd name="T31" fmla="*/ 465 h 549"/>
                <a:gd name="T32" fmla="*/ 148 w 718"/>
                <a:gd name="T33" fmla="*/ 411 h 549"/>
                <a:gd name="T34" fmla="*/ 194 w 718"/>
                <a:gd name="T35" fmla="*/ 350 h 549"/>
                <a:gd name="T36" fmla="*/ 232 w 718"/>
                <a:gd name="T37" fmla="*/ 359 h 549"/>
                <a:gd name="T38" fmla="*/ 300 w 718"/>
                <a:gd name="T39" fmla="*/ 324 h 549"/>
                <a:gd name="T40" fmla="*/ 361 w 718"/>
                <a:gd name="T41" fmla="*/ 360 h 549"/>
                <a:gd name="T42" fmla="*/ 359 w 718"/>
                <a:gd name="T43" fmla="*/ 380 h 549"/>
                <a:gd name="T44" fmla="*/ 443 w 718"/>
                <a:gd name="T45" fmla="*/ 465 h 549"/>
                <a:gd name="T46" fmla="*/ 528 w 718"/>
                <a:gd name="T47" fmla="*/ 380 h 549"/>
                <a:gd name="T48" fmla="*/ 494 w 718"/>
                <a:gd name="T49" fmla="*/ 313 h 549"/>
                <a:gd name="T50" fmla="*/ 596 w 718"/>
                <a:gd name="T51" fmla="*/ 160 h 549"/>
                <a:gd name="T52" fmla="*/ 633 w 718"/>
                <a:gd name="T53" fmla="*/ 169 h 549"/>
                <a:gd name="T54" fmla="*/ 718 w 718"/>
                <a:gd name="T55" fmla="*/ 84 h 549"/>
                <a:gd name="T56" fmla="*/ 633 w 718"/>
                <a:gd name="T57" fmla="*/ 0 h 549"/>
                <a:gd name="T58" fmla="*/ 84 w 718"/>
                <a:gd name="T59" fmla="*/ 507 h 549"/>
                <a:gd name="T60" fmla="*/ 42 w 718"/>
                <a:gd name="T61" fmla="*/ 465 h 549"/>
                <a:gd name="T62" fmla="*/ 84 w 718"/>
                <a:gd name="T63" fmla="*/ 422 h 549"/>
                <a:gd name="T64" fmla="*/ 126 w 718"/>
                <a:gd name="T65" fmla="*/ 465 h 549"/>
                <a:gd name="T66" fmla="*/ 84 w 718"/>
                <a:gd name="T67" fmla="*/ 507 h 549"/>
                <a:gd name="T68" fmla="*/ 232 w 718"/>
                <a:gd name="T69" fmla="*/ 317 h 549"/>
                <a:gd name="T70" fmla="*/ 190 w 718"/>
                <a:gd name="T71" fmla="*/ 275 h 549"/>
                <a:gd name="T72" fmla="*/ 232 w 718"/>
                <a:gd name="T73" fmla="*/ 233 h 549"/>
                <a:gd name="T74" fmla="*/ 274 w 718"/>
                <a:gd name="T75" fmla="*/ 275 h 549"/>
                <a:gd name="T76" fmla="*/ 232 w 718"/>
                <a:gd name="T77" fmla="*/ 317 h 549"/>
                <a:gd name="T78" fmla="*/ 443 w 718"/>
                <a:gd name="T79" fmla="*/ 422 h 549"/>
                <a:gd name="T80" fmla="*/ 401 w 718"/>
                <a:gd name="T81" fmla="*/ 380 h 549"/>
                <a:gd name="T82" fmla="*/ 443 w 718"/>
                <a:gd name="T83" fmla="*/ 338 h 549"/>
                <a:gd name="T84" fmla="*/ 486 w 718"/>
                <a:gd name="T85" fmla="*/ 380 h 549"/>
                <a:gd name="T86" fmla="*/ 443 w 718"/>
                <a:gd name="T87" fmla="*/ 422 h 549"/>
                <a:gd name="T88" fmla="*/ 633 w 718"/>
                <a:gd name="T89" fmla="*/ 127 h 549"/>
                <a:gd name="T90" fmla="*/ 591 w 718"/>
                <a:gd name="T91" fmla="*/ 84 h 549"/>
                <a:gd name="T92" fmla="*/ 633 w 718"/>
                <a:gd name="T93" fmla="*/ 42 h 549"/>
                <a:gd name="T94" fmla="*/ 675 w 718"/>
                <a:gd name="T95" fmla="*/ 84 h 549"/>
                <a:gd name="T96" fmla="*/ 633 w 718"/>
                <a:gd name="T97" fmla="*/ 12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8" h="549">
                  <a:moveTo>
                    <a:pt x="633" y="0"/>
                  </a:moveTo>
                  <a:cubicBezTo>
                    <a:pt x="587" y="0"/>
                    <a:pt x="549" y="38"/>
                    <a:pt x="549" y="84"/>
                  </a:cubicBezTo>
                  <a:cubicBezTo>
                    <a:pt x="549" y="110"/>
                    <a:pt x="561" y="132"/>
                    <a:pt x="578" y="148"/>
                  </a:cubicBezTo>
                  <a:cubicBezTo>
                    <a:pt x="475" y="302"/>
                    <a:pt x="475" y="302"/>
                    <a:pt x="475" y="302"/>
                  </a:cubicBezTo>
                  <a:cubicBezTo>
                    <a:pt x="466" y="298"/>
                    <a:pt x="455" y="296"/>
                    <a:pt x="443" y="296"/>
                  </a:cubicBezTo>
                  <a:cubicBezTo>
                    <a:pt x="411" y="296"/>
                    <a:pt x="383" y="314"/>
                    <a:pt x="369" y="340"/>
                  </a:cubicBezTo>
                  <a:cubicBezTo>
                    <a:pt x="310" y="305"/>
                    <a:pt x="310" y="305"/>
                    <a:pt x="310" y="305"/>
                  </a:cubicBezTo>
                  <a:cubicBezTo>
                    <a:pt x="314" y="296"/>
                    <a:pt x="316" y="285"/>
                    <a:pt x="316" y="275"/>
                  </a:cubicBezTo>
                  <a:cubicBezTo>
                    <a:pt x="316" y="228"/>
                    <a:pt x="278" y="190"/>
                    <a:pt x="232" y="190"/>
                  </a:cubicBezTo>
                  <a:cubicBezTo>
                    <a:pt x="185" y="190"/>
                    <a:pt x="147" y="228"/>
                    <a:pt x="147" y="275"/>
                  </a:cubicBezTo>
                  <a:cubicBezTo>
                    <a:pt x="147" y="300"/>
                    <a:pt x="159" y="322"/>
                    <a:pt x="176" y="338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119" y="386"/>
                    <a:pt x="102" y="380"/>
                    <a:pt x="84" y="380"/>
                  </a:cubicBezTo>
                  <a:cubicBezTo>
                    <a:pt x="38" y="380"/>
                    <a:pt x="0" y="418"/>
                    <a:pt x="0" y="465"/>
                  </a:cubicBezTo>
                  <a:cubicBezTo>
                    <a:pt x="0" y="511"/>
                    <a:pt x="38" y="549"/>
                    <a:pt x="84" y="549"/>
                  </a:cubicBezTo>
                  <a:cubicBezTo>
                    <a:pt x="130" y="549"/>
                    <a:pt x="168" y="511"/>
                    <a:pt x="168" y="465"/>
                  </a:cubicBezTo>
                  <a:cubicBezTo>
                    <a:pt x="168" y="444"/>
                    <a:pt x="160" y="425"/>
                    <a:pt x="148" y="411"/>
                  </a:cubicBezTo>
                  <a:cubicBezTo>
                    <a:pt x="194" y="350"/>
                    <a:pt x="194" y="350"/>
                    <a:pt x="194" y="350"/>
                  </a:cubicBezTo>
                  <a:cubicBezTo>
                    <a:pt x="205" y="355"/>
                    <a:pt x="218" y="359"/>
                    <a:pt x="232" y="359"/>
                  </a:cubicBezTo>
                  <a:cubicBezTo>
                    <a:pt x="260" y="359"/>
                    <a:pt x="285" y="345"/>
                    <a:pt x="300" y="324"/>
                  </a:cubicBezTo>
                  <a:cubicBezTo>
                    <a:pt x="361" y="360"/>
                    <a:pt x="361" y="360"/>
                    <a:pt x="361" y="360"/>
                  </a:cubicBezTo>
                  <a:cubicBezTo>
                    <a:pt x="360" y="367"/>
                    <a:pt x="359" y="373"/>
                    <a:pt x="359" y="380"/>
                  </a:cubicBezTo>
                  <a:cubicBezTo>
                    <a:pt x="359" y="427"/>
                    <a:pt x="397" y="465"/>
                    <a:pt x="443" y="465"/>
                  </a:cubicBezTo>
                  <a:cubicBezTo>
                    <a:pt x="490" y="465"/>
                    <a:pt x="528" y="427"/>
                    <a:pt x="528" y="380"/>
                  </a:cubicBezTo>
                  <a:cubicBezTo>
                    <a:pt x="528" y="352"/>
                    <a:pt x="514" y="328"/>
                    <a:pt x="494" y="313"/>
                  </a:cubicBezTo>
                  <a:cubicBezTo>
                    <a:pt x="596" y="160"/>
                    <a:pt x="596" y="160"/>
                    <a:pt x="596" y="160"/>
                  </a:cubicBezTo>
                  <a:cubicBezTo>
                    <a:pt x="607" y="165"/>
                    <a:pt x="620" y="169"/>
                    <a:pt x="633" y="169"/>
                  </a:cubicBezTo>
                  <a:cubicBezTo>
                    <a:pt x="680" y="169"/>
                    <a:pt x="718" y="131"/>
                    <a:pt x="718" y="84"/>
                  </a:cubicBezTo>
                  <a:cubicBezTo>
                    <a:pt x="718" y="38"/>
                    <a:pt x="680" y="0"/>
                    <a:pt x="633" y="0"/>
                  </a:cubicBezTo>
                  <a:close/>
                  <a:moveTo>
                    <a:pt x="84" y="507"/>
                  </a:moveTo>
                  <a:cubicBezTo>
                    <a:pt x="61" y="507"/>
                    <a:pt x="42" y="488"/>
                    <a:pt x="42" y="465"/>
                  </a:cubicBezTo>
                  <a:cubicBezTo>
                    <a:pt x="42" y="441"/>
                    <a:pt x="61" y="422"/>
                    <a:pt x="84" y="422"/>
                  </a:cubicBezTo>
                  <a:cubicBezTo>
                    <a:pt x="107" y="422"/>
                    <a:pt x="126" y="441"/>
                    <a:pt x="126" y="465"/>
                  </a:cubicBezTo>
                  <a:cubicBezTo>
                    <a:pt x="126" y="488"/>
                    <a:pt x="107" y="507"/>
                    <a:pt x="84" y="507"/>
                  </a:cubicBezTo>
                  <a:close/>
                  <a:moveTo>
                    <a:pt x="232" y="317"/>
                  </a:moveTo>
                  <a:cubicBezTo>
                    <a:pt x="209" y="317"/>
                    <a:pt x="190" y="298"/>
                    <a:pt x="190" y="275"/>
                  </a:cubicBezTo>
                  <a:cubicBezTo>
                    <a:pt x="190" y="251"/>
                    <a:pt x="209" y="233"/>
                    <a:pt x="232" y="233"/>
                  </a:cubicBezTo>
                  <a:cubicBezTo>
                    <a:pt x="255" y="233"/>
                    <a:pt x="274" y="251"/>
                    <a:pt x="274" y="275"/>
                  </a:cubicBezTo>
                  <a:cubicBezTo>
                    <a:pt x="274" y="298"/>
                    <a:pt x="255" y="317"/>
                    <a:pt x="232" y="317"/>
                  </a:cubicBezTo>
                  <a:close/>
                  <a:moveTo>
                    <a:pt x="443" y="422"/>
                  </a:moveTo>
                  <a:cubicBezTo>
                    <a:pt x="420" y="422"/>
                    <a:pt x="401" y="403"/>
                    <a:pt x="401" y="380"/>
                  </a:cubicBezTo>
                  <a:cubicBezTo>
                    <a:pt x="401" y="357"/>
                    <a:pt x="420" y="338"/>
                    <a:pt x="443" y="338"/>
                  </a:cubicBezTo>
                  <a:cubicBezTo>
                    <a:pt x="467" y="338"/>
                    <a:pt x="486" y="357"/>
                    <a:pt x="486" y="380"/>
                  </a:cubicBezTo>
                  <a:cubicBezTo>
                    <a:pt x="486" y="403"/>
                    <a:pt x="467" y="422"/>
                    <a:pt x="443" y="422"/>
                  </a:cubicBezTo>
                  <a:close/>
                  <a:moveTo>
                    <a:pt x="633" y="127"/>
                  </a:moveTo>
                  <a:cubicBezTo>
                    <a:pt x="610" y="127"/>
                    <a:pt x="591" y="108"/>
                    <a:pt x="591" y="84"/>
                  </a:cubicBezTo>
                  <a:cubicBezTo>
                    <a:pt x="591" y="61"/>
                    <a:pt x="610" y="42"/>
                    <a:pt x="633" y="42"/>
                  </a:cubicBezTo>
                  <a:cubicBezTo>
                    <a:pt x="657" y="42"/>
                    <a:pt x="675" y="61"/>
                    <a:pt x="675" y="84"/>
                  </a:cubicBezTo>
                  <a:cubicBezTo>
                    <a:pt x="675" y="108"/>
                    <a:pt x="657" y="127"/>
                    <a:pt x="633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id-ID" sz="160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4"/>
          <p:cNvGrpSpPr/>
          <p:nvPr/>
        </p:nvGrpSpPr>
        <p:grpSpPr>
          <a:xfrm>
            <a:off x="7275634" y="5163991"/>
            <a:ext cx="546143" cy="546143"/>
            <a:chOff x="3960763" y="3390601"/>
            <a:chExt cx="684000" cy="684000"/>
          </a:xfrm>
        </p:grpSpPr>
        <p:sp>
          <p:nvSpPr>
            <p:cNvPr id="27" name="Oval 107"/>
            <p:cNvSpPr/>
            <p:nvPr/>
          </p:nvSpPr>
          <p:spPr>
            <a:xfrm>
              <a:off x="3960763" y="3390601"/>
              <a:ext cx="684000" cy="68400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 sz="16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4" name="Group 108"/>
            <p:cNvGrpSpPr>
              <a:grpSpLocks noChangeAspect="1"/>
            </p:cNvGrpSpPr>
            <p:nvPr/>
          </p:nvGrpSpPr>
          <p:grpSpPr>
            <a:xfrm>
              <a:off x="4090091" y="3572496"/>
              <a:ext cx="417293" cy="333927"/>
              <a:chOff x="6069013" y="-1522413"/>
              <a:chExt cx="4465637" cy="3573463"/>
            </a:xfrm>
            <a:solidFill>
              <a:schemeClr val="accent1"/>
            </a:solidFill>
          </p:grpSpPr>
          <p:sp>
            <p:nvSpPr>
              <p:cNvPr id="35" name="Freeform 14"/>
              <p:cNvSpPr/>
              <p:nvPr/>
            </p:nvSpPr>
            <p:spPr bwMode="auto">
              <a:xfrm>
                <a:off x="6069013" y="-1522413"/>
                <a:ext cx="4465637" cy="2979738"/>
              </a:xfrm>
              <a:custGeom>
                <a:avLst/>
                <a:gdLst>
                  <a:gd name="T0" fmla="*/ 869 w 1188"/>
                  <a:gd name="T1" fmla="*/ 792 h 792"/>
                  <a:gd name="T2" fmla="*/ 830 w 1188"/>
                  <a:gd name="T3" fmla="*/ 753 h 792"/>
                  <a:gd name="T4" fmla="*/ 869 w 1188"/>
                  <a:gd name="T5" fmla="*/ 713 h 792"/>
                  <a:gd name="T6" fmla="*/ 949 w 1188"/>
                  <a:gd name="T7" fmla="*/ 713 h 792"/>
                  <a:gd name="T8" fmla="*/ 953 w 1188"/>
                  <a:gd name="T9" fmla="*/ 713 h 792"/>
                  <a:gd name="T10" fmla="*/ 955 w 1188"/>
                  <a:gd name="T11" fmla="*/ 713 h 792"/>
                  <a:gd name="T12" fmla="*/ 1109 w 1188"/>
                  <a:gd name="T13" fmla="*/ 555 h 792"/>
                  <a:gd name="T14" fmla="*/ 951 w 1188"/>
                  <a:gd name="T15" fmla="*/ 396 h 792"/>
                  <a:gd name="T16" fmla="*/ 915 w 1188"/>
                  <a:gd name="T17" fmla="*/ 401 h 792"/>
                  <a:gd name="T18" fmla="*/ 879 w 1188"/>
                  <a:gd name="T19" fmla="*/ 391 h 792"/>
                  <a:gd name="T20" fmla="*/ 867 w 1188"/>
                  <a:gd name="T21" fmla="*/ 356 h 792"/>
                  <a:gd name="T22" fmla="*/ 871 w 1188"/>
                  <a:gd name="T23" fmla="*/ 317 h 792"/>
                  <a:gd name="T24" fmla="*/ 634 w 1188"/>
                  <a:gd name="T25" fmla="*/ 79 h 792"/>
                  <a:gd name="T26" fmla="*/ 398 w 1188"/>
                  <a:gd name="T27" fmla="*/ 296 h 792"/>
                  <a:gd name="T28" fmla="*/ 380 w 1188"/>
                  <a:gd name="T29" fmla="*/ 326 h 792"/>
                  <a:gd name="T30" fmla="*/ 345 w 1188"/>
                  <a:gd name="T31" fmla="*/ 330 h 792"/>
                  <a:gd name="T32" fmla="*/ 277 w 1188"/>
                  <a:gd name="T33" fmla="*/ 317 h 792"/>
                  <a:gd name="T34" fmla="*/ 79 w 1188"/>
                  <a:gd name="T35" fmla="*/ 515 h 792"/>
                  <a:gd name="T36" fmla="*/ 272 w 1188"/>
                  <a:gd name="T37" fmla="*/ 713 h 792"/>
                  <a:gd name="T38" fmla="*/ 275 w 1188"/>
                  <a:gd name="T39" fmla="*/ 713 h 792"/>
                  <a:gd name="T40" fmla="*/ 295 w 1188"/>
                  <a:gd name="T41" fmla="*/ 713 h 792"/>
                  <a:gd name="T42" fmla="*/ 358 w 1188"/>
                  <a:gd name="T43" fmla="*/ 713 h 792"/>
                  <a:gd name="T44" fmla="*/ 398 w 1188"/>
                  <a:gd name="T45" fmla="*/ 753 h 792"/>
                  <a:gd name="T46" fmla="*/ 358 w 1188"/>
                  <a:gd name="T47" fmla="*/ 792 h 792"/>
                  <a:gd name="T48" fmla="*/ 282 w 1188"/>
                  <a:gd name="T49" fmla="*/ 792 h 792"/>
                  <a:gd name="T50" fmla="*/ 277 w 1188"/>
                  <a:gd name="T51" fmla="*/ 792 h 792"/>
                  <a:gd name="T52" fmla="*/ 0 w 1188"/>
                  <a:gd name="T53" fmla="*/ 515 h 792"/>
                  <a:gd name="T54" fmla="*/ 277 w 1188"/>
                  <a:gd name="T55" fmla="*/ 238 h 792"/>
                  <a:gd name="T56" fmla="*/ 327 w 1188"/>
                  <a:gd name="T57" fmla="*/ 242 h 792"/>
                  <a:gd name="T58" fmla="*/ 634 w 1188"/>
                  <a:gd name="T59" fmla="*/ 0 h 792"/>
                  <a:gd name="T60" fmla="*/ 950 w 1188"/>
                  <a:gd name="T61" fmla="*/ 317 h 792"/>
                  <a:gd name="T62" fmla="*/ 950 w 1188"/>
                  <a:gd name="T63" fmla="*/ 317 h 792"/>
                  <a:gd name="T64" fmla="*/ 951 w 1188"/>
                  <a:gd name="T65" fmla="*/ 317 h 792"/>
                  <a:gd name="T66" fmla="*/ 1188 w 1188"/>
                  <a:gd name="T67" fmla="*/ 555 h 792"/>
                  <a:gd name="T68" fmla="*/ 951 w 1188"/>
                  <a:gd name="T69" fmla="*/ 792 h 792"/>
                  <a:gd name="T70" fmla="*/ 946 w 1188"/>
                  <a:gd name="T71" fmla="*/ 792 h 792"/>
                  <a:gd name="T72" fmla="*/ 869 w 1188"/>
                  <a:gd name="T73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88" h="792">
                    <a:moveTo>
                      <a:pt x="869" y="792"/>
                    </a:moveTo>
                    <a:cubicBezTo>
                      <a:pt x="847" y="792"/>
                      <a:pt x="830" y="775"/>
                      <a:pt x="830" y="753"/>
                    </a:cubicBezTo>
                    <a:cubicBezTo>
                      <a:pt x="830" y="731"/>
                      <a:pt x="847" y="713"/>
                      <a:pt x="869" y="713"/>
                    </a:cubicBezTo>
                    <a:cubicBezTo>
                      <a:pt x="949" y="713"/>
                      <a:pt x="949" y="713"/>
                      <a:pt x="949" y="713"/>
                    </a:cubicBezTo>
                    <a:cubicBezTo>
                      <a:pt x="950" y="713"/>
                      <a:pt x="952" y="713"/>
                      <a:pt x="953" y="713"/>
                    </a:cubicBezTo>
                    <a:cubicBezTo>
                      <a:pt x="954" y="713"/>
                      <a:pt x="955" y="713"/>
                      <a:pt x="955" y="713"/>
                    </a:cubicBezTo>
                    <a:cubicBezTo>
                      <a:pt x="1041" y="710"/>
                      <a:pt x="1109" y="640"/>
                      <a:pt x="1109" y="555"/>
                    </a:cubicBezTo>
                    <a:cubicBezTo>
                      <a:pt x="1109" y="467"/>
                      <a:pt x="1038" y="396"/>
                      <a:pt x="951" y="396"/>
                    </a:cubicBezTo>
                    <a:cubicBezTo>
                      <a:pt x="940" y="396"/>
                      <a:pt x="928" y="398"/>
                      <a:pt x="915" y="401"/>
                    </a:cubicBezTo>
                    <a:cubicBezTo>
                      <a:pt x="902" y="404"/>
                      <a:pt x="889" y="400"/>
                      <a:pt x="879" y="391"/>
                    </a:cubicBezTo>
                    <a:cubicBezTo>
                      <a:pt x="870" y="382"/>
                      <a:pt x="865" y="369"/>
                      <a:pt x="867" y="356"/>
                    </a:cubicBezTo>
                    <a:cubicBezTo>
                      <a:pt x="869" y="343"/>
                      <a:pt x="871" y="330"/>
                      <a:pt x="871" y="317"/>
                    </a:cubicBezTo>
                    <a:cubicBezTo>
                      <a:pt x="871" y="186"/>
                      <a:pt x="765" y="79"/>
                      <a:pt x="634" y="79"/>
                    </a:cubicBezTo>
                    <a:cubicBezTo>
                      <a:pt x="510" y="79"/>
                      <a:pt x="409" y="172"/>
                      <a:pt x="398" y="296"/>
                    </a:cubicBezTo>
                    <a:cubicBezTo>
                      <a:pt x="397" y="308"/>
                      <a:pt x="390" y="319"/>
                      <a:pt x="380" y="326"/>
                    </a:cubicBezTo>
                    <a:cubicBezTo>
                      <a:pt x="370" y="332"/>
                      <a:pt x="357" y="334"/>
                      <a:pt x="345" y="330"/>
                    </a:cubicBezTo>
                    <a:cubicBezTo>
                      <a:pt x="322" y="321"/>
                      <a:pt x="300" y="317"/>
                      <a:pt x="277" y="317"/>
                    </a:cubicBezTo>
                    <a:cubicBezTo>
                      <a:pt x="168" y="317"/>
                      <a:pt x="79" y="406"/>
                      <a:pt x="79" y="515"/>
                    </a:cubicBezTo>
                    <a:cubicBezTo>
                      <a:pt x="79" y="623"/>
                      <a:pt x="165" y="710"/>
                      <a:pt x="272" y="713"/>
                    </a:cubicBezTo>
                    <a:cubicBezTo>
                      <a:pt x="273" y="713"/>
                      <a:pt x="274" y="713"/>
                      <a:pt x="275" y="713"/>
                    </a:cubicBezTo>
                    <a:cubicBezTo>
                      <a:pt x="295" y="713"/>
                      <a:pt x="295" y="713"/>
                      <a:pt x="295" y="713"/>
                    </a:cubicBezTo>
                    <a:cubicBezTo>
                      <a:pt x="358" y="713"/>
                      <a:pt x="358" y="713"/>
                      <a:pt x="358" y="713"/>
                    </a:cubicBezTo>
                    <a:cubicBezTo>
                      <a:pt x="380" y="713"/>
                      <a:pt x="398" y="731"/>
                      <a:pt x="398" y="753"/>
                    </a:cubicBezTo>
                    <a:cubicBezTo>
                      <a:pt x="398" y="775"/>
                      <a:pt x="380" y="792"/>
                      <a:pt x="358" y="792"/>
                    </a:cubicBezTo>
                    <a:cubicBezTo>
                      <a:pt x="282" y="792"/>
                      <a:pt x="282" y="792"/>
                      <a:pt x="282" y="792"/>
                    </a:cubicBezTo>
                    <a:cubicBezTo>
                      <a:pt x="281" y="792"/>
                      <a:pt x="279" y="792"/>
                      <a:pt x="277" y="792"/>
                    </a:cubicBezTo>
                    <a:cubicBezTo>
                      <a:pt x="124" y="792"/>
                      <a:pt x="0" y="668"/>
                      <a:pt x="0" y="515"/>
                    </a:cubicBezTo>
                    <a:cubicBezTo>
                      <a:pt x="0" y="362"/>
                      <a:pt x="124" y="238"/>
                      <a:pt x="277" y="238"/>
                    </a:cubicBezTo>
                    <a:cubicBezTo>
                      <a:pt x="294" y="238"/>
                      <a:pt x="310" y="239"/>
                      <a:pt x="327" y="242"/>
                    </a:cubicBezTo>
                    <a:cubicBezTo>
                      <a:pt x="360" y="101"/>
                      <a:pt x="485" y="0"/>
                      <a:pt x="634" y="0"/>
                    </a:cubicBezTo>
                    <a:cubicBezTo>
                      <a:pt x="808" y="0"/>
                      <a:pt x="950" y="142"/>
                      <a:pt x="950" y="317"/>
                    </a:cubicBezTo>
                    <a:cubicBezTo>
                      <a:pt x="950" y="317"/>
                      <a:pt x="950" y="317"/>
                      <a:pt x="950" y="317"/>
                    </a:cubicBezTo>
                    <a:cubicBezTo>
                      <a:pt x="951" y="317"/>
                      <a:pt x="951" y="317"/>
                      <a:pt x="951" y="317"/>
                    </a:cubicBezTo>
                    <a:cubicBezTo>
                      <a:pt x="1082" y="317"/>
                      <a:pt x="1188" y="424"/>
                      <a:pt x="1188" y="555"/>
                    </a:cubicBezTo>
                    <a:cubicBezTo>
                      <a:pt x="1188" y="686"/>
                      <a:pt x="1082" y="792"/>
                      <a:pt x="951" y="792"/>
                    </a:cubicBezTo>
                    <a:cubicBezTo>
                      <a:pt x="949" y="792"/>
                      <a:pt x="947" y="792"/>
                      <a:pt x="946" y="792"/>
                    </a:cubicBezTo>
                    <a:lnTo>
                      <a:pt x="869" y="79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7707313" y="-479425"/>
                <a:ext cx="1484312" cy="2530475"/>
              </a:xfrm>
              <a:custGeom>
                <a:avLst/>
                <a:gdLst>
                  <a:gd name="T0" fmla="*/ 935 w 935"/>
                  <a:gd name="T1" fmla="*/ 656 h 1594"/>
                  <a:gd name="T2" fmla="*/ 561 w 935"/>
                  <a:gd name="T3" fmla="*/ 656 h 1594"/>
                  <a:gd name="T4" fmla="*/ 561 w 935"/>
                  <a:gd name="T5" fmla="*/ 0 h 1594"/>
                  <a:gd name="T6" fmla="*/ 0 w 935"/>
                  <a:gd name="T7" fmla="*/ 940 h 1594"/>
                  <a:gd name="T8" fmla="*/ 374 w 935"/>
                  <a:gd name="T9" fmla="*/ 940 h 1594"/>
                  <a:gd name="T10" fmla="*/ 374 w 935"/>
                  <a:gd name="T11" fmla="*/ 1594 h 1594"/>
                  <a:gd name="T12" fmla="*/ 935 w 935"/>
                  <a:gd name="T13" fmla="*/ 656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5" h="1594">
                    <a:moveTo>
                      <a:pt x="935" y="656"/>
                    </a:moveTo>
                    <a:lnTo>
                      <a:pt x="561" y="656"/>
                    </a:lnTo>
                    <a:lnTo>
                      <a:pt x="561" y="0"/>
                    </a:lnTo>
                    <a:lnTo>
                      <a:pt x="0" y="940"/>
                    </a:lnTo>
                    <a:lnTo>
                      <a:pt x="374" y="940"/>
                    </a:lnTo>
                    <a:lnTo>
                      <a:pt x="374" y="1594"/>
                    </a:lnTo>
                    <a:lnTo>
                      <a:pt x="935" y="6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 sz="160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7" name="TextBox 112"/>
          <p:cNvSpPr txBox="1"/>
          <p:nvPr/>
        </p:nvSpPr>
        <p:spPr>
          <a:xfrm>
            <a:off x="7828280" y="4343669"/>
            <a:ext cx="228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Website bán hàng</a:t>
            </a:r>
            <a:endParaRPr lang="en-US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115"/>
          <p:cNvSpPr txBox="1"/>
          <p:nvPr/>
        </p:nvSpPr>
        <p:spPr>
          <a:xfrm>
            <a:off x="7828280" y="5229225"/>
            <a:ext cx="235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vi-VN" altLang="zh-CN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Công cụ phát </a:t>
            </a:r>
            <a:r>
              <a:rPr lang="vi-VN" altLang="zh-CN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triển</a:t>
            </a:r>
            <a:endParaRPr lang="vi-VN" altLang="zh-CN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984885" y="136630"/>
            <a:ext cx="51943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3200" b="1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THƯƠNG MẠI ĐIỆN TỬ </a:t>
            </a:r>
            <a:endParaRPr lang="vi-VN" altLang="zh-CN" sz="3200" b="1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Arc 20"/>
          <p:cNvSpPr/>
          <p:nvPr/>
        </p:nvSpPr>
        <p:spPr>
          <a:xfrm rot="12337402">
            <a:off x="1943777" y="3064925"/>
            <a:ext cx="2669490" cy="2669489"/>
          </a:xfrm>
          <a:prstGeom prst="arc">
            <a:avLst>
              <a:gd name="adj1" fmla="val 16200000"/>
              <a:gd name="adj2" fmla="val 19593963"/>
            </a:avLst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16195" y="1551733"/>
            <a:ext cx="3124654" cy="3879658"/>
            <a:chOff x="1891366" y="1996387"/>
            <a:chExt cx="3124654" cy="3879658"/>
          </a:xfrm>
        </p:grpSpPr>
        <p:sp>
          <p:nvSpPr>
            <p:cNvPr id="5" name="Oval 2"/>
            <p:cNvSpPr/>
            <p:nvPr/>
          </p:nvSpPr>
          <p:spPr>
            <a:xfrm>
              <a:off x="2835656" y="1996387"/>
              <a:ext cx="1435592" cy="14355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"/>
            <p:cNvSpPr/>
            <p:nvPr/>
          </p:nvSpPr>
          <p:spPr>
            <a:xfrm>
              <a:off x="3630571" y="2992996"/>
              <a:ext cx="1245762" cy="12457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Oval 4"/>
            <p:cNvSpPr/>
            <p:nvPr/>
          </p:nvSpPr>
          <p:spPr>
            <a:xfrm>
              <a:off x="2123792" y="3728589"/>
              <a:ext cx="2147457" cy="214745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Arc 5"/>
            <p:cNvSpPr/>
            <p:nvPr/>
          </p:nvSpPr>
          <p:spPr>
            <a:xfrm rot="12337402">
              <a:off x="2600696" y="2086710"/>
              <a:ext cx="1518802" cy="1518801"/>
            </a:xfrm>
            <a:prstGeom prst="arc">
              <a:avLst>
                <a:gd name="adj1" fmla="val 16200000"/>
                <a:gd name="adj2" fmla="val 1998494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Arc 7"/>
            <p:cNvSpPr/>
            <p:nvPr/>
          </p:nvSpPr>
          <p:spPr>
            <a:xfrm rot="6202690">
              <a:off x="3715480" y="3131135"/>
              <a:ext cx="1300540" cy="1300540"/>
            </a:xfrm>
            <a:prstGeom prst="arc">
              <a:avLst>
                <a:gd name="adj1" fmla="val 16200000"/>
                <a:gd name="adj2" fmla="val 1959396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>
              <a:off x="4488705" y="4333715"/>
              <a:ext cx="136026" cy="135816"/>
            </a:xfrm>
            <a:custGeom>
              <a:avLst/>
              <a:gdLst>
                <a:gd name="T0" fmla="*/ 1478 w 1497"/>
                <a:gd name="T1" fmla="*/ 782 h 1497"/>
                <a:gd name="T2" fmla="*/ 782 w 1497"/>
                <a:gd name="T3" fmla="*/ 1478 h 1497"/>
                <a:gd name="T4" fmla="*/ 714 w 1497"/>
                <a:gd name="T5" fmla="*/ 1478 h 1497"/>
                <a:gd name="T6" fmla="*/ 19 w 1497"/>
                <a:gd name="T7" fmla="*/ 782 h 1497"/>
                <a:gd name="T8" fmla="*/ 19 w 1497"/>
                <a:gd name="T9" fmla="*/ 714 h 1497"/>
                <a:gd name="T10" fmla="*/ 714 w 1497"/>
                <a:gd name="T11" fmla="*/ 19 h 1497"/>
                <a:gd name="T12" fmla="*/ 782 w 1497"/>
                <a:gd name="T13" fmla="*/ 19 h 1497"/>
                <a:gd name="T14" fmla="*/ 1478 w 1497"/>
                <a:gd name="T15" fmla="*/ 714 h 1497"/>
                <a:gd name="T16" fmla="*/ 1478 w 1497"/>
                <a:gd name="T17" fmla="*/ 78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7" h="1497">
                  <a:moveTo>
                    <a:pt x="1478" y="782"/>
                  </a:moveTo>
                  <a:cubicBezTo>
                    <a:pt x="782" y="1478"/>
                    <a:pt x="782" y="1478"/>
                    <a:pt x="782" y="1478"/>
                  </a:cubicBezTo>
                  <a:cubicBezTo>
                    <a:pt x="764" y="1497"/>
                    <a:pt x="733" y="1497"/>
                    <a:pt x="714" y="1478"/>
                  </a:cubicBezTo>
                  <a:cubicBezTo>
                    <a:pt x="19" y="782"/>
                    <a:pt x="19" y="782"/>
                    <a:pt x="19" y="782"/>
                  </a:cubicBezTo>
                  <a:cubicBezTo>
                    <a:pt x="0" y="764"/>
                    <a:pt x="0" y="733"/>
                    <a:pt x="19" y="714"/>
                  </a:cubicBezTo>
                  <a:cubicBezTo>
                    <a:pt x="714" y="19"/>
                    <a:pt x="714" y="19"/>
                    <a:pt x="714" y="19"/>
                  </a:cubicBezTo>
                  <a:cubicBezTo>
                    <a:pt x="733" y="0"/>
                    <a:pt x="764" y="0"/>
                    <a:pt x="782" y="19"/>
                  </a:cubicBezTo>
                  <a:cubicBezTo>
                    <a:pt x="1478" y="714"/>
                    <a:pt x="1478" y="714"/>
                    <a:pt x="1478" y="714"/>
                  </a:cubicBezTo>
                  <a:cubicBezTo>
                    <a:pt x="1497" y="733"/>
                    <a:pt x="1497" y="764"/>
                    <a:pt x="1478" y="7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rPr>
                <a:t>2</a:t>
              </a:r>
              <a:endParaRPr lang="en-US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2548425" y="2810540"/>
              <a:ext cx="568771" cy="805337"/>
              <a:chOff x="1982245" y="2907262"/>
              <a:chExt cx="672769" cy="952590"/>
            </a:xfrm>
            <a:solidFill>
              <a:schemeClr val="accent1"/>
            </a:solidFill>
          </p:grpSpPr>
          <p:sp>
            <p:nvSpPr>
              <p:cNvPr id="37" name="Freeform 15"/>
              <p:cNvSpPr/>
              <p:nvPr/>
            </p:nvSpPr>
            <p:spPr bwMode="auto">
              <a:xfrm>
                <a:off x="1982245" y="2907262"/>
                <a:ext cx="160898" cy="160649"/>
              </a:xfrm>
              <a:custGeom>
                <a:avLst/>
                <a:gdLst>
                  <a:gd name="T0" fmla="*/ 1478 w 1497"/>
                  <a:gd name="T1" fmla="*/ 782 h 1497"/>
                  <a:gd name="T2" fmla="*/ 782 w 1497"/>
                  <a:gd name="T3" fmla="*/ 1478 h 1497"/>
                  <a:gd name="T4" fmla="*/ 714 w 1497"/>
                  <a:gd name="T5" fmla="*/ 1478 h 1497"/>
                  <a:gd name="T6" fmla="*/ 19 w 1497"/>
                  <a:gd name="T7" fmla="*/ 782 h 1497"/>
                  <a:gd name="T8" fmla="*/ 19 w 1497"/>
                  <a:gd name="T9" fmla="*/ 714 h 1497"/>
                  <a:gd name="T10" fmla="*/ 714 w 1497"/>
                  <a:gd name="T11" fmla="*/ 19 h 1497"/>
                  <a:gd name="T12" fmla="*/ 782 w 1497"/>
                  <a:gd name="T13" fmla="*/ 19 h 1497"/>
                  <a:gd name="T14" fmla="*/ 1478 w 1497"/>
                  <a:gd name="T15" fmla="*/ 714 h 1497"/>
                  <a:gd name="T16" fmla="*/ 1478 w 1497"/>
                  <a:gd name="T17" fmla="*/ 782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7" h="1497">
                    <a:moveTo>
                      <a:pt x="1478" y="782"/>
                    </a:moveTo>
                    <a:cubicBezTo>
                      <a:pt x="782" y="1478"/>
                      <a:pt x="782" y="1478"/>
                      <a:pt x="782" y="1478"/>
                    </a:cubicBezTo>
                    <a:cubicBezTo>
                      <a:pt x="764" y="1497"/>
                      <a:pt x="733" y="1497"/>
                      <a:pt x="714" y="1478"/>
                    </a:cubicBezTo>
                    <a:cubicBezTo>
                      <a:pt x="19" y="782"/>
                      <a:pt x="19" y="782"/>
                      <a:pt x="19" y="782"/>
                    </a:cubicBezTo>
                    <a:cubicBezTo>
                      <a:pt x="0" y="764"/>
                      <a:pt x="0" y="733"/>
                      <a:pt x="19" y="714"/>
                    </a:cubicBezTo>
                    <a:cubicBezTo>
                      <a:pt x="714" y="19"/>
                      <a:pt x="714" y="19"/>
                      <a:pt x="714" y="19"/>
                    </a:cubicBezTo>
                    <a:cubicBezTo>
                      <a:pt x="733" y="0"/>
                      <a:pt x="764" y="0"/>
                      <a:pt x="782" y="19"/>
                    </a:cubicBezTo>
                    <a:cubicBezTo>
                      <a:pt x="1478" y="714"/>
                      <a:pt x="1478" y="714"/>
                      <a:pt x="1478" y="714"/>
                    </a:cubicBezTo>
                    <a:cubicBezTo>
                      <a:pt x="1497" y="733"/>
                      <a:pt x="1497" y="764"/>
                      <a:pt x="1478" y="7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dirty="0">
                    <a:latin typeface="Open Sans" panose="020B0606030504020204" charset="0"/>
                    <a:ea typeface="Open Sans" panose="020B0606030504020204" charset="0"/>
                    <a:cs typeface="+mn-ea"/>
                    <a:sym typeface="Arial" panose="020B0604020202020204" pitchFamily="34" charset="0"/>
                  </a:rPr>
                  <a:t>1</a:t>
                </a:r>
                <a:endPara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2494116" y="3699203"/>
                <a:ext cx="160898" cy="160649"/>
              </a:xfrm>
              <a:custGeom>
                <a:avLst/>
                <a:gdLst>
                  <a:gd name="T0" fmla="*/ 1478 w 1497"/>
                  <a:gd name="T1" fmla="*/ 782 h 1497"/>
                  <a:gd name="T2" fmla="*/ 782 w 1497"/>
                  <a:gd name="T3" fmla="*/ 1478 h 1497"/>
                  <a:gd name="T4" fmla="*/ 714 w 1497"/>
                  <a:gd name="T5" fmla="*/ 1478 h 1497"/>
                  <a:gd name="T6" fmla="*/ 19 w 1497"/>
                  <a:gd name="T7" fmla="*/ 782 h 1497"/>
                  <a:gd name="T8" fmla="*/ 19 w 1497"/>
                  <a:gd name="T9" fmla="*/ 714 h 1497"/>
                  <a:gd name="T10" fmla="*/ 714 w 1497"/>
                  <a:gd name="T11" fmla="*/ 19 h 1497"/>
                  <a:gd name="T12" fmla="*/ 782 w 1497"/>
                  <a:gd name="T13" fmla="*/ 19 h 1497"/>
                  <a:gd name="T14" fmla="*/ 1478 w 1497"/>
                  <a:gd name="T15" fmla="*/ 714 h 1497"/>
                  <a:gd name="T16" fmla="*/ 1478 w 1497"/>
                  <a:gd name="T17" fmla="*/ 782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7" h="1497">
                    <a:moveTo>
                      <a:pt x="1478" y="782"/>
                    </a:moveTo>
                    <a:cubicBezTo>
                      <a:pt x="782" y="1478"/>
                      <a:pt x="782" y="1478"/>
                      <a:pt x="782" y="1478"/>
                    </a:cubicBezTo>
                    <a:cubicBezTo>
                      <a:pt x="764" y="1497"/>
                      <a:pt x="733" y="1497"/>
                      <a:pt x="714" y="1478"/>
                    </a:cubicBezTo>
                    <a:cubicBezTo>
                      <a:pt x="19" y="782"/>
                      <a:pt x="19" y="782"/>
                      <a:pt x="19" y="782"/>
                    </a:cubicBezTo>
                    <a:cubicBezTo>
                      <a:pt x="0" y="764"/>
                      <a:pt x="0" y="733"/>
                      <a:pt x="19" y="714"/>
                    </a:cubicBezTo>
                    <a:cubicBezTo>
                      <a:pt x="714" y="19"/>
                      <a:pt x="714" y="19"/>
                      <a:pt x="714" y="19"/>
                    </a:cubicBezTo>
                    <a:cubicBezTo>
                      <a:pt x="733" y="0"/>
                      <a:pt x="764" y="0"/>
                      <a:pt x="782" y="19"/>
                    </a:cubicBezTo>
                    <a:cubicBezTo>
                      <a:pt x="1478" y="714"/>
                      <a:pt x="1478" y="714"/>
                      <a:pt x="1478" y="714"/>
                    </a:cubicBezTo>
                    <a:cubicBezTo>
                      <a:pt x="1497" y="733"/>
                      <a:pt x="1497" y="764"/>
                      <a:pt x="1478" y="7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dirty="0">
                    <a:latin typeface="Open Sans" panose="020B0606030504020204" charset="0"/>
                    <a:ea typeface="Open Sans" panose="020B0606030504020204" charset="0"/>
                    <a:cs typeface="+mn-ea"/>
                    <a:sym typeface="Arial" panose="020B0604020202020204" pitchFamily="34" charset="0"/>
                  </a:rPr>
                  <a:t>.</a:t>
                </a:r>
                <a:endPara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Freeform 15"/>
            <p:cNvSpPr/>
            <p:nvPr/>
          </p:nvSpPr>
          <p:spPr bwMode="auto">
            <a:xfrm>
              <a:off x="1891366" y="4929036"/>
              <a:ext cx="136026" cy="135816"/>
            </a:xfrm>
            <a:custGeom>
              <a:avLst/>
              <a:gdLst>
                <a:gd name="T0" fmla="*/ 1478 w 1497"/>
                <a:gd name="T1" fmla="*/ 782 h 1497"/>
                <a:gd name="T2" fmla="*/ 782 w 1497"/>
                <a:gd name="T3" fmla="*/ 1478 h 1497"/>
                <a:gd name="T4" fmla="*/ 714 w 1497"/>
                <a:gd name="T5" fmla="*/ 1478 h 1497"/>
                <a:gd name="T6" fmla="*/ 19 w 1497"/>
                <a:gd name="T7" fmla="*/ 782 h 1497"/>
                <a:gd name="T8" fmla="*/ 19 w 1497"/>
                <a:gd name="T9" fmla="*/ 714 h 1497"/>
                <a:gd name="T10" fmla="*/ 714 w 1497"/>
                <a:gd name="T11" fmla="*/ 19 h 1497"/>
                <a:gd name="T12" fmla="*/ 782 w 1497"/>
                <a:gd name="T13" fmla="*/ 19 h 1497"/>
                <a:gd name="T14" fmla="*/ 1478 w 1497"/>
                <a:gd name="T15" fmla="*/ 714 h 1497"/>
                <a:gd name="T16" fmla="*/ 1478 w 1497"/>
                <a:gd name="T17" fmla="*/ 78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7" h="1497">
                  <a:moveTo>
                    <a:pt x="1478" y="782"/>
                  </a:moveTo>
                  <a:cubicBezTo>
                    <a:pt x="782" y="1478"/>
                    <a:pt x="782" y="1478"/>
                    <a:pt x="782" y="1478"/>
                  </a:cubicBezTo>
                  <a:cubicBezTo>
                    <a:pt x="764" y="1497"/>
                    <a:pt x="733" y="1497"/>
                    <a:pt x="714" y="1478"/>
                  </a:cubicBezTo>
                  <a:cubicBezTo>
                    <a:pt x="19" y="782"/>
                    <a:pt x="19" y="782"/>
                    <a:pt x="19" y="782"/>
                  </a:cubicBezTo>
                  <a:cubicBezTo>
                    <a:pt x="0" y="764"/>
                    <a:pt x="0" y="733"/>
                    <a:pt x="19" y="714"/>
                  </a:cubicBezTo>
                  <a:cubicBezTo>
                    <a:pt x="714" y="19"/>
                    <a:pt x="714" y="19"/>
                    <a:pt x="714" y="19"/>
                  </a:cubicBezTo>
                  <a:cubicBezTo>
                    <a:pt x="733" y="0"/>
                    <a:pt x="764" y="0"/>
                    <a:pt x="782" y="19"/>
                  </a:cubicBezTo>
                  <a:cubicBezTo>
                    <a:pt x="1478" y="714"/>
                    <a:pt x="1478" y="714"/>
                    <a:pt x="1478" y="714"/>
                  </a:cubicBezTo>
                  <a:cubicBezTo>
                    <a:pt x="1497" y="733"/>
                    <a:pt x="1497" y="764"/>
                    <a:pt x="1478" y="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rPr>
                <a:t>3</a:t>
              </a:r>
              <a:endParaRPr lang="en-US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4065045" y="3440022"/>
              <a:ext cx="441653" cy="371069"/>
              <a:chOff x="3457575" y="4716463"/>
              <a:chExt cx="347663" cy="292100"/>
            </a:xfrm>
            <a:solidFill>
              <a:schemeClr val="bg1"/>
            </a:solidFill>
          </p:grpSpPr>
          <p:sp>
            <p:nvSpPr>
              <p:cNvPr id="35" name="Freeform 12"/>
              <p:cNvSpPr>
                <a:spLocks noEditPoints="1"/>
              </p:cNvSpPr>
              <p:nvPr/>
            </p:nvSpPr>
            <p:spPr bwMode="auto">
              <a:xfrm>
                <a:off x="3457575" y="4716463"/>
                <a:ext cx="347663" cy="292100"/>
              </a:xfrm>
              <a:custGeom>
                <a:avLst/>
                <a:gdLst>
                  <a:gd name="T0" fmla="*/ 111 w 127"/>
                  <a:gd name="T1" fmla="*/ 34 h 107"/>
                  <a:gd name="T2" fmla="*/ 111 w 127"/>
                  <a:gd name="T3" fmla="*/ 18 h 107"/>
                  <a:gd name="T4" fmla="*/ 107 w 127"/>
                  <a:gd name="T5" fmla="*/ 14 h 107"/>
                  <a:gd name="T6" fmla="*/ 67 w 127"/>
                  <a:gd name="T7" fmla="*/ 14 h 107"/>
                  <a:gd name="T8" fmla="*/ 64 w 127"/>
                  <a:gd name="T9" fmla="*/ 4 h 107"/>
                  <a:gd name="T10" fmla="*/ 53 w 127"/>
                  <a:gd name="T11" fmla="*/ 0 h 107"/>
                  <a:gd name="T12" fmla="*/ 42 w 127"/>
                  <a:gd name="T13" fmla="*/ 4 h 107"/>
                  <a:gd name="T14" fmla="*/ 38 w 127"/>
                  <a:gd name="T15" fmla="*/ 14 h 107"/>
                  <a:gd name="T16" fmla="*/ 3 w 127"/>
                  <a:gd name="T17" fmla="*/ 14 h 107"/>
                  <a:gd name="T18" fmla="*/ 0 w 127"/>
                  <a:gd name="T19" fmla="*/ 18 h 107"/>
                  <a:gd name="T20" fmla="*/ 0 w 127"/>
                  <a:gd name="T21" fmla="*/ 48 h 107"/>
                  <a:gd name="T22" fmla="*/ 21 w 127"/>
                  <a:gd name="T23" fmla="*/ 48 h 107"/>
                  <a:gd name="T24" fmla="*/ 24 w 127"/>
                  <a:gd name="T25" fmla="*/ 46 h 107"/>
                  <a:gd name="T26" fmla="*/ 26 w 127"/>
                  <a:gd name="T27" fmla="*/ 48 h 107"/>
                  <a:gd name="T28" fmla="*/ 51 w 127"/>
                  <a:gd name="T29" fmla="*/ 48 h 107"/>
                  <a:gd name="T30" fmla="*/ 50 w 127"/>
                  <a:gd name="T31" fmla="*/ 51 h 107"/>
                  <a:gd name="T32" fmla="*/ 27 w 127"/>
                  <a:gd name="T33" fmla="*/ 51 h 107"/>
                  <a:gd name="T34" fmla="*/ 27 w 127"/>
                  <a:gd name="T35" fmla="*/ 54 h 107"/>
                  <a:gd name="T36" fmla="*/ 24 w 127"/>
                  <a:gd name="T37" fmla="*/ 57 h 107"/>
                  <a:gd name="T38" fmla="*/ 21 w 127"/>
                  <a:gd name="T39" fmla="*/ 54 h 107"/>
                  <a:gd name="T40" fmla="*/ 21 w 127"/>
                  <a:gd name="T41" fmla="*/ 51 h 107"/>
                  <a:gd name="T42" fmla="*/ 0 w 127"/>
                  <a:gd name="T43" fmla="*/ 51 h 107"/>
                  <a:gd name="T44" fmla="*/ 0 w 127"/>
                  <a:gd name="T45" fmla="*/ 91 h 107"/>
                  <a:gd name="T46" fmla="*/ 3 w 127"/>
                  <a:gd name="T47" fmla="*/ 95 h 107"/>
                  <a:gd name="T48" fmla="*/ 58 w 127"/>
                  <a:gd name="T49" fmla="*/ 95 h 107"/>
                  <a:gd name="T50" fmla="*/ 87 w 127"/>
                  <a:gd name="T51" fmla="*/ 107 h 107"/>
                  <a:gd name="T52" fmla="*/ 127 w 127"/>
                  <a:gd name="T53" fmla="*/ 67 h 107"/>
                  <a:gd name="T54" fmla="*/ 111 w 127"/>
                  <a:gd name="T55" fmla="*/ 34 h 107"/>
                  <a:gd name="T56" fmla="*/ 46 w 127"/>
                  <a:gd name="T57" fmla="*/ 8 h 107"/>
                  <a:gd name="T58" fmla="*/ 53 w 127"/>
                  <a:gd name="T59" fmla="*/ 5 h 107"/>
                  <a:gd name="T60" fmla="*/ 60 w 127"/>
                  <a:gd name="T61" fmla="*/ 8 h 107"/>
                  <a:gd name="T62" fmla="*/ 62 w 127"/>
                  <a:gd name="T63" fmla="*/ 14 h 107"/>
                  <a:gd name="T64" fmla="*/ 43 w 127"/>
                  <a:gd name="T65" fmla="*/ 14 h 107"/>
                  <a:gd name="T66" fmla="*/ 46 w 127"/>
                  <a:gd name="T67" fmla="*/ 8 h 107"/>
                  <a:gd name="T68" fmla="*/ 87 w 127"/>
                  <a:gd name="T69" fmla="*/ 98 h 107"/>
                  <a:gd name="T70" fmla="*/ 55 w 127"/>
                  <a:gd name="T71" fmla="*/ 67 h 107"/>
                  <a:gd name="T72" fmla="*/ 64 w 127"/>
                  <a:gd name="T73" fmla="*/ 44 h 107"/>
                  <a:gd name="T74" fmla="*/ 64 w 127"/>
                  <a:gd name="T75" fmla="*/ 44 h 107"/>
                  <a:gd name="T76" fmla="*/ 64 w 127"/>
                  <a:gd name="T77" fmla="*/ 44 h 107"/>
                  <a:gd name="T78" fmla="*/ 87 w 127"/>
                  <a:gd name="T79" fmla="*/ 35 h 107"/>
                  <a:gd name="T80" fmla="*/ 119 w 127"/>
                  <a:gd name="T81" fmla="*/ 67 h 107"/>
                  <a:gd name="T82" fmla="*/ 87 w 127"/>
                  <a:gd name="T83" fmla="*/ 9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7" h="107">
                    <a:moveTo>
                      <a:pt x="111" y="34"/>
                    </a:move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6"/>
                      <a:pt x="109" y="14"/>
                      <a:pt x="10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1"/>
                      <a:pt x="66" y="7"/>
                      <a:pt x="64" y="4"/>
                    </a:cubicBezTo>
                    <a:cubicBezTo>
                      <a:pt x="61" y="1"/>
                      <a:pt x="58" y="0"/>
                      <a:pt x="53" y="0"/>
                    </a:cubicBezTo>
                    <a:cubicBezTo>
                      <a:pt x="48" y="0"/>
                      <a:pt x="44" y="1"/>
                      <a:pt x="42" y="4"/>
                    </a:cubicBezTo>
                    <a:cubicBezTo>
                      <a:pt x="39" y="7"/>
                      <a:pt x="38" y="11"/>
                      <a:pt x="38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6" y="47"/>
                      <a:pt x="26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9"/>
                      <a:pt x="50" y="50"/>
                      <a:pt x="5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6"/>
                      <a:pt x="25" y="57"/>
                      <a:pt x="24" y="57"/>
                    </a:cubicBezTo>
                    <a:cubicBezTo>
                      <a:pt x="22" y="57"/>
                      <a:pt x="21" y="56"/>
                      <a:pt x="21" y="54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1" y="95"/>
                      <a:pt x="3" y="95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66" y="102"/>
                      <a:pt x="76" y="107"/>
                      <a:pt x="87" y="107"/>
                    </a:cubicBezTo>
                    <a:cubicBezTo>
                      <a:pt x="109" y="107"/>
                      <a:pt x="127" y="89"/>
                      <a:pt x="127" y="67"/>
                    </a:cubicBezTo>
                    <a:cubicBezTo>
                      <a:pt x="127" y="53"/>
                      <a:pt x="121" y="42"/>
                      <a:pt x="111" y="34"/>
                    </a:cubicBezTo>
                    <a:close/>
                    <a:moveTo>
                      <a:pt x="46" y="8"/>
                    </a:moveTo>
                    <a:cubicBezTo>
                      <a:pt x="47" y="6"/>
                      <a:pt x="50" y="5"/>
                      <a:pt x="53" y="5"/>
                    </a:cubicBezTo>
                    <a:cubicBezTo>
                      <a:pt x="56" y="5"/>
                      <a:pt x="58" y="6"/>
                      <a:pt x="60" y="8"/>
                    </a:cubicBezTo>
                    <a:cubicBezTo>
                      <a:pt x="61" y="9"/>
                      <a:pt x="62" y="12"/>
                      <a:pt x="62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4" y="12"/>
                      <a:pt x="44" y="10"/>
                      <a:pt x="46" y="8"/>
                    </a:cubicBezTo>
                    <a:close/>
                    <a:moveTo>
                      <a:pt x="87" y="98"/>
                    </a:moveTo>
                    <a:cubicBezTo>
                      <a:pt x="69" y="98"/>
                      <a:pt x="55" y="84"/>
                      <a:pt x="55" y="67"/>
                    </a:cubicBezTo>
                    <a:cubicBezTo>
                      <a:pt x="55" y="58"/>
                      <a:pt x="58" y="50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70" y="39"/>
                      <a:pt x="78" y="35"/>
                      <a:pt x="87" y="35"/>
                    </a:cubicBezTo>
                    <a:cubicBezTo>
                      <a:pt x="104" y="35"/>
                      <a:pt x="119" y="49"/>
                      <a:pt x="119" y="67"/>
                    </a:cubicBezTo>
                    <a:cubicBezTo>
                      <a:pt x="119" y="84"/>
                      <a:pt x="104" y="98"/>
                      <a:pt x="87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3"/>
              <p:cNvSpPr>
                <a:spLocks noEditPoints="1"/>
              </p:cNvSpPr>
              <p:nvPr/>
            </p:nvSpPr>
            <p:spPr bwMode="auto">
              <a:xfrm>
                <a:off x="3660775" y="4833938"/>
                <a:ext cx="69850" cy="130175"/>
              </a:xfrm>
              <a:custGeom>
                <a:avLst/>
                <a:gdLst>
                  <a:gd name="T0" fmla="*/ 23 w 26"/>
                  <a:gd name="T1" fmla="*/ 24 h 48"/>
                  <a:gd name="T2" fmla="*/ 19 w 26"/>
                  <a:gd name="T3" fmla="*/ 22 h 48"/>
                  <a:gd name="T4" fmla="*/ 15 w 26"/>
                  <a:gd name="T5" fmla="*/ 20 h 48"/>
                  <a:gd name="T6" fmla="*/ 15 w 26"/>
                  <a:gd name="T7" fmla="*/ 7 h 48"/>
                  <a:gd name="T8" fmla="*/ 18 w 26"/>
                  <a:gd name="T9" fmla="*/ 8 h 48"/>
                  <a:gd name="T10" fmla="*/ 20 w 26"/>
                  <a:gd name="T11" fmla="*/ 13 h 48"/>
                  <a:gd name="T12" fmla="*/ 25 w 26"/>
                  <a:gd name="T13" fmla="*/ 12 h 48"/>
                  <a:gd name="T14" fmla="*/ 21 w 26"/>
                  <a:gd name="T15" fmla="*/ 5 h 48"/>
                  <a:gd name="T16" fmla="*/ 15 w 26"/>
                  <a:gd name="T17" fmla="*/ 3 h 48"/>
                  <a:gd name="T18" fmla="*/ 15 w 26"/>
                  <a:gd name="T19" fmla="*/ 0 h 48"/>
                  <a:gd name="T20" fmla="*/ 12 w 26"/>
                  <a:gd name="T21" fmla="*/ 0 h 48"/>
                  <a:gd name="T22" fmla="*/ 12 w 26"/>
                  <a:gd name="T23" fmla="*/ 3 h 48"/>
                  <a:gd name="T24" fmla="*/ 5 w 26"/>
                  <a:gd name="T25" fmla="*/ 5 h 48"/>
                  <a:gd name="T26" fmla="*/ 1 w 26"/>
                  <a:gd name="T27" fmla="*/ 13 h 48"/>
                  <a:gd name="T28" fmla="*/ 2 w 26"/>
                  <a:gd name="T29" fmla="*/ 18 h 48"/>
                  <a:gd name="T30" fmla="*/ 6 w 26"/>
                  <a:gd name="T31" fmla="*/ 22 h 48"/>
                  <a:gd name="T32" fmla="*/ 12 w 26"/>
                  <a:gd name="T33" fmla="*/ 24 h 48"/>
                  <a:gd name="T34" fmla="*/ 12 w 26"/>
                  <a:gd name="T35" fmla="*/ 39 h 48"/>
                  <a:gd name="T36" fmla="*/ 7 w 26"/>
                  <a:gd name="T37" fmla="*/ 36 h 48"/>
                  <a:gd name="T38" fmla="*/ 5 w 26"/>
                  <a:gd name="T39" fmla="*/ 31 h 48"/>
                  <a:gd name="T40" fmla="*/ 0 w 26"/>
                  <a:gd name="T41" fmla="*/ 32 h 48"/>
                  <a:gd name="T42" fmla="*/ 2 w 26"/>
                  <a:gd name="T43" fmla="*/ 38 h 48"/>
                  <a:gd name="T44" fmla="*/ 6 w 26"/>
                  <a:gd name="T45" fmla="*/ 41 h 48"/>
                  <a:gd name="T46" fmla="*/ 12 w 26"/>
                  <a:gd name="T47" fmla="*/ 43 h 48"/>
                  <a:gd name="T48" fmla="*/ 12 w 26"/>
                  <a:gd name="T49" fmla="*/ 48 h 48"/>
                  <a:gd name="T50" fmla="*/ 15 w 26"/>
                  <a:gd name="T51" fmla="*/ 48 h 48"/>
                  <a:gd name="T52" fmla="*/ 15 w 26"/>
                  <a:gd name="T53" fmla="*/ 43 h 48"/>
                  <a:gd name="T54" fmla="*/ 23 w 26"/>
                  <a:gd name="T55" fmla="*/ 39 h 48"/>
                  <a:gd name="T56" fmla="*/ 26 w 26"/>
                  <a:gd name="T57" fmla="*/ 31 h 48"/>
                  <a:gd name="T58" fmla="*/ 25 w 26"/>
                  <a:gd name="T59" fmla="*/ 27 h 48"/>
                  <a:gd name="T60" fmla="*/ 23 w 26"/>
                  <a:gd name="T61" fmla="*/ 24 h 48"/>
                  <a:gd name="T62" fmla="*/ 12 w 26"/>
                  <a:gd name="T63" fmla="*/ 20 h 48"/>
                  <a:gd name="T64" fmla="*/ 7 w 26"/>
                  <a:gd name="T65" fmla="*/ 17 h 48"/>
                  <a:gd name="T66" fmla="*/ 6 w 26"/>
                  <a:gd name="T67" fmla="*/ 13 h 48"/>
                  <a:gd name="T68" fmla="*/ 7 w 26"/>
                  <a:gd name="T69" fmla="*/ 9 h 48"/>
                  <a:gd name="T70" fmla="*/ 12 w 26"/>
                  <a:gd name="T71" fmla="*/ 6 h 48"/>
                  <a:gd name="T72" fmla="*/ 12 w 26"/>
                  <a:gd name="T73" fmla="*/ 20 h 48"/>
                  <a:gd name="T74" fmla="*/ 19 w 26"/>
                  <a:gd name="T75" fmla="*/ 37 h 48"/>
                  <a:gd name="T76" fmla="*/ 15 w 26"/>
                  <a:gd name="T77" fmla="*/ 39 h 48"/>
                  <a:gd name="T78" fmla="*/ 15 w 26"/>
                  <a:gd name="T79" fmla="*/ 25 h 48"/>
                  <a:gd name="T80" fmla="*/ 20 w 26"/>
                  <a:gd name="T81" fmla="*/ 27 h 48"/>
                  <a:gd name="T82" fmla="*/ 21 w 26"/>
                  <a:gd name="T83" fmla="*/ 32 h 48"/>
                  <a:gd name="T84" fmla="*/ 19 w 26"/>
                  <a:gd name="T85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48">
                    <a:moveTo>
                      <a:pt x="23" y="24"/>
                    </a:moveTo>
                    <a:cubicBezTo>
                      <a:pt x="22" y="23"/>
                      <a:pt x="21" y="22"/>
                      <a:pt x="19" y="22"/>
                    </a:cubicBezTo>
                    <a:cubicBezTo>
                      <a:pt x="19" y="21"/>
                      <a:pt x="17" y="21"/>
                      <a:pt x="15" y="2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19" y="9"/>
                      <a:pt x="20" y="11"/>
                      <a:pt x="20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9"/>
                      <a:pt x="23" y="7"/>
                      <a:pt x="21" y="5"/>
                    </a:cubicBezTo>
                    <a:cubicBezTo>
                      <a:pt x="20" y="4"/>
                      <a:pt x="17" y="3"/>
                      <a:pt x="15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3"/>
                      <a:pt x="6" y="4"/>
                      <a:pt x="5" y="5"/>
                    </a:cubicBezTo>
                    <a:cubicBezTo>
                      <a:pt x="2" y="7"/>
                      <a:pt x="1" y="10"/>
                      <a:pt x="1" y="13"/>
                    </a:cubicBezTo>
                    <a:cubicBezTo>
                      <a:pt x="1" y="15"/>
                      <a:pt x="2" y="17"/>
                      <a:pt x="2" y="18"/>
                    </a:cubicBezTo>
                    <a:cubicBezTo>
                      <a:pt x="3" y="20"/>
                      <a:pt x="4" y="21"/>
                      <a:pt x="6" y="22"/>
                    </a:cubicBezTo>
                    <a:cubicBezTo>
                      <a:pt x="8" y="23"/>
                      <a:pt x="10" y="24"/>
                      <a:pt x="12" y="24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8" y="38"/>
                      <a:pt x="7" y="36"/>
                    </a:cubicBezTo>
                    <a:cubicBezTo>
                      <a:pt x="6" y="35"/>
                      <a:pt x="5" y="33"/>
                      <a:pt x="5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6"/>
                      <a:pt x="2" y="38"/>
                    </a:cubicBezTo>
                    <a:cubicBezTo>
                      <a:pt x="3" y="39"/>
                      <a:pt x="5" y="41"/>
                      <a:pt x="6" y="41"/>
                    </a:cubicBezTo>
                    <a:cubicBezTo>
                      <a:pt x="8" y="42"/>
                      <a:pt x="9" y="43"/>
                      <a:pt x="12" y="43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8" y="43"/>
                      <a:pt x="21" y="42"/>
                      <a:pt x="23" y="39"/>
                    </a:cubicBezTo>
                    <a:cubicBezTo>
                      <a:pt x="25" y="37"/>
                      <a:pt x="26" y="35"/>
                      <a:pt x="26" y="31"/>
                    </a:cubicBezTo>
                    <a:cubicBezTo>
                      <a:pt x="26" y="30"/>
                      <a:pt x="26" y="28"/>
                      <a:pt x="25" y="27"/>
                    </a:cubicBezTo>
                    <a:cubicBezTo>
                      <a:pt x="25" y="26"/>
                      <a:pt x="24" y="25"/>
                      <a:pt x="23" y="24"/>
                    </a:cubicBezTo>
                    <a:close/>
                    <a:moveTo>
                      <a:pt x="12" y="20"/>
                    </a:moveTo>
                    <a:cubicBezTo>
                      <a:pt x="10" y="19"/>
                      <a:pt x="8" y="18"/>
                      <a:pt x="7" y="17"/>
                    </a:cubicBezTo>
                    <a:cubicBezTo>
                      <a:pt x="6" y="16"/>
                      <a:pt x="6" y="15"/>
                      <a:pt x="6" y="13"/>
                    </a:cubicBezTo>
                    <a:cubicBezTo>
                      <a:pt x="6" y="11"/>
                      <a:pt x="6" y="10"/>
                      <a:pt x="7" y="9"/>
                    </a:cubicBezTo>
                    <a:cubicBezTo>
                      <a:pt x="9" y="7"/>
                      <a:pt x="10" y="7"/>
                      <a:pt x="12" y="6"/>
                    </a:cubicBezTo>
                    <a:lnTo>
                      <a:pt x="12" y="20"/>
                    </a:lnTo>
                    <a:close/>
                    <a:moveTo>
                      <a:pt x="19" y="37"/>
                    </a:moveTo>
                    <a:cubicBezTo>
                      <a:pt x="18" y="38"/>
                      <a:pt x="17" y="39"/>
                      <a:pt x="15" y="39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6"/>
                      <a:pt x="19" y="26"/>
                      <a:pt x="20" y="27"/>
                    </a:cubicBezTo>
                    <a:cubicBezTo>
                      <a:pt x="21" y="29"/>
                      <a:pt x="21" y="30"/>
                      <a:pt x="21" y="32"/>
                    </a:cubicBezTo>
                    <a:cubicBezTo>
                      <a:pt x="21" y="34"/>
                      <a:pt x="21" y="35"/>
                      <a:pt x="1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25"/>
            <p:cNvGrpSpPr/>
            <p:nvPr/>
          </p:nvGrpSpPr>
          <p:grpSpPr>
            <a:xfrm>
              <a:off x="3374430" y="2494838"/>
              <a:ext cx="385186" cy="338802"/>
              <a:chOff x="4748213" y="4727576"/>
              <a:chExt cx="303213" cy="266700"/>
            </a:xfrm>
            <a:solidFill>
              <a:schemeClr val="bg1"/>
            </a:solidFill>
          </p:grpSpPr>
          <p:sp>
            <p:nvSpPr>
              <p:cNvPr id="23" name="Freeform 14"/>
              <p:cNvSpPr/>
              <p:nvPr/>
            </p:nvSpPr>
            <p:spPr bwMode="auto">
              <a:xfrm>
                <a:off x="4748213" y="4833938"/>
                <a:ext cx="146050" cy="100013"/>
              </a:xfrm>
              <a:custGeom>
                <a:avLst/>
                <a:gdLst>
                  <a:gd name="T0" fmla="*/ 52 w 53"/>
                  <a:gd name="T1" fmla="*/ 2 h 37"/>
                  <a:gd name="T2" fmla="*/ 51 w 53"/>
                  <a:gd name="T3" fmla="*/ 2 h 37"/>
                  <a:gd name="T4" fmla="*/ 50 w 53"/>
                  <a:gd name="T5" fmla="*/ 5 h 37"/>
                  <a:gd name="T6" fmla="*/ 50 w 53"/>
                  <a:gd name="T7" fmla="*/ 5 h 37"/>
                  <a:gd name="T8" fmla="*/ 50 w 53"/>
                  <a:gd name="T9" fmla="*/ 6 h 37"/>
                  <a:gd name="T10" fmla="*/ 48 w 53"/>
                  <a:gd name="T11" fmla="*/ 13 h 37"/>
                  <a:gd name="T12" fmla="*/ 27 w 53"/>
                  <a:gd name="T13" fmla="*/ 31 h 37"/>
                  <a:gd name="T14" fmla="*/ 6 w 53"/>
                  <a:gd name="T15" fmla="*/ 11 h 37"/>
                  <a:gd name="T16" fmla="*/ 6 w 53"/>
                  <a:gd name="T17" fmla="*/ 8 h 37"/>
                  <a:gd name="T18" fmla="*/ 2 w 53"/>
                  <a:gd name="T19" fmla="*/ 0 h 37"/>
                  <a:gd name="T20" fmla="*/ 0 w 53"/>
                  <a:gd name="T21" fmla="*/ 11 h 37"/>
                  <a:gd name="T22" fmla="*/ 27 w 53"/>
                  <a:gd name="T23" fmla="*/ 37 h 37"/>
                  <a:gd name="T24" fmla="*/ 53 w 53"/>
                  <a:gd name="T25" fmla="*/ 11 h 37"/>
                  <a:gd name="T26" fmla="*/ 52 w 53"/>
                  <a:gd name="T27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7">
                    <a:moveTo>
                      <a:pt x="52" y="2"/>
                    </a:moveTo>
                    <a:cubicBezTo>
                      <a:pt x="52" y="2"/>
                      <a:pt x="52" y="2"/>
                      <a:pt x="51" y="2"/>
                    </a:cubicBezTo>
                    <a:cubicBezTo>
                      <a:pt x="51" y="3"/>
                      <a:pt x="51" y="4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6"/>
                      <a:pt x="50" y="6"/>
                    </a:cubicBezTo>
                    <a:cubicBezTo>
                      <a:pt x="50" y="8"/>
                      <a:pt x="49" y="11"/>
                      <a:pt x="48" y="13"/>
                    </a:cubicBezTo>
                    <a:cubicBezTo>
                      <a:pt x="47" y="23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1"/>
                    </a:cubicBezTo>
                    <a:cubicBezTo>
                      <a:pt x="6" y="10"/>
                      <a:pt x="6" y="9"/>
                      <a:pt x="6" y="8"/>
                    </a:cubicBezTo>
                    <a:cubicBezTo>
                      <a:pt x="4" y="5"/>
                      <a:pt x="3" y="3"/>
                      <a:pt x="2" y="0"/>
                    </a:cubicBezTo>
                    <a:cubicBezTo>
                      <a:pt x="1" y="4"/>
                      <a:pt x="0" y="7"/>
                      <a:pt x="0" y="11"/>
                    </a:cubicBezTo>
                    <a:cubicBezTo>
                      <a:pt x="0" y="25"/>
                      <a:pt x="12" y="37"/>
                      <a:pt x="27" y="37"/>
                    </a:cubicBezTo>
                    <a:cubicBezTo>
                      <a:pt x="41" y="37"/>
                      <a:pt x="53" y="25"/>
                      <a:pt x="53" y="11"/>
                    </a:cubicBezTo>
                    <a:cubicBezTo>
                      <a:pt x="53" y="8"/>
                      <a:pt x="53" y="5"/>
                      <a:pt x="5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5"/>
              <p:cNvSpPr/>
              <p:nvPr/>
            </p:nvSpPr>
            <p:spPr bwMode="auto">
              <a:xfrm>
                <a:off x="4748213" y="4865688"/>
                <a:ext cx="146050" cy="98425"/>
              </a:xfrm>
              <a:custGeom>
                <a:avLst/>
                <a:gdLst>
                  <a:gd name="T0" fmla="*/ 51 w 53"/>
                  <a:gd name="T1" fmla="*/ 1 h 36"/>
                  <a:gd name="T2" fmla="*/ 48 w 53"/>
                  <a:gd name="T3" fmla="*/ 9 h 36"/>
                  <a:gd name="T4" fmla="*/ 48 w 53"/>
                  <a:gd name="T5" fmla="*/ 10 h 36"/>
                  <a:gd name="T6" fmla="*/ 48 w 53"/>
                  <a:gd name="T7" fmla="*/ 11 h 36"/>
                  <a:gd name="T8" fmla="*/ 27 w 53"/>
                  <a:gd name="T9" fmla="*/ 31 h 36"/>
                  <a:gd name="T10" fmla="*/ 6 w 53"/>
                  <a:gd name="T11" fmla="*/ 11 h 36"/>
                  <a:gd name="T12" fmla="*/ 6 w 53"/>
                  <a:gd name="T13" fmla="*/ 9 h 36"/>
                  <a:gd name="T14" fmla="*/ 3 w 53"/>
                  <a:gd name="T15" fmla="*/ 0 h 36"/>
                  <a:gd name="T16" fmla="*/ 0 w 53"/>
                  <a:gd name="T17" fmla="*/ 11 h 36"/>
                  <a:gd name="T18" fmla="*/ 27 w 53"/>
                  <a:gd name="T19" fmla="*/ 36 h 36"/>
                  <a:gd name="T20" fmla="*/ 53 w 53"/>
                  <a:gd name="T21" fmla="*/ 11 h 36"/>
                  <a:gd name="T22" fmla="*/ 51 w 53"/>
                  <a:gd name="T2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6">
                    <a:moveTo>
                      <a:pt x="51" y="1"/>
                    </a:moveTo>
                    <a:cubicBezTo>
                      <a:pt x="51" y="3"/>
                      <a:pt x="49" y="6"/>
                      <a:pt x="48" y="9"/>
                    </a:cubicBezTo>
                    <a:cubicBezTo>
                      <a:pt x="48" y="9"/>
                      <a:pt x="48" y="10"/>
                      <a:pt x="48" y="10"/>
                    </a:cubicBezTo>
                    <a:cubicBezTo>
                      <a:pt x="48" y="10"/>
                      <a:pt x="48" y="11"/>
                      <a:pt x="48" y="11"/>
                    </a:cubicBezTo>
                    <a:cubicBezTo>
                      <a:pt x="48" y="22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1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1" y="3"/>
                      <a:pt x="0" y="7"/>
                      <a:pt x="0" y="11"/>
                    </a:cubicBezTo>
                    <a:cubicBezTo>
                      <a:pt x="0" y="25"/>
                      <a:pt x="12" y="36"/>
                      <a:pt x="27" y="36"/>
                    </a:cubicBezTo>
                    <a:cubicBezTo>
                      <a:pt x="41" y="36"/>
                      <a:pt x="53" y="25"/>
                      <a:pt x="53" y="11"/>
                    </a:cubicBezTo>
                    <a:cubicBezTo>
                      <a:pt x="53" y="7"/>
                      <a:pt x="52" y="4"/>
                      <a:pt x="5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6"/>
              <p:cNvSpPr/>
              <p:nvPr/>
            </p:nvSpPr>
            <p:spPr bwMode="auto">
              <a:xfrm>
                <a:off x="4748213" y="4902201"/>
                <a:ext cx="146050" cy="92075"/>
              </a:xfrm>
              <a:custGeom>
                <a:avLst/>
                <a:gdLst>
                  <a:gd name="T0" fmla="*/ 51 w 53"/>
                  <a:gd name="T1" fmla="*/ 0 h 34"/>
                  <a:gd name="T2" fmla="*/ 48 w 53"/>
                  <a:gd name="T3" fmla="*/ 11 h 34"/>
                  <a:gd name="T4" fmla="*/ 47 w 53"/>
                  <a:gd name="T5" fmla="*/ 12 h 34"/>
                  <a:gd name="T6" fmla="*/ 27 w 53"/>
                  <a:gd name="T7" fmla="*/ 29 h 34"/>
                  <a:gd name="T8" fmla="*/ 6 w 53"/>
                  <a:gd name="T9" fmla="*/ 11 h 34"/>
                  <a:gd name="T10" fmla="*/ 4 w 53"/>
                  <a:gd name="T11" fmla="*/ 8 h 34"/>
                  <a:gd name="T12" fmla="*/ 2 w 53"/>
                  <a:gd name="T13" fmla="*/ 6 h 34"/>
                  <a:gd name="T14" fmla="*/ 1 w 53"/>
                  <a:gd name="T15" fmla="*/ 2 h 34"/>
                  <a:gd name="T16" fmla="*/ 0 w 53"/>
                  <a:gd name="T17" fmla="*/ 9 h 34"/>
                  <a:gd name="T18" fmla="*/ 27 w 53"/>
                  <a:gd name="T19" fmla="*/ 34 h 34"/>
                  <a:gd name="T20" fmla="*/ 53 w 53"/>
                  <a:gd name="T21" fmla="*/ 9 h 34"/>
                  <a:gd name="T22" fmla="*/ 51 w 53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4">
                    <a:moveTo>
                      <a:pt x="51" y="0"/>
                    </a:moveTo>
                    <a:cubicBezTo>
                      <a:pt x="52" y="4"/>
                      <a:pt x="51" y="8"/>
                      <a:pt x="48" y="11"/>
                    </a:cubicBezTo>
                    <a:cubicBezTo>
                      <a:pt x="48" y="11"/>
                      <a:pt x="48" y="11"/>
                      <a:pt x="47" y="12"/>
                    </a:cubicBezTo>
                    <a:cubicBezTo>
                      <a:pt x="46" y="21"/>
                      <a:pt x="37" y="29"/>
                      <a:pt x="27" y="29"/>
                    </a:cubicBezTo>
                    <a:cubicBezTo>
                      <a:pt x="16" y="29"/>
                      <a:pt x="7" y="21"/>
                      <a:pt x="6" y="11"/>
                    </a:cubicBezTo>
                    <a:cubicBezTo>
                      <a:pt x="5" y="10"/>
                      <a:pt x="4" y="9"/>
                      <a:pt x="4" y="8"/>
                    </a:cubicBezTo>
                    <a:cubicBezTo>
                      <a:pt x="3" y="7"/>
                      <a:pt x="2" y="7"/>
                      <a:pt x="2" y="6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4"/>
                      <a:pt x="0" y="7"/>
                      <a:pt x="0" y="9"/>
                    </a:cubicBezTo>
                    <a:cubicBezTo>
                      <a:pt x="0" y="23"/>
                      <a:pt x="12" y="34"/>
                      <a:pt x="27" y="34"/>
                    </a:cubicBezTo>
                    <a:cubicBezTo>
                      <a:pt x="41" y="34"/>
                      <a:pt x="53" y="23"/>
                      <a:pt x="53" y="9"/>
                    </a:cubicBezTo>
                    <a:cubicBezTo>
                      <a:pt x="53" y="6"/>
                      <a:pt x="53" y="3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7"/>
              <p:cNvSpPr>
                <a:spLocks noEditPoints="1"/>
              </p:cNvSpPr>
              <p:nvPr/>
            </p:nvSpPr>
            <p:spPr bwMode="auto">
              <a:xfrm>
                <a:off x="4748213" y="4757738"/>
                <a:ext cx="146050" cy="144463"/>
              </a:xfrm>
              <a:custGeom>
                <a:avLst/>
                <a:gdLst>
                  <a:gd name="T0" fmla="*/ 27 w 53"/>
                  <a:gd name="T1" fmla="*/ 0 h 53"/>
                  <a:gd name="T2" fmla="*/ 0 w 53"/>
                  <a:gd name="T3" fmla="*/ 27 h 53"/>
                  <a:gd name="T4" fmla="*/ 27 w 53"/>
                  <a:gd name="T5" fmla="*/ 53 h 53"/>
                  <a:gd name="T6" fmla="*/ 53 w 53"/>
                  <a:gd name="T7" fmla="*/ 27 h 53"/>
                  <a:gd name="T8" fmla="*/ 27 w 53"/>
                  <a:gd name="T9" fmla="*/ 0 h 53"/>
                  <a:gd name="T10" fmla="*/ 27 w 53"/>
                  <a:gd name="T11" fmla="*/ 47 h 53"/>
                  <a:gd name="T12" fmla="*/ 6 w 53"/>
                  <a:gd name="T13" fmla="*/ 27 h 53"/>
                  <a:gd name="T14" fmla="*/ 27 w 53"/>
                  <a:gd name="T15" fmla="*/ 6 h 53"/>
                  <a:gd name="T16" fmla="*/ 48 w 53"/>
                  <a:gd name="T17" fmla="*/ 27 h 53"/>
                  <a:gd name="T18" fmla="*/ 27 w 53"/>
                  <a:gd name="T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1" y="53"/>
                      <a:pt x="53" y="41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  <a:close/>
                    <a:moveTo>
                      <a:pt x="27" y="47"/>
                    </a:moveTo>
                    <a:cubicBezTo>
                      <a:pt x="15" y="47"/>
                      <a:pt x="6" y="38"/>
                      <a:pt x="6" y="27"/>
                    </a:cubicBezTo>
                    <a:cubicBezTo>
                      <a:pt x="6" y="15"/>
                      <a:pt x="15" y="6"/>
                      <a:pt x="27" y="6"/>
                    </a:cubicBezTo>
                    <a:cubicBezTo>
                      <a:pt x="38" y="6"/>
                      <a:pt x="48" y="15"/>
                      <a:pt x="48" y="27"/>
                    </a:cubicBezTo>
                    <a:cubicBezTo>
                      <a:pt x="48" y="38"/>
                      <a:pt x="38" y="47"/>
                      <a:pt x="27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8"/>
              <p:cNvSpPr>
                <a:spLocks noEditPoints="1"/>
              </p:cNvSpPr>
              <p:nvPr/>
            </p:nvSpPr>
            <p:spPr bwMode="auto">
              <a:xfrm>
                <a:off x="4797425" y="4786313"/>
                <a:ext cx="47625" cy="85725"/>
              </a:xfrm>
              <a:custGeom>
                <a:avLst/>
                <a:gdLst>
                  <a:gd name="T0" fmla="*/ 15 w 17"/>
                  <a:gd name="T1" fmla="*/ 16 h 31"/>
                  <a:gd name="T2" fmla="*/ 13 w 17"/>
                  <a:gd name="T3" fmla="*/ 14 h 31"/>
                  <a:gd name="T4" fmla="*/ 10 w 17"/>
                  <a:gd name="T5" fmla="*/ 13 h 31"/>
                  <a:gd name="T6" fmla="*/ 10 w 17"/>
                  <a:gd name="T7" fmla="*/ 4 h 31"/>
                  <a:gd name="T8" fmla="*/ 12 w 17"/>
                  <a:gd name="T9" fmla="*/ 6 h 31"/>
                  <a:gd name="T10" fmla="*/ 13 w 17"/>
                  <a:gd name="T11" fmla="*/ 9 h 31"/>
                  <a:gd name="T12" fmla="*/ 17 w 17"/>
                  <a:gd name="T13" fmla="*/ 8 h 31"/>
                  <a:gd name="T14" fmla="*/ 14 w 17"/>
                  <a:gd name="T15" fmla="*/ 3 h 31"/>
                  <a:gd name="T16" fmla="*/ 10 w 17"/>
                  <a:gd name="T17" fmla="*/ 2 h 31"/>
                  <a:gd name="T18" fmla="*/ 10 w 17"/>
                  <a:gd name="T19" fmla="*/ 0 h 31"/>
                  <a:gd name="T20" fmla="*/ 8 w 17"/>
                  <a:gd name="T21" fmla="*/ 0 h 31"/>
                  <a:gd name="T22" fmla="*/ 8 w 17"/>
                  <a:gd name="T23" fmla="*/ 2 h 31"/>
                  <a:gd name="T24" fmla="*/ 3 w 17"/>
                  <a:gd name="T25" fmla="*/ 4 h 31"/>
                  <a:gd name="T26" fmla="*/ 1 w 17"/>
                  <a:gd name="T27" fmla="*/ 9 h 31"/>
                  <a:gd name="T28" fmla="*/ 2 w 17"/>
                  <a:gd name="T29" fmla="*/ 12 h 31"/>
                  <a:gd name="T30" fmla="*/ 4 w 17"/>
                  <a:gd name="T31" fmla="*/ 14 h 31"/>
                  <a:gd name="T32" fmla="*/ 8 w 17"/>
                  <a:gd name="T33" fmla="*/ 16 h 31"/>
                  <a:gd name="T34" fmla="*/ 8 w 17"/>
                  <a:gd name="T35" fmla="*/ 26 h 31"/>
                  <a:gd name="T36" fmla="*/ 5 w 17"/>
                  <a:gd name="T37" fmla="*/ 24 h 31"/>
                  <a:gd name="T38" fmla="*/ 4 w 17"/>
                  <a:gd name="T39" fmla="*/ 20 h 31"/>
                  <a:gd name="T40" fmla="*/ 0 w 17"/>
                  <a:gd name="T41" fmla="*/ 21 h 31"/>
                  <a:gd name="T42" fmla="*/ 2 w 17"/>
                  <a:gd name="T43" fmla="*/ 25 h 31"/>
                  <a:gd name="T44" fmla="*/ 4 w 17"/>
                  <a:gd name="T45" fmla="*/ 27 h 31"/>
                  <a:gd name="T46" fmla="*/ 8 w 17"/>
                  <a:gd name="T47" fmla="*/ 28 h 31"/>
                  <a:gd name="T48" fmla="*/ 8 w 17"/>
                  <a:gd name="T49" fmla="*/ 31 h 31"/>
                  <a:gd name="T50" fmla="*/ 10 w 17"/>
                  <a:gd name="T51" fmla="*/ 31 h 31"/>
                  <a:gd name="T52" fmla="*/ 10 w 17"/>
                  <a:gd name="T53" fmla="*/ 28 h 31"/>
                  <a:gd name="T54" fmla="*/ 15 w 17"/>
                  <a:gd name="T55" fmla="*/ 26 h 31"/>
                  <a:gd name="T56" fmla="*/ 17 w 17"/>
                  <a:gd name="T57" fmla="*/ 21 h 31"/>
                  <a:gd name="T58" fmla="*/ 17 w 17"/>
                  <a:gd name="T59" fmla="*/ 18 h 31"/>
                  <a:gd name="T60" fmla="*/ 15 w 17"/>
                  <a:gd name="T61" fmla="*/ 16 h 31"/>
                  <a:gd name="T62" fmla="*/ 8 w 17"/>
                  <a:gd name="T63" fmla="*/ 13 h 31"/>
                  <a:gd name="T64" fmla="*/ 5 w 17"/>
                  <a:gd name="T65" fmla="*/ 11 h 31"/>
                  <a:gd name="T66" fmla="*/ 4 w 17"/>
                  <a:gd name="T67" fmla="*/ 9 h 31"/>
                  <a:gd name="T68" fmla="*/ 5 w 17"/>
                  <a:gd name="T69" fmla="*/ 6 h 31"/>
                  <a:gd name="T70" fmla="*/ 8 w 17"/>
                  <a:gd name="T71" fmla="*/ 4 h 31"/>
                  <a:gd name="T72" fmla="*/ 8 w 17"/>
                  <a:gd name="T73" fmla="*/ 13 h 31"/>
                  <a:gd name="T74" fmla="*/ 13 w 17"/>
                  <a:gd name="T75" fmla="*/ 24 h 31"/>
                  <a:gd name="T76" fmla="*/ 10 w 17"/>
                  <a:gd name="T77" fmla="*/ 26 h 31"/>
                  <a:gd name="T78" fmla="*/ 10 w 17"/>
                  <a:gd name="T79" fmla="*/ 16 h 31"/>
                  <a:gd name="T80" fmla="*/ 13 w 17"/>
                  <a:gd name="T81" fmla="*/ 18 h 31"/>
                  <a:gd name="T82" fmla="*/ 14 w 17"/>
                  <a:gd name="T83" fmla="*/ 21 h 31"/>
                  <a:gd name="T84" fmla="*/ 13 w 17"/>
                  <a:gd name="T85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" h="31">
                    <a:moveTo>
                      <a:pt x="15" y="16"/>
                    </a:moveTo>
                    <a:cubicBezTo>
                      <a:pt x="15" y="15"/>
                      <a:pt x="14" y="15"/>
                      <a:pt x="13" y="14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2" y="5"/>
                      <a:pt x="12" y="6"/>
                    </a:cubicBezTo>
                    <a:cubicBezTo>
                      <a:pt x="13" y="6"/>
                      <a:pt x="13" y="7"/>
                      <a:pt x="13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6"/>
                      <a:pt x="16" y="5"/>
                      <a:pt x="14" y="3"/>
                    </a:cubicBezTo>
                    <a:cubicBezTo>
                      <a:pt x="13" y="3"/>
                      <a:pt x="12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3"/>
                      <a:pt x="3" y="4"/>
                    </a:cubicBezTo>
                    <a:cubicBezTo>
                      <a:pt x="2" y="5"/>
                      <a:pt x="1" y="7"/>
                      <a:pt x="1" y="9"/>
                    </a:cubicBezTo>
                    <a:cubicBezTo>
                      <a:pt x="1" y="10"/>
                      <a:pt x="1" y="11"/>
                      <a:pt x="2" y="12"/>
                    </a:cubicBezTo>
                    <a:cubicBezTo>
                      <a:pt x="2" y="13"/>
                      <a:pt x="3" y="14"/>
                      <a:pt x="4" y="14"/>
                    </a:cubicBezTo>
                    <a:cubicBezTo>
                      <a:pt x="5" y="15"/>
                      <a:pt x="7" y="16"/>
                      <a:pt x="8" y="1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7" y="26"/>
                      <a:pt x="6" y="25"/>
                      <a:pt x="5" y="24"/>
                    </a:cubicBezTo>
                    <a:cubicBezTo>
                      <a:pt x="4" y="23"/>
                      <a:pt x="4" y="22"/>
                      <a:pt x="4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4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5" y="28"/>
                      <a:pt x="7" y="28"/>
                      <a:pt x="8" y="28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2" y="28"/>
                      <a:pt x="14" y="27"/>
                      <a:pt x="15" y="26"/>
                    </a:cubicBezTo>
                    <a:cubicBezTo>
                      <a:pt x="17" y="25"/>
                      <a:pt x="17" y="23"/>
                      <a:pt x="17" y="21"/>
                    </a:cubicBezTo>
                    <a:cubicBezTo>
                      <a:pt x="17" y="20"/>
                      <a:pt x="17" y="19"/>
                      <a:pt x="17" y="18"/>
                    </a:cubicBezTo>
                    <a:cubicBezTo>
                      <a:pt x="17" y="17"/>
                      <a:pt x="16" y="16"/>
                      <a:pt x="15" y="16"/>
                    </a:cubicBezTo>
                    <a:close/>
                    <a:moveTo>
                      <a:pt x="8" y="13"/>
                    </a:moveTo>
                    <a:cubicBezTo>
                      <a:pt x="7" y="13"/>
                      <a:pt x="6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5" y="7"/>
                      <a:pt x="5" y="6"/>
                    </a:cubicBezTo>
                    <a:cubicBezTo>
                      <a:pt x="6" y="5"/>
                      <a:pt x="7" y="5"/>
                      <a:pt x="8" y="4"/>
                    </a:cubicBezTo>
                    <a:lnTo>
                      <a:pt x="8" y="13"/>
                    </a:lnTo>
                    <a:close/>
                    <a:moveTo>
                      <a:pt x="13" y="24"/>
                    </a:moveTo>
                    <a:cubicBezTo>
                      <a:pt x="12" y="25"/>
                      <a:pt x="11" y="26"/>
                      <a:pt x="10" y="2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7"/>
                      <a:pt x="13" y="18"/>
                      <a:pt x="13" y="18"/>
                    </a:cubicBezTo>
                    <a:cubicBezTo>
                      <a:pt x="14" y="19"/>
                      <a:pt x="14" y="20"/>
                      <a:pt x="14" y="21"/>
                    </a:cubicBezTo>
                    <a:cubicBezTo>
                      <a:pt x="14" y="22"/>
                      <a:pt x="14" y="23"/>
                      <a:pt x="1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19"/>
              <p:cNvSpPr/>
              <p:nvPr/>
            </p:nvSpPr>
            <p:spPr bwMode="auto">
              <a:xfrm>
                <a:off x="4906963" y="4803776"/>
                <a:ext cx="144463" cy="98425"/>
              </a:xfrm>
              <a:custGeom>
                <a:avLst/>
                <a:gdLst>
                  <a:gd name="T0" fmla="*/ 52 w 53"/>
                  <a:gd name="T1" fmla="*/ 1 h 36"/>
                  <a:gd name="T2" fmla="*/ 52 w 53"/>
                  <a:gd name="T3" fmla="*/ 1 h 36"/>
                  <a:gd name="T4" fmla="*/ 50 w 53"/>
                  <a:gd name="T5" fmla="*/ 4 h 36"/>
                  <a:gd name="T6" fmla="*/ 50 w 53"/>
                  <a:gd name="T7" fmla="*/ 4 h 36"/>
                  <a:gd name="T8" fmla="*/ 50 w 53"/>
                  <a:gd name="T9" fmla="*/ 6 h 36"/>
                  <a:gd name="T10" fmla="*/ 48 w 53"/>
                  <a:gd name="T11" fmla="*/ 12 h 36"/>
                  <a:gd name="T12" fmla="*/ 27 w 53"/>
                  <a:gd name="T13" fmla="*/ 31 h 36"/>
                  <a:gd name="T14" fmla="*/ 6 w 53"/>
                  <a:gd name="T15" fmla="*/ 10 h 36"/>
                  <a:gd name="T16" fmla="*/ 6 w 53"/>
                  <a:gd name="T17" fmla="*/ 7 h 36"/>
                  <a:gd name="T18" fmla="*/ 2 w 53"/>
                  <a:gd name="T19" fmla="*/ 0 h 36"/>
                  <a:gd name="T20" fmla="*/ 0 w 53"/>
                  <a:gd name="T21" fmla="*/ 10 h 36"/>
                  <a:gd name="T22" fmla="*/ 27 w 53"/>
                  <a:gd name="T23" fmla="*/ 36 h 36"/>
                  <a:gd name="T24" fmla="*/ 53 w 53"/>
                  <a:gd name="T25" fmla="*/ 10 h 36"/>
                  <a:gd name="T26" fmla="*/ 52 w 53"/>
                  <a:gd name="T27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6">
                    <a:moveTo>
                      <a:pt x="52" y="1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1" y="2"/>
                      <a:pt x="51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5"/>
                      <a:pt x="50" y="5"/>
                      <a:pt x="50" y="6"/>
                    </a:cubicBezTo>
                    <a:cubicBezTo>
                      <a:pt x="50" y="8"/>
                      <a:pt x="49" y="10"/>
                      <a:pt x="48" y="12"/>
                    </a:cubicBezTo>
                    <a:cubicBezTo>
                      <a:pt x="47" y="23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0"/>
                    </a:cubicBezTo>
                    <a:cubicBezTo>
                      <a:pt x="6" y="9"/>
                      <a:pt x="6" y="8"/>
                      <a:pt x="6" y="7"/>
                    </a:cubicBezTo>
                    <a:cubicBezTo>
                      <a:pt x="4" y="5"/>
                      <a:pt x="3" y="2"/>
                      <a:pt x="2" y="0"/>
                    </a:cubicBezTo>
                    <a:cubicBezTo>
                      <a:pt x="1" y="3"/>
                      <a:pt x="0" y="7"/>
                      <a:pt x="0" y="10"/>
                    </a:cubicBezTo>
                    <a:cubicBezTo>
                      <a:pt x="0" y="25"/>
                      <a:pt x="12" y="36"/>
                      <a:pt x="27" y="36"/>
                    </a:cubicBezTo>
                    <a:cubicBezTo>
                      <a:pt x="41" y="36"/>
                      <a:pt x="53" y="25"/>
                      <a:pt x="53" y="10"/>
                    </a:cubicBezTo>
                    <a:cubicBezTo>
                      <a:pt x="53" y="7"/>
                      <a:pt x="53" y="4"/>
                      <a:pt x="5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0"/>
              <p:cNvSpPr/>
              <p:nvPr/>
            </p:nvSpPr>
            <p:spPr bwMode="auto">
              <a:xfrm>
                <a:off x="4906963" y="4833938"/>
                <a:ext cx="144463" cy="100013"/>
              </a:xfrm>
              <a:custGeom>
                <a:avLst/>
                <a:gdLst>
                  <a:gd name="T0" fmla="*/ 51 w 53"/>
                  <a:gd name="T1" fmla="*/ 1 h 37"/>
                  <a:gd name="T2" fmla="*/ 48 w 53"/>
                  <a:gd name="T3" fmla="*/ 9 h 37"/>
                  <a:gd name="T4" fmla="*/ 48 w 53"/>
                  <a:gd name="T5" fmla="*/ 11 h 37"/>
                  <a:gd name="T6" fmla="*/ 48 w 53"/>
                  <a:gd name="T7" fmla="*/ 11 h 37"/>
                  <a:gd name="T8" fmla="*/ 27 w 53"/>
                  <a:gd name="T9" fmla="*/ 31 h 37"/>
                  <a:gd name="T10" fmla="*/ 6 w 53"/>
                  <a:gd name="T11" fmla="*/ 11 h 37"/>
                  <a:gd name="T12" fmla="*/ 6 w 53"/>
                  <a:gd name="T13" fmla="*/ 9 h 37"/>
                  <a:gd name="T14" fmla="*/ 3 w 53"/>
                  <a:gd name="T15" fmla="*/ 0 h 37"/>
                  <a:gd name="T16" fmla="*/ 0 w 53"/>
                  <a:gd name="T17" fmla="*/ 11 h 37"/>
                  <a:gd name="T18" fmla="*/ 27 w 53"/>
                  <a:gd name="T19" fmla="*/ 37 h 37"/>
                  <a:gd name="T20" fmla="*/ 53 w 53"/>
                  <a:gd name="T21" fmla="*/ 11 h 37"/>
                  <a:gd name="T22" fmla="*/ 51 w 53"/>
                  <a:gd name="T23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7">
                    <a:moveTo>
                      <a:pt x="51" y="1"/>
                    </a:moveTo>
                    <a:cubicBezTo>
                      <a:pt x="51" y="4"/>
                      <a:pt x="49" y="7"/>
                      <a:pt x="48" y="9"/>
                    </a:cubicBezTo>
                    <a:cubicBezTo>
                      <a:pt x="48" y="10"/>
                      <a:pt x="48" y="10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22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1"/>
                    </a:cubicBezTo>
                    <a:cubicBezTo>
                      <a:pt x="6" y="11"/>
                      <a:pt x="6" y="10"/>
                      <a:pt x="6" y="9"/>
                    </a:cubicBezTo>
                    <a:cubicBezTo>
                      <a:pt x="4" y="7"/>
                      <a:pt x="3" y="3"/>
                      <a:pt x="3" y="0"/>
                    </a:cubicBezTo>
                    <a:cubicBezTo>
                      <a:pt x="1" y="3"/>
                      <a:pt x="0" y="7"/>
                      <a:pt x="0" y="11"/>
                    </a:cubicBezTo>
                    <a:cubicBezTo>
                      <a:pt x="0" y="25"/>
                      <a:pt x="12" y="37"/>
                      <a:pt x="27" y="37"/>
                    </a:cubicBezTo>
                    <a:cubicBezTo>
                      <a:pt x="41" y="37"/>
                      <a:pt x="53" y="25"/>
                      <a:pt x="53" y="11"/>
                    </a:cubicBezTo>
                    <a:cubicBezTo>
                      <a:pt x="53" y="8"/>
                      <a:pt x="53" y="4"/>
                      <a:pt x="5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1"/>
              <p:cNvSpPr/>
              <p:nvPr/>
            </p:nvSpPr>
            <p:spPr bwMode="auto">
              <a:xfrm>
                <a:off x="4906963" y="4868863"/>
                <a:ext cx="144463" cy="95250"/>
              </a:xfrm>
              <a:custGeom>
                <a:avLst/>
                <a:gdLst>
                  <a:gd name="T0" fmla="*/ 51 w 53"/>
                  <a:gd name="T1" fmla="*/ 0 h 35"/>
                  <a:gd name="T2" fmla="*/ 48 w 53"/>
                  <a:gd name="T3" fmla="*/ 11 h 35"/>
                  <a:gd name="T4" fmla="*/ 48 w 53"/>
                  <a:gd name="T5" fmla="*/ 12 h 35"/>
                  <a:gd name="T6" fmla="*/ 27 w 53"/>
                  <a:gd name="T7" fmla="*/ 29 h 35"/>
                  <a:gd name="T8" fmla="*/ 6 w 53"/>
                  <a:gd name="T9" fmla="*/ 12 h 35"/>
                  <a:gd name="T10" fmla="*/ 4 w 53"/>
                  <a:gd name="T11" fmla="*/ 8 h 35"/>
                  <a:gd name="T12" fmla="*/ 2 w 53"/>
                  <a:gd name="T13" fmla="*/ 6 h 35"/>
                  <a:gd name="T14" fmla="*/ 1 w 53"/>
                  <a:gd name="T15" fmla="*/ 2 h 35"/>
                  <a:gd name="T16" fmla="*/ 0 w 53"/>
                  <a:gd name="T17" fmla="*/ 10 h 35"/>
                  <a:gd name="T18" fmla="*/ 27 w 53"/>
                  <a:gd name="T19" fmla="*/ 35 h 35"/>
                  <a:gd name="T20" fmla="*/ 53 w 53"/>
                  <a:gd name="T21" fmla="*/ 10 h 35"/>
                  <a:gd name="T22" fmla="*/ 51 w 53"/>
                  <a:gd name="T2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5">
                    <a:moveTo>
                      <a:pt x="51" y="0"/>
                    </a:moveTo>
                    <a:cubicBezTo>
                      <a:pt x="52" y="4"/>
                      <a:pt x="51" y="8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22"/>
                      <a:pt x="37" y="29"/>
                      <a:pt x="27" y="29"/>
                    </a:cubicBezTo>
                    <a:cubicBezTo>
                      <a:pt x="16" y="29"/>
                      <a:pt x="7" y="22"/>
                      <a:pt x="6" y="12"/>
                    </a:cubicBezTo>
                    <a:cubicBezTo>
                      <a:pt x="5" y="11"/>
                      <a:pt x="4" y="10"/>
                      <a:pt x="4" y="8"/>
                    </a:cubicBezTo>
                    <a:cubicBezTo>
                      <a:pt x="3" y="8"/>
                      <a:pt x="2" y="7"/>
                      <a:pt x="2" y="6"/>
                    </a:cubicBezTo>
                    <a:cubicBezTo>
                      <a:pt x="2" y="5"/>
                      <a:pt x="2" y="4"/>
                      <a:pt x="1" y="2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3"/>
                      <a:pt x="12" y="35"/>
                      <a:pt x="27" y="35"/>
                    </a:cubicBezTo>
                    <a:cubicBezTo>
                      <a:pt x="41" y="35"/>
                      <a:pt x="53" y="23"/>
                      <a:pt x="53" y="10"/>
                    </a:cubicBezTo>
                    <a:cubicBezTo>
                      <a:pt x="53" y="6"/>
                      <a:pt x="53" y="3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906963" y="4902201"/>
                <a:ext cx="144463" cy="92075"/>
              </a:xfrm>
              <a:custGeom>
                <a:avLst/>
                <a:gdLst>
                  <a:gd name="T0" fmla="*/ 51 w 53"/>
                  <a:gd name="T1" fmla="*/ 0 h 34"/>
                  <a:gd name="T2" fmla="*/ 48 w 53"/>
                  <a:gd name="T3" fmla="*/ 11 h 34"/>
                  <a:gd name="T4" fmla="*/ 48 w 53"/>
                  <a:gd name="T5" fmla="*/ 12 h 34"/>
                  <a:gd name="T6" fmla="*/ 27 w 53"/>
                  <a:gd name="T7" fmla="*/ 29 h 34"/>
                  <a:gd name="T8" fmla="*/ 6 w 53"/>
                  <a:gd name="T9" fmla="*/ 11 h 34"/>
                  <a:gd name="T10" fmla="*/ 4 w 53"/>
                  <a:gd name="T11" fmla="*/ 8 h 34"/>
                  <a:gd name="T12" fmla="*/ 2 w 53"/>
                  <a:gd name="T13" fmla="*/ 6 h 34"/>
                  <a:gd name="T14" fmla="*/ 1 w 53"/>
                  <a:gd name="T15" fmla="*/ 2 h 34"/>
                  <a:gd name="T16" fmla="*/ 0 w 53"/>
                  <a:gd name="T17" fmla="*/ 9 h 34"/>
                  <a:gd name="T18" fmla="*/ 27 w 53"/>
                  <a:gd name="T19" fmla="*/ 34 h 34"/>
                  <a:gd name="T20" fmla="*/ 53 w 53"/>
                  <a:gd name="T21" fmla="*/ 9 h 34"/>
                  <a:gd name="T22" fmla="*/ 51 w 53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4">
                    <a:moveTo>
                      <a:pt x="51" y="0"/>
                    </a:moveTo>
                    <a:cubicBezTo>
                      <a:pt x="52" y="4"/>
                      <a:pt x="51" y="8"/>
                      <a:pt x="48" y="11"/>
                    </a:cubicBezTo>
                    <a:cubicBezTo>
                      <a:pt x="48" y="11"/>
                      <a:pt x="48" y="11"/>
                      <a:pt x="48" y="12"/>
                    </a:cubicBezTo>
                    <a:cubicBezTo>
                      <a:pt x="46" y="21"/>
                      <a:pt x="37" y="29"/>
                      <a:pt x="27" y="29"/>
                    </a:cubicBezTo>
                    <a:cubicBezTo>
                      <a:pt x="16" y="29"/>
                      <a:pt x="7" y="21"/>
                      <a:pt x="6" y="11"/>
                    </a:cubicBezTo>
                    <a:cubicBezTo>
                      <a:pt x="5" y="10"/>
                      <a:pt x="4" y="9"/>
                      <a:pt x="4" y="8"/>
                    </a:cubicBezTo>
                    <a:cubicBezTo>
                      <a:pt x="3" y="7"/>
                      <a:pt x="2" y="7"/>
                      <a:pt x="2" y="6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4"/>
                      <a:pt x="0" y="7"/>
                      <a:pt x="0" y="9"/>
                    </a:cubicBezTo>
                    <a:cubicBezTo>
                      <a:pt x="0" y="23"/>
                      <a:pt x="12" y="34"/>
                      <a:pt x="27" y="34"/>
                    </a:cubicBezTo>
                    <a:cubicBezTo>
                      <a:pt x="41" y="34"/>
                      <a:pt x="53" y="23"/>
                      <a:pt x="53" y="9"/>
                    </a:cubicBezTo>
                    <a:cubicBezTo>
                      <a:pt x="53" y="6"/>
                      <a:pt x="53" y="3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3"/>
              <p:cNvSpPr>
                <a:spLocks noEditPoints="1"/>
              </p:cNvSpPr>
              <p:nvPr/>
            </p:nvSpPr>
            <p:spPr bwMode="auto">
              <a:xfrm>
                <a:off x="4906963" y="4727576"/>
                <a:ext cx="144463" cy="141288"/>
              </a:xfrm>
              <a:custGeom>
                <a:avLst/>
                <a:gdLst>
                  <a:gd name="T0" fmla="*/ 27 w 53"/>
                  <a:gd name="T1" fmla="*/ 0 h 52"/>
                  <a:gd name="T2" fmla="*/ 0 w 53"/>
                  <a:gd name="T3" fmla="*/ 26 h 52"/>
                  <a:gd name="T4" fmla="*/ 27 w 53"/>
                  <a:gd name="T5" fmla="*/ 52 h 52"/>
                  <a:gd name="T6" fmla="*/ 53 w 53"/>
                  <a:gd name="T7" fmla="*/ 26 h 52"/>
                  <a:gd name="T8" fmla="*/ 27 w 53"/>
                  <a:gd name="T9" fmla="*/ 0 h 52"/>
                  <a:gd name="T10" fmla="*/ 27 w 53"/>
                  <a:gd name="T11" fmla="*/ 47 h 52"/>
                  <a:gd name="T12" fmla="*/ 6 w 53"/>
                  <a:gd name="T13" fmla="*/ 26 h 52"/>
                  <a:gd name="T14" fmla="*/ 27 w 53"/>
                  <a:gd name="T15" fmla="*/ 5 h 52"/>
                  <a:gd name="T16" fmla="*/ 48 w 53"/>
                  <a:gd name="T17" fmla="*/ 26 h 52"/>
                  <a:gd name="T18" fmla="*/ 27 w 53"/>
                  <a:gd name="T1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2"/>
                      <a:pt x="27" y="52"/>
                    </a:cubicBezTo>
                    <a:cubicBezTo>
                      <a:pt x="41" y="52"/>
                      <a:pt x="53" y="41"/>
                      <a:pt x="53" y="26"/>
                    </a:cubicBezTo>
                    <a:cubicBezTo>
                      <a:pt x="53" y="12"/>
                      <a:pt x="41" y="0"/>
                      <a:pt x="27" y="0"/>
                    </a:cubicBezTo>
                    <a:close/>
                    <a:moveTo>
                      <a:pt x="27" y="47"/>
                    </a:moveTo>
                    <a:cubicBezTo>
                      <a:pt x="15" y="47"/>
                      <a:pt x="6" y="37"/>
                      <a:pt x="6" y="26"/>
                    </a:cubicBezTo>
                    <a:cubicBezTo>
                      <a:pt x="6" y="15"/>
                      <a:pt x="15" y="5"/>
                      <a:pt x="27" y="5"/>
                    </a:cubicBezTo>
                    <a:cubicBezTo>
                      <a:pt x="38" y="5"/>
                      <a:pt x="48" y="15"/>
                      <a:pt x="48" y="26"/>
                    </a:cubicBezTo>
                    <a:cubicBezTo>
                      <a:pt x="48" y="37"/>
                      <a:pt x="38" y="47"/>
                      <a:pt x="27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4959350" y="4757738"/>
                <a:ext cx="42863" cy="84138"/>
              </a:xfrm>
              <a:custGeom>
                <a:avLst/>
                <a:gdLst>
                  <a:gd name="T0" fmla="*/ 15 w 16"/>
                  <a:gd name="T1" fmla="*/ 15 h 31"/>
                  <a:gd name="T2" fmla="*/ 12 w 16"/>
                  <a:gd name="T3" fmla="*/ 14 h 31"/>
                  <a:gd name="T4" fmla="*/ 9 w 16"/>
                  <a:gd name="T5" fmla="*/ 13 h 31"/>
                  <a:gd name="T6" fmla="*/ 9 w 16"/>
                  <a:gd name="T7" fmla="*/ 4 h 31"/>
                  <a:gd name="T8" fmla="*/ 11 w 16"/>
                  <a:gd name="T9" fmla="*/ 5 h 31"/>
                  <a:gd name="T10" fmla="*/ 13 w 16"/>
                  <a:gd name="T11" fmla="*/ 8 h 31"/>
                  <a:gd name="T12" fmla="*/ 16 w 16"/>
                  <a:gd name="T13" fmla="*/ 8 h 31"/>
                  <a:gd name="T14" fmla="*/ 13 w 16"/>
                  <a:gd name="T15" fmla="*/ 3 h 31"/>
                  <a:gd name="T16" fmla="*/ 9 w 16"/>
                  <a:gd name="T17" fmla="*/ 1 h 31"/>
                  <a:gd name="T18" fmla="*/ 9 w 16"/>
                  <a:gd name="T19" fmla="*/ 0 h 31"/>
                  <a:gd name="T20" fmla="*/ 7 w 16"/>
                  <a:gd name="T21" fmla="*/ 0 h 31"/>
                  <a:gd name="T22" fmla="*/ 7 w 16"/>
                  <a:gd name="T23" fmla="*/ 1 h 31"/>
                  <a:gd name="T24" fmla="*/ 2 w 16"/>
                  <a:gd name="T25" fmla="*/ 3 h 31"/>
                  <a:gd name="T26" fmla="*/ 0 w 16"/>
                  <a:gd name="T27" fmla="*/ 8 h 31"/>
                  <a:gd name="T28" fmla="*/ 1 w 16"/>
                  <a:gd name="T29" fmla="*/ 12 h 31"/>
                  <a:gd name="T30" fmla="*/ 3 w 16"/>
                  <a:gd name="T31" fmla="*/ 14 h 31"/>
                  <a:gd name="T32" fmla="*/ 7 w 16"/>
                  <a:gd name="T33" fmla="*/ 15 h 31"/>
                  <a:gd name="T34" fmla="*/ 7 w 16"/>
                  <a:gd name="T35" fmla="*/ 25 h 31"/>
                  <a:gd name="T36" fmla="*/ 4 w 16"/>
                  <a:gd name="T37" fmla="*/ 23 h 31"/>
                  <a:gd name="T38" fmla="*/ 3 w 16"/>
                  <a:gd name="T39" fmla="*/ 20 h 31"/>
                  <a:gd name="T40" fmla="*/ 0 w 16"/>
                  <a:gd name="T41" fmla="*/ 20 h 31"/>
                  <a:gd name="T42" fmla="*/ 1 w 16"/>
                  <a:gd name="T43" fmla="*/ 24 h 31"/>
                  <a:gd name="T44" fmla="*/ 3 w 16"/>
                  <a:gd name="T45" fmla="*/ 27 h 31"/>
                  <a:gd name="T46" fmla="*/ 7 w 16"/>
                  <a:gd name="T47" fmla="*/ 28 h 31"/>
                  <a:gd name="T48" fmla="*/ 7 w 16"/>
                  <a:gd name="T49" fmla="*/ 31 h 31"/>
                  <a:gd name="T50" fmla="*/ 9 w 16"/>
                  <a:gd name="T51" fmla="*/ 31 h 31"/>
                  <a:gd name="T52" fmla="*/ 9 w 16"/>
                  <a:gd name="T53" fmla="*/ 28 h 31"/>
                  <a:gd name="T54" fmla="*/ 14 w 16"/>
                  <a:gd name="T55" fmla="*/ 25 h 31"/>
                  <a:gd name="T56" fmla="*/ 16 w 16"/>
                  <a:gd name="T57" fmla="*/ 20 h 31"/>
                  <a:gd name="T58" fmla="*/ 16 w 16"/>
                  <a:gd name="T59" fmla="*/ 17 h 31"/>
                  <a:gd name="T60" fmla="*/ 15 w 16"/>
                  <a:gd name="T61" fmla="*/ 15 h 31"/>
                  <a:gd name="T62" fmla="*/ 7 w 16"/>
                  <a:gd name="T63" fmla="*/ 12 h 31"/>
                  <a:gd name="T64" fmla="*/ 4 w 16"/>
                  <a:gd name="T65" fmla="*/ 11 h 31"/>
                  <a:gd name="T66" fmla="*/ 3 w 16"/>
                  <a:gd name="T67" fmla="*/ 8 h 31"/>
                  <a:gd name="T68" fmla="*/ 4 w 16"/>
                  <a:gd name="T69" fmla="*/ 5 h 31"/>
                  <a:gd name="T70" fmla="*/ 7 w 16"/>
                  <a:gd name="T71" fmla="*/ 4 h 31"/>
                  <a:gd name="T72" fmla="*/ 7 w 16"/>
                  <a:gd name="T73" fmla="*/ 12 h 31"/>
                  <a:gd name="T74" fmla="*/ 12 w 16"/>
                  <a:gd name="T75" fmla="*/ 24 h 31"/>
                  <a:gd name="T76" fmla="*/ 9 w 16"/>
                  <a:gd name="T77" fmla="*/ 25 h 31"/>
                  <a:gd name="T78" fmla="*/ 9 w 16"/>
                  <a:gd name="T79" fmla="*/ 16 h 31"/>
                  <a:gd name="T80" fmla="*/ 12 w 16"/>
                  <a:gd name="T81" fmla="*/ 18 h 31"/>
                  <a:gd name="T82" fmla="*/ 13 w 16"/>
                  <a:gd name="T83" fmla="*/ 20 h 31"/>
                  <a:gd name="T84" fmla="*/ 12 w 16"/>
                  <a:gd name="T85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" h="31">
                    <a:moveTo>
                      <a:pt x="15" y="15"/>
                    </a:moveTo>
                    <a:cubicBezTo>
                      <a:pt x="14" y="15"/>
                      <a:pt x="13" y="14"/>
                      <a:pt x="12" y="14"/>
                    </a:cubicBezTo>
                    <a:cubicBezTo>
                      <a:pt x="12" y="14"/>
                      <a:pt x="11" y="13"/>
                      <a:pt x="9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1" y="5"/>
                      <a:pt x="11" y="5"/>
                    </a:cubicBezTo>
                    <a:cubicBezTo>
                      <a:pt x="12" y="6"/>
                      <a:pt x="12" y="7"/>
                      <a:pt x="13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6"/>
                      <a:pt x="15" y="4"/>
                      <a:pt x="13" y="3"/>
                    </a:cubicBezTo>
                    <a:cubicBezTo>
                      <a:pt x="12" y="2"/>
                      <a:pt x="11" y="2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2"/>
                      <a:pt x="4" y="2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4"/>
                    </a:cubicBezTo>
                    <a:cubicBezTo>
                      <a:pt x="5" y="15"/>
                      <a:pt x="6" y="15"/>
                      <a:pt x="7" y="1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4"/>
                      <a:pt x="4" y="23"/>
                    </a:cubicBezTo>
                    <a:cubicBezTo>
                      <a:pt x="3" y="23"/>
                      <a:pt x="3" y="21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2" y="25"/>
                      <a:pt x="2" y="26"/>
                      <a:pt x="3" y="27"/>
                    </a:cubicBezTo>
                    <a:cubicBezTo>
                      <a:pt x="4" y="27"/>
                      <a:pt x="6" y="28"/>
                      <a:pt x="7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6" y="24"/>
                      <a:pt x="16" y="22"/>
                      <a:pt x="16" y="20"/>
                    </a:cubicBezTo>
                    <a:cubicBezTo>
                      <a:pt x="16" y="19"/>
                      <a:pt x="16" y="18"/>
                      <a:pt x="16" y="17"/>
                    </a:cubicBezTo>
                    <a:cubicBezTo>
                      <a:pt x="16" y="17"/>
                      <a:pt x="15" y="16"/>
                      <a:pt x="15" y="15"/>
                    </a:cubicBezTo>
                    <a:close/>
                    <a:moveTo>
                      <a:pt x="7" y="12"/>
                    </a:moveTo>
                    <a:cubicBezTo>
                      <a:pt x="6" y="12"/>
                      <a:pt x="5" y="11"/>
                      <a:pt x="4" y="11"/>
                    </a:cubicBezTo>
                    <a:cubicBezTo>
                      <a:pt x="4" y="10"/>
                      <a:pt x="3" y="9"/>
                      <a:pt x="3" y="8"/>
                    </a:cubicBezTo>
                    <a:cubicBezTo>
                      <a:pt x="3" y="7"/>
                      <a:pt x="4" y="6"/>
                      <a:pt x="4" y="5"/>
                    </a:cubicBezTo>
                    <a:cubicBezTo>
                      <a:pt x="5" y="5"/>
                      <a:pt x="6" y="4"/>
                      <a:pt x="7" y="4"/>
                    </a:cubicBezTo>
                    <a:lnTo>
                      <a:pt x="7" y="12"/>
                    </a:lnTo>
                    <a:close/>
                    <a:moveTo>
                      <a:pt x="12" y="24"/>
                    </a:moveTo>
                    <a:cubicBezTo>
                      <a:pt x="11" y="25"/>
                      <a:pt x="10" y="25"/>
                      <a:pt x="9" y="2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2" y="17"/>
                      <a:pt x="12" y="18"/>
                    </a:cubicBezTo>
                    <a:cubicBezTo>
                      <a:pt x="13" y="18"/>
                      <a:pt x="13" y="19"/>
                      <a:pt x="13" y="20"/>
                    </a:cubicBezTo>
                    <a:cubicBezTo>
                      <a:pt x="13" y="22"/>
                      <a:pt x="13" y="23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37"/>
            <p:cNvGrpSpPr/>
            <p:nvPr/>
          </p:nvGrpSpPr>
          <p:grpSpPr>
            <a:xfrm>
              <a:off x="3021764" y="4556355"/>
              <a:ext cx="356953" cy="477953"/>
              <a:chOff x="3673475" y="6403976"/>
              <a:chExt cx="280988" cy="376238"/>
            </a:xfrm>
            <a:solidFill>
              <a:schemeClr val="bg1"/>
            </a:solidFill>
          </p:grpSpPr>
          <p:sp>
            <p:nvSpPr>
              <p:cNvPr id="16" name="Freeform 25"/>
              <p:cNvSpPr>
                <a:spLocks noEditPoints="1"/>
              </p:cNvSpPr>
              <p:nvPr/>
            </p:nvSpPr>
            <p:spPr bwMode="auto">
              <a:xfrm>
                <a:off x="3679825" y="6653213"/>
                <a:ext cx="87313" cy="127000"/>
              </a:xfrm>
              <a:custGeom>
                <a:avLst/>
                <a:gdLst>
                  <a:gd name="T0" fmla="*/ 31 w 32"/>
                  <a:gd name="T1" fmla="*/ 16 h 47"/>
                  <a:gd name="T2" fmla="*/ 31 w 32"/>
                  <a:gd name="T3" fmla="*/ 13 h 47"/>
                  <a:gd name="T4" fmla="*/ 16 w 32"/>
                  <a:gd name="T5" fmla="*/ 0 h 47"/>
                  <a:gd name="T6" fmla="*/ 1 w 32"/>
                  <a:gd name="T7" fmla="*/ 13 h 47"/>
                  <a:gd name="T8" fmla="*/ 1 w 32"/>
                  <a:gd name="T9" fmla="*/ 15 h 47"/>
                  <a:gd name="T10" fmla="*/ 1 w 32"/>
                  <a:gd name="T11" fmla="*/ 18 h 47"/>
                  <a:gd name="T12" fmla="*/ 1 w 32"/>
                  <a:gd name="T13" fmla="*/ 20 h 47"/>
                  <a:gd name="T14" fmla="*/ 1 w 32"/>
                  <a:gd name="T15" fmla="*/ 23 h 47"/>
                  <a:gd name="T16" fmla="*/ 1 w 32"/>
                  <a:gd name="T17" fmla="*/ 26 h 47"/>
                  <a:gd name="T18" fmla="*/ 0 w 32"/>
                  <a:gd name="T19" fmla="*/ 28 h 47"/>
                  <a:gd name="T20" fmla="*/ 1 w 32"/>
                  <a:gd name="T21" fmla="*/ 31 h 47"/>
                  <a:gd name="T22" fmla="*/ 0 w 32"/>
                  <a:gd name="T23" fmla="*/ 34 h 47"/>
                  <a:gd name="T24" fmla="*/ 15 w 32"/>
                  <a:gd name="T25" fmla="*/ 47 h 47"/>
                  <a:gd name="T26" fmla="*/ 31 w 32"/>
                  <a:gd name="T27" fmla="*/ 34 h 47"/>
                  <a:gd name="T28" fmla="*/ 31 w 32"/>
                  <a:gd name="T29" fmla="*/ 32 h 47"/>
                  <a:gd name="T30" fmla="*/ 31 w 32"/>
                  <a:gd name="T31" fmla="*/ 29 h 47"/>
                  <a:gd name="T32" fmla="*/ 31 w 32"/>
                  <a:gd name="T33" fmla="*/ 26 h 47"/>
                  <a:gd name="T34" fmla="*/ 31 w 32"/>
                  <a:gd name="T35" fmla="*/ 23 h 47"/>
                  <a:gd name="T36" fmla="*/ 31 w 32"/>
                  <a:gd name="T37" fmla="*/ 21 h 47"/>
                  <a:gd name="T38" fmla="*/ 31 w 32"/>
                  <a:gd name="T39" fmla="*/ 18 h 47"/>
                  <a:gd name="T40" fmla="*/ 31 w 32"/>
                  <a:gd name="T41" fmla="*/ 16 h 47"/>
                  <a:gd name="T42" fmla="*/ 16 w 32"/>
                  <a:gd name="T43" fmla="*/ 23 h 47"/>
                  <a:gd name="T44" fmla="*/ 4 w 32"/>
                  <a:gd name="T45" fmla="*/ 13 h 47"/>
                  <a:gd name="T46" fmla="*/ 16 w 32"/>
                  <a:gd name="T47" fmla="*/ 3 h 47"/>
                  <a:gd name="T48" fmla="*/ 28 w 32"/>
                  <a:gd name="T49" fmla="*/ 13 h 47"/>
                  <a:gd name="T50" fmla="*/ 16 w 32"/>
                  <a:gd name="T5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47">
                    <a:moveTo>
                      <a:pt x="31" y="16"/>
                    </a:moveTo>
                    <a:cubicBezTo>
                      <a:pt x="31" y="15"/>
                      <a:pt x="31" y="14"/>
                      <a:pt x="31" y="13"/>
                    </a:cubicBezTo>
                    <a:cubicBezTo>
                      <a:pt x="32" y="6"/>
                      <a:pt x="25" y="0"/>
                      <a:pt x="16" y="0"/>
                    </a:cubicBezTo>
                    <a:cubicBezTo>
                      <a:pt x="8" y="0"/>
                      <a:pt x="1" y="6"/>
                      <a:pt x="1" y="13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2"/>
                      <a:pt x="1" y="23"/>
                    </a:cubicBezTo>
                    <a:cubicBezTo>
                      <a:pt x="1" y="24"/>
                      <a:pt x="1" y="25"/>
                      <a:pt x="1" y="26"/>
                    </a:cubicBezTo>
                    <a:cubicBezTo>
                      <a:pt x="1" y="27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0" y="41"/>
                      <a:pt x="7" y="47"/>
                      <a:pt x="15" y="47"/>
                    </a:cubicBezTo>
                    <a:cubicBezTo>
                      <a:pt x="24" y="47"/>
                      <a:pt x="31" y="41"/>
                      <a:pt x="31" y="34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8"/>
                      <a:pt x="31" y="27"/>
                      <a:pt x="31" y="26"/>
                    </a:cubicBezTo>
                    <a:cubicBezTo>
                      <a:pt x="31" y="25"/>
                      <a:pt x="31" y="24"/>
                      <a:pt x="31" y="23"/>
                    </a:cubicBezTo>
                    <a:cubicBezTo>
                      <a:pt x="31" y="23"/>
                      <a:pt x="31" y="22"/>
                      <a:pt x="31" y="21"/>
                    </a:cubicBezTo>
                    <a:cubicBezTo>
                      <a:pt x="31" y="20"/>
                      <a:pt x="31" y="19"/>
                      <a:pt x="31" y="18"/>
                    </a:cubicBezTo>
                    <a:cubicBezTo>
                      <a:pt x="31" y="17"/>
                      <a:pt x="31" y="16"/>
                      <a:pt x="31" y="16"/>
                    </a:cubicBezTo>
                    <a:close/>
                    <a:moveTo>
                      <a:pt x="16" y="23"/>
                    </a:moveTo>
                    <a:cubicBezTo>
                      <a:pt x="9" y="23"/>
                      <a:pt x="4" y="19"/>
                      <a:pt x="4" y="13"/>
                    </a:cubicBezTo>
                    <a:cubicBezTo>
                      <a:pt x="4" y="7"/>
                      <a:pt x="10" y="3"/>
                      <a:pt x="16" y="3"/>
                    </a:cubicBezTo>
                    <a:cubicBezTo>
                      <a:pt x="23" y="3"/>
                      <a:pt x="28" y="8"/>
                      <a:pt x="28" y="13"/>
                    </a:cubicBezTo>
                    <a:cubicBezTo>
                      <a:pt x="28" y="19"/>
                      <a:pt x="23" y="23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6"/>
              <p:cNvSpPr>
                <a:spLocks noEditPoints="1"/>
              </p:cNvSpPr>
              <p:nvPr/>
            </p:nvSpPr>
            <p:spPr bwMode="auto">
              <a:xfrm>
                <a:off x="3708400" y="6669088"/>
                <a:ext cx="28575" cy="41275"/>
              </a:xfrm>
              <a:custGeom>
                <a:avLst/>
                <a:gdLst>
                  <a:gd name="T0" fmla="*/ 9 w 10"/>
                  <a:gd name="T1" fmla="*/ 7 h 15"/>
                  <a:gd name="T2" fmla="*/ 8 w 10"/>
                  <a:gd name="T3" fmla="*/ 7 h 15"/>
                  <a:gd name="T4" fmla="*/ 6 w 10"/>
                  <a:gd name="T5" fmla="*/ 6 h 15"/>
                  <a:gd name="T6" fmla="*/ 6 w 10"/>
                  <a:gd name="T7" fmla="*/ 2 h 15"/>
                  <a:gd name="T8" fmla="*/ 7 w 10"/>
                  <a:gd name="T9" fmla="*/ 2 h 15"/>
                  <a:gd name="T10" fmla="*/ 8 w 10"/>
                  <a:gd name="T11" fmla="*/ 4 h 15"/>
                  <a:gd name="T12" fmla="*/ 10 w 10"/>
                  <a:gd name="T13" fmla="*/ 3 h 15"/>
                  <a:gd name="T14" fmla="*/ 8 w 10"/>
                  <a:gd name="T15" fmla="*/ 1 h 15"/>
                  <a:gd name="T16" fmla="*/ 6 w 10"/>
                  <a:gd name="T17" fmla="*/ 0 h 15"/>
                  <a:gd name="T18" fmla="*/ 6 w 10"/>
                  <a:gd name="T19" fmla="*/ 0 h 15"/>
                  <a:gd name="T20" fmla="*/ 5 w 10"/>
                  <a:gd name="T21" fmla="*/ 0 h 15"/>
                  <a:gd name="T22" fmla="*/ 5 w 10"/>
                  <a:gd name="T23" fmla="*/ 0 h 15"/>
                  <a:gd name="T24" fmla="*/ 2 w 10"/>
                  <a:gd name="T25" fmla="*/ 1 h 15"/>
                  <a:gd name="T26" fmla="*/ 1 w 10"/>
                  <a:gd name="T27" fmla="*/ 4 h 15"/>
                  <a:gd name="T28" fmla="*/ 1 w 10"/>
                  <a:gd name="T29" fmla="*/ 5 h 15"/>
                  <a:gd name="T30" fmla="*/ 2 w 10"/>
                  <a:gd name="T31" fmla="*/ 7 h 15"/>
                  <a:gd name="T32" fmla="*/ 5 w 10"/>
                  <a:gd name="T33" fmla="*/ 7 h 15"/>
                  <a:gd name="T34" fmla="*/ 5 w 10"/>
                  <a:gd name="T35" fmla="*/ 12 h 15"/>
                  <a:gd name="T36" fmla="*/ 3 w 10"/>
                  <a:gd name="T37" fmla="*/ 11 h 15"/>
                  <a:gd name="T38" fmla="*/ 2 w 10"/>
                  <a:gd name="T39" fmla="*/ 9 h 15"/>
                  <a:gd name="T40" fmla="*/ 0 w 10"/>
                  <a:gd name="T41" fmla="*/ 10 h 15"/>
                  <a:gd name="T42" fmla="*/ 1 w 10"/>
                  <a:gd name="T43" fmla="*/ 12 h 15"/>
                  <a:gd name="T44" fmla="*/ 2 w 10"/>
                  <a:gd name="T45" fmla="*/ 13 h 15"/>
                  <a:gd name="T46" fmla="*/ 5 w 10"/>
                  <a:gd name="T47" fmla="*/ 13 h 15"/>
                  <a:gd name="T48" fmla="*/ 5 w 10"/>
                  <a:gd name="T49" fmla="*/ 15 h 15"/>
                  <a:gd name="T50" fmla="*/ 6 w 10"/>
                  <a:gd name="T51" fmla="*/ 15 h 15"/>
                  <a:gd name="T52" fmla="*/ 6 w 10"/>
                  <a:gd name="T53" fmla="*/ 13 h 15"/>
                  <a:gd name="T54" fmla="*/ 9 w 10"/>
                  <a:gd name="T55" fmla="*/ 12 h 15"/>
                  <a:gd name="T56" fmla="*/ 10 w 10"/>
                  <a:gd name="T57" fmla="*/ 10 h 15"/>
                  <a:gd name="T58" fmla="*/ 10 w 10"/>
                  <a:gd name="T59" fmla="*/ 8 h 15"/>
                  <a:gd name="T60" fmla="*/ 9 w 10"/>
                  <a:gd name="T61" fmla="*/ 7 h 15"/>
                  <a:gd name="T62" fmla="*/ 5 w 10"/>
                  <a:gd name="T63" fmla="*/ 6 h 15"/>
                  <a:gd name="T64" fmla="*/ 3 w 10"/>
                  <a:gd name="T65" fmla="*/ 5 h 15"/>
                  <a:gd name="T66" fmla="*/ 2 w 10"/>
                  <a:gd name="T67" fmla="*/ 4 h 15"/>
                  <a:gd name="T68" fmla="*/ 3 w 10"/>
                  <a:gd name="T69" fmla="*/ 2 h 15"/>
                  <a:gd name="T70" fmla="*/ 5 w 10"/>
                  <a:gd name="T71" fmla="*/ 2 h 15"/>
                  <a:gd name="T72" fmla="*/ 5 w 10"/>
                  <a:gd name="T73" fmla="*/ 6 h 15"/>
                  <a:gd name="T74" fmla="*/ 7 w 10"/>
                  <a:gd name="T75" fmla="*/ 11 h 15"/>
                  <a:gd name="T76" fmla="*/ 6 w 10"/>
                  <a:gd name="T77" fmla="*/ 12 h 15"/>
                  <a:gd name="T78" fmla="*/ 6 w 10"/>
                  <a:gd name="T79" fmla="*/ 8 h 15"/>
                  <a:gd name="T80" fmla="*/ 8 w 10"/>
                  <a:gd name="T81" fmla="*/ 8 h 15"/>
                  <a:gd name="T82" fmla="*/ 8 w 10"/>
                  <a:gd name="T83" fmla="*/ 10 h 15"/>
                  <a:gd name="T84" fmla="*/ 7 w 10"/>
                  <a:gd name="T8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" h="15">
                    <a:moveTo>
                      <a:pt x="9" y="7"/>
                    </a:moveTo>
                    <a:cubicBezTo>
                      <a:pt x="9" y="7"/>
                      <a:pt x="8" y="7"/>
                      <a:pt x="8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3" y="12"/>
                      <a:pt x="3" y="11"/>
                    </a:cubicBezTo>
                    <a:cubicBezTo>
                      <a:pt x="2" y="11"/>
                      <a:pt x="2" y="10"/>
                      <a:pt x="2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1"/>
                      <a:pt x="1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8" y="13"/>
                      <a:pt x="9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9" y="8"/>
                      <a:pt x="9" y="7"/>
                    </a:cubicBezTo>
                    <a:close/>
                    <a:moveTo>
                      <a:pt x="5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3" y="5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lnTo>
                      <a:pt x="5" y="6"/>
                    </a:lnTo>
                    <a:close/>
                    <a:moveTo>
                      <a:pt x="7" y="11"/>
                    </a:moveTo>
                    <a:cubicBezTo>
                      <a:pt x="7" y="12"/>
                      <a:pt x="6" y="12"/>
                      <a:pt x="6" y="1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0"/>
                      <a:pt x="8" y="11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7"/>
              <p:cNvSpPr>
                <a:spLocks noEditPoints="1"/>
              </p:cNvSpPr>
              <p:nvPr/>
            </p:nvSpPr>
            <p:spPr bwMode="auto">
              <a:xfrm>
                <a:off x="3673475" y="6403976"/>
                <a:ext cx="246063" cy="201613"/>
              </a:xfrm>
              <a:custGeom>
                <a:avLst/>
                <a:gdLst>
                  <a:gd name="T0" fmla="*/ 69 w 90"/>
                  <a:gd name="T1" fmla="*/ 5 h 74"/>
                  <a:gd name="T2" fmla="*/ 76 w 90"/>
                  <a:gd name="T3" fmla="*/ 12 h 74"/>
                  <a:gd name="T4" fmla="*/ 11 w 90"/>
                  <a:gd name="T5" fmla="*/ 40 h 74"/>
                  <a:gd name="T6" fmla="*/ 17 w 90"/>
                  <a:gd name="T7" fmla="*/ 51 h 74"/>
                  <a:gd name="T8" fmla="*/ 0 w 90"/>
                  <a:gd name="T9" fmla="*/ 64 h 74"/>
                  <a:gd name="T10" fmla="*/ 82 w 90"/>
                  <a:gd name="T11" fmla="*/ 18 h 74"/>
                  <a:gd name="T12" fmla="*/ 87 w 90"/>
                  <a:gd name="T13" fmla="*/ 29 h 74"/>
                  <a:gd name="T14" fmla="*/ 90 w 90"/>
                  <a:gd name="T15" fmla="*/ 0 h 74"/>
                  <a:gd name="T16" fmla="*/ 69 w 90"/>
                  <a:gd name="T17" fmla="*/ 5 h 74"/>
                  <a:gd name="T18" fmla="*/ 12 w 90"/>
                  <a:gd name="T19" fmla="*/ 61 h 74"/>
                  <a:gd name="T20" fmla="*/ 22 w 90"/>
                  <a:gd name="T21" fmla="*/ 53 h 74"/>
                  <a:gd name="T22" fmla="*/ 62 w 90"/>
                  <a:gd name="T23" fmla="*/ 39 h 74"/>
                  <a:gd name="T24" fmla="*/ 12 w 90"/>
                  <a:gd name="T25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4">
                    <a:moveTo>
                      <a:pt x="69" y="5"/>
                    </a:move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47" y="47"/>
                      <a:pt x="11" y="40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51" y="74"/>
                      <a:pt x="82" y="18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69" y="5"/>
                    </a:lnTo>
                    <a:close/>
                    <a:moveTo>
                      <a:pt x="12" y="61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40" y="56"/>
                      <a:pt x="62" y="39"/>
                    </a:cubicBezTo>
                    <a:cubicBezTo>
                      <a:pt x="62" y="39"/>
                      <a:pt x="43" y="60"/>
                      <a:pt x="12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8"/>
              <p:cNvSpPr>
                <a:spLocks noEditPoints="1"/>
              </p:cNvSpPr>
              <p:nvPr/>
            </p:nvSpPr>
            <p:spPr bwMode="auto">
              <a:xfrm>
                <a:off x="3771900" y="6577013"/>
                <a:ext cx="84138" cy="203200"/>
              </a:xfrm>
              <a:custGeom>
                <a:avLst/>
                <a:gdLst>
                  <a:gd name="T0" fmla="*/ 30 w 31"/>
                  <a:gd name="T1" fmla="*/ 37 h 75"/>
                  <a:gd name="T2" fmla="*/ 31 w 31"/>
                  <a:gd name="T3" fmla="*/ 34 h 75"/>
                  <a:gd name="T4" fmla="*/ 30 w 31"/>
                  <a:gd name="T5" fmla="*/ 32 h 75"/>
                  <a:gd name="T6" fmla="*/ 31 w 31"/>
                  <a:gd name="T7" fmla="*/ 29 h 75"/>
                  <a:gd name="T8" fmla="*/ 30 w 31"/>
                  <a:gd name="T9" fmla="*/ 26 h 75"/>
                  <a:gd name="T10" fmla="*/ 31 w 31"/>
                  <a:gd name="T11" fmla="*/ 23 h 75"/>
                  <a:gd name="T12" fmla="*/ 30 w 31"/>
                  <a:gd name="T13" fmla="*/ 21 h 75"/>
                  <a:gd name="T14" fmla="*/ 31 w 31"/>
                  <a:gd name="T15" fmla="*/ 18 h 75"/>
                  <a:gd name="T16" fmla="*/ 31 w 31"/>
                  <a:gd name="T17" fmla="*/ 16 h 75"/>
                  <a:gd name="T18" fmla="*/ 31 w 31"/>
                  <a:gd name="T19" fmla="*/ 13 h 75"/>
                  <a:gd name="T20" fmla="*/ 16 w 31"/>
                  <a:gd name="T21" fmla="*/ 0 h 75"/>
                  <a:gd name="T22" fmla="*/ 1 w 31"/>
                  <a:gd name="T23" fmla="*/ 13 h 75"/>
                  <a:gd name="T24" fmla="*/ 1 w 31"/>
                  <a:gd name="T25" fmla="*/ 15 h 75"/>
                  <a:gd name="T26" fmla="*/ 1 w 31"/>
                  <a:gd name="T27" fmla="*/ 18 h 75"/>
                  <a:gd name="T28" fmla="*/ 1 w 31"/>
                  <a:gd name="T29" fmla="*/ 20 h 75"/>
                  <a:gd name="T30" fmla="*/ 1 w 31"/>
                  <a:gd name="T31" fmla="*/ 23 h 75"/>
                  <a:gd name="T32" fmla="*/ 1 w 31"/>
                  <a:gd name="T33" fmla="*/ 26 h 75"/>
                  <a:gd name="T34" fmla="*/ 0 w 31"/>
                  <a:gd name="T35" fmla="*/ 29 h 75"/>
                  <a:gd name="T36" fmla="*/ 1 w 31"/>
                  <a:gd name="T37" fmla="*/ 31 h 75"/>
                  <a:gd name="T38" fmla="*/ 0 w 31"/>
                  <a:gd name="T39" fmla="*/ 34 h 75"/>
                  <a:gd name="T40" fmla="*/ 1 w 31"/>
                  <a:gd name="T41" fmla="*/ 38 h 75"/>
                  <a:gd name="T42" fmla="*/ 1 w 31"/>
                  <a:gd name="T43" fmla="*/ 41 h 75"/>
                  <a:gd name="T44" fmla="*/ 1 w 31"/>
                  <a:gd name="T45" fmla="*/ 43 h 75"/>
                  <a:gd name="T46" fmla="*/ 1 w 31"/>
                  <a:gd name="T47" fmla="*/ 46 h 75"/>
                  <a:gd name="T48" fmla="*/ 1 w 31"/>
                  <a:gd name="T49" fmla="*/ 48 h 75"/>
                  <a:gd name="T50" fmla="*/ 1 w 31"/>
                  <a:gd name="T51" fmla="*/ 51 h 75"/>
                  <a:gd name="T52" fmla="*/ 1 w 31"/>
                  <a:gd name="T53" fmla="*/ 54 h 75"/>
                  <a:gd name="T54" fmla="*/ 0 w 31"/>
                  <a:gd name="T55" fmla="*/ 56 h 75"/>
                  <a:gd name="T56" fmla="*/ 1 w 31"/>
                  <a:gd name="T57" fmla="*/ 59 h 75"/>
                  <a:gd name="T58" fmla="*/ 0 w 31"/>
                  <a:gd name="T59" fmla="*/ 62 h 75"/>
                  <a:gd name="T60" fmla="*/ 15 w 31"/>
                  <a:gd name="T61" fmla="*/ 75 h 75"/>
                  <a:gd name="T62" fmla="*/ 31 w 31"/>
                  <a:gd name="T63" fmla="*/ 62 h 75"/>
                  <a:gd name="T64" fmla="*/ 30 w 31"/>
                  <a:gd name="T65" fmla="*/ 60 h 75"/>
                  <a:gd name="T66" fmla="*/ 31 w 31"/>
                  <a:gd name="T67" fmla="*/ 57 h 75"/>
                  <a:gd name="T68" fmla="*/ 30 w 31"/>
                  <a:gd name="T69" fmla="*/ 54 h 75"/>
                  <a:gd name="T70" fmla="*/ 31 w 31"/>
                  <a:gd name="T71" fmla="*/ 51 h 75"/>
                  <a:gd name="T72" fmla="*/ 30 w 31"/>
                  <a:gd name="T73" fmla="*/ 49 h 75"/>
                  <a:gd name="T74" fmla="*/ 31 w 31"/>
                  <a:gd name="T75" fmla="*/ 46 h 75"/>
                  <a:gd name="T76" fmla="*/ 31 w 31"/>
                  <a:gd name="T77" fmla="*/ 44 h 75"/>
                  <a:gd name="T78" fmla="*/ 31 w 31"/>
                  <a:gd name="T79" fmla="*/ 41 h 75"/>
                  <a:gd name="T80" fmla="*/ 30 w 31"/>
                  <a:gd name="T81" fmla="*/ 37 h 75"/>
                  <a:gd name="T82" fmla="*/ 16 w 31"/>
                  <a:gd name="T83" fmla="*/ 23 h 75"/>
                  <a:gd name="T84" fmla="*/ 4 w 31"/>
                  <a:gd name="T85" fmla="*/ 13 h 75"/>
                  <a:gd name="T86" fmla="*/ 16 w 31"/>
                  <a:gd name="T87" fmla="*/ 3 h 75"/>
                  <a:gd name="T88" fmla="*/ 28 w 31"/>
                  <a:gd name="T89" fmla="*/ 13 h 75"/>
                  <a:gd name="T90" fmla="*/ 16 w 31"/>
                  <a:gd name="T91" fmla="*/ 2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" h="75">
                    <a:moveTo>
                      <a:pt x="30" y="37"/>
                    </a:moveTo>
                    <a:cubicBezTo>
                      <a:pt x="30" y="36"/>
                      <a:pt x="31" y="35"/>
                      <a:pt x="31" y="34"/>
                    </a:cubicBezTo>
                    <a:cubicBezTo>
                      <a:pt x="31" y="33"/>
                      <a:pt x="30" y="32"/>
                      <a:pt x="30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8"/>
                      <a:pt x="31" y="27"/>
                      <a:pt x="30" y="26"/>
                    </a:cubicBezTo>
                    <a:cubicBezTo>
                      <a:pt x="31" y="25"/>
                      <a:pt x="31" y="24"/>
                      <a:pt x="31" y="23"/>
                    </a:cubicBezTo>
                    <a:cubicBezTo>
                      <a:pt x="31" y="23"/>
                      <a:pt x="31" y="22"/>
                      <a:pt x="30" y="21"/>
                    </a:cubicBezTo>
                    <a:cubicBezTo>
                      <a:pt x="31" y="20"/>
                      <a:pt x="31" y="19"/>
                      <a:pt x="31" y="18"/>
                    </a:cubicBezTo>
                    <a:cubicBezTo>
                      <a:pt x="31" y="17"/>
                      <a:pt x="31" y="17"/>
                      <a:pt x="31" y="16"/>
                    </a:cubicBezTo>
                    <a:cubicBezTo>
                      <a:pt x="31" y="15"/>
                      <a:pt x="31" y="14"/>
                      <a:pt x="31" y="13"/>
                    </a:cubicBezTo>
                    <a:cubicBezTo>
                      <a:pt x="31" y="6"/>
                      <a:pt x="24" y="0"/>
                      <a:pt x="16" y="0"/>
                    </a:cubicBezTo>
                    <a:cubicBezTo>
                      <a:pt x="8" y="0"/>
                      <a:pt x="1" y="6"/>
                      <a:pt x="1" y="13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2"/>
                      <a:pt x="1" y="23"/>
                    </a:cubicBezTo>
                    <a:cubicBezTo>
                      <a:pt x="1" y="24"/>
                      <a:pt x="1" y="25"/>
                      <a:pt x="1" y="26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35"/>
                      <a:pt x="1" y="37"/>
                      <a:pt x="1" y="38"/>
                    </a:cubicBezTo>
                    <a:cubicBezTo>
                      <a:pt x="1" y="39"/>
                      <a:pt x="1" y="40"/>
                      <a:pt x="1" y="41"/>
                    </a:cubicBezTo>
                    <a:cubicBezTo>
                      <a:pt x="1" y="42"/>
                      <a:pt x="1" y="43"/>
                      <a:pt x="1" y="43"/>
                    </a:cubicBezTo>
                    <a:cubicBezTo>
                      <a:pt x="1" y="44"/>
                      <a:pt x="1" y="45"/>
                      <a:pt x="1" y="46"/>
                    </a:cubicBezTo>
                    <a:cubicBezTo>
                      <a:pt x="1" y="47"/>
                      <a:pt x="1" y="48"/>
                      <a:pt x="1" y="48"/>
                    </a:cubicBezTo>
                    <a:cubicBezTo>
                      <a:pt x="1" y="49"/>
                      <a:pt x="1" y="50"/>
                      <a:pt x="1" y="51"/>
                    </a:cubicBezTo>
                    <a:cubicBezTo>
                      <a:pt x="1" y="52"/>
                      <a:pt x="1" y="53"/>
                      <a:pt x="1" y="54"/>
                    </a:cubicBezTo>
                    <a:cubicBezTo>
                      <a:pt x="1" y="55"/>
                      <a:pt x="0" y="56"/>
                      <a:pt x="0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1" y="60"/>
                      <a:pt x="0" y="61"/>
                      <a:pt x="0" y="62"/>
                    </a:cubicBezTo>
                    <a:cubicBezTo>
                      <a:pt x="0" y="69"/>
                      <a:pt x="7" y="75"/>
                      <a:pt x="15" y="75"/>
                    </a:cubicBezTo>
                    <a:cubicBezTo>
                      <a:pt x="24" y="75"/>
                      <a:pt x="30" y="69"/>
                      <a:pt x="31" y="62"/>
                    </a:cubicBezTo>
                    <a:cubicBezTo>
                      <a:pt x="31" y="61"/>
                      <a:pt x="30" y="60"/>
                      <a:pt x="30" y="60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1" y="56"/>
                      <a:pt x="31" y="55"/>
                      <a:pt x="30" y="54"/>
                    </a:cubicBezTo>
                    <a:cubicBezTo>
                      <a:pt x="31" y="53"/>
                      <a:pt x="31" y="52"/>
                      <a:pt x="31" y="51"/>
                    </a:cubicBezTo>
                    <a:cubicBezTo>
                      <a:pt x="31" y="51"/>
                      <a:pt x="31" y="50"/>
                      <a:pt x="30" y="49"/>
                    </a:cubicBezTo>
                    <a:cubicBezTo>
                      <a:pt x="31" y="48"/>
                      <a:pt x="31" y="47"/>
                      <a:pt x="31" y="46"/>
                    </a:cubicBezTo>
                    <a:cubicBezTo>
                      <a:pt x="31" y="45"/>
                      <a:pt x="31" y="45"/>
                      <a:pt x="31" y="44"/>
                    </a:cubicBezTo>
                    <a:cubicBezTo>
                      <a:pt x="31" y="43"/>
                      <a:pt x="31" y="42"/>
                      <a:pt x="31" y="41"/>
                    </a:cubicBezTo>
                    <a:cubicBezTo>
                      <a:pt x="31" y="40"/>
                      <a:pt x="31" y="38"/>
                      <a:pt x="30" y="37"/>
                    </a:cubicBezTo>
                    <a:close/>
                    <a:moveTo>
                      <a:pt x="16" y="23"/>
                    </a:moveTo>
                    <a:cubicBezTo>
                      <a:pt x="9" y="23"/>
                      <a:pt x="4" y="19"/>
                      <a:pt x="4" y="13"/>
                    </a:cubicBezTo>
                    <a:cubicBezTo>
                      <a:pt x="4" y="7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3"/>
                    </a:cubicBezTo>
                    <a:cubicBezTo>
                      <a:pt x="28" y="19"/>
                      <a:pt x="22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9"/>
              <p:cNvSpPr>
                <a:spLocks noEditPoints="1"/>
              </p:cNvSpPr>
              <p:nvPr/>
            </p:nvSpPr>
            <p:spPr bwMode="auto">
              <a:xfrm>
                <a:off x="3802063" y="6592888"/>
                <a:ext cx="26988" cy="41275"/>
              </a:xfrm>
              <a:custGeom>
                <a:avLst/>
                <a:gdLst>
                  <a:gd name="T0" fmla="*/ 9 w 10"/>
                  <a:gd name="T1" fmla="*/ 7 h 15"/>
                  <a:gd name="T2" fmla="*/ 7 w 10"/>
                  <a:gd name="T3" fmla="*/ 7 h 15"/>
                  <a:gd name="T4" fmla="*/ 6 w 10"/>
                  <a:gd name="T5" fmla="*/ 6 h 15"/>
                  <a:gd name="T6" fmla="*/ 6 w 10"/>
                  <a:gd name="T7" fmla="*/ 2 h 15"/>
                  <a:gd name="T8" fmla="*/ 7 w 10"/>
                  <a:gd name="T9" fmla="*/ 2 h 15"/>
                  <a:gd name="T10" fmla="*/ 8 w 10"/>
                  <a:gd name="T11" fmla="*/ 4 h 15"/>
                  <a:gd name="T12" fmla="*/ 9 w 10"/>
                  <a:gd name="T13" fmla="*/ 4 h 15"/>
                  <a:gd name="T14" fmla="*/ 8 w 10"/>
                  <a:gd name="T15" fmla="*/ 1 h 15"/>
                  <a:gd name="T16" fmla="*/ 6 w 10"/>
                  <a:gd name="T17" fmla="*/ 0 h 15"/>
                  <a:gd name="T18" fmla="*/ 6 w 10"/>
                  <a:gd name="T19" fmla="*/ 0 h 15"/>
                  <a:gd name="T20" fmla="*/ 5 w 10"/>
                  <a:gd name="T21" fmla="*/ 0 h 15"/>
                  <a:gd name="T22" fmla="*/ 5 w 10"/>
                  <a:gd name="T23" fmla="*/ 0 h 15"/>
                  <a:gd name="T24" fmla="*/ 2 w 10"/>
                  <a:gd name="T25" fmla="*/ 1 h 15"/>
                  <a:gd name="T26" fmla="*/ 1 w 10"/>
                  <a:gd name="T27" fmla="*/ 4 h 15"/>
                  <a:gd name="T28" fmla="*/ 1 w 10"/>
                  <a:gd name="T29" fmla="*/ 5 h 15"/>
                  <a:gd name="T30" fmla="*/ 2 w 10"/>
                  <a:gd name="T31" fmla="*/ 7 h 15"/>
                  <a:gd name="T32" fmla="*/ 4 w 10"/>
                  <a:gd name="T33" fmla="*/ 7 h 15"/>
                  <a:gd name="T34" fmla="*/ 4 w 10"/>
                  <a:gd name="T35" fmla="*/ 12 h 15"/>
                  <a:gd name="T36" fmla="*/ 3 w 10"/>
                  <a:gd name="T37" fmla="*/ 11 h 15"/>
                  <a:gd name="T38" fmla="*/ 2 w 10"/>
                  <a:gd name="T39" fmla="*/ 9 h 15"/>
                  <a:gd name="T40" fmla="*/ 0 w 10"/>
                  <a:gd name="T41" fmla="*/ 10 h 15"/>
                  <a:gd name="T42" fmla="*/ 1 w 10"/>
                  <a:gd name="T43" fmla="*/ 12 h 15"/>
                  <a:gd name="T44" fmla="*/ 2 w 10"/>
                  <a:gd name="T45" fmla="*/ 13 h 15"/>
                  <a:gd name="T46" fmla="*/ 4 w 10"/>
                  <a:gd name="T47" fmla="*/ 14 h 15"/>
                  <a:gd name="T48" fmla="*/ 4 w 10"/>
                  <a:gd name="T49" fmla="*/ 15 h 15"/>
                  <a:gd name="T50" fmla="*/ 5 w 10"/>
                  <a:gd name="T51" fmla="*/ 15 h 15"/>
                  <a:gd name="T52" fmla="*/ 5 w 10"/>
                  <a:gd name="T53" fmla="*/ 14 h 15"/>
                  <a:gd name="T54" fmla="*/ 8 w 10"/>
                  <a:gd name="T55" fmla="*/ 12 h 15"/>
                  <a:gd name="T56" fmla="*/ 10 w 10"/>
                  <a:gd name="T57" fmla="*/ 10 h 15"/>
                  <a:gd name="T58" fmla="*/ 9 w 10"/>
                  <a:gd name="T59" fmla="*/ 8 h 15"/>
                  <a:gd name="T60" fmla="*/ 9 w 10"/>
                  <a:gd name="T61" fmla="*/ 7 h 15"/>
                  <a:gd name="T62" fmla="*/ 4 w 10"/>
                  <a:gd name="T63" fmla="*/ 6 h 15"/>
                  <a:gd name="T64" fmla="*/ 3 w 10"/>
                  <a:gd name="T65" fmla="*/ 5 h 15"/>
                  <a:gd name="T66" fmla="*/ 2 w 10"/>
                  <a:gd name="T67" fmla="*/ 4 h 15"/>
                  <a:gd name="T68" fmla="*/ 3 w 10"/>
                  <a:gd name="T69" fmla="*/ 2 h 15"/>
                  <a:gd name="T70" fmla="*/ 5 w 10"/>
                  <a:gd name="T71" fmla="*/ 2 h 15"/>
                  <a:gd name="T72" fmla="*/ 4 w 10"/>
                  <a:gd name="T73" fmla="*/ 6 h 15"/>
                  <a:gd name="T74" fmla="*/ 7 w 10"/>
                  <a:gd name="T75" fmla="*/ 11 h 15"/>
                  <a:gd name="T76" fmla="*/ 5 w 10"/>
                  <a:gd name="T77" fmla="*/ 12 h 15"/>
                  <a:gd name="T78" fmla="*/ 6 w 10"/>
                  <a:gd name="T79" fmla="*/ 8 h 15"/>
                  <a:gd name="T80" fmla="*/ 7 w 10"/>
                  <a:gd name="T81" fmla="*/ 9 h 15"/>
                  <a:gd name="T82" fmla="*/ 8 w 10"/>
                  <a:gd name="T83" fmla="*/ 10 h 15"/>
                  <a:gd name="T84" fmla="*/ 7 w 10"/>
                  <a:gd name="T8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" h="15">
                    <a:moveTo>
                      <a:pt x="9" y="7"/>
                    </a:move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3"/>
                      <a:pt x="8" y="3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2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1"/>
                    </a:cubicBezTo>
                    <a:cubicBezTo>
                      <a:pt x="2" y="11"/>
                      <a:pt x="2" y="10"/>
                      <a:pt x="2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9" y="12"/>
                      <a:pt x="10" y="11"/>
                      <a:pt x="10" y="10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lose/>
                    <a:moveTo>
                      <a:pt x="4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5" y="2"/>
                    </a:cubicBezTo>
                    <a:lnTo>
                      <a:pt x="4" y="6"/>
                    </a:lnTo>
                    <a:close/>
                    <a:moveTo>
                      <a:pt x="7" y="11"/>
                    </a:moveTo>
                    <a:cubicBezTo>
                      <a:pt x="7" y="12"/>
                      <a:pt x="6" y="12"/>
                      <a:pt x="5" y="1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30"/>
              <p:cNvSpPr>
                <a:spLocks noEditPoints="1"/>
              </p:cNvSpPr>
              <p:nvPr/>
            </p:nvSpPr>
            <p:spPr bwMode="auto">
              <a:xfrm>
                <a:off x="3867150" y="6518276"/>
                <a:ext cx="87313" cy="261938"/>
              </a:xfrm>
              <a:custGeom>
                <a:avLst/>
                <a:gdLst>
                  <a:gd name="T0" fmla="*/ 31 w 32"/>
                  <a:gd name="T1" fmla="*/ 53 h 96"/>
                  <a:gd name="T2" fmla="*/ 31 w 32"/>
                  <a:gd name="T3" fmla="*/ 47 h 96"/>
                  <a:gd name="T4" fmla="*/ 31 w 32"/>
                  <a:gd name="T5" fmla="*/ 42 h 96"/>
                  <a:gd name="T6" fmla="*/ 31 w 32"/>
                  <a:gd name="T7" fmla="*/ 37 h 96"/>
                  <a:gd name="T8" fmla="*/ 31 w 32"/>
                  <a:gd name="T9" fmla="*/ 34 h 96"/>
                  <a:gd name="T10" fmla="*/ 31 w 32"/>
                  <a:gd name="T11" fmla="*/ 28 h 96"/>
                  <a:gd name="T12" fmla="*/ 31 w 32"/>
                  <a:gd name="T13" fmla="*/ 23 h 96"/>
                  <a:gd name="T14" fmla="*/ 31 w 32"/>
                  <a:gd name="T15" fmla="*/ 18 h 96"/>
                  <a:gd name="T16" fmla="*/ 32 w 32"/>
                  <a:gd name="T17" fmla="*/ 13 h 96"/>
                  <a:gd name="T18" fmla="*/ 1 w 32"/>
                  <a:gd name="T19" fmla="*/ 12 h 96"/>
                  <a:gd name="T20" fmla="*/ 1 w 32"/>
                  <a:gd name="T21" fmla="*/ 17 h 96"/>
                  <a:gd name="T22" fmla="*/ 1 w 32"/>
                  <a:gd name="T23" fmla="*/ 23 h 96"/>
                  <a:gd name="T24" fmla="*/ 0 w 32"/>
                  <a:gd name="T25" fmla="*/ 28 h 96"/>
                  <a:gd name="T26" fmla="*/ 0 w 32"/>
                  <a:gd name="T27" fmla="*/ 33 h 96"/>
                  <a:gd name="T28" fmla="*/ 1 w 32"/>
                  <a:gd name="T29" fmla="*/ 36 h 96"/>
                  <a:gd name="T30" fmla="*/ 1 w 32"/>
                  <a:gd name="T31" fmla="*/ 42 h 96"/>
                  <a:gd name="T32" fmla="*/ 0 w 32"/>
                  <a:gd name="T33" fmla="*/ 47 h 96"/>
                  <a:gd name="T34" fmla="*/ 0 w 32"/>
                  <a:gd name="T35" fmla="*/ 52 h 96"/>
                  <a:gd name="T36" fmla="*/ 1 w 32"/>
                  <a:gd name="T37" fmla="*/ 57 h 96"/>
                  <a:gd name="T38" fmla="*/ 1 w 32"/>
                  <a:gd name="T39" fmla="*/ 62 h 96"/>
                  <a:gd name="T40" fmla="*/ 1 w 32"/>
                  <a:gd name="T41" fmla="*/ 67 h 96"/>
                  <a:gd name="T42" fmla="*/ 1 w 32"/>
                  <a:gd name="T43" fmla="*/ 72 h 96"/>
                  <a:gd name="T44" fmla="*/ 0 w 32"/>
                  <a:gd name="T45" fmla="*/ 77 h 96"/>
                  <a:gd name="T46" fmla="*/ 0 w 32"/>
                  <a:gd name="T47" fmla="*/ 83 h 96"/>
                  <a:gd name="T48" fmla="*/ 31 w 32"/>
                  <a:gd name="T49" fmla="*/ 83 h 96"/>
                  <a:gd name="T50" fmla="*/ 31 w 32"/>
                  <a:gd name="T51" fmla="*/ 78 h 96"/>
                  <a:gd name="T52" fmla="*/ 31 w 32"/>
                  <a:gd name="T53" fmla="*/ 72 h 96"/>
                  <a:gd name="T54" fmla="*/ 31 w 32"/>
                  <a:gd name="T55" fmla="*/ 67 h 96"/>
                  <a:gd name="T56" fmla="*/ 32 w 32"/>
                  <a:gd name="T57" fmla="*/ 62 h 96"/>
                  <a:gd name="T58" fmla="*/ 32 w 32"/>
                  <a:gd name="T59" fmla="*/ 57 h 96"/>
                  <a:gd name="T60" fmla="*/ 16 w 32"/>
                  <a:gd name="T61" fmla="*/ 23 h 96"/>
                  <a:gd name="T62" fmla="*/ 16 w 32"/>
                  <a:gd name="T63" fmla="*/ 2 h 96"/>
                  <a:gd name="T64" fmla="*/ 16 w 32"/>
                  <a:gd name="T65" fmla="*/ 2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96">
                    <a:moveTo>
                      <a:pt x="31" y="54"/>
                    </a:moveTo>
                    <a:cubicBezTo>
                      <a:pt x="31" y="54"/>
                      <a:pt x="31" y="53"/>
                      <a:pt x="31" y="53"/>
                    </a:cubicBezTo>
                    <a:cubicBezTo>
                      <a:pt x="31" y="52"/>
                      <a:pt x="31" y="51"/>
                      <a:pt x="31" y="50"/>
                    </a:cubicBezTo>
                    <a:cubicBezTo>
                      <a:pt x="31" y="49"/>
                      <a:pt x="31" y="48"/>
                      <a:pt x="31" y="47"/>
                    </a:cubicBezTo>
                    <a:cubicBezTo>
                      <a:pt x="31" y="46"/>
                      <a:pt x="31" y="46"/>
                      <a:pt x="31" y="45"/>
                    </a:cubicBezTo>
                    <a:cubicBezTo>
                      <a:pt x="31" y="44"/>
                      <a:pt x="31" y="43"/>
                      <a:pt x="31" y="42"/>
                    </a:cubicBezTo>
                    <a:cubicBezTo>
                      <a:pt x="31" y="41"/>
                      <a:pt x="31" y="40"/>
                      <a:pt x="31" y="39"/>
                    </a:cubicBezTo>
                    <a:cubicBezTo>
                      <a:pt x="31" y="38"/>
                      <a:pt x="31" y="37"/>
                      <a:pt x="31" y="37"/>
                    </a:cubicBezTo>
                    <a:cubicBezTo>
                      <a:pt x="31" y="36"/>
                      <a:pt x="31" y="35"/>
                      <a:pt x="31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3"/>
                      <a:pt x="31" y="32"/>
                      <a:pt x="31" y="31"/>
                    </a:cubicBezTo>
                    <a:cubicBezTo>
                      <a:pt x="31" y="30"/>
                      <a:pt x="31" y="29"/>
                      <a:pt x="31" y="28"/>
                    </a:cubicBezTo>
                    <a:cubicBezTo>
                      <a:pt x="31" y="27"/>
                      <a:pt x="31" y="26"/>
                      <a:pt x="31" y="26"/>
                    </a:cubicBezTo>
                    <a:cubicBezTo>
                      <a:pt x="31" y="25"/>
                      <a:pt x="31" y="24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1" y="19"/>
                      <a:pt x="31" y="18"/>
                      <a:pt x="31" y="18"/>
                    </a:cubicBezTo>
                    <a:cubicBezTo>
                      <a:pt x="31" y="17"/>
                      <a:pt x="31" y="16"/>
                      <a:pt x="31" y="15"/>
                    </a:cubicBezTo>
                    <a:cubicBezTo>
                      <a:pt x="31" y="14"/>
                      <a:pt x="32" y="14"/>
                      <a:pt x="32" y="13"/>
                    </a:cubicBezTo>
                    <a:cubicBezTo>
                      <a:pt x="32" y="6"/>
                      <a:pt x="25" y="0"/>
                      <a:pt x="16" y="0"/>
                    </a:cubicBezTo>
                    <a:cubicBezTo>
                      <a:pt x="8" y="0"/>
                      <a:pt x="1" y="5"/>
                      <a:pt x="1" y="12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9"/>
                      <a:pt x="1" y="20"/>
                    </a:cubicBezTo>
                    <a:cubicBezTo>
                      <a:pt x="1" y="21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5"/>
                    </a:cubicBezTo>
                    <a:cubicBezTo>
                      <a:pt x="1" y="26"/>
                      <a:pt x="0" y="27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0" y="34"/>
                      <a:pt x="0" y="35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1" y="43"/>
                      <a:pt x="1" y="43"/>
                      <a:pt x="1" y="44"/>
                    </a:cubicBezTo>
                    <a:cubicBezTo>
                      <a:pt x="1" y="45"/>
                      <a:pt x="0" y="46"/>
                      <a:pt x="0" y="47"/>
                    </a:cubicBezTo>
                    <a:cubicBezTo>
                      <a:pt x="0" y="48"/>
                      <a:pt x="1" y="49"/>
                      <a:pt x="1" y="50"/>
                    </a:cubicBezTo>
                    <a:cubicBezTo>
                      <a:pt x="1" y="51"/>
                      <a:pt x="0" y="51"/>
                      <a:pt x="0" y="52"/>
                    </a:cubicBezTo>
                    <a:cubicBezTo>
                      <a:pt x="0" y="53"/>
                      <a:pt x="1" y="55"/>
                      <a:pt x="1" y="56"/>
                    </a:cubicBezTo>
                    <a:cubicBezTo>
                      <a:pt x="1" y="56"/>
                      <a:pt x="1" y="56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0"/>
                      <a:pt x="1" y="61"/>
                      <a:pt x="1" y="62"/>
                    </a:cubicBezTo>
                    <a:cubicBezTo>
                      <a:pt x="1" y="63"/>
                      <a:pt x="1" y="64"/>
                      <a:pt x="1" y="64"/>
                    </a:cubicBezTo>
                    <a:cubicBezTo>
                      <a:pt x="1" y="65"/>
                      <a:pt x="1" y="66"/>
                      <a:pt x="1" y="67"/>
                    </a:cubicBezTo>
                    <a:cubicBezTo>
                      <a:pt x="1" y="68"/>
                      <a:pt x="1" y="69"/>
                      <a:pt x="1" y="69"/>
                    </a:cubicBezTo>
                    <a:cubicBezTo>
                      <a:pt x="1" y="70"/>
                      <a:pt x="1" y="71"/>
                      <a:pt x="1" y="72"/>
                    </a:cubicBezTo>
                    <a:cubicBezTo>
                      <a:pt x="1" y="73"/>
                      <a:pt x="1" y="74"/>
                      <a:pt x="1" y="75"/>
                    </a:cubicBezTo>
                    <a:cubicBezTo>
                      <a:pt x="1" y="76"/>
                      <a:pt x="0" y="77"/>
                      <a:pt x="0" y="77"/>
                    </a:cubicBezTo>
                    <a:cubicBezTo>
                      <a:pt x="0" y="78"/>
                      <a:pt x="1" y="79"/>
                      <a:pt x="1" y="80"/>
                    </a:cubicBezTo>
                    <a:cubicBezTo>
                      <a:pt x="1" y="81"/>
                      <a:pt x="0" y="82"/>
                      <a:pt x="0" y="83"/>
                    </a:cubicBezTo>
                    <a:cubicBezTo>
                      <a:pt x="0" y="90"/>
                      <a:pt x="7" y="96"/>
                      <a:pt x="16" y="96"/>
                    </a:cubicBezTo>
                    <a:cubicBezTo>
                      <a:pt x="24" y="96"/>
                      <a:pt x="31" y="90"/>
                      <a:pt x="31" y="83"/>
                    </a:cubicBezTo>
                    <a:cubicBezTo>
                      <a:pt x="31" y="82"/>
                      <a:pt x="31" y="81"/>
                      <a:pt x="31" y="81"/>
                    </a:cubicBezTo>
                    <a:cubicBezTo>
                      <a:pt x="31" y="80"/>
                      <a:pt x="31" y="79"/>
                      <a:pt x="31" y="78"/>
                    </a:cubicBezTo>
                    <a:cubicBezTo>
                      <a:pt x="31" y="77"/>
                      <a:pt x="31" y="76"/>
                      <a:pt x="31" y="75"/>
                    </a:cubicBezTo>
                    <a:cubicBezTo>
                      <a:pt x="31" y="74"/>
                      <a:pt x="31" y="73"/>
                      <a:pt x="31" y="72"/>
                    </a:cubicBezTo>
                    <a:cubicBezTo>
                      <a:pt x="31" y="72"/>
                      <a:pt x="31" y="71"/>
                      <a:pt x="31" y="70"/>
                    </a:cubicBezTo>
                    <a:cubicBezTo>
                      <a:pt x="31" y="69"/>
                      <a:pt x="31" y="68"/>
                      <a:pt x="31" y="67"/>
                    </a:cubicBezTo>
                    <a:cubicBezTo>
                      <a:pt x="31" y="66"/>
                      <a:pt x="31" y="65"/>
                      <a:pt x="31" y="65"/>
                    </a:cubicBezTo>
                    <a:cubicBezTo>
                      <a:pt x="31" y="64"/>
                      <a:pt x="32" y="63"/>
                      <a:pt x="32" y="62"/>
                    </a:cubicBezTo>
                    <a:cubicBezTo>
                      <a:pt x="32" y="61"/>
                      <a:pt x="31" y="60"/>
                      <a:pt x="31" y="60"/>
                    </a:cubicBezTo>
                    <a:cubicBezTo>
                      <a:pt x="31" y="59"/>
                      <a:pt x="32" y="58"/>
                      <a:pt x="32" y="57"/>
                    </a:cubicBezTo>
                    <a:cubicBezTo>
                      <a:pt x="32" y="56"/>
                      <a:pt x="31" y="55"/>
                      <a:pt x="31" y="54"/>
                    </a:cubicBezTo>
                    <a:close/>
                    <a:moveTo>
                      <a:pt x="16" y="23"/>
                    </a:moveTo>
                    <a:cubicBezTo>
                      <a:pt x="9" y="23"/>
                      <a:pt x="4" y="18"/>
                      <a:pt x="4" y="12"/>
                    </a:cubicBezTo>
                    <a:cubicBezTo>
                      <a:pt x="4" y="7"/>
                      <a:pt x="10" y="2"/>
                      <a:pt x="16" y="2"/>
                    </a:cubicBezTo>
                    <a:cubicBezTo>
                      <a:pt x="23" y="2"/>
                      <a:pt x="28" y="7"/>
                      <a:pt x="28" y="13"/>
                    </a:cubicBezTo>
                    <a:cubicBezTo>
                      <a:pt x="28" y="18"/>
                      <a:pt x="23" y="23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31"/>
              <p:cNvSpPr>
                <a:spLocks noEditPoints="1"/>
              </p:cNvSpPr>
              <p:nvPr/>
            </p:nvSpPr>
            <p:spPr bwMode="auto">
              <a:xfrm>
                <a:off x="3897313" y="6532563"/>
                <a:ext cx="26988" cy="41275"/>
              </a:xfrm>
              <a:custGeom>
                <a:avLst/>
                <a:gdLst>
                  <a:gd name="T0" fmla="*/ 5 w 10"/>
                  <a:gd name="T1" fmla="*/ 15 h 15"/>
                  <a:gd name="T2" fmla="*/ 5 w 10"/>
                  <a:gd name="T3" fmla="*/ 14 h 15"/>
                  <a:gd name="T4" fmla="*/ 2 w 10"/>
                  <a:gd name="T5" fmla="*/ 13 h 15"/>
                  <a:gd name="T6" fmla="*/ 1 w 10"/>
                  <a:gd name="T7" fmla="*/ 12 h 15"/>
                  <a:gd name="T8" fmla="*/ 0 w 10"/>
                  <a:gd name="T9" fmla="*/ 10 h 15"/>
                  <a:gd name="T10" fmla="*/ 2 w 10"/>
                  <a:gd name="T11" fmla="*/ 10 h 15"/>
                  <a:gd name="T12" fmla="*/ 3 w 10"/>
                  <a:gd name="T13" fmla="*/ 12 h 15"/>
                  <a:gd name="T14" fmla="*/ 5 w 10"/>
                  <a:gd name="T15" fmla="*/ 13 h 15"/>
                  <a:gd name="T16" fmla="*/ 5 w 10"/>
                  <a:gd name="T17" fmla="*/ 8 h 15"/>
                  <a:gd name="T18" fmla="*/ 2 w 10"/>
                  <a:gd name="T19" fmla="*/ 7 h 15"/>
                  <a:gd name="T20" fmla="*/ 1 w 10"/>
                  <a:gd name="T21" fmla="*/ 6 h 15"/>
                  <a:gd name="T22" fmla="*/ 1 w 10"/>
                  <a:gd name="T23" fmla="*/ 4 h 15"/>
                  <a:gd name="T24" fmla="*/ 2 w 10"/>
                  <a:gd name="T25" fmla="*/ 2 h 15"/>
                  <a:gd name="T26" fmla="*/ 5 w 10"/>
                  <a:gd name="T27" fmla="*/ 1 h 15"/>
                  <a:gd name="T28" fmla="*/ 5 w 10"/>
                  <a:gd name="T29" fmla="*/ 0 h 15"/>
                  <a:gd name="T30" fmla="*/ 6 w 10"/>
                  <a:gd name="T31" fmla="*/ 0 h 15"/>
                  <a:gd name="T32" fmla="*/ 6 w 10"/>
                  <a:gd name="T33" fmla="*/ 1 h 15"/>
                  <a:gd name="T34" fmla="*/ 8 w 10"/>
                  <a:gd name="T35" fmla="*/ 2 h 15"/>
                  <a:gd name="T36" fmla="*/ 10 w 10"/>
                  <a:gd name="T37" fmla="*/ 4 h 15"/>
                  <a:gd name="T38" fmla="*/ 8 w 10"/>
                  <a:gd name="T39" fmla="*/ 4 h 15"/>
                  <a:gd name="T40" fmla="*/ 7 w 10"/>
                  <a:gd name="T41" fmla="*/ 3 h 15"/>
                  <a:gd name="T42" fmla="*/ 6 w 10"/>
                  <a:gd name="T43" fmla="*/ 2 h 15"/>
                  <a:gd name="T44" fmla="*/ 6 w 10"/>
                  <a:gd name="T45" fmla="*/ 6 h 15"/>
                  <a:gd name="T46" fmla="*/ 8 w 10"/>
                  <a:gd name="T47" fmla="*/ 7 h 15"/>
                  <a:gd name="T48" fmla="*/ 9 w 10"/>
                  <a:gd name="T49" fmla="*/ 8 h 15"/>
                  <a:gd name="T50" fmla="*/ 10 w 10"/>
                  <a:gd name="T51" fmla="*/ 9 h 15"/>
                  <a:gd name="T52" fmla="*/ 10 w 10"/>
                  <a:gd name="T53" fmla="*/ 10 h 15"/>
                  <a:gd name="T54" fmla="*/ 9 w 10"/>
                  <a:gd name="T55" fmla="*/ 13 h 15"/>
                  <a:gd name="T56" fmla="*/ 6 w 10"/>
                  <a:gd name="T57" fmla="*/ 14 h 15"/>
                  <a:gd name="T58" fmla="*/ 6 w 10"/>
                  <a:gd name="T59" fmla="*/ 15 h 15"/>
                  <a:gd name="T60" fmla="*/ 5 w 10"/>
                  <a:gd name="T61" fmla="*/ 15 h 15"/>
                  <a:gd name="T62" fmla="*/ 5 w 10"/>
                  <a:gd name="T63" fmla="*/ 2 h 15"/>
                  <a:gd name="T64" fmla="*/ 3 w 10"/>
                  <a:gd name="T65" fmla="*/ 3 h 15"/>
                  <a:gd name="T66" fmla="*/ 3 w 10"/>
                  <a:gd name="T67" fmla="*/ 4 h 15"/>
                  <a:gd name="T68" fmla="*/ 3 w 10"/>
                  <a:gd name="T69" fmla="*/ 5 h 15"/>
                  <a:gd name="T70" fmla="*/ 5 w 10"/>
                  <a:gd name="T71" fmla="*/ 6 h 15"/>
                  <a:gd name="T72" fmla="*/ 5 w 10"/>
                  <a:gd name="T73" fmla="*/ 2 h 15"/>
                  <a:gd name="T74" fmla="*/ 6 w 10"/>
                  <a:gd name="T75" fmla="*/ 13 h 15"/>
                  <a:gd name="T76" fmla="*/ 8 w 10"/>
                  <a:gd name="T77" fmla="*/ 12 h 15"/>
                  <a:gd name="T78" fmla="*/ 8 w 10"/>
                  <a:gd name="T79" fmla="*/ 10 h 15"/>
                  <a:gd name="T80" fmla="*/ 8 w 10"/>
                  <a:gd name="T81" fmla="*/ 9 h 15"/>
                  <a:gd name="T82" fmla="*/ 6 w 10"/>
                  <a:gd name="T83" fmla="*/ 8 h 15"/>
                  <a:gd name="T84" fmla="*/ 6 w 10"/>
                  <a:gd name="T85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" h="15">
                    <a:moveTo>
                      <a:pt x="5" y="1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2" y="13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3" y="12"/>
                      <a:pt x="4" y="13"/>
                      <a:pt x="5" y="13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7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9" y="2"/>
                      <a:pt x="10" y="3"/>
                      <a:pt x="10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8"/>
                    </a:cubicBezTo>
                    <a:cubicBezTo>
                      <a:pt x="9" y="8"/>
                      <a:pt x="10" y="8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ubicBezTo>
                      <a:pt x="10" y="11"/>
                      <a:pt x="10" y="12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5" y="15"/>
                    </a:lnTo>
                    <a:close/>
                    <a:moveTo>
                      <a:pt x="5" y="2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6"/>
                      <a:pt x="5" y="6"/>
                    </a:cubicBezTo>
                    <a:lnTo>
                      <a:pt x="5" y="2"/>
                    </a:lnTo>
                    <a:close/>
                    <a:moveTo>
                      <a:pt x="6" y="13"/>
                    </a:moveTo>
                    <a:cubicBezTo>
                      <a:pt x="6" y="13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7" y="9"/>
                      <a:pt x="7" y="8"/>
                      <a:pt x="6" y="8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6516921" y="2126103"/>
            <a:ext cx="38113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Giao dịch mua bán hàng hóa và dịch vụ qua Internet.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16922" y="1744233"/>
            <a:ext cx="38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Đ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ịnh ngh</a:t>
            </a:r>
            <a:r>
              <a:rPr lang="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ĩ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 </a:t>
            </a:r>
            <a:endParaRPr lang="zh-CN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22072" y="2198185"/>
            <a:ext cx="1957396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8282" y="4885629"/>
            <a:ext cx="1957396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059219" y="3366437"/>
            <a:ext cx="2122166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80583" y="3411032"/>
            <a:ext cx="381137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B2C (Business to Consumer)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B2B (Business to Business)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C2C (Consumer to Consumer)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80584" y="3029162"/>
            <a:ext cx="38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Mô hình</a:t>
            </a:r>
            <a:endParaRPr lang="vi-VN" altLang="zh-CN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53949" y="4781538"/>
            <a:ext cx="38113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Tiết kiệm chi phí, mở rộng thị tr</a:t>
            </a:r>
            <a:r>
              <a:rPr lang="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ư</a:t>
            </a: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ờng, cung cấp thông tin sản phẩm.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53950" y="4399668"/>
            <a:ext cx="38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Lợi ích</a:t>
            </a:r>
            <a:endParaRPr lang="vi-VN" altLang="zh-CN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984885" y="136630"/>
            <a:ext cx="51943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3200" b="1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 WEBSITE BÁN HÀNG</a:t>
            </a:r>
            <a:endParaRPr lang="vi-VN" altLang="zh-CN" sz="3200" b="1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Arc 20"/>
          <p:cNvSpPr/>
          <p:nvPr/>
        </p:nvSpPr>
        <p:spPr>
          <a:xfrm rot="12337402">
            <a:off x="1943777" y="3064925"/>
            <a:ext cx="2669490" cy="2669489"/>
          </a:xfrm>
          <a:prstGeom prst="arc">
            <a:avLst>
              <a:gd name="adj1" fmla="val 16200000"/>
              <a:gd name="adj2" fmla="val 19593963"/>
            </a:avLst>
          </a:prstGeom>
          <a:noFill/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16195" y="1551733"/>
            <a:ext cx="3124654" cy="3879658"/>
            <a:chOff x="1891366" y="1996387"/>
            <a:chExt cx="3124654" cy="3879658"/>
          </a:xfrm>
        </p:grpSpPr>
        <p:sp>
          <p:nvSpPr>
            <p:cNvPr id="5" name="Oval 2"/>
            <p:cNvSpPr/>
            <p:nvPr/>
          </p:nvSpPr>
          <p:spPr>
            <a:xfrm>
              <a:off x="2835656" y="1996387"/>
              <a:ext cx="1435592" cy="14355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Oval 3"/>
            <p:cNvSpPr/>
            <p:nvPr/>
          </p:nvSpPr>
          <p:spPr>
            <a:xfrm>
              <a:off x="3630571" y="2992996"/>
              <a:ext cx="1245762" cy="124576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Oval 4"/>
            <p:cNvSpPr/>
            <p:nvPr/>
          </p:nvSpPr>
          <p:spPr>
            <a:xfrm>
              <a:off x="2123792" y="3728589"/>
              <a:ext cx="2147457" cy="214745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Arc 5"/>
            <p:cNvSpPr/>
            <p:nvPr/>
          </p:nvSpPr>
          <p:spPr>
            <a:xfrm rot="12337402">
              <a:off x="2600696" y="2086710"/>
              <a:ext cx="1518802" cy="1518801"/>
            </a:xfrm>
            <a:prstGeom prst="arc">
              <a:avLst>
                <a:gd name="adj1" fmla="val 16200000"/>
                <a:gd name="adj2" fmla="val 1998494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Arc 7"/>
            <p:cNvSpPr/>
            <p:nvPr/>
          </p:nvSpPr>
          <p:spPr>
            <a:xfrm rot="6202690">
              <a:off x="3715480" y="3131135"/>
              <a:ext cx="1300540" cy="1300540"/>
            </a:xfrm>
            <a:prstGeom prst="arc">
              <a:avLst>
                <a:gd name="adj1" fmla="val 16200000"/>
                <a:gd name="adj2" fmla="val 19593963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>
              <a:off x="4488705" y="4333715"/>
              <a:ext cx="136026" cy="135816"/>
            </a:xfrm>
            <a:custGeom>
              <a:avLst/>
              <a:gdLst>
                <a:gd name="T0" fmla="*/ 1478 w 1497"/>
                <a:gd name="T1" fmla="*/ 782 h 1497"/>
                <a:gd name="T2" fmla="*/ 782 w 1497"/>
                <a:gd name="T3" fmla="*/ 1478 h 1497"/>
                <a:gd name="T4" fmla="*/ 714 w 1497"/>
                <a:gd name="T5" fmla="*/ 1478 h 1497"/>
                <a:gd name="T6" fmla="*/ 19 w 1497"/>
                <a:gd name="T7" fmla="*/ 782 h 1497"/>
                <a:gd name="T8" fmla="*/ 19 w 1497"/>
                <a:gd name="T9" fmla="*/ 714 h 1497"/>
                <a:gd name="T10" fmla="*/ 714 w 1497"/>
                <a:gd name="T11" fmla="*/ 19 h 1497"/>
                <a:gd name="T12" fmla="*/ 782 w 1497"/>
                <a:gd name="T13" fmla="*/ 19 h 1497"/>
                <a:gd name="T14" fmla="*/ 1478 w 1497"/>
                <a:gd name="T15" fmla="*/ 714 h 1497"/>
                <a:gd name="T16" fmla="*/ 1478 w 1497"/>
                <a:gd name="T17" fmla="*/ 78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7" h="1497">
                  <a:moveTo>
                    <a:pt x="1478" y="782"/>
                  </a:moveTo>
                  <a:cubicBezTo>
                    <a:pt x="782" y="1478"/>
                    <a:pt x="782" y="1478"/>
                    <a:pt x="782" y="1478"/>
                  </a:cubicBezTo>
                  <a:cubicBezTo>
                    <a:pt x="764" y="1497"/>
                    <a:pt x="733" y="1497"/>
                    <a:pt x="714" y="1478"/>
                  </a:cubicBezTo>
                  <a:cubicBezTo>
                    <a:pt x="19" y="782"/>
                    <a:pt x="19" y="782"/>
                    <a:pt x="19" y="782"/>
                  </a:cubicBezTo>
                  <a:cubicBezTo>
                    <a:pt x="0" y="764"/>
                    <a:pt x="0" y="733"/>
                    <a:pt x="19" y="714"/>
                  </a:cubicBezTo>
                  <a:cubicBezTo>
                    <a:pt x="714" y="19"/>
                    <a:pt x="714" y="19"/>
                    <a:pt x="714" y="19"/>
                  </a:cubicBezTo>
                  <a:cubicBezTo>
                    <a:pt x="733" y="0"/>
                    <a:pt x="764" y="0"/>
                    <a:pt x="782" y="19"/>
                  </a:cubicBezTo>
                  <a:cubicBezTo>
                    <a:pt x="1478" y="714"/>
                    <a:pt x="1478" y="714"/>
                    <a:pt x="1478" y="714"/>
                  </a:cubicBezTo>
                  <a:cubicBezTo>
                    <a:pt x="1497" y="733"/>
                    <a:pt x="1497" y="764"/>
                    <a:pt x="1478" y="7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rPr>
                <a:t>2</a:t>
              </a:r>
              <a:endParaRPr lang="en-US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2548425" y="2810540"/>
              <a:ext cx="568771" cy="805337"/>
              <a:chOff x="1982245" y="2907262"/>
              <a:chExt cx="672769" cy="952590"/>
            </a:xfrm>
            <a:solidFill>
              <a:schemeClr val="accent1"/>
            </a:solidFill>
          </p:grpSpPr>
          <p:sp>
            <p:nvSpPr>
              <p:cNvPr id="37" name="Freeform 15"/>
              <p:cNvSpPr/>
              <p:nvPr/>
            </p:nvSpPr>
            <p:spPr bwMode="auto">
              <a:xfrm>
                <a:off x="1982245" y="2907262"/>
                <a:ext cx="160898" cy="160649"/>
              </a:xfrm>
              <a:custGeom>
                <a:avLst/>
                <a:gdLst>
                  <a:gd name="T0" fmla="*/ 1478 w 1497"/>
                  <a:gd name="T1" fmla="*/ 782 h 1497"/>
                  <a:gd name="T2" fmla="*/ 782 w 1497"/>
                  <a:gd name="T3" fmla="*/ 1478 h 1497"/>
                  <a:gd name="T4" fmla="*/ 714 w 1497"/>
                  <a:gd name="T5" fmla="*/ 1478 h 1497"/>
                  <a:gd name="T6" fmla="*/ 19 w 1497"/>
                  <a:gd name="T7" fmla="*/ 782 h 1497"/>
                  <a:gd name="T8" fmla="*/ 19 w 1497"/>
                  <a:gd name="T9" fmla="*/ 714 h 1497"/>
                  <a:gd name="T10" fmla="*/ 714 w 1497"/>
                  <a:gd name="T11" fmla="*/ 19 h 1497"/>
                  <a:gd name="T12" fmla="*/ 782 w 1497"/>
                  <a:gd name="T13" fmla="*/ 19 h 1497"/>
                  <a:gd name="T14" fmla="*/ 1478 w 1497"/>
                  <a:gd name="T15" fmla="*/ 714 h 1497"/>
                  <a:gd name="T16" fmla="*/ 1478 w 1497"/>
                  <a:gd name="T17" fmla="*/ 782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7" h="1497">
                    <a:moveTo>
                      <a:pt x="1478" y="782"/>
                    </a:moveTo>
                    <a:cubicBezTo>
                      <a:pt x="782" y="1478"/>
                      <a:pt x="782" y="1478"/>
                      <a:pt x="782" y="1478"/>
                    </a:cubicBezTo>
                    <a:cubicBezTo>
                      <a:pt x="764" y="1497"/>
                      <a:pt x="733" y="1497"/>
                      <a:pt x="714" y="1478"/>
                    </a:cubicBezTo>
                    <a:cubicBezTo>
                      <a:pt x="19" y="782"/>
                      <a:pt x="19" y="782"/>
                      <a:pt x="19" y="782"/>
                    </a:cubicBezTo>
                    <a:cubicBezTo>
                      <a:pt x="0" y="764"/>
                      <a:pt x="0" y="733"/>
                      <a:pt x="19" y="714"/>
                    </a:cubicBezTo>
                    <a:cubicBezTo>
                      <a:pt x="714" y="19"/>
                      <a:pt x="714" y="19"/>
                      <a:pt x="714" y="19"/>
                    </a:cubicBezTo>
                    <a:cubicBezTo>
                      <a:pt x="733" y="0"/>
                      <a:pt x="764" y="0"/>
                      <a:pt x="782" y="19"/>
                    </a:cubicBezTo>
                    <a:cubicBezTo>
                      <a:pt x="1478" y="714"/>
                      <a:pt x="1478" y="714"/>
                      <a:pt x="1478" y="714"/>
                    </a:cubicBezTo>
                    <a:cubicBezTo>
                      <a:pt x="1497" y="733"/>
                      <a:pt x="1497" y="764"/>
                      <a:pt x="1478" y="7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dirty="0">
                    <a:latin typeface="Open Sans" panose="020B0606030504020204" charset="0"/>
                    <a:ea typeface="Open Sans" panose="020B0606030504020204" charset="0"/>
                    <a:cs typeface="+mn-ea"/>
                    <a:sym typeface="Arial" panose="020B0604020202020204" pitchFamily="34" charset="0"/>
                  </a:rPr>
                  <a:t>1</a:t>
                </a:r>
                <a:endPara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2494116" y="3699203"/>
                <a:ext cx="160898" cy="160649"/>
              </a:xfrm>
              <a:custGeom>
                <a:avLst/>
                <a:gdLst>
                  <a:gd name="T0" fmla="*/ 1478 w 1497"/>
                  <a:gd name="T1" fmla="*/ 782 h 1497"/>
                  <a:gd name="T2" fmla="*/ 782 w 1497"/>
                  <a:gd name="T3" fmla="*/ 1478 h 1497"/>
                  <a:gd name="T4" fmla="*/ 714 w 1497"/>
                  <a:gd name="T5" fmla="*/ 1478 h 1497"/>
                  <a:gd name="T6" fmla="*/ 19 w 1497"/>
                  <a:gd name="T7" fmla="*/ 782 h 1497"/>
                  <a:gd name="T8" fmla="*/ 19 w 1497"/>
                  <a:gd name="T9" fmla="*/ 714 h 1497"/>
                  <a:gd name="T10" fmla="*/ 714 w 1497"/>
                  <a:gd name="T11" fmla="*/ 19 h 1497"/>
                  <a:gd name="T12" fmla="*/ 782 w 1497"/>
                  <a:gd name="T13" fmla="*/ 19 h 1497"/>
                  <a:gd name="T14" fmla="*/ 1478 w 1497"/>
                  <a:gd name="T15" fmla="*/ 714 h 1497"/>
                  <a:gd name="T16" fmla="*/ 1478 w 1497"/>
                  <a:gd name="T17" fmla="*/ 782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7" h="1497">
                    <a:moveTo>
                      <a:pt x="1478" y="782"/>
                    </a:moveTo>
                    <a:cubicBezTo>
                      <a:pt x="782" y="1478"/>
                      <a:pt x="782" y="1478"/>
                      <a:pt x="782" y="1478"/>
                    </a:cubicBezTo>
                    <a:cubicBezTo>
                      <a:pt x="764" y="1497"/>
                      <a:pt x="733" y="1497"/>
                      <a:pt x="714" y="1478"/>
                    </a:cubicBezTo>
                    <a:cubicBezTo>
                      <a:pt x="19" y="782"/>
                      <a:pt x="19" y="782"/>
                      <a:pt x="19" y="782"/>
                    </a:cubicBezTo>
                    <a:cubicBezTo>
                      <a:pt x="0" y="764"/>
                      <a:pt x="0" y="733"/>
                      <a:pt x="19" y="714"/>
                    </a:cubicBezTo>
                    <a:cubicBezTo>
                      <a:pt x="714" y="19"/>
                      <a:pt x="714" y="19"/>
                      <a:pt x="714" y="19"/>
                    </a:cubicBezTo>
                    <a:cubicBezTo>
                      <a:pt x="733" y="0"/>
                      <a:pt x="764" y="0"/>
                      <a:pt x="782" y="19"/>
                    </a:cubicBezTo>
                    <a:cubicBezTo>
                      <a:pt x="1478" y="714"/>
                      <a:pt x="1478" y="714"/>
                      <a:pt x="1478" y="714"/>
                    </a:cubicBezTo>
                    <a:cubicBezTo>
                      <a:pt x="1497" y="733"/>
                      <a:pt x="1497" y="764"/>
                      <a:pt x="1478" y="78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dirty="0">
                    <a:latin typeface="Open Sans" panose="020B0606030504020204" charset="0"/>
                    <a:ea typeface="Open Sans" panose="020B0606030504020204" charset="0"/>
                    <a:cs typeface="+mn-ea"/>
                    <a:sym typeface="Arial" panose="020B0604020202020204" pitchFamily="34" charset="0"/>
                  </a:rPr>
                  <a:t>.</a:t>
                </a:r>
                <a:endPara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Freeform 15"/>
            <p:cNvSpPr/>
            <p:nvPr/>
          </p:nvSpPr>
          <p:spPr bwMode="auto">
            <a:xfrm>
              <a:off x="1891366" y="4929036"/>
              <a:ext cx="136026" cy="135816"/>
            </a:xfrm>
            <a:custGeom>
              <a:avLst/>
              <a:gdLst>
                <a:gd name="T0" fmla="*/ 1478 w 1497"/>
                <a:gd name="T1" fmla="*/ 782 h 1497"/>
                <a:gd name="T2" fmla="*/ 782 w 1497"/>
                <a:gd name="T3" fmla="*/ 1478 h 1497"/>
                <a:gd name="T4" fmla="*/ 714 w 1497"/>
                <a:gd name="T5" fmla="*/ 1478 h 1497"/>
                <a:gd name="T6" fmla="*/ 19 w 1497"/>
                <a:gd name="T7" fmla="*/ 782 h 1497"/>
                <a:gd name="T8" fmla="*/ 19 w 1497"/>
                <a:gd name="T9" fmla="*/ 714 h 1497"/>
                <a:gd name="T10" fmla="*/ 714 w 1497"/>
                <a:gd name="T11" fmla="*/ 19 h 1497"/>
                <a:gd name="T12" fmla="*/ 782 w 1497"/>
                <a:gd name="T13" fmla="*/ 19 h 1497"/>
                <a:gd name="T14" fmla="*/ 1478 w 1497"/>
                <a:gd name="T15" fmla="*/ 714 h 1497"/>
                <a:gd name="T16" fmla="*/ 1478 w 1497"/>
                <a:gd name="T17" fmla="*/ 782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7" h="1497">
                  <a:moveTo>
                    <a:pt x="1478" y="782"/>
                  </a:moveTo>
                  <a:cubicBezTo>
                    <a:pt x="782" y="1478"/>
                    <a:pt x="782" y="1478"/>
                    <a:pt x="782" y="1478"/>
                  </a:cubicBezTo>
                  <a:cubicBezTo>
                    <a:pt x="764" y="1497"/>
                    <a:pt x="733" y="1497"/>
                    <a:pt x="714" y="1478"/>
                  </a:cubicBezTo>
                  <a:cubicBezTo>
                    <a:pt x="19" y="782"/>
                    <a:pt x="19" y="782"/>
                    <a:pt x="19" y="782"/>
                  </a:cubicBezTo>
                  <a:cubicBezTo>
                    <a:pt x="0" y="764"/>
                    <a:pt x="0" y="733"/>
                    <a:pt x="19" y="714"/>
                  </a:cubicBezTo>
                  <a:cubicBezTo>
                    <a:pt x="714" y="19"/>
                    <a:pt x="714" y="19"/>
                    <a:pt x="714" y="19"/>
                  </a:cubicBezTo>
                  <a:cubicBezTo>
                    <a:pt x="733" y="0"/>
                    <a:pt x="764" y="0"/>
                    <a:pt x="782" y="19"/>
                  </a:cubicBezTo>
                  <a:cubicBezTo>
                    <a:pt x="1478" y="714"/>
                    <a:pt x="1478" y="714"/>
                    <a:pt x="1478" y="714"/>
                  </a:cubicBezTo>
                  <a:cubicBezTo>
                    <a:pt x="1497" y="733"/>
                    <a:pt x="1497" y="764"/>
                    <a:pt x="1478" y="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dirty="0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rPr>
                <a:t>3</a:t>
              </a:r>
              <a:endParaRPr lang="en-US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4065045" y="3440022"/>
              <a:ext cx="441653" cy="371069"/>
              <a:chOff x="3457575" y="4716463"/>
              <a:chExt cx="347663" cy="292100"/>
            </a:xfrm>
            <a:solidFill>
              <a:schemeClr val="bg1"/>
            </a:solidFill>
          </p:grpSpPr>
          <p:sp>
            <p:nvSpPr>
              <p:cNvPr id="35" name="Freeform 12"/>
              <p:cNvSpPr>
                <a:spLocks noEditPoints="1"/>
              </p:cNvSpPr>
              <p:nvPr/>
            </p:nvSpPr>
            <p:spPr bwMode="auto">
              <a:xfrm>
                <a:off x="3457575" y="4716463"/>
                <a:ext cx="347663" cy="292100"/>
              </a:xfrm>
              <a:custGeom>
                <a:avLst/>
                <a:gdLst>
                  <a:gd name="T0" fmla="*/ 111 w 127"/>
                  <a:gd name="T1" fmla="*/ 34 h 107"/>
                  <a:gd name="T2" fmla="*/ 111 w 127"/>
                  <a:gd name="T3" fmla="*/ 18 h 107"/>
                  <a:gd name="T4" fmla="*/ 107 w 127"/>
                  <a:gd name="T5" fmla="*/ 14 h 107"/>
                  <a:gd name="T6" fmla="*/ 67 w 127"/>
                  <a:gd name="T7" fmla="*/ 14 h 107"/>
                  <a:gd name="T8" fmla="*/ 64 w 127"/>
                  <a:gd name="T9" fmla="*/ 4 h 107"/>
                  <a:gd name="T10" fmla="*/ 53 w 127"/>
                  <a:gd name="T11" fmla="*/ 0 h 107"/>
                  <a:gd name="T12" fmla="*/ 42 w 127"/>
                  <a:gd name="T13" fmla="*/ 4 h 107"/>
                  <a:gd name="T14" fmla="*/ 38 w 127"/>
                  <a:gd name="T15" fmla="*/ 14 h 107"/>
                  <a:gd name="T16" fmla="*/ 3 w 127"/>
                  <a:gd name="T17" fmla="*/ 14 h 107"/>
                  <a:gd name="T18" fmla="*/ 0 w 127"/>
                  <a:gd name="T19" fmla="*/ 18 h 107"/>
                  <a:gd name="T20" fmla="*/ 0 w 127"/>
                  <a:gd name="T21" fmla="*/ 48 h 107"/>
                  <a:gd name="T22" fmla="*/ 21 w 127"/>
                  <a:gd name="T23" fmla="*/ 48 h 107"/>
                  <a:gd name="T24" fmla="*/ 24 w 127"/>
                  <a:gd name="T25" fmla="*/ 46 h 107"/>
                  <a:gd name="T26" fmla="*/ 26 w 127"/>
                  <a:gd name="T27" fmla="*/ 48 h 107"/>
                  <a:gd name="T28" fmla="*/ 51 w 127"/>
                  <a:gd name="T29" fmla="*/ 48 h 107"/>
                  <a:gd name="T30" fmla="*/ 50 w 127"/>
                  <a:gd name="T31" fmla="*/ 51 h 107"/>
                  <a:gd name="T32" fmla="*/ 27 w 127"/>
                  <a:gd name="T33" fmla="*/ 51 h 107"/>
                  <a:gd name="T34" fmla="*/ 27 w 127"/>
                  <a:gd name="T35" fmla="*/ 54 h 107"/>
                  <a:gd name="T36" fmla="*/ 24 w 127"/>
                  <a:gd name="T37" fmla="*/ 57 h 107"/>
                  <a:gd name="T38" fmla="*/ 21 w 127"/>
                  <a:gd name="T39" fmla="*/ 54 h 107"/>
                  <a:gd name="T40" fmla="*/ 21 w 127"/>
                  <a:gd name="T41" fmla="*/ 51 h 107"/>
                  <a:gd name="T42" fmla="*/ 0 w 127"/>
                  <a:gd name="T43" fmla="*/ 51 h 107"/>
                  <a:gd name="T44" fmla="*/ 0 w 127"/>
                  <a:gd name="T45" fmla="*/ 91 h 107"/>
                  <a:gd name="T46" fmla="*/ 3 w 127"/>
                  <a:gd name="T47" fmla="*/ 95 h 107"/>
                  <a:gd name="T48" fmla="*/ 58 w 127"/>
                  <a:gd name="T49" fmla="*/ 95 h 107"/>
                  <a:gd name="T50" fmla="*/ 87 w 127"/>
                  <a:gd name="T51" fmla="*/ 107 h 107"/>
                  <a:gd name="T52" fmla="*/ 127 w 127"/>
                  <a:gd name="T53" fmla="*/ 67 h 107"/>
                  <a:gd name="T54" fmla="*/ 111 w 127"/>
                  <a:gd name="T55" fmla="*/ 34 h 107"/>
                  <a:gd name="T56" fmla="*/ 46 w 127"/>
                  <a:gd name="T57" fmla="*/ 8 h 107"/>
                  <a:gd name="T58" fmla="*/ 53 w 127"/>
                  <a:gd name="T59" fmla="*/ 5 h 107"/>
                  <a:gd name="T60" fmla="*/ 60 w 127"/>
                  <a:gd name="T61" fmla="*/ 8 h 107"/>
                  <a:gd name="T62" fmla="*/ 62 w 127"/>
                  <a:gd name="T63" fmla="*/ 14 h 107"/>
                  <a:gd name="T64" fmla="*/ 43 w 127"/>
                  <a:gd name="T65" fmla="*/ 14 h 107"/>
                  <a:gd name="T66" fmla="*/ 46 w 127"/>
                  <a:gd name="T67" fmla="*/ 8 h 107"/>
                  <a:gd name="T68" fmla="*/ 87 w 127"/>
                  <a:gd name="T69" fmla="*/ 98 h 107"/>
                  <a:gd name="T70" fmla="*/ 55 w 127"/>
                  <a:gd name="T71" fmla="*/ 67 h 107"/>
                  <a:gd name="T72" fmla="*/ 64 w 127"/>
                  <a:gd name="T73" fmla="*/ 44 h 107"/>
                  <a:gd name="T74" fmla="*/ 64 w 127"/>
                  <a:gd name="T75" fmla="*/ 44 h 107"/>
                  <a:gd name="T76" fmla="*/ 64 w 127"/>
                  <a:gd name="T77" fmla="*/ 44 h 107"/>
                  <a:gd name="T78" fmla="*/ 87 w 127"/>
                  <a:gd name="T79" fmla="*/ 35 h 107"/>
                  <a:gd name="T80" fmla="*/ 119 w 127"/>
                  <a:gd name="T81" fmla="*/ 67 h 107"/>
                  <a:gd name="T82" fmla="*/ 87 w 127"/>
                  <a:gd name="T83" fmla="*/ 9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7" h="107">
                    <a:moveTo>
                      <a:pt x="111" y="34"/>
                    </a:move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6"/>
                      <a:pt x="109" y="14"/>
                      <a:pt x="10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1"/>
                      <a:pt x="66" y="7"/>
                      <a:pt x="64" y="4"/>
                    </a:cubicBezTo>
                    <a:cubicBezTo>
                      <a:pt x="61" y="1"/>
                      <a:pt x="58" y="0"/>
                      <a:pt x="53" y="0"/>
                    </a:cubicBezTo>
                    <a:cubicBezTo>
                      <a:pt x="48" y="0"/>
                      <a:pt x="44" y="1"/>
                      <a:pt x="42" y="4"/>
                    </a:cubicBezTo>
                    <a:cubicBezTo>
                      <a:pt x="39" y="7"/>
                      <a:pt x="38" y="11"/>
                      <a:pt x="38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6"/>
                      <a:pt x="0" y="1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7"/>
                      <a:pt x="23" y="46"/>
                      <a:pt x="24" y="46"/>
                    </a:cubicBezTo>
                    <a:cubicBezTo>
                      <a:pt x="25" y="46"/>
                      <a:pt x="26" y="47"/>
                      <a:pt x="26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9"/>
                      <a:pt x="50" y="50"/>
                      <a:pt x="5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6"/>
                      <a:pt x="25" y="57"/>
                      <a:pt x="24" y="57"/>
                    </a:cubicBezTo>
                    <a:cubicBezTo>
                      <a:pt x="22" y="57"/>
                      <a:pt x="21" y="56"/>
                      <a:pt x="21" y="54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1" y="95"/>
                      <a:pt x="3" y="95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66" y="102"/>
                      <a:pt x="76" y="107"/>
                      <a:pt x="87" y="107"/>
                    </a:cubicBezTo>
                    <a:cubicBezTo>
                      <a:pt x="109" y="107"/>
                      <a:pt x="127" y="89"/>
                      <a:pt x="127" y="67"/>
                    </a:cubicBezTo>
                    <a:cubicBezTo>
                      <a:pt x="127" y="53"/>
                      <a:pt x="121" y="42"/>
                      <a:pt x="111" y="34"/>
                    </a:cubicBezTo>
                    <a:close/>
                    <a:moveTo>
                      <a:pt x="46" y="8"/>
                    </a:moveTo>
                    <a:cubicBezTo>
                      <a:pt x="47" y="6"/>
                      <a:pt x="50" y="5"/>
                      <a:pt x="53" y="5"/>
                    </a:cubicBezTo>
                    <a:cubicBezTo>
                      <a:pt x="56" y="5"/>
                      <a:pt x="58" y="6"/>
                      <a:pt x="60" y="8"/>
                    </a:cubicBezTo>
                    <a:cubicBezTo>
                      <a:pt x="61" y="9"/>
                      <a:pt x="62" y="12"/>
                      <a:pt x="62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4" y="12"/>
                      <a:pt x="44" y="10"/>
                      <a:pt x="46" y="8"/>
                    </a:cubicBezTo>
                    <a:close/>
                    <a:moveTo>
                      <a:pt x="87" y="98"/>
                    </a:moveTo>
                    <a:cubicBezTo>
                      <a:pt x="69" y="98"/>
                      <a:pt x="55" y="84"/>
                      <a:pt x="55" y="67"/>
                    </a:cubicBezTo>
                    <a:cubicBezTo>
                      <a:pt x="55" y="58"/>
                      <a:pt x="58" y="50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70" y="39"/>
                      <a:pt x="78" y="35"/>
                      <a:pt x="87" y="35"/>
                    </a:cubicBezTo>
                    <a:cubicBezTo>
                      <a:pt x="104" y="35"/>
                      <a:pt x="119" y="49"/>
                      <a:pt x="119" y="67"/>
                    </a:cubicBezTo>
                    <a:cubicBezTo>
                      <a:pt x="119" y="84"/>
                      <a:pt x="104" y="98"/>
                      <a:pt x="87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3"/>
              <p:cNvSpPr>
                <a:spLocks noEditPoints="1"/>
              </p:cNvSpPr>
              <p:nvPr/>
            </p:nvSpPr>
            <p:spPr bwMode="auto">
              <a:xfrm>
                <a:off x="3660775" y="4833938"/>
                <a:ext cx="69850" cy="130175"/>
              </a:xfrm>
              <a:custGeom>
                <a:avLst/>
                <a:gdLst>
                  <a:gd name="T0" fmla="*/ 23 w 26"/>
                  <a:gd name="T1" fmla="*/ 24 h 48"/>
                  <a:gd name="T2" fmla="*/ 19 w 26"/>
                  <a:gd name="T3" fmla="*/ 22 h 48"/>
                  <a:gd name="T4" fmla="*/ 15 w 26"/>
                  <a:gd name="T5" fmla="*/ 20 h 48"/>
                  <a:gd name="T6" fmla="*/ 15 w 26"/>
                  <a:gd name="T7" fmla="*/ 7 h 48"/>
                  <a:gd name="T8" fmla="*/ 18 w 26"/>
                  <a:gd name="T9" fmla="*/ 8 h 48"/>
                  <a:gd name="T10" fmla="*/ 20 w 26"/>
                  <a:gd name="T11" fmla="*/ 13 h 48"/>
                  <a:gd name="T12" fmla="*/ 25 w 26"/>
                  <a:gd name="T13" fmla="*/ 12 h 48"/>
                  <a:gd name="T14" fmla="*/ 21 w 26"/>
                  <a:gd name="T15" fmla="*/ 5 h 48"/>
                  <a:gd name="T16" fmla="*/ 15 w 26"/>
                  <a:gd name="T17" fmla="*/ 3 h 48"/>
                  <a:gd name="T18" fmla="*/ 15 w 26"/>
                  <a:gd name="T19" fmla="*/ 0 h 48"/>
                  <a:gd name="T20" fmla="*/ 12 w 26"/>
                  <a:gd name="T21" fmla="*/ 0 h 48"/>
                  <a:gd name="T22" fmla="*/ 12 w 26"/>
                  <a:gd name="T23" fmla="*/ 3 h 48"/>
                  <a:gd name="T24" fmla="*/ 5 w 26"/>
                  <a:gd name="T25" fmla="*/ 5 h 48"/>
                  <a:gd name="T26" fmla="*/ 1 w 26"/>
                  <a:gd name="T27" fmla="*/ 13 h 48"/>
                  <a:gd name="T28" fmla="*/ 2 w 26"/>
                  <a:gd name="T29" fmla="*/ 18 h 48"/>
                  <a:gd name="T30" fmla="*/ 6 w 26"/>
                  <a:gd name="T31" fmla="*/ 22 h 48"/>
                  <a:gd name="T32" fmla="*/ 12 w 26"/>
                  <a:gd name="T33" fmla="*/ 24 h 48"/>
                  <a:gd name="T34" fmla="*/ 12 w 26"/>
                  <a:gd name="T35" fmla="*/ 39 h 48"/>
                  <a:gd name="T36" fmla="*/ 7 w 26"/>
                  <a:gd name="T37" fmla="*/ 36 h 48"/>
                  <a:gd name="T38" fmla="*/ 5 w 26"/>
                  <a:gd name="T39" fmla="*/ 31 h 48"/>
                  <a:gd name="T40" fmla="*/ 0 w 26"/>
                  <a:gd name="T41" fmla="*/ 32 h 48"/>
                  <a:gd name="T42" fmla="*/ 2 w 26"/>
                  <a:gd name="T43" fmla="*/ 38 h 48"/>
                  <a:gd name="T44" fmla="*/ 6 w 26"/>
                  <a:gd name="T45" fmla="*/ 41 h 48"/>
                  <a:gd name="T46" fmla="*/ 12 w 26"/>
                  <a:gd name="T47" fmla="*/ 43 h 48"/>
                  <a:gd name="T48" fmla="*/ 12 w 26"/>
                  <a:gd name="T49" fmla="*/ 48 h 48"/>
                  <a:gd name="T50" fmla="*/ 15 w 26"/>
                  <a:gd name="T51" fmla="*/ 48 h 48"/>
                  <a:gd name="T52" fmla="*/ 15 w 26"/>
                  <a:gd name="T53" fmla="*/ 43 h 48"/>
                  <a:gd name="T54" fmla="*/ 23 w 26"/>
                  <a:gd name="T55" fmla="*/ 39 h 48"/>
                  <a:gd name="T56" fmla="*/ 26 w 26"/>
                  <a:gd name="T57" fmla="*/ 31 h 48"/>
                  <a:gd name="T58" fmla="*/ 25 w 26"/>
                  <a:gd name="T59" fmla="*/ 27 h 48"/>
                  <a:gd name="T60" fmla="*/ 23 w 26"/>
                  <a:gd name="T61" fmla="*/ 24 h 48"/>
                  <a:gd name="T62" fmla="*/ 12 w 26"/>
                  <a:gd name="T63" fmla="*/ 20 h 48"/>
                  <a:gd name="T64" fmla="*/ 7 w 26"/>
                  <a:gd name="T65" fmla="*/ 17 h 48"/>
                  <a:gd name="T66" fmla="*/ 6 w 26"/>
                  <a:gd name="T67" fmla="*/ 13 h 48"/>
                  <a:gd name="T68" fmla="*/ 7 w 26"/>
                  <a:gd name="T69" fmla="*/ 9 h 48"/>
                  <a:gd name="T70" fmla="*/ 12 w 26"/>
                  <a:gd name="T71" fmla="*/ 6 h 48"/>
                  <a:gd name="T72" fmla="*/ 12 w 26"/>
                  <a:gd name="T73" fmla="*/ 20 h 48"/>
                  <a:gd name="T74" fmla="*/ 19 w 26"/>
                  <a:gd name="T75" fmla="*/ 37 h 48"/>
                  <a:gd name="T76" fmla="*/ 15 w 26"/>
                  <a:gd name="T77" fmla="*/ 39 h 48"/>
                  <a:gd name="T78" fmla="*/ 15 w 26"/>
                  <a:gd name="T79" fmla="*/ 25 h 48"/>
                  <a:gd name="T80" fmla="*/ 20 w 26"/>
                  <a:gd name="T81" fmla="*/ 27 h 48"/>
                  <a:gd name="T82" fmla="*/ 21 w 26"/>
                  <a:gd name="T83" fmla="*/ 32 h 48"/>
                  <a:gd name="T84" fmla="*/ 19 w 26"/>
                  <a:gd name="T85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48">
                    <a:moveTo>
                      <a:pt x="23" y="24"/>
                    </a:moveTo>
                    <a:cubicBezTo>
                      <a:pt x="22" y="23"/>
                      <a:pt x="21" y="22"/>
                      <a:pt x="19" y="22"/>
                    </a:cubicBezTo>
                    <a:cubicBezTo>
                      <a:pt x="19" y="21"/>
                      <a:pt x="17" y="21"/>
                      <a:pt x="15" y="2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19" y="9"/>
                      <a:pt x="20" y="11"/>
                      <a:pt x="20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9"/>
                      <a:pt x="23" y="7"/>
                      <a:pt x="21" y="5"/>
                    </a:cubicBezTo>
                    <a:cubicBezTo>
                      <a:pt x="20" y="4"/>
                      <a:pt x="17" y="3"/>
                      <a:pt x="15" y="3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9" y="3"/>
                      <a:pt x="6" y="4"/>
                      <a:pt x="5" y="5"/>
                    </a:cubicBezTo>
                    <a:cubicBezTo>
                      <a:pt x="2" y="7"/>
                      <a:pt x="1" y="10"/>
                      <a:pt x="1" y="13"/>
                    </a:cubicBezTo>
                    <a:cubicBezTo>
                      <a:pt x="1" y="15"/>
                      <a:pt x="2" y="17"/>
                      <a:pt x="2" y="18"/>
                    </a:cubicBezTo>
                    <a:cubicBezTo>
                      <a:pt x="3" y="20"/>
                      <a:pt x="4" y="21"/>
                      <a:pt x="6" y="22"/>
                    </a:cubicBezTo>
                    <a:cubicBezTo>
                      <a:pt x="8" y="23"/>
                      <a:pt x="10" y="24"/>
                      <a:pt x="12" y="24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0" y="39"/>
                      <a:pt x="8" y="38"/>
                      <a:pt x="7" y="36"/>
                    </a:cubicBezTo>
                    <a:cubicBezTo>
                      <a:pt x="6" y="35"/>
                      <a:pt x="5" y="33"/>
                      <a:pt x="5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6"/>
                      <a:pt x="2" y="38"/>
                    </a:cubicBezTo>
                    <a:cubicBezTo>
                      <a:pt x="3" y="39"/>
                      <a:pt x="5" y="41"/>
                      <a:pt x="6" y="41"/>
                    </a:cubicBezTo>
                    <a:cubicBezTo>
                      <a:pt x="8" y="42"/>
                      <a:pt x="9" y="43"/>
                      <a:pt x="12" y="43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8" y="43"/>
                      <a:pt x="21" y="42"/>
                      <a:pt x="23" y="39"/>
                    </a:cubicBezTo>
                    <a:cubicBezTo>
                      <a:pt x="25" y="37"/>
                      <a:pt x="26" y="35"/>
                      <a:pt x="26" y="31"/>
                    </a:cubicBezTo>
                    <a:cubicBezTo>
                      <a:pt x="26" y="30"/>
                      <a:pt x="26" y="28"/>
                      <a:pt x="25" y="27"/>
                    </a:cubicBezTo>
                    <a:cubicBezTo>
                      <a:pt x="25" y="26"/>
                      <a:pt x="24" y="25"/>
                      <a:pt x="23" y="24"/>
                    </a:cubicBezTo>
                    <a:close/>
                    <a:moveTo>
                      <a:pt x="12" y="20"/>
                    </a:moveTo>
                    <a:cubicBezTo>
                      <a:pt x="10" y="19"/>
                      <a:pt x="8" y="18"/>
                      <a:pt x="7" y="17"/>
                    </a:cubicBezTo>
                    <a:cubicBezTo>
                      <a:pt x="6" y="16"/>
                      <a:pt x="6" y="15"/>
                      <a:pt x="6" y="13"/>
                    </a:cubicBezTo>
                    <a:cubicBezTo>
                      <a:pt x="6" y="11"/>
                      <a:pt x="6" y="10"/>
                      <a:pt x="7" y="9"/>
                    </a:cubicBezTo>
                    <a:cubicBezTo>
                      <a:pt x="9" y="7"/>
                      <a:pt x="10" y="7"/>
                      <a:pt x="12" y="6"/>
                    </a:cubicBezTo>
                    <a:lnTo>
                      <a:pt x="12" y="20"/>
                    </a:lnTo>
                    <a:close/>
                    <a:moveTo>
                      <a:pt x="19" y="37"/>
                    </a:moveTo>
                    <a:cubicBezTo>
                      <a:pt x="18" y="38"/>
                      <a:pt x="17" y="39"/>
                      <a:pt x="15" y="39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6"/>
                      <a:pt x="19" y="26"/>
                      <a:pt x="20" y="27"/>
                    </a:cubicBezTo>
                    <a:cubicBezTo>
                      <a:pt x="21" y="29"/>
                      <a:pt x="21" y="30"/>
                      <a:pt x="21" y="32"/>
                    </a:cubicBezTo>
                    <a:cubicBezTo>
                      <a:pt x="21" y="34"/>
                      <a:pt x="21" y="35"/>
                      <a:pt x="1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25"/>
            <p:cNvGrpSpPr/>
            <p:nvPr/>
          </p:nvGrpSpPr>
          <p:grpSpPr>
            <a:xfrm>
              <a:off x="3374430" y="2494838"/>
              <a:ext cx="385186" cy="338802"/>
              <a:chOff x="4748213" y="4727576"/>
              <a:chExt cx="303213" cy="266700"/>
            </a:xfrm>
            <a:solidFill>
              <a:schemeClr val="bg1"/>
            </a:solidFill>
          </p:grpSpPr>
          <p:sp>
            <p:nvSpPr>
              <p:cNvPr id="23" name="Freeform 14"/>
              <p:cNvSpPr/>
              <p:nvPr/>
            </p:nvSpPr>
            <p:spPr bwMode="auto">
              <a:xfrm>
                <a:off x="4748213" y="4833938"/>
                <a:ext cx="146050" cy="100013"/>
              </a:xfrm>
              <a:custGeom>
                <a:avLst/>
                <a:gdLst>
                  <a:gd name="T0" fmla="*/ 52 w 53"/>
                  <a:gd name="T1" fmla="*/ 2 h 37"/>
                  <a:gd name="T2" fmla="*/ 51 w 53"/>
                  <a:gd name="T3" fmla="*/ 2 h 37"/>
                  <a:gd name="T4" fmla="*/ 50 w 53"/>
                  <a:gd name="T5" fmla="*/ 5 h 37"/>
                  <a:gd name="T6" fmla="*/ 50 w 53"/>
                  <a:gd name="T7" fmla="*/ 5 h 37"/>
                  <a:gd name="T8" fmla="*/ 50 w 53"/>
                  <a:gd name="T9" fmla="*/ 6 h 37"/>
                  <a:gd name="T10" fmla="*/ 48 w 53"/>
                  <a:gd name="T11" fmla="*/ 13 h 37"/>
                  <a:gd name="T12" fmla="*/ 27 w 53"/>
                  <a:gd name="T13" fmla="*/ 31 h 37"/>
                  <a:gd name="T14" fmla="*/ 6 w 53"/>
                  <a:gd name="T15" fmla="*/ 11 h 37"/>
                  <a:gd name="T16" fmla="*/ 6 w 53"/>
                  <a:gd name="T17" fmla="*/ 8 h 37"/>
                  <a:gd name="T18" fmla="*/ 2 w 53"/>
                  <a:gd name="T19" fmla="*/ 0 h 37"/>
                  <a:gd name="T20" fmla="*/ 0 w 53"/>
                  <a:gd name="T21" fmla="*/ 11 h 37"/>
                  <a:gd name="T22" fmla="*/ 27 w 53"/>
                  <a:gd name="T23" fmla="*/ 37 h 37"/>
                  <a:gd name="T24" fmla="*/ 53 w 53"/>
                  <a:gd name="T25" fmla="*/ 11 h 37"/>
                  <a:gd name="T26" fmla="*/ 52 w 53"/>
                  <a:gd name="T27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7">
                    <a:moveTo>
                      <a:pt x="52" y="2"/>
                    </a:moveTo>
                    <a:cubicBezTo>
                      <a:pt x="52" y="2"/>
                      <a:pt x="52" y="2"/>
                      <a:pt x="51" y="2"/>
                    </a:cubicBezTo>
                    <a:cubicBezTo>
                      <a:pt x="51" y="3"/>
                      <a:pt x="51" y="4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6"/>
                      <a:pt x="50" y="6"/>
                    </a:cubicBezTo>
                    <a:cubicBezTo>
                      <a:pt x="50" y="8"/>
                      <a:pt x="49" y="11"/>
                      <a:pt x="48" y="13"/>
                    </a:cubicBezTo>
                    <a:cubicBezTo>
                      <a:pt x="47" y="23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1"/>
                    </a:cubicBezTo>
                    <a:cubicBezTo>
                      <a:pt x="6" y="10"/>
                      <a:pt x="6" y="9"/>
                      <a:pt x="6" y="8"/>
                    </a:cubicBezTo>
                    <a:cubicBezTo>
                      <a:pt x="4" y="5"/>
                      <a:pt x="3" y="3"/>
                      <a:pt x="2" y="0"/>
                    </a:cubicBezTo>
                    <a:cubicBezTo>
                      <a:pt x="1" y="4"/>
                      <a:pt x="0" y="7"/>
                      <a:pt x="0" y="11"/>
                    </a:cubicBezTo>
                    <a:cubicBezTo>
                      <a:pt x="0" y="25"/>
                      <a:pt x="12" y="37"/>
                      <a:pt x="27" y="37"/>
                    </a:cubicBezTo>
                    <a:cubicBezTo>
                      <a:pt x="41" y="37"/>
                      <a:pt x="53" y="25"/>
                      <a:pt x="53" y="11"/>
                    </a:cubicBezTo>
                    <a:cubicBezTo>
                      <a:pt x="53" y="8"/>
                      <a:pt x="53" y="5"/>
                      <a:pt x="5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15"/>
              <p:cNvSpPr/>
              <p:nvPr/>
            </p:nvSpPr>
            <p:spPr bwMode="auto">
              <a:xfrm>
                <a:off x="4748213" y="4865688"/>
                <a:ext cx="146050" cy="98425"/>
              </a:xfrm>
              <a:custGeom>
                <a:avLst/>
                <a:gdLst>
                  <a:gd name="T0" fmla="*/ 51 w 53"/>
                  <a:gd name="T1" fmla="*/ 1 h 36"/>
                  <a:gd name="T2" fmla="*/ 48 w 53"/>
                  <a:gd name="T3" fmla="*/ 9 h 36"/>
                  <a:gd name="T4" fmla="*/ 48 w 53"/>
                  <a:gd name="T5" fmla="*/ 10 h 36"/>
                  <a:gd name="T6" fmla="*/ 48 w 53"/>
                  <a:gd name="T7" fmla="*/ 11 h 36"/>
                  <a:gd name="T8" fmla="*/ 27 w 53"/>
                  <a:gd name="T9" fmla="*/ 31 h 36"/>
                  <a:gd name="T10" fmla="*/ 6 w 53"/>
                  <a:gd name="T11" fmla="*/ 11 h 36"/>
                  <a:gd name="T12" fmla="*/ 6 w 53"/>
                  <a:gd name="T13" fmla="*/ 9 h 36"/>
                  <a:gd name="T14" fmla="*/ 3 w 53"/>
                  <a:gd name="T15" fmla="*/ 0 h 36"/>
                  <a:gd name="T16" fmla="*/ 0 w 53"/>
                  <a:gd name="T17" fmla="*/ 11 h 36"/>
                  <a:gd name="T18" fmla="*/ 27 w 53"/>
                  <a:gd name="T19" fmla="*/ 36 h 36"/>
                  <a:gd name="T20" fmla="*/ 53 w 53"/>
                  <a:gd name="T21" fmla="*/ 11 h 36"/>
                  <a:gd name="T22" fmla="*/ 51 w 53"/>
                  <a:gd name="T23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6">
                    <a:moveTo>
                      <a:pt x="51" y="1"/>
                    </a:moveTo>
                    <a:cubicBezTo>
                      <a:pt x="51" y="3"/>
                      <a:pt x="49" y="6"/>
                      <a:pt x="48" y="9"/>
                    </a:cubicBezTo>
                    <a:cubicBezTo>
                      <a:pt x="48" y="9"/>
                      <a:pt x="48" y="10"/>
                      <a:pt x="48" y="10"/>
                    </a:cubicBezTo>
                    <a:cubicBezTo>
                      <a:pt x="48" y="10"/>
                      <a:pt x="48" y="11"/>
                      <a:pt x="48" y="11"/>
                    </a:cubicBezTo>
                    <a:cubicBezTo>
                      <a:pt x="48" y="22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1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1" y="3"/>
                      <a:pt x="0" y="7"/>
                      <a:pt x="0" y="11"/>
                    </a:cubicBezTo>
                    <a:cubicBezTo>
                      <a:pt x="0" y="25"/>
                      <a:pt x="12" y="36"/>
                      <a:pt x="27" y="36"/>
                    </a:cubicBezTo>
                    <a:cubicBezTo>
                      <a:pt x="41" y="36"/>
                      <a:pt x="53" y="25"/>
                      <a:pt x="53" y="11"/>
                    </a:cubicBezTo>
                    <a:cubicBezTo>
                      <a:pt x="53" y="7"/>
                      <a:pt x="52" y="4"/>
                      <a:pt x="5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16"/>
              <p:cNvSpPr/>
              <p:nvPr/>
            </p:nvSpPr>
            <p:spPr bwMode="auto">
              <a:xfrm>
                <a:off x="4748213" y="4902201"/>
                <a:ext cx="146050" cy="92075"/>
              </a:xfrm>
              <a:custGeom>
                <a:avLst/>
                <a:gdLst>
                  <a:gd name="T0" fmla="*/ 51 w 53"/>
                  <a:gd name="T1" fmla="*/ 0 h 34"/>
                  <a:gd name="T2" fmla="*/ 48 w 53"/>
                  <a:gd name="T3" fmla="*/ 11 h 34"/>
                  <a:gd name="T4" fmla="*/ 47 w 53"/>
                  <a:gd name="T5" fmla="*/ 12 h 34"/>
                  <a:gd name="T6" fmla="*/ 27 w 53"/>
                  <a:gd name="T7" fmla="*/ 29 h 34"/>
                  <a:gd name="T8" fmla="*/ 6 w 53"/>
                  <a:gd name="T9" fmla="*/ 11 h 34"/>
                  <a:gd name="T10" fmla="*/ 4 w 53"/>
                  <a:gd name="T11" fmla="*/ 8 h 34"/>
                  <a:gd name="T12" fmla="*/ 2 w 53"/>
                  <a:gd name="T13" fmla="*/ 6 h 34"/>
                  <a:gd name="T14" fmla="*/ 1 w 53"/>
                  <a:gd name="T15" fmla="*/ 2 h 34"/>
                  <a:gd name="T16" fmla="*/ 0 w 53"/>
                  <a:gd name="T17" fmla="*/ 9 h 34"/>
                  <a:gd name="T18" fmla="*/ 27 w 53"/>
                  <a:gd name="T19" fmla="*/ 34 h 34"/>
                  <a:gd name="T20" fmla="*/ 53 w 53"/>
                  <a:gd name="T21" fmla="*/ 9 h 34"/>
                  <a:gd name="T22" fmla="*/ 51 w 53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4">
                    <a:moveTo>
                      <a:pt x="51" y="0"/>
                    </a:moveTo>
                    <a:cubicBezTo>
                      <a:pt x="52" y="4"/>
                      <a:pt x="51" y="8"/>
                      <a:pt x="48" y="11"/>
                    </a:cubicBezTo>
                    <a:cubicBezTo>
                      <a:pt x="48" y="11"/>
                      <a:pt x="48" y="11"/>
                      <a:pt x="47" y="12"/>
                    </a:cubicBezTo>
                    <a:cubicBezTo>
                      <a:pt x="46" y="21"/>
                      <a:pt x="37" y="29"/>
                      <a:pt x="27" y="29"/>
                    </a:cubicBezTo>
                    <a:cubicBezTo>
                      <a:pt x="16" y="29"/>
                      <a:pt x="7" y="21"/>
                      <a:pt x="6" y="11"/>
                    </a:cubicBezTo>
                    <a:cubicBezTo>
                      <a:pt x="5" y="10"/>
                      <a:pt x="4" y="9"/>
                      <a:pt x="4" y="8"/>
                    </a:cubicBezTo>
                    <a:cubicBezTo>
                      <a:pt x="3" y="7"/>
                      <a:pt x="2" y="7"/>
                      <a:pt x="2" y="6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4"/>
                      <a:pt x="0" y="7"/>
                      <a:pt x="0" y="9"/>
                    </a:cubicBezTo>
                    <a:cubicBezTo>
                      <a:pt x="0" y="23"/>
                      <a:pt x="12" y="34"/>
                      <a:pt x="27" y="34"/>
                    </a:cubicBezTo>
                    <a:cubicBezTo>
                      <a:pt x="41" y="34"/>
                      <a:pt x="53" y="23"/>
                      <a:pt x="53" y="9"/>
                    </a:cubicBezTo>
                    <a:cubicBezTo>
                      <a:pt x="53" y="6"/>
                      <a:pt x="53" y="3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7"/>
              <p:cNvSpPr>
                <a:spLocks noEditPoints="1"/>
              </p:cNvSpPr>
              <p:nvPr/>
            </p:nvSpPr>
            <p:spPr bwMode="auto">
              <a:xfrm>
                <a:off x="4748213" y="4757738"/>
                <a:ext cx="146050" cy="144463"/>
              </a:xfrm>
              <a:custGeom>
                <a:avLst/>
                <a:gdLst>
                  <a:gd name="T0" fmla="*/ 27 w 53"/>
                  <a:gd name="T1" fmla="*/ 0 h 53"/>
                  <a:gd name="T2" fmla="*/ 0 w 53"/>
                  <a:gd name="T3" fmla="*/ 27 h 53"/>
                  <a:gd name="T4" fmla="*/ 27 w 53"/>
                  <a:gd name="T5" fmla="*/ 53 h 53"/>
                  <a:gd name="T6" fmla="*/ 53 w 53"/>
                  <a:gd name="T7" fmla="*/ 27 h 53"/>
                  <a:gd name="T8" fmla="*/ 27 w 53"/>
                  <a:gd name="T9" fmla="*/ 0 h 53"/>
                  <a:gd name="T10" fmla="*/ 27 w 53"/>
                  <a:gd name="T11" fmla="*/ 47 h 53"/>
                  <a:gd name="T12" fmla="*/ 6 w 53"/>
                  <a:gd name="T13" fmla="*/ 27 h 53"/>
                  <a:gd name="T14" fmla="*/ 27 w 53"/>
                  <a:gd name="T15" fmla="*/ 6 h 53"/>
                  <a:gd name="T16" fmla="*/ 48 w 53"/>
                  <a:gd name="T17" fmla="*/ 27 h 53"/>
                  <a:gd name="T18" fmla="*/ 27 w 53"/>
                  <a:gd name="T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1" y="53"/>
                      <a:pt x="53" y="41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  <a:close/>
                    <a:moveTo>
                      <a:pt x="27" y="47"/>
                    </a:moveTo>
                    <a:cubicBezTo>
                      <a:pt x="15" y="47"/>
                      <a:pt x="6" y="38"/>
                      <a:pt x="6" y="27"/>
                    </a:cubicBezTo>
                    <a:cubicBezTo>
                      <a:pt x="6" y="15"/>
                      <a:pt x="15" y="6"/>
                      <a:pt x="27" y="6"/>
                    </a:cubicBezTo>
                    <a:cubicBezTo>
                      <a:pt x="38" y="6"/>
                      <a:pt x="48" y="15"/>
                      <a:pt x="48" y="27"/>
                    </a:cubicBezTo>
                    <a:cubicBezTo>
                      <a:pt x="48" y="38"/>
                      <a:pt x="38" y="47"/>
                      <a:pt x="27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8"/>
              <p:cNvSpPr>
                <a:spLocks noEditPoints="1"/>
              </p:cNvSpPr>
              <p:nvPr/>
            </p:nvSpPr>
            <p:spPr bwMode="auto">
              <a:xfrm>
                <a:off x="4797425" y="4786313"/>
                <a:ext cx="47625" cy="85725"/>
              </a:xfrm>
              <a:custGeom>
                <a:avLst/>
                <a:gdLst>
                  <a:gd name="T0" fmla="*/ 15 w 17"/>
                  <a:gd name="T1" fmla="*/ 16 h 31"/>
                  <a:gd name="T2" fmla="*/ 13 w 17"/>
                  <a:gd name="T3" fmla="*/ 14 h 31"/>
                  <a:gd name="T4" fmla="*/ 10 w 17"/>
                  <a:gd name="T5" fmla="*/ 13 h 31"/>
                  <a:gd name="T6" fmla="*/ 10 w 17"/>
                  <a:gd name="T7" fmla="*/ 4 h 31"/>
                  <a:gd name="T8" fmla="*/ 12 w 17"/>
                  <a:gd name="T9" fmla="*/ 6 h 31"/>
                  <a:gd name="T10" fmla="*/ 13 w 17"/>
                  <a:gd name="T11" fmla="*/ 9 h 31"/>
                  <a:gd name="T12" fmla="*/ 17 w 17"/>
                  <a:gd name="T13" fmla="*/ 8 h 31"/>
                  <a:gd name="T14" fmla="*/ 14 w 17"/>
                  <a:gd name="T15" fmla="*/ 3 h 31"/>
                  <a:gd name="T16" fmla="*/ 10 w 17"/>
                  <a:gd name="T17" fmla="*/ 2 h 31"/>
                  <a:gd name="T18" fmla="*/ 10 w 17"/>
                  <a:gd name="T19" fmla="*/ 0 h 31"/>
                  <a:gd name="T20" fmla="*/ 8 w 17"/>
                  <a:gd name="T21" fmla="*/ 0 h 31"/>
                  <a:gd name="T22" fmla="*/ 8 w 17"/>
                  <a:gd name="T23" fmla="*/ 2 h 31"/>
                  <a:gd name="T24" fmla="*/ 3 w 17"/>
                  <a:gd name="T25" fmla="*/ 4 h 31"/>
                  <a:gd name="T26" fmla="*/ 1 w 17"/>
                  <a:gd name="T27" fmla="*/ 9 h 31"/>
                  <a:gd name="T28" fmla="*/ 2 w 17"/>
                  <a:gd name="T29" fmla="*/ 12 h 31"/>
                  <a:gd name="T30" fmla="*/ 4 w 17"/>
                  <a:gd name="T31" fmla="*/ 14 h 31"/>
                  <a:gd name="T32" fmla="*/ 8 w 17"/>
                  <a:gd name="T33" fmla="*/ 16 h 31"/>
                  <a:gd name="T34" fmla="*/ 8 w 17"/>
                  <a:gd name="T35" fmla="*/ 26 h 31"/>
                  <a:gd name="T36" fmla="*/ 5 w 17"/>
                  <a:gd name="T37" fmla="*/ 24 h 31"/>
                  <a:gd name="T38" fmla="*/ 4 w 17"/>
                  <a:gd name="T39" fmla="*/ 20 h 31"/>
                  <a:gd name="T40" fmla="*/ 0 w 17"/>
                  <a:gd name="T41" fmla="*/ 21 h 31"/>
                  <a:gd name="T42" fmla="*/ 2 w 17"/>
                  <a:gd name="T43" fmla="*/ 25 h 31"/>
                  <a:gd name="T44" fmla="*/ 4 w 17"/>
                  <a:gd name="T45" fmla="*/ 27 h 31"/>
                  <a:gd name="T46" fmla="*/ 8 w 17"/>
                  <a:gd name="T47" fmla="*/ 28 h 31"/>
                  <a:gd name="T48" fmla="*/ 8 w 17"/>
                  <a:gd name="T49" fmla="*/ 31 h 31"/>
                  <a:gd name="T50" fmla="*/ 10 w 17"/>
                  <a:gd name="T51" fmla="*/ 31 h 31"/>
                  <a:gd name="T52" fmla="*/ 10 w 17"/>
                  <a:gd name="T53" fmla="*/ 28 h 31"/>
                  <a:gd name="T54" fmla="*/ 15 w 17"/>
                  <a:gd name="T55" fmla="*/ 26 h 31"/>
                  <a:gd name="T56" fmla="*/ 17 w 17"/>
                  <a:gd name="T57" fmla="*/ 21 h 31"/>
                  <a:gd name="T58" fmla="*/ 17 w 17"/>
                  <a:gd name="T59" fmla="*/ 18 h 31"/>
                  <a:gd name="T60" fmla="*/ 15 w 17"/>
                  <a:gd name="T61" fmla="*/ 16 h 31"/>
                  <a:gd name="T62" fmla="*/ 8 w 17"/>
                  <a:gd name="T63" fmla="*/ 13 h 31"/>
                  <a:gd name="T64" fmla="*/ 5 w 17"/>
                  <a:gd name="T65" fmla="*/ 11 h 31"/>
                  <a:gd name="T66" fmla="*/ 4 w 17"/>
                  <a:gd name="T67" fmla="*/ 9 h 31"/>
                  <a:gd name="T68" fmla="*/ 5 w 17"/>
                  <a:gd name="T69" fmla="*/ 6 h 31"/>
                  <a:gd name="T70" fmla="*/ 8 w 17"/>
                  <a:gd name="T71" fmla="*/ 4 h 31"/>
                  <a:gd name="T72" fmla="*/ 8 w 17"/>
                  <a:gd name="T73" fmla="*/ 13 h 31"/>
                  <a:gd name="T74" fmla="*/ 13 w 17"/>
                  <a:gd name="T75" fmla="*/ 24 h 31"/>
                  <a:gd name="T76" fmla="*/ 10 w 17"/>
                  <a:gd name="T77" fmla="*/ 26 h 31"/>
                  <a:gd name="T78" fmla="*/ 10 w 17"/>
                  <a:gd name="T79" fmla="*/ 16 h 31"/>
                  <a:gd name="T80" fmla="*/ 13 w 17"/>
                  <a:gd name="T81" fmla="*/ 18 h 31"/>
                  <a:gd name="T82" fmla="*/ 14 w 17"/>
                  <a:gd name="T83" fmla="*/ 21 h 31"/>
                  <a:gd name="T84" fmla="*/ 13 w 17"/>
                  <a:gd name="T85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" h="31">
                    <a:moveTo>
                      <a:pt x="15" y="16"/>
                    </a:moveTo>
                    <a:cubicBezTo>
                      <a:pt x="15" y="15"/>
                      <a:pt x="14" y="15"/>
                      <a:pt x="13" y="14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2" y="5"/>
                      <a:pt x="12" y="6"/>
                    </a:cubicBezTo>
                    <a:cubicBezTo>
                      <a:pt x="13" y="6"/>
                      <a:pt x="13" y="7"/>
                      <a:pt x="13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6"/>
                      <a:pt x="16" y="5"/>
                      <a:pt x="14" y="3"/>
                    </a:cubicBezTo>
                    <a:cubicBezTo>
                      <a:pt x="13" y="3"/>
                      <a:pt x="12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2"/>
                      <a:pt x="4" y="3"/>
                      <a:pt x="3" y="4"/>
                    </a:cubicBezTo>
                    <a:cubicBezTo>
                      <a:pt x="2" y="5"/>
                      <a:pt x="1" y="7"/>
                      <a:pt x="1" y="9"/>
                    </a:cubicBezTo>
                    <a:cubicBezTo>
                      <a:pt x="1" y="10"/>
                      <a:pt x="1" y="11"/>
                      <a:pt x="2" y="12"/>
                    </a:cubicBezTo>
                    <a:cubicBezTo>
                      <a:pt x="2" y="13"/>
                      <a:pt x="3" y="14"/>
                      <a:pt x="4" y="14"/>
                    </a:cubicBezTo>
                    <a:cubicBezTo>
                      <a:pt x="5" y="15"/>
                      <a:pt x="7" y="16"/>
                      <a:pt x="8" y="1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7" y="26"/>
                      <a:pt x="6" y="25"/>
                      <a:pt x="5" y="24"/>
                    </a:cubicBezTo>
                    <a:cubicBezTo>
                      <a:pt x="4" y="23"/>
                      <a:pt x="4" y="22"/>
                      <a:pt x="4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1" y="24"/>
                      <a:pt x="2" y="25"/>
                    </a:cubicBezTo>
                    <a:cubicBezTo>
                      <a:pt x="2" y="26"/>
                      <a:pt x="3" y="27"/>
                      <a:pt x="4" y="27"/>
                    </a:cubicBezTo>
                    <a:cubicBezTo>
                      <a:pt x="5" y="28"/>
                      <a:pt x="7" y="28"/>
                      <a:pt x="8" y="28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2" y="28"/>
                      <a:pt x="14" y="27"/>
                      <a:pt x="15" y="26"/>
                    </a:cubicBezTo>
                    <a:cubicBezTo>
                      <a:pt x="17" y="25"/>
                      <a:pt x="17" y="23"/>
                      <a:pt x="17" y="21"/>
                    </a:cubicBezTo>
                    <a:cubicBezTo>
                      <a:pt x="17" y="20"/>
                      <a:pt x="17" y="19"/>
                      <a:pt x="17" y="18"/>
                    </a:cubicBezTo>
                    <a:cubicBezTo>
                      <a:pt x="17" y="17"/>
                      <a:pt x="16" y="16"/>
                      <a:pt x="15" y="16"/>
                    </a:cubicBezTo>
                    <a:close/>
                    <a:moveTo>
                      <a:pt x="8" y="13"/>
                    </a:moveTo>
                    <a:cubicBezTo>
                      <a:pt x="7" y="13"/>
                      <a:pt x="6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5" y="7"/>
                      <a:pt x="5" y="6"/>
                    </a:cubicBezTo>
                    <a:cubicBezTo>
                      <a:pt x="6" y="5"/>
                      <a:pt x="7" y="5"/>
                      <a:pt x="8" y="4"/>
                    </a:cubicBezTo>
                    <a:lnTo>
                      <a:pt x="8" y="13"/>
                    </a:lnTo>
                    <a:close/>
                    <a:moveTo>
                      <a:pt x="13" y="24"/>
                    </a:moveTo>
                    <a:cubicBezTo>
                      <a:pt x="12" y="25"/>
                      <a:pt x="11" y="26"/>
                      <a:pt x="10" y="2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2" y="17"/>
                      <a:pt x="13" y="18"/>
                      <a:pt x="13" y="18"/>
                    </a:cubicBezTo>
                    <a:cubicBezTo>
                      <a:pt x="14" y="19"/>
                      <a:pt x="14" y="20"/>
                      <a:pt x="14" y="21"/>
                    </a:cubicBezTo>
                    <a:cubicBezTo>
                      <a:pt x="14" y="22"/>
                      <a:pt x="14" y="23"/>
                      <a:pt x="1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19"/>
              <p:cNvSpPr/>
              <p:nvPr/>
            </p:nvSpPr>
            <p:spPr bwMode="auto">
              <a:xfrm>
                <a:off x="4906963" y="4803776"/>
                <a:ext cx="144463" cy="98425"/>
              </a:xfrm>
              <a:custGeom>
                <a:avLst/>
                <a:gdLst>
                  <a:gd name="T0" fmla="*/ 52 w 53"/>
                  <a:gd name="T1" fmla="*/ 1 h 36"/>
                  <a:gd name="T2" fmla="*/ 52 w 53"/>
                  <a:gd name="T3" fmla="*/ 1 h 36"/>
                  <a:gd name="T4" fmla="*/ 50 w 53"/>
                  <a:gd name="T5" fmla="*/ 4 h 36"/>
                  <a:gd name="T6" fmla="*/ 50 w 53"/>
                  <a:gd name="T7" fmla="*/ 4 h 36"/>
                  <a:gd name="T8" fmla="*/ 50 w 53"/>
                  <a:gd name="T9" fmla="*/ 6 h 36"/>
                  <a:gd name="T10" fmla="*/ 48 w 53"/>
                  <a:gd name="T11" fmla="*/ 12 h 36"/>
                  <a:gd name="T12" fmla="*/ 27 w 53"/>
                  <a:gd name="T13" fmla="*/ 31 h 36"/>
                  <a:gd name="T14" fmla="*/ 6 w 53"/>
                  <a:gd name="T15" fmla="*/ 10 h 36"/>
                  <a:gd name="T16" fmla="*/ 6 w 53"/>
                  <a:gd name="T17" fmla="*/ 7 h 36"/>
                  <a:gd name="T18" fmla="*/ 2 w 53"/>
                  <a:gd name="T19" fmla="*/ 0 h 36"/>
                  <a:gd name="T20" fmla="*/ 0 w 53"/>
                  <a:gd name="T21" fmla="*/ 10 h 36"/>
                  <a:gd name="T22" fmla="*/ 27 w 53"/>
                  <a:gd name="T23" fmla="*/ 36 h 36"/>
                  <a:gd name="T24" fmla="*/ 53 w 53"/>
                  <a:gd name="T25" fmla="*/ 10 h 36"/>
                  <a:gd name="T26" fmla="*/ 52 w 53"/>
                  <a:gd name="T27" fmla="*/ 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6">
                    <a:moveTo>
                      <a:pt x="52" y="1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1" y="2"/>
                      <a:pt x="51" y="3"/>
                      <a:pt x="50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5"/>
                      <a:pt x="50" y="5"/>
                      <a:pt x="50" y="6"/>
                    </a:cubicBezTo>
                    <a:cubicBezTo>
                      <a:pt x="50" y="8"/>
                      <a:pt x="49" y="10"/>
                      <a:pt x="48" y="12"/>
                    </a:cubicBezTo>
                    <a:cubicBezTo>
                      <a:pt x="47" y="23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0"/>
                    </a:cubicBezTo>
                    <a:cubicBezTo>
                      <a:pt x="6" y="9"/>
                      <a:pt x="6" y="8"/>
                      <a:pt x="6" y="7"/>
                    </a:cubicBezTo>
                    <a:cubicBezTo>
                      <a:pt x="4" y="5"/>
                      <a:pt x="3" y="2"/>
                      <a:pt x="2" y="0"/>
                    </a:cubicBezTo>
                    <a:cubicBezTo>
                      <a:pt x="1" y="3"/>
                      <a:pt x="0" y="7"/>
                      <a:pt x="0" y="10"/>
                    </a:cubicBezTo>
                    <a:cubicBezTo>
                      <a:pt x="0" y="25"/>
                      <a:pt x="12" y="36"/>
                      <a:pt x="27" y="36"/>
                    </a:cubicBezTo>
                    <a:cubicBezTo>
                      <a:pt x="41" y="36"/>
                      <a:pt x="53" y="25"/>
                      <a:pt x="53" y="10"/>
                    </a:cubicBezTo>
                    <a:cubicBezTo>
                      <a:pt x="53" y="7"/>
                      <a:pt x="53" y="4"/>
                      <a:pt x="5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20"/>
              <p:cNvSpPr/>
              <p:nvPr/>
            </p:nvSpPr>
            <p:spPr bwMode="auto">
              <a:xfrm>
                <a:off x="4906963" y="4833938"/>
                <a:ext cx="144463" cy="100013"/>
              </a:xfrm>
              <a:custGeom>
                <a:avLst/>
                <a:gdLst>
                  <a:gd name="T0" fmla="*/ 51 w 53"/>
                  <a:gd name="T1" fmla="*/ 1 h 37"/>
                  <a:gd name="T2" fmla="*/ 48 w 53"/>
                  <a:gd name="T3" fmla="*/ 9 h 37"/>
                  <a:gd name="T4" fmla="*/ 48 w 53"/>
                  <a:gd name="T5" fmla="*/ 11 h 37"/>
                  <a:gd name="T6" fmla="*/ 48 w 53"/>
                  <a:gd name="T7" fmla="*/ 11 h 37"/>
                  <a:gd name="T8" fmla="*/ 27 w 53"/>
                  <a:gd name="T9" fmla="*/ 31 h 37"/>
                  <a:gd name="T10" fmla="*/ 6 w 53"/>
                  <a:gd name="T11" fmla="*/ 11 h 37"/>
                  <a:gd name="T12" fmla="*/ 6 w 53"/>
                  <a:gd name="T13" fmla="*/ 9 h 37"/>
                  <a:gd name="T14" fmla="*/ 3 w 53"/>
                  <a:gd name="T15" fmla="*/ 0 h 37"/>
                  <a:gd name="T16" fmla="*/ 0 w 53"/>
                  <a:gd name="T17" fmla="*/ 11 h 37"/>
                  <a:gd name="T18" fmla="*/ 27 w 53"/>
                  <a:gd name="T19" fmla="*/ 37 h 37"/>
                  <a:gd name="T20" fmla="*/ 53 w 53"/>
                  <a:gd name="T21" fmla="*/ 11 h 37"/>
                  <a:gd name="T22" fmla="*/ 51 w 53"/>
                  <a:gd name="T23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7">
                    <a:moveTo>
                      <a:pt x="51" y="1"/>
                    </a:moveTo>
                    <a:cubicBezTo>
                      <a:pt x="51" y="4"/>
                      <a:pt x="49" y="7"/>
                      <a:pt x="48" y="9"/>
                    </a:cubicBezTo>
                    <a:cubicBezTo>
                      <a:pt x="48" y="10"/>
                      <a:pt x="48" y="10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22"/>
                      <a:pt x="38" y="31"/>
                      <a:pt x="27" y="31"/>
                    </a:cubicBezTo>
                    <a:cubicBezTo>
                      <a:pt x="15" y="31"/>
                      <a:pt x="6" y="22"/>
                      <a:pt x="6" y="11"/>
                    </a:cubicBezTo>
                    <a:cubicBezTo>
                      <a:pt x="6" y="11"/>
                      <a:pt x="6" y="10"/>
                      <a:pt x="6" y="9"/>
                    </a:cubicBezTo>
                    <a:cubicBezTo>
                      <a:pt x="4" y="7"/>
                      <a:pt x="3" y="3"/>
                      <a:pt x="3" y="0"/>
                    </a:cubicBezTo>
                    <a:cubicBezTo>
                      <a:pt x="1" y="3"/>
                      <a:pt x="0" y="7"/>
                      <a:pt x="0" y="11"/>
                    </a:cubicBezTo>
                    <a:cubicBezTo>
                      <a:pt x="0" y="25"/>
                      <a:pt x="12" y="37"/>
                      <a:pt x="27" y="37"/>
                    </a:cubicBezTo>
                    <a:cubicBezTo>
                      <a:pt x="41" y="37"/>
                      <a:pt x="53" y="25"/>
                      <a:pt x="53" y="11"/>
                    </a:cubicBezTo>
                    <a:cubicBezTo>
                      <a:pt x="53" y="8"/>
                      <a:pt x="53" y="4"/>
                      <a:pt x="5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21"/>
              <p:cNvSpPr/>
              <p:nvPr/>
            </p:nvSpPr>
            <p:spPr bwMode="auto">
              <a:xfrm>
                <a:off x="4906963" y="4868863"/>
                <a:ext cx="144463" cy="95250"/>
              </a:xfrm>
              <a:custGeom>
                <a:avLst/>
                <a:gdLst>
                  <a:gd name="T0" fmla="*/ 51 w 53"/>
                  <a:gd name="T1" fmla="*/ 0 h 35"/>
                  <a:gd name="T2" fmla="*/ 48 w 53"/>
                  <a:gd name="T3" fmla="*/ 11 h 35"/>
                  <a:gd name="T4" fmla="*/ 48 w 53"/>
                  <a:gd name="T5" fmla="*/ 12 h 35"/>
                  <a:gd name="T6" fmla="*/ 27 w 53"/>
                  <a:gd name="T7" fmla="*/ 29 h 35"/>
                  <a:gd name="T8" fmla="*/ 6 w 53"/>
                  <a:gd name="T9" fmla="*/ 12 h 35"/>
                  <a:gd name="T10" fmla="*/ 4 w 53"/>
                  <a:gd name="T11" fmla="*/ 8 h 35"/>
                  <a:gd name="T12" fmla="*/ 2 w 53"/>
                  <a:gd name="T13" fmla="*/ 6 h 35"/>
                  <a:gd name="T14" fmla="*/ 1 w 53"/>
                  <a:gd name="T15" fmla="*/ 2 h 35"/>
                  <a:gd name="T16" fmla="*/ 0 w 53"/>
                  <a:gd name="T17" fmla="*/ 10 h 35"/>
                  <a:gd name="T18" fmla="*/ 27 w 53"/>
                  <a:gd name="T19" fmla="*/ 35 h 35"/>
                  <a:gd name="T20" fmla="*/ 53 w 53"/>
                  <a:gd name="T21" fmla="*/ 10 h 35"/>
                  <a:gd name="T22" fmla="*/ 51 w 53"/>
                  <a:gd name="T2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5">
                    <a:moveTo>
                      <a:pt x="51" y="0"/>
                    </a:moveTo>
                    <a:cubicBezTo>
                      <a:pt x="52" y="4"/>
                      <a:pt x="51" y="8"/>
                      <a:pt x="48" y="11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6" y="22"/>
                      <a:pt x="37" y="29"/>
                      <a:pt x="27" y="29"/>
                    </a:cubicBezTo>
                    <a:cubicBezTo>
                      <a:pt x="16" y="29"/>
                      <a:pt x="7" y="22"/>
                      <a:pt x="6" y="12"/>
                    </a:cubicBezTo>
                    <a:cubicBezTo>
                      <a:pt x="5" y="11"/>
                      <a:pt x="4" y="10"/>
                      <a:pt x="4" y="8"/>
                    </a:cubicBezTo>
                    <a:cubicBezTo>
                      <a:pt x="3" y="8"/>
                      <a:pt x="2" y="7"/>
                      <a:pt x="2" y="6"/>
                    </a:cubicBezTo>
                    <a:cubicBezTo>
                      <a:pt x="2" y="5"/>
                      <a:pt x="2" y="4"/>
                      <a:pt x="1" y="2"/>
                    </a:cubicBezTo>
                    <a:cubicBezTo>
                      <a:pt x="1" y="5"/>
                      <a:pt x="0" y="7"/>
                      <a:pt x="0" y="10"/>
                    </a:cubicBezTo>
                    <a:cubicBezTo>
                      <a:pt x="0" y="23"/>
                      <a:pt x="12" y="35"/>
                      <a:pt x="27" y="35"/>
                    </a:cubicBezTo>
                    <a:cubicBezTo>
                      <a:pt x="41" y="35"/>
                      <a:pt x="53" y="23"/>
                      <a:pt x="53" y="10"/>
                    </a:cubicBezTo>
                    <a:cubicBezTo>
                      <a:pt x="53" y="6"/>
                      <a:pt x="53" y="3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906963" y="4902201"/>
                <a:ext cx="144463" cy="92075"/>
              </a:xfrm>
              <a:custGeom>
                <a:avLst/>
                <a:gdLst>
                  <a:gd name="T0" fmla="*/ 51 w 53"/>
                  <a:gd name="T1" fmla="*/ 0 h 34"/>
                  <a:gd name="T2" fmla="*/ 48 w 53"/>
                  <a:gd name="T3" fmla="*/ 11 h 34"/>
                  <a:gd name="T4" fmla="*/ 48 w 53"/>
                  <a:gd name="T5" fmla="*/ 12 h 34"/>
                  <a:gd name="T6" fmla="*/ 27 w 53"/>
                  <a:gd name="T7" fmla="*/ 29 h 34"/>
                  <a:gd name="T8" fmla="*/ 6 w 53"/>
                  <a:gd name="T9" fmla="*/ 11 h 34"/>
                  <a:gd name="T10" fmla="*/ 4 w 53"/>
                  <a:gd name="T11" fmla="*/ 8 h 34"/>
                  <a:gd name="T12" fmla="*/ 2 w 53"/>
                  <a:gd name="T13" fmla="*/ 6 h 34"/>
                  <a:gd name="T14" fmla="*/ 1 w 53"/>
                  <a:gd name="T15" fmla="*/ 2 h 34"/>
                  <a:gd name="T16" fmla="*/ 0 w 53"/>
                  <a:gd name="T17" fmla="*/ 9 h 34"/>
                  <a:gd name="T18" fmla="*/ 27 w 53"/>
                  <a:gd name="T19" fmla="*/ 34 h 34"/>
                  <a:gd name="T20" fmla="*/ 53 w 53"/>
                  <a:gd name="T21" fmla="*/ 9 h 34"/>
                  <a:gd name="T22" fmla="*/ 51 w 53"/>
                  <a:gd name="T2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34">
                    <a:moveTo>
                      <a:pt x="51" y="0"/>
                    </a:moveTo>
                    <a:cubicBezTo>
                      <a:pt x="52" y="4"/>
                      <a:pt x="51" y="8"/>
                      <a:pt x="48" y="11"/>
                    </a:cubicBezTo>
                    <a:cubicBezTo>
                      <a:pt x="48" y="11"/>
                      <a:pt x="48" y="11"/>
                      <a:pt x="48" y="12"/>
                    </a:cubicBezTo>
                    <a:cubicBezTo>
                      <a:pt x="46" y="21"/>
                      <a:pt x="37" y="29"/>
                      <a:pt x="27" y="29"/>
                    </a:cubicBezTo>
                    <a:cubicBezTo>
                      <a:pt x="16" y="29"/>
                      <a:pt x="7" y="21"/>
                      <a:pt x="6" y="11"/>
                    </a:cubicBezTo>
                    <a:cubicBezTo>
                      <a:pt x="5" y="10"/>
                      <a:pt x="4" y="9"/>
                      <a:pt x="4" y="8"/>
                    </a:cubicBezTo>
                    <a:cubicBezTo>
                      <a:pt x="3" y="7"/>
                      <a:pt x="2" y="7"/>
                      <a:pt x="2" y="6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4"/>
                      <a:pt x="0" y="7"/>
                      <a:pt x="0" y="9"/>
                    </a:cubicBezTo>
                    <a:cubicBezTo>
                      <a:pt x="0" y="23"/>
                      <a:pt x="12" y="34"/>
                      <a:pt x="27" y="34"/>
                    </a:cubicBezTo>
                    <a:cubicBezTo>
                      <a:pt x="41" y="34"/>
                      <a:pt x="53" y="23"/>
                      <a:pt x="53" y="9"/>
                    </a:cubicBezTo>
                    <a:cubicBezTo>
                      <a:pt x="53" y="6"/>
                      <a:pt x="53" y="3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23"/>
              <p:cNvSpPr>
                <a:spLocks noEditPoints="1"/>
              </p:cNvSpPr>
              <p:nvPr/>
            </p:nvSpPr>
            <p:spPr bwMode="auto">
              <a:xfrm>
                <a:off x="4906963" y="4727576"/>
                <a:ext cx="144463" cy="141288"/>
              </a:xfrm>
              <a:custGeom>
                <a:avLst/>
                <a:gdLst>
                  <a:gd name="T0" fmla="*/ 27 w 53"/>
                  <a:gd name="T1" fmla="*/ 0 h 52"/>
                  <a:gd name="T2" fmla="*/ 0 w 53"/>
                  <a:gd name="T3" fmla="*/ 26 h 52"/>
                  <a:gd name="T4" fmla="*/ 27 w 53"/>
                  <a:gd name="T5" fmla="*/ 52 h 52"/>
                  <a:gd name="T6" fmla="*/ 53 w 53"/>
                  <a:gd name="T7" fmla="*/ 26 h 52"/>
                  <a:gd name="T8" fmla="*/ 27 w 53"/>
                  <a:gd name="T9" fmla="*/ 0 h 52"/>
                  <a:gd name="T10" fmla="*/ 27 w 53"/>
                  <a:gd name="T11" fmla="*/ 47 h 52"/>
                  <a:gd name="T12" fmla="*/ 6 w 53"/>
                  <a:gd name="T13" fmla="*/ 26 h 52"/>
                  <a:gd name="T14" fmla="*/ 27 w 53"/>
                  <a:gd name="T15" fmla="*/ 5 h 52"/>
                  <a:gd name="T16" fmla="*/ 48 w 53"/>
                  <a:gd name="T17" fmla="*/ 26 h 52"/>
                  <a:gd name="T18" fmla="*/ 27 w 53"/>
                  <a:gd name="T1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2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2"/>
                      <a:pt x="27" y="52"/>
                    </a:cubicBezTo>
                    <a:cubicBezTo>
                      <a:pt x="41" y="52"/>
                      <a:pt x="53" y="41"/>
                      <a:pt x="53" y="26"/>
                    </a:cubicBezTo>
                    <a:cubicBezTo>
                      <a:pt x="53" y="12"/>
                      <a:pt x="41" y="0"/>
                      <a:pt x="27" y="0"/>
                    </a:cubicBezTo>
                    <a:close/>
                    <a:moveTo>
                      <a:pt x="27" y="47"/>
                    </a:moveTo>
                    <a:cubicBezTo>
                      <a:pt x="15" y="47"/>
                      <a:pt x="6" y="37"/>
                      <a:pt x="6" y="26"/>
                    </a:cubicBezTo>
                    <a:cubicBezTo>
                      <a:pt x="6" y="15"/>
                      <a:pt x="15" y="5"/>
                      <a:pt x="27" y="5"/>
                    </a:cubicBezTo>
                    <a:cubicBezTo>
                      <a:pt x="38" y="5"/>
                      <a:pt x="48" y="15"/>
                      <a:pt x="48" y="26"/>
                    </a:cubicBezTo>
                    <a:cubicBezTo>
                      <a:pt x="48" y="37"/>
                      <a:pt x="38" y="47"/>
                      <a:pt x="27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4959350" y="4757738"/>
                <a:ext cx="42863" cy="84138"/>
              </a:xfrm>
              <a:custGeom>
                <a:avLst/>
                <a:gdLst>
                  <a:gd name="T0" fmla="*/ 15 w 16"/>
                  <a:gd name="T1" fmla="*/ 15 h 31"/>
                  <a:gd name="T2" fmla="*/ 12 w 16"/>
                  <a:gd name="T3" fmla="*/ 14 h 31"/>
                  <a:gd name="T4" fmla="*/ 9 w 16"/>
                  <a:gd name="T5" fmla="*/ 13 h 31"/>
                  <a:gd name="T6" fmla="*/ 9 w 16"/>
                  <a:gd name="T7" fmla="*/ 4 h 31"/>
                  <a:gd name="T8" fmla="*/ 11 w 16"/>
                  <a:gd name="T9" fmla="*/ 5 h 31"/>
                  <a:gd name="T10" fmla="*/ 13 w 16"/>
                  <a:gd name="T11" fmla="*/ 8 h 31"/>
                  <a:gd name="T12" fmla="*/ 16 w 16"/>
                  <a:gd name="T13" fmla="*/ 8 h 31"/>
                  <a:gd name="T14" fmla="*/ 13 w 16"/>
                  <a:gd name="T15" fmla="*/ 3 h 31"/>
                  <a:gd name="T16" fmla="*/ 9 w 16"/>
                  <a:gd name="T17" fmla="*/ 1 h 31"/>
                  <a:gd name="T18" fmla="*/ 9 w 16"/>
                  <a:gd name="T19" fmla="*/ 0 h 31"/>
                  <a:gd name="T20" fmla="*/ 7 w 16"/>
                  <a:gd name="T21" fmla="*/ 0 h 31"/>
                  <a:gd name="T22" fmla="*/ 7 w 16"/>
                  <a:gd name="T23" fmla="*/ 1 h 31"/>
                  <a:gd name="T24" fmla="*/ 2 w 16"/>
                  <a:gd name="T25" fmla="*/ 3 h 31"/>
                  <a:gd name="T26" fmla="*/ 0 w 16"/>
                  <a:gd name="T27" fmla="*/ 8 h 31"/>
                  <a:gd name="T28" fmla="*/ 1 w 16"/>
                  <a:gd name="T29" fmla="*/ 12 h 31"/>
                  <a:gd name="T30" fmla="*/ 3 w 16"/>
                  <a:gd name="T31" fmla="*/ 14 h 31"/>
                  <a:gd name="T32" fmla="*/ 7 w 16"/>
                  <a:gd name="T33" fmla="*/ 15 h 31"/>
                  <a:gd name="T34" fmla="*/ 7 w 16"/>
                  <a:gd name="T35" fmla="*/ 25 h 31"/>
                  <a:gd name="T36" fmla="*/ 4 w 16"/>
                  <a:gd name="T37" fmla="*/ 23 h 31"/>
                  <a:gd name="T38" fmla="*/ 3 w 16"/>
                  <a:gd name="T39" fmla="*/ 20 h 31"/>
                  <a:gd name="T40" fmla="*/ 0 w 16"/>
                  <a:gd name="T41" fmla="*/ 20 h 31"/>
                  <a:gd name="T42" fmla="*/ 1 w 16"/>
                  <a:gd name="T43" fmla="*/ 24 h 31"/>
                  <a:gd name="T44" fmla="*/ 3 w 16"/>
                  <a:gd name="T45" fmla="*/ 27 h 31"/>
                  <a:gd name="T46" fmla="*/ 7 w 16"/>
                  <a:gd name="T47" fmla="*/ 28 h 31"/>
                  <a:gd name="T48" fmla="*/ 7 w 16"/>
                  <a:gd name="T49" fmla="*/ 31 h 31"/>
                  <a:gd name="T50" fmla="*/ 9 w 16"/>
                  <a:gd name="T51" fmla="*/ 31 h 31"/>
                  <a:gd name="T52" fmla="*/ 9 w 16"/>
                  <a:gd name="T53" fmla="*/ 28 h 31"/>
                  <a:gd name="T54" fmla="*/ 14 w 16"/>
                  <a:gd name="T55" fmla="*/ 25 h 31"/>
                  <a:gd name="T56" fmla="*/ 16 w 16"/>
                  <a:gd name="T57" fmla="*/ 20 h 31"/>
                  <a:gd name="T58" fmla="*/ 16 w 16"/>
                  <a:gd name="T59" fmla="*/ 17 h 31"/>
                  <a:gd name="T60" fmla="*/ 15 w 16"/>
                  <a:gd name="T61" fmla="*/ 15 h 31"/>
                  <a:gd name="T62" fmla="*/ 7 w 16"/>
                  <a:gd name="T63" fmla="*/ 12 h 31"/>
                  <a:gd name="T64" fmla="*/ 4 w 16"/>
                  <a:gd name="T65" fmla="*/ 11 h 31"/>
                  <a:gd name="T66" fmla="*/ 3 w 16"/>
                  <a:gd name="T67" fmla="*/ 8 h 31"/>
                  <a:gd name="T68" fmla="*/ 4 w 16"/>
                  <a:gd name="T69" fmla="*/ 5 h 31"/>
                  <a:gd name="T70" fmla="*/ 7 w 16"/>
                  <a:gd name="T71" fmla="*/ 4 h 31"/>
                  <a:gd name="T72" fmla="*/ 7 w 16"/>
                  <a:gd name="T73" fmla="*/ 12 h 31"/>
                  <a:gd name="T74" fmla="*/ 12 w 16"/>
                  <a:gd name="T75" fmla="*/ 24 h 31"/>
                  <a:gd name="T76" fmla="*/ 9 w 16"/>
                  <a:gd name="T77" fmla="*/ 25 h 31"/>
                  <a:gd name="T78" fmla="*/ 9 w 16"/>
                  <a:gd name="T79" fmla="*/ 16 h 31"/>
                  <a:gd name="T80" fmla="*/ 12 w 16"/>
                  <a:gd name="T81" fmla="*/ 18 h 31"/>
                  <a:gd name="T82" fmla="*/ 13 w 16"/>
                  <a:gd name="T83" fmla="*/ 20 h 31"/>
                  <a:gd name="T84" fmla="*/ 12 w 16"/>
                  <a:gd name="T85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" h="31">
                    <a:moveTo>
                      <a:pt x="15" y="15"/>
                    </a:moveTo>
                    <a:cubicBezTo>
                      <a:pt x="14" y="15"/>
                      <a:pt x="13" y="14"/>
                      <a:pt x="12" y="14"/>
                    </a:cubicBezTo>
                    <a:cubicBezTo>
                      <a:pt x="12" y="14"/>
                      <a:pt x="11" y="13"/>
                      <a:pt x="9" y="1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1" y="5"/>
                      <a:pt x="11" y="5"/>
                    </a:cubicBezTo>
                    <a:cubicBezTo>
                      <a:pt x="12" y="6"/>
                      <a:pt x="12" y="7"/>
                      <a:pt x="13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6"/>
                      <a:pt x="15" y="4"/>
                      <a:pt x="13" y="3"/>
                    </a:cubicBezTo>
                    <a:cubicBezTo>
                      <a:pt x="12" y="2"/>
                      <a:pt x="11" y="2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2"/>
                      <a:pt x="4" y="2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"/>
                      <a:pt x="0" y="11"/>
                      <a:pt x="1" y="12"/>
                    </a:cubicBezTo>
                    <a:cubicBezTo>
                      <a:pt x="1" y="13"/>
                      <a:pt x="2" y="13"/>
                      <a:pt x="3" y="14"/>
                    </a:cubicBezTo>
                    <a:cubicBezTo>
                      <a:pt x="5" y="15"/>
                      <a:pt x="6" y="15"/>
                      <a:pt x="7" y="1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4"/>
                      <a:pt x="4" y="23"/>
                    </a:cubicBezTo>
                    <a:cubicBezTo>
                      <a:pt x="3" y="23"/>
                      <a:pt x="3" y="21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2" y="25"/>
                      <a:pt x="2" y="26"/>
                      <a:pt x="3" y="27"/>
                    </a:cubicBezTo>
                    <a:cubicBezTo>
                      <a:pt x="4" y="27"/>
                      <a:pt x="6" y="28"/>
                      <a:pt x="7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8"/>
                      <a:pt x="13" y="27"/>
                      <a:pt x="14" y="25"/>
                    </a:cubicBezTo>
                    <a:cubicBezTo>
                      <a:pt x="16" y="24"/>
                      <a:pt x="16" y="22"/>
                      <a:pt x="16" y="20"/>
                    </a:cubicBezTo>
                    <a:cubicBezTo>
                      <a:pt x="16" y="19"/>
                      <a:pt x="16" y="18"/>
                      <a:pt x="16" y="17"/>
                    </a:cubicBezTo>
                    <a:cubicBezTo>
                      <a:pt x="16" y="17"/>
                      <a:pt x="15" y="16"/>
                      <a:pt x="15" y="15"/>
                    </a:cubicBezTo>
                    <a:close/>
                    <a:moveTo>
                      <a:pt x="7" y="12"/>
                    </a:moveTo>
                    <a:cubicBezTo>
                      <a:pt x="6" y="12"/>
                      <a:pt x="5" y="11"/>
                      <a:pt x="4" y="11"/>
                    </a:cubicBezTo>
                    <a:cubicBezTo>
                      <a:pt x="4" y="10"/>
                      <a:pt x="3" y="9"/>
                      <a:pt x="3" y="8"/>
                    </a:cubicBezTo>
                    <a:cubicBezTo>
                      <a:pt x="3" y="7"/>
                      <a:pt x="4" y="6"/>
                      <a:pt x="4" y="5"/>
                    </a:cubicBezTo>
                    <a:cubicBezTo>
                      <a:pt x="5" y="5"/>
                      <a:pt x="6" y="4"/>
                      <a:pt x="7" y="4"/>
                    </a:cubicBezTo>
                    <a:lnTo>
                      <a:pt x="7" y="12"/>
                    </a:lnTo>
                    <a:close/>
                    <a:moveTo>
                      <a:pt x="12" y="24"/>
                    </a:moveTo>
                    <a:cubicBezTo>
                      <a:pt x="11" y="25"/>
                      <a:pt x="10" y="25"/>
                      <a:pt x="9" y="2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2" y="17"/>
                      <a:pt x="12" y="18"/>
                    </a:cubicBezTo>
                    <a:cubicBezTo>
                      <a:pt x="13" y="18"/>
                      <a:pt x="13" y="19"/>
                      <a:pt x="13" y="20"/>
                    </a:cubicBezTo>
                    <a:cubicBezTo>
                      <a:pt x="13" y="22"/>
                      <a:pt x="13" y="23"/>
                      <a:pt x="1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37"/>
            <p:cNvGrpSpPr/>
            <p:nvPr/>
          </p:nvGrpSpPr>
          <p:grpSpPr>
            <a:xfrm>
              <a:off x="3021764" y="4556355"/>
              <a:ext cx="356953" cy="477953"/>
              <a:chOff x="3673475" y="6403976"/>
              <a:chExt cx="280988" cy="376238"/>
            </a:xfrm>
            <a:solidFill>
              <a:schemeClr val="bg1"/>
            </a:solidFill>
          </p:grpSpPr>
          <p:sp>
            <p:nvSpPr>
              <p:cNvPr id="16" name="Freeform 25"/>
              <p:cNvSpPr>
                <a:spLocks noEditPoints="1"/>
              </p:cNvSpPr>
              <p:nvPr/>
            </p:nvSpPr>
            <p:spPr bwMode="auto">
              <a:xfrm>
                <a:off x="3679825" y="6653213"/>
                <a:ext cx="87313" cy="127000"/>
              </a:xfrm>
              <a:custGeom>
                <a:avLst/>
                <a:gdLst>
                  <a:gd name="T0" fmla="*/ 31 w 32"/>
                  <a:gd name="T1" fmla="*/ 16 h 47"/>
                  <a:gd name="T2" fmla="*/ 31 w 32"/>
                  <a:gd name="T3" fmla="*/ 13 h 47"/>
                  <a:gd name="T4" fmla="*/ 16 w 32"/>
                  <a:gd name="T5" fmla="*/ 0 h 47"/>
                  <a:gd name="T6" fmla="*/ 1 w 32"/>
                  <a:gd name="T7" fmla="*/ 13 h 47"/>
                  <a:gd name="T8" fmla="*/ 1 w 32"/>
                  <a:gd name="T9" fmla="*/ 15 h 47"/>
                  <a:gd name="T10" fmla="*/ 1 w 32"/>
                  <a:gd name="T11" fmla="*/ 18 h 47"/>
                  <a:gd name="T12" fmla="*/ 1 w 32"/>
                  <a:gd name="T13" fmla="*/ 20 h 47"/>
                  <a:gd name="T14" fmla="*/ 1 w 32"/>
                  <a:gd name="T15" fmla="*/ 23 h 47"/>
                  <a:gd name="T16" fmla="*/ 1 w 32"/>
                  <a:gd name="T17" fmla="*/ 26 h 47"/>
                  <a:gd name="T18" fmla="*/ 0 w 32"/>
                  <a:gd name="T19" fmla="*/ 28 h 47"/>
                  <a:gd name="T20" fmla="*/ 1 w 32"/>
                  <a:gd name="T21" fmla="*/ 31 h 47"/>
                  <a:gd name="T22" fmla="*/ 0 w 32"/>
                  <a:gd name="T23" fmla="*/ 34 h 47"/>
                  <a:gd name="T24" fmla="*/ 15 w 32"/>
                  <a:gd name="T25" fmla="*/ 47 h 47"/>
                  <a:gd name="T26" fmla="*/ 31 w 32"/>
                  <a:gd name="T27" fmla="*/ 34 h 47"/>
                  <a:gd name="T28" fmla="*/ 31 w 32"/>
                  <a:gd name="T29" fmla="*/ 32 h 47"/>
                  <a:gd name="T30" fmla="*/ 31 w 32"/>
                  <a:gd name="T31" fmla="*/ 29 h 47"/>
                  <a:gd name="T32" fmla="*/ 31 w 32"/>
                  <a:gd name="T33" fmla="*/ 26 h 47"/>
                  <a:gd name="T34" fmla="*/ 31 w 32"/>
                  <a:gd name="T35" fmla="*/ 23 h 47"/>
                  <a:gd name="T36" fmla="*/ 31 w 32"/>
                  <a:gd name="T37" fmla="*/ 21 h 47"/>
                  <a:gd name="T38" fmla="*/ 31 w 32"/>
                  <a:gd name="T39" fmla="*/ 18 h 47"/>
                  <a:gd name="T40" fmla="*/ 31 w 32"/>
                  <a:gd name="T41" fmla="*/ 16 h 47"/>
                  <a:gd name="T42" fmla="*/ 16 w 32"/>
                  <a:gd name="T43" fmla="*/ 23 h 47"/>
                  <a:gd name="T44" fmla="*/ 4 w 32"/>
                  <a:gd name="T45" fmla="*/ 13 h 47"/>
                  <a:gd name="T46" fmla="*/ 16 w 32"/>
                  <a:gd name="T47" fmla="*/ 3 h 47"/>
                  <a:gd name="T48" fmla="*/ 28 w 32"/>
                  <a:gd name="T49" fmla="*/ 13 h 47"/>
                  <a:gd name="T50" fmla="*/ 16 w 32"/>
                  <a:gd name="T51" fmla="*/ 2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2" h="47">
                    <a:moveTo>
                      <a:pt x="31" y="16"/>
                    </a:moveTo>
                    <a:cubicBezTo>
                      <a:pt x="31" y="15"/>
                      <a:pt x="31" y="14"/>
                      <a:pt x="31" y="13"/>
                    </a:cubicBezTo>
                    <a:cubicBezTo>
                      <a:pt x="32" y="6"/>
                      <a:pt x="25" y="0"/>
                      <a:pt x="16" y="0"/>
                    </a:cubicBezTo>
                    <a:cubicBezTo>
                      <a:pt x="8" y="0"/>
                      <a:pt x="1" y="6"/>
                      <a:pt x="1" y="13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2"/>
                      <a:pt x="1" y="23"/>
                    </a:cubicBezTo>
                    <a:cubicBezTo>
                      <a:pt x="1" y="24"/>
                      <a:pt x="1" y="25"/>
                      <a:pt x="1" y="26"/>
                    </a:cubicBezTo>
                    <a:cubicBezTo>
                      <a:pt x="1" y="27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0" y="32"/>
                      <a:pt x="0" y="33"/>
                      <a:pt x="0" y="34"/>
                    </a:cubicBezTo>
                    <a:cubicBezTo>
                      <a:pt x="0" y="41"/>
                      <a:pt x="7" y="47"/>
                      <a:pt x="15" y="47"/>
                    </a:cubicBezTo>
                    <a:cubicBezTo>
                      <a:pt x="24" y="47"/>
                      <a:pt x="31" y="41"/>
                      <a:pt x="31" y="34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8"/>
                      <a:pt x="31" y="27"/>
                      <a:pt x="31" y="26"/>
                    </a:cubicBezTo>
                    <a:cubicBezTo>
                      <a:pt x="31" y="25"/>
                      <a:pt x="31" y="24"/>
                      <a:pt x="31" y="23"/>
                    </a:cubicBezTo>
                    <a:cubicBezTo>
                      <a:pt x="31" y="23"/>
                      <a:pt x="31" y="22"/>
                      <a:pt x="31" y="21"/>
                    </a:cubicBezTo>
                    <a:cubicBezTo>
                      <a:pt x="31" y="20"/>
                      <a:pt x="31" y="19"/>
                      <a:pt x="31" y="18"/>
                    </a:cubicBezTo>
                    <a:cubicBezTo>
                      <a:pt x="31" y="17"/>
                      <a:pt x="31" y="16"/>
                      <a:pt x="31" y="16"/>
                    </a:cubicBezTo>
                    <a:close/>
                    <a:moveTo>
                      <a:pt x="16" y="23"/>
                    </a:moveTo>
                    <a:cubicBezTo>
                      <a:pt x="9" y="23"/>
                      <a:pt x="4" y="19"/>
                      <a:pt x="4" y="13"/>
                    </a:cubicBezTo>
                    <a:cubicBezTo>
                      <a:pt x="4" y="7"/>
                      <a:pt x="10" y="3"/>
                      <a:pt x="16" y="3"/>
                    </a:cubicBezTo>
                    <a:cubicBezTo>
                      <a:pt x="23" y="3"/>
                      <a:pt x="28" y="8"/>
                      <a:pt x="28" y="13"/>
                    </a:cubicBezTo>
                    <a:cubicBezTo>
                      <a:pt x="28" y="19"/>
                      <a:pt x="23" y="23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6"/>
              <p:cNvSpPr>
                <a:spLocks noEditPoints="1"/>
              </p:cNvSpPr>
              <p:nvPr/>
            </p:nvSpPr>
            <p:spPr bwMode="auto">
              <a:xfrm>
                <a:off x="3708400" y="6669088"/>
                <a:ext cx="28575" cy="41275"/>
              </a:xfrm>
              <a:custGeom>
                <a:avLst/>
                <a:gdLst>
                  <a:gd name="T0" fmla="*/ 9 w 10"/>
                  <a:gd name="T1" fmla="*/ 7 h 15"/>
                  <a:gd name="T2" fmla="*/ 8 w 10"/>
                  <a:gd name="T3" fmla="*/ 7 h 15"/>
                  <a:gd name="T4" fmla="*/ 6 w 10"/>
                  <a:gd name="T5" fmla="*/ 6 h 15"/>
                  <a:gd name="T6" fmla="*/ 6 w 10"/>
                  <a:gd name="T7" fmla="*/ 2 h 15"/>
                  <a:gd name="T8" fmla="*/ 7 w 10"/>
                  <a:gd name="T9" fmla="*/ 2 h 15"/>
                  <a:gd name="T10" fmla="*/ 8 w 10"/>
                  <a:gd name="T11" fmla="*/ 4 h 15"/>
                  <a:gd name="T12" fmla="*/ 10 w 10"/>
                  <a:gd name="T13" fmla="*/ 3 h 15"/>
                  <a:gd name="T14" fmla="*/ 8 w 10"/>
                  <a:gd name="T15" fmla="*/ 1 h 15"/>
                  <a:gd name="T16" fmla="*/ 6 w 10"/>
                  <a:gd name="T17" fmla="*/ 0 h 15"/>
                  <a:gd name="T18" fmla="*/ 6 w 10"/>
                  <a:gd name="T19" fmla="*/ 0 h 15"/>
                  <a:gd name="T20" fmla="*/ 5 w 10"/>
                  <a:gd name="T21" fmla="*/ 0 h 15"/>
                  <a:gd name="T22" fmla="*/ 5 w 10"/>
                  <a:gd name="T23" fmla="*/ 0 h 15"/>
                  <a:gd name="T24" fmla="*/ 2 w 10"/>
                  <a:gd name="T25" fmla="*/ 1 h 15"/>
                  <a:gd name="T26" fmla="*/ 1 w 10"/>
                  <a:gd name="T27" fmla="*/ 4 h 15"/>
                  <a:gd name="T28" fmla="*/ 1 w 10"/>
                  <a:gd name="T29" fmla="*/ 5 h 15"/>
                  <a:gd name="T30" fmla="*/ 2 w 10"/>
                  <a:gd name="T31" fmla="*/ 7 h 15"/>
                  <a:gd name="T32" fmla="*/ 5 w 10"/>
                  <a:gd name="T33" fmla="*/ 7 h 15"/>
                  <a:gd name="T34" fmla="*/ 5 w 10"/>
                  <a:gd name="T35" fmla="*/ 12 h 15"/>
                  <a:gd name="T36" fmla="*/ 3 w 10"/>
                  <a:gd name="T37" fmla="*/ 11 h 15"/>
                  <a:gd name="T38" fmla="*/ 2 w 10"/>
                  <a:gd name="T39" fmla="*/ 9 h 15"/>
                  <a:gd name="T40" fmla="*/ 0 w 10"/>
                  <a:gd name="T41" fmla="*/ 10 h 15"/>
                  <a:gd name="T42" fmla="*/ 1 w 10"/>
                  <a:gd name="T43" fmla="*/ 12 h 15"/>
                  <a:gd name="T44" fmla="*/ 2 w 10"/>
                  <a:gd name="T45" fmla="*/ 13 h 15"/>
                  <a:gd name="T46" fmla="*/ 5 w 10"/>
                  <a:gd name="T47" fmla="*/ 13 h 15"/>
                  <a:gd name="T48" fmla="*/ 5 w 10"/>
                  <a:gd name="T49" fmla="*/ 15 h 15"/>
                  <a:gd name="T50" fmla="*/ 6 w 10"/>
                  <a:gd name="T51" fmla="*/ 15 h 15"/>
                  <a:gd name="T52" fmla="*/ 6 w 10"/>
                  <a:gd name="T53" fmla="*/ 13 h 15"/>
                  <a:gd name="T54" fmla="*/ 9 w 10"/>
                  <a:gd name="T55" fmla="*/ 12 h 15"/>
                  <a:gd name="T56" fmla="*/ 10 w 10"/>
                  <a:gd name="T57" fmla="*/ 10 h 15"/>
                  <a:gd name="T58" fmla="*/ 10 w 10"/>
                  <a:gd name="T59" fmla="*/ 8 h 15"/>
                  <a:gd name="T60" fmla="*/ 9 w 10"/>
                  <a:gd name="T61" fmla="*/ 7 h 15"/>
                  <a:gd name="T62" fmla="*/ 5 w 10"/>
                  <a:gd name="T63" fmla="*/ 6 h 15"/>
                  <a:gd name="T64" fmla="*/ 3 w 10"/>
                  <a:gd name="T65" fmla="*/ 5 h 15"/>
                  <a:gd name="T66" fmla="*/ 2 w 10"/>
                  <a:gd name="T67" fmla="*/ 4 h 15"/>
                  <a:gd name="T68" fmla="*/ 3 w 10"/>
                  <a:gd name="T69" fmla="*/ 2 h 15"/>
                  <a:gd name="T70" fmla="*/ 5 w 10"/>
                  <a:gd name="T71" fmla="*/ 2 h 15"/>
                  <a:gd name="T72" fmla="*/ 5 w 10"/>
                  <a:gd name="T73" fmla="*/ 6 h 15"/>
                  <a:gd name="T74" fmla="*/ 7 w 10"/>
                  <a:gd name="T75" fmla="*/ 11 h 15"/>
                  <a:gd name="T76" fmla="*/ 6 w 10"/>
                  <a:gd name="T77" fmla="*/ 12 h 15"/>
                  <a:gd name="T78" fmla="*/ 6 w 10"/>
                  <a:gd name="T79" fmla="*/ 8 h 15"/>
                  <a:gd name="T80" fmla="*/ 8 w 10"/>
                  <a:gd name="T81" fmla="*/ 8 h 15"/>
                  <a:gd name="T82" fmla="*/ 8 w 10"/>
                  <a:gd name="T83" fmla="*/ 10 h 15"/>
                  <a:gd name="T84" fmla="*/ 7 w 10"/>
                  <a:gd name="T8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" h="15">
                    <a:moveTo>
                      <a:pt x="9" y="7"/>
                    </a:moveTo>
                    <a:cubicBezTo>
                      <a:pt x="9" y="7"/>
                      <a:pt x="8" y="7"/>
                      <a:pt x="8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7"/>
                      <a:pt x="4" y="7"/>
                      <a:pt x="5" y="7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3" y="12"/>
                      <a:pt x="3" y="11"/>
                    </a:cubicBezTo>
                    <a:cubicBezTo>
                      <a:pt x="2" y="11"/>
                      <a:pt x="2" y="10"/>
                      <a:pt x="2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1"/>
                      <a:pt x="1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8" y="13"/>
                      <a:pt x="9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9" y="8"/>
                      <a:pt x="9" y="7"/>
                    </a:cubicBezTo>
                    <a:close/>
                    <a:moveTo>
                      <a:pt x="5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3" y="5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lnTo>
                      <a:pt x="5" y="6"/>
                    </a:lnTo>
                    <a:close/>
                    <a:moveTo>
                      <a:pt x="7" y="11"/>
                    </a:moveTo>
                    <a:cubicBezTo>
                      <a:pt x="7" y="12"/>
                      <a:pt x="6" y="12"/>
                      <a:pt x="6" y="1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0"/>
                      <a:pt x="8" y="11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7"/>
              <p:cNvSpPr>
                <a:spLocks noEditPoints="1"/>
              </p:cNvSpPr>
              <p:nvPr/>
            </p:nvSpPr>
            <p:spPr bwMode="auto">
              <a:xfrm>
                <a:off x="3673475" y="6403976"/>
                <a:ext cx="246063" cy="201613"/>
              </a:xfrm>
              <a:custGeom>
                <a:avLst/>
                <a:gdLst>
                  <a:gd name="T0" fmla="*/ 69 w 90"/>
                  <a:gd name="T1" fmla="*/ 5 h 74"/>
                  <a:gd name="T2" fmla="*/ 76 w 90"/>
                  <a:gd name="T3" fmla="*/ 12 h 74"/>
                  <a:gd name="T4" fmla="*/ 11 w 90"/>
                  <a:gd name="T5" fmla="*/ 40 h 74"/>
                  <a:gd name="T6" fmla="*/ 17 w 90"/>
                  <a:gd name="T7" fmla="*/ 51 h 74"/>
                  <a:gd name="T8" fmla="*/ 0 w 90"/>
                  <a:gd name="T9" fmla="*/ 64 h 74"/>
                  <a:gd name="T10" fmla="*/ 82 w 90"/>
                  <a:gd name="T11" fmla="*/ 18 h 74"/>
                  <a:gd name="T12" fmla="*/ 87 w 90"/>
                  <a:gd name="T13" fmla="*/ 29 h 74"/>
                  <a:gd name="T14" fmla="*/ 90 w 90"/>
                  <a:gd name="T15" fmla="*/ 0 h 74"/>
                  <a:gd name="T16" fmla="*/ 69 w 90"/>
                  <a:gd name="T17" fmla="*/ 5 h 74"/>
                  <a:gd name="T18" fmla="*/ 12 w 90"/>
                  <a:gd name="T19" fmla="*/ 61 h 74"/>
                  <a:gd name="T20" fmla="*/ 22 w 90"/>
                  <a:gd name="T21" fmla="*/ 53 h 74"/>
                  <a:gd name="T22" fmla="*/ 62 w 90"/>
                  <a:gd name="T23" fmla="*/ 39 h 74"/>
                  <a:gd name="T24" fmla="*/ 12 w 90"/>
                  <a:gd name="T25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4">
                    <a:moveTo>
                      <a:pt x="69" y="5"/>
                    </a:move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47" y="47"/>
                      <a:pt x="11" y="40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51" y="74"/>
                      <a:pt x="82" y="18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90" y="0"/>
                      <a:pt x="90" y="0"/>
                      <a:pt x="90" y="0"/>
                    </a:cubicBezTo>
                    <a:lnTo>
                      <a:pt x="69" y="5"/>
                    </a:lnTo>
                    <a:close/>
                    <a:moveTo>
                      <a:pt x="12" y="61"/>
                    </a:move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40" y="56"/>
                      <a:pt x="62" y="39"/>
                    </a:cubicBezTo>
                    <a:cubicBezTo>
                      <a:pt x="62" y="39"/>
                      <a:pt x="43" y="60"/>
                      <a:pt x="12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8"/>
              <p:cNvSpPr>
                <a:spLocks noEditPoints="1"/>
              </p:cNvSpPr>
              <p:nvPr/>
            </p:nvSpPr>
            <p:spPr bwMode="auto">
              <a:xfrm>
                <a:off x="3771900" y="6577013"/>
                <a:ext cx="84138" cy="203200"/>
              </a:xfrm>
              <a:custGeom>
                <a:avLst/>
                <a:gdLst>
                  <a:gd name="T0" fmla="*/ 30 w 31"/>
                  <a:gd name="T1" fmla="*/ 37 h 75"/>
                  <a:gd name="T2" fmla="*/ 31 w 31"/>
                  <a:gd name="T3" fmla="*/ 34 h 75"/>
                  <a:gd name="T4" fmla="*/ 30 w 31"/>
                  <a:gd name="T5" fmla="*/ 32 h 75"/>
                  <a:gd name="T6" fmla="*/ 31 w 31"/>
                  <a:gd name="T7" fmla="*/ 29 h 75"/>
                  <a:gd name="T8" fmla="*/ 30 w 31"/>
                  <a:gd name="T9" fmla="*/ 26 h 75"/>
                  <a:gd name="T10" fmla="*/ 31 w 31"/>
                  <a:gd name="T11" fmla="*/ 23 h 75"/>
                  <a:gd name="T12" fmla="*/ 30 w 31"/>
                  <a:gd name="T13" fmla="*/ 21 h 75"/>
                  <a:gd name="T14" fmla="*/ 31 w 31"/>
                  <a:gd name="T15" fmla="*/ 18 h 75"/>
                  <a:gd name="T16" fmla="*/ 31 w 31"/>
                  <a:gd name="T17" fmla="*/ 16 h 75"/>
                  <a:gd name="T18" fmla="*/ 31 w 31"/>
                  <a:gd name="T19" fmla="*/ 13 h 75"/>
                  <a:gd name="T20" fmla="*/ 16 w 31"/>
                  <a:gd name="T21" fmla="*/ 0 h 75"/>
                  <a:gd name="T22" fmla="*/ 1 w 31"/>
                  <a:gd name="T23" fmla="*/ 13 h 75"/>
                  <a:gd name="T24" fmla="*/ 1 w 31"/>
                  <a:gd name="T25" fmla="*/ 15 h 75"/>
                  <a:gd name="T26" fmla="*/ 1 w 31"/>
                  <a:gd name="T27" fmla="*/ 18 h 75"/>
                  <a:gd name="T28" fmla="*/ 1 w 31"/>
                  <a:gd name="T29" fmla="*/ 20 h 75"/>
                  <a:gd name="T30" fmla="*/ 1 w 31"/>
                  <a:gd name="T31" fmla="*/ 23 h 75"/>
                  <a:gd name="T32" fmla="*/ 1 w 31"/>
                  <a:gd name="T33" fmla="*/ 26 h 75"/>
                  <a:gd name="T34" fmla="*/ 0 w 31"/>
                  <a:gd name="T35" fmla="*/ 29 h 75"/>
                  <a:gd name="T36" fmla="*/ 1 w 31"/>
                  <a:gd name="T37" fmla="*/ 31 h 75"/>
                  <a:gd name="T38" fmla="*/ 0 w 31"/>
                  <a:gd name="T39" fmla="*/ 34 h 75"/>
                  <a:gd name="T40" fmla="*/ 1 w 31"/>
                  <a:gd name="T41" fmla="*/ 38 h 75"/>
                  <a:gd name="T42" fmla="*/ 1 w 31"/>
                  <a:gd name="T43" fmla="*/ 41 h 75"/>
                  <a:gd name="T44" fmla="*/ 1 w 31"/>
                  <a:gd name="T45" fmla="*/ 43 h 75"/>
                  <a:gd name="T46" fmla="*/ 1 w 31"/>
                  <a:gd name="T47" fmla="*/ 46 h 75"/>
                  <a:gd name="T48" fmla="*/ 1 w 31"/>
                  <a:gd name="T49" fmla="*/ 48 h 75"/>
                  <a:gd name="T50" fmla="*/ 1 w 31"/>
                  <a:gd name="T51" fmla="*/ 51 h 75"/>
                  <a:gd name="T52" fmla="*/ 1 w 31"/>
                  <a:gd name="T53" fmla="*/ 54 h 75"/>
                  <a:gd name="T54" fmla="*/ 0 w 31"/>
                  <a:gd name="T55" fmla="*/ 56 h 75"/>
                  <a:gd name="T56" fmla="*/ 1 w 31"/>
                  <a:gd name="T57" fmla="*/ 59 h 75"/>
                  <a:gd name="T58" fmla="*/ 0 w 31"/>
                  <a:gd name="T59" fmla="*/ 62 h 75"/>
                  <a:gd name="T60" fmla="*/ 15 w 31"/>
                  <a:gd name="T61" fmla="*/ 75 h 75"/>
                  <a:gd name="T62" fmla="*/ 31 w 31"/>
                  <a:gd name="T63" fmla="*/ 62 h 75"/>
                  <a:gd name="T64" fmla="*/ 30 w 31"/>
                  <a:gd name="T65" fmla="*/ 60 h 75"/>
                  <a:gd name="T66" fmla="*/ 31 w 31"/>
                  <a:gd name="T67" fmla="*/ 57 h 75"/>
                  <a:gd name="T68" fmla="*/ 30 w 31"/>
                  <a:gd name="T69" fmla="*/ 54 h 75"/>
                  <a:gd name="T70" fmla="*/ 31 w 31"/>
                  <a:gd name="T71" fmla="*/ 51 h 75"/>
                  <a:gd name="T72" fmla="*/ 30 w 31"/>
                  <a:gd name="T73" fmla="*/ 49 h 75"/>
                  <a:gd name="T74" fmla="*/ 31 w 31"/>
                  <a:gd name="T75" fmla="*/ 46 h 75"/>
                  <a:gd name="T76" fmla="*/ 31 w 31"/>
                  <a:gd name="T77" fmla="*/ 44 h 75"/>
                  <a:gd name="T78" fmla="*/ 31 w 31"/>
                  <a:gd name="T79" fmla="*/ 41 h 75"/>
                  <a:gd name="T80" fmla="*/ 30 w 31"/>
                  <a:gd name="T81" fmla="*/ 37 h 75"/>
                  <a:gd name="T82" fmla="*/ 16 w 31"/>
                  <a:gd name="T83" fmla="*/ 23 h 75"/>
                  <a:gd name="T84" fmla="*/ 4 w 31"/>
                  <a:gd name="T85" fmla="*/ 13 h 75"/>
                  <a:gd name="T86" fmla="*/ 16 w 31"/>
                  <a:gd name="T87" fmla="*/ 3 h 75"/>
                  <a:gd name="T88" fmla="*/ 28 w 31"/>
                  <a:gd name="T89" fmla="*/ 13 h 75"/>
                  <a:gd name="T90" fmla="*/ 16 w 31"/>
                  <a:gd name="T91" fmla="*/ 2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" h="75">
                    <a:moveTo>
                      <a:pt x="30" y="37"/>
                    </a:moveTo>
                    <a:cubicBezTo>
                      <a:pt x="30" y="36"/>
                      <a:pt x="31" y="35"/>
                      <a:pt x="31" y="34"/>
                    </a:cubicBezTo>
                    <a:cubicBezTo>
                      <a:pt x="31" y="33"/>
                      <a:pt x="30" y="32"/>
                      <a:pt x="30" y="32"/>
                    </a:cubicBezTo>
                    <a:cubicBezTo>
                      <a:pt x="31" y="31"/>
                      <a:pt x="31" y="30"/>
                      <a:pt x="31" y="29"/>
                    </a:cubicBezTo>
                    <a:cubicBezTo>
                      <a:pt x="31" y="28"/>
                      <a:pt x="31" y="27"/>
                      <a:pt x="30" y="26"/>
                    </a:cubicBezTo>
                    <a:cubicBezTo>
                      <a:pt x="31" y="25"/>
                      <a:pt x="31" y="24"/>
                      <a:pt x="31" y="23"/>
                    </a:cubicBezTo>
                    <a:cubicBezTo>
                      <a:pt x="31" y="23"/>
                      <a:pt x="31" y="22"/>
                      <a:pt x="30" y="21"/>
                    </a:cubicBezTo>
                    <a:cubicBezTo>
                      <a:pt x="31" y="20"/>
                      <a:pt x="31" y="19"/>
                      <a:pt x="31" y="18"/>
                    </a:cubicBezTo>
                    <a:cubicBezTo>
                      <a:pt x="31" y="17"/>
                      <a:pt x="31" y="17"/>
                      <a:pt x="31" y="16"/>
                    </a:cubicBezTo>
                    <a:cubicBezTo>
                      <a:pt x="31" y="15"/>
                      <a:pt x="31" y="14"/>
                      <a:pt x="31" y="13"/>
                    </a:cubicBezTo>
                    <a:cubicBezTo>
                      <a:pt x="31" y="6"/>
                      <a:pt x="24" y="0"/>
                      <a:pt x="16" y="0"/>
                    </a:cubicBezTo>
                    <a:cubicBezTo>
                      <a:pt x="8" y="0"/>
                      <a:pt x="1" y="6"/>
                      <a:pt x="1" y="13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2"/>
                      <a:pt x="1" y="23"/>
                    </a:cubicBezTo>
                    <a:cubicBezTo>
                      <a:pt x="1" y="24"/>
                      <a:pt x="1" y="25"/>
                      <a:pt x="1" y="26"/>
                    </a:cubicBezTo>
                    <a:cubicBezTo>
                      <a:pt x="1" y="27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2"/>
                      <a:pt x="0" y="33"/>
                      <a:pt x="0" y="34"/>
                    </a:cubicBezTo>
                    <a:cubicBezTo>
                      <a:pt x="0" y="35"/>
                      <a:pt x="1" y="37"/>
                      <a:pt x="1" y="38"/>
                    </a:cubicBezTo>
                    <a:cubicBezTo>
                      <a:pt x="1" y="39"/>
                      <a:pt x="1" y="40"/>
                      <a:pt x="1" y="41"/>
                    </a:cubicBezTo>
                    <a:cubicBezTo>
                      <a:pt x="1" y="42"/>
                      <a:pt x="1" y="43"/>
                      <a:pt x="1" y="43"/>
                    </a:cubicBezTo>
                    <a:cubicBezTo>
                      <a:pt x="1" y="44"/>
                      <a:pt x="1" y="45"/>
                      <a:pt x="1" y="46"/>
                    </a:cubicBezTo>
                    <a:cubicBezTo>
                      <a:pt x="1" y="47"/>
                      <a:pt x="1" y="48"/>
                      <a:pt x="1" y="48"/>
                    </a:cubicBezTo>
                    <a:cubicBezTo>
                      <a:pt x="1" y="49"/>
                      <a:pt x="1" y="50"/>
                      <a:pt x="1" y="51"/>
                    </a:cubicBezTo>
                    <a:cubicBezTo>
                      <a:pt x="1" y="52"/>
                      <a:pt x="1" y="53"/>
                      <a:pt x="1" y="54"/>
                    </a:cubicBezTo>
                    <a:cubicBezTo>
                      <a:pt x="1" y="55"/>
                      <a:pt x="0" y="56"/>
                      <a:pt x="0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1" y="60"/>
                      <a:pt x="0" y="61"/>
                      <a:pt x="0" y="62"/>
                    </a:cubicBezTo>
                    <a:cubicBezTo>
                      <a:pt x="0" y="69"/>
                      <a:pt x="7" y="75"/>
                      <a:pt x="15" y="75"/>
                    </a:cubicBezTo>
                    <a:cubicBezTo>
                      <a:pt x="24" y="75"/>
                      <a:pt x="30" y="69"/>
                      <a:pt x="31" y="62"/>
                    </a:cubicBezTo>
                    <a:cubicBezTo>
                      <a:pt x="31" y="61"/>
                      <a:pt x="30" y="60"/>
                      <a:pt x="30" y="60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1" y="56"/>
                      <a:pt x="31" y="55"/>
                      <a:pt x="30" y="54"/>
                    </a:cubicBezTo>
                    <a:cubicBezTo>
                      <a:pt x="31" y="53"/>
                      <a:pt x="31" y="52"/>
                      <a:pt x="31" y="51"/>
                    </a:cubicBezTo>
                    <a:cubicBezTo>
                      <a:pt x="31" y="51"/>
                      <a:pt x="31" y="50"/>
                      <a:pt x="30" y="49"/>
                    </a:cubicBezTo>
                    <a:cubicBezTo>
                      <a:pt x="31" y="48"/>
                      <a:pt x="31" y="47"/>
                      <a:pt x="31" y="46"/>
                    </a:cubicBezTo>
                    <a:cubicBezTo>
                      <a:pt x="31" y="45"/>
                      <a:pt x="31" y="45"/>
                      <a:pt x="31" y="44"/>
                    </a:cubicBezTo>
                    <a:cubicBezTo>
                      <a:pt x="31" y="43"/>
                      <a:pt x="31" y="42"/>
                      <a:pt x="31" y="41"/>
                    </a:cubicBezTo>
                    <a:cubicBezTo>
                      <a:pt x="31" y="40"/>
                      <a:pt x="31" y="38"/>
                      <a:pt x="30" y="37"/>
                    </a:cubicBezTo>
                    <a:close/>
                    <a:moveTo>
                      <a:pt x="16" y="23"/>
                    </a:moveTo>
                    <a:cubicBezTo>
                      <a:pt x="9" y="23"/>
                      <a:pt x="4" y="19"/>
                      <a:pt x="4" y="13"/>
                    </a:cubicBezTo>
                    <a:cubicBezTo>
                      <a:pt x="4" y="7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3"/>
                    </a:cubicBezTo>
                    <a:cubicBezTo>
                      <a:pt x="28" y="19"/>
                      <a:pt x="22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9"/>
              <p:cNvSpPr>
                <a:spLocks noEditPoints="1"/>
              </p:cNvSpPr>
              <p:nvPr/>
            </p:nvSpPr>
            <p:spPr bwMode="auto">
              <a:xfrm>
                <a:off x="3802063" y="6592888"/>
                <a:ext cx="26988" cy="41275"/>
              </a:xfrm>
              <a:custGeom>
                <a:avLst/>
                <a:gdLst>
                  <a:gd name="T0" fmla="*/ 9 w 10"/>
                  <a:gd name="T1" fmla="*/ 7 h 15"/>
                  <a:gd name="T2" fmla="*/ 7 w 10"/>
                  <a:gd name="T3" fmla="*/ 7 h 15"/>
                  <a:gd name="T4" fmla="*/ 6 w 10"/>
                  <a:gd name="T5" fmla="*/ 6 h 15"/>
                  <a:gd name="T6" fmla="*/ 6 w 10"/>
                  <a:gd name="T7" fmla="*/ 2 h 15"/>
                  <a:gd name="T8" fmla="*/ 7 w 10"/>
                  <a:gd name="T9" fmla="*/ 2 h 15"/>
                  <a:gd name="T10" fmla="*/ 8 w 10"/>
                  <a:gd name="T11" fmla="*/ 4 h 15"/>
                  <a:gd name="T12" fmla="*/ 9 w 10"/>
                  <a:gd name="T13" fmla="*/ 4 h 15"/>
                  <a:gd name="T14" fmla="*/ 8 w 10"/>
                  <a:gd name="T15" fmla="*/ 1 h 15"/>
                  <a:gd name="T16" fmla="*/ 6 w 10"/>
                  <a:gd name="T17" fmla="*/ 0 h 15"/>
                  <a:gd name="T18" fmla="*/ 6 w 10"/>
                  <a:gd name="T19" fmla="*/ 0 h 15"/>
                  <a:gd name="T20" fmla="*/ 5 w 10"/>
                  <a:gd name="T21" fmla="*/ 0 h 15"/>
                  <a:gd name="T22" fmla="*/ 5 w 10"/>
                  <a:gd name="T23" fmla="*/ 0 h 15"/>
                  <a:gd name="T24" fmla="*/ 2 w 10"/>
                  <a:gd name="T25" fmla="*/ 1 h 15"/>
                  <a:gd name="T26" fmla="*/ 1 w 10"/>
                  <a:gd name="T27" fmla="*/ 4 h 15"/>
                  <a:gd name="T28" fmla="*/ 1 w 10"/>
                  <a:gd name="T29" fmla="*/ 5 h 15"/>
                  <a:gd name="T30" fmla="*/ 2 w 10"/>
                  <a:gd name="T31" fmla="*/ 7 h 15"/>
                  <a:gd name="T32" fmla="*/ 4 w 10"/>
                  <a:gd name="T33" fmla="*/ 7 h 15"/>
                  <a:gd name="T34" fmla="*/ 4 w 10"/>
                  <a:gd name="T35" fmla="*/ 12 h 15"/>
                  <a:gd name="T36" fmla="*/ 3 w 10"/>
                  <a:gd name="T37" fmla="*/ 11 h 15"/>
                  <a:gd name="T38" fmla="*/ 2 w 10"/>
                  <a:gd name="T39" fmla="*/ 9 h 15"/>
                  <a:gd name="T40" fmla="*/ 0 w 10"/>
                  <a:gd name="T41" fmla="*/ 10 h 15"/>
                  <a:gd name="T42" fmla="*/ 1 w 10"/>
                  <a:gd name="T43" fmla="*/ 12 h 15"/>
                  <a:gd name="T44" fmla="*/ 2 w 10"/>
                  <a:gd name="T45" fmla="*/ 13 h 15"/>
                  <a:gd name="T46" fmla="*/ 4 w 10"/>
                  <a:gd name="T47" fmla="*/ 14 h 15"/>
                  <a:gd name="T48" fmla="*/ 4 w 10"/>
                  <a:gd name="T49" fmla="*/ 15 h 15"/>
                  <a:gd name="T50" fmla="*/ 5 w 10"/>
                  <a:gd name="T51" fmla="*/ 15 h 15"/>
                  <a:gd name="T52" fmla="*/ 5 w 10"/>
                  <a:gd name="T53" fmla="*/ 14 h 15"/>
                  <a:gd name="T54" fmla="*/ 8 w 10"/>
                  <a:gd name="T55" fmla="*/ 12 h 15"/>
                  <a:gd name="T56" fmla="*/ 10 w 10"/>
                  <a:gd name="T57" fmla="*/ 10 h 15"/>
                  <a:gd name="T58" fmla="*/ 9 w 10"/>
                  <a:gd name="T59" fmla="*/ 8 h 15"/>
                  <a:gd name="T60" fmla="*/ 9 w 10"/>
                  <a:gd name="T61" fmla="*/ 7 h 15"/>
                  <a:gd name="T62" fmla="*/ 4 w 10"/>
                  <a:gd name="T63" fmla="*/ 6 h 15"/>
                  <a:gd name="T64" fmla="*/ 3 w 10"/>
                  <a:gd name="T65" fmla="*/ 5 h 15"/>
                  <a:gd name="T66" fmla="*/ 2 w 10"/>
                  <a:gd name="T67" fmla="*/ 4 h 15"/>
                  <a:gd name="T68" fmla="*/ 3 w 10"/>
                  <a:gd name="T69" fmla="*/ 2 h 15"/>
                  <a:gd name="T70" fmla="*/ 5 w 10"/>
                  <a:gd name="T71" fmla="*/ 2 h 15"/>
                  <a:gd name="T72" fmla="*/ 4 w 10"/>
                  <a:gd name="T73" fmla="*/ 6 h 15"/>
                  <a:gd name="T74" fmla="*/ 7 w 10"/>
                  <a:gd name="T75" fmla="*/ 11 h 15"/>
                  <a:gd name="T76" fmla="*/ 5 w 10"/>
                  <a:gd name="T77" fmla="*/ 12 h 15"/>
                  <a:gd name="T78" fmla="*/ 6 w 10"/>
                  <a:gd name="T79" fmla="*/ 8 h 15"/>
                  <a:gd name="T80" fmla="*/ 7 w 10"/>
                  <a:gd name="T81" fmla="*/ 9 h 15"/>
                  <a:gd name="T82" fmla="*/ 8 w 10"/>
                  <a:gd name="T83" fmla="*/ 10 h 15"/>
                  <a:gd name="T84" fmla="*/ 7 w 10"/>
                  <a:gd name="T8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" h="15">
                    <a:moveTo>
                      <a:pt x="9" y="7"/>
                    </a:move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3"/>
                      <a:pt x="8" y="3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2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1"/>
                    </a:cubicBezTo>
                    <a:cubicBezTo>
                      <a:pt x="2" y="11"/>
                      <a:pt x="2" y="10"/>
                      <a:pt x="2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1" y="12"/>
                    </a:cubicBezTo>
                    <a:cubicBezTo>
                      <a:pt x="1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9" y="12"/>
                      <a:pt x="10" y="11"/>
                      <a:pt x="10" y="10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lose/>
                    <a:moveTo>
                      <a:pt x="4" y="6"/>
                    </a:moveTo>
                    <a:cubicBezTo>
                      <a:pt x="4" y="6"/>
                      <a:pt x="3" y="5"/>
                      <a:pt x="3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5" y="2"/>
                    </a:cubicBezTo>
                    <a:lnTo>
                      <a:pt x="4" y="6"/>
                    </a:lnTo>
                    <a:close/>
                    <a:moveTo>
                      <a:pt x="7" y="11"/>
                    </a:moveTo>
                    <a:cubicBezTo>
                      <a:pt x="7" y="12"/>
                      <a:pt x="6" y="12"/>
                      <a:pt x="5" y="12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30"/>
              <p:cNvSpPr>
                <a:spLocks noEditPoints="1"/>
              </p:cNvSpPr>
              <p:nvPr/>
            </p:nvSpPr>
            <p:spPr bwMode="auto">
              <a:xfrm>
                <a:off x="3867150" y="6518276"/>
                <a:ext cx="87313" cy="261938"/>
              </a:xfrm>
              <a:custGeom>
                <a:avLst/>
                <a:gdLst>
                  <a:gd name="T0" fmla="*/ 31 w 32"/>
                  <a:gd name="T1" fmla="*/ 53 h 96"/>
                  <a:gd name="T2" fmla="*/ 31 w 32"/>
                  <a:gd name="T3" fmla="*/ 47 h 96"/>
                  <a:gd name="T4" fmla="*/ 31 w 32"/>
                  <a:gd name="T5" fmla="*/ 42 h 96"/>
                  <a:gd name="T6" fmla="*/ 31 w 32"/>
                  <a:gd name="T7" fmla="*/ 37 h 96"/>
                  <a:gd name="T8" fmla="*/ 31 w 32"/>
                  <a:gd name="T9" fmla="*/ 34 h 96"/>
                  <a:gd name="T10" fmla="*/ 31 w 32"/>
                  <a:gd name="T11" fmla="*/ 28 h 96"/>
                  <a:gd name="T12" fmla="*/ 31 w 32"/>
                  <a:gd name="T13" fmla="*/ 23 h 96"/>
                  <a:gd name="T14" fmla="*/ 31 w 32"/>
                  <a:gd name="T15" fmla="*/ 18 h 96"/>
                  <a:gd name="T16" fmla="*/ 32 w 32"/>
                  <a:gd name="T17" fmla="*/ 13 h 96"/>
                  <a:gd name="T18" fmla="*/ 1 w 32"/>
                  <a:gd name="T19" fmla="*/ 12 h 96"/>
                  <a:gd name="T20" fmla="*/ 1 w 32"/>
                  <a:gd name="T21" fmla="*/ 17 h 96"/>
                  <a:gd name="T22" fmla="*/ 1 w 32"/>
                  <a:gd name="T23" fmla="*/ 23 h 96"/>
                  <a:gd name="T24" fmla="*/ 0 w 32"/>
                  <a:gd name="T25" fmla="*/ 28 h 96"/>
                  <a:gd name="T26" fmla="*/ 0 w 32"/>
                  <a:gd name="T27" fmla="*/ 33 h 96"/>
                  <a:gd name="T28" fmla="*/ 1 w 32"/>
                  <a:gd name="T29" fmla="*/ 36 h 96"/>
                  <a:gd name="T30" fmla="*/ 1 w 32"/>
                  <a:gd name="T31" fmla="*/ 42 h 96"/>
                  <a:gd name="T32" fmla="*/ 0 w 32"/>
                  <a:gd name="T33" fmla="*/ 47 h 96"/>
                  <a:gd name="T34" fmla="*/ 0 w 32"/>
                  <a:gd name="T35" fmla="*/ 52 h 96"/>
                  <a:gd name="T36" fmla="*/ 1 w 32"/>
                  <a:gd name="T37" fmla="*/ 57 h 96"/>
                  <a:gd name="T38" fmla="*/ 1 w 32"/>
                  <a:gd name="T39" fmla="*/ 62 h 96"/>
                  <a:gd name="T40" fmla="*/ 1 w 32"/>
                  <a:gd name="T41" fmla="*/ 67 h 96"/>
                  <a:gd name="T42" fmla="*/ 1 w 32"/>
                  <a:gd name="T43" fmla="*/ 72 h 96"/>
                  <a:gd name="T44" fmla="*/ 0 w 32"/>
                  <a:gd name="T45" fmla="*/ 77 h 96"/>
                  <a:gd name="T46" fmla="*/ 0 w 32"/>
                  <a:gd name="T47" fmla="*/ 83 h 96"/>
                  <a:gd name="T48" fmla="*/ 31 w 32"/>
                  <a:gd name="T49" fmla="*/ 83 h 96"/>
                  <a:gd name="T50" fmla="*/ 31 w 32"/>
                  <a:gd name="T51" fmla="*/ 78 h 96"/>
                  <a:gd name="T52" fmla="*/ 31 w 32"/>
                  <a:gd name="T53" fmla="*/ 72 h 96"/>
                  <a:gd name="T54" fmla="*/ 31 w 32"/>
                  <a:gd name="T55" fmla="*/ 67 h 96"/>
                  <a:gd name="T56" fmla="*/ 32 w 32"/>
                  <a:gd name="T57" fmla="*/ 62 h 96"/>
                  <a:gd name="T58" fmla="*/ 32 w 32"/>
                  <a:gd name="T59" fmla="*/ 57 h 96"/>
                  <a:gd name="T60" fmla="*/ 16 w 32"/>
                  <a:gd name="T61" fmla="*/ 23 h 96"/>
                  <a:gd name="T62" fmla="*/ 16 w 32"/>
                  <a:gd name="T63" fmla="*/ 2 h 96"/>
                  <a:gd name="T64" fmla="*/ 16 w 32"/>
                  <a:gd name="T65" fmla="*/ 2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96">
                    <a:moveTo>
                      <a:pt x="31" y="54"/>
                    </a:moveTo>
                    <a:cubicBezTo>
                      <a:pt x="31" y="54"/>
                      <a:pt x="31" y="53"/>
                      <a:pt x="31" y="53"/>
                    </a:cubicBezTo>
                    <a:cubicBezTo>
                      <a:pt x="31" y="52"/>
                      <a:pt x="31" y="51"/>
                      <a:pt x="31" y="50"/>
                    </a:cubicBezTo>
                    <a:cubicBezTo>
                      <a:pt x="31" y="49"/>
                      <a:pt x="31" y="48"/>
                      <a:pt x="31" y="47"/>
                    </a:cubicBezTo>
                    <a:cubicBezTo>
                      <a:pt x="31" y="46"/>
                      <a:pt x="31" y="46"/>
                      <a:pt x="31" y="45"/>
                    </a:cubicBezTo>
                    <a:cubicBezTo>
                      <a:pt x="31" y="44"/>
                      <a:pt x="31" y="43"/>
                      <a:pt x="31" y="42"/>
                    </a:cubicBezTo>
                    <a:cubicBezTo>
                      <a:pt x="31" y="41"/>
                      <a:pt x="31" y="40"/>
                      <a:pt x="31" y="39"/>
                    </a:cubicBezTo>
                    <a:cubicBezTo>
                      <a:pt x="31" y="38"/>
                      <a:pt x="31" y="37"/>
                      <a:pt x="31" y="37"/>
                    </a:cubicBezTo>
                    <a:cubicBezTo>
                      <a:pt x="31" y="36"/>
                      <a:pt x="31" y="35"/>
                      <a:pt x="31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3"/>
                      <a:pt x="31" y="32"/>
                      <a:pt x="31" y="31"/>
                    </a:cubicBezTo>
                    <a:cubicBezTo>
                      <a:pt x="31" y="30"/>
                      <a:pt x="31" y="29"/>
                      <a:pt x="31" y="28"/>
                    </a:cubicBezTo>
                    <a:cubicBezTo>
                      <a:pt x="31" y="27"/>
                      <a:pt x="31" y="26"/>
                      <a:pt x="31" y="26"/>
                    </a:cubicBezTo>
                    <a:cubicBezTo>
                      <a:pt x="31" y="25"/>
                      <a:pt x="31" y="24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1" y="19"/>
                      <a:pt x="31" y="18"/>
                      <a:pt x="31" y="18"/>
                    </a:cubicBezTo>
                    <a:cubicBezTo>
                      <a:pt x="31" y="17"/>
                      <a:pt x="31" y="16"/>
                      <a:pt x="31" y="15"/>
                    </a:cubicBezTo>
                    <a:cubicBezTo>
                      <a:pt x="31" y="14"/>
                      <a:pt x="32" y="14"/>
                      <a:pt x="32" y="13"/>
                    </a:cubicBezTo>
                    <a:cubicBezTo>
                      <a:pt x="32" y="6"/>
                      <a:pt x="25" y="0"/>
                      <a:pt x="16" y="0"/>
                    </a:cubicBezTo>
                    <a:cubicBezTo>
                      <a:pt x="8" y="0"/>
                      <a:pt x="1" y="5"/>
                      <a:pt x="1" y="12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9"/>
                      <a:pt x="1" y="20"/>
                    </a:cubicBezTo>
                    <a:cubicBezTo>
                      <a:pt x="1" y="21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5"/>
                    </a:cubicBezTo>
                    <a:cubicBezTo>
                      <a:pt x="1" y="26"/>
                      <a:pt x="0" y="27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0" y="34"/>
                      <a:pt x="0" y="35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7"/>
                      <a:pt x="1" y="38"/>
                      <a:pt x="1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1" y="43"/>
                      <a:pt x="1" y="43"/>
                      <a:pt x="1" y="44"/>
                    </a:cubicBezTo>
                    <a:cubicBezTo>
                      <a:pt x="1" y="45"/>
                      <a:pt x="0" y="46"/>
                      <a:pt x="0" y="47"/>
                    </a:cubicBezTo>
                    <a:cubicBezTo>
                      <a:pt x="0" y="48"/>
                      <a:pt x="1" y="49"/>
                      <a:pt x="1" y="50"/>
                    </a:cubicBezTo>
                    <a:cubicBezTo>
                      <a:pt x="1" y="51"/>
                      <a:pt x="0" y="51"/>
                      <a:pt x="0" y="52"/>
                    </a:cubicBezTo>
                    <a:cubicBezTo>
                      <a:pt x="0" y="53"/>
                      <a:pt x="1" y="55"/>
                      <a:pt x="1" y="56"/>
                    </a:cubicBezTo>
                    <a:cubicBezTo>
                      <a:pt x="1" y="56"/>
                      <a:pt x="1" y="56"/>
                      <a:pt x="1" y="57"/>
                    </a:cubicBezTo>
                    <a:cubicBezTo>
                      <a:pt x="1" y="58"/>
                      <a:pt x="1" y="59"/>
                      <a:pt x="1" y="60"/>
                    </a:cubicBezTo>
                    <a:cubicBezTo>
                      <a:pt x="1" y="60"/>
                      <a:pt x="1" y="61"/>
                      <a:pt x="1" y="62"/>
                    </a:cubicBezTo>
                    <a:cubicBezTo>
                      <a:pt x="1" y="63"/>
                      <a:pt x="1" y="64"/>
                      <a:pt x="1" y="64"/>
                    </a:cubicBezTo>
                    <a:cubicBezTo>
                      <a:pt x="1" y="65"/>
                      <a:pt x="1" y="66"/>
                      <a:pt x="1" y="67"/>
                    </a:cubicBezTo>
                    <a:cubicBezTo>
                      <a:pt x="1" y="68"/>
                      <a:pt x="1" y="69"/>
                      <a:pt x="1" y="69"/>
                    </a:cubicBezTo>
                    <a:cubicBezTo>
                      <a:pt x="1" y="70"/>
                      <a:pt x="1" y="71"/>
                      <a:pt x="1" y="72"/>
                    </a:cubicBezTo>
                    <a:cubicBezTo>
                      <a:pt x="1" y="73"/>
                      <a:pt x="1" y="74"/>
                      <a:pt x="1" y="75"/>
                    </a:cubicBezTo>
                    <a:cubicBezTo>
                      <a:pt x="1" y="76"/>
                      <a:pt x="0" y="77"/>
                      <a:pt x="0" y="77"/>
                    </a:cubicBezTo>
                    <a:cubicBezTo>
                      <a:pt x="0" y="78"/>
                      <a:pt x="1" y="79"/>
                      <a:pt x="1" y="80"/>
                    </a:cubicBezTo>
                    <a:cubicBezTo>
                      <a:pt x="1" y="81"/>
                      <a:pt x="0" y="82"/>
                      <a:pt x="0" y="83"/>
                    </a:cubicBezTo>
                    <a:cubicBezTo>
                      <a:pt x="0" y="90"/>
                      <a:pt x="7" y="96"/>
                      <a:pt x="16" y="96"/>
                    </a:cubicBezTo>
                    <a:cubicBezTo>
                      <a:pt x="24" y="96"/>
                      <a:pt x="31" y="90"/>
                      <a:pt x="31" y="83"/>
                    </a:cubicBezTo>
                    <a:cubicBezTo>
                      <a:pt x="31" y="82"/>
                      <a:pt x="31" y="81"/>
                      <a:pt x="31" y="81"/>
                    </a:cubicBezTo>
                    <a:cubicBezTo>
                      <a:pt x="31" y="80"/>
                      <a:pt x="31" y="79"/>
                      <a:pt x="31" y="78"/>
                    </a:cubicBezTo>
                    <a:cubicBezTo>
                      <a:pt x="31" y="77"/>
                      <a:pt x="31" y="76"/>
                      <a:pt x="31" y="75"/>
                    </a:cubicBezTo>
                    <a:cubicBezTo>
                      <a:pt x="31" y="74"/>
                      <a:pt x="31" y="73"/>
                      <a:pt x="31" y="72"/>
                    </a:cubicBezTo>
                    <a:cubicBezTo>
                      <a:pt x="31" y="72"/>
                      <a:pt x="31" y="71"/>
                      <a:pt x="31" y="70"/>
                    </a:cubicBezTo>
                    <a:cubicBezTo>
                      <a:pt x="31" y="69"/>
                      <a:pt x="31" y="68"/>
                      <a:pt x="31" y="67"/>
                    </a:cubicBezTo>
                    <a:cubicBezTo>
                      <a:pt x="31" y="66"/>
                      <a:pt x="31" y="65"/>
                      <a:pt x="31" y="65"/>
                    </a:cubicBezTo>
                    <a:cubicBezTo>
                      <a:pt x="31" y="64"/>
                      <a:pt x="32" y="63"/>
                      <a:pt x="32" y="62"/>
                    </a:cubicBezTo>
                    <a:cubicBezTo>
                      <a:pt x="32" y="61"/>
                      <a:pt x="31" y="60"/>
                      <a:pt x="31" y="60"/>
                    </a:cubicBezTo>
                    <a:cubicBezTo>
                      <a:pt x="31" y="59"/>
                      <a:pt x="32" y="58"/>
                      <a:pt x="32" y="57"/>
                    </a:cubicBezTo>
                    <a:cubicBezTo>
                      <a:pt x="32" y="56"/>
                      <a:pt x="31" y="55"/>
                      <a:pt x="31" y="54"/>
                    </a:cubicBezTo>
                    <a:close/>
                    <a:moveTo>
                      <a:pt x="16" y="23"/>
                    </a:moveTo>
                    <a:cubicBezTo>
                      <a:pt x="9" y="23"/>
                      <a:pt x="4" y="18"/>
                      <a:pt x="4" y="12"/>
                    </a:cubicBezTo>
                    <a:cubicBezTo>
                      <a:pt x="4" y="7"/>
                      <a:pt x="10" y="2"/>
                      <a:pt x="16" y="2"/>
                    </a:cubicBezTo>
                    <a:cubicBezTo>
                      <a:pt x="23" y="2"/>
                      <a:pt x="28" y="7"/>
                      <a:pt x="28" y="13"/>
                    </a:cubicBezTo>
                    <a:cubicBezTo>
                      <a:pt x="28" y="18"/>
                      <a:pt x="23" y="23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31"/>
              <p:cNvSpPr>
                <a:spLocks noEditPoints="1"/>
              </p:cNvSpPr>
              <p:nvPr/>
            </p:nvSpPr>
            <p:spPr bwMode="auto">
              <a:xfrm>
                <a:off x="3897313" y="6532563"/>
                <a:ext cx="26988" cy="41275"/>
              </a:xfrm>
              <a:custGeom>
                <a:avLst/>
                <a:gdLst>
                  <a:gd name="T0" fmla="*/ 5 w 10"/>
                  <a:gd name="T1" fmla="*/ 15 h 15"/>
                  <a:gd name="T2" fmla="*/ 5 w 10"/>
                  <a:gd name="T3" fmla="*/ 14 h 15"/>
                  <a:gd name="T4" fmla="*/ 2 w 10"/>
                  <a:gd name="T5" fmla="*/ 13 h 15"/>
                  <a:gd name="T6" fmla="*/ 1 w 10"/>
                  <a:gd name="T7" fmla="*/ 12 h 15"/>
                  <a:gd name="T8" fmla="*/ 0 w 10"/>
                  <a:gd name="T9" fmla="*/ 10 h 15"/>
                  <a:gd name="T10" fmla="*/ 2 w 10"/>
                  <a:gd name="T11" fmla="*/ 10 h 15"/>
                  <a:gd name="T12" fmla="*/ 3 w 10"/>
                  <a:gd name="T13" fmla="*/ 12 h 15"/>
                  <a:gd name="T14" fmla="*/ 5 w 10"/>
                  <a:gd name="T15" fmla="*/ 13 h 15"/>
                  <a:gd name="T16" fmla="*/ 5 w 10"/>
                  <a:gd name="T17" fmla="*/ 8 h 15"/>
                  <a:gd name="T18" fmla="*/ 2 w 10"/>
                  <a:gd name="T19" fmla="*/ 7 h 15"/>
                  <a:gd name="T20" fmla="*/ 1 w 10"/>
                  <a:gd name="T21" fmla="*/ 6 h 15"/>
                  <a:gd name="T22" fmla="*/ 1 w 10"/>
                  <a:gd name="T23" fmla="*/ 4 h 15"/>
                  <a:gd name="T24" fmla="*/ 2 w 10"/>
                  <a:gd name="T25" fmla="*/ 2 h 15"/>
                  <a:gd name="T26" fmla="*/ 5 w 10"/>
                  <a:gd name="T27" fmla="*/ 1 h 15"/>
                  <a:gd name="T28" fmla="*/ 5 w 10"/>
                  <a:gd name="T29" fmla="*/ 0 h 15"/>
                  <a:gd name="T30" fmla="*/ 6 w 10"/>
                  <a:gd name="T31" fmla="*/ 0 h 15"/>
                  <a:gd name="T32" fmla="*/ 6 w 10"/>
                  <a:gd name="T33" fmla="*/ 1 h 15"/>
                  <a:gd name="T34" fmla="*/ 8 w 10"/>
                  <a:gd name="T35" fmla="*/ 2 h 15"/>
                  <a:gd name="T36" fmla="*/ 10 w 10"/>
                  <a:gd name="T37" fmla="*/ 4 h 15"/>
                  <a:gd name="T38" fmla="*/ 8 w 10"/>
                  <a:gd name="T39" fmla="*/ 4 h 15"/>
                  <a:gd name="T40" fmla="*/ 7 w 10"/>
                  <a:gd name="T41" fmla="*/ 3 h 15"/>
                  <a:gd name="T42" fmla="*/ 6 w 10"/>
                  <a:gd name="T43" fmla="*/ 2 h 15"/>
                  <a:gd name="T44" fmla="*/ 6 w 10"/>
                  <a:gd name="T45" fmla="*/ 6 h 15"/>
                  <a:gd name="T46" fmla="*/ 8 w 10"/>
                  <a:gd name="T47" fmla="*/ 7 h 15"/>
                  <a:gd name="T48" fmla="*/ 9 w 10"/>
                  <a:gd name="T49" fmla="*/ 8 h 15"/>
                  <a:gd name="T50" fmla="*/ 10 w 10"/>
                  <a:gd name="T51" fmla="*/ 9 h 15"/>
                  <a:gd name="T52" fmla="*/ 10 w 10"/>
                  <a:gd name="T53" fmla="*/ 10 h 15"/>
                  <a:gd name="T54" fmla="*/ 9 w 10"/>
                  <a:gd name="T55" fmla="*/ 13 h 15"/>
                  <a:gd name="T56" fmla="*/ 6 w 10"/>
                  <a:gd name="T57" fmla="*/ 14 h 15"/>
                  <a:gd name="T58" fmla="*/ 6 w 10"/>
                  <a:gd name="T59" fmla="*/ 15 h 15"/>
                  <a:gd name="T60" fmla="*/ 5 w 10"/>
                  <a:gd name="T61" fmla="*/ 15 h 15"/>
                  <a:gd name="T62" fmla="*/ 5 w 10"/>
                  <a:gd name="T63" fmla="*/ 2 h 15"/>
                  <a:gd name="T64" fmla="*/ 3 w 10"/>
                  <a:gd name="T65" fmla="*/ 3 h 15"/>
                  <a:gd name="T66" fmla="*/ 3 w 10"/>
                  <a:gd name="T67" fmla="*/ 4 h 15"/>
                  <a:gd name="T68" fmla="*/ 3 w 10"/>
                  <a:gd name="T69" fmla="*/ 5 h 15"/>
                  <a:gd name="T70" fmla="*/ 5 w 10"/>
                  <a:gd name="T71" fmla="*/ 6 h 15"/>
                  <a:gd name="T72" fmla="*/ 5 w 10"/>
                  <a:gd name="T73" fmla="*/ 2 h 15"/>
                  <a:gd name="T74" fmla="*/ 6 w 10"/>
                  <a:gd name="T75" fmla="*/ 13 h 15"/>
                  <a:gd name="T76" fmla="*/ 8 w 10"/>
                  <a:gd name="T77" fmla="*/ 12 h 15"/>
                  <a:gd name="T78" fmla="*/ 8 w 10"/>
                  <a:gd name="T79" fmla="*/ 10 h 15"/>
                  <a:gd name="T80" fmla="*/ 8 w 10"/>
                  <a:gd name="T81" fmla="*/ 9 h 15"/>
                  <a:gd name="T82" fmla="*/ 6 w 10"/>
                  <a:gd name="T83" fmla="*/ 8 h 15"/>
                  <a:gd name="T84" fmla="*/ 6 w 10"/>
                  <a:gd name="T85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" h="15">
                    <a:moveTo>
                      <a:pt x="5" y="15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2" y="13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3" y="12"/>
                      <a:pt x="4" y="13"/>
                      <a:pt x="5" y="13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7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9" y="2"/>
                      <a:pt x="10" y="3"/>
                      <a:pt x="10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8"/>
                    </a:cubicBezTo>
                    <a:cubicBezTo>
                      <a:pt x="9" y="8"/>
                      <a:pt x="10" y="8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ubicBezTo>
                      <a:pt x="10" y="11"/>
                      <a:pt x="10" y="12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5" y="15"/>
                    </a:lnTo>
                    <a:close/>
                    <a:moveTo>
                      <a:pt x="5" y="2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4" y="6"/>
                      <a:pt x="5" y="6"/>
                    </a:cubicBezTo>
                    <a:lnTo>
                      <a:pt x="5" y="2"/>
                    </a:lnTo>
                    <a:close/>
                    <a:moveTo>
                      <a:pt x="6" y="13"/>
                    </a:moveTo>
                    <a:cubicBezTo>
                      <a:pt x="6" y="13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7" y="9"/>
                      <a:pt x="7" y="8"/>
                      <a:pt x="6" y="8"/>
                    </a:cubicBezTo>
                    <a:lnTo>
                      <a:pt x="6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Open Sans" panose="020B0606030504020204" charset="0"/>
                  <a:ea typeface="Open Sans" panose="020B0606030504020204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6516921" y="2126103"/>
            <a:ext cx="38113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Trang web cho phép giới thiệu và bán sản phẩm trực tuyến.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516922" y="1744233"/>
            <a:ext cx="38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Đ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ịnh ngh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ĩ</a:t>
            </a:r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 </a:t>
            </a:r>
            <a:endParaRPr lang="zh-CN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22072" y="2198185"/>
            <a:ext cx="1957396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078282" y="4885629"/>
            <a:ext cx="1957396" cy="0"/>
          </a:xfrm>
          <a:prstGeom prst="line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059219" y="3366437"/>
            <a:ext cx="2122166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580583" y="3411032"/>
            <a:ext cx="38113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Giao diện thân thiện, chức n</a:t>
            </a:r>
            <a:r>
              <a:rPr lang="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ă</a:t>
            </a: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ng tìm kiếm, quản l</a:t>
            </a:r>
            <a:r>
              <a:rPr lang="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ý</a:t>
            </a: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 sản phẩm, giỏ hàng và thanh toán.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580584" y="3029162"/>
            <a:ext cx="38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Các yếu tố quan trọn</a:t>
            </a:r>
            <a:r>
              <a:rPr lang="vi-VN" altLang="en-US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g</a:t>
            </a:r>
            <a:endParaRPr lang="vi-VN" altLang="en-US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53949" y="4781538"/>
            <a:ext cx="38113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Tiếp cận khách hàng 24/7, giảm chi phí vận hành, tích hợp công cụ phân tích.</a:t>
            </a:r>
            <a:endParaRPr lang="en-US" altLang="en-US" sz="1200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53950" y="4399668"/>
            <a:ext cx="381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CN" b="1" dirty="0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Lợi ích</a:t>
            </a:r>
            <a:endParaRPr lang="vi-VN" altLang="zh-CN" b="1" dirty="0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/>
          <p:nvPr/>
        </p:nvSpPr>
        <p:spPr>
          <a:xfrm>
            <a:off x="787400" y="156315"/>
            <a:ext cx="51943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zh-CN" sz="3200" b="1">
                <a:latin typeface="Open Sans" panose="020B0606030504020204" charset="0"/>
                <a:ea typeface="Open Sans" panose="020B0606030504020204" charset="0"/>
                <a:cs typeface="+mn-ea"/>
                <a:sym typeface="Arial" panose="020B0604020202020204" pitchFamily="34" charset="0"/>
              </a:rPr>
              <a:t>CÔNG NGHỆ SỬ DỤNG</a:t>
            </a:r>
            <a:endParaRPr lang="vi-VN" altLang="zh-CN" sz="3200" b="1">
              <a:latin typeface="Open Sans" panose="020B0606030504020204" charset="0"/>
              <a:ea typeface="Open Sans" panose="020B060603050402020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940517" y="2734500"/>
            <a:ext cx="405418" cy="390238"/>
            <a:chOff x="8905876" y="3073401"/>
            <a:chExt cx="720725" cy="693738"/>
          </a:xfrm>
          <a:solidFill>
            <a:srgbClr val="FEFEFE"/>
          </a:solidFill>
        </p:grpSpPr>
        <p:sp>
          <p:nvSpPr>
            <p:cNvPr id="63" name="Oval 585"/>
            <p:cNvSpPr>
              <a:spLocks noChangeArrowheads="1"/>
            </p:cNvSpPr>
            <p:nvPr/>
          </p:nvSpPr>
          <p:spPr bwMode="auto">
            <a:xfrm>
              <a:off x="9037638" y="3092451"/>
              <a:ext cx="101600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64" name="Oval 586"/>
            <p:cNvSpPr>
              <a:spLocks noChangeArrowheads="1"/>
            </p:cNvSpPr>
            <p:nvPr/>
          </p:nvSpPr>
          <p:spPr bwMode="auto">
            <a:xfrm>
              <a:off x="9437688" y="3092451"/>
              <a:ext cx="984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65" name="Freeform 587"/>
            <p:cNvSpPr>
              <a:spLocks noEditPoints="1"/>
            </p:cNvSpPr>
            <p:nvPr/>
          </p:nvSpPr>
          <p:spPr bwMode="auto">
            <a:xfrm>
              <a:off x="8905876" y="3227388"/>
              <a:ext cx="261938" cy="501650"/>
            </a:xfrm>
            <a:custGeom>
              <a:avLst/>
              <a:gdLst>
                <a:gd name="T0" fmla="*/ 65 w 70"/>
                <a:gd name="T1" fmla="*/ 79 h 134"/>
                <a:gd name="T2" fmla="*/ 60 w 70"/>
                <a:gd name="T3" fmla="*/ 79 h 134"/>
                <a:gd name="T4" fmla="*/ 66 w 70"/>
                <a:gd name="T5" fmla="*/ 7 h 134"/>
                <a:gd name="T6" fmla="*/ 68 w 70"/>
                <a:gd name="T7" fmla="*/ 2 h 134"/>
                <a:gd name="T8" fmla="*/ 67 w 70"/>
                <a:gd name="T9" fmla="*/ 1 h 134"/>
                <a:gd name="T10" fmla="*/ 66 w 70"/>
                <a:gd name="T11" fmla="*/ 1 h 134"/>
                <a:gd name="T12" fmla="*/ 60 w 70"/>
                <a:gd name="T13" fmla="*/ 1 h 134"/>
                <a:gd name="T14" fmla="*/ 60 w 70"/>
                <a:gd name="T15" fmla="*/ 1 h 134"/>
                <a:gd name="T16" fmla="*/ 65 w 70"/>
                <a:gd name="T17" fmla="*/ 6 h 134"/>
                <a:gd name="T18" fmla="*/ 58 w 70"/>
                <a:gd name="T19" fmla="*/ 9 h 134"/>
                <a:gd name="T20" fmla="*/ 62 w 70"/>
                <a:gd name="T21" fmla="*/ 14 h 134"/>
                <a:gd name="T22" fmla="*/ 53 w 70"/>
                <a:gd name="T23" fmla="*/ 33 h 134"/>
                <a:gd name="T24" fmla="*/ 52 w 70"/>
                <a:gd name="T25" fmla="*/ 6 h 134"/>
                <a:gd name="T26" fmla="*/ 53 w 70"/>
                <a:gd name="T27" fmla="*/ 5 h 134"/>
                <a:gd name="T28" fmla="*/ 51 w 70"/>
                <a:gd name="T29" fmla="*/ 0 h 134"/>
                <a:gd name="T30" fmla="*/ 46 w 70"/>
                <a:gd name="T31" fmla="*/ 0 h 134"/>
                <a:gd name="T32" fmla="*/ 44 w 70"/>
                <a:gd name="T33" fmla="*/ 5 h 134"/>
                <a:gd name="T34" fmla="*/ 45 w 70"/>
                <a:gd name="T35" fmla="*/ 6 h 134"/>
                <a:gd name="T36" fmla="*/ 44 w 70"/>
                <a:gd name="T37" fmla="*/ 33 h 134"/>
                <a:gd name="T38" fmla="*/ 35 w 70"/>
                <a:gd name="T39" fmla="*/ 14 h 134"/>
                <a:gd name="T40" fmla="*/ 39 w 70"/>
                <a:gd name="T41" fmla="*/ 9 h 134"/>
                <a:gd name="T42" fmla="*/ 32 w 70"/>
                <a:gd name="T43" fmla="*/ 6 h 134"/>
                <a:gd name="T44" fmla="*/ 37 w 70"/>
                <a:gd name="T45" fmla="*/ 1 h 134"/>
                <a:gd name="T46" fmla="*/ 37 w 70"/>
                <a:gd name="T47" fmla="*/ 1 h 134"/>
                <a:gd name="T48" fmla="*/ 31 w 70"/>
                <a:gd name="T49" fmla="*/ 1 h 134"/>
                <a:gd name="T50" fmla="*/ 30 w 70"/>
                <a:gd name="T51" fmla="*/ 1 h 134"/>
                <a:gd name="T52" fmla="*/ 25 w 70"/>
                <a:gd name="T53" fmla="*/ 4 h 134"/>
                <a:gd name="T54" fmla="*/ 2 w 70"/>
                <a:gd name="T55" fmla="*/ 28 h 134"/>
                <a:gd name="T56" fmla="*/ 2 w 70"/>
                <a:gd name="T57" fmla="*/ 28 h 134"/>
                <a:gd name="T58" fmla="*/ 2 w 70"/>
                <a:gd name="T59" fmla="*/ 28 h 134"/>
                <a:gd name="T60" fmla="*/ 1 w 70"/>
                <a:gd name="T61" fmla="*/ 38 h 134"/>
                <a:gd name="T62" fmla="*/ 1 w 70"/>
                <a:gd name="T63" fmla="*/ 38 h 134"/>
                <a:gd name="T64" fmla="*/ 1 w 70"/>
                <a:gd name="T65" fmla="*/ 38 h 134"/>
                <a:gd name="T66" fmla="*/ 1 w 70"/>
                <a:gd name="T67" fmla="*/ 38 h 134"/>
                <a:gd name="T68" fmla="*/ 2 w 70"/>
                <a:gd name="T69" fmla="*/ 38 h 134"/>
                <a:gd name="T70" fmla="*/ 2 w 70"/>
                <a:gd name="T71" fmla="*/ 39 h 134"/>
                <a:gd name="T72" fmla="*/ 3 w 70"/>
                <a:gd name="T73" fmla="*/ 41 h 134"/>
                <a:gd name="T74" fmla="*/ 5 w 70"/>
                <a:gd name="T75" fmla="*/ 45 h 134"/>
                <a:gd name="T76" fmla="*/ 9 w 70"/>
                <a:gd name="T77" fmla="*/ 52 h 134"/>
                <a:gd name="T78" fmla="*/ 16 w 70"/>
                <a:gd name="T79" fmla="*/ 67 h 134"/>
                <a:gd name="T80" fmla="*/ 26 w 70"/>
                <a:gd name="T81" fmla="*/ 61 h 134"/>
                <a:gd name="T82" fmla="*/ 26 w 70"/>
                <a:gd name="T83" fmla="*/ 71 h 134"/>
                <a:gd name="T84" fmla="*/ 26 w 70"/>
                <a:gd name="T85" fmla="*/ 71 h 134"/>
                <a:gd name="T86" fmla="*/ 28 w 70"/>
                <a:gd name="T87" fmla="*/ 71 h 134"/>
                <a:gd name="T88" fmla="*/ 29 w 70"/>
                <a:gd name="T89" fmla="*/ 134 h 134"/>
                <a:gd name="T90" fmla="*/ 47 w 70"/>
                <a:gd name="T91" fmla="*/ 134 h 134"/>
                <a:gd name="T92" fmla="*/ 48 w 70"/>
                <a:gd name="T93" fmla="*/ 71 h 134"/>
                <a:gd name="T94" fmla="*/ 49 w 70"/>
                <a:gd name="T95" fmla="*/ 71 h 134"/>
                <a:gd name="T96" fmla="*/ 51 w 70"/>
                <a:gd name="T97" fmla="*/ 134 h 134"/>
                <a:gd name="T98" fmla="*/ 69 w 70"/>
                <a:gd name="T99" fmla="*/ 134 h 134"/>
                <a:gd name="T100" fmla="*/ 70 w 70"/>
                <a:gd name="T101" fmla="*/ 79 h 134"/>
                <a:gd name="T102" fmla="*/ 65 w 70"/>
                <a:gd name="T103" fmla="*/ 79 h 134"/>
                <a:gd name="T104" fmla="*/ 26 w 70"/>
                <a:gd name="T105" fmla="*/ 47 h 134"/>
                <a:gd name="T106" fmla="*/ 24 w 70"/>
                <a:gd name="T107" fmla="*/ 44 h 134"/>
                <a:gd name="T108" fmla="*/ 20 w 70"/>
                <a:gd name="T109" fmla="*/ 37 h 134"/>
                <a:gd name="T110" fmla="*/ 19 w 70"/>
                <a:gd name="T111" fmla="*/ 35 h 134"/>
                <a:gd name="T112" fmla="*/ 27 w 70"/>
                <a:gd name="T113" fmla="*/ 25 h 134"/>
                <a:gd name="T114" fmla="*/ 26 w 70"/>
                <a:gd name="T115" fmla="*/ 4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" h="134">
                  <a:moveTo>
                    <a:pt x="65" y="79"/>
                  </a:moveTo>
                  <a:cubicBezTo>
                    <a:pt x="60" y="79"/>
                    <a:pt x="60" y="79"/>
                    <a:pt x="60" y="79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5"/>
                    <a:pt x="67" y="3"/>
                    <a:pt x="68" y="2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1"/>
                    <a:pt x="33" y="1"/>
                    <a:pt x="31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8" y="1"/>
                    <a:pt x="26" y="2"/>
                    <a:pt x="25" y="4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7"/>
                    <a:pt x="2" y="33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9" y="65"/>
                    <a:pt x="23" y="63"/>
                    <a:pt x="26" y="61"/>
                  </a:cubicBezTo>
                  <a:cubicBezTo>
                    <a:pt x="26" y="64"/>
                    <a:pt x="26" y="68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7" y="71"/>
                    <a:pt x="28" y="71"/>
                  </a:cubicBezTo>
                  <a:cubicBezTo>
                    <a:pt x="29" y="134"/>
                    <a:pt x="29" y="134"/>
                    <a:pt x="29" y="134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8" y="116"/>
                    <a:pt x="48" y="84"/>
                    <a:pt x="48" y="71"/>
                  </a:cubicBezTo>
                  <a:cubicBezTo>
                    <a:pt x="48" y="71"/>
                    <a:pt x="49" y="71"/>
                    <a:pt x="49" y="71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0" y="119"/>
                    <a:pt x="70" y="95"/>
                    <a:pt x="70" y="79"/>
                  </a:cubicBezTo>
                  <a:cubicBezTo>
                    <a:pt x="68" y="79"/>
                    <a:pt x="66" y="79"/>
                    <a:pt x="65" y="79"/>
                  </a:cubicBezTo>
                  <a:close/>
                  <a:moveTo>
                    <a:pt x="26" y="47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32"/>
                    <a:pt x="26" y="40"/>
                    <a:pt x="2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66" name="Freeform 588"/>
            <p:cNvSpPr/>
            <p:nvPr/>
          </p:nvSpPr>
          <p:spPr bwMode="auto">
            <a:xfrm>
              <a:off x="9401176" y="3227388"/>
              <a:ext cx="225425" cy="501650"/>
            </a:xfrm>
            <a:custGeom>
              <a:avLst/>
              <a:gdLst>
                <a:gd name="T0" fmla="*/ 60 w 60"/>
                <a:gd name="T1" fmla="*/ 39 h 134"/>
                <a:gd name="T2" fmla="*/ 60 w 60"/>
                <a:gd name="T3" fmla="*/ 39 h 134"/>
                <a:gd name="T4" fmla="*/ 60 w 60"/>
                <a:gd name="T5" fmla="*/ 39 h 134"/>
                <a:gd name="T6" fmla="*/ 60 w 60"/>
                <a:gd name="T7" fmla="*/ 39 h 134"/>
                <a:gd name="T8" fmla="*/ 60 w 60"/>
                <a:gd name="T9" fmla="*/ 38 h 134"/>
                <a:gd name="T10" fmla="*/ 48 w 60"/>
                <a:gd name="T11" fmla="*/ 7 h 134"/>
                <a:gd name="T12" fmla="*/ 41 w 60"/>
                <a:gd name="T13" fmla="*/ 1 h 134"/>
                <a:gd name="T14" fmla="*/ 41 w 60"/>
                <a:gd name="T15" fmla="*/ 1 h 134"/>
                <a:gd name="T16" fmla="*/ 34 w 60"/>
                <a:gd name="T17" fmla="*/ 1 h 134"/>
                <a:gd name="T18" fmla="*/ 34 w 60"/>
                <a:gd name="T19" fmla="*/ 1 h 134"/>
                <a:gd name="T20" fmla="*/ 40 w 60"/>
                <a:gd name="T21" fmla="*/ 6 h 134"/>
                <a:gd name="T22" fmla="*/ 33 w 60"/>
                <a:gd name="T23" fmla="*/ 9 h 134"/>
                <a:gd name="T24" fmla="*/ 36 w 60"/>
                <a:gd name="T25" fmla="*/ 14 h 134"/>
                <a:gd name="T26" fmla="*/ 28 w 60"/>
                <a:gd name="T27" fmla="*/ 33 h 134"/>
                <a:gd name="T28" fmla="*/ 26 w 60"/>
                <a:gd name="T29" fmla="*/ 6 h 134"/>
                <a:gd name="T30" fmla="*/ 27 w 60"/>
                <a:gd name="T31" fmla="*/ 5 h 134"/>
                <a:gd name="T32" fmla="*/ 26 w 60"/>
                <a:gd name="T33" fmla="*/ 0 h 134"/>
                <a:gd name="T34" fmla="*/ 20 w 60"/>
                <a:gd name="T35" fmla="*/ 0 h 134"/>
                <a:gd name="T36" fmla="*/ 19 w 60"/>
                <a:gd name="T37" fmla="*/ 5 h 134"/>
                <a:gd name="T38" fmla="*/ 20 w 60"/>
                <a:gd name="T39" fmla="*/ 6 h 134"/>
                <a:gd name="T40" fmla="*/ 19 w 60"/>
                <a:gd name="T41" fmla="*/ 33 h 134"/>
                <a:gd name="T42" fmla="*/ 10 w 60"/>
                <a:gd name="T43" fmla="*/ 14 h 134"/>
                <a:gd name="T44" fmla="*/ 13 w 60"/>
                <a:gd name="T45" fmla="*/ 9 h 134"/>
                <a:gd name="T46" fmla="*/ 6 w 60"/>
                <a:gd name="T47" fmla="*/ 6 h 134"/>
                <a:gd name="T48" fmla="*/ 12 w 60"/>
                <a:gd name="T49" fmla="*/ 1 h 134"/>
                <a:gd name="T50" fmla="*/ 12 w 60"/>
                <a:gd name="T51" fmla="*/ 1 h 134"/>
                <a:gd name="T52" fmla="*/ 6 w 60"/>
                <a:gd name="T53" fmla="*/ 1 h 134"/>
                <a:gd name="T54" fmla="*/ 5 w 60"/>
                <a:gd name="T55" fmla="*/ 1 h 134"/>
                <a:gd name="T56" fmla="*/ 0 w 60"/>
                <a:gd name="T57" fmla="*/ 3 h 134"/>
                <a:gd name="T58" fmla="*/ 1 w 60"/>
                <a:gd name="T59" fmla="*/ 7 h 134"/>
                <a:gd name="T60" fmla="*/ 7 w 60"/>
                <a:gd name="T61" fmla="*/ 79 h 134"/>
                <a:gd name="T62" fmla="*/ 2 w 60"/>
                <a:gd name="T63" fmla="*/ 79 h 134"/>
                <a:gd name="T64" fmla="*/ 4 w 60"/>
                <a:gd name="T65" fmla="*/ 134 h 134"/>
                <a:gd name="T66" fmla="*/ 22 w 60"/>
                <a:gd name="T67" fmla="*/ 134 h 134"/>
                <a:gd name="T68" fmla="*/ 22 w 60"/>
                <a:gd name="T69" fmla="*/ 71 h 134"/>
                <a:gd name="T70" fmla="*/ 24 w 60"/>
                <a:gd name="T71" fmla="*/ 71 h 134"/>
                <a:gd name="T72" fmla="*/ 26 w 60"/>
                <a:gd name="T73" fmla="*/ 134 h 134"/>
                <a:gd name="T74" fmla="*/ 44 w 60"/>
                <a:gd name="T75" fmla="*/ 134 h 134"/>
                <a:gd name="T76" fmla="*/ 44 w 60"/>
                <a:gd name="T77" fmla="*/ 73 h 134"/>
                <a:gd name="T78" fmla="*/ 47 w 60"/>
                <a:gd name="T79" fmla="*/ 75 h 134"/>
                <a:gd name="T80" fmla="*/ 54 w 60"/>
                <a:gd name="T81" fmla="*/ 59 h 134"/>
                <a:gd name="T82" fmla="*/ 57 w 60"/>
                <a:gd name="T83" fmla="*/ 52 h 134"/>
                <a:gd name="T84" fmla="*/ 59 w 60"/>
                <a:gd name="T85" fmla="*/ 48 h 134"/>
                <a:gd name="T86" fmla="*/ 59 w 60"/>
                <a:gd name="T87" fmla="*/ 46 h 134"/>
                <a:gd name="T88" fmla="*/ 60 w 60"/>
                <a:gd name="T89" fmla="*/ 46 h 134"/>
                <a:gd name="T90" fmla="*/ 60 w 60"/>
                <a:gd name="T91" fmla="*/ 45 h 134"/>
                <a:gd name="T92" fmla="*/ 60 w 60"/>
                <a:gd name="T93" fmla="*/ 45 h 134"/>
                <a:gd name="T94" fmla="*/ 60 w 60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" h="134"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7" y="4"/>
                    <a:pt x="44" y="2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1"/>
                    <a:pt x="36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0" y="1"/>
                    <a:pt x="8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4" y="134"/>
                    <a:pt x="4" y="134"/>
                    <a:pt x="4" y="134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23" y="116"/>
                    <a:pt x="22" y="84"/>
                    <a:pt x="22" y="71"/>
                  </a:cubicBezTo>
                  <a:cubicBezTo>
                    <a:pt x="23" y="71"/>
                    <a:pt x="23" y="71"/>
                    <a:pt x="24" y="71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44" y="134"/>
                    <a:pt x="44" y="134"/>
                    <a:pt x="44" y="134"/>
                  </a:cubicBezTo>
                  <a:cubicBezTo>
                    <a:pt x="45" y="117"/>
                    <a:pt x="44" y="87"/>
                    <a:pt x="44" y="73"/>
                  </a:cubicBezTo>
                  <a:cubicBezTo>
                    <a:pt x="45" y="74"/>
                    <a:pt x="46" y="74"/>
                    <a:pt x="47" y="75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3"/>
                    <a:pt x="59" y="52"/>
                    <a:pt x="6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67" name="Oval 589"/>
            <p:cNvSpPr>
              <a:spLocks noChangeArrowheads="1"/>
            </p:cNvSpPr>
            <p:nvPr/>
          </p:nvSpPr>
          <p:spPr bwMode="auto">
            <a:xfrm>
              <a:off x="9224963" y="3073401"/>
              <a:ext cx="107950" cy="134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68" name="Freeform 590"/>
            <p:cNvSpPr/>
            <p:nvPr/>
          </p:nvSpPr>
          <p:spPr bwMode="auto">
            <a:xfrm>
              <a:off x="9150351" y="3219451"/>
              <a:ext cx="258763" cy="547688"/>
            </a:xfrm>
            <a:custGeom>
              <a:avLst/>
              <a:gdLst>
                <a:gd name="T0" fmla="*/ 54 w 69"/>
                <a:gd name="T1" fmla="*/ 1 h 146"/>
                <a:gd name="T2" fmla="*/ 54 w 69"/>
                <a:gd name="T3" fmla="*/ 1 h 146"/>
                <a:gd name="T4" fmla="*/ 47 w 69"/>
                <a:gd name="T5" fmla="*/ 0 h 146"/>
                <a:gd name="T6" fmla="*/ 46 w 69"/>
                <a:gd name="T7" fmla="*/ 1 h 146"/>
                <a:gd name="T8" fmla="*/ 53 w 69"/>
                <a:gd name="T9" fmla="*/ 6 h 146"/>
                <a:gd name="T10" fmla="*/ 45 w 69"/>
                <a:gd name="T11" fmla="*/ 9 h 146"/>
                <a:gd name="T12" fmla="*/ 49 w 69"/>
                <a:gd name="T13" fmla="*/ 15 h 146"/>
                <a:gd name="T14" fmla="*/ 39 w 69"/>
                <a:gd name="T15" fmla="*/ 36 h 146"/>
                <a:gd name="T16" fmla="*/ 38 w 69"/>
                <a:gd name="T17" fmla="*/ 7 h 146"/>
                <a:gd name="T18" fmla="*/ 39 w 69"/>
                <a:gd name="T19" fmla="*/ 6 h 146"/>
                <a:gd name="T20" fmla="*/ 37 w 69"/>
                <a:gd name="T21" fmla="*/ 0 h 146"/>
                <a:gd name="T22" fmla="*/ 32 w 69"/>
                <a:gd name="T23" fmla="*/ 0 h 146"/>
                <a:gd name="T24" fmla="*/ 30 w 69"/>
                <a:gd name="T25" fmla="*/ 6 h 146"/>
                <a:gd name="T26" fmla="*/ 31 w 69"/>
                <a:gd name="T27" fmla="*/ 7 h 146"/>
                <a:gd name="T28" fmla="*/ 30 w 69"/>
                <a:gd name="T29" fmla="*/ 36 h 146"/>
                <a:gd name="T30" fmla="*/ 20 w 69"/>
                <a:gd name="T31" fmla="*/ 15 h 146"/>
                <a:gd name="T32" fmla="*/ 24 w 69"/>
                <a:gd name="T33" fmla="*/ 9 h 146"/>
                <a:gd name="T34" fmla="*/ 16 w 69"/>
                <a:gd name="T35" fmla="*/ 6 h 146"/>
                <a:gd name="T36" fmla="*/ 22 w 69"/>
                <a:gd name="T37" fmla="*/ 1 h 146"/>
                <a:gd name="T38" fmla="*/ 22 w 69"/>
                <a:gd name="T39" fmla="*/ 0 h 146"/>
                <a:gd name="T40" fmla="*/ 15 w 69"/>
                <a:gd name="T41" fmla="*/ 1 h 146"/>
                <a:gd name="T42" fmla="*/ 15 w 69"/>
                <a:gd name="T43" fmla="*/ 1 h 146"/>
                <a:gd name="T44" fmla="*/ 7 w 69"/>
                <a:gd name="T45" fmla="*/ 9 h 146"/>
                <a:gd name="T46" fmla="*/ 0 w 69"/>
                <a:gd name="T47" fmla="*/ 76 h 146"/>
                <a:gd name="T48" fmla="*/ 10 w 69"/>
                <a:gd name="T49" fmla="*/ 77 h 146"/>
                <a:gd name="T50" fmla="*/ 10 w 69"/>
                <a:gd name="T51" fmla="*/ 77 h 146"/>
                <a:gd name="T52" fmla="*/ 11 w 69"/>
                <a:gd name="T53" fmla="*/ 77 h 146"/>
                <a:gd name="T54" fmla="*/ 12 w 69"/>
                <a:gd name="T55" fmla="*/ 77 h 146"/>
                <a:gd name="T56" fmla="*/ 14 w 69"/>
                <a:gd name="T57" fmla="*/ 146 h 146"/>
                <a:gd name="T58" fmla="*/ 33 w 69"/>
                <a:gd name="T59" fmla="*/ 146 h 146"/>
                <a:gd name="T60" fmla="*/ 33 w 69"/>
                <a:gd name="T61" fmla="*/ 77 h 146"/>
                <a:gd name="T62" fmla="*/ 35 w 69"/>
                <a:gd name="T63" fmla="*/ 77 h 146"/>
                <a:gd name="T64" fmla="*/ 38 w 69"/>
                <a:gd name="T65" fmla="*/ 146 h 146"/>
                <a:gd name="T66" fmla="*/ 57 w 69"/>
                <a:gd name="T67" fmla="*/ 146 h 146"/>
                <a:gd name="T68" fmla="*/ 57 w 69"/>
                <a:gd name="T69" fmla="*/ 77 h 146"/>
                <a:gd name="T70" fmla="*/ 59 w 69"/>
                <a:gd name="T71" fmla="*/ 77 h 146"/>
                <a:gd name="T72" fmla="*/ 59 w 69"/>
                <a:gd name="T73" fmla="*/ 77 h 146"/>
                <a:gd name="T74" fmla="*/ 59 w 69"/>
                <a:gd name="T75" fmla="*/ 77 h 146"/>
                <a:gd name="T76" fmla="*/ 69 w 69"/>
                <a:gd name="T77" fmla="*/ 76 h 146"/>
                <a:gd name="T78" fmla="*/ 62 w 69"/>
                <a:gd name="T79" fmla="*/ 9 h 146"/>
                <a:gd name="T80" fmla="*/ 54 w 69"/>
                <a:gd name="T81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146">
                  <a:moveTo>
                    <a:pt x="54" y="1"/>
                  </a:moveTo>
                  <a:cubicBezTo>
                    <a:pt x="54" y="1"/>
                    <a:pt x="54" y="1"/>
                    <a:pt x="54" y="1"/>
                  </a:cubicBezTo>
                  <a:cubicBezTo>
                    <a:pt x="51" y="1"/>
                    <a:pt x="49" y="1"/>
                    <a:pt x="47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1"/>
                    <a:pt x="18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7" y="4"/>
                    <a:pt x="7" y="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3" y="77"/>
                    <a:pt x="7" y="77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7"/>
                    <a:pt x="10" y="77"/>
                    <a:pt x="11" y="77"/>
                  </a:cubicBezTo>
                  <a:cubicBezTo>
                    <a:pt x="11" y="77"/>
                    <a:pt x="11" y="77"/>
                    <a:pt x="12" y="7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4" y="126"/>
                    <a:pt x="34" y="91"/>
                    <a:pt x="33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58" y="126"/>
                    <a:pt x="57" y="91"/>
                    <a:pt x="57" y="77"/>
                  </a:cubicBezTo>
                  <a:cubicBezTo>
                    <a:pt x="58" y="77"/>
                    <a:pt x="58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62" y="77"/>
                    <a:pt x="66" y="77"/>
                    <a:pt x="69" y="76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4"/>
                    <a:pt x="58" y="1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929356" y="4243156"/>
            <a:ext cx="427743" cy="417027"/>
            <a:chOff x="5753100" y="4821238"/>
            <a:chExt cx="760413" cy="741362"/>
          </a:xfrm>
          <a:solidFill>
            <a:srgbClr val="FEFEFE"/>
          </a:solidFill>
        </p:grpSpPr>
        <p:sp>
          <p:nvSpPr>
            <p:cNvPr id="85" name="Freeform 915"/>
            <p:cNvSpPr/>
            <p:nvPr/>
          </p:nvSpPr>
          <p:spPr bwMode="auto">
            <a:xfrm>
              <a:off x="6064250" y="4821238"/>
              <a:ext cx="104775" cy="123825"/>
            </a:xfrm>
            <a:custGeom>
              <a:avLst/>
              <a:gdLst>
                <a:gd name="T0" fmla="*/ 11 w 28"/>
                <a:gd name="T1" fmla="*/ 32 h 33"/>
                <a:gd name="T2" fmla="*/ 26 w 28"/>
                <a:gd name="T3" fmla="*/ 19 h 33"/>
                <a:gd name="T4" fmla="*/ 17 w 28"/>
                <a:gd name="T5" fmla="*/ 1 h 33"/>
                <a:gd name="T6" fmla="*/ 1 w 28"/>
                <a:gd name="T7" fmla="*/ 14 h 33"/>
                <a:gd name="T8" fmla="*/ 11 w 28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1" y="32"/>
                  </a:moveTo>
                  <a:cubicBezTo>
                    <a:pt x="18" y="33"/>
                    <a:pt x="24" y="27"/>
                    <a:pt x="26" y="19"/>
                  </a:cubicBezTo>
                  <a:cubicBezTo>
                    <a:pt x="28" y="10"/>
                    <a:pt x="24" y="2"/>
                    <a:pt x="17" y="1"/>
                  </a:cubicBezTo>
                  <a:cubicBezTo>
                    <a:pt x="10" y="0"/>
                    <a:pt x="3" y="6"/>
                    <a:pt x="1" y="14"/>
                  </a:cubicBezTo>
                  <a:cubicBezTo>
                    <a:pt x="0" y="22"/>
                    <a:pt x="4" y="30"/>
                    <a:pt x="1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86" name="Freeform 916"/>
            <p:cNvSpPr/>
            <p:nvPr/>
          </p:nvSpPr>
          <p:spPr bwMode="auto">
            <a:xfrm>
              <a:off x="5838825" y="4929188"/>
              <a:ext cx="471488" cy="492125"/>
            </a:xfrm>
            <a:custGeom>
              <a:avLst/>
              <a:gdLst>
                <a:gd name="T0" fmla="*/ 27 w 126"/>
                <a:gd name="T1" fmla="*/ 32 h 131"/>
                <a:gd name="T2" fmla="*/ 40 w 126"/>
                <a:gd name="T3" fmla="*/ 22 h 131"/>
                <a:gd name="T4" fmla="*/ 26 w 126"/>
                <a:gd name="T5" fmla="*/ 62 h 131"/>
                <a:gd name="T6" fmla="*/ 26 w 126"/>
                <a:gd name="T7" fmla="*/ 62 h 131"/>
                <a:gd name="T8" fmla="*/ 36 w 126"/>
                <a:gd name="T9" fmla="*/ 66 h 131"/>
                <a:gd name="T10" fmla="*/ 31 w 126"/>
                <a:gd name="T11" fmla="*/ 91 h 131"/>
                <a:gd name="T12" fmla="*/ 17 w 126"/>
                <a:gd name="T13" fmla="*/ 123 h 131"/>
                <a:gd name="T14" fmla="*/ 32 w 126"/>
                <a:gd name="T15" fmla="*/ 131 h 131"/>
                <a:gd name="T16" fmla="*/ 51 w 126"/>
                <a:gd name="T17" fmla="*/ 88 h 131"/>
                <a:gd name="T18" fmla="*/ 54 w 126"/>
                <a:gd name="T19" fmla="*/ 74 h 131"/>
                <a:gd name="T20" fmla="*/ 75 w 126"/>
                <a:gd name="T21" fmla="*/ 75 h 131"/>
                <a:gd name="T22" fmla="*/ 73 w 126"/>
                <a:gd name="T23" fmla="*/ 79 h 131"/>
                <a:gd name="T24" fmla="*/ 70 w 126"/>
                <a:gd name="T25" fmla="*/ 96 h 131"/>
                <a:gd name="T26" fmla="*/ 86 w 126"/>
                <a:gd name="T27" fmla="*/ 100 h 131"/>
                <a:gd name="T28" fmla="*/ 92 w 126"/>
                <a:gd name="T29" fmla="*/ 80 h 131"/>
                <a:gd name="T30" fmla="*/ 95 w 126"/>
                <a:gd name="T31" fmla="*/ 69 h 131"/>
                <a:gd name="T32" fmla="*/ 86 w 126"/>
                <a:gd name="T33" fmla="*/ 57 h 131"/>
                <a:gd name="T34" fmla="*/ 86 w 126"/>
                <a:gd name="T35" fmla="*/ 57 h 131"/>
                <a:gd name="T36" fmla="*/ 85 w 126"/>
                <a:gd name="T37" fmla="*/ 57 h 131"/>
                <a:gd name="T38" fmla="*/ 84 w 126"/>
                <a:gd name="T39" fmla="*/ 57 h 131"/>
                <a:gd name="T40" fmla="*/ 81 w 126"/>
                <a:gd name="T41" fmla="*/ 56 h 131"/>
                <a:gd name="T42" fmla="*/ 76 w 126"/>
                <a:gd name="T43" fmla="*/ 56 h 131"/>
                <a:gd name="T44" fmla="*/ 66 w 126"/>
                <a:gd name="T45" fmla="*/ 55 h 131"/>
                <a:gd name="T46" fmla="*/ 74 w 126"/>
                <a:gd name="T47" fmla="*/ 27 h 131"/>
                <a:gd name="T48" fmla="*/ 78 w 126"/>
                <a:gd name="T49" fmla="*/ 33 h 131"/>
                <a:gd name="T50" fmla="*/ 83 w 126"/>
                <a:gd name="T51" fmla="*/ 39 h 131"/>
                <a:gd name="T52" fmla="*/ 84 w 126"/>
                <a:gd name="T53" fmla="*/ 40 h 131"/>
                <a:gd name="T54" fmla="*/ 91 w 126"/>
                <a:gd name="T55" fmla="*/ 45 h 131"/>
                <a:gd name="T56" fmla="*/ 91 w 126"/>
                <a:gd name="T57" fmla="*/ 45 h 131"/>
                <a:gd name="T58" fmla="*/ 91 w 126"/>
                <a:gd name="T59" fmla="*/ 45 h 131"/>
                <a:gd name="T60" fmla="*/ 92 w 126"/>
                <a:gd name="T61" fmla="*/ 45 h 131"/>
                <a:gd name="T62" fmla="*/ 95 w 126"/>
                <a:gd name="T63" fmla="*/ 45 h 131"/>
                <a:gd name="T64" fmla="*/ 126 w 126"/>
                <a:gd name="T65" fmla="*/ 45 h 131"/>
                <a:gd name="T66" fmla="*/ 126 w 126"/>
                <a:gd name="T67" fmla="*/ 28 h 131"/>
                <a:gd name="T68" fmla="*/ 95 w 126"/>
                <a:gd name="T69" fmla="*/ 29 h 131"/>
                <a:gd name="T70" fmla="*/ 94 w 126"/>
                <a:gd name="T71" fmla="*/ 29 h 131"/>
                <a:gd name="T72" fmla="*/ 91 w 126"/>
                <a:gd name="T73" fmla="*/ 24 h 131"/>
                <a:gd name="T74" fmla="*/ 81 w 126"/>
                <a:gd name="T75" fmla="*/ 12 h 131"/>
                <a:gd name="T76" fmla="*/ 75 w 126"/>
                <a:gd name="T77" fmla="*/ 9 h 131"/>
                <a:gd name="T78" fmla="*/ 74 w 126"/>
                <a:gd name="T79" fmla="*/ 8 h 131"/>
                <a:gd name="T80" fmla="*/ 76 w 126"/>
                <a:gd name="T81" fmla="*/ 14 h 131"/>
                <a:gd name="T82" fmla="*/ 71 w 126"/>
                <a:gd name="T83" fmla="*/ 16 h 131"/>
                <a:gd name="T84" fmla="*/ 71 w 126"/>
                <a:gd name="T85" fmla="*/ 21 h 131"/>
                <a:gd name="T86" fmla="*/ 61 w 126"/>
                <a:gd name="T87" fmla="*/ 37 h 131"/>
                <a:gd name="T88" fmla="*/ 68 w 126"/>
                <a:gd name="T89" fmla="*/ 12 h 131"/>
                <a:gd name="T90" fmla="*/ 69 w 126"/>
                <a:gd name="T91" fmla="*/ 11 h 131"/>
                <a:gd name="T92" fmla="*/ 70 w 126"/>
                <a:gd name="T93" fmla="*/ 6 h 131"/>
                <a:gd name="T94" fmla="*/ 68 w 126"/>
                <a:gd name="T95" fmla="*/ 5 h 131"/>
                <a:gd name="T96" fmla="*/ 65 w 126"/>
                <a:gd name="T97" fmla="*/ 10 h 131"/>
                <a:gd name="T98" fmla="*/ 65 w 126"/>
                <a:gd name="T99" fmla="*/ 11 h 131"/>
                <a:gd name="T100" fmla="*/ 57 w 126"/>
                <a:gd name="T101" fmla="*/ 35 h 131"/>
                <a:gd name="T102" fmla="*/ 58 w 126"/>
                <a:gd name="T103" fmla="*/ 17 h 131"/>
                <a:gd name="T104" fmla="*/ 61 w 126"/>
                <a:gd name="T105" fmla="*/ 12 h 131"/>
                <a:gd name="T106" fmla="*/ 59 w 126"/>
                <a:gd name="T107" fmla="*/ 8 h 131"/>
                <a:gd name="T108" fmla="*/ 63 w 126"/>
                <a:gd name="T109" fmla="*/ 4 h 131"/>
                <a:gd name="T110" fmla="*/ 53 w 126"/>
                <a:gd name="T111" fmla="*/ 1 h 131"/>
                <a:gd name="T112" fmla="*/ 44 w 126"/>
                <a:gd name="T113" fmla="*/ 1 h 131"/>
                <a:gd name="T114" fmla="*/ 18 w 126"/>
                <a:gd name="T115" fmla="*/ 19 h 131"/>
                <a:gd name="T116" fmla="*/ 0 w 126"/>
                <a:gd name="T117" fmla="*/ 49 h 131"/>
                <a:gd name="T118" fmla="*/ 15 w 126"/>
                <a:gd name="T119" fmla="*/ 57 h 131"/>
                <a:gd name="T120" fmla="*/ 27 w 126"/>
                <a:gd name="T121" fmla="*/ 3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6" h="131">
                  <a:moveTo>
                    <a:pt x="27" y="32"/>
                  </a:moveTo>
                  <a:cubicBezTo>
                    <a:pt x="40" y="22"/>
                    <a:pt x="40" y="22"/>
                    <a:pt x="40" y="22"/>
                  </a:cubicBezTo>
                  <a:cubicBezTo>
                    <a:pt x="35" y="36"/>
                    <a:pt x="30" y="49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9" y="64"/>
                    <a:pt x="33" y="65"/>
                    <a:pt x="36" y="66"/>
                  </a:cubicBezTo>
                  <a:cubicBezTo>
                    <a:pt x="35" y="75"/>
                    <a:pt x="33" y="85"/>
                    <a:pt x="31" y="91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7" y="119"/>
                    <a:pt x="46" y="107"/>
                    <a:pt x="51" y="88"/>
                  </a:cubicBezTo>
                  <a:cubicBezTo>
                    <a:pt x="52" y="83"/>
                    <a:pt x="53" y="78"/>
                    <a:pt x="54" y="7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8" y="95"/>
                    <a:pt x="90" y="88"/>
                    <a:pt x="92" y="80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2" y="56"/>
                    <a:pt x="69" y="56"/>
                    <a:pt x="66" y="55"/>
                  </a:cubicBezTo>
                  <a:cubicBezTo>
                    <a:pt x="69" y="46"/>
                    <a:pt x="72" y="36"/>
                    <a:pt x="74" y="27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39"/>
                    <a:pt x="126" y="34"/>
                    <a:pt x="126" y="28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10"/>
                    <a:pt x="78" y="9"/>
                    <a:pt x="75" y="9"/>
                  </a:cubicBezTo>
                  <a:cubicBezTo>
                    <a:pt x="75" y="8"/>
                    <a:pt x="75" y="8"/>
                    <a:pt x="74" y="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0" y="3"/>
                    <a:pt x="56" y="2"/>
                    <a:pt x="53" y="1"/>
                  </a:cubicBezTo>
                  <a:cubicBezTo>
                    <a:pt x="48" y="0"/>
                    <a:pt x="47" y="0"/>
                    <a:pt x="44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" y="34"/>
                    <a:pt x="6" y="39"/>
                    <a:pt x="0" y="49"/>
                  </a:cubicBezTo>
                  <a:cubicBezTo>
                    <a:pt x="5" y="52"/>
                    <a:pt x="10" y="55"/>
                    <a:pt x="15" y="57"/>
                  </a:cubicBezTo>
                  <a:cubicBezTo>
                    <a:pt x="19" y="49"/>
                    <a:pt x="27" y="3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87" name="Freeform 917"/>
            <p:cNvSpPr>
              <a:spLocks noEditPoints="1"/>
            </p:cNvSpPr>
            <p:nvPr/>
          </p:nvSpPr>
          <p:spPr bwMode="auto">
            <a:xfrm>
              <a:off x="5753100" y="5135563"/>
              <a:ext cx="168275" cy="153988"/>
            </a:xfrm>
            <a:custGeom>
              <a:avLst/>
              <a:gdLst>
                <a:gd name="T0" fmla="*/ 5 w 45"/>
                <a:gd name="T1" fmla="*/ 33 h 41"/>
                <a:gd name="T2" fmla="*/ 7 w 45"/>
                <a:gd name="T3" fmla="*/ 32 h 41"/>
                <a:gd name="T4" fmla="*/ 7 w 45"/>
                <a:gd name="T5" fmla="*/ 32 h 41"/>
                <a:gd name="T6" fmla="*/ 29 w 45"/>
                <a:gd name="T7" fmla="*/ 39 h 41"/>
                <a:gd name="T8" fmla="*/ 29 w 45"/>
                <a:gd name="T9" fmla="*/ 39 h 41"/>
                <a:gd name="T10" fmla="*/ 30 w 45"/>
                <a:gd name="T11" fmla="*/ 41 h 41"/>
                <a:gd name="T12" fmla="*/ 32 w 45"/>
                <a:gd name="T13" fmla="*/ 41 h 41"/>
                <a:gd name="T14" fmla="*/ 33 w 45"/>
                <a:gd name="T15" fmla="*/ 40 h 41"/>
                <a:gd name="T16" fmla="*/ 33 w 45"/>
                <a:gd name="T17" fmla="*/ 40 h 41"/>
                <a:gd name="T18" fmla="*/ 38 w 45"/>
                <a:gd name="T19" fmla="*/ 37 h 41"/>
                <a:gd name="T20" fmla="*/ 44 w 45"/>
                <a:gd name="T21" fmla="*/ 18 h 41"/>
                <a:gd name="T22" fmla="*/ 41 w 45"/>
                <a:gd name="T23" fmla="*/ 13 h 41"/>
                <a:gd name="T24" fmla="*/ 36 w 45"/>
                <a:gd name="T25" fmla="*/ 11 h 41"/>
                <a:gd name="T26" fmla="*/ 36 w 45"/>
                <a:gd name="T27" fmla="*/ 11 h 41"/>
                <a:gd name="T28" fmla="*/ 32 w 45"/>
                <a:gd name="T29" fmla="*/ 4 h 41"/>
                <a:gd name="T30" fmla="*/ 25 w 45"/>
                <a:gd name="T31" fmla="*/ 1 h 41"/>
                <a:gd name="T32" fmla="*/ 17 w 45"/>
                <a:gd name="T33" fmla="*/ 5 h 41"/>
                <a:gd name="T34" fmla="*/ 17 w 45"/>
                <a:gd name="T35" fmla="*/ 6 h 41"/>
                <a:gd name="T36" fmla="*/ 12 w 45"/>
                <a:gd name="T37" fmla="*/ 4 h 41"/>
                <a:gd name="T38" fmla="*/ 7 w 45"/>
                <a:gd name="T39" fmla="*/ 7 h 41"/>
                <a:gd name="T40" fmla="*/ 1 w 45"/>
                <a:gd name="T41" fmla="*/ 25 h 41"/>
                <a:gd name="T42" fmla="*/ 3 w 45"/>
                <a:gd name="T43" fmla="*/ 30 h 41"/>
                <a:gd name="T44" fmla="*/ 3 w 45"/>
                <a:gd name="T45" fmla="*/ 31 h 41"/>
                <a:gd name="T46" fmla="*/ 3 w 45"/>
                <a:gd name="T47" fmla="*/ 32 h 41"/>
                <a:gd name="T48" fmla="*/ 5 w 45"/>
                <a:gd name="T49" fmla="*/ 33 h 41"/>
                <a:gd name="T50" fmla="*/ 20 w 45"/>
                <a:gd name="T51" fmla="*/ 6 h 41"/>
                <a:gd name="T52" fmla="*/ 24 w 45"/>
                <a:gd name="T53" fmla="*/ 4 h 41"/>
                <a:gd name="T54" fmla="*/ 31 w 45"/>
                <a:gd name="T55" fmla="*/ 7 h 41"/>
                <a:gd name="T56" fmla="*/ 33 w 45"/>
                <a:gd name="T57" fmla="*/ 10 h 41"/>
                <a:gd name="T58" fmla="*/ 33 w 45"/>
                <a:gd name="T59" fmla="*/ 10 h 41"/>
                <a:gd name="T60" fmla="*/ 20 w 45"/>
                <a:gd name="T6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" h="41">
                  <a:moveTo>
                    <a:pt x="5" y="33"/>
                  </a:moveTo>
                  <a:cubicBezTo>
                    <a:pt x="6" y="33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40"/>
                    <a:pt x="29" y="40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0"/>
                    <a:pt x="37" y="39"/>
                    <a:pt x="38" y="3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6"/>
                    <a:pt x="43" y="14"/>
                    <a:pt x="41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8"/>
                    <a:pt x="35" y="4"/>
                    <a:pt x="32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0"/>
                    <a:pt x="18" y="2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3"/>
                    <a:pt x="7" y="4"/>
                    <a:pt x="7" y="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7"/>
                    <a:pt x="1" y="30"/>
                    <a:pt x="3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3" y="32"/>
                    <a:pt x="3" y="32"/>
                  </a:cubicBezTo>
                  <a:lnTo>
                    <a:pt x="5" y="33"/>
                  </a:lnTo>
                  <a:close/>
                  <a:moveTo>
                    <a:pt x="20" y="6"/>
                  </a:moveTo>
                  <a:cubicBezTo>
                    <a:pt x="21" y="4"/>
                    <a:pt x="22" y="4"/>
                    <a:pt x="24" y="4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3" y="7"/>
                    <a:pt x="33" y="8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88" name="Freeform 918"/>
            <p:cNvSpPr/>
            <p:nvPr/>
          </p:nvSpPr>
          <p:spPr bwMode="auto">
            <a:xfrm>
              <a:off x="5764213" y="5105400"/>
              <a:ext cx="749300" cy="457200"/>
            </a:xfrm>
            <a:custGeom>
              <a:avLst/>
              <a:gdLst>
                <a:gd name="T0" fmla="*/ 472 w 472"/>
                <a:gd name="T1" fmla="*/ 0 h 288"/>
                <a:gd name="T2" fmla="*/ 389 w 472"/>
                <a:gd name="T3" fmla="*/ 33 h 288"/>
                <a:gd name="T4" fmla="*/ 406 w 472"/>
                <a:gd name="T5" fmla="*/ 45 h 288"/>
                <a:gd name="T6" fmla="*/ 302 w 472"/>
                <a:gd name="T7" fmla="*/ 156 h 288"/>
                <a:gd name="T8" fmla="*/ 210 w 472"/>
                <a:gd name="T9" fmla="*/ 147 h 288"/>
                <a:gd name="T10" fmla="*/ 137 w 472"/>
                <a:gd name="T11" fmla="*/ 222 h 288"/>
                <a:gd name="T12" fmla="*/ 61 w 472"/>
                <a:gd name="T13" fmla="*/ 184 h 288"/>
                <a:gd name="T14" fmla="*/ 0 w 472"/>
                <a:gd name="T15" fmla="*/ 262 h 288"/>
                <a:gd name="T16" fmla="*/ 33 w 472"/>
                <a:gd name="T17" fmla="*/ 288 h 288"/>
                <a:gd name="T18" fmla="*/ 73 w 472"/>
                <a:gd name="T19" fmla="*/ 239 h 288"/>
                <a:gd name="T20" fmla="*/ 146 w 472"/>
                <a:gd name="T21" fmla="*/ 274 h 288"/>
                <a:gd name="T22" fmla="*/ 226 w 472"/>
                <a:gd name="T23" fmla="*/ 191 h 288"/>
                <a:gd name="T24" fmla="*/ 318 w 472"/>
                <a:gd name="T25" fmla="*/ 201 h 288"/>
                <a:gd name="T26" fmla="*/ 441 w 472"/>
                <a:gd name="T27" fmla="*/ 71 h 288"/>
                <a:gd name="T28" fmla="*/ 465 w 472"/>
                <a:gd name="T29" fmla="*/ 88 h 288"/>
                <a:gd name="T30" fmla="*/ 472 w 472"/>
                <a:gd name="T3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288">
                  <a:moveTo>
                    <a:pt x="472" y="0"/>
                  </a:moveTo>
                  <a:lnTo>
                    <a:pt x="389" y="33"/>
                  </a:lnTo>
                  <a:lnTo>
                    <a:pt x="406" y="45"/>
                  </a:lnTo>
                  <a:lnTo>
                    <a:pt x="302" y="156"/>
                  </a:lnTo>
                  <a:lnTo>
                    <a:pt x="210" y="147"/>
                  </a:lnTo>
                  <a:lnTo>
                    <a:pt x="137" y="222"/>
                  </a:lnTo>
                  <a:lnTo>
                    <a:pt x="61" y="184"/>
                  </a:lnTo>
                  <a:lnTo>
                    <a:pt x="0" y="262"/>
                  </a:lnTo>
                  <a:lnTo>
                    <a:pt x="33" y="288"/>
                  </a:lnTo>
                  <a:lnTo>
                    <a:pt x="73" y="239"/>
                  </a:lnTo>
                  <a:lnTo>
                    <a:pt x="146" y="274"/>
                  </a:lnTo>
                  <a:lnTo>
                    <a:pt x="226" y="191"/>
                  </a:lnTo>
                  <a:lnTo>
                    <a:pt x="318" y="201"/>
                  </a:lnTo>
                  <a:lnTo>
                    <a:pt x="441" y="71"/>
                  </a:lnTo>
                  <a:lnTo>
                    <a:pt x="465" y="88"/>
                  </a:lnTo>
                  <a:lnTo>
                    <a:pt x="4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pPr algn="r"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89" name="Freeform 954"/>
          <p:cNvSpPr>
            <a:spLocks noEditPoints="1"/>
          </p:cNvSpPr>
          <p:nvPr/>
        </p:nvSpPr>
        <p:spPr bwMode="auto">
          <a:xfrm>
            <a:off x="6454784" y="1196142"/>
            <a:ext cx="389045" cy="436289"/>
          </a:xfrm>
          <a:custGeom>
            <a:avLst/>
            <a:gdLst>
              <a:gd name="T0" fmla="*/ 141 w 697"/>
              <a:gd name="T1" fmla="*/ 217 h 782"/>
              <a:gd name="T2" fmla="*/ 141 w 697"/>
              <a:gd name="T3" fmla="*/ 314 h 782"/>
              <a:gd name="T4" fmla="*/ 121 w 697"/>
              <a:gd name="T5" fmla="*/ 288 h 782"/>
              <a:gd name="T6" fmla="*/ 138 w 697"/>
              <a:gd name="T7" fmla="*/ 282 h 782"/>
              <a:gd name="T8" fmla="*/ 137 w 697"/>
              <a:gd name="T9" fmla="*/ 269 h 782"/>
              <a:gd name="T10" fmla="*/ 136 w 697"/>
              <a:gd name="T11" fmla="*/ 238 h 782"/>
              <a:gd name="T12" fmla="*/ 145 w 697"/>
              <a:gd name="T13" fmla="*/ 230 h 782"/>
              <a:gd name="T14" fmla="*/ 157 w 697"/>
              <a:gd name="T15" fmla="*/ 241 h 782"/>
              <a:gd name="T16" fmla="*/ 142 w 697"/>
              <a:gd name="T17" fmla="*/ 247 h 782"/>
              <a:gd name="T18" fmla="*/ 145 w 697"/>
              <a:gd name="T19" fmla="*/ 259 h 782"/>
              <a:gd name="T20" fmla="*/ 144 w 697"/>
              <a:gd name="T21" fmla="*/ 291 h 782"/>
              <a:gd name="T22" fmla="*/ 136 w 697"/>
              <a:gd name="T23" fmla="*/ 300 h 782"/>
              <a:gd name="T24" fmla="*/ 121 w 697"/>
              <a:gd name="T25" fmla="*/ 288 h 782"/>
              <a:gd name="T26" fmla="*/ 248 w 697"/>
              <a:gd name="T27" fmla="*/ 233 h 782"/>
              <a:gd name="T28" fmla="*/ 456 w 697"/>
              <a:gd name="T29" fmla="*/ 233 h 782"/>
              <a:gd name="T30" fmla="*/ 359 w 697"/>
              <a:gd name="T31" fmla="*/ 289 h 782"/>
              <a:gd name="T32" fmla="*/ 340 w 697"/>
              <a:gd name="T33" fmla="*/ 308 h 782"/>
              <a:gd name="T34" fmla="*/ 309 w 697"/>
              <a:gd name="T35" fmla="*/ 283 h 782"/>
              <a:gd name="T36" fmla="*/ 345 w 697"/>
              <a:gd name="T37" fmla="*/ 269 h 782"/>
              <a:gd name="T38" fmla="*/ 343 w 697"/>
              <a:gd name="T39" fmla="*/ 242 h 782"/>
              <a:gd name="T40" fmla="*/ 341 w 697"/>
              <a:gd name="T41" fmla="*/ 175 h 782"/>
              <a:gd name="T42" fmla="*/ 359 w 697"/>
              <a:gd name="T43" fmla="*/ 158 h 782"/>
              <a:gd name="T44" fmla="*/ 386 w 697"/>
              <a:gd name="T45" fmla="*/ 180 h 782"/>
              <a:gd name="T46" fmla="*/ 354 w 697"/>
              <a:gd name="T47" fmla="*/ 194 h 782"/>
              <a:gd name="T48" fmla="*/ 361 w 697"/>
              <a:gd name="T49" fmla="*/ 221 h 782"/>
              <a:gd name="T50" fmla="*/ 359 w 697"/>
              <a:gd name="T51" fmla="*/ 289 h 782"/>
              <a:gd name="T52" fmla="*/ 122 w 697"/>
              <a:gd name="T53" fmla="*/ 426 h 782"/>
              <a:gd name="T54" fmla="*/ 255 w 697"/>
              <a:gd name="T55" fmla="*/ 426 h 782"/>
              <a:gd name="T56" fmla="*/ 193 w 697"/>
              <a:gd name="T57" fmla="*/ 462 h 782"/>
              <a:gd name="T58" fmla="*/ 181 w 697"/>
              <a:gd name="T59" fmla="*/ 474 h 782"/>
              <a:gd name="T60" fmla="*/ 161 w 697"/>
              <a:gd name="T61" fmla="*/ 458 h 782"/>
              <a:gd name="T62" fmla="*/ 184 w 697"/>
              <a:gd name="T63" fmla="*/ 449 h 782"/>
              <a:gd name="T64" fmla="*/ 183 w 697"/>
              <a:gd name="T65" fmla="*/ 431 h 782"/>
              <a:gd name="T66" fmla="*/ 182 w 697"/>
              <a:gd name="T67" fmla="*/ 389 h 782"/>
              <a:gd name="T68" fmla="*/ 194 w 697"/>
              <a:gd name="T69" fmla="*/ 378 h 782"/>
              <a:gd name="T70" fmla="*/ 211 w 697"/>
              <a:gd name="T71" fmla="*/ 392 h 782"/>
              <a:gd name="T72" fmla="*/ 190 w 697"/>
              <a:gd name="T73" fmla="*/ 401 h 782"/>
              <a:gd name="T74" fmla="*/ 194 w 697"/>
              <a:gd name="T75" fmla="*/ 418 h 782"/>
              <a:gd name="T76" fmla="*/ 193 w 697"/>
              <a:gd name="T77" fmla="*/ 462 h 782"/>
              <a:gd name="T78" fmla="*/ 601 w 697"/>
              <a:gd name="T79" fmla="*/ 366 h 782"/>
              <a:gd name="T80" fmla="*/ 585 w 697"/>
              <a:gd name="T81" fmla="*/ 182 h 782"/>
              <a:gd name="T82" fmla="*/ 298 w 697"/>
              <a:gd name="T83" fmla="*/ 0 h 782"/>
              <a:gd name="T84" fmla="*/ 2 w 697"/>
              <a:gd name="T85" fmla="*/ 302 h 782"/>
              <a:gd name="T86" fmla="*/ 0 w 697"/>
              <a:gd name="T87" fmla="*/ 781 h 782"/>
              <a:gd name="T88" fmla="*/ 433 w 697"/>
              <a:gd name="T89" fmla="*/ 674 h 782"/>
              <a:gd name="T90" fmla="*/ 563 w 697"/>
              <a:gd name="T91" fmla="*/ 673 h 782"/>
              <a:gd name="T92" fmla="*/ 564 w 697"/>
              <a:gd name="T93" fmla="*/ 673 h 782"/>
              <a:gd name="T94" fmla="*/ 595 w 697"/>
              <a:gd name="T95" fmla="*/ 577 h 782"/>
              <a:gd name="T96" fmla="*/ 561 w 697"/>
              <a:gd name="T97" fmla="*/ 554 h 782"/>
              <a:gd name="T98" fmla="*/ 598 w 697"/>
              <a:gd name="T99" fmla="*/ 536 h 782"/>
              <a:gd name="T100" fmla="*/ 595 w 697"/>
              <a:gd name="T101" fmla="*/ 527 h 782"/>
              <a:gd name="T102" fmla="*/ 652 w 697"/>
              <a:gd name="T103" fmla="*/ 426 h 782"/>
              <a:gd name="T104" fmla="*/ 141 w 697"/>
              <a:gd name="T105" fmla="*/ 201 h 782"/>
              <a:gd name="T106" fmla="*/ 141 w 697"/>
              <a:gd name="T107" fmla="*/ 329 h 782"/>
              <a:gd name="T108" fmla="*/ 189 w 697"/>
              <a:gd name="T109" fmla="*/ 514 h 782"/>
              <a:gd name="T110" fmla="*/ 189 w 697"/>
              <a:gd name="T111" fmla="*/ 337 h 782"/>
              <a:gd name="T112" fmla="*/ 189 w 697"/>
              <a:gd name="T113" fmla="*/ 514 h 782"/>
              <a:gd name="T114" fmla="*/ 215 w 697"/>
              <a:gd name="T115" fmla="*/ 233 h 782"/>
              <a:gd name="T116" fmla="*/ 489 w 697"/>
              <a:gd name="T117" fmla="*/ 233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97" h="782">
                <a:moveTo>
                  <a:pt x="189" y="265"/>
                </a:moveTo>
                <a:cubicBezTo>
                  <a:pt x="189" y="238"/>
                  <a:pt x="168" y="217"/>
                  <a:pt x="141" y="217"/>
                </a:cubicBezTo>
                <a:cubicBezTo>
                  <a:pt x="115" y="217"/>
                  <a:pt x="93" y="238"/>
                  <a:pt x="93" y="265"/>
                </a:cubicBezTo>
                <a:cubicBezTo>
                  <a:pt x="93" y="292"/>
                  <a:pt x="115" y="314"/>
                  <a:pt x="141" y="314"/>
                </a:cubicBezTo>
                <a:cubicBezTo>
                  <a:pt x="168" y="314"/>
                  <a:pt x="189" y="292"/>
                  <a:pt x="189" y="265"/>
                </a:cubicBezTo>
                <a:moveTo>
                  <a:pt x="121" y="288"/>
                </a:moveTo>
                <a:cubicBezTo>
                  <a:pt x="124" y="278"/>
                  <a:pt x="124" y="278"/>
                  <a:pt x="124" y="278"/>
                </a:cubicBezTo>
                <a:cubicBezTo>
                  <a:pt x="127" y="280"/>
                  <a:pt x="132" y="282"/>
                  <a:pt x="138" y="282"/>
                </a:cubicBezTo>
                <a:cubicBezTo>
                  <a:pt x="143" y="282"/>
                  <a:pt x="146" y="280"/>
                  <a:pt x="146" y="277"/>
                </a:cubicBezTo>
                <a:cubicBezTo>
                  <a:pt x="146" y="273"/>
                  <a:pt x="144" y="271"/>
                  <a:pt x="137" y="269"/>
                </a:cubicBezTo>
                <a:cubicBezTo>
                  <a:pt x="128" y="266"/>
                  <a:pt x="122" y="262"/>
                  <a:pt x="122" y="254"/>
                </a:cubicBezTo>
                <a:cubicBezTo>
                  <a:pt x="122" y="246"/>
                  <a:pt x="127" y="240"/>
                  <a:pt x="136" y="238"/>
                </a:cubicBezTo>
                <a:cubicBezTo>
                  <a:pt x="136" y="230"/>
                  <a:pt x="136" y="230"/>
                  <a:pt x="136" y="230"/>
                </a:cubicBezTo>
                <a:cubicBezTo>
                  <a:pt x="145" y="230"/>
                  <a:pt x="145" y="230"/>
                  <a:pt x="145" y="230"/>
                </a:cubicBezTo>
                <a:cubicBezTo>
                  <a:pt x="145" y="238"/>
                  <a:pt x="145" y="238"/>
                  <a:pt x="145" y="238"/>
                </a:cubicBezTo>
                <a:cubicBezTo>
                  <a:pt x="150" y="238"/>
                  <a:pt x="154" y="239"/>
                  <a:pt x="157" y="241"/>
                </a:cubicBezTo>
                <a:cubicBezTo>
                  <a:pt x="155" y="250"/>
                  <a:pt x="155" y="250"/>
                  <a:pt x="155" y="250"/>
                </a:cubicBezTo>
                <a:cubicBezTo>
                  <a:pt x="152" y="249"/>
                  <a:pt x="148" y="247"/>
                  <a:pt x="142" y="247"/>
                </a:cubicBezTo>
                <a:cubicBezTo>
                  <a:pt x="137" y="247"/>
                  <a:pt x="135" y="250"/>
                  <a:pt x="135" y="252"/>
                </a:cubicBezTo>
                <a:cubicBezTo>
                  <a:pt x="135" y="255"/>
                  <a:pt x="138" y="257"/>
                  <a:pt x="145" y="259"/>
                </a:cubicBezTo>
                <a:cubicBezTo>
                  <a:pt x="155" y="263"/>
                  <a:pt x="159" y="268"/>
                  <a:pt x="159" y="275"/>
                </a:cubicBezTo>
                <a:cubicBezTo>
                  <a:pt x="159" y="283"/>
                  <a:pt x="154" y="290"/>
                  <a:pt x="144" y="291"/>
                </a:cubicBezTo>
                <a:cubicBezTo>
                  <a:pt x="144" y="300"/>
                  <a:pt x="144" y="300"/>
                  <a:pt x="144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292"/>
                  <a:pt x="136" y="292"/>
                  <a:pt x="136" y="292"/>
                </a:cubicBezTo>
                <a:cubicBezTo>
                  <a:pt x="130" y="292"/>
                  <a:pt x="125" y="290"/>
                  <a:pt x="121" y="288"/>
                </a:cubicBezTo>
                <a:moveTo>
                  <a:pt x="352" y="128"/>
                </a:moveTo>
                <a:cubicBezTo>
                  <a:pt x="295" y="128"/>
                  <a:pt x="248" y="175"/>
                  <a:pt x="248" y="233"/>
                </a:cubicBezTo>
                <a:cubicBezTo>
                  <a:pt x="248" y="291"/>
                  <a:pt x="295" y="338"/>
                  <a:pt x="352" y="338"/>
                </a:cubicBezTo>
                <a:cubicBezTo>
                  <a:pt x="410" y="338"/>
                  <a:pt x="456" y="291"/>
                  <a:pt x="456" y="233"/>
                </a:cubicBezTo>
                <a:cubicBezTo>
                  <a:pt x="456" y="175"/>
                  <a:pt x="410" y="128"/>
                  <a:pt x="352" y="128"/>
                </a:cubicBezTo>
                <a:moveTo>
                  <a:pt x="359" y="289"/>
                </a:moveTo>
                <a:cubicBezTo>
                  <a:pt x="359" y="308"/>
                  <a:pt x="359" y="308"/>
                  <a:pt x="359" y="308"/>
                </a:cubicBezTo>
                <a:cubicBezTo>
                  <a:pt x="340" y="308"/>
                  <a:pt x="340" y="308"/>
                  <a:pt x="340" y="308"/>
                </a:cubicBezTo>
                <a:cubicBezTo>
                  <a:pt x="340" y="291"/>
                  <a:pt x="340" y="291"/>
                  <a:pt x="340" y="291"/>
                </a:cubicBezTo>
                <a:cubicBezTo>
                  <a:pt x="328" y="290"/>
                  <a:pt x="316" y="287"/>
                  <a:pt x="309" y="283"/>
                </a:cubicBezTo>
                <a:cubicBezTo>
                  <a:pt x="314" y="261"/>
                  <a:pt x="314" y="261"/>
                  <a:pt x="314" y="261"/>
                </a:cubicBezTo>
                <a:cubicBezTo>
                  <a:pt x="322" y="266"/>
                  <a:pt x="333" y="269"/>
                  <a:pt x="345" y="269"/>
                </a:cubicBezTo>
                <a:cubicBezTo>
                  <a:pt x="356" y="269"/>
                  <a:pt x="363" y="265"/>
                  <a:pt x="363" y="258"/>
                </a:cubicBezTo>
                <a:cubicBezTo>
                  <a:pt x="363" y="251"/>
                  <a:pt x="357" y="246"/>
                  <a:pt x="343" y="242"/>
                </a:cubicBezTo>
                <a:cubicBezTo>
                  <a:pt x="324" y="235"/>
                  <a:pt x="310" y="226"/>
                  <a:pt x="310" y="208"/>
                </a:cubicBezTo>
                <a:cubicBezTo>
                  <a:pt x="310" y="192"/>
                  <a:pt x="322" y="179"/>
                  <a:pt x="341" y="175"/>
                </a:cubicBezTo>
                <a:cubicBezTo>
                  <a:pt x="341" y="158"/>
                  <a:pt x="341" y="158"/>
                  <a:pt x="341" y="158"/>
                </a:cubicBezTo>
                <a:cubicBezTo>
                  <a:pt x="359" y="158"/>
                  <a:pt x="359" y="158"/>
                  <a:pt x="359" y="158"/>
                </a:cubicBezTo>
                <a:cubicBezTo>
                  <a:pt x="359" y="174"/>
                  <a:pt x="359" y="174"/>
                  <a:pt x="359" y="174"/>
                </a:cubicBezTo>
                <a:cubicBezTo>
                  <a:pt x="372" y="174"/>
                  <a:pt x="380" y="177"/>
                  <a:pt x="386" y="180"/>
                </a:cubicBezTo>
                <a:cubicBezTo>
                  <a:pt x="381" y="201"/>
                  <a:pt x="381" y="201"/>
                  <a:pt x="381" y="201"/>
                </a:cubicBezTo>
                <a:cubicBezTo>
                  <a:pt x="376" y="199"/>
                  <a:pt x="368" y="194"/>
                  <a:pt x="354" y="194"/>
                </a:cubicBezTo>
                <a:cubicBezTo>
                  <a:pt x="342" y="194"/>
                  <a:pt x="338" y="200"/>
                  <a:pt x="338" y="205"/>
                </a:cubicBezTo>
                <a:cubicBezTo>
                  <a:pt x="338" y="211"/>
                  <a:pt x="345" y="215"/>
                  <a:pt x="361" y="221"/>
                </a:cubicBezTo>
                <a:cubicBezTo>
                  <a:pt x="383" y="228"/>
                  <a:pt x="391" y="239"/>
                  <a:pt x="391" y="255"/>
                </a:cubicBezTo>
                <a:cubicBezTo>
                  <a:pt x="391" y="272"/>
                  <a:pt x="380" y="286"/>
                  <a:pt x="359" y="289"/>
                </a:cubicBezTo>
                <a:moveTo>
                  <a:pt x="189" y="358"/>
                </a:moveTo>
                <a:cubicBezTo>
                  <a:pt x="152" y="358"/>
                  <a:pt x="122" y="389"/>
                  <a:pt x="122" y="426"/>
                </a:cubicBezTo>
                <a:cubicBezTo>
                  <a:pt x="122" y="463"/>
                  <a:pt x="152" y="493"/>
                  <a:pt x="189" y="493"/>
                </a:cubicBezTo>
                <a:cubicBezTo>
                  <a:pt x="226" y="493"/>
                  <a:pt x="255" y="463"/>
                  <a:pt x="255" y="426"/>
                </a:cubicBezTo>
                <a:cubicBezTo>
                  <a:pt x="255" y="389"/>
                  <a:pt x="226" y="358"/>
                  <a:pt x="189" y="358"/>
                </a:cubicBezTo>
                <a:moveTo>
                  <a:pt x="193" y="462"/>
                </a:moveTo>
                <a:cubicBezTo>
                  <a:pt x="193" y="474"/>
                  <a:pt x="193" y="474"/>
                  <a:pt x="193" y="474"/>
                </a:cubicBezTo>
                <a:cubicBezTo>
                  <a:pt x="181" y="474"/>
                  <a:pt x="181" y="474"/>
                  <a:pt x="181" y="474"/>
                </a:cubicBezTo>
                <a:cubicBezTo>
                  <a:pt x="181" y="463"/>
                  <a:pt x="181" y="463"/>
                  <a:pt x="181" y="463"/>
                </a:cubicBezTo>
                <a:cubicBezTo>
                  <a:pt x="173" y="462"/>
                  <a:pt x="166" y="460"/>
                  <a:pt x="161" y="458"/>
                </a:cubicBezTo>
                <a:cubicBezTo>
                  <a:pt x="165" y="444"/>
                  <a:pt x="165" y="444"/>
                  <a:pt x="165" y="444"/>
                </a:cubicBezTo>
                <a:cubicBezTo>
                  <a:pt x="170" y="446"/>
                  <a:pt x="177" y="449"/>
                  <a:pt x="184" y="449"/>
                </a:cubicBezTo>
                <a:cubicBezTo>
                  <a:pt x="191" y="449"/>
                  <a:pt x="196" y="446"/>
                  <a:pt x="196" y="442"/>
                </a:cubicBezTo>
                <a:cubicBezTo>
                  <a:pt x="196" y="437"/>
                  <a:pt x="192" y="434"/>
                  <a:pt x="183" y="431"/>
                </a:cubicBezTo>
                <a:cubicBezTo>
                  <a:pt x="171" y="427"/>
                  <a:pt x="162" y="421"/>
                  <a:pt x="162" y="410"/>
                </a:cubicBezTo>
                <a:cubicBezTo>
                  <a:pt x="162" y="399"/>
                  <a:pt x="169" y="391"/>
                  <a:pt x="182" y="389"/>
                </a:cubicBezTo>
                <a:cubicBezTo>
                  <a:pt x="182" y="378"/>
                  <a:pt x="182" y="378"/>
                  <a:pt x="182" y="378"/>
                </a:cubicBezTo>
                <a:cubicBezTo>
                  <a:pt x="194" y="378"/>
                  <a:pt x="194" y="378"/>
                  <a:pt x="194" y="378"/>
                </a:cubicBezTo>
                <a:cubicBezTo>
                  <a:pt x="194" y="388"/>
                  <a:pt x="194" y="388"/>
                  <a:pt x="194" y="388"/>
                </a:cubicBezTo>
                <a:cubicBezTo>
                  <a:pt x="201" y="388"/>
                  <a:pt x="207" y="390"/>
                  <a:pt x="211" y="392"/>
                </a:cubicBezTo>
                <a:cubicBezTo>
                  <a:pt x="207" y="405"/>
                  <a:pt x="207" y="405"/>
                  <a:pt x="207" y="405"/>
                </a:cubicBezTo>
                <a:cubicBezTo>
                  <a:pt x="204" y="404"/>
                  <a:pt x="199" y="401"/>
                  <a:pt x="190" y="401"/>
                </a:cubicBezTo>
                <a:cubicBezTo>
                  <a:pt x="183" y="401"/>
                  <a:pt x="180" y="404"/>
                  <a:pt x="180" y="408"/>
                </a:cubicBezTo>
                <a:cubicBezTo>
                  <a:pt x="180" y="412"/>
                  <a:pt x="184" y="414"/>
                  <a:pt x="194" y="418"/>
                </a:cubicBezTo>
                <a:cubicBezTo>
                  <a:pt x="208" y="423"/>
                  <a:pt x="214" y="429"/>
                  <a:pt x="214" y="440"/>
                </a:cubicBezTo>
                <a:cubicBezTo>
                  <a:pt x="214" y="451"/>
                  <a:pt x="207" y="459"/>
                  <a:pt x="193" y="462"/>
                </a:cubicBezTo>
                <a:moveTo>
                  <a:pt x="652" y="426"/>
                </a:moveTo>
                <a:cubicBezTo>
                  <a:pt x="636" y="408"/>
                  <a:pt x="611" y="388"/>
                  <a:pt x="601" y="366"/>
                </a:cubicBezTo>
                <a:cubicBezTo>
                  <a:pt x="587" y="333"/>
                  <a:pt x="603" y="301"/>
                  <a:pt x="603" y="267"/>
                </a:cubicBezTo>
                <a:cubicBezTo>
                  <a:pt x="602" y="240"/>
                  <a:pt x="594" y="207"/>
                  <a:pt x="585" y="182"/>
                </a:cubicBezTo>
                <a:cubicBezTo>
                  <a:pt x="570" y="141"/>
                  <a:pt x="543" y="107"/>
                  <a:pt x="509" y="80"/>
                </a:cubicBezTo>
                <a:cubicBezTo>
                  <a:pt x="456" y="31"/>
                  <a:pt x="381" y="0"/>
                  <a:pt x="298" y="0"/>
                </a:cubicBezTo>
                <a:cubicBezTo>
                  <a:pt x="133" y="0"/>
                  <a:pt x="0" y="122"/>
                  <a:pt x="0" y="273"/>
                </a:cubicBezTo>
                <a:cubicBezTo>
                  <a:pt x="0" y="283"/>
                  <a:pt x="1" y="293"/>
                  <a:pt x="2" y="302"/>
                </a:cubicBezTo>
                <a:cubicBezTo>
                  <a:pt x="3" y="368"/>
                  <a:pt x="23" y="446"/>
                  <a:pt x="82" y="533"/>
                </a:cubicBezTo>
                <a:cubicBezTo>
                  <a:pt x="82" y="533"/>
                  <a:pt x="164" y="697"/>
                  <a:pt x="0" y="781"/>
                </a:cubicBezTo>
                <a:cubicBezTo>
                  <a:pt x="362" y="782"/>
                  <a:pt x="362" y="782"/>
                  <a:pt x="362" y="782"/>
                </a:cubicBezTo>
                <a:cubicBezTo>
                  <a:pt x="362" y="782"/>
                  <a:pt x="389" y="674"/>
                  <a:pt x="433" y="674"/>
                </a:cubicBezTo>
                <a:cubicBezTo>
                  <a:pt x="470" y="674"/>
                  <a:pt x="508" y="677"/>
                  <a:pt x="545" y="675"/>
                </a:cubicBezTo>
                <a:cubicBezTo>
                  <a:pt x="553" y="676"/>
                  <a:pt x="558" y="675"/>
                  <a:pt x="563" y="673"/>
                </a:cubicBezTo>
                <a:cubicBezTo>
                  <a:pt x="563" y="673"/>
                  <a:pt x="563" y="673"/>
                  <a:pt x="564" y="673"/>
                </a:cubicBezTo>
                <a:cubicBezTo>
                  <a:pt x="564" y="673"/>
                  <a:pt x="564" y="673"/>
                  <a:pt x="564" y="673"/>
                </a:cubicBezTo>
                <a:cubicBezTo>
                  <a:pt x="589" y="660"/>
                  <a:pt x="571" y="601"/>
                  <a:pt x="571" y="601"/>
                </a:cubicBezTo>
                <a:cubicBezTo>
                  <a:pt x="586" y="595"/>
                  <a:pt x="595" y="585"/>
                  <a:pt x="595" y="577"/>
                </a:cubicBezTo>
                <a:cubicBezTo>
                  <a:pt x="595" y="575"/>
                  <a:pt x="595" y="575"/>
                  <a:pt x="595" y="575"/>
                </a:cubicBezTo>
                <a:cubicBezTo>
                  <a:pt x="595" y="565"/>
                  <a:pt x="581" y="557"/>
                  <a:pt x="561" y="554"/>
                </a:cubicBezTo>
                <a:cubicBezTo>
                  <a:pt x="570" y="554"/>
                  <a:pt x="570" y="554"/>
                  <a:pt x="570" y="554"/>
                </a:cubicBezTo>
                <a:cubicBezTo>
                  <a:pt x="585" y="554"/>
                  <a:pt x="598" y="546"/>
                  <a:pt x="598" y="536"/>
                </a:cubicBezTo>
                <a:cubicBezTo>
                  <a:pt x="598" y="535"/>
                  <a:pt x="598" y="535"/>
                  <a:pt x="598" y="535"/>
                </a:cubicBezTo>
                <a:cubicBezTo>
                  <a:pt x="598" y="532"/>
                  <a:pt x="597" y="529"/>
                  <a:pt x="595" y="527"/>
                </a:cubicBezTo>
                <a:cubicBezTo>
                  <a:pt x="598" y="514"/>
                  <a:pt x="609" y="461"/>
                  <a:pt x="611" y="461"/>
                </a:cubicBezTo>
                <a:cubicBezTo>
                  <a:pt x="697" y="457"/>
                  <a:pt x="652" y="426"/>
                  <a:pt x="652" y="426"/>
                </a:cubicBezTo>
                <a:moveTo>
                  <a:pt x="78" y="265"/>
                </a:moveTo>
                <a:cubicBezTo>
                  <a:pt x="78" y="230"/>
                  <a:pt x="106" y="201"/>
                  <a:pt x="141" y="201"/>
                </a:cubicBezTo>
                <a:cubicBezTo>
                  <a:pt x="176" y="201"/>
                  <a:pt x="205" y="230"/>
                  <a:pt x="205" y="265"/>
                </a:cubicBezTo>
                <a:cubicBezTo>
                  <a:pt x="205" y="300"/>
                  <a:pt x="176" y="329"/>
                  <a:pt x="141" y="329"/>
                </a:cubicBezTo>
                <a:cubicBezTo>
                  <a:pt x="106" y="329"/>
                  <a:pt x="78" y="300"/>
                  <a:pt x="78" y="265"/>
                </a:cubicBezTo>
                <a:moveTo>
                  <a:pt x="189" y="514"/>
                </a:moveTo>
                <a:cubicBezTo>
                  <a:pt x="141" y="514"/>
                  <a:pt x="101" y="474"/>
                  <a:pt x="101" y="426"/>
                </a:cubicBezTo>
                <a:cubicBezTo>
                  <a:pt x="101" y="377"/>
                  <a:pt x="141" y="337"/>
                  <a:pt x="189" y="337"/>
                </a:cubicBezTo>
                <a:cubicBezTo>
                  <a:pt x="237" y="337"/>
                  <a:pt x="276" y="377"/>
                  <a:pt x="276" y="426"/>
                </a:cubicBezTo>
                <a:cubicBezTo>
                  <a:pt x="276" y="474"/>
                  <a:pt x="237" y="514"/>
                  <a:pt x="189" y="514"/>
                </a:cubicBezTo>
                <a:moveTo>
                  <a:pt x="352" y="371"/>
                </a:moveTo>
                <a:cubicBezTo>
                  <a:pt x="276" y="371"/>
                  <a:pt x="215" y="309"/>
                  <a:pt x="215" y="233"/>
                </a:cubicBezTo>
                <a:cubicBezTo>
                  <a:pt x="215" y="157"/>
                  <a:pt x="276" y="95"/>
                  <a:pt x="352" y="95"/>
                </a:cubicBezTo>
                <a:cubicBezTo>
                  <a:pt x="428" y="95"/>
                  <a:pt x="489" y="157"/>
                  <a:pt x="489" y="233"/>
                </a:cubicBezTo>
                <a:cubicBezTo>
                  <a:pt x="489" y="309"/>
                  <a:pt x="428" y="371"/>
                  <a:pt x="352" y="37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  <a:sym typeface="Arial" panose="020B0604020202020204" pitchFamily="34" charset="0"/>
            </a:endParaRPr>
          </a:p>
        </p:txBody>
      </p:sp>
      <p:sp>
        <p:nvSpPr>
          <p:cNvPr id="90" name="TextBox 37"/>
          <p:cNvSpPr txBox="1"/>
          <p:nvPr/>
        </p:nvSpPr>
        <p:spPr>
          <a:xfrm>
            <a:off x="7152716" y="888290"/>
            <a:ext cx="3084195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CSS (Cascading Style Sheets)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" name="TextBox 38"/>
          <p:cNvSpPr txBox="1"/>
          <p:nvPr/>
        </p:nvSpPr>
        <p:spPr>
          <a:xfrm>
            <a:off x="7152715" y="1310028"/>
            <a:ext cx="3742508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Dùng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ể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ịnh dạng và thiết kế giao diện, tạo sự hấp dẫn cho website.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2" name="TextBox 39"/>
          <p:cNvSpPr txBox="1"/>
          <p:nvPr/>
        </p:nvSpPr>
        <p:spPr>
          <a:xfrm>
            <a:off x="7152716" y="2443289"/>
            <a:ext cx="1311910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Bootstrap 5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3" name="TextBox 40"/>
          <p:cNvSpPr txBox="1"/>
          <p:nvPr/>
        </p:nvSpPr>
        <p:spPr>
          <a:xfrm>
            <a:off x="7152715" y="2865027"/>
            <a:ext cx="374250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Framework CSS giúp tạo giao diện responsive, t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ơng thích với nhiều thiết bị.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4" name="TextBox 41"/>
          <p:cNvSpPr txBox="1"/>
          <p:nvPr/>
        </p:nvSpPr>
        <p:spPr>
          <a:xfrm>
            <a:off x="7152716" y="3973370"/>
            <a:ext cx="882650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MySQL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5" name="TextBox 42"/>
          <p:cNvSpPr txBox="1"/>
          <p:nvPr/>
        </p:nvSpPr>
        <p:spPr>
          <a:xfrm>
            <a:off x="7152715" y="4395108"/>
            <a:ext cx="374250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Hệ quản trị cơ sở dữ liệu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ể l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u trữ và quản l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ý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 thông tin sản phẩm, ng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ời dùng và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ơn hàng.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6" name="TextBox 43"/>
          <p:cNvSpPr txBox="1"/>
          <p:nvPr/>
        </p:nvSpPr>
        <p:spPr>
          <a:xfrm>
            <a:off x="758962" y="888290"/>
            <a:ext cx="3764280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HTML (HyperText Markup Language)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7" name="TextBox 44"/>
          <p:cNvSpPr txBox="1"/>
          <p:nvPr/>
        </p:nvSpPr>
        <p:spPr>
          <a:xfrm>
            <a:off x="781050" y="1310005"/>
            <a:ext cx="374269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Ngôn ngữ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ánh dấu cơ bản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ể xây dựng cấu trúc trang web.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8" name="TextBox 45"/>
          <p:cNvSpPr txBox="1"/>
          <p:nvPr/>
        </p:nvSpPr>
        <p:spPr>
          <a:xfrm>
            <a:off x="3312297" y="2443289"/>
            <a:ext cx="1210945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JavaScript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9" name="TextBox 46"/>
          <p:cNvSpPr txBox="1"/>
          <p:nvPr/>
        </p:nvSpPr>
        <p:spPr>
          <a:xfrm>
            <a:off x="780733" y="2865027"/>
            <a:ext cx="374250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Ngôn ngữ lập trình cho phép xử l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ý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 t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ơng tác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ộng trên trang web, nâng cao trải nghiệm ng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ư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ời dùng.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0" name="TextBox 47"/>
          <p:cNvSpPr txBox="1"/>
          <p:nvPr/>
        </p:nvSpPr>
        <p:spPr>
          <a:xfrm>
            <a:off x="1430157" y="3973370"/>
            <a:ext cx="3093085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PHP (Hypertext Preprocessor)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1" name="TextBox 48"/>
          <p:cNvSpPr txBox="1"/>
          <p:nvPr/>
        </p:nvSpPr>
        <p:spPr>
          <a:xfrm>
            <a:off x="780733" y="4395108"/>
            <a:ext cx="3742508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Ngôn ngữ lập trình server-side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ể phát triển ứng dụng web </a:t>
            </a:r>
            <a:r>
              <a:rPr lang="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đ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ộng.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71"/>
          <p:cNvGrpSpPr/>
          <p:nvPr/>
        </p:nvGrpSpPr>
        <p:grpSpPr>
          <a:xfrm>
            <a:off x="6403511" y="5613972"/>
            <a:ext cx="407205" cy="398275"/>
            <a:chOff x="8905875" y="4843463"/>
            <a:chExt cx="723900" cy="708025"/>
          </a:xfrm>
          <a:solidFill>
            <a:srgbClr val="FEFEFE"/>
          </a:solidFill>
        </p:grpSpPr>
        <p:sp>
          <p:nvSpPr>
            <p:cNvPr id="6" name="Freeform 797"/>
            <p:cNvSpPr/>
            <p:nvPr/>
          </p:nvSpPr>
          <p:spPr bwMode="auto">
            <a:xfrm>
              <a:off x="8905875" y="4843463"/>
              <a:ext cx="723900" cy="465138"/>
            </a:xfrm>
            <a:custGeom>
              <a:avLst/>
              <a:gdLst>
                <a:gd name="T0" fmla="*/ 193 w 193"/>
                <a:gd name="T1" fmla="*/ 84 h 124"/>
                <a:gd name="T2" fmla="*/ 153 w 193"/>
                <a:gd name="T3" fmla="*/ 44 h 124"/>
                <a:gd name="T4" fmla="*/ 141 w 193"/>
                <a:gd name="T5" fmla="*/ 46 h 124"/>
                <a:gd name="T6" fmla="*/ 91 w 193"/>
                <a:gd name="T7" fmla="*/ 0 h 124"/>
                <a:gd name="T8" fmla="*/ 40 w 193"/>
                <a:gd name="T9" fmla="*/ 51 h 124"/>
                <a:gd name="T10" fmla="*/ 41 w 193"/>
                <a:gd name="T11" fmla="*/ 61 h 124"/>
                <a:gd name="T12" fmla="*/ 31 w 193"/>
                <a:gd name="T13" fmla="*/ 61 h 124"/>
                <a:gd name="T14" fmla="*/ 0 w 193"/>
                <a:gd name="T15" fmla="*/ 92 h 124"/>
                <a:gd name="T16" fmla="*/ 31 w 193"/>
                <a:gd name="T17" fmla="*/ 124 h 124"/>
                <a:gd name="T18" fmla="*/ 157 w 193"/>
                <a:gd name="T19" fmla="*/ 124 h 124"/>
                <a:gd name="T20" fmla="*/ 180 w 193"/>
                <a:gd name="T21" fmla="*/ 113 h 124"/>
                <a:gd name="T22" fmla="*/ 193 w 193"/>
                <a:gd name="T23" fmla="*/ 8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4">
                  <a:moveTo>
                    <a:pt x="193" y="84"/>
                  </a:moveTo>
                  <a:cubicBezTo>
                    <a:pt x="193" y="62"/>
                    <a:pt x="176" y="44"/>
                    <a:pt x="153" y="44"/>
                  </a:cubicBezTo>
                  <a:cubicBezTo>
                    <a:pt x="149" y="44"/>
                    <a:pt x="145" y="44"/>
                    <a:pt x="141" y="46"/>
                  </a:cubicBezTo>
                  <a:cubicBezTo>
                    <a:pt x="139" y="20"/>
                    <a:pt x="117" y="0"/>
                    <a:pt x="91" y="0"/>
                  </a:cubicBezTo>
                  <a:cubicBezTo>
                    <a:pt x="62" y="0"/>
                    <a:pt x="40" y="23"/>
                    <a:pt x="40" y="51"/>
                  </a:cubicBezTo>
                  <a:cubicBezTo>
                    <a:pt x="40" y="54"/>
                    <a:pt x="40" y="57"/>
                    <a:pt x="41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75"/>
                    <a:pt x="0" y="92"/>
                  </a:cubicBezTo>
                  <a:cubicBezTo>
                    <a:pt x="0" y="109"/>
                    <a:pt x="14" y="124"/>
                    <a:pt x="31" y="124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24"/>
                    <a:pt x="175" y="120"/>
                    <a:pt x="180" y="113"/>
                  </a:cubicBezTo>
                  <a:cubicBezTo>
                    <a:pt x="188" y="106"/>
                    <a:pt x="193" y="95"/>
                    <a:pt x="19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p>
              <a:pPr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7" name="Freeform 798"/>
            <p:cNvSpPr/>
            <p:nvPr/>
          </p:nvSpPr>
          <p:spPr bwMode="auto">
            <a:xfrm>
              <a:off x="9097963" y="5443538"/>
              <a:ext cx="339725" cy="107950"/>
            </a:xfrm>
            <a:custGeom>
              <a:avLst/>
              <a:gdLst>
                <a:gd name="T0" fmla="*/ 46 w 91"/>
                <a:gd name="T1" fmla="*/ 29 h 29"/>
                <a:gd name="T2" fmla="*/ 0 w 91"/>
                <a:gd name="T3" fmla="*/ 10 h 29"/>
                <a:gd name="T4" fmla="*/ 11 w 91"/>
                <a:gd name="T5" fmla="*/ 0 h 29"/>
                <a:gd name="T6" fmla="*/ 80 w 91"/>
                <a:gd name="T7" fmla="*/ 0 h 29"/>
                <a:gd name="T8" fmla="*/ 91 w 91"/>
                <a:gd name="T9" fmla="*/ 10 h 29"/>
                <a:gd name="T10" fmla="*/ 46 w 91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9">
                  <a:moveTo>
                    <a:pt x="46" y="29"/>
                  </a:moveTo>
                  <a:cubicBezTo>
                    <a:pt x="29" y="29"/>
                    <a:pt x="13" y="23"/>
                    <a:pt x="0" y="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0" y="19"/>
                    <a:pt x="61" y="19"/>
                    <a:pt x="80" y="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78" y="23"/>
                    <a:pt x="62" y="29"/>
                    <a:pt x="4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p>
              <a:pPr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  <p:sp>
          <p:nvSpPr>
            <p:cNvPr id="8" name="Freeform 799"/>
            <p:cNvSpPr/>
            <p:nvPr/>
          </p:nvSpPr>
          <p:spPr bwMode="auto">
            <a:xfrm>
              <a:off x="9175750" y="5364163"/>
              <a:ext cx="184150" cy="79375"/>
            </a:xfrm>
            <a:custGeom>
              <a:avLst/>
              <a:gdLst>
                <a:gd name="T0" fmla="*/ 25 w 49"/>
                <a:gd name="T1" fmla="*/ 21 h 21"/>
                <a:gd name="T2" fmla="*/ 0 w 49"/>
                <a:gd name="T3" fmla="*/ 11 h 21"/>
                <a:gd name="T4" fmla="*/ 10 w 49"/>
                <a:gd name="T5" fmla="*/ 0 h 21"/>
                <a:gd name="T6" fmla="*/ 39 w 49"/>
                <a:gd name="T7" fmla="*/ 0 h 21"/>
                <a:gd name="T8" fmla="*/ 49 w 49"/>
                <a:gd name="T9" fmla="*/ 11 h 21"/>
                <a:gd name="T10" fmla="*/ 25 w 49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1">
                  <a:moveTo>
                    <a:pt x="25" y="21"/>
                  </a:moveTo>
                  <a:cubicBezTo>
                    <a:pt x="16" y="21"/>
                    <a:pt x="7" y="17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8"/>
                    <a:pt x="31" y="8"/>
                    <a:pt x="39" y="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2" y="17"/>
                    <a:pt x="34" y="21"/>
                    <a:pt x="2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p>
              <a:pPr>
                <a:defRPr/>
              </a:pP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Arial" panose="020B0604020202020204" pitchFamily="34" charset="0"/>
              </a:endParaRPr>
            </a:p>
          </p:txBody>
        </p:sp>
      </p:grpSp>
      <p:sp>
        <p:nvSpPr>
          <p:cNvPr id="14" name="TextBox 41"/>
          <p:cNvSpPr txBox="1"/>
          <p:nvPr/>
        </p:nvSpPr>
        <p:spPr>
          <a:xfrm>
            <a:off x="7152716" y="5334810"/>
            <a:ext cx="2979420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MVC (Model-View-Controller)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7152715" y="5756548"/>
            <a:ext cx="374250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Kiến trúc phần mềm giúp tách biệt dữ liệu, giao diện và logic nghiệp vụ, dễ bảo trì và mở rộng.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47"/>
          <p:cNvSpPr txBox="1"/>
          <p:nvPr/>
        </p:nvSpPr>
        <p:spPr>
          <a:xfrm>
            <a:off x="3628527" y="5334810"/>
            <a:ext cx="894715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algn="r">
              <a:lnSpc>
                <a:spcPct val="150000"/>
              </a:lnSpc>
              <a:defRPr/>
            </a:pPr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Laravel</a:t>
            </a:r>
            <a:endParaRPr lang="en-US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48"/>
          <p:cNvSpPr txBox="1"/>
          <p:nvPr/>
        </p:nvSpPr>
        <p:spPr>
          <a:xfrm>
            <a:off x="248285" y="5756275"/>
            <a:ext cx="4275455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2000"/>
              </a:lnSpc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charset="0"/>
                <a:cs typeface="Arial" panose="020B0604020202020204" pitchFamily="34" charset="0"/>
                <a:sym typeface="Arial" panose="020B0604020202020204" pitchFamily="34" charset="0"/>
              </a:rPr>
              <a:t>Framework PHP hỗ trợ phát triển ứng dụng web theo mô hình MVC, giúp tổ chức mã nguồn hiệu quả.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r">
              <a:lnSpc>
                <a:spcPts val="2000"/>
              </a:lnSpc>
              <a:defRPr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4625340" y="1090930"/>
            <a:ext cx="731520" cy="82296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6403340" y="1090930"/>
            <a:ext cx="731520" cy="82296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4661535" y="2720340"/>
            <a:ext cx="731520" cy="82296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7620" y="2646045"/>
            <a:ext cx="731520" cy="82296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6"/>
          <a:stretch>
            <a:fillRect/>
          </a:stretch>
        </p:blipFill>
        <p:spPr>
          <a:xfrm>
            <a:off x="4660265" y="4326890"/>
            <a:ext cx="732790" cy="64008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rcRect l="9115" t="17450" r="8776" b="17887"/>
          <a:stretch>
            <a:fillRect/>
          </a:stretch>
        </p:blipFill>
        <p:spPr>
          <a:xfrm>
            <a:off x="6174740" y="4267200"/>
            <a:ext cx="914400" cy="73152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8"/>
          <a:srcRect t="10476" b="11223"/>
          <a:stretch>
            <a:fillRect/>
          </a:stretch>
        </p:blipFill>
        <p:spPr>
          <a:xfrm>
            <a:off x="4693920" y="5414010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9"/>
          <a:srcRect l="4756" r="6356" b="15463"/>
          <a:stretch>
            <a:fillRect/>
          </a:stretch>
        </p:blipFill>
        <p:spPr>
          <a:xfrm>
            <a:off x="6174740" y="538353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7f09ffa-f9c0-4bda-b565-b377fb452f3e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自定义 3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38F1E"/>
      </a:accent1>
      <a:accent2>
        <a:srgbClr val="262626"/>
      </a:accent2>
      <a:accent3>
        <a:srgbClr val="3F3F3F"/>
      </a:accent3>
      <a:accent4>
        <a:srgbClr val="F38F1E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fwlsy0h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游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3850</Words>
  <Application>WPS Presentation</Application>
  <PresentationFormat>宽屏</PresentationFormat>
  <Paragraphs>230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Open Sans</vt:lpstr>
      <vt:lpstr>Open Sans ExtraBold</vt:lpstr>
      <vt:lpstr>Open Sans SemiBold</vt:lpstr>
      <vt:lpstr>Franklin Gothic Book</vt:lpstr>
      <vt:lpstr>Microsoft YaHei</vt:lpstr>
      <vt:lpstr>Arial Unicode MS</vt:lpstr>
      <vt:lpstr>Neris Thin</vt:lpstr>
      <vt:lpstr>Segoe Print</vt:lpstr>
      <vt:lpstr>Arial</vt:lpstr>
      <vt:lpstr>__Inter_d65c78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nguye</cp:lastModifiedBy>
  <cp:revision>74</cp:revision>
  <dcterms:created xsi:type="dcterms:W3CDTF">2020-12-12T12:50:00Z</dcterms:created>
  <dcterms:modified xsi:type="dcterms:W3CDTF">2025-01-08T20:22:08Z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1033-12.2.0.19805</vt:lpwstr>
  </property>
  <property fmtid="{D5CDD505-2E9C-101B-9397-08002B2CF9AE}" pid="3" name="ICV">
    <vt:lpwstr>2A53F4A2149D4934A85F25D79AF68BC3_11</vt:lpwstr>
  </property>
</Properties>
</file>