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Nhu Nguyen</dc:creator>
  <cp:lastModifiedBy>nguye</cp:lastModifiedBy>
  <cp:revision>1</cp:revision>
  <dcterms:created xsi:type="dcterms:W3CDTF">2024-01-08T15:48:27Z</dcterms:created>
  <dcterms:modified xsi:type="dcterms:W3CDTF">2024-01-08T15:48:27Z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1E035786498B47B68D1AA40BED930E84_13</vt:lpwstr>
  </property>
  <property fmtid="{D5CDD505-2E9C-101B-9397-08002B2CF9AE}" pid="3" name="KSOProductBuildVer">
    <vt:lpwstr>1033-12.2.0.13359</vt:lpwstr>
  </property>
</Properties>
</file>