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C7F1-6667-40D1-9D76-DBC5040CE3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D9DAFB-DF05-4094-9A16-8447E7A3FA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E2BA89-5586-4ECA-BB42-963324E11B2E}"/>
              </a:ext>
            </a:extLst>
          </p:cNvPr>
          <p:cNvSpPr>
            <a:spLocks noGrp="1"/>
          </p:cNvSpPr>
          <p:nvPr>
            <p:ph type="dt" sz="half" idx="10"/>
          </p:nvPr>
        </p:nvSpPr>
        <p:spPr/>
        <p:txBody>
          <a:bodyPr/>
          <a:lstStyle/>
          <a:p>
            <a:fld id="{52FF7493-62A4-44D1-81A1-D30DDBB976F0}" type="datetimeFigureOut">
              <a:rPr lang="en-US" smtClean="0"/>
              <a:t>9/16/2019</a:t>
            </a:fld>
            <a:endParaRPr lang="en-US"/>
          </a:p>
        </p:txBody>
      </p:sp>
      <p:sp>
        <p:nvSpPr>
          <p:cNvPr id="5" name="Footer Placeholder 4">
            <a:extLst>
              <a:ext uri="{FF2B5EF4-FFF2-40B4-BE49-F238E27FC236}">
                <a16:creationId xmlns:a16="http://schemas.microsoft.com/office/drawing/2014/main" id="{2A45BD39-B959-42F7-9203-81686137C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3DFF5-6D40-4882-93D1-755CD4DCA5D6}"/>
              </a:ext>
            </a:extLst>
          </p:cNvPr>
          <p:cNvSpPr>
            <a:spLocks noGrp="1"/>
          </p:cNvSpPr>
          <p:nvPr>
            <p:ph type="sldNum" sz="quarter" idx="12"/>
          </p:nvPr>
        </p:nvSpPr>
        <p:spPr/>
        <p:txBody>
          <a:bodyPr/>
          <a:lstStyle/>
          <a:p>
            <a:fld id="{27B710B8-319D-4FCF-8738-D15D10F7CBCF}" type="slidenum">
              <a:rPr lang="en-US" smtClean="0"/>
              <a:t>‹#›</a:t>
            </a:fld>
            <a:endParaRPr lang="en-US"/>
          </a:p>
        </p:txBody>
      </p:sp>
    </p:spTree>
    <p:extLst>
      <p:ext uri="{BB962C8B-B14F-4D97-AF65-F5344CB8AC3E}">
        <p14:creationId xmlns:p14="http://schemas.microsoft.com/office/powerpoint/2010/main" val="4124779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6B3C-6A31-42AD-884D-26AD34DDF5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B9448D-31A5-4B78-BAD0-F815D7852E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3D17F0-3445-47A5-A857-ADE251DBA61C}"/>
              </a:ext>
            </a:extLst>
          </p:cNvPr>
          <p:cNvSpPr>
            <a:spLocks noGrp="1"/>
          </p:cNvSpPr>
          <p:nvPr>
            <p:ph type="dt" sz="half" idx="10"/>
          </p:nvPr>
        </p:nvSpPr>
        <p:spPr/>
        <p:txBody>
          <a:bodyPr/>
          <a:lstStyle/>
          <a:p>
            <a:fld id="{52FF7493-62A4-44D1-81A1-D30DDBB976F0}" type="datetimeFigureOut">
              <a:rPr lang="en-US" smtClean="0"/>
              <a:t>9/16/2019</a:t>
            </a:fld>
            <a:endParaRPr lang="en-US"/>
          </a:p>
        </p:txBody>
      </p:sp>
      <p:sp>
        <p:nvSpPr>
          <p:cNvPr id="5" name="Footer Placeholder 4">
            <a:extLst>
              <a:ext uri="{FF2B5EF4-FFF2-40B4-BE49-F238E27FC236}">
                <a16:creationId xmlns:a16="http://schemas.microsoft.com/office/drawing/2014/main" id="{7EC156A4-0BB7-4210-A3C7-09F792EB8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973F1-9473-4ADF-BCC2-218AE61A03DA}"/>
              </a:ext>
            </a:extLst>
          </p:cNvPr>
          <p:cNvSpPr>
            <a:spLocks noGrp="1"/>
          </p:cNvSpPr>
          <p:nvPr>
            <p:ph type="sldNum" sz="quarter" idx="12"/>
          </p:nvPr>
        </p:nvSpPr>
        <p:spPr/>
        <p:txBody>
          <a:bodyPr/>
          <a:lstStyle/>
          <a:p>
            <a:fld id="{27B710B8-319D-4FCF-8738-D15D10F7CBCF}" type="slidenum">
              <a:rPr lang="en-US" smtClean="0"/>
              <a:t>‹#›</a:t>
            </a:fld>
            <a:endParaRPr lang="en-US"/>
          </a:p>
        </p:txBody>
      </p:sp>
    </p:spTree>
    <p:extLst>
      <p:ext uri="{BB962C8B-B14F-4D97-AF65-F5344CB8AC3E}">
        <p14:creationId xmlns:p14="http://schemas.microsoft.com/office/powerpoint/2010/main" val="1156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6CB2F5-D0FE-4B4C-BED6-48001C04F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86389A-E8A9-4EC5-970C-FD653538D5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69751-EE79-40C8-9A05-F10B2BA4130D}"/>
              </a:ext>
            </a:extLst>
          </p:cNvPr>
          <p:cNvSpPr>
            <a:spLocks noGrp="1"/>
          </p:cNvSpPr>
          <p:nvPr>
            <p:ph type="dt" sz="half" idx="10"/>
          </p:nvPr>
        </p:nvSpPr>
        <p:spPr/>
        <p:txBody>
          <a:bodyPr/>
          <a:lstStyle/>
          <a:p>
            <a:fld id="{52FF7493-62A4-44D1-81A1-D30DDBB976F0}" type="datetimeFigureOut">
              <a:rPr lang="en-US" smtClean="0"/>
              <a:t>9/16/2019</a:t>
            </a:fld>
            <a:endParaRPr lang="en-US"/>
          </a:p>
        </p:txBody>
      </p:sp>
      <p:sp>
        <p:nvSpPr>
          <p:cNvPr id="5" name="Footer Placeholder 4">
            <a:extLst>
              <a:ext uri="{FF2B5EF4-FFF2-40B4-BE49-F238E27FC236}">
                <a16:creationId xmlns:a16="http://schemas.microsoft.com/office/drawing/2014/main" id="{9AECEB31-4856-4ABE-BD48-70AC2000D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784B8-3A82-4EFA-8C25-ECF8C9E0FA43}"/>
              </a:ext>
            </a:extLst>
          </p:cNvPr>
          <p:cNvSpPr>
            <a:spLocks noGrp="1"/>
          </p:cNvSpPr>
          <p:nvPr>
            <p:ph type="sldNum" sz="quarter" idx="12"/>
          </p:nvPr>
        </p:nvSpPr>
        <p:spPr/>
        <p:txBody>
          <a:bodyPr/>
          <a:lstStyle/>
          <a:p>
            <a:fld id="{27B710B8-319D-4FCF-8738-D15D10F7CBCF}" type="slidenum">
              <a:rPr lang="en-US" smtClean="0"/>
              <a:t>‹#›</a:t>
            </a:fld>
            <a:endParaRPr lang="en-US"/>
          </a:p>
        </p:txBody>
      </p:sp>
    </p:spTree>
    <p:extLst>
      <p:ext uri="{BB962C8B-B14F-4D97-AF65-F5344CB8AC3E}">
        <p14:creationId xmlns:p14="http://schemas.microsoft.com/office/powerpoint/2010/main" val="345498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6ECF-A7D3-4FB8-92DB-B8D0BA1CC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CDEAA1-4004-483D-82F4-03518A23C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9BC22-EF24-4CED-AC2F-A53A5967471D}"/>
              </a:ext>
            </a:extLst>
          </p:cNvPr>
          <p:cNvSpPr>
            <a:spLocks noGrp="1"/>
          </p:cNvSpPr>
          <p:nvPr>
            <p:ph type="dt" sz="half" idx="10"/>
          </p:nvPr>
        </p:nvSpPr>
        <p:spPr/>
        <p:txBody>
          <a:bodyPr/>
          <a:lstStyle/>
          <a:p>
            <a:fld id="{52FF7493-62A4-44D1-81A1-D30DDBB976F0}" type="datetimeFigureOut">
              <a:rPr lang="en-US" smtClean="0"/>
              <a:t>9/16/2019</a:t>
            </a:fld>
            <a:endParaRPr lang="en-US"/>
          </a:p>
        </p:txBody>
      </p:sp>
      <p:sp>
        <p:nvSpPr>
          <p:cNvPr id="5" name="Footer Placeholder 4">
            <a:extLst>
              <a:ext uri="{FF2B5EF4-FFF2-40B4-BE49-F238E27FC236}">
                <a16:creationId xmlns:a16="http://schemas.microsoft.com/office/drawing/2014/main" id="{141CA241-776F-4EC2-8A66-E03A28DBB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FCC5B-B422-429D-B88F-43339DEFBE47}"/>
              </a:ext>
            </a:extLst>
          </p:cNvPr>
          <p:cNvSpPr>
            <a:spLocks noGrp="1"/>
          </p:cNvSpPr>
          <p:nvPr>
            <p:ph type="sldNum" sz="quarter" idx="12"/>
          </p:nvPr>
        </p:nvSpPr>
        <p:spPr/>
        <p:txBody>
          <a:bodyPr/>
          <a:lstStyle/>
          <a:p>
            <a:fld id="{27B710B8-319D-4FCF-8738-D15D10F7CBCF}" type="slidenum">
              <a:rPr lang="en-US" smtClean="0"/>
              <a:t>‹#›</a:t>
            </a:fld>
            <a:endParaRPr lang="en-US"/>
          </a:p>
        </p:txBody>
      </p:sp>
    </p:spTree>
    <p:extLst>
      <p:ext uri="{BB962C8B-B14F-4D97-AF65-F5344CB8AC3E}">
        <p14:creationId xmlns:p14="http://schemas.microsoft.com/office/powerpoint/2010/main" val="344196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9CC6-71F8-4955-AE02-635926D621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32DFFD-5BC6-44D5-BB46-82872C15E8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B6D1A-E808-49DA-9B1D-9355EF73A1F6}"/>
              </a:ext>
            </a:extLst>
          </p:cNvPr>
          <p:cNvSpPr>
            <a:spLocks noGrp="1"/>
          </p:cNvSpPr>
          <p:nvPr>
            <p:ph type="dt" sz="half" idx="10"/>
          </p:nvPr>
        </p:nvSpPr>
        <p:spPr/>
        <p:txBody>
          <a:bodyPr/>
          <a:lstStyle/>
          <a:p>
            <a:fld id="{52FF7493-62A4-44D1-81A1-D30DDBB976F0}" type="datetimeFigureOut">
              <a:rPr lang="en-US" smtClean="0"/>
              <a:t>9/16/2019</a:t>
            </a:fld>
            <a:endParaRPr lang="en-US"/>
          </a:p>
        </p:txBody>
      </p:sp>
      <p:sp>
        <p:nvSpPr>
          <p:cNvPr id="5" name="Footer Placeholder 4">
            <a:extLst>
              <a:ext uri="{FF2B5EF4-FFF2-40B4-BE49-F238E27FC236}">
                <a16:creationId xmlns:a16="http://schemas.microsoft.com/office/drawing/2014/main" id="{1A14F424-F130-4906-91EC-074A4A2A4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87D6C-DA66-4290-BDB4-5FD6F90C3A0F}"/>
              </a:ext>
            </a:extLst>
          </p:cNvPr>
          <p:cNvSpPr>
            <a:spLocks noGrp="1"/>
          </p:cNvSpPr>
          <p:nvPr>
            <p:ph type="sldNum" sz="quarter" idx="12"/>
          </p:nvPr>
        </p:nvSpPr>
        <p:spPr/>
        <p:txBody>
          <a:bodyPr/>
          <a:lstStyle/>
          <a:p>
            <a:fld id="{27B710B8-319D-4FCF-8738-D15D10F7CBCF}" type="slidenum">
              <a:rPr lang="en-US" smtClean="0"/>
              <a:t>‹#›</a:t>
            </a:fld>
            <a:endParaRPr lang="en-US"/>
          </a:p>
        </p:txBody>
      </p:sp>
    </p:spTree>
    <p:extLst>
      <p:ext uri="{BB962C8B-B14F-4D97-AF65-F5344CB8AC3E}">
        <p14:creationId xmlns:p14="http://schemas.microsoft.com/office/powerpoint/2010/main" val="28758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769C-AD10-4AE7-9699-5DB641F606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B93F1-FFFE-468F-A07E-32BAB9BB6F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8F7F7D-9C62-40D9-9AD3-57DBD4DA71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D3C146-078E-40BC-AFF1-869B6D98E5BB}"/>
              </a:ext>
            </a:extLst>
          </p:cNvPr>
          <p:cNvSpPr>
            <a:spLocks noGrp="1"/>
          </p:cNvSpPr>
          <p:nvPr>
            <p:ph type="dt" sz="half" idx="10"/>
          </p:nvPr>
        </p:nvSpPr>
        <p:spPr/>
        <p:txBody>
          <a:bodyPr/>
          <a:lstStyle/>
          <a:p>
            <a:fld id="{52FF7493-62A4-44D1-81A1-D30DDBB976F0}" type="datetimeFigureOut">
              <a:rPr lang="en-US" smtClean="0"/>
              <a:t>9/16/2019</a:t>
            </a:fld>
            <a:endParaRPr lang="en-US"/>
          </a:p>
        </p:txBody>
      </p:sp>
      <p:sp>
        <p:nvSpPr>
          <p:cNvPr id="6" name="Footer Placeholder 5">
            <a:extLst>
              <a:ext uri="{FF2B5EF4-FFF2-40B4-BE49-F238E27FC236}">
                <a16:creationId xmlns:a16="http://schemas.microsoft.com/office/drawing/2014/main" id="{BC405C68-095E-4B6F-B71D-96A20B10D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3B0EE-4E61-4440-B65C-36EEB77F6C55}"/>
              </a:ext>
            </a:extLst>
          </p:cNvPr>
          <p:cNvSpPr>
            <a:spLocks noGrp="1"/>
          </p:cNvSpPr>
          <p:nvPr>
            <p:ph type="sldNum" sz="quarter" idx="12"/>
          </p:nvPr>
        </p:nvSpPr>
        <p:spPr/>
        <p:txBody>
          <a:bodyPr/>
          <a:lstStyle/>
          <a:p>
            <a:fld id="{27B710B8-319D-4FCF-8738-D15D10F7CBCF}" type="slidenum">
              <a:rPr lang="en-US" smtClean="0"/>
              <a:t>‹#›</a:t>
            </a:fld>
            <a:endParaRPr lang="en-US"/>
          </a:p>
        </p:txBody>
      </p:sp>
    </p:spTree>
    <p:extLst>
      <p:ext uri="{BB962C8B-B14F-4D97-AF65-F5344CB8AC3E}">
        <p14:creationId xmlns:p14="http://schemas.microsoft.com/office/powerpoint/2010/main" val="341511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3064-534B-47C1-A99E-B451986BA2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A43C18-2E2B-422F-B4AE-9E63B68843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72914B-2A73-486E-ABAF-20047D7625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D027F0-15B1-4BA3-851F-3120DD4F9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E0BB28-5DA2-421F-8B24-35EB9D2826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0DC94D-781E-4093-9FCF-65198F5A8F8C}"/>
              </a:ext>
            </a:extLst>
          </p:cNvPr>
          <p:cNvSpPr>
            <a:spLocks noGrp="1"/>
          </p:cNvSpPr>
          <p:nvPr>
            <p:ph type="dt" sz="half" idx="10"/>
          </p:nvPr>
        </p:nvSpPr>
        <p:spPr/>
        <p:txBody>
          <a:bodyPr/>
          <a:lstStyle/>
          <a:p>
            <a:fld id="{52FF7493-62A4-44D1-81A1-D30DDBB976F0}" type="datetimeFigureOut">
              <a:rPr lang="en-US" smtClean="0"/>
              <a:t>9/16/2019</a:t>
            </a:fld>
            <a:endParaRPr lang="en-US"/>
          </a:p>
        </p:txBody>
      </p:sp>
      <p:sp>
        <p:nvSpPr>
          <p:cNvPr id="8" name="Footer Placeholder 7">
            <a:extLst>
              <a:ext uri="{FF2B5EF4-FFF2-40B4-BE49-F238E27FC236}">
                <a16:creationId xmlns:a16="http://schemas.microsoft.com/office/drawing/2014/main" id="{7BA56255-D98C-4DA2-B298-4DC2056D6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457C13-E6F6-45DF-87EC-BDA39E1A47CA}"/>
              </a:ext>
            </a:extLst>
          </p:cNvPr>
          <p:cNvSpPr>
            <a:spLocks noGrp="1"/>
          </p:cNvSpPr>
          <p:nvPr>
            <p:ph type="sldNum" sz="quarter" idx="12"/>
          </p:nvPr>
        </p:nvSpPr>
        <p:spPr/>
        <p:txBody>
          <a:bodyPr/>
          <a:lstStyle/>
          <a:p>
            <a:fld id="{27B710B8-319D-4FCF-8738-D15D10F7CBCF}" type="slidenum">
              <a:rPr lang="en-US" smtClean="0"/>
              <a:t>‹#›</a:t>
            </a:fld>
            <a:endParaRPr lang="en-US"/>
          </a:p>
        </p:txBody>
      </p:sp>
    </p:spTree>
    <p:extLst>
      <p:ext uri="{BB962C8B-B14F-4D97-AF65-F5344CB8AC3E}">
        <p14:creationId xmlns:p14="http://schemas.microsoft.com/office/powerpoint/2010/main" val="187820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91AC0-4F96-446C-8B74-6CA10E04B6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1F2949-BB61-4DAD-8664-842F3BD8E400}"/>
              </a:ext>
            </a:extLst>
          </p:cNvPr>
          <p:cNvSpPr>
            <a:spLocks noGrp="1"/>
          </p:cNvSpPr>
          <p:nvPr>
            <p:ph type="dt" sz="half" idx="10"/>
          </p:nvPr>
        </p:nvSpPr>
        <p:spPr/>
        <p:txBody>
          <a:bodyPr/>
          <a:lstStyle/>
          <a:p>
            <a:fld id="{52FF7493-62A4-44D1-81A1-D30DDBB976F0}" type="datetimeFigureOut">
              <a:rPr lang="en-US" smtClean="0"/>
              <a:t>9/16/2019</a:t>
            </a:fld>
            <a:endParaRPr lang="en-US"/>
          </a:p>
        </p:txBody>
      </p:sp>
      <p:sp>
        <p:nvSpPr>
          <p:cNvPr id="4" name="Footer Placeholder 3">
            <a:extLst>
              <a:ext uri="{FF2B5EF4-FFF2-40B4-BE49-F238E27FC236}">
                <a16:creationId xmlns:a16="http://schemas.microsoft.com/office/drawing/2014/main" id="{B237E5D6-0B40-4B5A-9C23-BCCF778A3A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A25A10-2CDF-43F1-9503-CCB307BA1C8A}"/>
              </a:ext>
            </a:extLst>
          </p:cNvPr>
          <p:cNvSpPr>
            <a:spLocks noGrp="1"/>
          </p:cNvSpPr>
          <p:nvPr>
            <p:ph type="sldNum" sz="quarter" idx="12"/>
          </p:nvPr>
        </p:nvSpPr>
        <p:spPr/>
        <p:txBody>
          <a:bodyPr/>
          <a:lstStyle/>
          <a:p>
            <a:fld id="{27B710B8-319D-4FCF-8738-D15D10F7CBCF}" type="slidenum">
              <a:rPr lang="en-US" smtClean="0"/>
              <a:t>‹#›</a:t>
            </a:fld>
            <a:endParaRPr lang="en-US"/>
          </a:p>
        </p:txBody>
      </p:sp>
    </p:spTree>
    <p:extLst>
      <p:ext uri="{BB962C8B-B14F-4D97-AF65-F5344CB8AC3E}">
        <p14:creationId xmlns:p14="http://schemas.microsoft.com/office/powerpoint/2010/main" val="288426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1DD5E-93FE-4936-B5FD-41AF997AF126}"/>
              </a:ext>
            </a:extLst>
          </p:cNvPr>
          <p:cNvSpPr>
            <a:spLocks noGrp="1"/>
          </p:cNvSpPr>
          <p:nvPr>
            <p:ph type="dt" sz="half" idx="10"/>
          </p:nvPr>
        </p:nvSpPr>
        <p:spPr/>
        <p:txBody>
          <a:bodyPr/>
          <a:lstStyle/>
          <a:p>
            <a:fld id="{52FF7493-62A4-44D1-81A1-D30DDBB976F0}" type="datetimeFigureOut">
              <a:rPr lang="en-US" smtClean="0"/>
              <a:t>9/16/2019</a:t>
            </a:fld>
            <a:endParaRPr lang="en-US"/>
          </a:p>
        </p:txBody>
      </p:sp>
      <p:sp>
        <p:nvSpPr>
          <p:cNvPr id="3" name="Footer Placeholder 2">
            <a:extLst>
              <a:ext uri="{FF2B5EF4-FFF2-40B4-BE49-F238E27FC236}">
                <a16:creationId xmlns:a16="http://schemas.microsoft.com/office/drawing/2014/main" id="{B35FC713-54BA-410B-94D8-C6E4CDC7BD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D9901E-72FD-482A-896D-FA59FCB40E0E}"/>
              </a:ext>
            </a:extLst>
          </p:cNvPr>
          <p:cNvSpPr>
            <a:spLocks noGrp="1"/>
          </p:cNvSpPr>
          <p:nvPr>
            <p:ph type="sldNum" sz="quarter" idx="12"/>
          </p:nvPr>
        </p:nvSpPr>
        <p:spPr/>
        <p:txBody>
          <a:bodyPr/>
          <a:lstStyle/>
          <a:p>
            <a:fld id="{27B710B8-319D-4FCF-8738-D15D10F7CBCF}" type="slidenum">
              <a:rPr lang="en-US" smtClean="0"/>
              <a:t>‹#›</a:t>
            </a:fld>
            <a:endParaRPr lang="en-US"/>
          </a:p>
        </p:txBody>
      </p:sp>
    </p:spTree>
    <p:extLst>
      <p:ext uri="{BB962C8B-B14F-4D97-AF65-F5344CB8AC3E}">
        <p14:creationId xmlns:p14="http://schemas.microsoft.com/office/powerpoint/2010/main" val="20040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88C3-0EC6-4A93-BD44-BCF929B5E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D2AED3-3D79-40CE-B4DE-2B868BC0F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5F468C-C879-4CEC-A3BA-9C9815E86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E40354-08CB-4049-B837-2650C459088D}"/>
              </a:ext>
            </a:extLst>
          </p:cNvPr>
          <p:cNvSpPr>
            <a:spLocks noGrp="1"/>
          </p:cNvSpPr>
          <p:nvPr>
            <p:ph type="dt" sz="half" idx="10"/>
          </p:nvPr>
        </p:nvSpPr>
        <p:spPr/>
        <p:txBody>
          <a:bodyPr/>
          <a:lstStyle/>
          <a:p>
            <a:fld id="{52FF7493-62A4-44D1-81A1-D30DDBB976F0}" type="datetimeFigureOut">
              <a:rPr lang="en-US" smtClean="0"/>
              <a:t>9/16/2019</a:t>
            </a:fld>
            <a:endParaRPr lang="en-US"/>
          </a:p>
        </p:txBody>
      </p:sp>
      <p:sp>
        <p:nvSpPr>
          <p:cNvPr id="6" name="Footer Placeholder 5">
            <a:extLst>
              <a:ext uri="{FF2B5EF4-FFF2-40B4-BE49-F238E27FC236}">
                <a16:creationId xmlns:a16="http://schemas.microsoft.com/office/drawing/2014/main" id="{9CB6377A-AAB2-427D-AAA9-6D945A46DD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8A535-AFBA-412A-94EA-53446D2B4E0D}"/>
              </a:ext>
            </a:extLst>
          </p:cNvPr>
          <p:cNvSpPr>
            <a:spLocks noGrp="1"/>
          </p:cNvSpPr>
          <p:nvPr>
            <p:ph type="sldNum" sz="quarter" idx="12"/>
          </p:nvPr>
        </p:nvSpPr>
        <p:spPr/>
        <p:txBody>
          <a:bodyPr/>
          <a:lstStyle/>
          <a:p>
            <a:fld id="{27B710B8-319D-4FCF-8738-D15D10F7CBCF}" type="slidenum">
              <a:rPr lang="en-US" smtClean="0"/>
              <a:t>‹#›</a:t>
            </a:fld>
            <a:endParaRPr lang="en-US"/>
          </a:p>
        </p:txBody>
      </p:sp>
    </p:spTree>
    <p:extLst>
      <p:ext uri="{BB962C8B-B14F-4D97-AF65-F5344CB8AC3E}">
        <p14:creationId xmlns:p14="http://schemas.microsoft.com/office/powerpoint/2010/main" val="112793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4D5D-4EE1-4D1E-A5BC-372AD6344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4A0627-5516-4B7C-BC65-8305ECD2B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C0AB3F-5EAA-4B40-9AB4-9A475BEC7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7FB9A-F1E4-47C1-A070-2A5B36AADA93}"/>
              </a:ext>
            </a:extLst>
          </p:cNvPr>
          <p:cNvSpPr>
            <a:spLocks noGrp="1"/>
          </p:cNvSpPr>
          <p:nvPr>
            <p:ph type="dt" sz="half" idx="10"/>
          </p:nvPr>
        </p:nvSpPr>
        <p:spPr/>
        <p:txBody>
          <a:bodyPr/>
          <a:lstStyle/>
          <a:p>
            <a:fld id="{52FF7493-62A4-44D1-81A1-D30DDBB976F0}" type="datetimeFigureOut">
              <a:rPr lang="en-US" smtClean="0"/>
              <a:t>9/16/2019</a:t>
            </a:fld>
            <a:endParaRPr lang="en-US"/>
          </a:p>
        </p:txBody>
      </p:sp>
      <p:sp>
        <p:nvSpPr>
          <p:cNvPr id="6" name="Footer Placeholder 5">
            <a:extLst>
              <a:ext uri="{FF2B5EF4-FFF2-40B4-BE49-F238E27FC236}">
                <a16:creationId xmlns:a16="http://schemas.microsoft.com/office/drawing/2014/main" id="{D7B46D07-3536-47A0-8C82-B656570D2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37ECE-8059-430A-807D-B2746A6DB4AD}"/>
              </a:ext>
            </a:extLst>
          </p:cNvPr>
          <p:cNvSpPr>
            <a:spLocks noGrp="1"/>
          </p:cNvSpPr>
          <p:nvPr>
            <p:ph type="sldNum" sz="quarter" idx="12"/>
          </p:nvPr>
        </p:nvSpPr>
        <p:spPr/>
        <p:txBody>
          <a:bodyPr/>
          <a:lstStyle/>
          <a:p>
            <a:fld id="{27B710B8-319D-4FCF-8738-D15D10F7CBCF}" type="slidenum">
              <a:rPr lang="en-US" smtClean="0"/>
              <a:t>‹#›</a:t>
            </a:fld>
            <a:endParaRPr lang="en-US"/>
          </a:p>
        </p:txBody>
      </p:sp>
    </p:spTree>
    <p:extLst>
      <p:ext uri="{BB962C8B-B14F-4D97-AF65-F5344CB8AC3E}">
        <p14:creationId xmlns:p14="http://schemas.microsoft.com/office/powerpoint/2010/main" val="260111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00FCD4-02CC-4BAE-A1FD-DE42495C85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E2B3AF-BE01-4861-A9BA-5F2C124E5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3B409-06AA-4893-B9D2-963426962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F7493-62A4-44D1-81A1-D30DDBB976F0}" type="datetimeFigureOut">
              <a:rPr lang="en-US" smtClean="0"/>
              <a:t>9/16/2019</a:t>
            </a:fld>
            <a:endParaRPr lang="en-US"/>
          </a:p>
        </p:txBody>
      </p:sp>
      <p:sp>
        <p:nvSpPr>
          <p:cNvPr id="5" name="Footer Placeholder 4">
            <a:extLst>
              <a:ext uri="{FF2B5EF4-FFF2-40B4-BE49-F238E27FC236}">
                <a16:creationId xmlns:a16="http://schemas.microsoft.com/office/drawing/2014/main" id="{7BF7A4F0-1720-4B22-80DC-415ACC2E1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0D3C2D-2A82-4719-803C-E283FF540A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710B8-319D-4FCF-8738-D15D10F7CBCF}" type="slidenum">
              <a:rPr lang="en-US" smtClean="0"/>
              <a:t>‹#›</a:t>
            </a:fld>
            <a:endParaRPr lang="en-US"/>
          </a:p>
        </p:txBody>
      </p:sp>
    </p:spTree>
    <p:extLst>
      <p:ext uri="{BB962C8B-B14F-4D97-AF65-F5344CB8AC3E}">
        <p14:creationId xmlns:p14="http://schemas.microsoft.com/office/powerpoint/2010/main" val="992266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tic1.squarespace.com/static/566ef8b4d8af107232d5358a/t/5b8847a8c2241b8686fcd05a/1535657953438/In+Plane+Sight.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F595-515C-4D59-B58A-FB589BFF7695}"/>
              </a:ext>
            </a:extLst>
          </p:cNvPr>
          <p:cNvSpPr>
            <a:spLocks noGrp="1"/>
          </p:cNvSpPr>
          <p:nvPr>
            <p:ph type="ctrTitle"/>
          </p:nvPr>
        </p:nvSpPr>
        <p:spPr/>
        <p:txBody>
          <a:bodyPr/>
          <a:lstStyle/>
          <a:p>
            <a:r>
              <a:rPr lang="en-US" dirty="0"/>
              <a:t>Peregrine</a:t>
            </a:r>
          </a:p>
        </p:txBody>
      </p:sp>
      <p:sp>
        <p:nvSpPr>
          <p:cNvPr id="3" name="Subtitle 2">
            <a:extLst>
              <a:ext uri="{FF2B5EF4-FFF2-40B4-BE49-F238E27FC236}">
                <a16:creationId xmlns:a16="http://schemas.microsoft.com/office/drawing/2014/main" id="{73105CEE-B731-4684-9BA6-217536F77401}"/>
              </a:ext>
            </a:extLst>
          </p:cNvPr>
          <p:cNvSpPr>
            <a:spLocks noGrp="1"/>
          </p:cNvSpPr>
          <p:nvPr>
            <p:ph type="subTitle" idx="1"/>
          </p:nvPr>
        </p:nvSpPr>
        <p:spPr/>
        <p:txBody>
          <a:bodyPr/>
          <a:lstStyle/>
          <a:p>
            <a:r>
              <a:rPr lang="en-US" dirty="0"/>
              <a:t>Nathan Justice</a:t>
            </a:r>
          </a:p>
          <a:p>
            <a:r>
              <a:rPr lang="en-US" sz="1800" dirty="0"/>
              <a:t>DATS 6501 - Capstone</a:t>
            </a:r>
          </a:p>
        </p:txBody>
      </p:sp>
    </p:spTree>
    <p:extLst>
      <p:ext uri="{BB962C8B-B14F-4D97-AF65-F5344CB8AC3E}">
        <p14:creationId xmlns:p14="http://schemas.microsoft.com/office/powerpoint/2010/main" val="219733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599C-D083-4172-BA82-4A114F14765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3EFBA60-4122-4E5B-8883-429DA70CB283}"/>
              </a:ext>
            </a:extLst>
          </p:cNvPr>
          <p:cNvSpPr>
            <a:spLocks noGrp="1"/>
          </p:cNvSpPr>
          <p:nvPr>
            <p:ph idx="1"/>
          </p:nvPr>
        </p:nvSpPr>
        <p:spPr/>
        <p:txBody>
          <a:bodyPr/>
          <a:lstStyle/>
          <a:p>
            <a:pPr marL="0" indent="0">
              <a:buNone/>
            </a:pPr>
            <a:r>
              <a:rPr lang="en-US" dirty="0"/>
              <a:t>Automatic dependent surveillance-broadcast (ADS-B), the burgeoning technology used to track and monitor airspace travel across the world, is a bountiful source of data broadcast over the air. Despite the abundance and accessibility, ADS-B data are often messy, incomplete, and difficult to use in their raw form. By implementing fixes to the data quality, useful tools can be developed to facilitate analysts' investigation into projects involving aircraft and airspace travel.</a:t>
            </a:r>
          </a:p>
        </p:txBody>
      </p:sp>
    </p:spTree>
    <p:extLst>
      <p:ext uri="{BB962C8B-B14F-4D97-AF65-F5344CB8AC3E}">
        <p14:creationId xmlns:p14="http://schemas.microsoft.com/office/powerpoint/2010/main" val="352627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9003-AB5B-44BA-906E-3D411179C594}"/>
              </a:ext>
            </a:extLst>
          </p:cNvPr>
          <p:cNvSpPr>
            <a:spLocks noGrp="1"/>
          </p:cNvSpPr>
          <p:nvPr>
            <p:ph type="title"/>
          </p:nvPr>
        </p:nvSpPr>
        <p:spPr/>
        <p:txBody>
          <a:bodyPr/>
          <a:lstStyle/>
          <a:p>
            <a:r>
              <a:rPr lang="en-US" dirty="0"/>
              <a:t>Disclosure</a:t>
            </a:r>
          </a:p>
        </p:txBody>
      </p:sp>
      <p:sp>
        <p:nvSpPr>
          <p:cNvPr id="3" name="Content Placeholder 2">
            <a:extLst>
              <a:ext uri="{FF2B5EF4-FFF2-40B4-BE49-F238E27FC236}">
                <a16:creationId xmlns:a16="http://schemas.microsoft.com/office/drawing/2014/main" id="{2AEF6DBA-40B9-4D55-8A40-C79FC90BB3CE}"/>
              </a:ext>
            </a:extLst>
          </p:cNvPr>
          <p:cNvSpPr>
            <a:spLocks noGrp="1"/>
          </p:cNvSpPr>
          <p:nvPr>
            <p:ph idx="1"/>
          </p:nvPr>
        </p:nvSpPr>
        <p:spPr/>
        <p:txBody>
          <a:bodyPr/>
          <a:lstStyle/>
          <a:p>
            <a:pPr marL="0" indent="0">
              <a:buNone/>
            </a:pPr>
            <a:r>
              <a:rPr lang="en-US" dirty="0"/>
              <a:t>This project is done in collaboration with the Center for Advanced Defense (C4ADS), under the direction and supervision of Data Machines Corp. (DMC), as part of a paid internship.</a:t>
            </a:r>
          </a:p>
        </p:txBody>
      </p:sp>
      <p:pic>
        <p:nvPicPr>
          <p:cNvPr id="1026" name="Picture 2" descr="Image result for c4ads">
            <a:extLst>
              <a:ext uri="{FF2B5EF4-FFF2-40B4-BE49-F238E27FC236}">
                <a16:creationId xmlns:a16="http://schemas.microsoft.com/office/drawing/2014/main" id="{F0FB29C5-4A2B-4A5B-A502-215C42AF0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33788"/>
            <a:ext cx="491490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 machines corp">
            <a:extLst>
              <a:ext uri="{FF2B5EF4-FFF2-40B4-BE49-F238E27FC236}">
                <a16:creationId xmlns:a16="http://schemas.microsoft.com/office/drawing/2014/main" id="{3B457730-F264-4EF9-ABC4-561A60D7C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0" y="2803424"/>
            <a:ext cx="6096000" cy="368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05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2FF4-40CA-4444-8009-D93415D8FC46}"/>
              </a:ext>
            </a:extLst>
          </p:cNvPr>
          <p:cNvSpPr>
            <a:spLocks noGrp="1"/>
          </p:cNvSpPr>
          <p:nvPr>
            <p:ph type="title"/>
          </p:nvPr>
        </p:nvSpPr>
        <p:spPr/>
        <p:txBody>
          <a:bodyPr/>
          <a:lstStyle/>
          <a:p>
            <a:r>
              <a:rPr lang="en-US" dirty="0"/>
              <a:t>ADS-B</a:t>
            </a:r>
          </a:p>
        </p:txBody>
      </p:sp>
      <p:pic>
        <p:nvPicPr>
          <p:cNvPr id="4" name="Picture 2" descr="Image result for adsb">
            <a:extLst>
              <a:ext uri="{FF2B5EF4-FFF2-40B4-BE49-F238E27FC236}">
                <a16:creationId xmlns:a16="http://schemas.microsoft.com/office/drawing/2014/main" id="{CEF5972B-43A7-486A-9A10-C3E335BFD5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2012" y="365125"/>
            <a:ext cx="8161788" cy="612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CDE92-0D87-4BAC-A17E-B1ED1E5EB90A}"/>
              </a:ext>
            </a:extLst>
          </p:cNvPr>
          <p:cNvSpPr>
            <a:spLocks noGrp="1"/>
          </p:cNvSpPr>
          <p:nvPr>
            <p:ph type="title"/>
          </p:nvPr>
        </p:nvSpPr>
        <p:spPr/>
        <p:txBody>
          <a:bodyPr/>
          <a:lstStyle/>
          <a:p>
            <a:r>
              <a:rPr lang="en-US" dirty="0"/>
              <a:t>Problem Elaboration</a:t>
            </a:r>
          </a:p>
        </p:txBody>
      </p:sp>
      <p:sp>
        <p:nvSpPr>
          <p:cNvPr id="3" name="Content Placeholder 2">
            <a:extLst>
              <a:ext uri="{FF2B5EF4-FFF2-40B4-BE49-F238E27FC236}">
                <a16:creationId xmlns:a16="http://schemas.microsoft.com/office/drawing/2014/main" id="{8F726476-1943-4ACF-B63E-FAFC67B940BF}"/>
              </a:ext>
            </a:extLst>
          </p:cNvPr>
          <p:cNvSpPr>
            <a:spLocks noGrp="1"/>
          </p:cNvSpPr>
          <p:nvPr>
            <p:ph idx="1"/>
          </p:nvPr>
        </p:nvSpPr>
        <p:spPr/>
        <p:txBody>
          <a:bodyPr/>
          <a:lstStyle/>
          <a:p>
            <a:r>
              <a:rPr lang="en-US" dirty="0"/>
              <a:t>C4ADS is a "nonprofit organization dedicated to providing data-driven analysis and evidence-based reporting on global conflict and transnational security issues".</a:t>
            </a:r>
          </a:p>
          <a:p>
            <a:pPr lvl="1"/>
            <a:r>
              <a:rPr lang="en-US" dirty="0"/>
              <a:t>team of investigative analysts</a:t>
            </a:r>
          </a:p>
          <a:p>
            <a:pPr lvl="2"/>
            <a:r>
              <a:rPr lang="en-US" dirty="0"/>
              <a:t>research area: organized crime and nefarious actors</a:t>
            </a:r>
          </a:p>
          <a:p>
            <a:pPr lvl="1"/>
            <a:r>
              <a:rPr lang="en-US" dirty="0"/>
              <a:t>partnership with ADS-B Exchange</a:t>
            </a:r>
          </a:p>
          <a:p>
            <a:pPr lvl="2"/>
            <a:r>
              <a:rPr lang="en-US" dirty="0"/>
              <a:t>major prior success, but arduous work</a:t>
            </a:r>
          </a:p>
          <a:p>
            <a:pPr lvl="2"/>
            <a:r>
              <a:rPr lang="en-US" dirty="0"/>
              <a:t>unfiltered and unedited streams missing key features</a:t>
            </a:r>
          </a:p>
          <a:p>
            <a:pPr lvl="1"/>
            <a:endParaRPr lang="en-US" dirty="0"/>
          </a:p>
        </p:txBody>
      </p:sp>
    </p:spTree>
    <p:extLst>
      <p:ext uri="{BB962C8B-B14F-4D97-AF65-F5344CB8AC3E}">
        <p14:creationId xmlns:p14="http://schemas.microsoft.com/office/powerpoint/2010/main" val="231018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D572-497F-4B7B-A57C-586F64475AC0}"/>
              </a:ext>
            </a:extLst>
          </p:cNvPr>
          <p:cNvSpPr>
            <a:spLocks noGrp="1"/>
          </p:cNvSpPr>
          <p:nvPr>
            <p:ph type="title"/>
          </p:nvPr>
        </p:nvSpPr>
        <p:spPr/>
        <p:txBody>
          <a:bodyPr/>
          <a:lstStyle/>
          <a:p>
            <a:r>
              <a:rPr lang="en-US" dirty="0"/>
              <a:t>Problem Elaboration </a:t>
            </a:r>
            <a:r>
              <a:rPr lang="en-US" dirty="0" err="1"/>
              <a:t>cont</a:t>
            </a:r>
            <a:endParaRPr lang="en-US" dirty="0"/>
          </a:p>
        </p:txBody>
      </p:sp>
      <p:sp>
        <p:nvSpPr>
          <p:cNvPr id="3" name="Content Placeholder 2">
            <a:extLst>
              <a:ext uri="{FF2B5EF4-FFF2-40B4-BE49-F238E27FC236}">
                <a16:creationId xmlns:a16="http://schemas.microsoft.com/office/drawing/2014/main" id="{0DFE0A62-2E20-4747-B0F3-30DDDA035CF3}"/>
              </a:ext>
            </a:extLst>
          </p:cNvPr>
          <p:cNvSpPr>
            <a:spLocks noGrp="1"/>
          </p:cNvSpPr>
          <p:nvPr>
            <p:ph idx="1"/>
          </p:nvPr>
        </p:nvSpPr>
        <p:spPr/>
        <p:txBody>
          <a:bodyPr/>
          <a:lstStyle/>
          <a:p>
            <a:pPr marL="0" indent="0">
              <a:buNone/>
            </a:pPr>
            <a:r>
              <a:rPr lang="en-US" dirty="0"/>
              <a:t>Project Goals:</a:t>
            </a:r>
          </a:p>
          <a:p>
            <a:pPr marL="514350" indent="-514350">
              <a:buFont typeface="+mj-lt"/>
              <a:buAutoNum type="arabicPeriod"/>
            </a:pPr>
            <a:r>
              <a:rPr lang="en-US" dirty="0"/>
              <a:t>improve the quality of the existing ADS-B data and engineer new features woefully lacking in its current form</a:t>
            </a:r>
          </a:p>
          <a:p>
            <a:pPr marL="514350" indent="-514350">
              <a:buFont typeface="+mj-lt"/>
              <a:buAutoNum type="arabicPeriod"/>
            </a:pPr>
            <a:r>
              <a:rPr lang="en-US" dirty="0"/>
              <a:t>develop an application informed by user-stories that will facilitate the way C4ADS analysts utilize ADS-B data</a:t>
            </a:r>
          </a:p>
          <a:p>
            <a:pPr marL="514350" indent="-514350">
              <a:buFont typeface="+mj-lt"/>
              <a:buAutoNum type="arabicPeriod"/>
            </a:pPr>
            <a:r>
              <a:rPr lang="en-US" dirty="0"/>
              <a:t>(stretch) implement features that allow client-specific questions to be investigated</a:t>
            </a:r>
          </a:p>
        </p:txBody>
      </p:sp>
    </p:spTree>
    <p:extLst>
      <p:ext uri="{BB962C8B-B14F-4D97-AF65-F5344CB8AC3E}">
        <p14:creationId xmlns:p14="http://schemas.microsoft.com/office/powerpoint/2010/main" val="160722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C1BE-81C7-43E0-A413-BE80EB2A714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09C9C6A-F485-4E3B-85DC-D462B3919EE9}"/>
              </a:ext>
            </a:extLst>
          </p:cNvPr>
          <p:cNvSpPr>
            <a:spLocks noGrp="1"/>
          </p:cNvSpPr>
          <p:nvPr>
            <p:ph idx="1"/>
          </p:nvPr>
        </p:nvSpPr>
        <p:spPr/>
        <p:txBody>
          <a:bodyPr/>
          <a:lstStyle/>
          <a:p>
            <a:r>
              <a:rPr lang="en-US" dirty="0"/>
              <a:t> </a:t>
            </a:r>
            <a:r>
              <a:rPr lang="en-US" dirty="0" err="1"/>
              <a:t>Tesi</a:t>
            </a:r>
            <a:r>
              <a:rPr lang="en-US" dirty="0"/>
              <a:t>, S., &amp; </a:t>
            </a:r>
            <a:r>
              <a:rPr lang="en-US" dirty="0" err="1"/>
              <a:t>Pleninger</a:t>
            </a:r>
            <a:r>
              <a:rPr lang="en-US" dirty="0"/>
              <a:t>, S. (2017). Analysis of Quality Indicators in ADS-B Messages. MAD-Magazine of Aviation Development, 5(3), 6-12.</a:t>
            </a:r>
          </a:p>
          <a:p>
            <a:r>
              <a:rPr lang="da-DK" dirty="0"/>
              <a:t>Syd Ali, B., Schuster, W., Ochieng, W. et al. </a:t>
            </a:r>
            <a:r>
              <a:rPr lang="en-US" dirty="0"/>
              <a:t>Analysis of anomalies in ADS-B and its GPS data.</a:t>
            </a:r>
            <a:r>
              <a:rPr lang="da-DK" dirty="0"/>
              <a:t> GPS Solut (2016) 20: 429.</a:t>
            </a:r>
          </a:p>
          <a:p>
            <a:r>
              <a:rPr lang="en-US" dirty="0">
                <a:hlinkClick r:id="rId2"/>
              </a:rPr>
              <a:t>https://static1.squarespace.com/static/566ef8b4d8af107232d5358a/t/5b8847a8c2241b8686fcd05a/1535657953438/In+Plane+Sight.</a:t>
            </a:r>
            <a:r>
              <a:rPr lang="en-US">
                <a:hlinkClick r:id="rId2"/>
              </a:rPr>
              <a:t>pdf</a:t>
            </a:r>
            <a:r>
              <a:rPr lang="en-US"/>
              <a:t>  </a:t>
            </a:r>
            <a:endParaRPr lang="en-US" dirty="0"/>
          </a:p>
        </p:txBody>
      </p:sp>
    </p:spTree>
    <p:extLst>
      <p:ext uri="{BB962C8B-B14F-4D97-AF65-F5344CB8AC3E}">
        <p14:creationId xmlns:p14="http://schemas.microsoft.com/office/powerpoint/2010/main" val="483098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323</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Peregrine</vt:lpstr>
      <vt:lpstr>Problem Statement</vt:lpstr>
      <vt:lpstr>Disclosure</vt:lpstr>
      <vt:lpstr>ADS-B</vt:lpstr>
      <vt:lpstr>Problem Elaboration</vt:lpstr>
      <vt:lpstr>Problem Elaboration cont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Peregrine</dc:title>
  <dc:creator>Nathan Justice</dc:creator>
  <cp:lastModifiedBy>Nathan Justice</cp:lastModifiedBy>
  <cp:revision>10</cp:revision>
  <dcterms:created xsi:type="dcterms:W3CDTF">2019-09-16T16:51:05Z</dcterms:created>
  <dcterms:modified xsi:type="dcterms:W3CDTF">2019-09-16T17:40:46Z</dcterms:modified>
</cp:coreProperties>
</file>