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battle 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412424"/>
          </a:xfrm>
        </p:spPr>
        <p:txBody>
          <a:bodyPr numCol="2">
            <a:normAutofit/>
          </a:bodyPr>
          <a:lstStyle/>
          <a:p>
            <a:pPr marL="1714500" algn="l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58137"/>
              </p:ext>
            </p:extLst>
          </p:nvPr>
        </p:nvGraphicFramePr>
        <p:xfrm>
          <a:off x="2821364" y="3641265"/>
          <a:ext cx="65577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868">
                  <a:extLst>
                    <a:ext uri="{9D8B030D-6E8A-4147-A177-3AD203B41FA5}">
                      <a16:colId xmlns:a16="http://schemas.microsoft.com/office/drawing/2014/main" val="147455886"/>
                    </a:ext>
                  </a:extLst>
                </a:gridCol>
                <a:gridCol w="3278868">
                  <a:extLst>
                    <a:ext uri="{9D8B030D-6E8A-4147-A177-3AD203B41FA5}">
                      <a16:colId xmlns:a16="http://schemas.microsoft.com/office/drawing/2014/main" val="2167586013"/>
                    </a:ext>
                  </a:extLst>
                </a:gridCol>
              </a:tblGrid>
              <a:tr h="267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MSSV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59591"/>
                  </a:ext>
                </a:extLst>
              </a:tr>
              <a:tr h="267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1412168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 Thanh </a:t>
                      </a:r>
                      <a:r>
                        <a:rPr lang="en-US" sz="1400" dirty="0" err="1" smtClean="0"/>
                        <a:t>Hieu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11391"/>
                  </a:ext>
                </a:extLst>
              </a:tr>
              <a:tr h="267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1412180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Nguyen Thai Hoang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67013"/>
                  </a:ext>
                </a:extLst>
              </a:tr>
              <a:tr h="267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1412175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 </a:t>
                      </a:r>
                      <a:r>
                        <a:rPr lang="en-US" sz="1400" dirty="0" err="1" smtClean="0"/>
                        <a:t>Hiep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49372"/>
                  </a:ext>
                </a:extLst>
              </a:tr>
              <a:tr h="2677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1712414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Nguyen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Dinh</a:t>
                      </a:r>
                      <a:r>
                        <a:rPr lang="en-US" sz="1400" baseline="0" dirty="0" smtClean="0"/>
                        <a:t> Han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1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7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8" t="20855" r="6957" b="10984"/>
          <a:stretch/>
        </p:blipFill>
        <p:spPr>
          <a:xfrm>
            <a:off x="1845128" y="2579863"/>
            <a:ext cx="1975757" cy="3508236"/>
          </a:xfrm>
          <a:prstGeom prst="rect">
            <a:avLst/>
          </a:prstGeom>
        </p:spPr>
      </p:pic>
      <p:pic>
        <p:nvPicPr>
          <p:cNvPr id="1026" name="Picture 2" descr="Kết quả hình ảnh cho BẢO VỆ RỪNG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7" r="16283"/>
          <a:stretch/>
        </p:blipFill>
        <p:spPr bwMode="auto">
          <a:xfrm>
            <a:off x="4212771" y="2579863"/>
            <a:ext cx="3371851" cy="350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galaxy note 10 plu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2635" r="3420" b="2752"/>
          <a:stretch/>
        </p:blipFill>
        <p:spPr bwMode="auto">
          <a:xfrm>
            <a:off x="7976508" y="2579863"/>
            <a:ext cx="3238946" cy="33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49" y="2597115"/>
            <a:ext cx="1465717" cy="14657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196" y="4691769"/>
            <a:ext cx="1376382" cy="1376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78" y="4715913"/>
            <a:ext cx="1376382" cy="1376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149" y="4691769"/>
            <a:ext cx="1376382" cy="1376382"/>
          </a:xfrm>
          <a:prstGeom prst="rect">
            <a:avLst/>
          </a:prstGeom>
        </p:spPr>
      </p:pic>
      <p:pic>
        <p:nvPicPr>
          <p:cNvPr id="2050" name="Picture 2" descr="History Folder Graphit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60" y="2499209"/>
            <a:ext cx="1563623" cy="15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0" y="2043546"/>
            <a:ext cx="3858094" cy="38580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08982" y="5282106"/>
            <a:ext cx="5206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Paper Battle ship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3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20378 0.068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11094 -0.229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-1148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0313 -0.225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127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11368 -0.230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-1152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23425 0.076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25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Paper battle ship</vt:lpstr>
      <vt:lpstr>IDEA</vt:lpstr>
      <vt:lpstr>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battle ship</dc:title>
  <dc:creator>Thanh Hiếu Võ</dc:creator>
  <cp:lastModifiedBy>Thanh Hiếu Võ</cp:lastModifiedBy>
  <cp:revision>5</cp:revision>
  <dcterms:created xsi:type="dcterms:W3CDTF">2019-11-19T05:10:00Z</dcterms:created>
  <dcterms:modified xsi:type="dcterms:W3CDTF">2019-11-19T06:29:10Z</dcterms:modified>
</cp:coreProperties>
</file>