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Int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-regular.fntdata"/><Relationship Id="rId12" Type="http://schemas.openxmlformats.org/officeDocument/2006/relationships/slide" Target="slides/slide6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6" Type="http://schemas.openxmlformats.org/officeDocument/2006/relationships/font" Target="fonts/Int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409547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409547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4095471c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4095471c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4095471c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4095471c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4095471c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4095471c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4095471c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4095471c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4095471c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4095471c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3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30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30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3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3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3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3" name="Google Shape;243;p34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4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4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7" name="Google Shape;247;p34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4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1" name="Google Shape;251;p34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2" name="Google Shape;252;p34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4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5" name="Google Shape;255;p34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5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5" name="Google Shape;265;p35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5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7" name="Google Shape;267;p35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5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9" name="Google Shape;269;p35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35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1" name="Google Shape;271;p35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35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5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5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5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5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5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5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6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3" name="Google Shape;35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2" name="Google Shape;37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" name="Google Shape;37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0" name="Google Shape;38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59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9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CloudTrack: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App Project</a:t>
            </a:r>
            <a:endParaRPr/>
          </a:p>
        </p:txBody>
      </p:sp>
      <p:sp>
        <p:nvSpPr>
          <p:cNvPr id="410" name="Google Shape;410;p5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11" name="Google Shape;411;p5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12" name="Google Shape;412;p59"/>
          <p:cNvSpPr txBox="1"/>
          <p:nvPr>
            <p:ph idx="4" type="title"/>
          </p:nvPr>
        </p:nvSpPr>
        <p:spPr>
          <a:xfrm>
            <a:off x="288625" y="4778975"/>
            <a:ext cx="4227300" cy="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space for legal copy. State whether the information is confidential and how it's intended to be used.</a:t>
            </a:r>
            <a:endParaRPr/>
          </a:p>
        </p:txBody>
      </p:sp>
      <p:cxnSp>
        <p:nvCxnSpPr>
          <p:cNvPr id="413" name="Google Shape;413;p59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>
            <a:off x="283884" y="167406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9" name="Google Shape;419;p60"/>
          <p:cNvCxnSpPr/>
          <p:nvPr/>
        </p:nvCxnSpPr>
        <p:spPr>
          <a:xfrm>
            <a:off x="283850" y="2337356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60"/>
          <p:cNvCxnSpPr/>
          <p:nvPr/>
        </p:nvCxnSpPr>
        <p:spPr>
          <a:xfrm>
            <a:off x="283850" y="15555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0"/>
          <p:cNvCxnSpPr/>
          <p:nvPr/>
        </p:nvCxnSpPr>
        <p:spPr>
          <a:xfrm>
            <a:off x="283850" y="3900899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0"/>
          <p:cNvCxnSpPr/>
          <p:nvPr/>
        </p:nvCxnSpPr>
        <p:spPr>
          <a:xfrm>
            <a:off x="283850" y="3119127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60"/>
          <p:cNvSpPr/>
          <p:nvPr/>
        </p:nvSpPr>
        <p:spPr>
          <a:xfrm>
            <a:off x="283884" y="245582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60"/>
          <p:cNvSpPr/>
          <p:nvPr/>
        </p:nvSpPr>
        <p:spPr>
          <a:xfrm>
            <a:off x="283884" y="323761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60"/>
          <p:cNvSpPr/>
          <p:nvPr/>
        </p:nvSpPr>
        <p:spPr>
          <a:xfrm>
            <a:off x="283884" y="401937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60"/>
          <p:cNvSpPr txBox="1"/>
          <p:nvPr>
            <p:ph type="title"/>
          </p:nvPr>
        </p:nvSpPr>
        <p:spPr>
          <a:xfrm>
            <a:off x="283850" y="2859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27" name="Google Shape;427;p6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6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29" name="Google Shape;429;p6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30" name="Google Shape;430;p6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431" name="Google Shape;431;p6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sp>
        <p:nvSpPr>
          <p:cNvPr id="432" name="Google Shape;432;p6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433" name="Google Shape;433;p6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sp>
        <p:nvSpPr>
          <p:cNvPr id="434" name="Google Shape;434;p6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6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sp>
        <p:nvSpPr>
          <p:cNvPr id="436" name="Google Shape;436;p6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37" name="Google Shape;437;p6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cxnSp>
        <p:nvCxnSpPr>
          <p:cNvPr id="438" name="Google Shape;438;p60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/>
          <p:nvPr/>
        </p:nvSpPr>
        <p:spPr>
          <a:xfrm>
            <a:off x="4629750" y="3219178"/>
            <a:ext cx="4229700" cy="145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61"/>
          <p:cNvSpPr/>
          <p:nvPr/>
        </p:nvSpPr>
        <p:spPr>
          <a:xfrm>
            <a:off x="4629750" y="3217800"/>
            <a:ext cx="42297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61"/>
          <p:cNvSpPr txBox="1"/>
          <p:nvPr>
            <p:ph type="title"/>
          </p:nvPr>
        </p:nvSpPr>
        <p:spPr>
          <a:xfrm>
            <a:off x="284850" y="474875"/>
            <a:ext cx="58011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make a Weather App?</a:t>
            </a:r>
            <a:endParaRPr/>
          </a:p>
        </p:txBody>
      </p:sp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61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48" name="Google Shape;448;p6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purpose of this project was to create a simple and effective free app for people to get weather </a:t>
            </a:r>
            <a:r>
              <a:rPr lang="en">
                <a:solidFill>
                  <a:schemeClr val="dk1"/>
                </a:solidFill>
              </a:rPr>
              <a:t>services, especially when in new places.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61"/>
          <p:cNvSpPr/>
          <p:nvPr/>
        </p:nvSpPr>
        <p:spPr>
          <a:xfrm rot="5400000">
            <a:off x="5426760" y="997234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51" name="Google Shape;451;p61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61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61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61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62"/>
          <p:cNvSpPr txBox="1"/>
          <p:nvPr>
            <p:ph type="title"/>
          </p:nvPr>
        </p:nvSpPr>
        <p:spPr>
          <a:xfrm>
            <a:off x="283850" y="285900"/>
            <a:ext cx="56742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components of CloudTrack?</a:t>
            </a:r>
            <a:endParaRPr/>
          </a:p>
        </p:txBody>
      </p:sp>
      <p:sp>
        <p:nvSpPr>
          <p:cNvPr id="461" name="Google Shape;461;p6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62" name="Google Shape;462;p6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24574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Cloudtrack allows you to save different places you frequent so you can get the weather quickly and </a:t>
            </a:r>
            <a:r>
              <a:rPr lang="en"/>
              <a:t>efficiently.</a:t>
            </a:r>
            <a:endParaRPr/>
          </a:p>
        </p:txBody>
      </p:sp>
      <p:sp>
        <p:nvSpPr>
          <p:cNvPr id="464" name="Google Shape;464;p62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are set up to send out in case the weather changes in an area previously saved.</a:t>
            </a:r>
            <a:endParaRPr/>
          </a:p>
        </p:txBody>
      </p:sp>
      <p:sp>
        <p:nvSpPr>
          <p:cNvPr id="465" name="Google Shape;465;p62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used will track weather across the world, </a:t>
            </a:r>
            <a:r>
              <a:rPr lang="en"/>
              <a:t>wherever</a:t>
            </a:r>
            <a:r>
              <a:rPr lang="en"/>
              <a:t> you are. </a:t>
            </a: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2456701" y="3100825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62"/>
          <p:cNvSpPr/>
          <p:nvPr/>
        </p:nvSpPr>
        <p:spPr>
          <a:xfrm>
            <a:off x="4655042" y="3100836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62"/>
          <p:cNvSpPr/>
          <p:nvPr/>
        </p:nvSpPr>
        <p:spPr>
          <a:xfrm>
            <a:off x="6801409" y="3100825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69" name="Google Shape;469;p62"/>
          <p:cNvCxnSpPr/>
          <p:nvPr/>
        </p:nvCxnSpPr>
        <p:spPr>
          <a:xfrm>
            <a:off x="283850" y="291015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62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63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63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63"/>
          <p:cNvSpPr/>
          <p:nvPr/>
        </p:nvSpPr>
        <p:spPr>
          <a:xfrm>
            <a:off x="284850" y="26362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63"/>
          <p:cNvSpPr/>
          <p:nvPr/>
        </p:nvSpPr>
        <p:spPr>
          <a:xfrm>
            <a:off x="284850" y="37169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79" name="Google Shape;479;p63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63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63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63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3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63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63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6" name="Google Shape;486;p63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6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63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89" name="Google Shape;489;p63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90" name="Google Shape;490;p63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Steps</a:t>
            </a:r>
            <a:endParaRPr/>
          </a:p>
        </p:txBody>
      </p:sp>
      <p:sp>
        <p:nvSpPr>
          <p:cNvPr id="491" name="Google Shape;491;p63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phase for all of the code’s classes and how they will be added starts the process.</a:t>
            </a:r>
            <a:endParaRPr/>
          </a:p>
        </p:txBody>
      </p:sp>
      <p:sp>
        <p:nvSpPr>
          <p:cNvPr id="492" name="Google Shape;492;p63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stars after the process is outlined. The main dart files are created along with its branches.</a:t>
            </a:r>
            <a:endParaRPr/>
          </a:p>
        </p:txBody>
      </p:sp>
      <p:sp>
        <p:nvSpPr>
          <p:cNvPr id="493" name="Google Shape;493;p63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 regarding layout and notifications are finalized before the code is added to the GitHub.</a:t>
            </a:r>
            <a:endParaRPr/>
          </a:p>
        </p:txBody>
      </p:sp>
      <p:sp>
        <p:nvSpPr>
          <p:cNvPr id="494" name="Google Shape;494;p63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95" name="Google Shape;495;p63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96" name="Google Shape;496;p63"/>
          <p:cNvSpPr txBox="1"/>
          <p:nvPr>
            <p:ph idx="14" type="subTitle"/>
          </p:nvPr>
        </p:nvSpPr>
        <p:spPr>
          <a:xfrm>
            <a:off x="1644838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p64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64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64"/>
          <p:cNvSpPr/>
          <p:nvPr/>
        </p:nvSpPr>
        <p:spPr>
          <a:xfrm>
            <a:off x="1736388" y="26362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64"/>
          <p:cNvSpPr/>
          <p:nvPr/>
        </p:nvSpPr>
        <p:spPr>
          <a:xfrm>
            <a:off x="3185700" y="37169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05" name="Google Shape;505;p64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64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64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4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4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6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64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512" name="Google Shape;512;p6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13" name="Google Shape;513;p64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4" name="Google Shape;514;p64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</a:t>
            </a:r>
            <a:r>
              <a:rPr lang="en"/>
              <a:t> the APIs to the app to get the updates required multiple reattempts.</a:t>
            </a:r>
            <a:endParaRPr/>
          </a:p>
        </p:txBody>
      </p:sp>
      <p:sp>
        <p:nvSpPr>
          <p:cNvPr id="515" name="Google Shape;515;p64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Producing visual notifications was difficult as well.</a:t>
            </a:r>
            <a:endParaRPr/>
          </a:p>
        </p:txBody>
      </p:sp>
      <p:sp>
        <p:nvSpPr>
          <p:cNvPr id="516" name="Google Shape;516;p64"/>
          <p:cNvSpPr txBox="1"/>
          <p:nvPr>
            <p:ph type="title"/>
          </p:nvPr>
        </p:nvSpPr>
        <p:spPr>
          <a:xfrm>
            <a:off x="283850" y="285900"/>
            <a:ext cx="56742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have any Challenges?</a:t>
            </a:r>
            <a:endParaRPr/>
          </a:p>
        </p:txBody>
      </p:sp>
      <p:sp>
        <p:nvSpPr>
          <p:cNvPr id="517" name="Google Shape;517;p64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challenge was the hardware. The flutter create struggled to connect and make the app run</a:t>
            </a:r>
            <a:endParaRPr/>
          </a:p>
        </p:txBody>
      </p:sp>
      <p:sp>
        <p:nvSpPr>
          <p:cNvPr id="518" name="Google Shape;518;p64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9" name="Google Shape;519;p64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