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5" r:id="rId4"/>
    <p:sldId id="258" r:id="rId5"/>
    <p:sldId id="262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00D0"/>
    <a:srgbClr val="A9CECA"/>
    <a:srgbClr val="A9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9:11:03.448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20,'-2'88,"4"88,5-75,-8 154,-5-56,-1-298,20-112,-13 209,2-52,-2 51,0 0,0 0,0 0,-1 0,0 0,1 0,-1 0,0 0,0 0,0 0,-1 0,1 1,-1-1,-2-3,3 7,0 0,1 0,-1 0,1 0,-1 0,1 0,-1 0,1 0,0 1,-1-1,1 0,0 0,0 0,0 1,0-1,0 1,0 2,-1-22,8-395,-7 412,0 1,0-1,1 0,-1 0,0 0,0 0,1 0,-1 1,1-1,-1 0,1 0,-1 0,1 1,-1-1,1 0,0 1,-1-1,1 1,0-1,-1 1,1-1,0 1,0-1,0 1,0-1,-1 1,1 0,0 0,0 0,0-1,0 1,0 0,0 0,0 0,0 0,-1 0,1 0,1 1,49 6,-22-2,-4-5,19 2,-42-1,0 0,0 0,0 0,-1 0,1 0,0 0,0 1,-1-1,1 0,0 1,-1 0,1-1,-1 1,0 0,0 0,0-1,0 1,2 4,7 30,5 11,-14-45,0 0,1-1,-1 1,0 0,1 0,-1-1,1 1,-1-1,1 1,-1-1,1 0,0 1,0-1,0 0,0 0,0 0,0-1,0 1,3 0,10-8,-14 6,0 0,0 0,0 0,0 1,1-1,-1 0,0 1,0-1,0 0,1 1,-1-1,0 1,1 0,-1-1,0 1,1 0,-1 0,0 0,3 0,0 2,-1-1,1 0,-1 1,0 0,0 0,1 0,-1 0,0 1,-1-1,1 1,4 5,-4-5,0 1,0-1,0 0,1 0,-1 0,1-1,0 1,0-1,5 2,-1 0,0 0,0 1,-1 0,1 0,-1 0,0 1,-1 0,11 13,-9-11,0 0,0 0,1-1,0 0,13 8,210 101,-201-98,-1 2,40 32,-34-24,-26-21,0 0,0 0,-1 1,0 1,11 13,-19-21,0 1,1-1,-1 1,0-1,-1 0,1 1,0 0,0-1,-1 1,1-1,-1 1,1 0,-1 0,0-1,1 1,-1 0,0 0,0-1,0 1,-1 0,1 0,0-1,-1 1,1 0,-1-1,1 1,-1 0,0-1,0 1,0-1,0 1,0-1,0 0,-2 3,0-2,0 0,-1 0,1 0,-1 0,1 0,-1-1,0 1,0-1,0 0,1-1,-1 1,0 0,-8-1,-461 6,627 14,-69-15,-51-5,-1 1,1 2,-1 2,1 0,50 18,-82-23,-1 0,0 0,0 1,1-1,-1 1,0-1,0 1,1-1,-1 1,0 0,0 0,0-1,0 1,0 0,0 0,0 0,-1 0,1 0,0 0,0 1,-1-1,1 0,-1 0,1 0,0 2,-2-2,0 0,1 1,-1-1,0 0,0-1,0 1,0 0,0 0,0 0,0-1,0 1,0 0,-1-1,1 1,0-1,0 1,0-1,-1 0,1 1,0-1,-1 0,1 0,0 0,-1 0,-1 0,-358 0,360 0,1 0,-1 0,1 0,-1 0,0 0,1 0,-1 0,0 0,1 0,-1 0,1 0,-1 0,0-1,1 1,-1 0,1 0,-1-1,1 1,-1 0,0-1,1 1,0-1,-1 1,1-1,-1 1,1-1,-1 1,1-1,0 1,0-1,-1 1,1-1,0 1,0-1,-1-1,12-21,30-16,-37 36,2-2,0 1,0 0,0 1,1-1,-1 1,1 0,0 1,8-3,-17 8,1 0,0-1,-1 0,1 1,-1-1,0 0,0 0,0 0,0 0,-4 2,3-1,-31 22,33-24,-1 0,1 0,-1 0,1 0,-1 0,1 0,-1-1,0 1,1 0,-1-1,0 0,1 1,-1-1,0 0,0 0,1 0,-1 0,-2 0,3-1,1 0,-1 0,1 0,-1 1,1-1,-1 0,1 0,0 0,0 0,0 0,-1 0,1 1,0-1,0 0,0 0,0 0,0 0,1 0,-1 0,0 0,0 0,1 0,-1 1,0-1,1 0,0-1,11-26,-10 25,4-11,1 1,0 1,1-1,1 2,0-1,0 1,1 0,1 1,-1 0,2 1,-1 0,2 1,13-8,-26 16,1 0,-1-1,1 1,-1 0,1 0,-1 0,1 0,-1 0,1 0,-1 0,1 0,-1 0,1 0,-1 0,1 0,-1 0,1 1,-1-1,1 0,-1 0,1 0,-1 1,0-1,1 0,-1 1,1-1,-1 0,0 1,1-1,-1 1,10 20,-1 32,-8-44,-1-8,0-1,0 0,1 0,-1 1,0-1,0 0,0 0,0 0,0 1,0-1,0 0,0 0,0 1,-1-1,1 0,0 0,0 1,0-1,0 0,0 0,0 0,0 1,0-1,-1 0,1 0,0 0,0 0,0 1,0-1,-1 0,1 0,0 0,0 0,-1 0,1 0,0 0,0 0,0 1,-1-1,1 0,0 0,-1 0,-14-4,-30-20,21 11,21 12,-21-10,0 0,-1 2,-37-8,55 15,0 1,0 0,0 1,0-1,0 1,0 1,1-1,-1 1,0 1,0-1,0 1,0 0,1 1,-1-1,1 1,0 1,0-1,-6 5,12-8,0 1,0-1,0 0,0 0,0 0,-1 0,1 0,0 1,0-1,0 0,0 0,0 0,-1 0,1 0,0 0,0 0,0 0,-1 0,1 0,0 0,0 1,0-1,0 0,-1 0,1 0,0 0,0-1,0 1,-1 0,1 0,0 0,0 0,0 0,0 0,-1 0,1 0,0 0,0 0,0 0,0-1,-1 1,1 0,0 0,0 0,0 0,0 0,0-1,0 1,-1 0,1-15,7-28,-5 32,1-3,-1 0,-1 0,0-1,-1 1,-2-22,1 32,1 0,-1 0,-1 0,1 0,0 0,-1 0,0 0,0 1,0-1,-1 1,1-1,-1 1,1 0,-1 0,0 0,-1 0,1 1,0-1,-1 1,1 0,-1 0,0 0,-4-1,-25-12,-59-35,77 41,13 7,0 1,0 0,0-1,0 1,0 0,0 0,0 1,0-1,0 0,-1 1,1-1,0 1,0 0,-1 0,1 0,0 0,-1 0,-3 1,5 0,-1 0,1 0,0 1,-1-1,1 0,0 1,0-1,0 1,0-1,0 1,1-1,-1 1,0 0,1 0,-1-1,1 1,-1 0,1 0,0-1,0 1,0 0,0 0,0 2,8 207,-13-235,0 0,-1 1,-1 0,-18-39,12 33,2 0,1-1,-7-40,16 69,1 1,0-1,0 0,0 0,0 1,-1-1,1 0,0 0,0 1,0-1,0 0,1 0,-1 1,0-1,0 0,0 0,1 1,-1-1,0 0,1 1,-1-1,0 0,1 1,0-2,14 6,15 25,-21-11,0 1,-1 0,0 0,-2 1,0-1,-2 1,5 36,-3 147,-7-161,1-42,0 0,0 0,0 0,0 0,0 0,0 0,0-1,0 1,0 0,0 0,0 0,0 0,-1 0,1 0,0 0,0 0,0 0,0 0,0 0,0 0,0 0,0 0,-1 0,1 0,0 0,0 0,0 0,0 0,0 0,0 0,0 0,0 0,-1 0,1 0,0 0,0 0,0 0,0 0,0 0,0 0,0 0,0 0,0 0,-1 0,1 1,0-1,0 0,0 0,0 0,0 0,0 0,0 0,0 0,0 0,0 0,0 1,0-1,0 0,-11-16,-7-21,12 17,0 0,1 0,1 0,0-1,2 1,0-1,2 0,4-41,-2 84,-3 20,-7-10,-1 0,-16 37,-2 6,43-179,-12 88,-2 6,0 0,1 1,0-1,1 0,0 1,0 0,1 0,0 0,8-10,-13 19,1-1,-1 1,0-1,1 1,-1 0,0-1,1 1,-1 0,0 0,1-1,-1 1,1 0,-1 0,1 0,-1-1,0 1,1 0,-1 0,1 0,-1 0,1 0,-1 0,1 0,-1 0,1 0,-1 0,1 0,-1 0,1 0,-1 0,0 1,1-1,-1 0,1 0,-1 0,1 1,8 19,-4 24,-5-25,1 47,-10 99,9-165,0 0,0 0,0 0,0 0,0 0,0-1,0 1,0 0,-1 0,1 0,0 0,0 0,0 0,0 0,0 0,0-1,0 1,-1 0,1 0,0 0,0 0,0 0,0 0,0 0,0 0,-1 0,1 0,0 0,0 0,0 0,0 0,0 0,-1 0,1 0,0 0,0 0,0 0,0 0,0 0,0 0,-1 0,1 1,0-1,0 0,0 0,0 0,0 0,0 0,0 0,0 0,-1 0,1 1,0-1,0 0,0 0,0 0,0 0,0 0,0 0,0 1,0-1,0 0,0 0,0 0,0 0,0 1,-11-19,-7-24,16 35,-9-22,1-1,2 0,1-1,1 1,2-1,-1-41,9 62,1 21,3 22,-4 140,-6-133,2 0,1 0,2 0,13 56,-16-95,0-1,0 1,0 0,0-1,0 1,0-1,0 1,0-1,1 1,-1-1,0 1,0-1,1 1,-1-1,0 0,1 1,-1-1,0 1,1-1,-1 0,1 1,-1-1,0 0,1 1,-1-1,1 0,-1 0,1 0,-1 1,2-1,12-12,17-44,-17 27,11-8,0 1,34-34,-43 53,1 0,0 1,2 1,0 1,31-19,-49 33,-1-1,1 0,0 1,-1-1,1 1,0-1,0 1,-1 0,1-1,0 1,0 0,0-1,-1 1,1 0,0 0,0 0,0 0,0 0,0 0,0 0,-1 0,1 0,0 0,0 1,0-1,0 0,0 0,-1 1,1-1,0 1,0-1,-1 1,1-1,1 1,-2 1,1 0,-1 0,1 0,-1 1,0-1,1 0,-1 0,0 0,0 0,-1 0,1 0,0 1,-2 1,-2 11,0 0,-1-1,-7 14,0-7,0 0,-18 23,24-37,1 0,-1 0,-1-1,0 1,1-1,-2-1,1 1,-17 7,24-12,-1-1,0 0,1 1,-1-1,0 0,1 0,-1 0,0 1,0-1,1 0,-1 0,0 0,0 0,1-1,-1 1,0 0,0 0,1 0,-1-1,0 1,1 0,-1 0,0-1,1 1,-1-1,0 1,1-1,-1 1,1-1,-1 1,1-1,-1 1,1-1,0 0,-1 1,1-1,0 0,-1 1,1-1,0 0,0 1,-1-1,1 0,0 0,0 1,0-1,0 0,0 0,0-48,0 35,-4-312,4 334,0 0,1 0,0 0,0 0,1 0,0 0,0 0,6 12,-6-15,1-1,-1 0,1 0,0-1,0 1,0-1,1 1,-1-1,1 0,-1 0,1 0,0-1,1 0,-1 1,0-1,0-1,7 3,6 1,12 3,-1 1,28 14,-49-20,0 1,0-1,-1 1,0 1,0-1,0 1,0 0,-1 0,0 1,0 0,0 0,-1 0,6 9,-9-11,0 1,0-1,0 0,0 0,-1 0,0 0,0 1,0-1,0 0,0 0,-1 1,0-1,0 0,0 0,0 0,-1 0,0 0,0 0,0-1,0 1,0 0,-1-1,1 0,-6 5,-1 2,0 0,-1-1,0-1,0 1,-1-2,-19 12,29-19,1 0,-1 1,0-1,1 0,-1 0,0 1,1-1,-1 0,0 0,1 0,-1 0,0 0,1 0,-1 0,0 0,0 0,1 0,-1-1,0 1,1 0,-1 0,0 0,1-1,-1 1,1-1,-1 1,1 0,-1-1,0 1,1-1,0 1,-1-1,1 1,-1-1,1 1,-1-1,1 0,0 1,0-1,-1 0,1 1,0-1,0 0,0 1,0-1,0 0,-1 1,1-1,0 0,1 1,-1-2,0-49,1 38,0-28,8-58,-7 87,0 0,1 0,1 1,-1-1,2 1,0 0,0 0,1 1,11-17,-17 27,0-1,1 1,-1 0,0-1,0 1,1 0,-1-1,0 1,0 0,1-1,-1 1,0 0,1-1,-1 1,0 0,1 0,-1 0,0-1,1 1,-1 0,1 0,-1 0,1 0,-1 0,0 0,1 0,-1 0,1 0,-1 0,1 0,-1 0,0 0,1 0,-1 0,1 0,-1 0,0 0,1 1,-1-1,1 0,8 22,-3 34,-6-53,1 42,-1-28,0 1,1-1,1 0,0 0,6 21,-6-34,-1 0,1 0,0 0,0 0,0-1,0 1,1-1,-1 1,1-1,0 0,0 0,0 0,0 0,1-1,-1 1,1-1,0 0,-1 0,1 0,0-1,0 1,0-1,0 0,1 0,-1 0,5 0,32 2,-1 0,0-3,0-2,61-9,-101 11,1 0,-1 0,1 0,-1 0,1 0,-1 0,1 0,-1 0,1-1,-1 1,1 0,-1 0,1-1,-1 1,0 0,1 0,-1-1,1 1,-1 0,0-1,1 1,-1 0,0-1,1 1,-1-1,0 1,0-1,0 1,1-1,-1 1,0-1,0 0,-10-14,-33-17,31 24,4 2,-33-28,39 32,-1 0,1 0,0-1,0 1,0-1,1 1,-1-1,1 0,-1 0,1 1,0-1,0 0,-1-5,2 7,0 0,0 1,1-1,-1 0,0 0,1 1,-1-1,0 0,1 1,-1-1,1 1,-1-1,1 1,-1-1,1 1,-1-1,1 1,0-1,-1 1,1-1,0 1,-1 0,1 0,0-1,-1 1,1 0,0 0,0 0,-1 0,1-1,0 1,0 0,-1 1,1-1,0 0,-1 0,1 0,1 1,39 4,-28-3,25 2,-1 1,1 2,-1 2,39 14,-44-10,0 2,-1 1,-1 1,0 2,33 27,-27-17,-10-7,1-1,1-2,46 25,-29-21,-1 2,55 40,-22-19,-60-38,-1 1,0 1,-1 1,24 19,-20-11,14 11,-2 2,42 55,-65-74,1-1,0-1,1 1,0-2,0 1,24 16,44 16,-45-29,-28-13,-10-5,-37-22,-1 2,-52-20,52 24,-127-44,102 40,41 16,0 1,0 1,-53-3,-29-6,94 11,-1-1,0-1,1 0,0-1,0-1,1 0,-18-14,-92-82,45 35,44 43,23 18,1 1,1-2,-1 0,-13-15,24 24,0 0,0 0,0 0,0 0,0 0,0 0,0 0,0 0,0 0,0-1,0 1,-1 0,1 0,0 0,0 0,0 0,0 0,0 0,0-1,0 1,0 0,0 0,0 0,0 0,0 0,0 0,0-1,1 1,-1 0,0 0,0 0,0 0,0 0,0 0,0 0,0 0,0-1,0 1,0 0,0 0,0 0,1 0,-1 0,0 0,0 0,0 0,0 0,0 0,0 0,0 0,0 0,1 0,-1 0,0 0,0 0,0 0,0 0,0 0,0 0,1 0,-1 0,0 0,0 0,0 0,0 0,16 1,16 6,150 52,-229-98,-83-52,180 147,64 31,154 88,-123-84,-84-55,24 16,-148-73,-174-70,-90-38,265 100,0-3,2-2,-57-44,116 78,1-1,-1 1,0-1,0 1,1 0,-1-1,0 1,1-1,-1 0,1 1,-1-1,1 1,-1-1,1 0,-1 1,1-1,0 0,-1 0,1 1,0-1,0 0,0 0,-1 0,1-1,15-4,-10 6,0 0,0 0,0 0,0 1,0-1,-1 1,7 3,-3 0,0 1,-1 1,0-1,0 1,-1 0,0 1,0 0,0 0,-1 0,9 16,-1 0,-2 0,13 38,-16-40,-2 0,0 0,-2 1,0 0,-2-1,0 1,-1 1,-1-1,-5 36,5-57,0 0,0 0,-1 0,1 0,0 0,0 0,0 0,-1 0,1 0,0 0,-1 0,1 0,-1 0,1 0,-1-1,1 1,-1 0,0 0,0-1,1 1,-1 0,0-1,0 1,0 0,1-1,-1 1,0-1,0 1,0-1,0 0,0 0,0 1,0-1,0 0,0 0,0 0,0 0,0 0,0 0,0 0,0 0,0 0,0-1,0 1,0 0,0-1,0 1,0-1,0 1,0-1,0 1,0-1,1 1,-1-1,0 0,0 0,1 1,-1-1,0-1,-10-8,1-1,0 0,-11-16,13 16,-52-64,-14-15,-86-142,158 230,-34-71,35 71,0-1,0 1,0 0,0-1,0 0,1 1,-1-1,1 1,-1-1,1 0,0 1,0-1,0 0,1 1,-1-1,1 0,-1 1,1-1,0 1,0-1,0 1,0 0,0-1,1 1,2-4,-2 5,0-1,0 1,0 1,0-1,0 0,0 0,0 1,0-1,0 1,0 0,0-1,0 1,0 0,1 0,-1 1,0-1,0 0,0 1,0-1,0 1,0-1,0 1,0 0,0 0,0 0,0 0,-1 0,1 1,0-1,-1 1,1-1,-1 1,1-1,1 4,7 6,-1 1,-1 0,12 20,16 37,-3 2,-2 1,-4 1,26 113,-52-182,0 1,0-1,-1 0,1 1,-1-1,0 1,0-1,-1 6,1-10,0 1,0-1,0 1,-1-1,1 1,0-1,0 1,-1-1,1 1,0-1,-1 0,1 1,-1-1,1 1,-1-1,1 0,0 0,-1 1,1-1,-1 0,1 0,-1 1,1-1,-1 0,0 0,-24-6,-83-30,414 54,-246-10,-1 3,1 2,58 22,-111-33,-1 0,0 1,0 0,0 0,0 0,-1 1,9 6,-13-9,-1-1,0 1,1-1,-1 1,1-1,-1 1,0 0,1-1,-1 1,0-1,1 1,-1 0,0-1,0 1,0 0,0-1,0 1,1 0,-1-1,0 1,-1 0,1-1,0 1,0 0,0-1,0 1,0 0,-1-1,1 1,-2 1,0 0,1 0,-1-1,0 1,0-1,0 1,0-1,0 0,0 0,-1 0,1 0,-5 2,-64 16,0-3,-2-3,-122 7,94-11,39-4,62-5,0 0,0 0,0 0,0 0,0 0,1 0,-1 0,0 0,0 0,0 0,0 0,0 0,0 0,0-1,0 1,0 0,0 0,0 0,1 0,-1 0,0 0,0 0,0 0,0 0,0 0,0-1,0 1,0 0,0 0,0 0,0 0,0 0,0 0,0 0,0 0,0-1,0 1,0 0,0 0,0 0,0 0,0 0,0 0,0 0,0 0,0 0,-1-1,1 1,0 0,0 0,0 0,0 0,0 0,0 0,0 0,17-9,25-9,43-5,1 4,1 3,1 5,0 3,145 5,-283 1,-23 0,1-3,-117-24,187 29,0 0,0-1,0 1,0 0,0-1,0 0,0 1,1-1,-1 0,0 0,0 0,1 0,-1-1,1 1,-1 0,1-1,-1 1,1-1,0 1,0-1,0 1,0-1,0 0,0 0,0 0,0 1,1-1,-1 0,0-4,2 4,-1-1,1 1,0 0,0-1,0 1,0 0,0 0,1 0,-1-1,0 1,1 1,0-1,0 0,-1 0,1 1,0-1,0 1,0-1,1 1,-1 0,0 0,0 0,4-1,32-10,-28 9,-40 2,2 3,19-1,1-1,-1 1,0-1,1-1,-1 0,0 0,-11-3,20 4,0 0,-1 0,1 0,-1 0,1 0,0-1,-1 1,1 0,0 0,-1 0,1 0,0-1,-1 1,1 0,0 0,-1-1,1 1,0 0,0-1,-1 1,1 0,0-1,0 1,0 0,-1-1,1 1,0 0,0-1,0 1,0 0,0-1,0 1,0-1,0 1,0 0,0-1,0 1,0-1,0 1,0 0,0-1,17-14,24-3,-23 15,-1 1,0 1,1 0,-1 1,1 1,-1 1,1 0,-1 1,0 1,17 7,20 9,89 48,-4-2,-54-35,1-3,1-5,90 13,-140-28,-37-8,0 0,0 0,0 0,0 0,0 0,0 0,0 0,0 1,0-1,0 0,0 0,0 0,-1 0,1 0,0 0,0 0,0 0,0 0,0 0,0 0,0 0,0 0,0 0,0 0,0 0,0 1,0-1,0 0,0 0,0 0,0 0,0 0,0 0,0 0,0 0,0 0,0 0,0 0,0 1,0-1,0 0,0 0,0 0,0 0,0 0,0 0,0 0,0 0,0 0,0 0,0 0,0 0,0 0,1 1,-25 0,-89 1,-144-5,315-9,148-15,-154 23,98 8,-139-2,0 1,0 0,0 1,-1 0,1 1,-1 0,0 1,-1 0,1 0,13 13,13 6,-33-22,0-1,-1 0,1 1,0 0,-1-1,1 1,-1 0,0 0,0 0,0 1,-1-1,1 0,-1 1,0-1,0 1,0-1,1 8,-1 3,0 0,-1 0,-3 20,3-29,-1-2,0 0,0-1,0 1,0 0,-1-1,1 1,-1-1,0 0,1 1,-1-1,0 0,0 0,-1 0,1-1,0 1,0 0,-1-1,1 1,-1-1,0 0,1 0,-1 0,0 0,-3 0,-5 2,0 0,0-1,0 0,-21 0,-108-2,-220-7,348 3,17-3,19-4,226-16,-115 15,-61 7,-46 4,-40 3,-175 26,-72 6,187-32,0-3,0-3,0-4,-83-19,83 18,0 3,-136 7,81 1,108-1,15 0,-1-1,0 1,0-1,1 0,-1 0,0-1,0 0,1 0,-1 0,-5-2,10 3,0 0,0 0,0 0,-1 0,1 0,0 0,0-1,0 1,0 0,0 0,-1 0,1 0,0 0,0-1,0 1,0 0,0 0,0 0,0-1,0 1,0 0,-1 0,1 0,0 0,0-1,0 1,0 0,0 0,0 0,0-1,1 1,-1 0,0 0,0 0,0-1,0 1,0 0,0 0,0 0,0-1,0 1,0 0,1 0,-1 0,12-8,14-2,17 0,1 1,86-5,93 9,-183 6,455-14,-438 13,208 7,-244-3,-35 0,-35 1,-63-3,-195-7,267-1,1-2,-75-25,-1 0,-91-16,233 44,22 2,109 2,157 3,-309-2,6 0,0 1,-1 0,0 1,1 0,14 5,-22-5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9:11:34.650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138 137,'2'0,"-1"0,1 0,0 1,-1-1,1 0,0 1,-1-1,1 1,-1-1,1 1,-1 0,1-1,-1 1,1 0,-1 0,3 2,-7 1,-16-12,1-3,-1 0,1-1,1-1,0 0,-28-30,44 41,0 1,0 0,0-1,0 1,0-1,0 1,1-1,-1 1,0-1,1 1,-1-1,1 0,0 1,-1-4,1 4,1 1,-1-1,0 0,0 1,0-1,0 1,1-1,-1 0,0 1,1-1,-1 1,0-1,1 0,-1 1,1-1,-1 1,1 0,-1-1,1 1,-1-1,1 1,-1 0,1-1,1 1,0-1,0 1,0-1,0 1,0 0,0 0,0 0,0 0,0 1,0-1,-1 0,1 1,0-1,0 1,0 0,0-1,0 1,-1 0,1 0,0 0,-1 1,1-1,-1 0,3 3,11 10,2 0,0-1,0 0,1-2,1 0,0-1,0-1,1 0,0-2,24 6,-34-8,0 0,0 0,-1 1,0 0,0 1,0 0,-1 0,15 18,35 27,-24-28,-22-14,1-1,0 0,14 6,-3-2,-1 0,0 2,21 18,-15-10,2-1,0-2,0-1,39 16,-46-25,-1 1,-1 1,0 1,0 1,-1 0,-1 2,0 1,23 25,22 19,-34-35,5 1,1-1,65 34,52 29,-109-67,-37-19,-1 0,1 0,-1 0,0 1,0 1,0-1,-1 1,1 0,9 11,1 8,-13-17,0 0,1 0,0 0,1-1,0 0,0 0,9 7,3 0,-1 0,18 17,-26-22,0 0,1-1,0 0,0-1,12 6,19 13,-16-8,149 98,-103-78,-55-30,0 0,-1 1,0 1,0 1,-1 0,0 0,-1 1,15 16,-12-12,0-1,2 0,-1-1,2-1,0-1,20 9,-19-9,-1 1,0 1,27 24,34 24,27 17,61 17,-98-59,-50-27,0 1,-1 0,0 2,0 0,31 28,2 39,-26-54,0 0,2-2,37 24,-44-34,1-1,25 10,-28-14,0 2,0 0,24 17,-42-27,-1 1,0-1,0 0,1 0,-1 0,0 0,0 1,1-1,-1 0,0 0,0 0,1 1,-1-1,0 0,0 0,0 1,0-1,0 0,1 0,-1 1,0-1,0 0,0 1,0-1,0 0,0 1,0-1,0 0,0 1,0-1,0 0,0 0,0 1,0-1,0 0,0 1,-1-1,1 0,0 0,0 1,0-1,0 0,0 0,-1 1,1-1,0 0,0 0,-1 1,-20 7,-26-1,-25-5,-17 1,-114-11,-236-36,427 40,24-2,24-2,134 8,-111 2,76-7,-56-14,-77 19,0 0,0 0,0 0,0 0,0 0,0-1,1 1,-1-1,0 0,-1 1,1-1,0 0,0 0,2-1,-8-5,-18-1,-133-36,-186-40,237 73,-168 2,412 2,420 20,-537-13,1 1,-1 1,39 7,-72-10,0 0,0 1,0 0,-13 2,-12 0,-302-10,-149 3,455 7,0 2,0 1,-32 10,63-15,-1 0,1 0,0 0,0 0,0 0,-1 0,1 0,0 0,0 0,-1 0,1 0,0 0,0 0,0 0,-1 0,1 0,0 0,0 0,0 0,-1 1,1-1,0 0,0 0,0 0,0 0,-1 0,1 1,0-1,0 0,0 0,0 0,0 1,0-1,0 0,-1 0,1 0,0 1,0-1,0 0,0 0,0 1,0-1,0 0,0 0,0 0,0 1,0-1,0 0,0 0,13 8,21 1,191 22,14 4,-209-26,-27-4,-18-2,-61-3,0-3,-126-21,33 2,114 19,-60 4,72 1,1-1,-1-3,-43-6,-28-18,108 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9:11:43.49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1417 1307,'-2'3,"10"4,8 4,27 3,0-2,75 11,33 9,44 19,-165-42,0 1,0 1,-1 2,-1 1,46 29,12 10,20 14,-105-65,-8-2,-24-7,-42-11,42 11,1-2,1-1,-1-1,2-1,-1-2,-39-26,-1-6,28 20,0-2,2-2,-37-36,69 59,1-1,0 0,1-1,0 0,0 1,1-2,-4-11,6 14,0 0,-1 0,0 0,0 1,-1-1,0 1,0 0,0 0,-1 0,1 1,-2-1,1 1,0 1,-13-9,-5 1,0 1,-1 2,0 0,-1 2,-47-8,-135-7,101 14,102 7,-8 0,1 0,0-1,-1 0,-12-5,754 235,-704-220,0 2,34 17,-9-3,-40-22,-15-9,-17-11,-54-18,-114-40,-15-6,179 69,1-1,0 0,0-2,2-1,0-1,1 0,1-2,0 0,2-2,-22-32,32 45,0 0,0 0,-1 1,0 0,0 0,-1 1,0 0,-16-7,-95-39,60 29,2-2,-229-104,264 115,0-1,2-1,0-2,1 0,0-1,-26-34,3 5,-167-166,161 168,33 33,0-1,2-1,0 0,0-1,2-1,-19-29,38 53,-1 0,1 1,-1-2,2 1,-1-1,1 0,11 7,0 1,325 244,-178-123,1 2,39-1,-200-132,23 14,-1 1,-1 2,-1 1,-1 1,0 1,-2 0,26 37,-22-27,1-1,1-2,2 0,1-2,68 47,-66-53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9:11:58.60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0,'38'34,"268"188,-79-63,-210-144,-16-14,0 0,-1 0,1-1,0 1,0 0,-1-1,1 1,0 0,0-1,0 1,0-1,0 1,0-1,0 0,0 1,0-1,1 0,0-1,0 1,-1-1,1 0,0-1,-1 1,1 0,-1 0,1-1,-1 1,1-1,-1 1,2-4,-1 3,1 0,0-1,-1 2,1-1,0 0,0 0,0 1,1 0,-1-1,0 1,0 0,1 1,-1-1,0 1,1-1,-1 1,1 0,-1 0,5 1,70 13,-66-12,-36-14,21 10,0 0,0 0,0 0,0 1,0-1,0 1,-1 0,1-1,-1 2,1-1,0 0,-1 1,-5-1,9 1,-1 0,1 0,0 0,0 0,-1 0,1 1,0-1,0 0,-1 0,1 0,0 0,0 0,0 0,0 1,-1-1,1 0,0 0,0 0,0 0,0 1,-1-1,1 0,0 0,0 0,0 1,0-1,0 0,0 0,0 1,0-1,0 0,0 0,0 1,0-1,0 0,0 0,0 0,0 1,0-1,0 0,0 0,0 1,0-1,0 0,0 0,1 1,9 14,16 10,122 54,-105-56,-34-20,-1 1,1 0,-1 1,12 9,95 73,-87-66,1-2,50 25,-43-24,43 28,-13-8,-48-30,0 0,23 18,70 59,-32-19,-20-16,29 24,-61-57,0-3,35 17,-37-22,-2 2,1 0,41 33,-24-13,47 29,2 1,-63-42,2-1,0-1,1-1,40 16,-22-13,61 36,-89-46,-11-4,0 1,0 0,0 1,13 19,-6-10,0-3,0 0,1-2,1 0,0-1,29 14,4 4,72 36,-58-34,74 50,-115-66,-1 1,-1 0,-1 2,22 25,-17-21,-22-20,0 1,0-1,0 1,0-1,-1 1,1 0,-1 0,0 1,5 8,-8-12,0-1,-1 1,1 0,0 0,0-1,0 1,-1 0,1-1,0 1,0 0,-1-1,1 1,-1-1,1 1,0 0,-1-1,1 1,-1-1,0 1,1-1,-1 0,1 1,-1-1,0 1,1-1,-1 0,0 0,1 1,-1-1,0 0,1 0,-1 0,0 0,1 0,-1 0,-1 0,-35 5,29-5,-39 6,-1-3,0-2,-94-10,101 1,-81-27,78 20,-61-12,-122-25,7 1,120 29,-118-45,-7-1,173 52,-90-41,3 0,91 42,1-3,0-2,2-2,-44-28,-66-42,86 54,-93-69,143 91,0 0,1 0,1-2,0 0,2-1,0-1,1 0,-22-43,32 52,0 0,0 0,1-1,1 1,0-1,0 1,1-1,1 0,0 1,1-1,2-14,-2 24,-1 0,1 1,0-1,0 1,0 0,1-1,-1 1,0 0,0 0,1-1,-1 1,1 0,-1 0,1 1,-1-1,1 0,0 0,-1 1,1-1,0 1,-1 0,1-1,0 1,0 0,-1 0,1 0,0 0,0 0,-1 0,1 1,0-1,0 1,2 1,8 0,-1 1,-1 1,21 9,18 16,-1 2,-2 2,-1 2,44 45,17 13,-50-50,2-3,1-2,89 41,202 70,-153-70,-177-71,0-2,0 0,38 5,-51-10,11 4,-14-3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9:12:15.20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0,'2'9,"1"-1,1 0,0 0,0 0,0 0,1-1,0 0,0 0,7 7,-9-10,6 5,0 0,0-1,1 0,0-1,0 0,0 0,1-1,0-1,1 0,-1 0,15 3,-14-3,-1 0,0 2,0 0,18 14,-15-10,52 41,58 40,18-14,65 39,-69-10,-94-79,-34-22,1 0,-1 1,0 0,0 1,8 9,-4-4,1 0,0-1,26 16,-21-16,-2 2,21 17,-13-9,1-1,1-2,35 19,10 7,-12 3,-43-33,0-1,34 21,4-8,-27-14,52 34,-42-22,44 21,36 22,-102-55,0 2,-1 0,18 20,-22-21,0 0,1-2,1 1,0-2,23 15,15 0,-39-21,-1 1,1 0,-1 1,-1 0,1 1,-1 0,0 1,-1 0,16 18,-14-14,1 0,1 0,0-2,0 0,1 0,1-1,19 9,2 3,87 53,-94-58,-15-9,0 1,-1 0,0 1,22 20,-37-29,1-1,-1 1,1-1,-1 1,1-1,-1 1,1-1,-1 0,0 1,1-1,-1 0,1 1,-1-1,0 0,1 0,-1 0,0 0,0 1,1-1,-1 0,0 0,1 0,-1-1,0 1,1 0,-1 0,0 0,1 0,-2-1,-28-1,-70-18,68 12,-1 2,-54-5,-51-5,4 0,-559-49,521 44,-206-32,289 33,-17-1,630 14,-311 9,-242-16,-31-6,-624-198,680 216,-27-9,24 5,19 3,144 2,-97 2,65-6,-124 5,0 0,0 0,0 0,0 0,0 0,0-1,0 1,0 0,0 0,0 0,-1 0,1 0,0 0,0 0,0 0,0 0,0 0,0 0,0-1,0 1,0 0,0 0,0 0,0 0,0 0,0 0,0 0,0 0,0 0,0-1,0 1,0 0,0 0,0 0,0 0,0 0,0 0,0 0,0 0,0 0,0 0,0-1,1 1,-1 0,0 0,0 0,0 0,0 0,0 0,0 0,0 0,0 0,0 0,0 0,0 0,1 0,-1 0,0 0,0 0,0 0,0 0,0 0,-13-8,-19-5,12 9,18 4,-1 0,0-1,1 1,-1-1,0 1,1-1,-1 0,1 1,-1-1,1-1,-1 1,1 0,0-1,0 1,0-1,-1 1,1-1,1 0,-1 0,0 0,0 0,1 0,-1-1,1 1,0 0,-2-5,0-2,0 1,0-1,0 1,-1 0,-1 0,1 0,-1 1,-1 0,1 0,-1 0,-8-6,-12-11,-42-29,54 42,-116-77,-230-115,183 109,163 87,-32-19,44 25,0 0,-1-1,1 1,0-1,0 0,1 1,-1-1,0 0,0 0,1 0,-1-1,1 1,0 0,-2-4,3 6,0-1,0 1,1-1,-1 1,0 0,0-1,0 1,0-1,1 1,-1 0,0-1,0 1,1 0,-1 0,0-1,1 1,-1 0,0 0,1-1,-1 1,0 0,1 0,-1 0,0-1,1 1,-1 0,1 0,-1 0,0 0,1 0,-1 0,1 0,-1 0,1 0,-1 0,0 0,1 0,-1 0,1 0,-1 1,0-1,1 0,-1 0,23 5,-22-5,147 45,-1 7,218 109,-335-145,-1 1,47 37,-72-51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9:13:23.88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488 516,'-1'-2,"0"-1,0 1,1 0,-1 0,-1 0,1 0,0 0,0 0,-1 0,1 0,-1 1,0-1,0 0,-2-1,-30-23,31 24,-24-15,-52-25,11 7,46 20,1-2,0-1,1-1,1 0,-27-37,35 43,-9-16,19 26,0 0,-1 0,0-1,0 1,0 1,0-1,0 0,0 0,-1 1,1 0,-1-1,0 1,1 0,-1 0,0 0,0 1,-1-1,1 1,0-1,0 1,-1 0,1 1,-1-1,1 0,-6 1,23 1,0 0,1 1,-1 1,15 4,14 3,-42-10,-1 0,0 1,0-1,0 0,1 0,-1 0,0 0,0 0,0 0,1 0,-1 0,0 0,0 0,1 0,-1 0,0 0,0 0,0 0,1 0,-1 0,0 0,0 0,0 0,1 0,-1 0,0-1,0 1,0 0,1 0,-1 0,0 0,0 0,0-1,0 1,1 0,-1 0,0 0,0-1,0 1,0 0,0 0,0 0,0-1,0 1,1 0,-8-14,-20-18,21 25,-51-78,56 79,10 5,15 4,-21-2,3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A629-7E99-96D7-C4EA-C2B75633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B8D3A-3088-803F-5447-636BD83A9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CBF5F-731F-C075-14F2-507EF586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A0B6-8C3F-4CF2-86D0-C6A2CE2D459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FC6AB-9DB8-ACA5-DCAE-D8CDA966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64C74-087E-4E26-4635-495D1A49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53D4-A958-44D0-AC53-32D584489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8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AA9B1-0E19-F057-475D-E0A837E3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9D325-C14D-BA5D-ACF6-57D030A13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FB0E2-F57E-9507-EAED-70ABF15F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A0B6-8C3F-4CF2-86D0-C6A2CE2D459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C007A-BE34-74CA-C505-B05CAD00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9B978-D590-61A7-292B-188EACF4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53D4-A958-44D0-AC53-32D584489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3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DE7C8-7F64-E07F-0B07-DC051FFE8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3A91F-CAA8-E888-473F-F32026D3C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CA241-74CB-4673-EA54-B78F32EA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A0B6-8C3F-4CF2-86D0-C6A2CE2D459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402B0-35AE-1C2F-490A-2AA4A772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2B2F1-672F-F63A-9B99-2DF91E32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53D4-A958-44D0-AC53-32D584489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39DC-BEC9-6E52-D3F6-D13A7A2C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6A5A6-7368-2410-3705-4B3BB5EE3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B4B08-258E-6FE8-2B71-2DB69C56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A0B6-8C3F-4CF2-86D0-C6A2CE2D459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AF4FF-4323-6E69-16A4-140DE684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409B3-A3C7-4D8A-F25F-52B39439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53D4-A958-44D0-AC53-32D584489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1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B97D-8F41-4B16-3501-1473CD7F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87997-B76E-3741-D525-5659C2CCC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DE728-359E-6929-5A40-53F4AEDD1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A0B6-8C3F-4CF2-86D0-C6A2CE2D459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02CC7-2D1E-CC6F-021B-57D9C4148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BD26-5118-ED98-0D12-5C40A650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53D4-A958-44D0-AC53-32D584489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17EB-09A3-FCBE-CE8F-3E613AEC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DAB13-3544-F77A-351F-A0C2754C7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746AE-8C6A-9BD3-C837-0F630B48D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EFF18-9C18-7BF7-88B4-75599E41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A0B6-8C3F-4CF2-86D0-C6A2CE2D459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A2866-077F-A391-12C3-6805398A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EF8E1-AA99-2768-E228-0B37D63C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53D4-A958-44D0-AC53-32D584489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1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CEF6-5515-F33F-CFFE-9A8ECEED6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16BB9-73D0-CD2B-B449-BA57B285D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36463-CEF5-D006-67D9-4AC2E06F2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AAA57-0CEB-5046-CB0A-A828E8FC9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2F969-041E-7E13-093B-FEB301864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46788A-177B-8285-959F-3EED336B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A0B6-8C3F-4CF2-86D0-C6A2CE2D459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0A3161-7B79-0AAE-AE8F-96EBF357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0B4F52-2985-63E6-59E4-4BD9CD34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53D4-A958-44D0-AC53-32D584489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8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E532-9568-951B-F205-3FF36B90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1B983-B5D0-8DDD-D3B3-F13D61F76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A0B6-8C3F-4CF2-86D0-C6A2CE2D459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2D371-A0E0-A44E-7336-BBCDA233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3337D-FF96-FDBF-6158-8CE09C56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53D4-A958-44D0-AC53-32D584489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4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A63E7-A29F-B604-650F-3B8D2628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A0B6-8C3F-4CF2-86D0-C6A2CE2D459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7CE13-103E-FDE9-6FBE-8812EF672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FC8C1-F325-6D2B-DF53-A2799BA4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53D4-A958-44D0-AC53-32D584489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4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3805-6D92-6281-AC6C-69D579CED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925CD-2EB4-49BC-57C9-C19A4EEBC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C9DCD-3433-3B8E-0E5A-B2D0C39A0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38F5A-70F8-4E5A-67C6-FAB3FA84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A0B6-8C3F-4CF2-86D0-C6A2CE2D459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A39D1-8B2A-EE73-D211-FCDFB0C3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A1366-0A1A-51B3-75BF-4D4B4F89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53D4-A958-44D0-AC53-32D584489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9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9A9B-93B9-9A91-6559-8CFE0F44B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287694-09C1-FFF7-58DF-D9AA39CC1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E09A5-56C6-DD8D-807B-A3D2BEE23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8F23B-D0F8-F3BD-8A03-2611C8D6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A0B6-8C3F-4CF2-86D0-C6A2CE2D459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D14B8-38A3-46FB-C435-FF3582DE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E267F-5AD2-2632-72E2-2C255A0F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53D4-A958-44D0-AC53-32D584489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8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chemeClr val="accent1">
                <a:lumMod val="5000"/>
                <a:lumOff val="95000"/>
              </a:schemeClr>
            </a:gs>
            <a:gs pos="98000">
              <a:srgbClr val="B200D0"/>
            </a:gs>
            <a:gs pos="4000">
              <a:srgbClr val="00B0F0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63D70-A1C2-6D7A-A1AF-27CE5E588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902C1-82EB-A376-F84E-6C76B83CB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5B8CD-1586-FDC8-A44A-32D092626F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7A0B6-8C3F-4CF2-86D0-C6A2CE2D459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CF8AF-6DE4-764B-300E-C38C5D67B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4CC5-1726-59ED-96C8-463F6A279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E53D4-A958-44D0-AC53-32D584489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2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customXml" Target="../ink/ink4.xml"/><Relationship Id="rId18" Type="http://schemas.openxmlformats.org/officeDocument/2006/relationships/image" Target="../media/image25.emf"/><Relationship Id="rId3" Type="http://schemas.openxmlformats.org/officeDocument/2006/relationships/image" Target="../media/image75.png"/><Relationship Id="rId7" Type="http://schemas.openxmlformats.org/officeDocument/2006/relationships/customXml" Target="../ink/ink1.xml"/><Relationship Id="rId12" Type="http://schemas.openxmlformats.org/officeDocument/2006/relationships/image" Target="../media/image81.png"/><Relationship Id="rId17" Type="http://schemas.openxmlformats.org/officeDocument/2006/relationships/customXml" Target="../ink/ink6.xml"/><Relationship Id="rId2" Type="http://schemas.openxmlformats.org/officeDocument/2006/relationships/image" Target="../media/image74.png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customXml" Target="../ink/ink3.xml"/><Relationship Id="rId5" Type="http://schemas.openxmlformats.org/officeDocument/2006/relationships/image" Target="../media/image77.png"/><Relationship Id="rId15" Type="http://schemas.openxmlformats.org/officeDocument/2006/relationships/customXml" Target="../ink/ink5.xml"/><Relationship Id="rId10" Type="http://schemas.openxmlformats.org/officeDocument/2006/relationships/image" Target="../media/image80.png"/><Relationship Id="rId19" Type="http://schemas.openxmlformats.org/officeDocument/2006/relationships/image" Target="../media/image85.png"/><Relationship Id="rId4" Type="http://schemas.openxmlformats.org/officeDocument/2006/relationships/image" Target="../media/image76.png"/><Relationship Id="rId9" Type="http://schemas.openxmlformats.org/officeDocument/2006/relationships/customXml" Target="../ink/ink2.xml"/><Relationship Id="rId1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533BB5-8664-9FBC-F339-4E4872791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041722"/>
              </p:ext>
            </p:extLst>
          </p:nvPr>
        </p:nvGraphicFramePr>
        <p:xfrm>
          <a:off x="3855881" y="1620209"/>
          <a:ext cx="4169664" cy="4169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472">
                  <a:extLst>
                    <a:ext uri="{9D8B030D-6E8A-4147-A177-3AD203B41FA5}">
                      <a16:colId xmlns:a16="http://schemas.microsoft.com/office/drawing/2014/main" val="54917212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74824143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95822263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1587789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64087446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7422880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004046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2234296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6224890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44683812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311342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203580862"/>
                    </a:ext>
                  </a:extLst>
                </a:gridCol>
              </a:tblGrid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10305192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317803855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00294979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042290950"/>
                  </a:ext>
                </a:extLst>
              </a:tr>
              <a:tr h="368505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188118374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31766017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169792380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86914704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37273673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358099268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70009607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78936564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B23482-C309-C22D-3018-625E26F4FB39}"/>
              </a:ext>
            </a:extLst>
          </p:cNvPr>
          <p:cNvCxnSpPr>
            <a:cxnSpLocks/>
          </p:cNvCxnSpPr>
          <p:nvPr/>
        </p:nvCxnSpPr>
        <p:spPr>
          <a:xfrm>
            <a:off x="3486498" y="3705042"/>
            <a:ext cx="4908430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D2AE69-4D1C-4197-4428-9988F84494CD}"/>
              </a:ext>
            </a:extLst>
          </p:cNvPr>
          <p:cNvCxnSpPr>
            <a:cxnSpLocks/>
          </p:cNvCxnSpPr>
          <p:nvPr/>
        </p:nvCxnSpPr>
        <p:spPr>
          <a:xfrm flipH="1">
            <a:off x="5940724" y="1274379"/>
            <a:ext cx="1" cy="4841748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F7EB4A0-7FA3-CBEE-E804-AF4ED46E9189}"/>
              </a:ext>
            </a:extLst>
          </p:cNvPr>
          <p:cNvSpPr/>
          <p:nvPr/>
        </p:nvSpPr>
        <p:spPr>
          <a:xfrm>
            <a:off x="6616466" y="2975933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1B3C27-A128-589C-0781-AD8A528DD370}"/>
              </a:ext>
            </a:extLst>
          </p:cNvPr>
          <p:cNvSpPr txBox="1"/>
          <p:nvPr/>
        </p:nvSpPr>
        <p:spPr>
          <a:xfrm>
            <a:off x="5765024" y="9516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5285DD-FA74-53B9-BFFA-2252A91713F5}"/>
              </a:ext>
            </a:extLst>
          </p:cNvPr>
          <p:cNvSpPr txBox="1"/>
          <p:nvPr/>
        </p:nvSpPr>
        <p:spPr>
          <a:xfrm>
            <a:off x="8359868" y="35089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E816F8-8F35-F905-40F9-81C6A894203D}"/>
              </a:ext>
            </a:extLst>
          </p:cNvPr>
          <p:cNvSpPr txBox="1"/>
          <p:nvPr/>
        </p:nvSpPr>
        <p:spPr>
          <a:xfrm>
            <a:off x="3139133" y="350898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D66B42-BCF6-E310-CE6E-79B0157C3767}"/>
              </a:ext>
            </a:extLst>
          </p:cNvPr>
          <p:cNvSpPr txBox="1"/>
          <p:nvPr/>
        </p:nvSpPr>
        <p:spPr>
          <a:xfrm>
            <a:off x="6659007" y="26294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31AE72-738A-CFA7-A97C-90633865F2E8}"/>
              </a:ext>
            </a:extLst>
          </p:cNvPr>
          <p:cNvSpPr txBox="1"/>
          <p:nvPr/>
        </p:nvSpPr>
        <p:spPr>
          <a:xfrm>
            <a:off x="4950473" y="23539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endParaRPr lang="en-US" dirty="0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1784DA2-0B65-1513-727D-0513F979B859}"/>
              </a:ext>
            </a:extLst>
          </p:cNvPr>
          <p:cNvSpPr/>
          <p:nvPr/>
        </p:nvSpPr>
        <p:spPr>
          <a:xfrm>
            <a:off x="5216113" y="2628006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6FE1FF-4632-6649-048E-E19C137A2067}"/>
              </a:ext>
            </a:extLst>
          </p:cNvPr>
          <p:cNvSpPr txBox="1"/>
          <p:nvPr/>
        </p:nvSpPr>
        <p:spPr>
          <a:xfrm>
            <a:off x="6352223" y="292864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(2,2)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5306AA-1D05-4ECF-C02E-7AAB849ACD44}"/>
              </a:ext>
            </a:extLst>
          </p:cNvPr>
          <p:cNvSpPr txBox="1"/>
          <p:nvPr/>
        </p:nvSpPr>
        <p:spPr>
          <a:xfrm>
            <a:off x="4869704" y="260102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(-2,3)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1209DD-58AF-51D4-BB36-6CC1CADE5D6D}"/>
              </a:ext>
            </a:extLst>
          </p:cNvPr>
          <p:cNvSpPr txBox="1"/>
          <p:nvPr/>
        </p:nvSpPr>
        <p:spPr>
          <a:xfrm>
            <a:off x="6273049" y="1987347"/>
            <a:ext cx="140775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sz="1300">
                <a:latin typeface="Pyidaungsu" panose="020B0502040204020203" pitchFamily="34" charset="0"/>
                <a:cs typeface="Pyidaungsu" panose="020B0502040204020203" pitchFamily="34" charset="0"/>
              </a:rPr>
              <a:t>ပထမလေးပိုင်းစိတ်</a:t>
            </a:r>
            <a:endParaRPr lang="en-US" sz="1300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57211F-0970-196D-515C-6D45F17147E0}"/>
              </a:ext>
            </a:extLst>
          </p:cNvPr>
          <p:cNvSpPr txBox="1"/>
          <p:nvPr/>
        </p:nvSpPr>
        <p:spPr>
          <a:xfrm>
            <a:off x="4112842" y="1987347"/>
            <a:ext cx="14766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sz="1300">
                <a:latin typeface="Pyidaungsu" panose="020B0502040204020203" pitchFamily="34" charset="0"/>
                <a:cs typeface="Pyidaungsu" panose="020B0502040204020203" pitchFamily="34" charset="0"/>
              </a:rPr>
              <a:t>ဒုတိယလ</a:t>
            </a:r>
            <a:r>
              <a:rPr lang="my-MM" sz="1300" dirty="0">
                <a:latin typeface="Pyidaungsu" panose="020B0502040204020203" pitchFamily="34" charset="0"/>
                <a:cs typeface="Pyidaungsu" panose="020B0502040204020203" pitchFamily="34" charset="0"/>
              </a:rPr>
              <a:t>ေးပိုင်းစိတ်</a:t>
            </a:r>
            <a:endParaRPr lang="en-US" sz="1300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BBAC42-3132-0096-34AD-79721C1E91A7}"/>
              </a:ext>
            </a:extLst>
          </p:cNvPr>
          <p:cNvSpPr txBox="1"/>
          <p:nvPr/>
        </p:nvSpPr>
        <p:spPr>
          <a:xfrm>
            <a:off x="4043914" y="4466170"/>
            <a:ext cx="15552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sz="1300">
                <a:latin typeface="Pyidaungsu" panose="020B0502040204020203" pitchFamily="34" charset="0"/>
                <a:cs typeface="Pyidaungsu" panose="020B0502040204020203" pitchFamily="34" charset="0"/>
              </a:rPr>
              <a:t>တတ</a:t>
            </a:r>
            <a:r>
              <a:rPr lang="my-MM" sz="1300" dirty="0">
                <a:latin typeface="Pyidaungsu" panose="020B0502040204020203" pitchFamily="34" charset="0"/>
                <a:cs typeface="Pyidaungsu" panose="020B0502040204020203" pitchFamily="34" charset="0"/>
              </a:rPr>
              <a:t>ိယလေးပိုင်းစိတ်</a:t>
            </a:r>
            <a:endParaRPr lang="en-US" sz="1300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F191E-B765-DD68-D356-12F46A24CBB3}"/>
              </a:ext>
            </a:extLst>
          </p:cNvPr>
          <p:cNvSpPr txBox="1"/>
          <p:nvPr/>
        </p:nvSpPr>
        <p:spPr>
          <a:xfrm>
            <a:off x="6289657" y="4446959"/>
            <a:ext cx="148149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sz="1300">
                <a:latin typeface="Pyidaungsu" panose="020B0502040204020203" pitchFamily="34" charset="0"/>
                <a:cs typeface="Pyidaungsu" panose="020B0502040204020203" pitchFamily="34" charset="0"/>
              </a:rPr>
              <a:t>စတုတ္ထလ</a:t>
            </a:r>
            <a:r>
              <a:rPr lang="my-MM" sz="1300" dirty="0">
                <a:latin typeface="Pyidaungsu" panose="020B0502040204020203" pitchFamily="34" charset="0"/>
                <a:cs typeface="Pyidaungsu" panose="020B0502040204020203" pitchFamily="34" charset="0"/>
              </a:rPr>
              <a:t>ေးပိုင်းစိတ်</a:t>
            </a:r>
            <a:endParaRPr lang="en-US" sz="1300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683990-4BAB-3847-1378-B45B9085E9EE}"/>
              </a:ext>
            </a:extLst>
          </p:cNvPr>
          <p:cNvSpPr txBox="1"/>
          <p:nvPr/>
        </p:nvSpPr>
        <p:spPr>
          <a:xfrm>
            <a:off x="8403747" y="4269987"/>
            <a:ext cx="865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(2,2)</a:t>
            </a:r>
          </a:p>
          <a:p>
            <a:r>
              <a:rPr lang="en-US" dirty="0"/>
              <a:t>B (-2,3)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C264AC-46C2-A444-E8D8-F1D1422028A1}"/>
              </a:ext>
            </a:extLst>
          </p:cNvPr>
          <p:cNvSpPr txBox="1"/>
          <p:nvPr/>
        </p:nvSpPr>
        <p:spPr>
          <a:xfrm>
            <a:off x="5765024" y="60510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5C9AF-5055-F53C-7D51-7246BA60AD72}"/>
              </a:ext>
            </a:extLst>
          </p:cNvPr>
          <p:cNvSpPr txBox="1"/>
          <p:nvPr/>
        </p:nvSpPr>
        <p:spPr>
          <a:xfrm>
            <a:off x="453" y="181154"/>
            <a:ext cx="356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b="1" dirty="0">
                <a:latin typeface="Pyidaungsu" panose="020B0502040204020203" pitchFamily="34" charset="0"/>
                <a:cs typeface="Pyidaungsu" panose="020B0502040204020203" pitchFamily="34" charset="0"/>
              </a:rPr>
              <a:t>ကိုသြဒိနိတ်ပြင်ညီတွင်ဂရပ်များဆွဲခြင်း</a:t>
            </a:r>
            <a:endParaRPr lang="en-US" b="1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3658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  <p:bldP spid="16" grpId="0"/>
      <p:bldP spid="17" grpId="0"/>
      <p:bldP spid="18" grpId="0"/>
      <p:bldP spid="19" grpId="0"/>
      <p:bldP spid="20" grpId="0" animBg="1"/>
      <p:bldP spid="21" grpId="0"/>
      <p:bldP spid="23" grpId="0"/>
      <p:bldP spid="24" grpId="0"/>
      <p:bldP spid="27" grpId="0"/>
      <p:bldP spid="28" grpId="0"/>
      <p:bldP spid="29" grpId="0"/>
      <p:bldP spid="30" grpId="0"/>
      <p:bldP spid="31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BFF6A2-175A-A8CA-BA3D-733F5D2EA4AC}"/>
              </a:ext>
            </a:extLst>
          </p:cNvPr>
          <p:cNvSpPr txBox="1"/>
          <p:nvPr/>
        </p:nvSpPr>
        <p:spPr>
          <a:xfrm>
            <a:off x="0" y="69011"/>
            <a:ext cx="867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ပေးထားသောပုံမှ မျဥ်းများ၏ လျှောစောက်များကို ရှာပါ။ မည်သည့်မျဥ်းများသည် ပြိုင်ကြသနည်း။</a:t>
            </a:r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35821B-1C5E-2026-3372-FD6060CA8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840415"/>
              </p:ext>
            </p:extLst>
          </p:nvPr>
        </p:nvGraphicFramePr>
        <p:xfrm>
          <a:off x="879768" y="1106863"/>
          <a:ext cx="4169664" cy="4169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472">
                  <a:extLst>
                    <a:ext uri="{9D8B030D-6E8A-4147-A177-3AD203B41FA5}">
                      <a16:colId xmlns:a16="http://schemas.microsoft.com/office/drawing/2014/main" val="54917212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74824143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95822263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1587789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64087446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7422880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004046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2234296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6224890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44683812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311342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203580862"/>
                    </a:ext>
                  </a:extLst>
                </a:gridCol>
              </a:tblGrid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10305192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317803855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00294979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042290950"/>
                  </a:ext>
                </a:extLst>
              </a:tr>
              <a:tr h="368505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188118374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31766017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169792380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86914704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37273673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358099268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70009607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7893656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30D4C1-13CB-3D8E-E00E-4661AE0A0CA6}"/>
              </a:ext>
            </a:extLst>
          </p:cNvPr>
          <p:cNvCxnSpPr>
            <a:cxnSpLocks/>
          </p:cNvCxnSpPr>
          <p:nvPr/>
        </p:nvCxnSpPr>
        <p:spPr>
          <a:xfrm>
            <a:off x="510385" y="3191696"/>
            <a:ext cx="4908430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E6D739-36A8-B9B2-32E1-12A08FDC5CAF}"/>
              </a:ext>
            </a:extLst>
          </p:cNvPr>
          <p:cNvCxnSpPr>
            <a:cxnSpLocks/>
          </p:cNvCxnSpPr>
          <p:nvPr/>
        </p:nvCxnSpPr>
        <p:spPr>
          <a:xfrm flipH="1">
            <a:off x="2964611" y="761033"/>
            <a:ext cx="1" cy="4841748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E0ECC5-CBFF-7498-D396-1BB4F1087035}"/>
              </a:ext>
            </a:extLst>
          </p:cNvPr>
          <p:cNvSpPr txBox="1"/>
          <p:nvPr/>
        </p:nvSpPr>
        <p:spPr>
          <a:xfrm>
            <a:off x="2788911" y="43834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924C48-7EBD-0CCB-907C-DEA9A0352BFC}"/>
              </a:ext>
            </a:extLst>
          </p:cNvPr>
          <p:cNvSpPr txBox="1"/>
          <p:nvPr/>
        </p:nvSpPr>
        <p:spPr>
          <a:xfrm>
            <a:off x="5383755" y="299564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D0F50-CEA3-293D-ECB4-27DB1EA76255}"/>
              </a:ext>
            </a:extLst>
          </p:cNvPr>
          <p:cNvSpPr txBox="1"/>
          <p:nvPr/>
        </p:nvSpPr>
        <p:spPr>
          <a:xfrm>
            <a:off x="163020" y="29956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3BA20F-0907-8039-5C31-5AC51F443853}"/>
              </a:ext>
            </a:extLst>
          </p:cNvPr>
          <p:cNvSpPr txBox="1"/>
          <p:nvPr/>
        </p:nvSpPr>
        <p:spPr>
          <a:xfrm>
            <a:off x="2788911" y="553263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823DAB-35DD-C6A1-7562-DF440A61FEBC}"/>
              </a:ext>
            </a:extLst>
          </p:cNvPr>
          <p:cNvCxnSpPr>
            <a:cxnSpLocks/>
          </p:cNvCxnSpPr>
          <p:nvPr/>
        </p:nvCxnSpPr>
        <p:spPr>
          <a:xfrm flipH="1">
            <a:off x="1906438" y="1337094"/>
            <a:ext cx="2268747" cy="3036498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A19C89-D888-73DB-5E39-3C90BD5E402F}"/>
              </a:ext>
            </a:extLst>
          </p:cNvPr>
          <p:cNvCxnSpPr>
            <a:cxnSpLocks/>
          </p:cNvCxnSpPr>
          <p:nvPr/>
        </p:nvCxnSpPr>
        <p:spPr>
          <a:xfrm flipH="1">
            <a:off x="2956472" y="1949570"/>
            <a:ext cx="2092960" cy="276900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AB5B77-713E-7306-1488-0966FBA30693}"/>
              </a:ext>
            </a:extLst>
          </p:cNvPr>
          <p:cNvCxnSpPr>
            <a:cxnSpLocks/>
          </p:cNvCxnSpPr>
          <p:nvPr/>
        </p:nvCxnSpPr>
        <p:spPr>
          <a:xfrm flipH="1">
            <a:off x="938707" y="1106863"/>
            <a:ext cx="1394192" cy="3430479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CE88FBA5-F208-9450-FC83-92EE56F10D89}"/>
              </a:ext>
            </a:extLst>
          </p:cNvPr>
          <p:cNvSpPr/>
          <p:nvPr/>
        </p:nvSpPr>
        <p:spPr>
          <a:xfrm>
            <a:off x="1906438" y="2103560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C2AEFEC0-8B5D-AC42-B5DF-38EE066117A8}"/>
              </a:ext>
            </a:extLst>
          </p:cNvPr>
          <p:cNvSpPr/>
          <p:nvPr/>
        </p:nvSpPr>
        <p:spPr>
          <a:xfrm>
            <a:off x="1194014" y="3864480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2B81E5FD-F2EF-AAFE-CA62-43CE51ACF535}"/>
              </a:ext>
            </a:extLst>
          </p:cNvPr>
          <p:cNvSpPr/>
          <p:nvPr/>
        </p:nvSpPr>
        <p:spPr>
          <a:xfrm>
            <a:off x="2236423" y="3864480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666A5330-9767-4EFD-4479-A569C53E24B2}"/>
              </a:ext>
            </a:extLst>
          </p:cNvPr>
          <p:cNvSpPr/>
          <p:nvPr/>
        </p:nvSpPr>
        <p:spPr>
          <a:xfrm>
            <a:off x="3277770" y="2473194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8A5333A1-E966-A6FD-40D9-54933D3C3B27}"/>
              </a:ext>
            </a:extLst>
          </p:cNvPr>
          <p:cNvSpPr/>
          <p:nvPr/>
        </p:nvSpPr>
        <p:spPr>
          <a:xfrm>
            <a:off x="4328025" y="2835513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357241C1-7C69-3DF2-B6AF-627364961541}"/>
              </a:ext>
            </a:extLst>
          </p:cNvPr>
          <p:cNvSpPr/>
          <p:nvPr/>
        </p:nvSpPr>
        <p:spPr>
          <a:xfrm>
            <a:off x="3285195" y="4212854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6BC5D2-15C7-08A1-5E1D-D848941CB197}"/>
              </a:ext>
            </a:extLst>
          </p:cNvPr>
          <p:cNvSpPr txBox="1"/>
          <p:nvPr/>
        </p:nvSpPr>
        <p:spPr>
          <a:xfrm>
            <a:off x="1879722" y="208317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b="1" dirty="0"/>
              <a:t>(</a:t>
            </a:r>
            <a:r>
              <a:rPr lang="en-US" b="1" dirty="0"/>
              <a:t>-2,3)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5A42E5-DE26-D358-928C-76A6CB98C7F5}"/>
              </a:ext>
            </a:extLst>
          </p:cNvPr>
          <p:cNvSpPr txBox="1"/>
          <p:nvPr/>
        </p:nvSpPr>
        <p:spPr>
          <a:xfrm>
            <a:off x="2127925" y="387577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b="1" dirty="0"/>
              <a:t>(</a:t>
            </a:r>
            <a:r>
              <a:rPr lang="en-US" b="1" dirty="0"/>
              <a:t>-2,-2)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F82433-91CA-85C5-ADA8-E587728C3396}"/>
              </a:ext>
            </a:extLst>
          </p:cNvPr>
          <p:cNvSpPr txBox="1"/>
          <p:nvPr/>
        </p:nvSpPr>
        <p:spPr>
          <a:xfrm>
            <a:off x="1144392" y="3843522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b="1" dirty="0"/>
              <a:t>(</a:t>
            </a:r>
            <a:r>
              <a:rPr lang="en-US" b="1" dirty="0"/>
              <a:t>-5,-2)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9F16CD-A4D9-0377-C1AD-AB66FE548727}"/>
              </a:ext>
            </a:extLst>
          </p:cNvPr>
          <p:cNvSpPr txBox="1"/>
          <p:nvPr/>
        </p:nvSpPr>
        <p:spPr>
          <a:xfrm>
            <a:off x="4301949" y="280711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b="1" dirty="0"/>
              <a:t>(</a:t>
            </a:r>
            <a:r>
              <a:rPr lang="en-US" b="1" dirty="0"/>
              <a:t>4,1)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1355D0-A42E-9CD4-5B35-3C7E19C7879D}"/>
              </a:ext>
            </a:extLst>
          </p:cNvPr>
          <p:cNvSpPr txBox="1"/>
          <p:nvPr/>
        </p:nvSpPr>
        <p:spPr>
          <a:xfrm>
            <a:off x="3205071" y="247549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b="1" dirty="0"/>
              <a:t>(</a:t>
            </a:r>
            <a:r>
              <a:rPr lang="en-US" b="1" dirty="0"/>
              <a:t>1,2)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96DBA80-0A0F-D30F-44D6-74CC49EFB86A}"/>
                  </a:ext>
                </a:extLst>
              </p:cNvPr>
              <p:cNvSpPr txBox="1"/>
              <p:nvPr/>
            </p:nvSpPr>
            <p:spPr>
              <a:xfrm>
                <a:off x="1992135" y="1431353"/>
                <a:ext cx="132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96DBA80-0A0F-D30F-44D6-74CC49EFB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135" y="1431353"/>
                <a:ext cx="132344" cy="276999"/>
              </a:xfrm>
              <a:prstGeom prst="rect">
                <a:avLst/>
              </a:prstGeom>
              <a:blipFill>
                <a:blip r:embed="rId2"/>
                <a:stretch>
                  <a:fillRect l="-45455" r="-3636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F573E19-BD72-8C07-8660-1E7D60A7E262}"/>
                  </a:ext>
                </a:extLst>
              </p:cNvPr>
              <p:cNvSpPr txBox="1"/>
              <p:nvPr/>
            </p:nvSpPr>
            <p:spPr>
              <a:xfrm>
                <a:off x="3726658" y="1439993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F573E19-BD72-8C07-8660-1E7D60A7E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658" y="1439993"/>
                <a:ext cx="250838" cy="276999"/>
              </a:xfrm>
              <a:prstGeom prst="rect">
                <a:avLst/>
              </a:prstGeom>
              <a:blipFill>
                <a:blip r:embed="rId3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9F1B6D-5BC5-F141-C174-FE14D0441011}"/>
                  </a:ext>
                </a:extLst>
              </p:cNvPr>
              <p:cNvSpPr txBox="1"/>
              <p:nvPr/>
            </p:nvSpPr>
            <p:spPr>
              <a:xfrm>
                <a:off x="4736557" y="1806179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9F1B6D-5BC5-F141-C174-FE14D0441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557" y="1806179"/>
                <a:ext cx="189924" cy="276999"/>
              </a:xfrm>
              <a:prstGeom prst="rect">
                <a:avLst/>
              </a:prstGeom>
              <a:blipFill>
                <a:blip r:embed="rId4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77E588C-B6B2-1EEF-7A3B-673875FFD072}"/>
                  </a:ext>
                </a:extLst>
              </p:cNvPr>
              <p:cNvSpPr txBox="1"/>
              <p:nvPr/>
            </p:nvSpPr>
            <p:spPr>
              <a:xfrm>
                <a:off x="5786591" y="1716992"/>
                <a:ext cx="4583627" cy="168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မျဥ်း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𝑙</m:t>
                    </m:r>
                  </m:oMath>
                </a14:m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၏လျှောစောက်</a:t>
                </a:r>
                <a14:m>
                  <m:oMath xmlns:m="http://schemas.openxmlformats.org/officeDocument/2006/math">
                    <m:r>
                      <a:rPr lang="my-MM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Pyidaungsu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my-MM" i="1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latin typeface="Pyidaungsu" panose="020B0502040204020203" pitchFamily="34" charset="0"/>
                            <a:cs typeface="Pyidaungsu" panose="020B0502040204020203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my-MM" i="1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latin typeface="Pyidaungsu" panose="020B0502040204020203" pitchFamily="34" charset="0"/>
                            <a:cs typeface="Pyidaungsu" panose="020B0502040204020203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my-MM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−(−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မျဥ်း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𝑚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၏လျှောစောက်</a:t>
                </a:r>
                <a14:m>
                  <m:oMath xmlns:m="http://schemas.openxmlformats.org/officeDocument/2006/math">
                    <m:r>
                      <a:rPr lang="my-MM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Pyidaungsu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my-MM" i="1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latin typeface="Pyidaungsu" panose="020B0502040204020203" pitchFamily="34" charset="0"/>
                            <a:cs typeface="Pyidaungsu" panose="020B0502040204020203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my-MM" i="1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latin typeface="Pyidaungsu" panose="020B0502040204020203" pitchFamily="34" charset="0"/>
                            <a:cs typeface="Pyidaungsu" panose="020B0502040204020203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>
                    <a:latin typeface="Cambria Math" panose="02040503050406030204" pitchFamily="18" charset="0"/>
                    <a:cs typeface="Pyidaungsu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Pyidaungsu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my-MM" i="1" dirty="0">
                  <a:latin typeface="Cambria Math" panose="02040503050406030204" pitchFamily="18" charset="0"/>
                  <a:cs typeface="Pyidaungsu" panose="020B050204020402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my-MM" dirty="0">
                    <a:cs typeface="Pyidaungsu" panose="020B0502040204020203" pitchFamily="34" charset="0"/>
                  </a:rPr>
                  <a:t>မျ</a:t>
                </a:r>
                <a14:m>
                  <m:oMath xmlns:m="http://schemas.openxmlformats.org/officeDocument/2006/math">
                    <m:r>
                      <a:rPr lang="my-MM" b="0" i="0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ဥ</m:t>
                    </m:r>
                    <m:r>
                      <a:rPr lang="my-MM" i="1" dirty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်</m:t>
                    </m:r>
                    <m:r>
                      <a:rPr lang="my-MM" b="0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း</m:t>
                    </m:r>
                    <m:r>
                      <a:rPr lang="my-MM" b="0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𝑛</m:t>
                    </m:r>
                    <m:r>
                      <a:rPr lang="my-MM" b="0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 </m:t>
                    </m:r>
                    <m:r>
                      <a:rPr lang="my-MM" b="0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၏လျှောစောက်</m:t>
                    </m:r>
                  </m:oMath>
                </a14:m>
                <a:r>
                  <a:rPr lang="my-MM" b="0" i="0" dirty="0">
                    <a:latin typeface="+mj-lt"/>
                    <a:cs typeface="Pyidaungsu" panose="020B0502040204020203" pitchFamily="34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my-MM" i="1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latin typeface="Pyidaungsu" panose="020B0502040204020203" pitchFamily="34" charset="0"/>
                            <a:cs typeface="Pyidaungsu" panose="020B0502040204020203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my-MM" i="1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latin typeface="Pyidaungsu" panose="020B0502040204020203" pitchFamily="34" charset="0"/>
                            <a:cs typeface="Pyidaungsu" panose="020B0502040204020203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77E588C-B6B2-1EEF-7A3B-673875FFD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591" y="1716992"/>
                <a:ext cx="4583627" cy="1681166"/>
              </a:xfrm>
              <a:prstGeom prst="rect">
                <a:avLst/>
              </a:prstGeom>
              <a:blipFill>
                <a:blip r:embed="rId5"/>
                <a:stretch>
                  <a:fillRect l="-1064" b="-2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B6522F-3DB0-31DD-32C8-1BC1AC6A7967}"/>
                  </a:ext>
                </a:extLst>
              </p:cNvPr>
              <p:cNvSpPr txBox="1"/>
              <p:nvPr/>
            </p:nvSpPr>
            <p:spPr>
              <a:xfrm>
                <a:off x="5786591" y="4028188"/>
                <a:ext cx="50561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မျဥ်း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𝑚</m:t>
                    </m:r>
                  </m:oMath>
                </a14:m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၏လျှောစောက်နှင့် မျဥ်း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𝑛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၏လျှောစောက်သည်</a:t>
                </a:r>
              </a:p>
              <a:p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တူညီသောကြောင့် ထိုမျဥ်းနှစ်ကြောင်း ပြိုင်ကြသည်။</a:t>
                </a:r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B6522F-3DB0-31DD-32C8-1BC1AC6A7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591" y="4028188"/>
                <a:ext cx="5056192" cy="646331"/>
              </a:xfrm>
              <a:prstGeom prst="rect">
                <a:avLst/>
              </a:prstGeom>
              <a:blipFill>
                <a:blip r:embed="rId6"/>
                <a:stretch>
                  <a:fillRect l="-964" t="-2830" r="-72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877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9AB8C1-9DD4-406C-6D09-603B2BEC38CD}"/>
              </a:ext>
            </a:extLst>
          </p:cNvPr>
          <p:cNvSpPr txBox="1"/>
          <p:nvPr/>
        </p:nvSpPr>
        <p:spPr>
          <a:xfrm>
            <a:off x="0" y="86265"/>
            <a:ext cx="1046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ပေးထားသောပုံမှ မျဥ်းများ၏ လျှောစောက်များကို ရှာပါ။ မည်သည့်မျဥ်းများသည် အချင်းချင်းထောင့်မှန်ကျကြသနည်း။</a:t>
            </a:r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DD5949-D6A1-F131-E100-041223875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661049"/>
              </p:ext>
            </p:extLst>
          </p:nvPr>
        </p:nvGraphicFramePr>
        <p:xfrm>
          <a:off x="716748" y="1124117"/>
          <a:ext cx="4169664" cy="4169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472">
                  <a:extLst>
                    <a:ext uri="{9D8B030D-6E8A-4147-A177-3AD203B41FA5}">
                      <a16:colId xmlns:a16="http://schemas.microsoft.com/office/drawing/2014/main" val="54917212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74824143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95822263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1587789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64087446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7422880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004046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2234296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6224890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44683812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311342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203580862"/>
                    </a:ext>
                  </a:extLst>
                </a:gridCol>
              </a:tblGrid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10305192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317803855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00294979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042290950"/>
                  </a:ext>
                </a:extLst>
              </a:tr>
              <a:tr h="368505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188118374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31766017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169792380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86914704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37273673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358099268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70009607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78936564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D0223B-BE94-8CCB-FF6E-EE1C282203B2}"/>
              </a:ext>
            </a:extLst>
          </p:cNvPr>
          <p:cNvCxnSpPr>
            <a:cxnSpLocks/>
          </p:cNvCxnSpPr>
          <p:nvPr/>
        </p:nvCxnSpPr>
        <p:spPr>
          <a:xfrm>
            <a:off x="347365" y="3208950"/>
            <a:ext cx="4908430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F3757D-8D33-B488-AE31-7DD70FC631A0}"/>
              </a:ext>
            </a:extLst>
          </p:cNvPr>
          <p:cNvCxnSpPr>
            <a:cxnSpLocks/>
          </p:cNvCxnSpPr>
          <p:nvPr/>
        </p:nvCxnSpPr>
        <p:spPr>
          <a:xfrm flipH="1">
            <a:off x="2801591" y="778287"/>
            <a:ext cx="1" cy="4841748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FD9BB7-0F1C-8472-7F88-A8A62A3A8776}"/>
              </a:ext>
            </a:extLst>
          </p:cNvPr>
          <p:cNvSpPr txBox="1"/>
          <p:nvPr/>
        </p:nvSpPr>
        <p:spPr>
          <a:xfrm>
            <a:off x="2625891" y="45559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B62AA3-4EF8-A5CC-6D3D-9D354377EF47}"/>
              </a:ext>
            </a:extLst>
          </p:cNvPr>
          <p:cNvSpPr txBox="1"/>
          <p:nvPr/>
        </p:nvSpPr>
        <p:spPr>
          <a:xfrm>
            <a:off x="5220735" y="301289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CA5E45-4364-6CC9-6058-EE09CEF31FA6}"/>
              </a:ext>
            </a:extLst>
          </p:cNvPr>
          <p:cNvSpPr txBox="1"/>
          <p:nvPr/>
        </p:nvSpPr>
        <p:spPr>
          <a:xfrm>
            <a:off x="0" y="301289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4E32EF-56DF-B53E-E66D-F27B437410CD}"/>
              </a:ext>
            </a:extLst>
          </p:cNvPr>
          <p:cNvCxnSpPr>
            <a:cxnSpLocks/>
          </p:cNvCxnSpPr>
          <p:nvPr/>
        </p:nvCxnSpPr>
        <p:spPr>
          <a:xfrm flipH="1">
            <a:off x="2001328" y="1194261"/>
            <a:ext cx="897147" cy="3024056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31AF0-9278-BF7B-FDEF-151B1CBA0531}"/>
              </a:ext>
            </a:extLst>
          </p:cNvPr>
          <p:cNvCxnSpPr>
            <a:cxnSpLocks/>
          </p:cNvCxnSpPr>
          <p:nvPr/>
        </p:nvCxnSpPr>
        <p:spPr>
          <a:xfrm flipH="1" flipV="1">
            <a:off x="265866" y="3088257"/>
            <a:ext cx="4539047" cy="115292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9BA40B-AB94-5F2F-46D8-E04440DBDF25}"/>
              </a:ext>
            </a:extLst>
          </p:cNvPr>
          <p:cNvCxnSpPr>
            <a:cxnSpLocks/>
          </p:cNvCxnSpPr>
          <p:nvPr/>
        </p:nvCxnSpPr>
        <p:spPr>
          <a:xfrm flipH="1" flipV="1">
            <a:off x="500332" y="928066"/>
            <a:ext cx="4386080" cy="1431241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D2A34EF-35DB-229E-8806-C23D9629AE75}"/>
              </a:ext>
            </a:extLst>
          </p:cNvPr>
          <p:cNvSpPr/>
          <p:nvPr/>
        </p:nvSpPr>
        <p:spPr>
          <a:xfrm>
            <a:off x="3136309" y="1786554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8E550F47-44B5-E31C-9DC0-F4086EFE61CB}"/>
              </a:ext>
            </a:extLst>
          </p:cNvPr>
          <p:cNvSpPr/>
          <p:nvPr/>
        </p:nvSpPr>
        <p:spPr>
          <a:xfrm>
            <a:off x="1040090" y="1101257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0ABEF347-D7CB-6744-F2CD-A335ACD3B62C}"/>
              </a:ext>
            </a:extLst>
          </p:cNvPr>
          <p:cNvSpPr/>
          <p:nvPr/>
        </p:nvSpPr>
        <p:spPr>
          <a:xfrm>
            <a:off x="693888" y="3186089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36314BE3-76C6-188C-F5B0-0932061697D6}"/>
              </a:ext>
            </a:extLst>
          </p:cNvPr>
          <p:cNvSpPr/>
          <p:nvPr/>
        </p:nvSpPr>
        <p:spPr>
          <a:xfrm>
            <a:off x="3471594" y="3878259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F113506F-16B3-7F25-F2A5-2FF323025014}"/>
              </a:ext>
            </a:extLst>
          </p:cNvPr>
          <p:cNvSpPr/>
          <p:nvPr/>
        </p:nvSpPr>
        <p:spPr>
          <a:xfrm>
            <a:off x="2090723" y="3878259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6B5482CA-E64C-775C-AEDD-30A388D7AC11}"/>
              </a:ext>
            </a:extLst>
          </p:cNvPr>
          <p:cNvSpPr/>
          <p:nvPr/>
        </p:nvSpPr>
        <p:spPr>
          <a:xfrm>
            <a:off x="2796083" y="1429434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AEE7AF-E8AE-F879-169C-02B40037F26B}"/>
              </a:ext>
            </a:extLst>
          </p:cNvPr>
          <p:cNvSpPr txBox="1"/>
          <p:nvPr/>
        </p:nvSpPr>
        <p:spPr>
          <a:xfrm>
            <a:off x="2748082" y="126671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b="1" dirty="0"/>
              <a:t>(</a:t>
            </a:r>
            <a:r>
              <a:rPr lang="en-US" b="1" dirty="0"/>
              <a:t>0,5)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C3D0DE-207A-C85C-25A0-D950677ACB47}"/>
              </a:ext>
            </a:extLst>
          </p:cNvPr>
          <p:cNvSpPr txBox="1"/>
          <p:nvPr/>
        </p:nvSpPr>
        <p:spPr>
          <a:xfrm>
            <a:off x="2714247" y="181300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b="1" dirty="0"/>
              <a:t>(</a:t>
            </a:r>
            <a:r>
              <a:rPr lang="en-US" b="1" dirty="0"/>
              <a:t>1,4)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D4C348-5363-7C2C-D471-88F7D521E634}"/>
              </a:ext>
            </a:extLst>
          </p:cNvPr>
          <p:cNvSpPr txBox="1"/>
          <p:nvPr/>
        </p:nvSpPr>
        <p:spPr>
          <a:xfrm>
            <a:off x="713449" y="112868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b="1" dirty="0"/>
              <a:t>(</a:t>
            </a:r>
            <a:r>
              <a:rPr lang="en-US" b="1" dirty="0"/>
              <a:t>-5,6)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89AF09-B6EA-195D-4765-753F745C8A3E}"/>
              </a:ext>
            </a:extLst>
          </p:cNvPr>
          <p:cNvSpPr txBox="1"/>
          <p:nvPr/>
        </p:nvSpPr>
        <p:spPr>
          <a:xfrm>
            <a:off x="640962" y="289216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b="1" dirty="0"/>
              <a:t>(</a:t>
            </a:r>
            <a:r>
              <a:rPr lang="en-US" b="1" dirty="0"/>
              <a:t>-5,0)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5B23EC-9034-2CAF-F4F9-A3CBAAA32DD0}"/>
              </a:ext>
            </a:extLst>
          </p:cNvPr>
          <p:cNvSpPr txBox="1"/>
          <p:nvPr/>
        </p:nvSpPr>
        <p:spPr>
          <a:xfrm>
            <a:off x="1482878" y="365474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b="1" dirty="0"/>
              <a:t>(</a:t>
            </a:r>
            <a:r>
              <a:rPr lang="en-US" b="1" dirty="0"/>
              <a:t>-2,-2)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942790-214B-EF72-CAA3-E427942BCB67}"/>
              </a:ext>
            </a:extLst>
          </p:cNvPr>
          <p:cNvSpPr txBox="1"/>
          <p:nvPr/>
        </p:nvSpPr>
        <p:spPr>
          <a:xfrm>
            <a:off x="2974261" y="390410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b="1" dirty="0"/>
              <a:t>(</a:t>
            </a:r>
            <a:r>
              <a:rPr lang="en-US" b="1" dirty="0"/>
              <a:t>2,-2)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95A747B-B06B-E122-C909-58EF637E087C}"/>
                  </a:ext>
                </a:extLst>
              </p:cNvPr>
              <p:cNvSpPr txBox="1"/>
              <p:nvPr/>
            </p:nvSpPr>
            <p:spPr>
              <a:xfrm>
                <a:off x="3894152" y="3739312"/>
                <a:ext cx="317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95A747B-B06B-E122-C909-58EF637E0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152" y="3739312"/>
                <a:ext cx="31701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D6682FC-BD23-9FFE-CD29-C069E9CBAE72}"/>
                  </a:ext>
                </a:extLst>
              </p:cNvPr>
              <p:cNvSpPr txBox="1"/>
              <p:nvPr/>
            </p:nvSpPr>
            <p:spPr>
              <a:xfrm>
                <a:off x="3494453" y="1661825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D6682FC-BD23-9FFE-CD29-C069E9CBA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453" y="1661825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1330437-E71C-E754-C75A-BD26C24CFAD7}"/>
                  </a:ext>
                </a:extLst>
              </p:cNvPr>
              <p:cNvSpPr txBox="1"/>
              <p:nvPr/>
            </p:nvSpPr>
            <p:spPr>
              <a:xfrm>
                <a:off x="2235834" y="2153102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1330437-E71C-E754-C75A-BD26C24CF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34" y="2153102"/>
                <a:ext cx="4355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70C5F44-FEB6-45FF-9FCF-E3E6D2A74589}"/>
                  </a:ext>
                </a:extLst>
              </p:cNvPr>
              <p:cNvSpPr txBox="1"/>
              <p:nvPr/>
            </p:nvSpPr>
            <p:spPr>
              <a:xfrm>
                <a:off x="5684451" y="1101257"/>
                <a:ext cx="3598229" cy="1762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မျဥ်း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𝑙</m:t>
                    </m:r>
                  </m:oMath>
                </a14:m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၏လျှောစောက်</a:t>
                </a:r>
                <a14:m>
                  <m:oMath xmlns:m="http://schemas.openxmlformats.org/officeDocument/2006/math">
                    <m:r>
                      <a:rPr lang="my-MM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−(−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မျဥ်း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𝑚</m:t>
                    </m:r>
                  </m:oMath>
                </a14:m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၏လျှောစောက်</a:t>
                </a:r>
                <a14:m>
                  <m:oMath xmlns:m="http://schemas.openxmlformats.org/officeDocument/2006/math">
                    <m:r>
                      <a:rPr lang="my-MM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−(−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မျဥ်း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𝑛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၏လျှောစောက်</a:t>
                </a:r>
                <a14:m>
                  <m:oMath xmlns:m="http://schemas.openxmlformats.org/officeDocument/2006/math">
                    <m:r>
                      <a:rPr lang="my-MM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−(−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70C5F44-FEB6-45FF-9FCF-E3E6D2A74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451" y="1101257"/>
                <a:ext cx="3598229" cy="1762149"/>
              </a:xfrm>
              <a:prstGeom prst="rect">
                <a:avLst/>
              </a:prstGeom>
              <a:blipFill>
                <a:blip r:embed="rId5"/>
                <a:stretch>
                  <a:fillRect l="-1354" b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A0FB545-22C8-B8C0-78E3-DA010188258A}"/>
                  </a:ext>
                </a:extLst>
              </p:cNvPr>
              <p:cNvSpPr txBox="1"/>
              <p:nvPr/>
            </p:nvSpPr>
            <p:spPr>
              <a:xfrm>
                <a:off x="5684451" y="3624152"/>
                <a:ext cx="6508577" cy="865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မျဥ်း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𝑙</m:t>
                    </m:r>
                  </m:oMath>
                </a14:m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နှင့် မျဥ်း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𝑚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တို့၏ လျှောစောက်များမြှောက်လဒ်သည်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1</m:t>
                    </m:r>
                  </m:oMath>
                </a14:m>
                <a:endParaRPr lang="my-MM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ဖြစ်သောကြောင့် မျဥ်း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𝑙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နှင့် မျဥ်း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𝑚</m:t>
                    </m:r>
                  </m:oMath>
                </a14:m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တို့သည် ထောင့်မှန်ကျကြသည်။</a:t>
                </a:r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A0FB545-22C8-B8C0-78E3-DA0101882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451" y="3624152"/>
                <a:ext cx="6508577" cy="865365"/>
              </a:xfrm>
              <a:prstGeom prst="rect">
                <a:avLst/>
              </a:prstGeom>
              <a:blipFill>
                <a:blip r:embed="rId6"/>
                <a:stretch>
                  <a:fillRect l="-749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83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2" grpId="0" animBg="1"/>
      <p:bldP spid="35" grpId="0" animBg="1"/>
      <p:bldP spid="36" grpId="0" animBg="1"/>
      <p:bldP spid="37" grpId="0" animBg="1"/>
      <p:bldP spid="41" grpId="0" animBg="1"/>
      <p:bldP spid="42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8ECAAF-EA82-18B6-BC9C-25C0B9127268}"/>
              </a:ext>
            </a:extLst>
          </p:cNvPr>
          <p:cNvCxnSpPr>
            <a:cxnSpLocks/>
          </p:cNvCxnSpPr>
          <p:nvPr/>
        </p:nvCxnSpPr>
        <p:spPr>
          <a:xfrm>
            <a:off x="9940001" y="1323892"/>
            <a:ext cx="0" cy="4169665"/>
          </a:xfrm>
          <a:prstGeom prst="straightConnector1">
            <a:avLst/>
          </a:prstGeom>
          <a:ln w="28575">
            <a:prstDash val="dash"/>
            <a:headEnd type="arrow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966907-FEC6-2B62-DF4E-77B13CA8FA82}"/>
              </a:ext>
            </a:extLst>
          </p:cNvPr>
          <p:cNvCxnSpPr>
            <a:cxnSpLocks/>
          </p:cNvCxnSpPr>
          <p:nvPr/>
        </p:nvCxnSpPr>
        <p:spPr>
          <a:xfrm>
            <a:off x="3840988" y="1301034"/>
            <a:ext cx="0" cy="4169665"/>
          </a:xfrm>
          <a:prstGeom prst="straightConnector1">
            <a:avLst/>
          </a:prstGeom>
          <a:ln w="28575">
            <a:prstDash val="dash"/>
            <a:headEnd type="arrow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0487282-051A-69E6-233C-824C0C2275CD}"/>
              </a:ext>
            </a:extLst>
          </p:cNvPr>
          <p:cNvSpPr txBox="1"/>
          <p:nvPr/>
        </p:nvSpPr>
        <p:spPr>
          <a:xfrm>
            <a:off x="0" y="112144"/>
            <a:ext cx="48942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sz="2500" b="1" dirty="0">
                <a:latin typeface="Pyidaungsu" panose="020B0502040204020203" pitchFamily="34" charset="0"/>
                <a:cs typeface="Pyidaungsu" panose="020B0502040204020203" pitchFamily="34" charset="0"/>
              </a:rPr>
              <a:t>ကိန်းရှင်တစ်ခုပါမညီမျှချက်များ၏ဂရပ်</a:t>
            </a:r>
            <a:endParaRPr lang="en-US" sz="2500" b="1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22D57B-9F41-54F9-F881-3029DA658690}"/>
                  </a:ext>
                </a:extLst>
              </p:cNvPr>
              <p:cNvSpPr txBox="1"/>
              <p:nvPr/>
            </p:nvSpPr>
            <p:spPr>
              <a:xfrm>
                <a:off x="0" y="664234"/>
                <a:ext cx="4808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မညီမျှချက်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 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နှင့်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3</m:t>
                    </m:r>
                  </m:oMath>
                </a14:m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တို့၏ ဂရပ်တို့ကို ဆွဲပါ။</a:t>
                </a:r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22D57B-9F41-54F9-F881-3029DA658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64234"/>
                <a:ext cx="4808881" cy="369332"/>
              </a:xfrm>
              <a:prstGeom prst="rect">
                <a:avLst/>
              </a:prstGeom>
              <a:blipFill>
                <a:blip r:embed="rId2"/>
                <a:stretch>
                  <a:fillRect l="-1014" t="-4918"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3DE9F2-D3CA-68C9-4D00-0ACEE9CFC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891758"/>
              </p:ext>
            </p:extLst>
          </p:nvPr>
        </p:nvGraphicFramePr>
        <p:xfrm>
          <a:off x="716748" y="1301034"/>
          <a:ext cx="4169664" cy="4169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472">
                  <a:extLst>
                    <a:ext uri="{9D8B030D-6E8A-4147-A177-3AD203B41FA5}">
                      <a16:colId xmlns:a16="http://schemas.microsoft.com/office/drawing/2014/main" val="54917212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74824143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95822263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1587789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64087446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7422880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004046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2234296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6224890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44683812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311342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203580862"/>
                    </a:ext>
                  </a:extLst>
                </a:gridCol>
              </a:tblGrid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5192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03855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94979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290950"/>
                  </a:ext>
                </a:extLst>
              </a:tr>
              <a:tr h="368505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18374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6017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92380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14704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73673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99268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09607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3656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C1302B-5B03-83D6-8FC0-3147BD63E125}"/>
              </a:ext>
            </a:extLst>
          </p:cNvPr>
          <p:cNvCxnSpPr>
            <a:cxnSpLocks/>
          </p:cNvCxnSpPr>
          <p:nvPr/>
        </p:nvCxnSpPr>
        <p:spPr>
          <a:xfrm>
            <a:off x="347365" y="3385867"/>
            <a:ext cx="4908430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87747B-56B2-C5EF-06CA-0358C2F5FC30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2801580" y="1301034"/>
            <a:ext cx="0" cy="4169665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E0F8F11-0D2C-421C-23D2-B1508E59C32B}"/>
              </a:ext>
            </a:extLst>
          </p:cNvPr>
          <p:cNvSpPr txBox="1"/>
          <p:nvPr/>
        </p:nvSpPr>
        <p:spPr>
          <a:xfrm>
            <a:off x="2619876" y="9521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7CF7F3-B946-B368-22DA-DE82F98678CB}"/>
              </a:ext>
            </a:extLst>
          </p:cNvPr>
          <p:cNvSpPr txBox="1"/>
          <p:nvPr/>
        </p:nvSpPr>
        <p:spPr>
          <a:xfrm>
            <a:off x="5220735" y="318981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05DB7-1853-CF20-B057-893C2DDA7B52}"/>
              </a:ext>
            </a:extLst>
          </p:cNvPr>
          <p:cNvSpPr txBox="1"/>
          <p:nvPr/>
        </p:nvSpPr>
        <p:spPr>
          <a:xfrm>
            <a:off x="0" y="320982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FCE26-3690-1241-62B7-5DBB0A8372F9}"/>
              </a:ext>
            </a:extLst>
          </p:cNvPr>
          <p:cNvSpPr txBox="1"/>
          <p:nvPr/>
        </p:nvSpPr>
        <p:spPr>
          <a:xfrm>
            <a:off x="2625891" y="542762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89823A8-99B2-A88A-EEA1-028180EB8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887636"/>
              </p:ext>
            </p:extLst>
          </p:nvPr>
        </p:nvGraphicFramePr>
        <p:xfrm>
          <a:off x="6812748" y="1301034"/>
          <a:ext cx="4169664" cy="4169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472">
                  <a:extLst>
                    <a:ext uri="{9D8B030D-6E8A-4147-A177-3AD203B41FA5}">
                      <a16:colId xmlns:a16="http://schemas.microsoft.com/office/drawing/2014/main" val="54917212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74824143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95822263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1587789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64087446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7422880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004046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2234296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6224890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44683812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311342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203580862"/>
                    </a:ext>
                  </a:extLst>
                </a:gridCol>
              </a:tblGrid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05192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803855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294979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2290950"/>
                  </a:ext>
                </a:extLst>
              </a:tr>
              <a:tr h="368505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18374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66017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792380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914704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273673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099268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009607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9365644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3825F8-7912-4A4B-BC27-9B56CCD54E08}"/>
              </a:ext>
            </a:extLst>
          </p:cNvPr>
          <p:cNvCxnSpPr>
            <a:cxnSpLocks/>
          </p:cNvCxnSpPr>
          <p:nvPr/>
        </p:nvCxnSpPr>
        <p:spPr>
          <a:xfrm>
            <a:off x="6443365" y="3385867"/>
            <a:ext cx="4908430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302E74-67FF-380E-C52D-ECA6F82ED8D1}"/>
              </a:ext>
            </a:extLst>
          </p:cNvPr>
          <p:cNvCxnSpPr>
            <a:cxnSpLocks/>
            <a:stCxn id="16" idx="2"/>
            <a:endCxn id="13" idx="2"/>
          </p:cNvCxnSpPr>
          <p:nvPr/>
        </p:nvCxnSpPr>
        <p:spPr>
          <a:xfrm>
            <a:off x="8897580" y="1321466"/>
            <a:ext cx="0" cy="4149233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9914750-E880-7DB0-33A3-EB7A534DC90E}"/>
              </a:ext>
            </a:extLst>
          </p:cNvPr>
          <p:cNvSpPr txBox="1"/>
          <p:nvPr/>
        </p:nvSpPr>
        <p:spPr>
          <a:xfrm>
            <a:off x="8721891" y="9521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27269E-B344-40AF-F293-79E5200EA3E2}"/>
              </a:ext>
            </a:extLst>
          </p:cNvPr>
          <p:cNvSpPr txBox="1"/>
          <p:nvPr/>
        </p:nvSpPr>
        <p:spPr>
          <a:xfrm>
            <a:off x="11316735" y="318981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73408E-954F-C93A-E45C-91862C7D36C3}"/>
              </a:ext>
            </a:extLst>
          </p:cNvPr>
          <p:cNvSpPr txBox="1"/>
          <p:nvPr/>
        </p:nvSpPr>
        <p:spPr>
          <a:xfrm>
            <a:off x="6096000" y="31898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22147E-26FA-B3E7-1ED6-7254FE13251A}"/>
              </a:ext>
            </a:extLst>
          </p:cNvPr>
          <p:cNvSpPr txBox="1"/>
          <p:nvPr/>
        </p:nvSpPr>
        <p:spPr>
          <a:xfrm>
            <a:off x="8721891" y="542762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51C1F7AC-F5B7-A910-39DA-44E7CDEBE1F1}"/>
              </a:ext>
            </a:extLst>
          </p:cNvPr>
          <p:cNvSpPr/>
          <p:nvPr/>
        </p:nvSpPr>
        <p:spPr>
          <a:xfrm>
            <a:off x="3821142" y="3351620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E23A6EAB-1B67-3196-4848-9C476C3D1B4D}"/>
              </a:ext>
            </a:extLst>
          </p:cNvPr>
          <p:cNvSpPr/>
          <p:nvPr/>
        </p:nvSpPr>
        <p:spPr>
          <a:xfrm>
            <a:off x="9917142" y="3363006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F5E52B-056B-0936-4519-029F2F98E0CF}"/>
                  </a:ext>
                </a:extLst>
              </p:cNvPr>
              <p:cNvSpPr txBox="1"/>
              <p:nvPr/>
            </p:nvSpPr>
            <p:spPr>
              <a:xfrm>
                <a:off x="3901966" y="1605585"/>
                <a:ext cx="906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အပိုင်း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𝐼</m:t>
                    </m:r>
                  </m:oMath>
                </a14:m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F5E52B-056B-0936-4519-029F2F98E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966" y="1605585"/>
                <a:ext cx="906915" cy="369332"/>
              </a:xfrm>
              <a:prstGeom prst="rect">
                <a:avLst/>
              </a:prstGeom>
              <a:blipFill>
                <a:blip r:embed="rId3"/>
                <a:stretch>
                  <a:fillRect l="-5369" t="-3279"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7FBF8F-8EB7-3618-99CE-8DFCC10FEC2D}"/>
                  </a:ext>
                </a:extLst>
              </p:cNvPr>
              <p:cNvSpPr txBox="1"/>
              <p:nvPr/>
            </p:nvSpPr>
            <p:spPr>
              <a:xfrm>
                <a:off x="10070876" y="1590462"/>
                <a:ext cx="906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အပိုင်း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𝐼</m:t>
                    </m:r>
                  </m:oMath>
                </a14:m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7FBF8F-8EB7-3618-99CE-8DFCC10FE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876" y="1590462"/>
                <a:ext cx="906915" cy="369332"/>
              </a:xfrm>
              <a:prstGeom prst="rect">
                <a:avLst/>
              </a:prstGeom>
              <a:blipFill>
                <a:blip r:embed="rId4"/>
                <a:stretch>
                  <a:fillRect l="-5369" t="-5000" b="-3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F29C03A-45F2-D915-C2BC-26347E8255AF}"/>
                  </a:ext>
                </a:extLst>
              </p:cNvPr>
              <p:cNvSpPr txBox="1"/>
              <p:nvPr/>
            </p:nvSpPr>
            <p:spPr>
              <a:xfrm>
                <a:off x="7408084" y="1608781"/>
                <a:ext cx="995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အပိုင်း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𝐼</m:t>
                    </m:r>
                  </m:oMath>
                </a14:m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F29C03A-45F2-D915-C2BC-26347E825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084" y="1608781"/>
                <a:ext cx="995081" cy="369332"/>
              </a:xfrm>
              <a:prstGeom prst="rect">
                <a:avLst/>
              </a:prstGeom>
              <a:blipFill>
                <a:blip r:embed="rId5"/>
                <a:stretch>
                  <a:fillRect l="-4908" t="-5000" b="-3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42456A-26C3-7865-6320-7AD7B475BFE6}"/>
                  </a:ext>
                </a:extLst>
              </p:cNvPr>
              <p:cNvSpPr txBox="1"/>
              <p:nvPr/>
            </p:nvSpPr>
            <p:spPr>
              <a:xfrm>
                <a:off x="1164746" y="1604242"/>
                <a:ext cx="995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အပိုင်း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𝐼</m:t>
                    </m:r>
                  </m:oMath>
                </a14:m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42456A-26C3-7865-6320-7AD7B475B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46" y="1604242"/>
                <a:ext cx="995081" cy="369332"/>
              </a:xfrm>
              <a:prstGeom prst="rect">
                <a:avLst/>
              </a:prstGeom>
              <a:blipFill>
                <a:blip r:embed="rId6"/>
                <a:stretch>
                  <a:fillRect l="-4908" t="-3279"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F17F60-EB20-A79E-A4E9-C0C3A7F07C19}"/>
                  </a:ext>
                </a:extLst>
              </p:cNvPr>
              <p:cNvSpPr txBox="1"/>
              <p:nvPr/>
            </p:nvSpPr>
            <p:spPr>
              <a:xfrm rot="16200000">
                <a:off x="3277244" y="2825262"/>
                <a:ext cx="797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F17F60-EB20-A79E-A4E9-C0C3A7F07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77244" y="2825262"/>
                <a:ext cx="79759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065DF1-1ABC-57A9-031E-B2EC1D0489FE}"/>
                  </a:ext>
                </a:extLst>
              </p:cNvPr>
              <p:cNvSpPr txBox="1"/>
              <p:nvPr/>
            </p:nvSpPr>
            <p:spPr>
              <a:xfrm rot="16200000">
                <a:off x="9288574" y="2768159"/>
                <a:ext cx="797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065DF1-1ABC-57A9-031E-B2EC1D048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288574" y="2768159"/>
                <a:ext cx="79759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12299825-8359-6704-DE0F-0F3DB3F00A52}"/>
              </a:ext>
            </a:extLst>
          </p:cNvPr>
          <p:cNvSpPr txBox="1"/>
          <p:nvPr/>
        </p:nvSpPr>
        <p:spPr>
          <a:xfrm>
            <a:off x="3359574" y="345590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(3,0)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3E8885-2959-A025-6966-FC94D2559821}"/>
              </a:ext>
            </a:extLst>
          </p:cNvPr>
          <p:cNvSpPr txBox="1"/>
          <p:nvPr/>
        </p:nvSpPr>
        <p:spPr>
          <a:xfrm>
            <a:off x="9453399" y="345590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(3,0)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54A2C6F-940D-BAE7-4BA5-B8D4A8DEDB14}"/>
                  </a:ext>
                </a:extLst>
              </p:cNvPr>
              <p:cNvSpPr txBox="1"/>
              <p:nvPr/>
            </p:nvSpPr>
            <p:spPr>
              <a:xfrm>
                <a:off x="0" y="5920070"/>
                <a:ext cx="1153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အပိုင်း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𝐼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နှင့် </a:t>
                </a: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အပိုင်း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𝐼𝐼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တို့တွင်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3</m:t>
                    </m:r>
                  </m:oMath>
                </a14:m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မပါဝင်သည်ကို ကိုယ်စားပြုရန်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 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ဂရပ်ကို အစက်မျဥ်း </a:t>
                </a:r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(dotted line) </a:t>
                </a: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ဖြင့် ဆွဲထားသည်။</a:t>
                </a:r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54A2C6F-940D-BAE7-4BA5-B8D4A8DED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20070"/>
                <a:ext cx="11530464" cy="369332"/>
              </a:xfrm>
              <a:prstGeom prst="rect">
                <a:avLst/>
              </a:prstGeom>
              <a:blipFill>
                <a:blip r:embed="rId9"/>
                <a:stretch>
                  <a:fillRect l="-423" t="-3279"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13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1" grpId="0"/>
      <p:bldP spid="12" grpId="0"/>
      <p:bldP spid="16" grpId="0"/>
      <p:bldP spid="17" grpId="0"/>
      <p:bldP spid="18" grpId="0"/>
      <p:bldP spid="19" grpId="0"/>
      <p:bldP spid="20" grpId="0" animBg="1"/>
      <p:bldP spid="21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E3F130-1DA6-AAED-1A9D-33669CBEBCD8}"/>
                  </a:ext>
                </a:extLst>
              </p:cNvPr>
              <p:cNvSpPr txBox="1"/>
              <p:nvPr/>
            </p:nvSpPr>
            <p:spPr>
              <a:xfrm>
                <a:off x="0" y="0"/>
                <a:ext cx="4550798" cy="431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မညီမျှချက်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yidaungsu" panose="020B0502040204020203" pitchFamily="34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yidaungsu" panose="020B0502040204020203" pitchFamily="34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yidaungsu" panose="020B0502040204020203" pitchFamily="34" charset="0"/>
                      </a:rPr>
                      <m:t> </m:t>
                    </m:r>
                    <m:r>
                      <a:rPr lang="my-MM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Pyidaungsu" panose="020B0502040204020203" pitchFamily="34" charset="0"/>
                      </a:rPr>
                      <m:t>နှင့်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yidaungsu" panose="020B0502040204020203" pitchFamily="34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yidaungsu" panose="020B0502040204020203" pitchFamily="34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yidaungsu" panose="020B0502040204020203" pitchFamily="34" charset="0"/>
                      </a:rPr>
                      <m:t> </m:t>
                    </m:r>
                    <m:r>
                      <a:rPr lang="my-MM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yidaungsu" panose="020B0502040204020203" pitchFamily="34" charset="0"/>
                      </a:rPr>
                      <m:t>တို့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၏ ဂရပ်ကို ဆွဲပါ။</a:t>
                </a:r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E3F130-1DA6-AAED-1A9D-33669CBEB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4550798" cy="431913"/>
              </a:xfrm>
              <a:prstGeom prst="rect">
                <a:avLst/>
              </a:prstGeom>
              <a:blipFill>
                <a:blip r:embed="rId2"/>
                <a:stretch>
                  <a:fillRect l="-1071" t="-1408" r="-134" b="-22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3316962-D89B-F11F-BCFE-C9766A784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25842"/>
              </p:ext>
            </p:extLst>
          </p:nvPr>
        </p:nvGraphicFramePr>
        <p:xfrm>
          <a:off x="6812748" y="697185"/>
          <a:ext cx="4169664" cy="4169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472">
                  <a:extLst>
                    <a:ext uri="{9D8B030D-6E8A-4147-A177-3AD203B41FA5}">
                      <a16:colId xmlns:a16="http://schemas.microsoft.com/office/drawing/2014/main" val="54917212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74824143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95822263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1587789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64087446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7422880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004046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2234296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6224890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44683812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311342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203580862"/>
                    </a:ext>
                  </a:extLst>
                </a:gridCol>
              </a:tblGrid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05192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803855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294979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2290950"/>
                  </a:ext>
                </a:extLst>
              </a:tr>
              <a:tr h="368505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18374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66017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792380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914704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273673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099268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009607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93656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42061C-F21D-3D79-B464-FB0BEA09C282}"/>
              </a:ext>
            </a:extLst>
          </p:cNvPr>
          <p:cNvCxnSpPr>
            <a:cxnSpLocks/>
          </p:cNvCxnSpPr>
          <p:nvPr/>
        </p:nvCxnSpPr>
        <p:spPr>
          <a:xfrm>
            <a:off x="9940001" y="720043"/>
            <a:ext cx="0" cy="4169665"/>
          </a:xfrm>
          <a:prstGeom prst="straightConnector1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900463-9759-DE5D-5B1F-49929CA40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99978"/>
              </p:ext>
            </p:extLst>
          </p:nvPr>
        </p:nvGraphicFramePr>
        <p:xfrm>
          <a:off x="716748" y="697185"/>
          <a:ext cx="4169664" cy="4169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472">
                  <a:extLst>
                    <a:ext uri="{9D8B030D-6E8A-4147-A177-3AD203B41FA5}">
                      <a16:colId xmlns:a16="http://schemas.microsoft.com/office/drawing/2014/main" val="54917212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74824143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95822263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1587789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64087446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7422880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004046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2234296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6224890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44683812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311342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203580862"/>
                    </a:ext>
                  </a:extLst>
                </a:gridCol>
              </a:tblGrid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5192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03855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94979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290950"/>
                  </a:ext>
                </a:extLst>
              </a:tr>
              <a:tr h="368505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18374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6017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92380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14704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73673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99268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09607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36564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168E8E-2149-AB22-313C-B8B0EF5E6C7E}"/>
              </a:ext>
            </a:extLst>
          </p:cNvPr>
          <p:cNvCxnSpPr>
            <a:cxnSpLocks/>
          </p:cNvCxnSpPr>
          <p:nvPr/>
        </p:nvCxnSpPr>
        <p:spPr>
          <a:xfrm>
            <a:off x="3840988" y="697185"/>
            <a:ext cx="0" cy="4169665"/>
          </a:xfrm>
          <a:prstGeom prst="straightConnector1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C7945D-EF6E-4FB3-A636-F5565B1BB090}"/>
              </a:ext>
            </a:extLst>
          </p:cNvPr>
          <p:cNvCxnSpPr>
            <a:cxnSpLocks/>
          </p:cNvCxnSpPr>
          <p:nvPr/>
        </p:nvCxnSpPr>
        <p:spPr>
          <a:xfrm>
            <a:off x="347365" y="2782018"/>
            <a:ext cx="4908430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D52F1A-453C-88F8-7C3F-EEA89BB413D7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2801580" y="697185"/>
            <a:ext cx="0" cy="4169665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FE1575-CCEF-2087-ABB7-00DFDBC46DEA}"/>
              </a:ext>
            </a:extLst>
          </p:cNvPr>
          <p:cNvSpPr txBox="1"/>
          <p:nvPr/>
        </p:nvSpPr>
        <p:spPr>
          <a:xfrm>
            <a:off x="2619876" y="34828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9DBFF3-C286-7510-AA4B-3AB127ACDCA7}"/>
              </a:ext>
            </a:extLst>
          </p:cNvPr>
          <p:cNvSpPr txBox="1"/>
          <p:nvPr/>
        </p:nvSpPr>
        <p:spPr>
          <a:xfrm>
            <a:off x="5220735" y="258596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AA1DCA-2095-D301-E71D-0793C700FDBB}"/>
              </a:ext>
            </a:extLst>
          </p:cNvPr>
          <p:cNvSpPr txBox="1"/>
          <p:nvPr/>
        </p:nvSpPr>
        <p:spPr>
          <a:xfrm>
            <a:off x="2625891" y="482377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08B915-A0A0-1985-524E-F12CAFDC5541}"/>
              </a:ext>
            </a:extLst>
          </p:cNvPr>
          <p:cNvCxnSpPr>
            <a:cxnSpLocks/>
          </p:cNvCxnSpPr>
          <p:nvPr/>
        </p:nvCxnSpPr>
        <p:spPr>
          <a:xfrm>
            <a:off x="6443365" y="2782018"/>
            <a:ext cx="4908430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9C8BAE-0C8F-D98D-51E4-1D3FF7C672B1}"/>
              </a:ext>
            </a:extLst>
          </p:cNvPr>
          <p:cNvCxnSpPr>
            <a:cxnSpLocks/>
            <a:stCxn id="16" idx="2"/>
            <a:endCxn id="13" idx="2"/>
          </p:cNvCxnSpPr>
          <p:nvPr/>
        </p:nvCxnSpPr>
        <p:spPr>
          <a:xfrm>
            <a:off x="8897580" y="717617"/>
            <a:ext cx="0" cy="4149233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361793-D0F4-12B4-DE99-F07D39574DAE}"/>
              </a:ext>
            </a:extLst>
          </p:cNvPr>
          <p:cNvSpPr txBox="1"/>
          <p:nvPr/>
        </p:nvSpPr>
        <p:spPr>
          <a:xfrm>
            <a:off x="8721891" y="34828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CB07C-8D2C-02FD-3698-4B859C08B323}"/>
              </a:ext>
            </a:extLst>
          </p:cNvPr>
          <p:cNvSpPr txBox="1"/>
          <p:nvPr/>
        </p:nvSpPr>
        <p:spPr>
          <a:xfrm>
            <a:off x="11316735" y="258596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A732CA-65B0-31F3-211B-F2214A8AB59E}"/>
              </a:ext>
            </a:extLst>
          </p:cNvPr>
          <p:cNvSpPr txBox="1"/>
          <p:nvPr/>
        </p:nvSpPr>
        <p:spPr>
          <a:xfrm>
            <a:off x="6096000" y="258596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FC1FFC-DD92-4EE6-B0FB-3E7D30D7C5BF}"/>
              </a:ext>
            </a:extLst>
          </p:cNvPr>
          <p:cNvSpPr txBox="1"/>
          <p:nvPr/>
        </p:nvSpPr>
        <p:spPr>
          <a:xfrm>
            <a:off x="8721891" y="482377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376AD656-6985-46CF-41DB-D15C93DCDAA3}"/>
              </a:ext>
            </a:extLst>
          </p:cNvPr>
          <p:cNvSpPr/>
          <p:nvPr/>
        </p:nvSpPr>
        <p:spPr>
          <a:xfrm>
            <a:off x="3821142" y="2747771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44C63516-B42E-500A-9456-C293526F0AE1}"/>
              </a:ext>
            </a:extLst>
          </p:cNvPr>
          <p:cNvSpPr/>
          <p:nvPr/>
        </p:nvSpPr>
        <p:spPr>
          <a:xfrm>
            <a:off x="9917142" y="2759157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C1B8C5-2086-1712-4FA9-F73994878E5B}"/>
                  </a:ext>
                </a:extLst>
              </p:cNvPr>
              <p:cNvSpPr txBox="1"/>
              <p:nvPr/>
            </p:nvSpPr>
            <p:spPr>
              <a:xfrm>
                <a:off x="3901966" y="1001736"/>
                <a:ext cx="906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အပိုင်း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𝐼</m:t>
                    </m:r>
                  </m:oMath>
                </a14:m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C1B8C5-2086-1712-4FA9-F73994878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966" y="1001736"/>
                <a:ext cx="906915" cy="369332"/>
              </a:xfrm>
              <a:prstGeom prst="rect">
                <a:avLst/>
              </a:prstGeom>
              <a:blipFill>
                <a:blip r:embed="rId3"/>
                <a:stretch>
                  <a:fillRect l="-5369" t="-3279"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864821-665B-BE0F-9A1B-BEB32C899309}"/>
                  </a:ext>
                </a:extLst>
              </p:cNvPr>
              <p:cNvSpPr txBox="1"/>
              <p:nvPr/>
            </p:nvSpPr>
            <p:spPr>
              <a:xfrm>
                <a:off x="10070876" y="986613"/>
                <a:ext cx="906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အပိုင်း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𝐼</m:t>
                    </m:r>
                  </m:oMath>
                </a14:m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864821-665B-BE0F-9A1B-BEB32C899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876" y="986613"/>
                <a:ext cx="906915" cy="369332"/>
              </a:xfrm>
              <a:prstGeom prst="rect">
                <a:avLst/>
              </a:prstGeom>
              <a:blipFill>
                <a:blip r:embed="rId4"/>
                <a:stretch>
                  <a:fillRect l="-5369" t="-5000" b="-3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8DBD48-72AB-03C9-745E-40363A8C4957}"/>
                  </a:ext>
                </a:extLst>
              </p:cNvPr>
              <p:cNvSpPr txBox="1"/>
              <p:nvPr/>
            </p:nvSpPr>
            <p:spPr>
              <a:xfrm>
                <a:off x="7408084" y="1004932"/>
                <a:ext cx="995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အပိုင်း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𝐼</m:t>
                    </m:r>
                  </m:oMath>
                </a14:m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8DBD48-72AB-03C9-745E-40363A8C4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084" y="1004932"/>
                <a:ext cx="995081" cy="369332"/>
              </a:xfrm>
              <a:prstGeom prst="rect">
                <a:avLst/>
              </a:prstGeom>
              <a:blipFill>
                <a:blip r:embed="rId5"/>
                <a:stretch>
                  <a:fillRect l="-4908" t="-5000" b="-3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BF31E8A-9D80-2AC1-CCF5-168A40EB470A}"/>
                  </a:ext>
                </a:extLst>
              </p:cNvPr>
              <p:cNvSpPr txBox="1"/>
              <p:nvPr/>
            </p:nvSpPr>
            <p:spPr>
              <a:xfrm>
                <a:off x="1164746" y="1000393"/>
                <a:ext cx="995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အပိုင်း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𝐼</m:t>
                    </m:r>
                  </m:oMath>
                </a14:m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BF31E8A-9D80-2AC1-CCF5-168A40EB4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46" y="1000393"/>
                <a:ext cx="995081" cy="369332"/>
              </a:xfrm>
              <a:prstGeom prst="rect">
                <a:avLst/>
              </a:prstGeom>
              <a:blipFill>
                <a:blip r:embed="rId6"/>
                <a:stretch>
                  <a:fillRect l="-4908" t="-3279"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F619946-E5FB-04C0-662C-927DB849D8BC}"/>
                  </a:ext>
                </a:extLst>
              </p:cNvPr>
              <p:cNvSpPr txBox="1"/>
              <p:nvPr/>
            </p:nvSpPr>
            <p:spPr>
              <a:xfrm rot="16200000">
                <a:off x="3277244" y="2221413"/>
                <a:ext cx="797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F619946-E5FB-04C0-662C-927DB849D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77244" y="2221413"/>
                <a:ext cx="79759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198288C-C264-18E6-6645-C7B9D1BA6B0C}"/>
                  </a:ext>
                </a:extLst>
              </p:cNvPr>
              <p:cNvSpPr txBox="1"/>
              <p:nvPr/>
            </p:nvSpPr>
            <p:spPr>
              <a:xfrm rot="16200000">
                <a:off x="9288574" y="2164310"/>
                <a:ext cx="797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198288C-C264-18E6-6645-C7B9D1BA6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288574" y="2164310"/>
                <a:ext cx="79759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F17618CF-B9D8-0D9D-DA90-0D4B08E6C242}"/>
              </a:ext>
            </a:extLst>
          </p:cNvPr>
          <p:cNvSpPr txBox="1"/>
          <p:nvPr/>
        </p:nvSpPr>
        <p:spPr>
          <a:xfrm>
            <a:off x="3359574" y="285205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(3,0)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899C6-50AC-BE54-5961-F061CA8361B9}"/>
              </a:ext>
            </a:extLst>
          </p:cNvPr>
          <p:cNvSpPr txBox="1"/>
          <p:nvPr/>
        </p:nvSpPr>
        <p:spPr>
          <a:xfrm>
            <a:off x="9453399" y="285205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(3,0)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12699AA-A4E5-D290-B3F6-385D7DF69A4C}"/>
                  </a:ext>
                </a:extLst>
              </p:cNvPr>
              <p:cNvSpPr txBox="1"/>
              <p:nvPr/>
            </p:nvSpPr>
            <p:spPr>
              <a:xfrm>
                <a:off x="21221" y="5347215"/>
                <a:ext cx="11108875" cy="11657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အပိုင်း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𝐼</m:t>
                    </m:r>
                  </m:oMath>
                </a14:m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နှင့် အပိုင်း</a:t>
                </a:r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𝐼𝐼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တို့တွင်</a:t>
                </a:r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3</m:t>
                    </m:r>
                  </m:oMath>
                </a14:m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ပါဝင်နေသည်ကို ကိုယ်စားပြုရန်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 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ဂရပ်ကို တစ်ဆက်တည်းမျဥ်းဖြင့် ဆွဲထားသည်။</a:t>
                </a:r>
              </a:p>
              <a:p>
                <a:pPr>
                  <a:lnSpc>
                    <a:spcPct val="150000"/>
                  </a:lnSpc>
                </a:pPr>
                <a:endParaRPr lang="my-MM" b="1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my-MM" b="1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အစက်ပြသောမျဥ်းသည် ၎င်းဂရပ်တွင် မပါဝင်ချေ။ တစ်ဆက်တည်းဖြစ်သောမျဥ်းသည် သက်ဆိုင်ရာဂရပ်တွင် ပါဝင်သည်။</a:t>
                </a:r>
                <a:endParaRPr lang="en-US" b="1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12699AA-A4E5-D290-B3F6-385D7DF69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" y="5347215"/>
                <a:ext cx="11108875" cy="1165704"/>
              </a:xfrm>
              <a:prstGeom prst="rect">
                <a:avLst/>
              </a:prstGeom>
              <a:blipFill>
                <a:blip r:embed="rId9"/>
                <a:stretch>
                  <a:fillRect l="-439" t="-1047" b="-7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E4CF22FB-3CC8-CE6C-C881-4D8253DD3DBD}"/>
              </a:ext>
            </a:extLst>
          </p:cNvPr>
          <p:cNvSpPr txBox="1"/>
          <p:nvPr/>
        </p:nvSpPr>
        <p:spPr>
          <a:xfrm>
            <a:off x="2330" y="258596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</a:p>
        </p:txBody>
      </p:sp>
    </p:spTree>
    <p:extLst>
      <p:ext uri="{BB962C8B-B14F-4D97-AF65-F5344CB8AC3E}">
        <p14:creationId xmlns:p14="http://schemas.microsoft.com/office/powerpoint/2010/main" val="162313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C5488E-B672-01D6-10FA-7D94F56C2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354356"/>
              </p:ext>
            </p:extLst>
          </p:nvPr>
        </p:nvGraphicFramePr>
        <p:xfrm>
          <a:off x="682117" y="770634"/>
          <a:ext cx="4169664" cy="4169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472">
                  <a:extLst>
                    <a:ext uri="{9D8B030D-6E8A-4147-A177-3AD203B41FA5}">
                      <a16:colId xmlns:a16="http://schemas.microsoft.com/office/drawing/2014/main" val="54917212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74824143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95822263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1587789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64087446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7422880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004046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2234296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6224890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44683812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311342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203580862"/>
                    </a:ext>
                  </a:extLst>
                </a:gridCol>
              </a:tblGrid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L="182880"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5192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L="182880"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03855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L="182880"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94979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L="182880"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290950"/>
                  </a:ext>
                </a:extLst>
              </a:tr>
              <a:tr h="368505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L="182880"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18374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L="182880"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6017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 marL="182880"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792380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L="182880"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14704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L="182880"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73673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L="182880"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99268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L="182880"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09607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L="182880"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3656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E779BA-973F-58D9-57A4-ADAB0B56A6AD}"/>
              </a:ext>
            </a:extLst>
          </p:cNvPr>
          <p:cNvCxnSpPr>
            <a:cxnSpLocks/>
          </p:cNvCxnSpPr>
          <p:nvPr/>
        </p:nvCxnSpPr>
        <p:spPr>
          <a:xfrm rot="16200000">
            <a:off x="2760934" y="58670"/>
            <a:ext cx="0" cy="4169665"/>
          </a:xfrm>
          <a:prstGeom prst="straightConnector1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3124DC-0F39-FE35-29D9-650CF21F6C64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682117" y="2855466"/>
            <a:ext cx="4169664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2DFB0F-026D-D1A8-8E88-3D033E314819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2766949" y="770634"/>
            <a:ext cx="0" cy="4169665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03F2FA-64B2-9EA0-ACCE-3786A54ED720}"/>
              </a:ext>
            </a:extLst>
          </p:cNvPr>
          <p:cNvSpPr txBox="1"/>
          <p:nvPr/>
        </p:nvSpPr>
        <p:spPr>
          <a:xfrm>
            <a:off x="2585245" y="4217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50008C-B6D3-07BD-76CA-028E5E0604DD}"/>
              </a:ext>
            </a:extLst>
          </p:cNvPr>
          <p:cNvSpPr txBox="1"/>
          <p:nvPr/>
        </p:nvSpPr>
        <p:spPr>
          <a:xfrm>
            <a:off x="4779394" y="265941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1E7164-3F0A-2A78-C87A-F8BF08D97FA0}"/>
              </a:ext>
            </a:extLst>
          </p:cNvPr>
          <p:cNvSpPr txBox="1"/>
          <p:nvPr/>
        </p:nvSpPr>
        <p:spPr>
          <a:xfrm>
            <a:off x="2591260" y="489722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A3C92E45-ED28-02A7-15EE-D903387DBA79}"/>
              </a:ext>
            </a:extLst>
          </p:cNvPr>
          <p:cNvSpPr/>
          <p:nvPr/>
        </p:nvSpPr>
        <p:spPr>
          <a:xfrm>
            <a:off x="3786511" y="2821220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1A8FA9-A898-C4C9-F3F1-212C65C69C3A}"/>
                  </a:ext>
                </a:extLst>
              </p:cNvPr>
              <p:cNvSpPr txBox="1"/>
              <p:nvPr/>
            </p:nvSpPr>
            <p:spPr>
              <a:xfrm>
                <a:off x="3319714" y="1187876"/>
                <a:ext cx="906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အပိုင်း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𝐼</m:t>
                    </m:r>
                  </m:oMath>
                </a14:m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1A8FA9-A898-C4C9-F3F1-212C65C69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714" y="1187876"/>
                <a:ext cx="906915" cy="369332"/>
              </a:xfrm>
              <a:prstGeom prst="rect">
                <a:avLst/>
              </a:prstGeom>
              <a:blipFill>
                <a:blip r:embed="rId2"/>
                <a:stretch>
                  <a:fillRect l="-6081" t="-5000" b="-3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6CD30C0-F0F7-8855-C413-36A444A0BC4D}"/>
                  </a:ext>
                </a:extLst>
              </p:cNvPr>
              <p:cNvSpPr txBox="1"/>
              <p:nvPr/>
            </p:nvSpPr>
            <p:spPr>
              <a:xfrm>
                <a:off x="3485476" y="3551407"/>
                <a:ext cx="995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အပိုင်း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𝐼</m:t>
                    </m:r>
                  </m:oMath>
                </a14:m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6CD30C0-F0F7-8855-C413-36A444A0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476" y="3551407"/>
                <a:ext cx="995081" cy="369332"/>
              </a:xfrm>
              <a:prstGeom prst="rect">
                <a:avLst/>
              </a:prstGeom>
              <a:blipFill>
                <a:blip r:embed="rId3"/>
                <a:stretch>
                  <a:fillRect l="-5521" t="-5000" b="-3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8C2E916-3059-1872-2697-627A38257844}"/>
                  </a:ext>
                </a:extLst>
              </p:cNvPr>
              <p:cNvSpPr txBox="1"/>
              <p:nvPr/>
            </p:nvSpPr>
            <p:spPr>
              <a:xfrm>
                <a:off x="3337115" y="2068482"/>
                <a:ext cx="800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8C2E916-3059-1872-2697-627A38257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115" y="2068482"/>
                <a:ext cx="800989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097A4FF-3F45-81FD-27BA-79FF84AC78F9}"/>
              </a:ext>
            </a:extLst>
          </p:cNvPr>
          <p:cNvSpPr txBox="1"/>
          <p:nvPr/>
        </p:nvSpPr>
        <p:spPr>
          <a:xfrm>
            <a:off x="2733983" y="17906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7E8F032-7930-AF01-DAFA-AEF60AC008F2}"/>
                  </a:ext>
                </a:extLst>
              </p:cNvPr>
              <p:cNvSpPr txBox="1"/>
              <p:nvPr/>
            </p:nvSpPr>
            <p:spPr>
              <a:xfrm>
                <a:off x="-5874" y="0"/>
                <a:ext cx="4495077" cy="431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မညီမျှချက်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yidaungsu" panose="020B0502040204020203" pitchFamily="34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yidaungsu" panose="020B0502040204020203" pitchFamily="34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yidaungsu" panose="020B0502040204020203" pitchFamily="34" charset="0"/>
                      </a:rPr>
                      <m:t> </m:t>
                    </m:r>
                    <m:r>
                      <a:rPr lang="my-MM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Pyidaungsu" panose="020B0502040204020203" pitchFamily="34" charset="0"/>
                      </a:rPr>
                      <m:t>နှင့်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yidaungsu" panose="020B0502040204020203" pitchFamily="34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yidaungsu" panose="020B0502040204020203" pitchFamily="34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yidaungsu" panose="020B0502040204020203" pitchFamily="34" charset="0"/>
                      </a:rPr>
                      <m:t> </m:t>
                    </m:r>
                    <m:r>
                      <a:rPr lang="my-MM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yidaungsu" panose="020B0502040204020203" pitchFamily="34" charset="0"/>
                      </a:rPr>
                      <m:t>တို့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၏ဂရပ်ကို ဆွဲပါ။</a:t>
                </a:r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7E8F032-7930-AF01-DAFA-AEF60AC00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74" y="0"/>
                <a:ext cx="4495077" cy="431913"/>
              </a:xfrm>
              <a:prstGeom prst="rect">
                <a:avLst/>
              </a:prstGeom>
              <a:blipFill>
                <a:blip r:embed="rId5"/>
                <a:stretch>
                  <a:fillRect l="-1085" t="-1408" r="-407" b="-22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A127752-C3A0-5A40-07F2-33EE989F37F9}"/>
              </a:ext>
            </a:extLst>
          </p:cNvPr>
          <p:cNvSpPr txBox="1"/>
          <p:nvPr/>
        </p:nvSpPr>
        <p:spPr>
          <a:xfrm>
            <a:off x="351096" y="26594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C103715-C659-D72E-A5E2-E75ABE00F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166358"/>
              </p:ext>
            </p:extLst>
          </p:nvPr>
        </p:nvGraphicFramePr>
        <p:xfrm>
          <a:off x="6807755" y="770633"/>
          <a:ext cx="4169664" cy="4169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472">
                  <a:extLst>
                    <a:ext uri="{9D8B030D-6E8A-4147-A177-3AD203B41FA5}">
                      <a16:colId xmlns:a16="http://schemas.microsoft.com/office/drawing/2014/main" val="54917212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74824143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95822263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1587789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64087446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7422880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004046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2234296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6224890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44683812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311342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203580862"/>
                    </a:ext>
                  </a:extLst>
                </a:gridCol>
              </a:tblGrid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L="182880"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5192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L="182880"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03855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L="182880"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94979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L="182880"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290950"/>
                  </a:ext>
                </a:extLst>
              </a:tr>
              <a:tr h="368505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L="182880"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18374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L="182880"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6017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 marL="182880"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92380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L="182880"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14704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L="182880"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73673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L="182880"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99268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L="182880"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09607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L="182880"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365644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6BFE4C-36EF-234C-2C8D-0B95665ECBA4}"/>
              </a:ext>
            </a:extLst>
          </p:cNvPr>
          <p:cNvCxnSpPr>
            <a:cxnSpLocks/>
          </p:cNvCxnSpPr>
          <p:nvPr/>
        </p:nvCxnSpPr>
        <p:spPr>
          <a:xfrm rot="16200000">
            <a:off x="8886572" y="58669"/>
            <a:ext cx="0" cy="4169665"/>
          </a:xfrm>
          <a:prstGeom prst="straightConnector1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2C37B9-6892-BC97-B7F9-B855FED93C02}"/>
              </a:ext>
            </a:extLst>
          </p:cNvPr>
          <p:cNvCxnSpPr>
            <a:cxnSpLocks/>
            <a:stCxn id="33" idx="1"/>
            <a:endCxn id="33" idx="3"/>
          </p:cNvCxnSpPr>
          <p:nvPr/>
        </p:nvCxnSpPr>
        <p:spPr>
          <a:xfrm>
            <a:off x="6807755" y="2855465"/>
            <a:ext cx="4169664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908D86-BE3F-B4CC-E369-C7B722487BE9}"/>
              </a:ext>
            </a:extLst>
          </p:cNvPr>
          <p:cNvCxnSpPr>
            <a:cxnSpLocks/>
            <a:stCxn id="33" idx="0"/>
            <a:endCxn id="33" idx="2"/>
          </p:cNvCxnSpPr>
          <p:nvPr/>
        </p:nvCxnSpPr>
        <p:spPr>
          <a:xfrm>
            <a:off x="8892587" y="770633"/>
            <a:ext cx="0" cy="4169665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AE0D18-47A2-C704-43E5-2677752C8821}"/>
              </a:ext>
            </a:extLst>
          </p:cNvPr>
          <p:cNvSpPr txBox="1"/>
          <p:nvPr/>
        </p:nvSpPr>
        <p:spPr>
          <a:xfrm>
            <a:off x="8710883" y="42173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F1EE8A-1E76-C85F-C3ED-ABB97A591250}"/>
              </a:ext>
            </a:extLst>
          </p:cNvPr>
          <p:cNvSpPr txBox="1"/>
          <p:nvPr/>
        </p:nvSpPr>
        <p:spPr>
          <a:xfrm>
            <a:off x="10905032" y="265941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81504B-5F33-3D28-078D-38DD6B913306}"/>
              </a:ext>
            </a:extLst>
          </p:cNvPr>
          <p:cNvSpPr txBox="1"/>
          <p:nvPr/>
        </p:nvSpPr>
        <p:spPr>
          <a:xfrm>
            <a:off x="8716898" y="48972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15ABFA40-B851-605C-FC66-9BCBF1B323C8}"/>
              </a:ext>
            </a:extLst>
          </p:cNvPr>
          <p:cNvSpPr/>
          <p:nvPr/>
        </p:nvSpPr>
        <p:spPr>
          <a:xfrm>
            <a:off x="9912149" y="2821219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98639D-EAAD-72C7-FCC3-B8B52E6CA300}"/>
                  </a:ext>
                </a:extLst>
              </p:cNvPr>
              <p:cNvSpPr txBox="1"/>
              <p:nvPr/>
            </p:nvSpPr>
            <p:spPr>
              <a:xfrm>
                <a:off x="9445352" y="1187875"/>
                <a:ext cx="906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အပိုင်း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𝐼</m:t>
                    </m:r>
                  </m:oMath>
                </a14:m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98639D-EAAD-72C7-FCC3-B8B52E6CA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352" y="1187875"/>
                <a:ext cx="906915" cy="369332"/>
              </a:xfrm>
              <a:prstGeom prst="rect">
                <a:avLst/>
              </a:prstGeom>
              <a:blipFill>
                <a:blip r:embed="rId6"/>
                <a:stretch>
                  <a:fillRect l="-5369" t="-5000" b="-3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86F2E27-6DB0-4049-7D78-24599B060576}"/>
                  </a:ext>
                </a:extLst>
              </p:cNvPr>
              <p:cNvSpPr txBox="1"/>
              <p:nvPr/>
            </p:nvSpPr>
            <p:spPr>
              <a:xfrm>
                <a:off x="9611114" y="3551406"/>
                <a:ext cx="995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အပိုင်း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𝐼</m:t>
                    </m:r>
                  </m:oMath>
                </a14:m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86F2E27-6DB0-4049-7D78-24599B060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114" y="3551406"/>
                <a:ext cx="995081" cy="369332"/>
              </a:xfrm>
              <a:prstGeom prst="rect">
                <a:avLst/>
              </a:prstGeom>
              <a:blipFill>
                <a:blip r:embed="rId7"/>
                <a:stretch>
                  <a:fillRect l="-5521" t="-5000" b="-3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C654EA0-2B11-52B0-4E65-45C1605372AC}"/>
                  </a:ext>
                </a:extLst>
              </p:cNvPr>
              <p:cNvSpPr txBox="1"/>
              <p:nvPr/>
            </p:nvSpPr>
            <p:spPr>
              <a:xfrm>
                <a:off x="9462753" y="2068481"/>
                <a:ext cx="800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C654EA0-2B11-52B0-4E65-45C16053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753" y="2068481"/>
                <a:ext cx="800989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3E65B229-62ED-403F-E0EE-3921F3DB7A3B}"/>
              </a:ext>
            </a:extLst>
          </p:cNvPr>
          <p:cNvSpPr txBox="1"/>
          <p:nvPr/>
        </p:nvSpPr>
        <p:spPr>
          <a:xfrm>
            <a:off x="8836481" y="179019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(0,2)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AA83EF-8135-8C0B-892D-E9B19B03C931}"/>
              </a:ext>
            </a:extLst>
          </p:cNvPr>
          <p:cNvSpPr txBox="1"/>
          <p:nvPr/>
        </p:nvSpPr>
        <p:spPr>
          <a:xfrm>
            <a:off x="6476734" y="26594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E5E3F0D3-EF51-03E4-5694-F3D2910110E0}"/>
              </a:ext>
            </a:extLst>
          </p:cNvPr>
          <p:cNvSpPr/>
          <p:nvPr/>
        </p:nvSpPr>
        <p:spPr>
          <a:xfrm>
            <a:off x="2752885" y="2122454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05FFE030-CA5F-D4FC-A393-166FB56824FA}"/>
              </a:ext>
            </a:extLst>
          </p:cNvPr>
          <p:cNvSpPr/>
          <p:nvPr/>
        </p:nvSpPr>
        <p:spPr>
          <a:xfrm>
            <a:off x="8885340" y="2113806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DC54824-7DF8-2E58-8AB2-0BB2488F4ADA}"/>
                  </a:ext>
                </a:extLst>
              </p:cNvPr>
              <p:cNvSpPr txBox="1"/>
              <p:nvPr/>
            </p:nvSpPr>
            <p:spPr>
              <a:xfrm>
                <a:off x="6922" y="5389837"/>
                <a:ext cx="115093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အပိုင်း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𝐼</m:t>
                    </m:r>
                  </m:oMath>
                </a14:m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နှင့် အပိုင်း</a:t>
                </a:r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𝐼𝐼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တို့တွင်</a:t>
                </a:r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y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2</m:t>
                    </m:r>
                  </m:oMath>
                </a14:m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ပါဝင်နေသည်ကို ကိုယ်စားပြုရန်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y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 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ဂရပ်ကို တစ်ဆက်တည်းမျဥ်းဖြင့် ဆွဲထားသည်။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DC54824-7DF8-2E58-8AB2-0BB2488F4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" y="5389837"/>
                <a:ext cx="11509341" cy="369332"/>
              </a:xfrm>
              <a:prstGeom prst="rect">
                <a:avLst/>
              </a:prstGeom>
              <a:blipFill>
                <a:blip r:embed="rId9"/>
                <a:stretch>
                  <a:fillRect l="-424" t="-3279"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19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9" grpId="0" animBg="1"/>
      <p:bldP spid="21" grpId="0"/>
      <p:bldP spid="24" grpId="0"/>
      <p:bldP spid="25" grpId="0"/>
      <p:bldP spid="27" grpId="0"/>
      <p:bldP spid="29" grpId="0"/>
      <p:bldP spid="30" grpId="0"/>
      <p:bldP spid="37" grpId="0"/>
      <p:bldP spid="38" grpId="0"/>
      <p:bldP spid="39" grpId="0"/>
      <p:bldP spid="40" grpId="0" animBg="1"/>
      <p:bldP spid="41" grpId="0"/>
      <p:bldP spid="42" grpId="0"/>
      <p:bldP spid="43" grpId="0"/>
      <p:bldP spid="44" grpId="0"/>
      <p:bldP spid="45" grpId="0"/>
      <p:bldP spid="46" grpId="0" animBg="1"/>
      <p:bldP spid="47" grpId="0" animBg="1"/>
      <p:bldP spid="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8EFCE-B57F-7DCD-816A-45948461A32B}"/>
              </a:ext>
            </a:extLst>
          </p:cNvPr>
          <p:cNvSpPr txBox="1"/>
          <p:nvPr/>
        </p:nvSpPr>
        <p:spPr>
          <a:xfrm>
            <a:off x="0" y="86264"/>
            <a:ext cx="52132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sz="2500" b="1" dirty="0">
                <a:latin typeface="Pyidaungsu" panose="020B0502040204020203" pitchFamily="34" charset="0"/>
                <a:cs typeface="Pyidaungsu" panose="020B0502040204020203" pitchFamily="34" charset="0"/>
              </a:rPr>
              <a:t>ကိန်းရှင်နှစ်ခုပါတစ်ပြိုင်နက်ညီမျှခြင်းများ</a:t>
            </a:r>
            <a:endParaRPr lang="en-US" sz="2500" b="1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7BFDE9-5D9E-7725-CB4E-3E0248FB8D62}"/>
                  </a:ext>
                </a:extLst>
              </p:cNvPr>
              <p:cNvSpPr txBox="1"/>
              <p:nvPr/>
            </p:nvSpPr>
            <p:spPr>
              <a:xfrm>
                <a:off x="0" y="681486"/>
                <a:ext cx="5438668" cy="614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တစ်ပြိုင်နက်ညီမျှခြင်း</a:t>
                </a:r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my-MM" i="1" smtClean="0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ကို ဂရပ်ဆွဲ၍ ဖြေရှင်းပါ။</a:t>
                </a:r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7BFDE9-5D9E-7725-CB4E-3E0248FB8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81486"/>
                <a:ext cx="5438668" cy="614912"/>
              </a:xfrm>
              <a:prstGeom prst="rect">
                <a:avLst/>
              </a:prstGeom>
              <a:blipFill>
                <a:blip r:embed="rId2"/>
                <a:stretch>
                  <a:fillRect l="-897" r="-112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7BE6EF-866B-2373-1726-94880350999A}"/>
                  </a:ext>
                </a:extLst>
              </p:cNvPr>
              <p:cNvSpPr txBox="1"/>
              <p:nvPr/>
            </p:nvSpPr>
            <p:spPr>
              <a:xfrm>
                <a:off x="474453" y="1175627"/>
                <a:ext cx="1207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7BE6EF-866B-2373-1726-948803509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3" y="1175627"/>
                <a:ext cx="1207125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A3D52A-5173-0ED3-2440-11D25A986A72}"/>
                  </a:ext>
                </a:extLst>
              </p:cNvPr>
              <p:cNvSpPr txBox="1"/>
              <p:nvPr/>
            </p:nvSpPr>
            <p:spPr>
              <a:xfrm>
                <a:off x="5080959" y="1175627"/>
                <a:ext cx="1207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A3D52A-5173-0ED3-2440-11D25A986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959" y="1175627"/>
                <a:ext cx="1207125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F0CDEEAF-4414-1ED8-E7A3-4CF57935DE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4226278"/>
                  </p:ext>
                </p:extLst>
              </p:nvPr>
            </p:nvGraphicFramePr>
            <p:xfrm>
              <a:off x="309978" y="1668001"/>
              <a:ext cx="274320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69355455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525285459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8064206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2912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89300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F0CDEEAF-4414-1ED8-E7A3-4CF57935DE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4226278"/>
                  </p:ext>
                </p:extLst>
              </p:nvPr>
            </p:nvGraphicFramePr>
            <p:xfrm>
              <a:off x="309978" y="1668001"/>
              <a:ext cx="274320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69355455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525285459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8064206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67" t="-1613" r="-202000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613" r="-100662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1333" t="-1613" r="-1333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2912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67" t="-103279" r="-20200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03279" r="-100662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1333" t="-103279" r="-1333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9300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4E33443-EA5C-D550-8012-3739450A46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3214727"/>
                  </p:ext>
                </p:extLst>
              </p:nvPr>
            </p:nvGraphicFramePr>
            <p:xfrm>
              <a:off x="4916484" y="1668001"/>
              <a:ext cx="274320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69355455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525285459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8064206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2912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89300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4E33443-EA5C-D550-8012-3739450A46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3214727"/>
                  </p:ext>
                </p:extLst>
              </p:nvPr>
            </p:nvGraphicFramePr>
            <p:xfrm>
              <a:off x="4916484" y="1668001"/>
              <a:ext cx="274320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69355455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525285459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8064206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67" t="-1613" r="-202000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1613" r="-100662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333" t="-1613" r="-1333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2912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67" t="-103279" r="-20200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103279" r="-100662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333" t="-103279" r="-1333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9300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EE69B5-EDA7-5017-B884-B42C0B9F4928}"/>
                  </a:ext>
                </a:extLst>
              </p:cNvPr>
              <p:cNvSpPr txBox="1"/>
              <p:nvPr/>
            </p:nvSpPr>
            <p:spPr>
              <a:xfrm>
                <a:off x="309978" y="2532723"/>
                <a:ext cx="71270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5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) 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နှင့်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5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) 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ကို ဆက်သောမျဥ်းဖြောင့်သည်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5</m:t>
                    </m:r>
                  </m:oMath>
                </a14:m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၏ဂရပ်ဖြစ်ပြီး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,−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) 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နှင့်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4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) 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ကို ဆက်သောမျဥ်းဖြောင့်သည်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1</m:t>
                    </m:r>
                  </m:oMath>
                </a14:m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၏ဂရပ်ဖြစ်သည်။</a:t>
                </a:r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EE69B5-EDA7-5017-B884-B42C0B9F4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78" y="2532723"/>
                <a:ext cx="7127016" cy="646331"/>
              </a:xfrm>
              <a:prstGeom prst="rect">
                <a:avLst/>
              </a:prstGeom>
              <a:blipFill>
                <a:blip r:embed="rId7"/>
                <a:stretch>
                  <a:fillRect l="-257" t="-1887" b="-16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3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4A04EC-895D-9FBF-D92E-2599DCCA3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867466"/>
              </p:ext>
            </p:extLst>
          </p:nvPr>
        </p:nvGraphicFramePr>
        <p:xfrm>
          <a:off x="810756" y="999104"/>
          <a:ext cx="4169664" cy="4169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472">
                  <a:extLst>
                    <a:ext uri="{9D8B030D-6E8A-4147-A177-3AD203B41FA5}">
                      <a16:colId xmlns:a16="http://schemas.microsoft.com/office/drawing/2014/main" val="54917212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74824143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95822263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1587789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64087446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7422880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004046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2234296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6224890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44683812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311342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203580862"/>
                    </a:ext>
                  </a:extLst>
                </a:gridCol>
              </a:tblGrid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10305192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317803855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00294979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042290950"/>
                  </a:ext>
                </a:extLst>
              </a:tr>
              <a:tr h="368505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188118374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31766017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169792380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86914704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37273673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358099268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70009607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789365644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CE0215-BECF-B7DA-B5D3-DBF521B8546A}"/>
              </a:ext>
            </a:extLst>
          </p:cNvPr>
          <p:cNvCxnSpPr>
            <a:cxnSpLocks/>
          </p:cNvCxnSpPr>
          <p:nvPr/>
        </p:nvCxnSpPr>
        <p:spPr>
          <a:xfrm>
            <a:off x="2697051" y="1147313"/>
            <a:ext cx="2282894" cy="2273061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F43215-DF4E-6453-24C0-925649211332}"/>
              </a:ext>
            </a:extLst>
          </p:cNvPr>
          <p:cNvCxnSpPr>
            <a:cxnSpLocks/>
          </p:cNvCxnSpPr>
          <p:nvPr/>
        </p:nvCxnSpPr>
        <p:spPr>
          <a:xfrm flipH="1">
            <a:off x="1216325" y="1302589"/>
            <a:ext cx="3764095" cy="386618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75C6AB-4F10-4B4F-ABF3-823D6AC760D6}"/>
              </a:ext>
            </a:extLst>
          </p:cNvPr>
          <p:cNvCxnSpPr>
            <a:cxnSpLocks/>
          </p:cNvCxnSpPr>
          <p:nvPr/>
        </p:nvCxnSpPr>
        <p:spPr>
          <a:xfrm>
            <a:off x="441373" y="3083937"/>
            <a:ext cx="4908430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6C13AE-D0A1-4C87-3440-9FD6EE9CF8F7}"/>
              </a:ext>
            </a:extLst>
          </p:cNvPr>
          <p:cNvCxnSpPr>
            <a:cxnSpLocks/>
          </p:cNvCxnSpPr>
          <p:nvPr/>
        </p:nvCxnSpPr>
        <p:spPr>
          <a:xfrm flipH="1">
            <a:off x="2895599" y="653274"/>
            <a:ext cx="1" cy="4841748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5DF9823-B182-2B07-BE7E-AA77E1B6FF8A}"/>
              </a:ext>
            </a:extLst>
          </p:cNvPr>
          <p:cNvSpPr txBox="1"/>
          <p:nvPr/>
        </p:nvSpPr>
        <p:spPr>
          <a:xfrm>
            <a:off x="2719899" y="3305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090E7-D6CD-D19D-6687-24726785AFD0}"/>
              </a:ext>
            </a:extLst>
          </p:cNvPr>
          <p:cNvSpPr txBox="1"/>
          <p:nvPr/>
        </p:nvSpPr>
        <p:spPr>
          <a:xfrm>
            <a:off x="5314743" y="28878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D4A27B-62F4-8779-EF6A-74D12668AF38}"/>
              </a:ext>
            </a:extLst>
          </p:cNvPr>
          <p:cNvSpPr txBox="1"/>
          <p:nvPr/>
        </p:nvSpPr>
        <p:spPr>
          <a:xfrm>
            <a:off x="94008" y="28878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3C4488-3105-7963-1854-1A136530E189}"/>
              </a:ext>
            </a:extLst>
          </p:cNvPr>
          <p:cNvSpPr txBox="1"/>
          <p:nvPr/>
        </p:nvSpPr>
        <p:spPr>
          <a:xfrm>
            <a:off x="2719899" y="54248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B12A7F1-3093-FBF2-6325-C334EA506022}"/>
              </a:ext>
            </a:extLst>
          </p:cNvPr>
          <p:cNvSpPr/>
          <p:nvPr/>
        </p:nvSpPr>
        <p:spPr>
          <a:xfrm>
            <a:off x="3226286" y="1669390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0CBDD379-FE37-4C18-72DC-69BFFE0ECB61}"/>
              </a:ext>
            </a:extLst>
          </p:cNvPr>
          <p:cNvSpPr/>
          <p:nvPr/>
        </p:nvSpPr>
        <p:spPr>
          <a:xfrm>
            <a:off x="4270082" y="2721724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B86B1679-D8BF-3E12-42B2-C1C72D4E923D}"/>
              </a:ext>
            </a:extLst>
          </p:cNvPr>
          <p:cNvSpPr/>
          <p:nvPr/>
        </p:nvSpPr>
        <p:spPr>
          <a:xfrm>
            <a:off x="3559744" y="2716116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4D6E80F2-061C-1323-B9B2-1E6CE17FB75F}"/>
              </a:ext>
            </a:extLst>
          </p:cNvPr>
          <p:cNvSpPr/>
          <p:nvPr/>
        </p:nvSpPr>
        <p:spPr>
          <a:xfrm>
            <a:off x="2872728" y="3420374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0C9852FE-A377-5FBA-3CB7-74EB2A6E72EB}"/>
              </a:ext>
            </a:extLst>
          </p:cNvPr>
          <p:cNvSpPr/>
          <p:nvPr/>
        </p:nvSpPr>
        <p:spPr>
          <a:xfrm>
            <a:off x="3914913" y="2353804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F58D25-CF6C-67E6-B5F2-36EBDEB17C11}"/>
              </a:ext>
            </a:extLst>
          </p:cNvPr>
          <p:cNvSpPr txBox="1"/>
          <p:nvPr/>
        </p:nvSpPr>
        <p:spPr>
          <a:xfrm>
            <a:off x="3222624" y="1446729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dirty="0"/>
              <a:t>(</a:t>
            </a:r>
            <a:r>
              <a:rPr lang="en-US" dirty="0"/>
              <a:t>1,4)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9AEB48-5723-E1BE-60E2-1054602342FF}"/>
              </a:ext>
            </a:extLst>
          </p:cNvPr>
          <p:cNvSpPr txBox="1"/>
          <p:nvPr/>
        </p:nvSpPr>
        <p:spPr>
          <a:xfrm>
            <a:off x="3832605" y="274337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dirty="0"/>
              <a:t>(</a:t>
            </a:r>
            <a:r>
              <a:rPr lang="en-US" dirty="0"/>
              <a:t>4,1)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90DE35-BB1C-C48A-D066-911279F313D1}"/>
              </a:ext>
            </a:extLst>
          </p:cNvPr>
          <p:cNvSpPr txBox="1"/>
          <p:nvPr/>
        </p:nvSpPr>
        <p:spPr>
          <a:xfrm>
            <a:off x="3590944" y="197358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b="1" dirty="0"/>
              <a:t>(</a:t>
            </a:r>
            <a:r>
              <a:rPr lang="en-US" b="1" dirty="0"/>
              <a:t>3,2)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262A81-2612-4C53-1837-F992AF5B1FD0}"/>
              </a:ext>
            </a:extLst>
          </p:cNvPr>
          <p:cNvSpPr txBox="1"/>
          <p:nvPr/>
        </p:nvSpPr>
        <p:spPr>
          <a:xfrm>
            <a:off x="3084053" y="247474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dirty="0"/>
              <a:t>(</a:t>
            </a:r>
            <a:r>
              <a:rPr lang="en-US" dirty="0"/>
              <a:t>2,1)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E32491-91B7-8DB3-6C8D-7B980B813E57}"/>
              </a:ext>
            </a:extLst>
          </p:cNvPr>
          <p:cNvSpPr txBox="1"/>
          <p:nvPr/>
        </p:nvSpPr>
        <p:spPr>
          <a:xfrm>
            <a:off x="2247654" y="320327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dirty="0"/>
              <a:t>(</a:t>
            </a:r>
            <a:r>
              <a:rPr lang="en-US" dirty="0"/>
              <a:t>0,-1)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A8BB08-ACBD-C755-A467-922616D3F24C}"/>
                  </a:ext>
                </a:extLst>
              </p:cNvPr>
              <p:cNvSpPr txBox="1"/>
              <p:nvPr/>
            </p:nvSpPr>
            <p:spPr>
              <a:xfrm>
                <a:off x="5775212" y="962647"/>
                <a:ext cx="6027612" cy="11657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ထိုမျဥ်းနှစ်ကြောင်းတို့သည်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) 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အမှတ်၌ ဖြတ်ကြသည်။</a:t>
                </a:r>
              </a:p>
              <a:p>
                <a:pPr>
                  <a:lnSpc>
                    <a:spcPct val="150000"/>
                  </a:lnSpc>
                </a:pP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ထို့ကြောင့် ပေးထားသော တစ်ပြိုင်နက်ညီမျှခြင်းများ၏ အဖြေသည်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2</m:t>
                    </m:r>
                  </m:oMath>
                </a14:m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ဖြစ်သည်။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A8BB08-ACBD-C755-A467-922616D3F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212" y="962647"/>
                <a:ext cx="6027612" cy="1165704"/>
              </a:xfrm>
              <a:prstGeom prst="rect">
                <a:avLst/>
              </a:prstGeom>
              <a:blipFill>
                <a:blip r:embed="rId2"/>
                <a:stretch>
                  <a:fillRect l="-809" t="-1571" b="-8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2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 animBg="1"/>
      <p:bldP spid="13" grpId="0" animBg="1"/>
      <p:bldP spid="14" grpId="0" animBg="1"/>
      <p:bldP spid="15" grpId="0" animBg="1"/>
      <p:bldP spid="31" grpId="0" animBg="1"/>
      <p:bldP spid="32" grpId="0"/>
      <p:bldP spid="33" grpId="0"/>
      <p:bldP spid="35" grpId="0"/>
      <p:bldP spid="36" grpId="0"/>
      <p:bldP spid="37" grpId="0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059849-CB1D-4C92-236E-FC645D092B92}"/>
                  </a:ext>
                </a:extLst>
              </p:cNvPr>
              <p:cNvSpPr txBox="1"/>
              <p:nvPr/>
            </p:nvSpPr>
            <p:spPr>
              <a:xfrm>
                <a:off x="0" y="155276"/>
                <a:ext cx="9891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ဂရပ်ဆွဲခြင်းဖြင့် ညီမျှခြင်း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4</m:t>
                    </m:r>
                  </m:oMath>
                </a14:m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နှင့်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 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တို့ကို တစ်ပြိုင်နက်ပြေလည်သော အဖြေမရှိကြောင်းပြပါ။</a:t>
                </a:r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059849-CB1D-4C92-236E-FC645D092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5276"/>
                <a:ext cx="9891939" cy="369332"/>
              </a:xfrm>
              <a:prstGeom prst="rect">
                <a:avLst/>
              </a:prstGeom>
              <a:blipFill>
                <a:blip r:embed="rId2"/>
                <a:stretch>
                  <a:fillRect l="-493" t="-3279"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53AA34-C76E-6BEA-A5BF-5FD59717520C}"/>
                  </a:ext>
                </a:extLst>
              </p:cNvPr>
              <p:cNvSpPr txBox="1"/>
              <p:nvPr/>
            </p:nvSpPr>
            <p:spPr>
              <a:xfrm>
                <a:off x="388189" y="708968"/>
                <a:ext cx="1216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Pyidaungsu" panose="020B0502040204020203" pitchFamily="34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Pyidaungsu" panose="020B0502040204020203" pitchFamily="34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Pyidaungsu" panose="020B0502040204020203" pitchFamily="34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Pyidaungsu" panose="020B0502040204020203" pitchFamily="34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Pyidaungsu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53AA34-C76E-6BEA-A5BF-5FD597175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89" y="708968"/>
                <a:ext cx="12167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BF9043-C47F-C32E-FA92-A95803A4A48E}"/>
                  </a:ext>
                </a:extLst>
              </p:cNvPr>
              <p:cNvSpPr txBox="1"/>
              <p:nvPr/>
            </p:nvSpPr>
            <p:spPr>
              <a:xfrm>
                <a:off x="6538823" y="708968"/>
                <a:ext cx="1216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Pyidaungsu" panose="020B0502040204020203" pitchFamily="34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Pyidaungsu" panose="020B0502040204020203" pitchFamily="34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Pyidaungsu" panose="020B0502040204020203" pitchFamily="34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Pyidaungsu" panose="020B0502040204020203" pitchFamily="34" charset="0"/>
                        </a:rPr>
                        <m:t>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Pyidaungsu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BF9043-C47F-C32E-FA92-A95803A4A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823" y="708968"/>
                <a:ext cx="12167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2785D25-D2A5-D7A5-9CF0-7287E3B22D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6744848"/>
                  </p:ext>
                </p:extLst>
              </p:nvPr>
            </p:nvGraphicFramePr>
            <p:xfrm>
              <a:off x="388189" y="1078300"/>
              <a:ext cx="274320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336571493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00767803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219088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8356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66739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2785D25-D2A5-D7A5-9CF0-7287E3B22D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6744848"/>
                  </p:ext>
                </p:extLst>
              </p:nvPr>
            </p:nvGraphicFramePr>
            <p:xfrm>
              <a:off x="388189" y="1078300"/>
              <a:ext cx="274320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336571493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00767803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219088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67" t="-1613" r="-202000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613" r="-100662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1333" t="-1613" r="-1333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356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67" t="-103279" r="-20200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03279" r="-100662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1333" t="-103279" r="-1333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66739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E0CCBF8-B2D0-D9B5-2938-7EFA26128E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8567222"/>
                  </p:ext>
                </p:extLst>
              </p:nvPr>
            </p:nvGraphicFramePr>
            <p:xfrm>
              <a:off x="6538823" y="1061047"/>
              <a:ext cx="274320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336571493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00767803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219088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8356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66739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E0CCBF8-B2D0-D9B5-2938-7EFA26128E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8567222"/>
                  </p:ext>
                </p:extLst>
              </p:nvPr>
            </p:nvGraphicFramePr>
            <p:xfrm>
              <a:off x="6538823" y="1061047"/>
              <a:ext cx="274320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336571493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00767803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219088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67" t="-1639" r="-20200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1639" r="-100662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333" t="-1639" r="-1333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356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67" t="-101639" r="-20200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101639" r="-100662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333" t="-101639" r="-1333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66739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AE6DDD-20C1-814E-718B-7D0AD73BE418}"/>
                  </a:ext>
                </a:extLst>
              </p:cNvPr>
              <p:cNvSpPr txBox="1"/>
              <p:nvPr/>
            </p:nvSpPr>
            <p:spPr>
              <a:xfrm>
                <a:off x="388189" y="2044458"/>
                <a:ext cx="7652801" cy="750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4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) 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နှင့်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(−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) 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တို့ကို ဆက်ဆွဲသောမျဥ်းဖြောင့်သည်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4</m:t>
                    </m:r>
                  </m:oMath>
                </a14:m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၏ဂရပ် ဖြစ်ပြီး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,−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) 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နှင့်</a:t>
                </a:r>
                <a14:m>
                  <m:oMath xmlns:m="http://schemas.openxmlformats.org/officeDocument/2006/math">
                    <m:r>
                      <a:rPr lang="my-MM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) 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တို့ကို ဆက်ဆွဲသောမျဥ်းဖြောင့်သည်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 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၏ဂရပ် ဖြစ်သည်။</a:t>
                </a:r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AE6DDD-20C1-814E-718B-7D0AD73BE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89" y="2044458"/>
                <a:ext cx="7652801" cy="750205"/>
              </a:xfrm>
              <a:prstGeom prst="rect">
                <a:avLst/>
              </a:prstGeom>
              <a:blipFill>
                <a:blip r:embed="rId7"/>
                <a:stretch>
                  <a:fillRect l="-239" t="-1626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610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E56C01-F6BC-3C88-651E-BE58BD44B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92936"/>
              </p:ext>
            </p:extLst>
          </p:nvPr>
        </p:nvGraphicFramePr>
        <p:xfrm>
          <a:off x="836635" y="668520"/>
          <a:ext cx="4169664" cy="4169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472">
                  <a:extLst>
                    <a:ext uri="{9D8B030D-6E8A-4147-A177-3AD203B41FA5}">
                      <a16:colId xmlns:a16="http://schemas.microsoft.com/office/drawing/2014/main" val="54917212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74824143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95822263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1587789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64087446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7422880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004046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2234296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6224890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44683812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311342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203580862"/>
                    </a:ext>
                  </a:extLst>
                </a:gridCol>
              </a:tblGrid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10305192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317803855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00294979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042290950"/>
                  </a:ext>
                </a:extLst>
              </a:tr>
              <a:tr h="368505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188118374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31766017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169792380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86914704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37273673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358099268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70009607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7893656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AB657F-0064-EDF1-2D6A-7D858FA9CE2F}"/>
              </a:ext>
            </a:extLst>
          </p:cNvPr>
          <p:cNvCxnSpPr>
            <a:cxnSpLocks/>
          </p:cNvCxnSpPr>
          <p:nvPr/>
        </p:nvCxnSpPr>
        <p:spPr>
          <a:xfrm>
            <a:off x="467252" y="2753353"/>
            <a:ext cx="4908430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8BBAE5-7881-555F-F54B-B7D3EAA8B3AA}"/>
              </a:ext>
            </a:extLst>
          </p:cNvPr>
          <p:cNvCxnSpPr>
            <a:cxnSpLocks/>
          </p:cNvCxnSpPr>
          <p:nvPr/>
        </p:nvCxnSpPr>
        <p:spPr>
          <a:xfrm flipH="1">
            <a:off x="2921478" y="322690"/>
            <a:ext cx="1" cy="4841748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57CB102-37B1-B2D0-03A1-CB7E9B4F1127}"/>
              </a:ext>
            </a:extLst>
          </p:cNvPr>
          <p:cNvSpPr txBox="1"/>
          <p:nvPr/>
        </p:nvSpPr>
        <p:spPr>
          <a:xfrm>
            <a:off x="2745778" y="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1FCC9-054D-C381-6C20-E9E7505CB99F}"/>
              </a:ext>
            </a:extLst>
          </p:cNvPr>
          <p:cNvSpPr txBox="1"/>
          <p:nvPr/>
        </p:nvSpPr>
        <p:spPr>
          <a:xfrm>
            <a:off x="5340622" y="25573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C59149-6CA5-7207-882D-1577A2C9C4CD}"/>
              </a:ext>
            </a:extLst>
          </p:cNvPr>
          <p:cNvSpPr txBox="1"/>
          <p:nvPr/>
        </p:nvSpPr>
        <p:spPr>
          <a:xfrm>
            <a:off x="119887" y="25573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CEDE31-5455-BBFE-12B9-38A889827188}"/>
              </a:ext>
            </a:extLst>
          </p:cNvPr>
          <p:cNvSpPr txBox="1"/>
          <p:nvPr/>
        </p:nvSpPr>
        <p:spPr>
          <a:xfrm>
            <a:off x="2745778" y="509429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7BB11F-DD29-F1BD-0C02-37395C60024B}"/>
              </a:ext>
            </a:extLst>
          </p:cNvPr>
          <p:cNvCxnSpPr>
            <a:cxnSpLocks/>
          </p:cNvCxnSpPr>
          <p:nvPr/>
        </p:nvCxnSpPr>
        <p:spPr>
          <a:xfrm flipH="1">
            <a:off x="1138687" y="767751"/>
            <a:ext cx="2389517" cy="2380891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5A88C3-BCB9-7EF6-0E09-0750498E4EFD}"/>
              </a:ext>
            </a:extLst>
          </p:cNvPr>
          <p:cNvCxnSpPr>
            <a:cxnSpLocks/>
          </p:cNvCxnSpPr>
          <p:nvPr/>
        </p:nvCxnSpPr>
        <p:spPr>
          <a:xfrm flipH="1">
            <a:off x="1500996" y="1394374"/>
            <a:ext cx="3505303" cy="3443811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C879BA78-C419-85F4-4B16-F350AE374CD7}"/>
              </a:ext>
            </a:extLst>
          </p:cNvPr>
          <p:cNvSpPr/>
          <p:nvPr/>
        </p:nvSpPr>
        <p:spPr>
          <a:xfrm>
            <a:off x="2197004" y="2028144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4FC5FB70-A286-712C-B2F8-AC49294E219B}"/>
              </a:ext>
            </a:extLst>
          </p:cNvPr>
          <p:cNvSpPr/>
          <p:nvPr/>
        </p:nvSpPr>
        <p:spPr>
          <a:xfrm>
            <a:off x="1509622" y="2726499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59700AFD-FAB5-367D-B10E-FCB5740FFD3D}"/>
              </a:ext>
            </a:extLst>
          </p:cNvPr>
          <p:cNvSpPr/>
          <p:nvPr/>
        </p:nvSpPr>
        <p:spPr>
          <a:xfrm>
            <a:off x="2898607" y="3433489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649B6D95-CD0D-61A1-FEDA-3B8724E9BBCD}"/>
              </a:ext>
            </a:extLst>
          </p:cNvPr>
          <p:cNvSpPr/>
          <p:nvPr/>
        </p:nvSpPr>
        <p:spPr>
          <a:xfrm>
            <a:off x="3594694" y="2727735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DEFED06-B94F-E90E-5606-573563E2DD67}"/>
                  </a:ext>
                </a:extLst>
              </p:cNvPr>
              <p:cNvSpPr txBox="1"/>
              <p:nvPr/>
            </p:nvSpPr>
            <p:spPr>
              <a:xfrm>
                <a:off x="3551075" y="1394374"/>
                <a:ext cx="1207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DEFED06-B94F-E90E-5606-573563E2D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075" y="1394374"/>
                <a:ext cx="1207125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392BF9-4A75-27EF-E4F4-BCBD0EFC73AA}"/>
                  </a:ext>
                </a:extLst>
              </p:cNvPr>
              <p:cNvSpPr txBox="1"/>
              <p:nvPr/>
            </p:nvSpPr>
            <p:spPr>
              <a:xfrm>
                <a:off x="1257582" y="2813922"/>
                <a:ext cx="1207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392BF9-4A75-27EF-E4F4-BCBD0EFC7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582" y="2813922"/>
                <a:ext cx="1207125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007137F-DC2C-6363-3093-4046C0C4F7F9}"/>
              </a:ext>
            </a:extLst>
          </p:cNvPr>
          <p:cNvSpPr txBox="1"/>
          <p:nvPr/>
        </p:nvSpPr>
        <p:spPr>
          <a:xfrm>
            <a:off x="1626643" y="171409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(-2,2)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C19EC-F97A-95CE-7CB5-4E586E1E840C}"/>
              </a:ext>
            </a:extLst>
          </p:cNvPr>
          <p:cNvSpPr txBox="1"/>
          <p:nvPr/>
        </p:nvSpPr>
        <p:spPr>
          <a:xfrm>
            <a:off x="2207866" y="105163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(0,4)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348C4A-1175-7CA9-F7AC-FDC7D4384AEB}"/>
              </a:ext>
            </a:extLst>
          </p:cNvPr>
          <p:cNvSpPr txBox="1"/>
          <p:nvPr/>
        </p:nvSpPr>
        <p:spPr>
          <a:xfrm>
            <a:off x="3098107" y="238002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A0DA14-8E3E-29E3-10AF-73541B9E24B0}"/>
              </a:ext>
            </a:extLst>
          </p:cNvPr>
          <p:cNvSpPr txBox="1"/>
          <p:nvPr/>
        </p:nvSpPr>
        <p:spPr>
          <a:xfrm>
            <a:off x="2830095" y="3373669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(0,-2)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6908F00-D5C1-520E-2AC6-96C8FB677591}"/>
                  </a:ext>
                </a:extLst>
              </p:cNvPr>
              <p:cNvSpPr txBox="1"/>
              <p:nvPr/>
            </p:nvSpPr>
            <p:spPr>
              <a:xfrm>
                <a:off x="5308351" y="574278"/>
                <a:ext cx="4214359" cy="1320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+4</m:t>
                    </m:r>
                  </m:oMath>
                </a14:m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၏လျှောစောက်</a:t>
                </a:r>
                <a14:m>
                  <m:oMath xmlns:m="http://schemas.openxmlformats.org/officeDocument/2006/math">
                    <m:r>
                      <a:rPr lang="my-MM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my-MM" i="1" smtClean="0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  <m:t>2−4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  <m:t>−2−0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  <m:t>−2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  <m:t>−2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=1</m:t>
                    </m:r>
                  </m:oMath>
                </a14:m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  <a:p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−2</m:t>
                    </m:r>
                  </m:oMath>
                </a14:m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၏လျှောစောက်</a:t>
                </a:r>
                <a14:m>
                  <m:oMath xmlns:m="http://schemas.openxmlformats.org/officeDocument/2006/math">
                    <m:r>
                      <a:rPr lang="my-MM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my-MM" i="1" smtClean="0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  <m:t>0−(−2)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  <m:t>2−0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=1</m:t>
                    </m:r>
                  </m:oMath>
                </a14:m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6908F00-D5C1-520E-2AC6-96C8FB677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351" y="574278"/>
                <a:ext cx="4214359" cy="1320683"/>
              </a:xfrm>
              <a:prstGeom prst="rect">
                <a:avLst/>
              </a:prstGeom>
              <a:blipFill>
                <a:blip r:embed="rId4"/>
                <a:stretch>
                  <a:fillRect b="-5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B23213B-B829-6079-A3F9-D8F2A6260295}"/>
              </a:ext>
            </a:extLst>
          </p:cNvPr>
          <p:cNvSpPr txBox="1"/>
          <p:nvPr/>
        </p:nvSpPr>
        <p:spPr>
          <a:xfrm>
            <a:off x="5181999" y="3255617"/>
            <a:ext cx="6803466" cy="1581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ပေးထားသော မျဥ်းနှစ်ကြောင်း၏ လျှောစောက်များ တူညီနေသဖြင့်</a:t>
            </a:r>
          </a:p>
          <a:p>
            <a:pPr>
              <a:lnSpc>
                <a:spcPct val="150000"/>
              </a:lnSpc>
            </a:pPr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ထိုမျဥ်းနှစ်ကြောင်းသည် ပြိုင်ကြသောကြောင့် ဖြတ်မှတ် မရှိနိုင်ပါ။</a:t>
            </a:r>
          </a:p>
          <a:p>
            <a:pPr>
              <a:lnSpc>
                <a:spcPct val="150000"/>
              </a:lnSpc>
            </a:pPr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ထို့ကြောင့် ပေးထားသော မျဥ်းနှစ်ကြောင်းတို့ကို တစ်ပြိုင်နက်ပြေလည်သော</a:t>
            </a:r>
          </a:p>
          <a:p>
            <a:pPr>
              <a:lnSpc>
                <a:spcPct val="150000"/>
              </a:lnSpc>
            </a:pPr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အဖြေမရှိပါ။</a:t>
            </a:r>
          </a:p>
        </p:txBody>
      </p:sp>
    </p:spTree>
    <p:extLst>
      <p:ext uri="{BB962C8B-B14F-4D97-AF65-F5344CB8AC3E}">
        <p14:creationId xmlns:p14="http://schemas.microsoft.com/office/powerpoint/2010/main" val="318175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EE5B64-BCEB-A84D-C4B3-FBF70AD8D40E}"/>
              </a:ext>
            </a:extLst>
          </p:cNvPr>
          <p:cNvSpPr txBox="1"/>
          <p:nvPr/>
        </p:nvSpPr>
        <p:spPr>
          <a:xfrm>
            <a:off x="0" y="129396"/>
            <a:ext cx="47772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sz="2500" b="1" dirty="0">
                <a:latin typeface="Pyidaungsu" panose="020B0502040204020203" pitchFamily="34" charset="0"/>
                <a:cs typeface="Pyidaungsu" panose="020B0502040204020203" pitchFamily="34" charset="0"/>
              </a:rPr>
              <a:t>ကိန်းရှင်နှစ်ခုပါမညီမျှချက်များ၏ဂရပ်</a:t>
            </a:r>
            <a:endParaRPr lang="en-US" sz="2500" b="1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09F67A-F11B-311B-931A-D3CA2E8EE7EF}"/>
                  </a:ext>
                </a:extLst>
              </p:cNvPr>
              <p:cNvSpPr txBox="1"/>
              <p:nvPr/>
            </p:nvSpPr>
            <p:spPr>
              <a:xfrm>
                <a:off x="0" y="606450"/>
                <a:ext cx="4230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မညီမျှချက်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 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၏ဂရပ်ကို ဆွဲပါ။</a:t>
                </a:r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09F67A-F11B-311B-931A-D3CA2E8EE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6450"/>
                <a:ext cx="4230389" cy="369332"/>
              </a:xfrm>
              <a:prstGeom prst="rect">
                <a:avLst/>
              </a:prstGeom>
              <a:blipFill>
                <a:blip r:embed="rId2"/>
                <a:stretch>
                  <a:fillRect l="-1153" t="-3279" r="-144"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E0C636-5646-7FAE-7021-6EB438EA4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436803"/>
              </p:ext>
            </p:extLst>
          </p:nvPr>
        </p:nvGraphicFramePr>
        <p:xfrm>
          <a:off x="7100919" y="1900788"/>
          <a:ext cx="4169664" cy="4169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472">
                  <a:extLst>
                    <a:ext uri="{9D8B030D-6E8A-4147-A177-3AD203B41FA5}">
                      <a16:colId xmlns:a16="http://schemas.microsoft.com/office/drawing/2014/main" val="54917212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74824143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95822263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1587789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64087446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7422880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004046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2234296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6224890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44683812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311342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203580862"/>
                    </a:ext>
                  </a:extLst>
                </a:gridCol>
              </a:tblGrid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05192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803855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294979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2290950"/>
                  </a:ext>
                </a:extLst>
              </a:tr>
              <a:tr h="368505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18374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66017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792380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914704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73673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99268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09607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3656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0A2620-A26C-6657-EA74-0C99020FD24A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7100919" y="3985620"/>
            <a:ext cx="4169664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3538A9-66B9-303C-305F-6BF23F3C6586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9185751" y="1900788"/>
            <a:ext cx="0" cy="4169665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EF6004-5805-DE1E-FA20-047C8F924DAD}"/>
              </a:ext>
            </a:extLst>
          </p:cNvPr>
          <p:cNvSpPr txBox="1"/>
          <p:nvPr/>
        </p:nvSpPr>
        <p:spPr>
          <a:xfrm>
            <a:off x="9010062" y="157553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145CD-99B2-24F3-7902-F61EE37FC503}"/>
              </a:ext>
            </a:extLst>
          </p:cNvPr>
          <p:cNvSpPr txBox="1"/>
          <p:nvPr/>
        </p:nvSpPr>
        <p:spPr>
          <a:xfrm>
            <a:off x="11253528" y="380095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5D4530-7D55-C305-FD0F-3ECFF6092004}"/>
              </a:ext>
            </a:extLst>
          </p:cNvPr>
          <p:cNvSpPr txBox="1"/>
          <p:nvPr/>
        </p:nvSpPr>
        <p:spPr>
          <a:xfrm>
            <a:off x="6766596" y="37895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341CC-0C9E-3316-3B4C-0CEB069A0A54}"/>
              </a:ext>
            </a:extLst>
          </p:cNvPr>
          <p:cNvSpPr txBox="1"/>
          <p:nvPr/>
        </p:nvSpPr>
        <p:spPr>
          <a:xfrm>
            <a:off x="9010062" y="599578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347D35-A870-3CD5-6763-85A26EB5F675}"/>
                  </a:ext>
                </a:extLst>
              </p:cNvPr>
              <p:cNvSpPr txBox="1"/>
              <p:nvPr/>
            </p:nvSpPr>
            <p:spPr>
              <a:xfrm>
                <a:off x="0" y="1203536"/>
                <a:ext cx="3327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0</m:t>
                    </m:r>
                    <m:r>
                      <a:rPr lang="my-MM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 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၏ဂရပ်ကိုဆွဲမည်။</a:t>
                </a:r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347D35-A870-3CD5-6763-85A26EB5F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03536"/>
                <a:ext cx="3327899" cy="369332"/>
              </a:xfrm>
              <a:prstGeom prst="rect">
                <a:avLst/>
              </a:prstGeom>
              <a:blipFill>
                <a:blip r:embed="rId3"/>
                <a:stretch>
                  <a:fillRect t="-3279" r="-733"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B52AC9A-F6FD-3E88-9322-90E73BCB5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259398"/>
              </p:ext>
            </p:extLst>
          </p:nvPr>
        </p:nvGraphicFramePr>
        <p:xfrm>
          <a:off x="156180" y="1572868"/>
          <a:ext cx="2743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28032287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4768512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77437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4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829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EBCD9DE-F2F8-D3BC-43F1-32F75DF92F95}"/>
              </a:ext>
            </a:extLst>
          </p:cNvPr>
          <p:cNvSpPr txBox="1"/>
          <p:nvPr/>
        </p:nvSpPr>
        <p:spPr>
          <a:xfrm>
            <a:off x="0" y="2441276"/>
            <a:ext cx="6766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အမှတ် </a:t>
            </a: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(0,2) </a:t>
            </a:r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နှင့် </a:t>
            </a: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(4,0) </a:t>
            </a:r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ကိုဆက်သွယ်သော မျဥ်းဖြောင့်သည် </a:t>
            </a: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x+2y=4</a:t>
            </a:r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၏ဂရပ်</a:t>
            </a:r>
          </a:p>
          <a:p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ဖြစ်ပါသည်။</a:t>
            </a:r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9F9A35-6ABE-9A10-0434-DCA76EA19F14}"/>
              </a:ext>
            </a:extLst>
          </p:cNvPr>
          <p:cNvCxnSpPr>
            <a:cxnSpLocks/>
          </p:cNvCxnSpPr>
          <p:nvPr/>
        </p:nvCxnSpPr>
        <p:spPr>
          <a:xfrm flipH="1" flipV="1">
            <a:off x="7194918" y="1900788"/>
            <a:ext cx="4075665" cy="2800608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16F4138B-089E-CB8B-3795-B62DAE193053}"/>
              </a:ext>
            </a:extLst>
          </p:cNvPr>
          <p:cNvSpPr/>
          <p:nvPr/>
        </p:nvSpPr>
        <p:spPr>
          <a:xfrm>
            <a:off x="10205308" y="3962760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8F5DF81B-2515-5780-53D9-894066652EAA}"/>
              </a:ext>
            </a:extLst>
          </p:cNvPr>
          <p:cNvSpPr/>
          <p:nvPr/>
        </p:nvSpPr>
        <p:spPr>
          <a:xfrm>
            <a:off x="9162891" y="3255373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B688B71-7837-E933-9ED9-2EDE9756472A}"/>
              </a:ext>
            </a:extLst>
          </p:cNvPr>
          <p:cNvSpPr txBox="1"/>
          <p:nvPr/>
        </p:nvSpPr>
        <p:spPr>
          <a:xfrm>
            <a:off x="9129645" y="29392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(0,2)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8A5DF6-04A8-207B-356C-555E2A8B2EC4}"/>
              </a:ext>
            </a:extLst>
          </p:cNvPr>
          <p:cNvSpPr txBox="1"/>
          <p:nvPr/>
        </p:nvSpPr>
        <p:spPr>
          <a:xfrm>
            <a:off x="10134800" y="365876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(4,0)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1C1C306-6851-7A21-A628-A32A46F50174}"/>
                  </a:ext>
                </a:extLst>
              </p:cNvPr>
              <p:cNvSpPr txBox="1"/>
              <p:nvPr/>
            </p:nvSpPr>
            <p:spPr>
              <a:xfrm>
                <a:off x="9769130" y="2595913"/>
                <a:ext cx="995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အပိုင်း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𝐼</m:t>
                    </m:r>
                  </m:oMath>
                </a14:m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1C1C306-6851-7A21-A628-A32A46F50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130" y="2595913"/>
                <a:ext cx="995081" cy="369332"/>
              </a:xfrm>
              <a:prstGeom prst="rect">
                <a:avLst/>
              </a:prstGeom>
              <a:blipFill>
                <a:blip r:embed="rId4"/>
                <a:stretch>
                  <a:fillRect l="-5521" t="-5000" b="-3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32AA26E-1AD3-0D26-9E55-49EB3BD4A605}"/>
                  </a:ext>
                </a:extLst>
              </p:cNvPr>
              <p:cNvSpPr txBox="1"/>
              <p:nvPr/>
            </p:nvSpPr>
            <p:spPr>
              <a:xfrm>
                <a:off x="7717466" y="4665424"/>
                <a:ext cx="906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အပိုင်း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𝐼</m:t>
                    </m:r>
                  </m:oMath>
                </a14:m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32AA26E-1AD3-0D26-9E55-49EB3BD4A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466" y="4665424"/>
                <a:ext cx="906915" cy="369332"/>
              </a:xfrm>
              <a:prstGeom prst="rect">
                <a:avLst/>
              </a:prstGeom>
              <a:blipFill>
                <a:blip r:embed="rId5"/>
                <a:stretch>
                  <a:fillRect l="-6040" t="-3279"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DA32172-533C-64BE-D8A5-79D6B599C36C}"/>
                  </a:ext>
                </a:extLst>
              </p:cNvPr>
              <p:cNvSpPr txBox="1"/>
              <p:nvPr/>
            </p:nvSpPr>
            <p:spPr>
              <a:xfrm>
                <a:off x="7423791" y="1846843"/>
                <a:ext cx="1739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DA32172-533C-64BE-D8A5-79D6B599C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791" y="1846843"/>
                <a:ext cx="1739322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0B58544-4D30-A478-4636-312B0E38B82D}"/>
                  </a:ext>
                </a:extLst>
              </p14:cNvPr>
              <p14:cNvContentPartPr/>
              <p14:nvPr/>
            </p14:nvContentPartPr>
            <p14:xfrm>
              <a:off x="7124584" y="1938371"/>
              <a:ext cx="887040" cy="6386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0B58544-4D30-A478-4636-312B0E38B82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06584" y="1902371"/>
                <a:ext cx="922680" cy="7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4102FA2-75C1-140A-D57D-85F86AB4501D}"/>
                  </a:ext>
                </a:extLst>
              </p14:cNvPr>
              <p14:cNvContentPartPr/>
              <p14:nvPr/>
            </p14:nvContentPartPr>
            <p14:xfrm>
              <a:off x="7920266" y="2462801"/>
              <a:ext cx="1255320" cy="8589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4102FA2-75C1-140A-D57D-85F86AB4501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02266" y="2426801"/>
                <a:ext cx="1290960" cy="9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7A5F150-D846-3A75-240D-A51F1941D6DD}"/>
                  </a:ext>
                </a:extLst>
              </p14:cNvPr>
              <p14:cNvContentPartPr/>
              <p14:nvPr/>
            </p14:nvContentPartPr>
            <p14:xfrm>
              <a:off x="8009906" y="2658281"/>
              <a:ext cx="865440" cy="6058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7A5F150-D846-3A75-240D-A51F1941D6D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55906" y="2550641"/>
                <a:ext cx="973080" cy="82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38889E4-399D-15EC-E15A-F96D5ED88E5E}"/>
                  </a:ext>
                </a:extLst>
              </p14:cNvPr>
              <p14:cNvContentPartPr/>
              <p14:nvPr/>
            </p14:nvContentPartPr>
            <p14:xfrm>
              <a:off x="8900906" y="3267041"/>
              <a:ext cx="1242360" cy="8222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38889E4-399D-15EC-E15A-F96D5ED88E5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47266" y="3159041"/>
                <a:ext cx="1350000" cy="10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657E246-C028-6BD3-1A98-39D9A1A37C99}"/>
                  </a:ext>
                </a:extLst>
              </p14:cNvPr>
              <p14:cNvContentPartPr/>
              <p14:nvPr/>
            </p14:nvContentPartPr>
            <p14:xfrm>
              <a:off x="10160546" y="4076681"/>
              <a:ext cx="1004400" cy="6958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657E246-C028-6BD3-1A98-39D9A1A37C9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106906" y="3968681"/>
                <a:ext cx="1112040" cy="9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DBBB45D-F999-E102-5181-68B01BD9FC17}"/>
                  </a:ext>
                </a:extLst>
              </p14:cNvPr>
              <p14:cNvContentPartPr/>
              <p14:nvPr/>
            </p14:nvContentPartPr>
            <p14:xfrm>
              <a:off x="7156346" y="2178836"/>
              <a:ext cx="175680" cy="1857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DBBB45D-F999-E102-5181-68B01BD9FC1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02346" y="2070836"/>
                <a:ext cx="28332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69E372E-70B4-3668-2F22-252ACC777BAE}"/>
                  </a:ext>
                </a:extLst>
              </p:cNvPr>
              <p:cNvSpPr txBox="1"/>
              <p:nvPr/>
            </p:nvSpPr>
            <p:spPr>
              <a:xfrm>
                <a:off x="6338784" y="6265933"/>
                <a:ext cx="5581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မညီမျှချက်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 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၏ဂရပ်သည် အပိုင်း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𝐼</m:t>
                    </m:r>
                  </m:oMath>
                </a14:m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ဖြစ်သည်။</a:t>
                </a:r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69E372E-70B4-3668-2F22-252ACC77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784" y="6265933"/>
                <a:ext cx="5581721" cy="369332"/>
              </a:xfrm>
              <a:prstGeom prst="rect">
                <a:avLst/>
              </a:prstGeom>
              <a:blipFill>
                <a:blip r:embed="rId19"/>
                <a:stretch>
                  <a:fillRect l="-984" t="-5000" r="-656" b="-3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79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1" grpId="0"/>
      <p:bldP spid="12" grpId="0"/>
      <p:bldP spid="17" grpId="0"/>
      <p:bldP spid="19" grpId="0"/>
      <p:bldP spid="67" grpId="0" animBg="1"/>
      <p:bldP spid="68" grpId="0" animBg="1"/>
      <p:bldP spid="69" grpId="0"/>
      <p:bldP spid="70" grpId="0"/>
      <p:bldP spid="71" grpId="0"/>
      <p:bldP spid="72" grpId="0"/>
      <p:bldP spid="73" grpId="0"/>
      <p:bldP spid="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8779525-0131-2B82-42C0-9CFE4CE85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130834"/>
              </p:ext>
            </p:extLst>
          </p:nvPr>
        </p:nvGraphicFramePr>
        <p:xfrm>
          <a:off x="3855881" y="1395926"/>
          <a:ext cx="4169664" cy="4169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472">
                  <a:extLst>
                    <a:ext uri="{9D8B030D-6E8A-4147-A177-3AD203B41FA5}">
                      <a16:colId xmlns:a16="http://schemas.microsoft.com/office/drawing/2014/main" val="54917212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74824143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95822263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1587789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64087446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7422880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004046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2234296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6224890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44683812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311342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203580862"/>
                    </a:ext>
                  </a:extLst>
                </a:gridCol>
              </a:tblGrid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10305192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317803855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00294979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042290950"/>
                  </a:ext>
                </a:extLst>
              </a:tr>
              <a:tr h="368505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188118374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31766017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169792380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86914704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37273673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358099268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70009607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789365644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CA06DD-CE13-854F-67E2-6023EB7AA8EF}"/>
              </a:ext>
            </a:extLst>
          </p:cNvPr>
          <p:cNvCxnSpPr/>
          <p:nvPr/>
        </p:nvCxnSpPr>
        <p:spPr>
          <a:xfrm>
            <a:off x="6633718" y="1395926"/>
            <a:ext cx="0" cy="4169665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B674DD-6A56-C584-ACC9-4672DB37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709"/>
            <a:ext cx="6957368" cy="713176"/>
          </a:xfrm>
        </p:spPr>
        <p:txBody>
          <a:bodyPr>
            <a:noAutofit/>
          </a:bodyPr>
          <a:lstStyle/>
          <a:p>
            <a:r>
              <a:rPr lang="my-MM" sz="2500" b="1" dirty="0">
                <a:latin typeface="Pyidaungsu" panose="020B0502040204020203" pitchFamily="34" charset="0"/>
                <a:cs typeface="Pyidaungsu" panose="020B0502040204020203" pitchFamily="34" charset="0"/>
              </a:rPr>
              <a:t>ကိန်းရှင်တစ်ခုပါတစ်ထပ်ညီမျှခြင်းများ၏ဂရပ်</a:t>
            </a:r>
            <a:endParaRPr lang="en-US" sz="2500" b="1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977A04-BDA7-96EF-C14B-F288DFE7E590}"/>
              </a:ext>
            </a:extLst>
          </p:cNvPr>
          <p:cNvCxnSpPr>
            <a:cxnSpLocks/>
          </p:cNvCxnSpPr>
          <p:nvPr/>
        </p:nvCxnSpPr>
        <p:spPr>
          <a:xfrm>
            <a:off x="3486498" y="3480759"/>
            <a:ext cx="4908430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CA6F16-E7C6-86D6-64C6-15C58B4D82DD}"/>
              </a:ext>
            </a:extLst>
          </p:cNvPr>
          <p:cNvCxnSpPr>
            <a:cxnSpLocks/>
          </p:cNvCxnSpPr>
          <p:nvPr/>
        </p:nvCxnSpPr>
        <p:spPr>
          <a:xfrm flipH="1">
            <a:off x="5940724" y="1050096"/>
            <a:ext cx="1" cy="4841748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E8813F3-6CAA-3929-DF48-5D0C306DB7C5}"/>
              </a:ext>
            </a:extLst>
          </p:cNvPr>
          <p:cNvSpPr txBox="1"/>
          <p:nvPr/>
        </p:nvSpPr>
        <p:spPr>
          <a:xfrm>
            <a:off x="5765024" y="72740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9A3322-4617-B1E1-895B-F06DD54ABA99}"/>
              </a:ext>
            </a:extLst>
          </p:cNvPr>
          <p:cNvSpPr txBox="1"/>
          <p:nvPr/>
        </p:nvSpPr>
        <p:spPr>
          <a:xfrm>
            <a:off x="8359868" y="328470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259A72-C7A8-370F-8824-AB87AD54A60F}"/>
              </a:ext>
            </a:extLst>
          </p:cNvPr>
          <p:cNvSpPr txBox="1"/>
          <p:nvPr/>
        </p:nvSpPr>
        <p:spPr>
          <a:xfrm>
            <a:off x="3139133" y="328470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BBCBAD-F541-253A-4759-CF979CE0B380}"/>
                  </a:ext>
                </a:extLst>
              </p:cNvPr>
              <p:cNvSpPr txBox="1"/>
              <p:nvPr/>
            </p:nvSpPr>
            <p:spPr>
              <a:xfrm>
                <a:off x="13842" y="754325"/>
                <a:ext cx="2868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ညီမျှခြင်း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 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၏ဂရပ် ဆွဲပါ။</a:t>
                </a:r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BBCBAD-F541-253A-4759-CF979CE0B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" y="754325"/>
                <a:ext cx="2868670" cy="369332"/>
              </a:xfrm>
              <a:prstGeom prst="rect">
                <a:avLst/>
              </a:prstGeom>
              <a:blipFill>
                <a:blip r:embed="rId2"/>
                <a:stretch>
                  <a:fillRect l="-1699" t="-20000" r="-2548" b="-33333"/>
                </a:stretch>
              </a:blipFill>
            </p:spPr>
            <p:txBody>
              <a:bodyPr/>
              <a:lstStyle/>
              <a:p>
                <a:r>
                  <a:rPr lang="en-V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1E937E9-0935-2403-0790-9D6A6F523F32}"/>
              </a:ext>
            </a:extLst>
          </p:cNvPr>
          <p:cNvSpPr txBox="1"/>
          <p:nvPr/>
        </p:nvSpPr>
        <p:spPr>
          <a:xfrm>
            <a:off x="5765024" y="58217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8124DCB4-7D99-E83D-186E-4F74F30BD560}"/>
              </a:ext>
            </a:extLst>
          </p:cNvPr>
          <p:cNvSpPr/>
          <p:nvPr/>
        </p:nvSpPr>
        <p:spPr>
          <a:xfrm>
            <a:off x="6616466" y="3459020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8A3A5FF-54FE-A226-0F96-C981A272BB67}"/>
                  </a:ext>
                </a:extLst>
              </p:cNvPr>
              <p:cNvSpPr txBox="1"/>
              <p:nvPr/>
            </p:nvSpPr>
            <p:spPr>
              <a:xfrm>
                <a:off x="7" y="6180816"/>
                <a:ext cx="8087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၏ ဂရပ်သည် မတ်ရပ်မျဥ်း </a:t>
                </a:r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(vertical line) </a:t>
                </a: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ဖြစ်ပြီး အမှတ်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ကို ဖြတ်သွားသည်။</a:t>
                </a:r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8A3A5FF-54FE-A226-0F96-C981A272B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" y="6180816"/>
                <a:ext cx="8087342" cy="369332"/>
              </a:xfrm>
              <a:prstGeom prst="rect">
                <a:avLst/>
              </a:prstGeom>
              <a:blipFill>
                <a:blip r:embed="rId3"/>
                <a:stretch>
                  <a:fillRect t="-5000" b="-3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38359EBF-915B-5D2B-CBF9-02DCC6C0D28C}"/>
              </a:ext>
            </a:extLst>
          </p:cNvPr>
          <p:cNvSpPr txBox="1"/>
          <p:nvPr/>
        </p:nvSpPr>
        <p:spPr>
          <a:xfrm>
            <a:off x="6547449" y="31354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(2,0)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E3255C5C-34DB-0D44-03AF-DB0B9B55A35F}"/>
              </a:ext>
            </a:extLst>
          </p:cNvPr>
          <p:cNvSpPr/>
          <p:nvPr/>
        </p:nvSpPr>
        <p:spPr>
          <a:xfrm>
            <a:off x="6604969" y="2748779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DCD4A1-D325-4A86-1250-F00546305114}"/>
              </a:ext>
            </a:extLst>
          </p:cNvPr>
          <p:cNvSpPr txBox="1"/>
          <p:nvPr/>
        </p:nvSpPr>
        <p:spPr>
          <a:xfrm>
            <a:off x="6547449" y="244685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(2,2)</a:t>
            </a: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81B995AA-4EFF-F315-5B46-5171D214A73B}"/>
              </a:ext>
            </a:extLst>
          </p:cNvPr>
          <p:cNvSpPr/>
          <p:nvPr/>
        </p:nvSpPr>
        <p:spPr>
          <a:xfrm>
            <a:off x="6613592" y="2395095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FA7CEB-A9E4-0AAF-2B78-1D59196C4A85}"/>
              </a:ext>
            </a:extLst>
          </p:cNvPr>
          <p:cNvSpPr txBox="1"/>
          <p:nvPr/>
        </p:nvSpPr>
        <p:spPr>
          <a:xfrm>
            <a:off x="6547449" y="210038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(2,3)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7269579-8317-4421-E90C-1C3C6FFE4169}"/>
                  </a:ext>
                </a:extLst>
              </p:cNvPr>
              <p:cNvSpPr txBox="1"/>
              <p:nvPr/>
            </p:nvSpPr>
            <p:spPr>
              <a:xfrm rot="16200000">
                <a:off x="6380560" y="1543969"/>
                <a:ext cx="8098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7269579-8317-4421-E90C-1C3C6FFE4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0560" y="1543969"/>
                <a:ext cx="8098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5DB9E969-4FC1-D720-CB90-674F5B6B52C4}"/>
              </a:ext>
            </a:extLst>
          </p:cNvPr>
          <p:cNvSpPr/>
          <p:nvPr/>
        </p:nvSpPr>
        <p:spPr>
          <a:xfrm>
            <a:off x="6613590" y="4154882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81921530-60DD-E387-35B0-4952C74163F1}"/>
              </a:ext>
            </a:extLst>
          </p:cNvPr>
          <p:cNvSpPr/>
          <p:nvPr/>
        </p:nvSpPr>
        <p:spPr>
          <a:xfrm>
            <a:off x="6613596" y="4499939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C2F365-85BB-DB93-BC43-DA96EAEF2EE2}"/>
              </a:ext>
            </a:extLst>
          </p:cNvPr>
          <p:cNvSpPr txBox="1"/>
          <p:nvPr/>
        </p:nvSpPr>
        <p:spPr>
          <a:xfrm>
            <a:off x="6547449" y="385009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(2,-2)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85655A-AA4D-E180-D2EF-E5EDEE5929DD}"/>
              </a:ext>
            </a:extLst>
          </p:cNvPr>
          <p:cNvSpPr txBox="1"/>
          <p:nvPr/>
        </p:nvSpPr>
        <p:spPr>
          <a:xfrm>
            <a:off x="6547449" y="419544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(2,-3)</a:t>
            </a:r>
          </a:p>
        </p:txBody>
      </p:sp>
    </p:spTree>
    <p:extLst>
      <p:ext uri="{BB962C8B-B14F-4D97-AF65-F5344CB8AC3E}">
        <p14:creationId xmlns:p14="http://schemas.microsoft.com/office/powerpoint/2010/main" val="68491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6" grpId="0"/>
      <p:bldP spid="18" grpId="0"/>
      <p:bldP spid="19" grpId="0"/>
      <p:bldP spid="20" grpId="0" animBg="1"/>
      <p:bldP spid="21" grpId="0"/>
      <p:bldP spid="24" grpId="0"/>
      <p:bldP spid="26" grpId="0" animBg="1"/>
      <p:bldP spid="27" grpId="0"/>
      <p:bldP spid="28" grpId="0" animBg="1"/>
      <p:bldP spid="29" grpId="0"/>
      <p:bldP spid="30" grpId="0"/>
      <p:bldP spid="32" grpId="0" animBg="1"/>
      <p:bldP spid="33" grpId="0" animBg="1"/>
      <p:bldP spid="34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621346-8B08-2CB4-035C-8FA861EFCC2C}"/>
                  </a:ext>
                </a:extLst>
              </p:cNvPr>
              <p:cNvSpPr txBox="1"/>
              <p:nvPr/>
            </p:nvSpPr>
            <p:spPr>
              <a:xfrm>
                <a:off x="0" y="77638"/>
                <a:ext cx="2850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3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၏ဂရပ်ကို ဆွဲပါ။</a:t>
                </a:r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621346-8B08-2CB4-035C-8FA861EFC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7638"/>
                <a:ext cx="2850204" cy="369332"/>
              </a:xfrm>
              <a:prstGeom prst="rect">
                <a:avLst/>
              </a:prstGeom>
              <a:blipFill>
                <a:blip r:embed="rId2"/>
                <a:stretch>
                  <a:fillRect t="-5000" r="-855" b="-3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577614-472A-518F-FE01-B99E0C6C07A4}"/>
                  </a:ext>
                </a:extLst>
              </p:cNvPr>
              <p:cNvSpPr txBox="1"/>
              <p:nvPr/>
            </p:nvSpPr>
            <p:spPr>
              <a:xfrm>
                <a:off x="0" y="446970"/>
                <a:ext cx="5813386" cy="1398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 </m:t>
                    </m:r>
                    <m:r>
                      <a:rPr lang="my-MM" i="1" dirty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နှင့်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3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၏ဂရပ်ကိုဆွဲမည်။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2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၏ဂရပ်သည်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) 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ကိုဖြတ်ဆွဲသောရေညီမျဥ်း ဖြစ်သည်။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3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၏ဂရပ်သည်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) 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ကိုဖြတ်ဆွဲသောမတ်ရပ်မျဥ်း ဖြစ်သည်။</a:t>
                </a:r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577614-472A-518F-FE01-B99E0C6C0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6970"/>
                <a:ext cx="5813386" cy="1398075"/>
              </a:xfrm>
              <a:prstGeom prst="rect">
                <a:avLst/>
              </a:prstGeom>
              <a:blipFill>
                <a:blip r:embed="rId3"/>
                <a:stretch>
                  <a:fillRect r="-314" b="-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24946C-041C-762A-D5D7-6DD602A26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645799"/>
              </p:ext>
            </p:extLst>
          </p:nvPr>
        </p:nvGraphicFramePr>
        <p:xfrm>
          <a:off x="523645" y="2170296"/>
          <a:ext cx="4169664" cy="4169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472">
                  <a:extLst>
                    <a:ext uri="{9D8B030D-6E8A-4147-A177-3AD203B41FA5}">
                      <a16:colId xmlns:a16="http://schemas.microsoft.com/office/drawing/2014/main" val="54917212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74824143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95822263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1587789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64087446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7422880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004046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2234296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6224890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44683812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311342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203580862"/>
                    </a:ext>
                  </a:extLst>
                </a:gridCol>
              </a:tblGrid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5192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03855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94979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290950"/>
                  </a:ext>
                </a:extLst>
              </a:tr>
              <a:tr h="368505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18374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66017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792380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914704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273673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099268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009607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L="182880"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9365644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5DF62DC-5C0A-7E3C-57AF-6E2CF1C4A0E5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>
            <a:off x="523645" y="4255128"/>
            <a:ext cx="4169664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B05746-A111-1A28-44BF-CECB15200C00}"/>
              </a:ext>
            </a:extLst>
          </p:cNvPr>
          <p:cNvCxnSpPr>
            <a:cxnSpLocks/>
            <a:stCxn id="2" idx="0"/>
            <a:endCxn id="2" idx="2"/>
          </p:cNvCxnSpPr>
          <p:nvPr/>
        </p:nvCxnSpPr>
        <p:spPr>
          <a:xfrm>
            <a:off x="2608477" y="2170296"/>
            <a:ext cx="0" cy="4169665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9DB91C-69DF-FEDB-7B79-3E46B95952B2}"/>
              </a:ext>
            </a:extLst>
          </p:cNvPr>
          <p:cNvSpPr txBox="1"/>
          <p:nvPr/>
        </p:nvSpPr>
        <p:spPr>
          <a:xfrm>
            <a:off x="2432788" y="184504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CA9E2-4B77-904E-D7EF-A3B9C91D8AFD}"/>
              </a:ext>
            </a:extLst>
          </p:cNvPr>
          <p:cNvSpPr txBox="1"/>
          <p:nvPr/>
        </p:nvSpPr>
        <p:spPr>
          <a:xfrm>
            <a:off x="4676254" y="407046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4CE36-471F-6186-1B1C-26CB3207BF83}"/>
              </a:ext>
            </a:extLst>
          </p:cNvPr>
          <p:cNvSpPr txBox="1"/>
          <p:nvPr/>
        </p:nvSpPr>
        <p:spPr>
          <a:xfrm>
            <a:off x="189322" y="405907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45A557-112E-B2BC-622F-54E62B0B6D27}"/>
              </a:ext>
            </a:extLst>
          </p:cNvPr>
          <p:cNvSpPr txBox="1"/>
          <p:nvPr/>
        </p:nvSpPr>
        <p:spPr>
          <a:xfrm>
            <a:off x="2432788" y="626529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7E45C0-D532-5527-2041-A419475E0765}"/>
              </a:ext>
            </a:extLst>
          </p:cNvPr>
          <p:cNvCxnSpPr>
            <a:cxnSpLocks/>
          </p:cNvCxnSpPr>
          <p:nvPr/>
        </p:nvCxnSpPr>
        <p:spPr>
          <a:xfrm rot="5400000">
            <a:off x="2608477" y="1463974"/>
            <a:ext cx="0" cy="4169665"/>
          </a:xfrm>
          <a:prstGeom prst="straightConnector1">
            <a:avLst/>
          </a:prstGeom>
          <a:ln w="28575">
            <a:prstDash val="dash"/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C721D2-0532-379E-C6BC-B11348A3CD07}"/>
              </a:ext>
            </a:extLst>
          </p:cNvPr>
          <p:cNvCxnSpPr/>
          <p:nvPr/>
        </p:nvCxnSpPr>
        <p:spPr>
          <a:xfrm>
            <a:off x="3640350" y="2170296"/>
            <a:ext cx="0" cy="4169665"/>
          </a:xfrm>
          <a:prstGeom prst="straightConnector1">
            <a:avLst/>
          </a:prstGeom>
          <a:ln w="28575">
            <a:prstDash val="dash"/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5AD9CE-8033-31EE-07B4-5CEB749FE26F}"/>
                  </a:ext>
                </a:extLst>
              </p:cNvPr>
              <p:cNvSpPr txBox="1"/>
              <p:nvPr/>
            </p:nvSpPr>
            <p:spPr>
              <a:xfrm>
                <a:off x="2942801" y="2480795"/>
                <a:ext cx="797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5AD9CE-8033-31EE-07B4-5CEB749FE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801" y="2480795"/>
                <a:ext cx="79759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464A54-0678-C457-3FE2-B92AAA09B449}"/>
                  </a:ext>
                </a:extLst>
              </p:cNvPr>
              <p:cNvSpPr txBox="1"/>
              <p:nvPr/>
            </p:nvSpPr>
            <p:spPr>
              <a:xfrm>
                <a:off x="891058" y="3124528"/>
                <a:ext cx="800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464A54-0678-C457-3FE2-B92AAA09B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58" y="3124528"/>
                <a:ext cx="800989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A647F7C1-9EB0-9396-49D4-988F8DD53566}"/>
              </a:ext>
            </a:extLst>
          </p:cNvPr>
          <p:cNvSpPr/>
          <p:nvPr/>
        </p:nvSpPr>
        <p:spPr>
          <a:xfrm>
            <a:off x="2587392" y="3525946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009A34F8-B739-6498-72B5-C0D6F5C3F462}"/>
              </a:ext>
            </a:extLst>
          </p:cNvPr>
          <p:cNvSpPr/>
          <p:nvPr/>
        </p:nvSpPr>
        <p:spPr>
          <a:xfrm>
            <a:off x="3619978" y="4229508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972F8C-0531-8FD0-4C6E-585ECA91CD48}"/>
              </a:ext>
            </a:extLst>
          </p:cNvPr>
          <p:cNvSpPr txBox="1"/>
          <p:nvPr/>
        </p:nvSpPr>
        <p:spPr>
          <a:xfrm>
            <a:off x="2541465" y="320233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E453B2-DEA5-E6F5-2E2B-4D34E9C0D15B}"/>
              </a:ext>
            </a:extLst>
          </p:cNvPr>
          <p:cNvSpPr txBox="1"/>
          <p:nvPr/>
        </p:nvSpPr>
        <p:spPr>
          <a:xfrm>
            <a:off x="3032857" y="390101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(3,0)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194B15-3848-6522-E054-B9FBF5A1BD20}"/>
                  </a:ext>
                </a:extLst>
              </p:cNvPr>
              <p:cNvSpPr txBox="1"/>
              <p:nvPr/>
            </p:nvSpPr>
            <p:spPr>
              <a:xfrm>
                <a:off x="3619978" y="2321791"/>
                <a:ext cx="1094787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194B15-3848-6522-E054-B9FBF5A1B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978" y="2321791"/>
                <a:ext cx="1094787" cy="2923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D86554C-9D63-D05C-EA86-A99C148D7850}"/>
              </a:ext>
            </a:extLst>
          </p:cNvPr>
          <p:cNvSpPr txBox="1"/>
          <p:nvPr/>
        </p:nvSpPr>
        <p:spPr>
          <a:xfrm>
            <a:off x="5027632" y="5066712"/>
            <a:ext cx="5056647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မညီမျှချက် </a:t>
            </a: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y&gt;2 </a:t>
            </a:r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နှင့် </a:t>
            </a: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x&gt;3 </a:t>
            </a:r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ကိုပြေလည်သောအပိုင်းသည် မှုန်းခြယ်ထားသောအပိုင်းဖြစ်သည်။</a:t>
            </a:r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39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3" grpId="0"/>
      <p:bldP spid="14" grpId="0"/>
      <p:bldP spid="15" grpId="0" animBg="1"/>
      <p:bldP spid="16" grpId="0" animBg="1"/>
      <p:bldP spid="17" grpId="0"/>
      <p:bldP spid="18" grpId="0"/>
      <p:bldP spid="19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F6D778-22BC-E57F-D0FC-851DD705CE86}"/>
                  </a:ext>
                </a:extLst>
              </p:cNvPr>
              <p:cNvSpPr txBox="1"/>
              <p:nvPr/>
            </p:nvSpPr>
            <p:spPr>
              <a:xfrm>
                <a:off x="0" y="138022"/>
                <a:ext cx="3115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ညီမျှခြင်း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=5 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၏ဂရပ်ကို ဆွဲပါ။</a:t>
                </a:r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F6D778-22BC-E57F-D0FC-851DD705C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8022"/>
                <a:ext cx="3115725" cy="369332"/>
              </a:xfrm>
              <a:prstGeom prst="rect">
                <a:avLst/>
              </a:prstGeom>
              <a:blipFill>
                <a:blip r:embed="rId2"/>
                <a:stretch>
                  <a:fillRect l="-1566" t="-5000" r="-783" b="-3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46FF6D-4D88-BDF5-FB28-91CD57C64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908647"/>
              </p:ext>
            </p:extLst>
          </p:nvPr>
        </p:nvGraphicFramePr>
        <p:xfrm>
          <a:off x="3832473" y="1175874"/>
          <a:ext cx="4169664" cy="4169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472">
                  <a:extLst>
                    <a:ext uri="{9D8B030D-6E8A-4147-A177-3AD203B41FA5}">
                      <a16:colId xmlns:a16="http://schemas.microsoft.com/office/drawing/2014/main" val="54917212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74824143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95822263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1587789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64087446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7422880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004046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2234296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6224890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44683812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311342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203580862"/>
                    </a:ext>
                  </a:extLst>
                </a:gridCol>
              </a:tblGrid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10305192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317803855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00294979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042290950"/>
                  </a:ext>
                </a:extLst>
              </a:tr>
              <a:tr h="368505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188118374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31766017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169792380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86914704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37273673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358099268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70009607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78936564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61208A8-138E-6B1B-6ED8-4090C6FA3A32}"/>
              </a:ext>
            </a:extLst>
          </p:cNvPr>
          <p:cNvCxnSpPr>
            <a:cxnSpLocks/>
          </p:cNvCxnSpPr>
          <p:nvPr/>
        </p:nvCxnSpPr>
        <p:spPr>
          <a:xfrm>
            <a:off x="3463090" y="3260707"/>
            <a:ext cx="4908430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7C6FB7-5018-9FED-5440-E10554957786}"/>
              </a:ext>
            </a:extLst>
          </p:cNvPr>
          <p:cNvCxnSpPr>
            <a:cxnSpLocks/>
          </p:cNvCxnSpPr>
          <p:nvPr/>
        </p:nvCxnSpPr>
        <p:spPr>
          <a:xfrm flipH="1">
            <a:off x="5917316" y="830044"/>
            <a:ext cx="1" cy="4841748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0C45305-2327-F20E-3F6A-D857015F396E}"/>
              </a:ext>
            </a:extLst>
          </p:cNvPr>
          <p:cNvSpPr txBox="1"/>
          <p:nvPr/>
        </p:nvSpPr>
        <p:spPr>
          <a:xfrm>
            <a:off x="5741616" y="50735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868F6-038F-4A1C-702B-3ED676C71B8A}"/>
              </a:ext>
            </a:extLst>
          </p:cNvPr>
          <p:cNvSpPr txBox="1"/>
          <p:nvPr/>
        </p:nvSpPr>
        <p:spPr>
          <a:xfrm>
            <a:off x="8336460" y="306465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F949F9-1935-31A0-71FC-BE0A84BA4A9F}"/>
              </a:ext>
            </a:extLst>
          </p:cNvPr>
          <p:cNvSpPr txBox="1"/>
          <p:nvPr/>
        </p:nvSpPr>
        <p:spPr>
          <a:xfrm>
            <a:off x="3115725" y="306465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D7F402-CD89-DCFC-D094-A5FBE38AE669}"/>
              </a:ext>
            </a:extLst>
          </p:cNvPr>
          <p:cNvSpPr txBox="1"/>
          <p:nvPr/>
        </p:nvSpPr>
        <p:spPr>
          <a:xfrm>
            <a:off x="5741616" y="56016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A1CC29-6018-1A49-11C7-750A739684E0}"/>
              </a:ext>
            </a:extLst>
          </p:cNvPr>
          <p:cNvCxnSpPr>
            <a:cxnSpLocks/>
          </p:cNvCxnSpPr>
          <p:nvPr/>
        </p:nvCxnSpPr>
        <p:spPr>
          <a:xfrm rot="5400000">
            <a:off x="5917733" y="-570894"/>
            <a:ext cx="0" cy="4169665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DE85FE3A-98B5-A32E-CBED-0D0E95D0A2E5}"/>
              </a:ext>
            </a:extLst>
          </p:cNvPr>
          <p:cNvSpPr/>
          <p:nvPr/>
        </p:nvSpPr>
        <p:spPr>
          <a:xfrm>
            <a:off x="5894445" y="1489601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6F239D2-72A2-A446-493D-6DD857B8C9AF}"/>
              </a:ext>
            </a:extLst>
          </p:cNvPr>
          <p:cNvSpPr/>
          <p:nvPr/>
        </p:nvSpPr>
        <p:spPr>
          <a:xfrm>
            <a:off x="6581857" y="1489600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E8FAF3C-FAE3-69DE-FC47-21B97EDB7656}"/>
              </a:ext>
            </a:extLst>
          </p:cNvPr>
          <p:cNvSpPr/>
          <p:nvPr/>
        </p:nvSpPr>
        <p:spPr>
          <a:xfrm>
            <a:off x="4497024" y="1489599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A849D8-DE34-3C21-2CEA-22EBC0C704C6}"/>
              </a:ext>
            </a:extLst>
          </p:cNvPr>
          <p:cNvSpPr txBox="1"/>
          <p:nvPr/>
        </p:nvSpPr>
        <p:spPr>
          <a:xfrm>
            <a:off x="5741616" y="11845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(0,5)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B571AB-2597-A87B-4B9D-559D357C41AA}"/>
              </a:ext>
            </a:extLst>
          </p:cNvPr>
          <p:cNvSpPr txBox="1"/>
          <p:nvPr/>
        </p:nvSpPr>
        <p:spPr>
          <a:xfrm>
            <a:off x="6451886" y="117587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(2,5)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D8031-7C06-BEF2-6065-202AE417E908}"/>
              </a:ext>
            </a:extLst>
          </p:cNvPr>
          <p:cNvSpPr txBox="1"/>
          <p:nvPr/>
        </p:nvSpPr>
        <p:spPr>
          <a:xfrm>
            <a:off x="4367065" y="118450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(-3,5)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90F9E1-4B04-2ACD-CDA5-07230CE32E09}"/>
                  </a:ext>
                </a:extLst>
              </p:cNvPr>
              <p:cNvSpPr txBox="1"/>
              <p:nvPr/>
            </p:nvSpPr>
            <p:spPr>
              <a:xfrm>
                <a:off x="7130831" y="1193127"/>
                <a:ext cx="8146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90F9E1-4B04-2ACD-CDA5-07230CE32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831" y="1193127"/>
                <a:ext cx="814647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FD31E6-DE84-B373-A014-C1AE7E6226BA}"/>
                  </a:ext>
                </a:extLst>
              </p:cNvPr>
              <p:cNvSpPr txBox="1"/>
              <p:nvPr/>
            </p:nvSpPr>
            <p:spPr>
              <a:xfrm>
                <a:off x="336430" y="5779698"/>
                <a:ext cx="8165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=5</m:t>
                    </m:r>
                  </m:oMath>
                </a14:m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၏ ဂရပ်သည် ရေညီမျဥ်း </a:t>
                </a:r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(horizontal line) </a:t>
                </a: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ဖြစ်ပြီး အမှတ် </a:t>
                </a:r>
                <a14:m>
                  <m:oMath xmlns:m="http://schemas.openxmlformats.org/officeDocument/2006/math">
                    <m:r>
                      <a:rPr lang="my-MM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0,5) 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ကို ဖြတ်သွားသည်။</a:t>
                </a:r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FD31E6-DE84-B373-A014-C1AE7E622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30" y="5779698"/>
                <a:ext cx="8165184" cy="369332"/>
              </a:xfrm>
              <a:prstGeom prst="rect">
                <a:avLst/>
              </a:prstGeom>
              <a:blipFill>
                <a:blip r:embed="rId4"/>
                <a:stretch>
                  <a:fillRect t="-3279" r="-75"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2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175587-886A-2D8F-174F-5DFA7A116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946131"/>
              </p:ext>
            </p:extLst>
          </p:nvPr>
        </p:nvGraphicFramePr>
        <p:xfrm>
          <a:off x="6357058" y="2016068"/>
          <a:ext cx="4169664" cy="4169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472">
                  <a:extLst>
                    <a:ext uri="{9D8B030D-6E8A-4147-A177-3AD203B41FA5}">
                      <a16:colId xmlns:a16="http://schemas.microsoft.com/office/drawing/2014/main" val="54917212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74824143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95822263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1587789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64087446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7422880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004046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2234296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6224890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44683812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311342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203580862"/>
                    </a:ext>
                  </a:extLst>
                </a:gridCol>
              </a:tblGrid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10305192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317803855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00294979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042290950"/>
                  </a:ext>
                </a:extLst>
              </a:tr>
              <a:tr h="368505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188118374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31766017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169792380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86914704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37273673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358099268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70009607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78936564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4B818D-7114-9616-4E52-F46BB3C0936A}"/>
              </a:ext>
            </a:extLst>
          </p:cNvPr>
          <p:cNvCxnSpPr>
            <a:cxnSpLocks/>
          </p:cNvCxnSpPr>
          <p:nvPr/>
        </p:nvCxnSpPr>
        <p:spPr>
          <a:xfrm>
            <a:off x="8108830" y="2016068"/>
            <a:ext cx="2070340" cy="4169665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EFA46A9-45E6-5D28-89B0-C249B0676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00"/>
            <a:ext cx="6347604" cy="514769"/>
          </a:xfrm>
        </p:spPr>
        <p:txBody>
          <a:bodyPr>
            <a:normAutofit fontScale="90000"/>
          </a:bodyPr>
          <a:lstStyle/>
          <a:p>
            <a:r>
              <a:rPr lang="my-MM" sz="2500" b="1" dirty="0">
                <a:latin typeface="Pyidaungsu" panose="020B0502040204020203" pitchFamily="34" charset="0"/>
                <a:cs typeface="Pyidaungsu" panose="020B0502040204020203" pitchFamily="34" charset="0"/>
              </a:rPr>
              <a:t>ကိန်းရှင်နှစ်ခုပါသောတစ်ထပ်ညီမျှခြင်းများ၏ဂရပ်</a:t>
            </a:r>
            <a:endParaRPr lang="en-US" sz="2500" b="1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D59BB0-9DD0-177E-118C-6BBD522E16C3}"/>
                  </a:ext>
                </a:extLst>
              </p:cNvPr>
              <p:cNvSpPr txBox="1"/>
              <p:nvPr/>
            </p:nvSpPr>
            <p:spPr>
              <a:xfrm>
                <a:off x="0" y="577969"/>
                <a:ext cx="1089888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ညီမျှခြင်း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4</m:t>
                    </m:r>
                  </m:oMath>
                </a14:m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၏ဂရပ်ကို ဆွဲပါ။</a:t>
                </a:r>
              </a:p>
              <a:p>
                <a:endParaRPr lang="my-MM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  <a:p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	ညီမျှခြင်း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4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 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၏ဂရပ်ကို ဆွဲရန် ယင်းညီမျှခြင်းကိုပြေလည်သော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𝑥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နှင့်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𝑦</m:t>
                    </m:r>
                  </m:oMath>
                </a14:m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တို့၏ တန်ဖိုးအချို့ကို ရယူမည်။</a:t>
                </a:r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D59BB0-9DD0-177E-118C-6BBD522E1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7969"/>
                <a:ext cx="10898881" cy="923330"/>
              </a:xfrm>
              <a:prstGeom prst="rect">
                <a:avLst/>
              </a:prstGeom>
              <a:blipFill>
                <a:blip r:embed="rId2"/>
                <a:stretch>
                  <a:fillRect l="-447" t="-1987" r="-56" b="-11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26C7EA1-3158-37A2-51A0-4369B9914D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701160"/>
                  </p:ext>
                </p:extLst>
              </p:nvPr>
            </p:nvGraphicFramePr>
            <p:xfrm>
              <a:off x="979577" y="1645228"/>
              <a:ext cx="411480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22960">
                      <a:extLst>
                        <a:ext uri="{9D8B030D-6E8A-4147-A177-3AD203B41FA5}">
                          <a16:colId xmlns:a16="http://schemas.microsoft.com/office/drawing/2014/main" val="160167108"/>
                        </a:ext>
                      </a:extLst>
                    </a:gridCol>
                    <a:gridCol w="822960">
                      <a:extLst>
                        <a:ext uri="{9D8B030D-6E8A-4147-A177-3AD203B41FA5}">
                          <a16:colId xmlns:a16="http://schemas.microsoft.com/office/drawing/2014/main" val="996371113"/>
                        </a:ext>
                      </a:extLst>
                    </a:gridCol>
                    <a:gridCol w="822960">
                      <a:extLst>
                        <a:ext uri="{9D8B030D-6E8A-4147-A177-3AD203B41FA5}">
                          <a16:colId xmlns:a16="http://schemas.microsoft.com/office/drawing/2014/main" val="3352582246"/>
                        </a:ext>
                      </a:extLst>
                    </a:gridCol>
                    <a:gridCol w="822960">
                      <a:extLst>
                        <a:ext uri="{9D8B030D-6E8A-4147-A177-3AD203B41FA5}">
                          <a16:colId xmlns:a16="http://schemas.microsoft.com/office/drawing/2014/main" val="2428581284"/>
                        </a:ext>
                      </a:extLst>
                    </a:gridCol>
                    <a:gridCol w="822960">
                      <a:extLst>
                        <a:ext uri="{9D8B030D-6E8A-4147-A177-3AD203B41FA5}">
                          <a16:colId xmlns:a16="http://schemas.microsoft.com/office/drawing/2014/main" val="40013465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7781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39862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26C7EA1-3158-37A2-51A0-4369B9914D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701160"/>
                  </p:ext>
                </p:extLst>
              </p:nvPr>
            </p:nvGraphicFramePr>
            <p:xfrm>
              <a:off x="979577" y="1645228"/>
              <a:ext cx="411480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22960">
                      <a:extLst>
                        <a:ext uri="{9D8B030D-6E8A-4147-A177-3AD203B41FA5}">
                          <a16:colId xmlns:a16="http://schemas.microsoft.com/office/drawing/2014/main" val="160167108"/>
                        </a:ext>
                      </a:extLst>
                    </a:gridCol>
                    <a:gridCol w="822960">
                      <a:extLst>
                        <a:ext uri="{9D8B030D-6E8A-4147-A177-3AD203B41FA5}">
                          <a16:colId xmlns:a16="http://schemas.microsoft.com/office/drawing/2014/main" val="996371113"/>
                        </a:ext>
                      </a:extLst>
                    </a:gridCol>
                    <a:gridCol w="822960">
                      <a:extLst>
                        <a:ext uri="{9D8B030D-6E8A-4147-A177-3AD203B41FA5}">
                          <a16:colId xmlns:a16="http://schemas.microsoft.com/office/drawing/2014/main" val="3352582246"/>
                        </a:ext>
                      </a:extLst>
                    </a:gridCol>
                    <a:gridCol w="822960">
                      <a:extLst>
                        <a:ext uri="{9D8B030D-6E8A-4147-A177-3AD203B41FA5}">
                          <a16:colId xmlns:a16="http://schemas.microsoft.com/office/drawing/2014/main" val="2428581284"/>
                        </a:ext>
                      </a:extLst>
                    </a:gridCol>
                    <a:gridCol w="822960">
                      <a:extLst>
                        <a:ext uri="{9D8B030D-6E8A-4147-A177-3AD203B41FA5}">
                          <a16:colId xmlns:a16="http://schemas.microsoft.com/office/drawing/2014/main" val="40013465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1" t="-1613" r="-402222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741" t="-1613" r="-302222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265" t="-1613" r="-200000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481" t="-1613" r="-10148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481" t="-1613" r="-1481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7781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1" t="-103279" r="-402222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741" t="-103279" r="-302222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265" t="-103279" r="-20000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481" t="-103279" r="-101481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481" t="-103279" r="-1481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398621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7B265F-B9F4-3581-B9E6-91397C0D60C4}"/>
              </a:ext>
            </a:extLst>
          </p:cNvPr>
          <p:cNvCxnSpPr>
            <a:cxnSpLocks/>
          </p:cNvCxnSpPr>
          <p:nvPr/>
        </p:nvCxnSpPr>
        <p:spPr>
          <a:xfrm>
            <a:off x="5987675" y="4100901"/>
            <a:ext cx="4908430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74D4A9-0E25-F202-C67C-4F8FF27C8D1F}"/>
              </a:ext>
            </a:extLst>
          </p:cNvPr>
          <p:cNvCxnSpPr>
            <a:cxnSpLocks/>
          </p:cNvCxnSpPr>
          <p:nvPr/>
        </p:nvCxnSpPr>
        <p:spPr>
          <a:xfrm flipH="1">
            <a:off x="8441901" y="1670238"/>
            <a:ext cx="1" cy="4841748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50BD0D-FD14-5709-BED5-33C7B9A377DF}"/>
              </a:ext>
            </a:extLst>
          </p:cNvPr>
          <p:cNvSpPr txBox="1"/>
          <p:nvPr/>
        </p:nvSpPr>
        <p:spPr>
          <a:xfrm>
            <a:off x="8266201" y="134754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7DD508-9D88-A171-4E10-356339CA8A68}"/>
              </a:ext>
            </a:extLst>
          </p:cNvPr>
          <p:cNvSpPr txBox="1"/>
          <p:nvPr/>
        </p:nvSpPr>
        <p:spPr>
          <a:xfrm>
            <a:off x="10861045" y="390484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757616-EA0B-39A9-E0E8-6FA914A8E458}"/>
              </a:ext>
            </a:extLst>
          </p:cNvPr>
          <p:cNvSpPr txBox="1"/>
          <p:nvPr/>
        </p:nvSpPr>
        <p:spPr>
          <a:xfrm>
            <a:off x="5640310" y="39048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43B9AC-370E-3D97-03F4-613464F9CFC3}"/>
              </a:ext>
            </a:extLst>
          </p:cNvPr>
          <p:cNvSpPr txBox="1"/>
          <p:nvPr/>
        </p:nvSpPr>
        <p:spPr>
          <a:xfrm>
            <a:off x="8266201" y="644184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675FE29B-E90C-F61D-5966-5DB8FC442434}"/>
              </a:ext>
            </a:extLst>
          </p:cNvPr>
          <p:cNvSpPr/>
          <p:nvPr/>
        </p:nvSpPr>
        <p:spPr>
          <a:xfrm>
            <a:off x="8764441" y="3372757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F38A478D-D045-4D6B-A766-132DCFFF8D01}"/>
              </a:ext>
            </a:extLst>
          </p:cNvPr>
          <p:cNvSpPr/>
          <p:nvPr/>
        </p:nvSpPr>
        <p:spPr>
          <a:xfrm>
            <a:off x="8428008" y="2674014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D169F9F1-8806-3E0C-2201-9B53CCE79CD5}"/>
              </a:ext>
            </a:extLst>
          </p:cNvPr>
          <p:cNvSpPr/>
          <p:nvPr/>
        </p:nvSpPr>
        <p:spPr>
          <a:xfrm>
            <a:off x="9109497" y="4080119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D2C90D8-320F-D2AA-98D7-70789B536F52}"/>
              </a:ext>
            </a:extLst>
          </p:cNvPr>
          <p:cNvSpPr/>
          <p:nvPr/>
        </p:nvSpPr>
        <p:spPr>
          <a:xfrm>
            <a:off x="9454552" y="4770236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A03686-28F2-F830-25C0-431E7B9F99D4}"/>
              </a:ext>
            </a:extLst>
          </p:cNvPr>
          <p:cNvSpPr txBox="1"/>
          <p:nvPr/>
        </p:nvSpPr>
        <p:spPr>
          <a:xfrm>
            <a:off x="8798354" y="330834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(1,2)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26E97B-1103-F6FB-D96A-1F1422C47E22}"/>
              </a:ext>
            </a:extLst>
          </p:cNvPr>
          <p:cNvSpPr txBox="1"/>
          <p:nvPr/>
        </p:nvSpPr>
        <p:spPr>
          <a:xfrm>
            <a:off x="9393440" y="446370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(3,-2)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AF74-C85F-CDC9-08E8-AFA88BCFB9FD}"/>
              </a:ext>
            </a:extLst>
          </p:cNvPr>
          <p:cNvSpPr txBox="1"/>
          <p:nvPr/>
        </p:nvSpPr>
        <p:spPr>
          <a:xfrm>
            <a:off x="8416679" y="238690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(0,4)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939FC1-FEDD-CD79-EFF0-0404CC67A935}"/>
              </a:ext>
            </a:extLst>
          </p:cNvPr>
          <p:cNvSpPr txBox="1"/>
          <p:nvPr/>
        </p:nvSpPr>
        <p:spPr>
          <a:xfrm>
            <a:off x="9071667" y="374218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(2,0)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E00D5B1-9DA5-9E18-5A16-FF2DBB64312C}"/>
                  </a:ext>
                </a:extLst>
              </p:cNvPr>
              <p:cNvSpPr txBox="1"/>
              <p:nvPr/>
            </p:nvSpPr>
            <p:spPr>
              <a:xfrm>
                <a:off x="9739849" y="5195840"/>
                <a:ext cx="13612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E00D5B1-9DA5-9E18-5A16-FF2DBB643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9849" y="5195840"/>
                <a:ext cx="1361270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70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5" grpId="0"/>
      <p:bldP spid="26" grpId="0"/>
      <p:bldP spid="27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84FB71-B358-EEC1-B9F9-76609E3873A3}"/>
              </a:ext>
            </a:extLst>
          </p:cNvPr>
          <p:cNvSpPr txBox="1"/>
          <p:nvPr/>
        </p:nvSpPr>
        <p:spPr>
          <a:xfrm>
            <a:off x="-2875" y="28482"/>
            <a:ext cx="61125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sz="2500" b="1" dirty="0">
                <a:latin typeface="Pyidaungsu" panose="020B0502040204020203" pitchFamily="34" charset="0"/>
                <a:cs typeface="Pyidaungsu" panose="020B0502040204020203" pitchFamily="34" charset="0"/>
              </a:rPr>
              <a:t>မျဥ်းဖြောင့်တစ်ကြောင်း၏လျှောစောက် </a:t>
            </a:r>
            <a:r>
              <a:rPr lang="en-US" sz="2500" b="1" dirty="0">
                <a:latin typeface="Pyidaungsu" panose="020B0502040204020203" pitchFamily="34" charset="0"/>
                <a:cs typeface="Pyidaungsu" panose="020B0502040204020203" pitchFamily="34" charset="0"/>
              </a:rPr>
              <a:t>(Slope)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19B9570-E9FF-06DD-EE17-B71E30AAAF8F}"/>
                  </a:ext>
                </a:extLst>
              </p:cNvPr>
              <p:cNvSpPr txBox="1"/>
              <p:nvPr/>
            </p:nvSpPr>
            <p:spPr>
              <a:xfrm>
                <a:off x="-2875" y="637136"/>
                <a:ext cx="1234543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	မျဥ်းဖြောင့်တစ်ကြောင်း၏ လျှောစောက်ဆိုသည်မှာ မျဥ်းဖြောင့်တစ်ကြောင်း၏ မတ်စောက်မှုကို တိုင်းတာခြင်း ဖြစ်သည်။</a:t>
                </a:r>
              </a:p>
              <a:p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	အမှတ်နှစ်ခု </a:t>
                </a:r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my-MM" i="1" smtClean="0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) </a:t>
                </a: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နှင့်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my-MM" i="1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)</a:t>
                </a:r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တို့ ဆက်သောမျဥ်းဖြောင့်တစ်ကြောင်း၏ လျှောစောက် သည် </a:t>
                </a:r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y </a:t>
                </a: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ပြောင်းလဲခြင်း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my-MM" i="1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(the rise)</a:t>
                </a:r>
              </a:p>
              <a:p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နှင့် </a:t>
                </a:r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x</a:t>
                </a: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‌ ပြောင်းလဲခြင်း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my-MM" i="1" smtClean="0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(the run) </a:t>
                </a: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တို့၏အချိုးဖြစ်သည်။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19B9570-E9FF-06DD-EE17-B71E30AAA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75" y="637136"/>
                <a:ext cx="12345431" cy="923330"/>
              </a:xfrm>
              <a:prstGeom prst="rect">
                <a:avLst/>
              </a:prstGeom>
              <a:blipFill>
                <a:blip r:embed="rId2"/>
                <a:stretch>
                  <a:fillRect l="-444" t="-3974" b="-11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2ACDE0A-A302-98A9-BA9F-96F427F0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208647"/>
              </p:ext>
            </p:extLst>
          </p:nvPr>
        </p:nvGraphicFramePr>
        <p:xfrm>
          <a:off x="1254331" y="2099859"/>
          <a:ext cx="4169664" cy="4169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472">
                  <a:extLst>
                    <a:ext uri="{9D8B030D-6E8A-4147-A177-3AD203B41FA5}">
                      <a16:colId xmlns:a16="http://schemas.microsoft.com/office/drawing/2014/main" val="54917212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74824143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95822263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1587789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64087446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7422880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004046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2234296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6224890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44683812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311342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203580862"/>
                    </a:ext>
                  </a:extLst>
                </a:gridCol>
              </a:tblGrid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10305192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317803855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00294979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042290950"/>
                  </a:ext>
                </a:extLst>
              </a:tr>
              <a:tr h="368505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188118374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31766017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169792380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86914704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37273673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358099268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70009607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78936564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205DD1-8B48-630B-FD6D-E1E40A1156DD}"/>
              </a:ext>
            </a:extLst>
          </p:cNvPr>
          <p:cNvCxnSpPr>
            <a:cxnSpLocks/>
          </p:cNvCxnSpPr>
          <p:nvPr/>
        </p:nvCxnSpPr>
        <p:spPr>
          <a:xfrm>
            <a:off x="884948" y="4184692"/>
            <a:ext cx="4908430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0A4468-E1C0-2B66-73EC-9158B866BA89}"/>
              </a:ext>
            </a:extLst>
          </p:cNvPr>
          <p:cNvCxnSpPr>
            <a:cxnSpLocks/>
          </p:cNvCxnSpPr>
          <p:nvPr/>
        </p:nvCxnSpPr>
        <p:spPr>
          <a:xfrm flipH="1">
            <a:off x="3339174" y="1754029"/>
            <a:ext cx="1" cy="4841748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E5DECD-C14D-DB4D-D3A6-43337AAF6CAE}"/>
              </a:ext>
            </a:extLst>
          </p:cNvPr>
          <p:cNvSpPr txBox="1"/>
          <p:nvPr/>
        </p:nvSpPr>
        <p:spPr>
          <a:xfrm>
            <a:off x="3163474" y="143133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7A025-96BA-83A0-8350-BD02C524E7B2}"/>
              </a:ext>
            </a:extLst>
          </p:cNvPr>
          <p:cNvSpPr txBox="1"/>
          <p:nvPr/>
        </p:nvSpPr>
        <p:spPr>
          <a:xfrm>
            <a:off x="5758318" y="398863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BADC1-49E9-AF03-6C7F-E4787C4CFD0E}"/>
              </a:ext>
            </a:extLst>
          </p:cNvPr>
          <p:cNvSpPr txBox="1"/>
          <p:nvPr/>
        </p:nvSpPr>
        <p:spPr>
          <a:xfrm>
            <a:off x="537583" y="398863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6D5079-F74C-203F-C611-A432A2B1C677}"/>
              </a:ext>
            </a:extLst>
          </p:cNvPr>
          <p:cNvSpPr txBox="1"/>
          <p:nvPr/>
        </p:nvSpPr>
        <p:spPr>
          <a:xfrm>
            <a:off x="3163474" y="652563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FE8AC1-E764-A4FA-B586-1E6ABB015F28}"/>
              </a:ext>
            </a:extLst>
          </p:cNvPr>
          <p:cNvCxnSpPr>
            <a:cxnSpLocks/>
          </p:cNvCxnSpPr>
          <p:nvPr/>
        </p:nvCxnSpPr>
        <p:spPr>
          <a:xfrm flipH="1">
            <a:off x="2648309" y="3850434"/>
            <a:ext cx="2087593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1CD336-20D0-62B5-A505-FFEB02100B70}"/>
              </a:ext>
            </a:extLst>
          </p:cNvPr>
          <p:cNvCxnSpPr>
            <a:cxnSpLocks/>
          </p:cNvCxnSpPr>
          <p:nvPr/>
        </p:nvCxnSpPr>
        <p:spPr>
          <a:xfrm flipH="1">
            <a:off x="2419297" y="2243825"/>
            <a:ext cx="2584024" cy="1744814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6CC367-63D5-19D6-E09F-D50AAA6C7463}"/>
              </a:ext>
            </a:extLst>
          </p:cNvPr>
          <p:cNvCxnSpPr>
            <a:cxnSpLocks/>
          </p:cNvCxnSpPr>
          <p:nvPr/>
        </p:nvCxnSpPr>
        <p:spPr>
          <a:xfrm>
            <a:off x="4727276" y="2442233"/>
            <a:ext cx="0" cy="1408201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163C5B-611B-66B8-DCA1-046E22B24AAB}"/>
                  </a:ext>
                </a:extLst>
              </p:cNvPr>
              <p:cNvSpPr txBox="1"/>
              <p:nvPr/>
            </p:nvSpPr>
            <p:spPr>
              <a:xfrm>
                <a:off x="4039779" y="2150112"/>
                <a:ext cx="789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163C5B-611B-66B8-DCA1-046E22B24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779" y="2150112"/>
                <a:ext cx="789767" cy="276999"/>
              </a:xfrm>
              <a:prstGeom prst="rect">
                <a:avLst/>
              </a:prstGeom>
              <a:blipFill>
                <a:blip r:embed="rId3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7BFFEAF-F07C-8082-E61E-EE42B35B23C8}"/>
                  </a:ext>
                </a:extLst>
              </p:cNvPr>
              <p:cNvSpPr txBox="1"/>
              <p:nvPr/>
            </p:nvSpPr>
            <p:spPr>
              <a:xfrm>
                <a:off x="1907191" y="3532463"/>
                <a:ext cx="779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7BFFEAF-F07C-8082-E61E-EE42B35B2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191" y="3532463"/>
                <a:ext cx="779124" cy="276999"/>
              </a:xfrm>
              <a:prstGeom prst="rect">
                <a:avLst/>
              </a:prstGeom>
              <a:blipFill>
                <a:blip r:embed="rId4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B341EFF2-B33C-BAD1-D036-80450D9CA2F4}"/>
              </a:ext>
            </a:extLst>
          </p:cNvPr>
          <p:cNvSpPr/>
          <p:nvPr/>
        </p:nvSpPr>
        <p:spPr>
          <a:xfrm>
            <a:off x="2625449" y="3812721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4F3AAA4B-18DE-75C5-996C-BB9514DDF1BA}"/>
              </a:ext>
            </a:extLst>
          </p:cNvPr>
          <p:cNvSpPr/>
          <p:nvPr/>
        </p:nvSpPr>
        <p:spPr>
          <a:xfrm>
            <a:off x="4690017" y="2417084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A382208-2932-2122-C228-293E80C54AA4}"/>
                  </a:ext>
                </a:extLst>
              </p:cNvPr>
              <p:cNvSpPr txBox="1"/>
              <p:nvPr/>
            </p:nvSpPr>
            <p:spPr>
              <a:xfrm>
                <a:off x="10075534" y="1929798"/>
                <a:ext cx="2024465" cy="495777"/>
              </a:xfrm>
              <a:prstGeom prst="rect">
                <a:avLst/>
              </a:prstGeom>
              <a:noFill/>
            </p:spPr>
            <p:txBody>
              <a:bodyPr wrap="square" rIns="0" rtlCol="0">
                <a:spAutoFit/>
              </a:bodyPr>
              <a:lstStyle/>
              <a:p>
                <a:pPr algn="r"/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လျှောစောက်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my-MM" i="1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latin typeface="Pyidaungsu" panose="020B0502040204020203" pitchFamily="34" charset="0"/>
                            <a:cs typeface="Pyidaungsu" panose="020B0502040204020203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my-MM" i="1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latin typeface="Pyidaungsu" panose="020B0502040204020203" pitchFamily="34" charset="0"/>
                            <a:cs typeface="Pyidaungsu" panose="020B0502040204020203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A382208-2932-2122-C228-293E80C54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534" y="1929798"/>
                <a:ext cx="2024465" cy="495777"/>
              </a:xfrm>
              <a:prstGeom prst="rect">
                <a:avLst/>
              </a:prstGeom>
              <a:blipFill>
                <a:blip r:embed="rId5"/>
                <a:stretch>
                  <a:fillRect r="-2108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7128DFF3-DF32-ECCC-62BF-AB83F5395CC5}"/>
              </a:ext>
            </a:extLst>
          </p:cNvPr>
          <p:cNvSpPr txBox="1"/>
          <p:nvPr/>
        </p:nvSpPr>
        <p:spPr>
          <a:xfrm>
            <a:off x="9530065" y="1560466"/>
            <a:ext cx="2569934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လျှောစောက်၏ ပုံသေနည်း</a:t>
            </a:r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071D0E7-3166-93EF-850E-3D82951306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3995" y="4189950"/>
                <a:ext cx="6337761" cy="1304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မျဥ်းတစ်လျှောက် ဘယ်မှညာသို့ သွားလျှင်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𝑥</m:t>
                    </m:r>
                  </m:oMath>
                </a14:m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တန်ဖိုးတိုးသည်နှင့်အမျှ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𝑦</m:t>
                    </m:r>
                  </m:oMath>
                </a14:m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တန်ဖိုးတိုးသွား၍ ယင်းမျဥ်း၏ လျှောစောက်သည် အပေါင်းဖြစ်သည်။</a:t>
                </a:r>
              </a:p>
              <a:p>
                <a:pPr>
                  <a:lnSpc>
                    <a:spcPct val="150000"/>
                  </a:lnSpc>
                </a:pPr>
                <a:endParaRPr lang="my-MM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071D0E7-3166-93EF-850E-3D8295130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995" y="4189950"/>
                <a:ext cx="6337761" cy="1304203"/>
              </a:xfrm>
              <a:prstGeom prst="rect">
                <a:avLst/>
              </a:prstGeom>
              <a:blipFill>
                <a:blip r:embed="rId6"/>
                <a:stretch>
                  <a:fillRect l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86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8" grpId="0"/>
      <p:bldP spid="9" grpId="0"/>
      <p:bldP spid="10" grpId="0"/>
      <p:bldP spid="11" grpId="0"/>
      <p:bldP spid="35" grpId="0"/>
      <p:bldP spid="36" grpId="0"/>
      <p:bldP spid="37" grpId="0" animBg="1"/>
      <p:bldP spid="38" grpId="0" animBg="1"/>
      <p:bldP spid="39" grpId="0"/>
      <p:bldP spid="40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174410-EAFF-0A36-00F9-36259A44B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003472"/>
              </p:ext>
            </p:extLst>
          </p:nvPr>
        </p:nvGraphicFramePr>
        <p:xfrm>
          <a:off x="716748" y="668520"/>
          <a:ext cx="4169664" cy="4169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472">
                  <a:extLst>
                    <a:ext uri="{9D8B030D-6E8A-4147-A177-3AD203B41FA5}">
                      <a16:colId xmlns:a16="http://schemas.microsoft.com/office/drawing/2014/main" val="54917212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74824143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95822263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1587789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64087446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7422880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004046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2234296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6224890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44683812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311342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203580862"/>
                    </a:ext>
                  </a:extLst>
                </a:gridCol>
              </a:tblGrid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10305192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317803855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00294979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042290950"/>
                  </a:ext>
                </a:extLst>
              </a:tr>
              <a:tr h="368505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188118374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31766017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169792380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86914704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37273673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358099268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70009607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7893656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47068A-5714-EDDA-94C8-773941AF4DC3}"/>
              </a:ext>
            </a:extLst>
          </p:cNvPr>
          <p:cNvCxnSpPr>
            <a:cxnSpLocks/>
          </p:cNvCxnSpPr>
          <p:nvPr/>
        </p:nvCxnSpPr>
        <p:spPr>
          <a:xfrm>
            <a:off x="347365" y="2753353"/>
            <a:ext cx="4908430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C118DC-1F8E-3C3A-FCAB-60916635CE92}"/>
              </a:ext>
            </a:extLst>
          </p:cNvPr>
          <p:cNvCxnSpPr>
            <a:cxnSpLocks/>
          </p:cNvCxnSpPr>
          <p:nvPr/>
        </p:nvCxnSpPr>
        <p:spPr>
          <a:xfrm flipH="1">
            <a:off x="2801591" y="322690"/>
            <a:ext cx="1" cy="4841748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57C1A5-AB7E-39DD-A929-60816F89E555}"/>
              </a:ext>
            </a:extLst>
          </p:cNvPr>
          <p:cNvSpPr txBox="1"/>
          <p:nvPr/>
        </p:nvSpPr>
        <p:spPr>
          <a:xfrm>
            <a:off x="2625891" y="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AB703-BF40-DB94-6004-43CB979CF187}"/>
              </a:ext>
            </a:extLst>
          </p:cNvPr>
          <p:cNvSpPr txBox="1"/>
          <p:nvPr/>
        </p:nvSpPr>
        <p:spPr>
          <a:xfrm>
            <a:off x="5220735" y="25573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55F24-EDAA-950D-09AA-6C9C9BBCFE1A}"/>
              </a:ext>
            </a:extLst>
          </p:cNvPr>
          <p:cNvSpPr txBox="1"/>
          <p:nvPr/>
        </p:nvSpPr>
        <p:spPr>
          <a:xfrm>
            <a:off x="0" y="25573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1DBAFA-944A-695E-59E7-9D9AA6205D19}"/>
              </a:ext>
            </a:extLst>
          </p:cNvPr>
          <p:cNvSpPr txBox="1"/>
          <p:nvPr/>
        </p:nvSpPr>
        <p:spPr>
          <a:xfrm>
            <a:off x="2625891" y="509429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DAC5D1-AC75-D0F6-C7A5-6D3BE5AD9B62}"/>
              </a:ext>
            </a:extLst>
          </p:cNvPr>
          <p:cNvCxnSpPr>
            <a:cxnSpLocks/>
          </p:cNvCxnSpPr>
          <p:nvPr/>
        </p:nvCxnSpPr>
        <p:spPr>
          <a:xfrm flipH="1" flipV="1">
            <a:off x="1759157" y="1018487"/>
            <a:ext cx="2736087" cy="2777284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A3FE3C06-605A-D7DC-BBFE-BB0EE690CFA2}"/>
              </a:ext>
            </a:extLst>
          </p:cNvPr>
          <p:cNvSpPr/>
          <p:nvPr/>
        </p:nvSpPr>
        <p:spPr>
          <a:xfrm>
            <a:off x="2421549" y="1688076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AFD96BE8-5ABD-05DE-D67A-5037858ECCF3}"/>
              </a:ext>
            </a:extLst>
          </p:cNvPr>
          <p:cNvSpPr/>
          <p:nvPr/>
        </p:nvSpPr>
        <p:spPr>
          <a:xfrm>
            <a:off x="3806140" y="3080461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6B6380-1432-7D7E-CBD3-B3B504C98DE6}"/>
                  </a:ext>
                </a:extLst>
              </p:cNvPr>
              <p:cNvSpPr txBox="1"/>
              <p:nvPr/>
            </p:nvSpPr>
            <p:spPr>
              <a:xfrm>
                <a:off x="3983843" y="3052542"/>
                <a:ext cx="789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6B6380-1432-7D7E-CBD3-B3B504C98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843" y="3052542"/>
                <a:ext cx="789767" cy="276999"/>
              </a:xfrm>
              <a:prstGeom prst="rect">
                <a:avLst/>
              </a:prstGeom>
              <a:blipFill>
                <a:blip r:embed="rId2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9B4BE3-6331-7B85-1244-65B4E76DEBFB}"/>
                  </a:ext>
                </a:extLst>
              </p:cNvPr>
              <p:cNvSpPr txBox="1"/>
              <p:nvPr/>
            </p:nvSpPr>
            <p:spPr>
              <a:xfrm>
                <a:off x="1761894" y="1675469"/>
                <a:ext cx="779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9B4BE3-6331-7B85-1244-65B4E76DE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894" y="1675469"/>
                <a:ext cx="779124" cy="276999"/>
              </a:xfrm>
              <a:prstGeom prst="rect">
                <a:avLst/>
              </a:prstGeom>
              <a:blipFill>
                <a:blip r:embed="rId3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116AD5-358B-8BA7-C840-366FF609DE8B}"/>
                  </a:ext>
                </a:extLst>
              </p:cNvPr>
              <p:cNvSpPr txBox="1"/>
              <p:nvPr/>
            </p:nvSpPr>
            <p:spPr>
              <a:xfrm>
                <a:off x="5062113" y="3191041"/>
                <a:ext cx="6695692" cy="888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မျဥ်းတစ်လျှောက် ဘယ်မှညာသို့ သွားလျှင်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𝑥</m:t>
                    </m:r>
                  </m:oMath>
                </a14:m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တန်ဖိုးတိုးသွားသည်နှင့်အမျှ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𝑦</m:t>
                    </m:r>
                  </m:oMath>
                </a14:m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တန်ဖိုးလျော့သွား၍ ယင်းမျဥ်း၏ လျှောစောက်သည် အနုတ်ဖြစ်သည်။</a:t>
                </a:r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116AD5-358B-8BA7-C840-366FF609D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113" y="3191041"/>
                <a:ext cx="6695692" cy="888705"/>
              </a:xfrm>
              <a:prstGeom prst="rect">
                <a:avLst/>
              </a:prstGeom>
              <a:blipFill>
                <a:blip r:embed="rId4"/>
                <a:stretch>
                  <a:fillRect l="-728" b="-11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17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3" grpId="0" animBg="1"/>
      <p:bldP spid="14" grpId="0" animBg="1"/>
      <p:bldP spid="15" grpId="0"/>
      <p:bldP spid="16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48F65D-9738-25C7-8DB3-2F5FF8028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398523"/>
              </p:ext>
            </p:extLst>
          </p:nvPr>
        </p:nvGraphicFramePr>
        <p:xfrm>
          <a:off x="716748" y="1154937"/>
          <a:ext cx="4169664" cy="4169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472">
                  <a:extLst>
                    <a:ext uri="{9D8B030D-6E8A-4147-A177-3AD203B41FA5}">
                      <a16:colId xmlns:a16="http://schemas.microsoft.com/office/drawing/2014/main" val="54917212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74824143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95822263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1587789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64087446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7422880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004046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2234296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6224890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44683812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311342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203580862"/>
                    </a:ext>
                  </a:extLst>
                </a:gridCol>
              </a:tblGrid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10305192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317803855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00294979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042290950"/>
                  </a:ext>
                </a:extLst>
              </a:tr>
              <a:tr h="368505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188118374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31766017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169792380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86914704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37273673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358099268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70009607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7893656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F84DB8-DB8A-ABC0-3996-34A78FCDE76E}"/>
              </a:ext>
            </a:extLst>
          </p:cNvPr>
          <p:cNvCxnSpPr>
            <a:cxnSpLocks/>
          </p:cNvCxnSpPr>
          <p:nvPr/>
        </p:nvCxnSpPr>
        <p:spPr>
          <a:xfrm>
            <a:off x="347365" y="3239770"/>
            <a:ext cx="4908430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75C26A-5BBE-D679-6BFB-C07AE159B0B6}"/>
              </a:ext>
            </a:extLst>
          </p:cNvPr>
          <p:cNvCxnSpPr>
            <a:cxnSpLocks/>
          </p:cNvCxnSpPr>
          <p:nvPr/>
        </p:nvCxnSpPr>
        <p:spPr>
          <a:xfrm flipH="1">
            <a:off x="2801591" y="809107"/>
            <a:ext cx="1" cy="4841748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CD046E-9C55-1EA6-3032-692512FCB223}"/>
              </a:ext>
            </a:extLst>
          </p:cNvPr>
          <p:cNvSpPr txBox="1"/>
          <p:nvPr/>
        </p:nvSpPr>
        <p:spPr>
          <a:xfrm>
            <a:off x="2625891" y="48641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C63E3-CD3D-D5CD-3509-CECF1ED8E565}"/>
              </a:ext>
            </a:extLst>
          </p:cNvPr>
          <p:cNvSpPr txBox="1"/>
          <p:nvPr/>
        </p:nvSpPr>
        <p:spPr>
          <a:xfrm>
            <a:off x="5220735" y="304371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5732D-00FA-288D-839B-1C59C9E2E809}"/>
              </a:ext>
            </a:extLst>
          </p:cNvPr>
          <p:cNvSpPr txBox="1"/>
          <p:nvPr/>
        </p:nvSpPr>
        <p:spPr>
          <a:xfrm>
            <a:off x="0" y="304371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F5076D-E23A-B2C7-BC91-2E7D2E1E21F1}"/>
              </a:ext>
            </a:extLst>
          </p:cNvPr>
          <p:cNvSpPr txBox="1"/>
          <p:nvPr/>
        </p:nvSpPr>
        <p:spPr>
          <a:xfrm>
            <a:off x="2625891" y="558071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8DFE4F-F9E5-900B-1621-C31EF09920A5}"/>
              </a:ext>
            </a:extLst>
          </p:cNvPr>
          <p:cNvSpPr txBox="1"/>
          <p:nvPr/>
        </p:nvSpPr>
        <p:spPr>
          <a:xfrm>
            <a:off x="0" y="117085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ပေးထားသော ရေညီမျဥ်း၏ လျှောစောက်ကို ရှာပါ။</a:t>
            </a:r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667ADC-4302-28D9-689E-0F2E16CC5067}"/>
              </a:ext>
            </a:extLst>
          </p:cNvPr>
          <p:cNvCxnSpPr>
            <a:cxnSpLocks/>
          </p:cNvCxnSpPr>
          <p:nvPr/>
        </p:nvCxnSpPr>
        <p:spPr>
          <a:xfrm rot="5400000">
            <a:off x="2801580" y="-244056"/>
            <a:ext cx="0" cy="4169665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E662B0A1-7312-5951-4C93-94BAAA693516}"/>
              </a:ext>
            </a:extLst>
          </p:cNvPr>
          <p:cNvSpPr/>
          <p:nvPr/>
        </p:nvSpPr>
        <p:spPr>
          <a:xfrm>
            <a:off x="2078971" y="1817374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05674B7F-8B7D-3581-0568-3B1BEEFB2821}"/>
              </a:ext>
            </a:extLst>
          </p:cNvPr>
          <p:cNvSpPr/>
          <p:nvPr/>
        </p:nvSpPr>
        <p:spPr>
          <a:xfrm>
            <a:off x="4163814" y="1806216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FB552D-B21C-0AF6-C33C-047B2711652C}"/>
              </a:ext>
            </a:extLst>
          </p:cNvPr>
          <p:cNvSpPr txBox="1"/>
          <p:nvPr/>
        </p:nvSpPr>
        <p:spPr>
          <a:xfrm>
            <a:off x="3846259" y="185216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b="1" dirty="0"/>
              <a:t>(</a:t>
            </a:r>
            <a:r>
              <a:rPr lang="en-US" b="1" dirty="0"/>
              <a:t>5,4)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696696-0E15-6701-892E-761D24877FFE}"/>
              </a:ext>
            </a:extLst>
          </p:cNvPr>
          <p:cNvSpPr txBox="1"/>
          <p:nvPr/>
        </p:nvSpPr>
        <p:spPr>
          <a:xfrm>
            <a:off x="1740410" y="185216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b="1" dirty="0"/>
              <a:t>(</a:t>
            </a:r>
            <a:r>
              <a:rPr lang="en-US" b="1" dirty="0"/>
              <a:t>-2,4)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67B989-3655-FDB0-E92E-202C4D2233BB}"/>
                  </a:ext>
                </a:extLst>
              </p:cNvPr>
              <p:cNvSpPr txBox="1"/>
              <p:nvPr/>
            </p:nvSpPr>
            <p:spPr>
              <a:xfrm>
                <a:off x="5770251" y="1154937"/>
                <a:ext cx="362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)=(−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67B989-3655-FDB0-E92E-202C4D223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251" y="1154937"/>
                <a:ext cx="3620158" cy="369332"/>
              </a:xfrm>
              <a:prstGeom prst="rect">
                <a:avLst/>
              </a:prstGeom>
              <a:blipFill>
                <a:blip r:embed="rId2"/>
                <a:stretch>
                  <a:fillRect l="-50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D6DAC8-69E1-CE47-BD16-9878F32886D3}"/>
                  </a:ext>
                </a:extLst>
              </p:cNvPr>
              <p:cNvSpPr txBox="1"/>
              <p:nvPr/>
            </p:nvSpPr>
            <p:spPr>
              <a:xfrm>
                <a:off x="5770251" y="1558327"/>
                <a:ext cx="3960345" cy="5200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လျှောစောက် </a:t>
                </a:r>
                <a14:m>
                  <m:oMath xmlns:m="http://schemas.openxmlformats.org/officeDocument/2006/math">
                    <m:r>
                      <a:rPr lang="my-MM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my-MM" i="1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latin typeface="Pyidaungsu" panose="020B0502040204020203" pitchFamily="34" charset="0"/>
                            <a:cs typeface="Pyidaungsu" panose="020B0502040204020203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my-MM" i="1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latin typeface="Pyidaungsu" panose="020B0502040204020203" pitchFamily="34" charset="0"/>
                            <a:cs typeface="Pyidaungsu" panose="020B0502040204020203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−(−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D6DAC8-69E1-CE47-BD16-9878F3288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251" y="1558327"/>
                <a:ext cx="3960345" cy="520079"/>
              </a:xfrm>
              <a:prstGeom prst="rect">
                <a:avLst/>
              </a:prstGeom>
              <a:blipFill>
                <a:blip r:embed="rId3"/>
                <a:stretch>
                  <a:fillRect l="-1387" b="-12941"/>
                </a:stretch>
              </a:blipFill>
            </p:spPr>
            <p:txBody>
              <a:bodyPr/>
              <a:lstStyle/>
              <a:p>
                <a:r>
                  <a:rPr lang="en-V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074E705-2408-14EC-29FB-53C81C55BFE1}"/>
              </a:ext>
            </a:extLst>
          </p:cNvPr>
          <p:cNvSpPr txBox="1"/>
          <p:nvPr/>
        </p:nvSpPr>
        <p:spPr>
          <a:xfrm>
            <a:off x="5770251" y="4270076"/>
            <a:ext cx="438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ရေညီမျဥ်းများ၏လျှောစောက်သည် </a:t>
            </a: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0 </a:t>
            </a:r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ဖြစ်သည်။</a:t>
            </a:r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80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3" grpId="0" animBg="1"/>
      <p:bldP spid="14" grpId="0" animBg="1"/>
      <p:bldP spid="15" grpId="0"/>
      <p:bldP spid="16" grpId="0"/>
      <p:bldP spid="17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48F65D-9738-25C7-8DB3-2F5FF8028218}"/>
              </a:ext>
            </a:extLst>
          </p:cNvPr>
          <p:cNvGraphicFramePr>
            <a:graphicFrameLocks noGrp="1"/>
          </p:cNvGraphicFramePr>
          <p:nvPr/>
        </p:nvGraphicFramePr>
        <p:xfrm>
          <a:off x="716748" y="1154937"/>
          <a:ext cx="4169664" cy="4169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472">
                  <a:extLst>
                    <a:ext uri="{9D8B030D-6E8A-4147-A177-3AD203B41FA5}">
                      <a16:colId xmlns:a16="http://schemas.microsoft.com/office/drawing/2014/main" val="54917212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74824143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95822263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1587789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64087446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7422880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004046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2234296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6224890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44683812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311342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203580862"/>
                    </a:ext>
                  </a:extLst>
                </a:gridCol>
              </a:tblGrid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10305192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317803855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00294979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042290950"/>
                  </a:ext>
                </a:extLst>
              </a:tr>
              <a:tr h="368505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188118374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317660170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169792380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-1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869147046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-2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37273673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-3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358099268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-4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700096072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-5</a:t>
                      </a:r>
                    </a:p>
                  </a:txBody>
                  <a:tcPr marL="182880"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R="36622" marT="18311" marB="1831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36622" marT="18311" marB="18311"/>
                </a:tc>
                <a:extLst>
                  <a:ext uri="{0D108BD9-81ED-4DB2-BD59-A6C34878D82A}">
                    <a16:rowId xmlns:a16="http://schemas.microsoft.com/office/drawing/2014/main" val="27893656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F84DB8-DB8A-ABC0-3996-34A78FCDE76E}"/>
              </a:ext>
            </a:extLst>
          </p:cNvPr>
          <p:cNvCxnSpPr>
            <a:cxnSpLocks/>
          </p:cNvCxnSpPr>
          <p:nvPr/>
        </p:nvCxnSpPr>
        <p:spPr>
          <a:xfrm>
            <a:off x="347365" y="3239770"/>
            <a:ext cx="4908430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75C26A-5BBE-D679-6BFB-C07AE159B0B6}"/>
              </a:ext>
            </a:extLst>
          </p:cNvPr>
          <p:cNvCxnSpPr>
            <a:cxnSpLocks/>
          </p:cNvCxnSpPr>
          <p:nvPr/>
        </p:nvCxnSpPr>
        <p:spPr>
          <a:xfrm flipH="1">
            <a:off x="2801591" y="809107"/>
            <a:ext cx="1" cy="4841748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CD046E-9C55-1EA6-3032-692512FCB223}"/>
              </a:ext>
            </a:extLst>
          </p:cNvPr>
          <p:cNvSpPr txBox="1"/>
          <p:nvPr/>
        </p:nvSpPr>
        <p:spPr>
          <a:xfrm>
            <a:off x="2625891" y="48641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C63E3-CD3D-D5CD-3509-CECF1ED8E565}"/>
              </a:ext>
            </a:extLst>
          </p:cNvPr>
          <p:cNvSpPr txBox="1"/>
          <p:nvPr/>
        </p:nvSpPr>
        <p:spPr>
          <a:xfrm>
            <a:off x="5220735" y="304371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5732D-00FA-288D-839B-1C59C9E2E809}"/>
              </a:ext>
            </a:extLst>
          </p:cNvPr>
          <p:cNvSpPr txBox="1"/>
          <p:nvPr/>
        </p:nvSpPr>
        <p:spPr>
          <a:xfrm>
            <a:off x="0" y="304371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F5076D-E23A-B2C7-BC91-2E7D2E1E21F1}"/>
              </a:ext>
            </a:extLst>
          </p:cNvPr>
          <p:cNvSpPr txBox="1"/>
          <p:nvPr/>
        </p:nvSpPr>
        <p:spPr>
          <a:xfrm>
            <a:off x="2625891" y="558071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8DFE4F-F9E5-900B-1621-C31EF09920A5}"/>
              </a:ext>
            </a:extLst>
          </p:cNvPr>
          <p:cNvSpPr txBox="1"/>
          <p:nvPr/>
        </p:nvSpPr>
        <p:spPr>
          <a:xfrm>
            <a:off x="0" y="117085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ပေးထားသော ရေညီမျဥ်း၏ လျှောစောက်ကို ရှာပါ။</a:t>
            </a:r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667ADC-4302-28D9-689E-0F2E16CC5067}"/>
              </a:ext>
            </a:extLst>
          </p:cNvPr>
          <p:cNvCxnSpPr>
            <a:cxnSpLocks/>
          </p:cNvCxnSpPr>
          <p:nvPr/>
        </p:nvCxnSpPr>
        <p:spPr>
          <a:xfrm>
            <a:off x="3491694" y="1154937"/>
            <a:ext cx="0" cy="4169665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E662B0A1-7312-5951-4C93-94BAAA693516}"/>
              </a:ext>
            </a:extLst>
          </p:cNvPr>
          <p:cNvSpPr/>
          <p:nvPr/>
        </p:nvSpPr>
        <p:spPr>
          <a:xfrm>
            <a:off x="3468833" y="1823459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05674B7F-8B7D-3581-0568-3B1BEEFB2821}"/>
              </a:ext>
            </a:extLst>
          </p:cNvPr>
          <p:cNvSpPr/>
          <p:nvPr/>
        </p:nvSpPr>
        <p:spPr>
          <a:xfrm>
            <a:off x="3468834" y="3908291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FB552D-B21C-0AF6-C33C-047B2711652C}"/>
              </a:ext>
            </a:extLst>
          </p:cNvPr>
          <p:cNvSpPr txBox="1"/>
          <p:nvPr/>
        </p:nvSpPr>
        <p:spPr>
          <a:xfrm>
            <a:off x="3428862" y="365443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b="1" dirty="0"/>
              <a:t>(</a:t>
            </a:r>
            <a:r>
              <a:rPr lang="en-US" b="1" dirty="0"/>
              <a:t>2,-2)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696696-0E15-6701-892E-761D24877FFE}"/>
              </a:ext>
            </a:extLst>
          </p:cNvPr>
          <p:cNvSpPr txBox="1"/>
          <p:nvPr/>
        </p:nvSpPr>
        <p:spPr>
          <a:xfrm>
            <a:off x="3441216" y="181836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b="1" dirty="0"/>
              <a:t>(</a:t>
            </a:r>
            <a:r>
              <a:rPr lang="en-US" b="1" dirty="0"/>
              <a:t>2,4)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67B989-3655-FDB0-E92E-202C4D2233BB}"/>
                  </a:ext>
                </a:extLst>
              </p:cNvPr>
              <p:cNvSpPr txBox="1"/>
              <p:nvPr/>
            </p:nvSpPr>
            <p:spPr>
              <a:xfrm>
                <a:off x="5770251" y="1154937"/>
                <a:ext cx="362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67B989-3655-FDB0-E92E-202C4D223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251" y="1154937"/>
                <a:ext cx="3620158" cy="369332"/>
              </a:xfrm>
              <a:prstGeom prst="rect">
                <a:avLst/>
              </a:prstGeom>
              <a:blipFill>
                <a:blip r:embed="rId2"/>
                <a:stretch>
                  <a:fillRect l="-50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D6DAC8-69E1-CE47-BD16-9878F32886D3}"/>
                  </a:ext>
                </a:extLst>
              </p:cNvPr>
              <p:cNvSpPr txBox="1"/>
              <p:nvPr/>
            </p:nvSpPr>
            <p:spPr>
              <a:xfrm>
                <a:off x="5770251" y="1558327"/>
                <a:ext cx="3960345" cy="530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လျှောစောက် </a:t>
                </a:r>
                <a14:m>
                  <m:oMath xmlns:m="http://schemas.openxmlformats.org/officeDocument/2006/math">
                    <m:r>
                      <a:rPr lang="my-MM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=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Pyidaungsu" panose="020B0502040204020203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my-MM" i="1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latin typeface="Pyidaungsu" panose="020B0502040204020203" pitchFamily="34" charset="0"/>
                            <a:cs typeface="Pyidaungsu" panose="020B0502040204020203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my-MM" i="1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latin typeface="Pyidaungsu" panose="020B0502040204020203" pitchFamily="34" charset="0"/>
                            <a:cs typeface="Pyidaungsu" panose="020B0502040204020203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Pyidaungsu" panose="020B0502040204020203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−(−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D6DAC8-69E1-CE47-BD16-9878F3288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251" y="1558327"/>
                <a:ext cx="3960345" cy="530658"/>
              </a:xfrm>
              <a:prstGeom prst="rect">
                <a:avLst/>
              </a:prstGeom>
              <a:blipFill>
                <a:blip r:embed="rId3"/>
                <a:stretch>
                  <a:fillRect l="-1387" b="-12644"/>
                </a:stretch>
              </a:blipFill>
            </p:spPr>
            <p:txBody>
              <a:bodyPr/>
              <a:lstStyle/>
              <a:p>
                <a:r>
                  <a:rPr lang="en-V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074E705-2408-14EC-29FB-53C81C55BFE1}"/>
              </a:ext>
            </a:extLst>
          </p:cNvPr>
          <p:cNvSpPr txBox="1"/>
          <p:nvPr/>
        </p:nvSpPr>
        <p:spPr>
          <a:xfrm>
            <a:off x="5062112" y="4270798"/>
            <a:ext cx="6962162" cy="750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မတ်ရပ်မျဥ်များ၏လျှောစောက်ကို ရှာရာတွင် ပိုင်းခြေသည် </a:t>
            </a: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0</a:t>
            </a:r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 ဖြစ်သောကြောင့်</a:t>
            </a:r>
          </a:p>
          <a:p>
            <a:pPr>
              <a:lnSpc>
                <a:spcPct val="150000"/>
              </a:lnSpc>
            </a:pPr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အဓိပ္ပာယ် မသတ်မှတ်နိုင်ပါ။ </a:t>
            </a: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(Undefined)</a:t>
            </a:r>
            <a:endParaRPr lang="my-MM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72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3" grpId="0" animBg="1"/>
      <p:bldP spid="14" grpId="0" animBg="1"/>
      <p:bldP spid="15" grpId="0"/>
      <p:bldP spid="16" grpId="0"/>
      <p:bldP spid="17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A9DB2-D5C2-66FB-2136-8A8F09BE765A}"/>
              </a:ext>
            </a:extLst>
          </p:cNvPr>
          <p:cNvSpPr txBox="1"/>
          <p:nvPr/>
        </p:nvSpPr>
        <p:spPr>
          <a:xfrm>
            <a:off x="0" y="69013"/>
            <a:ext cx="69557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sz="2500" b="1" dirty="0">
                <a:latin typeface="Pyidaungsu" panose="020B0502040204020203" pitchFamily="34" charset="0"/>
                <a:cs typeface="Pyidaungsu" panose="020B0502040204020203" pitchFamily="34" charset="0"/>
              </a:rPr>
              <a:t>မျဥ်းဖြတ်များနှင့်ထောင့်မတ်မျဥ်းများ၏လျှောစောက်များ</a:t>
            </a:r>
            <a:endParaRPr lang="en-US" sz="2500" b="1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6C8681-3770-3F38-2B82-89E936D6B600}"/>
                  </a:ext>
                </a:extLst>
              </p:cNvPr>
              <p:cNvSpPr txBox="1"/>
              <p:nvPr/>
            </p:nvSpPr>
            <p:spPr>
              <a:xfrm>
                <a:off x="0" y="546067"/>
                <a:ext cx="12186349" cy="338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	ပြင်ညီတစ်ခုတည်းပေါ်တွင်ရှိသောမတ်ရပ်မျဥ်းမဟုတ်သည့်မျဥ်းနှစ်ကြောင်၏လျှောစောက်များတူညီကြလျှင် ထိုမျဥ်းနှစ်ကြောင်း</a:t>
                </a:r>
              </a:p>
              <a:p>
                <a:pPr>
                  <a:lnSpc>
                    <a:spcPct val="150000"/>
                  </a:lnSpc>
                </a:pP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ပြိုင်ကြသည်။ မတ်ရပ်မျဥ်းအားလုံးသည် အချင်းချင်းပြိုင်ကြပြီး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𝑌</m:t>
                    </m:r>
                  </m:oMath>
                </a14:m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-</a:t>
                </a: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ဝင်ရိုးနှင့်လည်း ပြိုင်သည်။ ရေညီမျဥ်းအားလုံးသည် အချင်းချင်းပြိုင်ကြပြီး</a:t>
                </a:r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-</a:t>
                </a: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ဝင်ရိုးနှင့်လည်း ပြိုင်သည်။</a:t>
                </a:r>
              </a:p>
              <a:p>
                <a:pPr>
                  <a:lnSpc>
                    <a:spcPct val="150000"/>
                  </a:lnSpc>
                </a:pP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	ပြင်ညီတစ်ခုတည်းပေါ်တွင်ရှိသော မတ်ရပ်မျဥ်းမဟုတ်သည့် မျဥ်းနှစ်ကြောင်း၏ လျှောစောက်များ မြှောက်လဒ်သည်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Pyidaungsu" panose="020B0502040204020203" pitchFamily="34" charset="0"/>
                      </a:rPr>
                      <m:t>−1</m:t>
                    </m:r>
                  </m:oMath>
                </a14:m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 ဖြစ်လျှင်</a:t>
                </a:r>
              </a:p>
              <a:p>
                <a:pPr>
                  <a:lnSpc>
                    <a:spcPct val="150000"/>
                  </a:lnSpc>
                </a:pPr>
                <a:r>
                  <a:rPr lang="my-MM" dirty="0">
                    <a:latin typeface="Pyidaungsu" panose="020B0502040204020203" pitchFamily="34" charset="0"/>
                    <a:cs typeface="Pyidaungsu" panose="020B0502040204020203" pitchFamily="34" charset="0"/>
                  </a:rPr>
                  <a:t>ထိုမျဥ်းနှစ်ကြောင်း ထောင့်မတ်ကျသည်။</a:t>
                </a:r>
                <a:endParaRPr lang="en-US" dirty="0">
                  <a:latin typeface="Pyidaungsu" panose="020B0502040204020203" pitchFamily="34" charset="0"/>
                  <a:cs typeface="Pyidaungsu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6C8681-3770-3F38-2B82-89E936D6B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6067"/>
                <a:ext cx="12186349" cy="3381695"/>
              </a:xfrm>
              <a:prstGeom prst="rect">
                <a:avLst/>
              </a:prstGeom>
              <a:blipFill>
                <a:blip r:embed="rId2"/>
                <a:stretch>
                  <a:fillRect l="-400" b="-2708"/>
                </a:stretch>
              </a:blipFill>
            </p:spPr>
            <p:txBody>
              <a:bodyPr/>
              <a:lstStyle/>
              <a:p>
                <a:r>
                  <a:rPr lang="en-V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821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17BD697-ED38-4FFF-B9C3-3EED08F59AB0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</TotalTime>
  <Words>4084</Words>
  <Application>Microsoft Office PowerPoint</Application>
  <PresentationFormat>Widescreen</PresentationFormat>
  <Paragraphs>762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Pyidaungsu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ကိန်းရှင်တစ်ခုပါတစ်ထပ်ညီမျှခြင်းများ၏ဂရပ်</vt:lpstr>
      <vt:lpstr>PowerPoint Presentation</vt:lpstr>
      <vt:lpstr>ကိန်းရှင်နှစ်ခုပါသောတစ်ထပ်ညီမျှခြင်းများ၏ဂရပ်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အခန်း ၇</dc:title>
  <dc:creator>Orien Knight God</dc:creator>
  <cp:lastModifiedBy>CAE</cp:lastModifiedBy>
  <cp:revision>11</cp:revision>
  <dcterms:created xsi:type="dcterms:W3CDTF">2023-11-03T14:59:40Z</dcterms:created>
  <dcterms:modified xsi:type="dcterms:W3CDTF">2023-11-10T07:13:41Z</dcterms:modified>
</cp:coreProperties>
</file>