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554B9-AF71-484C-91F9-16F4C2325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1BA2FC-D24F-4776-BBAD-00548E228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97E9D-2231-41D2-98F9-AB359DE6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9597-E7FD-4AE8-9061-415D479D2C0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6026F-FCBD-4BEF-89A4-85BE8C75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14C60-B021-4434-AD38-DCB169DE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CC9-7BB2-4496-9280-6CAFB39C9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97CB3-32C9-478B-AB45-495B5764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C30ECB-3F7C-43F3-BB6A-921A6BE89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38FA6-534A-4CA1-BDD6-6E584D58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9597-E7FD-4AE8-9061-415D479D2C0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9098C-CEA2-4DA9-91B5-60217C23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E4092-6313-4133-AE21-35889666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CC9-7BB2-4496-9280-6CAFB39C9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96F03-FCE7-4E99-9A40-8720EB7F9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EA0D64-610D-4CC8-AF46-B06F2090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A561F-A864-40A7-BEA1-84E62661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9597-E7FD-4AE8-9061-415D479D2C0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02D1F-E178-48BF-9169-3B7519BB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5E823-0B49-4015-B73E-CC9BAB73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CC9-7BB2-4496-9280-6CAFB39C9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0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F8967-F896-4094-852A-FFEE18AC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EEDB8-379A-4363-8526-B16A6107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0DF27-EF33-46B9-88C0-7B967C05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9597-E7FD-4AE8-9061-415D479D2C0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8B73D-E26B-437D-B921-B3DDBB22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3A3F5-BD93-4443-BD63-0193DC1D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CC9-7BB2-4496-9280-6CAFB39C9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5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E8B00-501F-4385-A201-0B2D84E6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85F11-8A37-4905-BF35-F43811A8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1893D-E0D5-47BB-840A-CCAAB1C4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9597-E7FD-4AE8-9061-415D479D2C0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76D7D-5937-4F1E-89FC-E7C64D3C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B83B3-A700-4641-88FF-33ADC94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CC9-7BB2-4496-9280-6CAFB39C9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7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C6E53-BEDB-4D7B-B4BA-3E2123ED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DB1C2-47F6-4A6C-8649-997952A99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8CBCD-A2D5-4040-A00E-C126DF82B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BDE6C-B634-4E64-9796-5811F39C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9597-E7FD-4AE8-9061-415D479D2C0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6E6F3-29DF-4C9A-9752-31E1EDA0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4FE75-BB88-4166-BEC5-16AC29BE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CC9-7BB2-4496-9280-6CAFB39C9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0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B42C9-6E5F-405C-8073-32BA7C2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C4D8D-7149-4AE4-8B16-5FF9ACBB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8E3C2-42F1-4D1A-971A-C4D6CF039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F73A9E-ABAB-463B-846C-467306C58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E86748-F66A-4438-B965-64BD46BD9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871B64-4A17-404A-BC9F-AACE7EEA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9597-E7FD-4AE8-9061-415D479D2C0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AE081E-3971-4F82-8D8B-926D0A4E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5F64D6-40A4-4151-9FE9-A4F96EBD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CC9-7BB2-4496-9280-6CAFB39C9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B3718-4055-4D2A-8F6D-940017B6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7FE36-0913-4EBF-AD2D-D765A6F8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9597-E7FD-4AE8-9061-415D479D2C0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0BCFDF-5C1E-412B-A4C5-D74EEFC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A00AD0-5556-421E-9C67-FA9FE3C4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CC9-7BB2-4496-9280-6CAFB39C9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3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4193A7-CAC4-4742-A79D-3514FEB4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9597-E7FD-4AE8-9061-415D479D2C0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740E19-D45B-43A3-9347-88EBBFBC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016639-2FEE-46CA-912A-A8BAC9DF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CC9-7BB2-4496-9280-6CAFB39C9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BCBF0-96EF-4427-A666-734B06A6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2C189-5035-4F6D-B983-A7E9801C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E8E9A-E64A-456C-A194-693F7F79A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60518-2A0B-4BDA-92B9-8D847A96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9597-E7FD-4AE8-9061-415D479D2C0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4C6739-9D19-4866-9D27-3061C5D5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3F9CBF-36C9-4824-A01D-AAEDD931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CC9-7BB2-4496-9280-6CAFB39C9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5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79928-7453-4D12-AE41-C82807DA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63ECE0-0E6B-43DF-BB18-BA737EAAF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B28DA-596C-4FEE-A849-B8BC36DD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B249C-43D0-48E7-ADA9-DFB8EF5F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9597-E7FD-4AE8-9061-415D479D2C0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230B0-4961-428F-803C-A215A19A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6DE8F-7072-4785-A072-F21D278A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CC9-7BB2-4496-9280-6CAFB39C9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4C7C42-CD00-4B39-8325-CBF41DC9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73E0D-0CB3-4D8A-AD9B-C4FDEC8FE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CD800-778A-4FCD-97F5-08D4F169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9597-E7FD-4AE8-9061-415D479D2C0A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3BC45-EDE1-459A-A1A7-4BFF41FC6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871B3-3C5C-465E-8BAA-263C4FCE8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6CC9-7BB2-4496-9280-6CAFB39C9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C9C07-6969-499C-99BC-6C1C25CA3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100A75-38F0-4FFD-9693-3BECD3C21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5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4">
            <a:extLst>
              <a:ext uri="{FF2B5EF4-FFF2-40B4-BE49-F238E27FC236}">
                <a16:creationId xmlns:a16="http://schemas.microsoft.com/office/drawing/2014/main" id="{139AA3A0-91A9-411F-B386-624A93EA0424}"/>
              </a:ext>
            </a:extLst>
          </p:cNvPr>
          <p:cNvSpPr txBox="1"/>
          <p:nvPr/>
        </p:nvSpPr>
        <p:spPr>
          <a:xfrm>
            <a:off x="2236760" y="3170028"/>
            <a:ext cx="8215533" cy="2862322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r"/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内核空间</a:t>
            </a: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62A19C63-7844-469A-844D-CE9D72022635}"/>
              </a:ext>
            </a:extLst>
          </p:cNvPr>
          <p:cNvSpPr txBox="1"/>
          <p:nvPr/>
        </p:nvSpPr>
        <p:spPr>
          <a:xfrm>
            <a:off x="2236760" y="586266"/>
            <a:ext cx="8215533" cy="2585323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用户空间</a:t>
            </a:r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2BFE2B-B03C-4BD8-81C0-88B7F645BD49}"/>
              </a:ext>
            </a:extLst>
          </p:cNvPr>
          <p:cNvSpPr txBox="1"/>
          <p:nvPr/>
        </p:nvSpPr>
        <p:spPr>
          <a:xfrm>
            <a:off x="2335237" y="801859"/>
            <a:ext cx="58240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服务器端程序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Web</a:t>
            </a:r>
            <a:r>
              <a:rPr lang="zh-CN" altLang="en-US" dirty="0"/>
              <a:t>开发者编写，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ASP.net</a:t>
            </a:r>
            <a:r>
              <a:rPr lang="zh-CN" altLang="en-US" dirty="0"/>
              <a:t>、</a:t>
            </a:r>
            <a:r>
              <a:rPr lang="en-US" altLang="zh-CN" dirty="0" err="1"/>
              <a:t>Serviet</a:t>
            </a:r>
            <a:r>
              <a:rPr lang="zh-CN" altLang="en-US" dirty="0"/>
              <a:t>等）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9A0CAE-8D0C-4227-818A-4376DB874C91}"/>
              </a:ext>
            </a:extLst>
          </p:cNvPr>
          <p:cNvSpPr txBox="1"/>
          <p:nvPr/>
        </p:nvSpPr>
        <p:spPr>
          <a:xfrm>
            <a:off x="2335237" y="2093742"/>
            <a:ext cx="265879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等标准协议库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56FAE2-7FD0-4914-9BAD-A5A86B173C88}"/>
              </a:ext>
            </a:extLst>
          </p:cNvPr>
          <p:cNvSpPr txBox="1"/>
          <p:nvPr/>
        </p:nvSpPr>
        <p:spPr>
          <a:xfrm>
            <a:off x="6344529" y="2093742"/>
            <a:ext cx="18147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6B05CA-D9F9-47E4-B83F-C72B7D48B581}"/>
              </a:ext>
            </a:extLst>
          </p:cNvPr>
          <p:cNvSpPr txBox="1"/>
          <p:nvPr/>
        </p:nvSpPr>
        <p:spPr>
          <a:xfrm>
            <a:off x="2335237" y="2952096"/>
            <a:ext cx="5824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Socket</a:t>
            </a:r>
            <a:r>
              <a:rPr lang="zh-CN" altLang="en-US" dirty="0"/>
              <a:t>抽象</a:t>
            </a: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B59A0CAE-8D0C-4227-818A-4376DB874C91}"/>
              </a:ext>
            </a:extLst>
          </p:cNvPr>
          <p:cNvSpPr txBox="1"/>
          <p:nvPr/>
        </p:nvSpPr>
        <p:spPr>
          <a:xfrm>
            <a:off x="5500465" y="3745694"/>
            <a:ext cx="265879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传输层（</a:t>
            </a:r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r>
              <a:rPr lang="zh-CN" altLang="en-US" dirty="0"/>
              <a:t>）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B59A0CAE-8D0C-4227-818A-4376DB874C91}"/>
              </a:ext>
            </a:extLst>
          </p:cNvPr>
          <p:cNvSpPr txBox="1"/>
          <p:nvPr/>
        </p:nvSpPr>
        <p:spPr>
          <a:xfrm>
            <a:off x="2335236" y="4584396"/>
            <a:ext cx="5824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网络层（</a:t>
            </a:r>
            <a:r>
              <a:rPr lang="en-US" altLang="zh-CN" dirty="0"/>
              <a:t>IP/ICMP</a:t>
            </a:r>
            <a:r>
              <a:rPr lang="zh-CN" altLang="en-US" dirty="0"/>
              <a:t>等）</a:t>
            </a: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AD324A2C-38DC-4BB7-AD7F-F3AF6CC93573}"/>
              </a:ext>
            </a:extLst>
          </p:cNvPr>
          <p:cNvSpPr txBox="1"/>
          <p:nvPr/>
        </p:nvSpPr>
        <p:spPr>
          <a:xfrm>
            <a:off x="2335236" y="5414614"/>
            <a:ext cx="5824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接口层（物理及链路细节）</a:t>
            </a:r>
          </a:p>
        </p:txBody>
      </p:sp>
    </p:spTree>
    <p:extLst>
      <p:ext uri="{BB962C8B-B14F-4D97-AF65-F5344CB8AC3E}">
        <p14:creationId xmlns:p14="http://schemas.microsoft.com/office/powerpoint/2010/main" val="26835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A91709-3B6E-4BA6-A485-6632F08FBBEC}"/>
              </a:ext>
            </a:extLst>
          </p:cNvPr>
          <p:cNvSpPr txBox="1"/>
          <p:nvPr/>
        </p:nvSpPr>
        <p:spPr>
          <a:xfrm>
            <a:off x="3516923" y="1490007"/>
            <a:ext cx="46282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应用层</a:t>
            </a:r>
            <a:endParaRPr lang="en-US" altLang="zh-CN" dirty="0"/>
          </a:p>
          <a:p>
            <a:pPr algn="ctr"/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SMTP</a:t>
            </a:r>
            <a:r>
              <a:rPr lang="zh-CN" altLang="en-US" dirty="0"/>
              <a:t>等，是网络应用开发的重点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94E4D5-9153-400E-B850-E6F8A6864F94}"/>
              </a:ext>
            </a:extLst>
          </p:cNvPr>
          <p:cNvSpPr txBox="1"/>
          <p:nvPr/>
        </p:nvSpPr>
        <p:spPr>
          <a:xfrm>
            <a:off x="3516922" y="2136338"/>
            <a:ext cx="46282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传输层</a:t>
            </a:r>
            <a:endParaRPr lang="en-US" altLang="zh-CN" dirty="0"/>
          </a:p>
          <a:p>
            <a:pPr algn="ctr"/>
            <a:r>
              <a:rPr lang="en-US" altLang="zh-CN" dirty="0"/>
              <a:t>TCP</a:t>
            </a:r>
            <a:r>
              <a:rPr lang="zh-CN" altLang="en-US" dirty="0"/>
              <a:t>或</a:t>
            </a:r>
            <a:r>
              <a:rPr lang="en-US" altLang="zh-CN" dirty="0"/>
              <a:t>UDP</a:t>
            </a:r>
            <a:r>
              <a:rPr lang="zh-CN" altLang="en-US" dirty="0"/>
              <a:t>，开发者需要了解其原理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7622CE-34C1-4B87-ABA7-28D8BF451DE1}"/>
              </a:ext>
            </a:extLst>
          </p:cNvPr>
          <p:cNvSpPr txBox="1"/>
          <p:nvPr/>
        </p:nvSpPr>
        <p:spPr>
          <a:xfrm>
            <a:off x="3516921" y="2782669"/>
            <a:ext cx="46282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网络层</a:t>
            </a:r>
            <a:endParaRPr lang="en-US" altLang="zh-CN" dirty="0"/>
          </a:p>
          <a:p>
            <a:pPr algn="ctr"/>
            <a:r>
              <a:rPr lang="en-US" altLang="zh-CN" dirty="0"/>
              <a:t>IP,</a:t>
            </a:r>
            <a:r>
              <a:rPr lang="zh-CN" altLang="en-US" dirty="0"/>
              <a:t>开发者需要了解其概念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03C507-01C3-475C-BF75-0FAA02CD4E6E}"/>
              </a:ext>
            </a:extLst>
          </p:cNvPr>
          <p:cNvSpPr txBox="1"/>
          <p:nvPr/>
        </p:nvSpPr>
        <p:spPr>
          <a:xfrm>
            <a:off x="3516921" y="3429000"/>
            <a:ext cx="46282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接口层</a:t>
            </a:r>
            <a:endParaRPr lang="en-US" altLang="zh-CN" dirty="0"/>
          </a:p>
          <a:p>
            <a:pPr algn="ctr"/>
            <a:r>
              <a:rPr lang="zh-CN" altLang="en-US" dirty="0"/>
              <a:t>处理物理细节，开发者无须关心</a:t>
            </a:r>
          </a:p>
        </p:txBody>
      </p:sp>
    </p:spTree>
    <p:extLst>
      <p:ext uri="{BB962C8B-B14F-4D97-AF65-F5344CB8AC3E}">
        <p14:creationId xmlns:p14="http://schemas.microsoft.com/office/powerpoint/2010/main" val="22938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252562-12B2-4793-BAAE-2662EA778545}"/>
              </a:ext>
            </a:extLst>
          </p:cNvPr>
          <p:cNvSpPr txBox="1"/>
          <p:nvPr/>
        </p:nvSpPr>
        <p:spPr>
          <a:xfrm>
            <a:off x="3781864" y="629529"/>
            <a:ext cx="46282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服务器端程序（</a:t>
            </a:r>
            <a:r>
              <a:rPr lang="en-US" altLang="zh-CN" dirty="0"/>
              <a:t>Python</a:t>
            </a:r>
            <a:r>
              <a:rPr lang="zh-CN" altLang="en-US" dirty="0"/>
              <a:t>代码）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410AE-A819-4587-9299-1BBEB88AE812}"/>
              </a:ext>
            </a:extLst>
          </p:cNvPr>
          <p:cNvSpPr txBox="1"/>
          <p:nvPr/>
        </p:nvSpPr>
        <p:spPr>
          <a:xfrm>
            <a:off x="3781864" y="2202766"/>
            <a:ext cx="46282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服务器（</a:t>
            </a:r>
            <a:r>
              <a:rPr lang="en-US" altLang="zh-CN" dirty="0"/>
              <a:t>Apache</a:t>
            </a:r>
            <a:r>
              <a:rPr lang="zh-CN" altLang="en-US" dirty="0"/>
              <a:t>等）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FAD821-1A9B-4D70-8BFC-6D421C680950}"/>
              </a:ext>
            </a:extLst>
          </p:cNvPr>
          <p:cNvSpPr txBox="1"/>
          <p:nvPr/>
        </p:nvSpPr>
        <p:spPr>
          <a:xfrm>
            <a:off x="3781864" y="3776003"/>
            <a:ext cx="46282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客户端（</a:t>
            </a:r>
            <a:r>
              <a:rPr lang="en-US" altLang="zh-CN" dirty="0"/>
              <a:t>Firefox</a:t>
            </a:r>
            <a:r>
              <a:rPr lang="zh-CN" altLang="en-US" dirty="0"/>
              <a:t>、</a:t>
            </a:r>
            <a:r>
              <a:rPr lang="en-US" altLang="zh-CN" dirty="0"/>
              <a:t>Chrome</a:t>
            </a:r>
            <a:r>
              <a:rPr lang="zh-CN" altLang="en-US" dirty="0"/>
              <a:t>等）</a:t>
            </a:r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D97DD3B8-A16C-48A2-939D-5188911EE64F}"/>
              </a:ext>
            </a:extLst>
          </p:cNvPr>
          <p:cNvSpPr/>
          <p:nvPr/>
        </p:nvSpPr>
        <p:spPr>
          <a:xfrm>
            <a:off x="5954149" y="998861"/>
            <a:ext cx="283699" cy="120390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F2AC1B08-4211-49AD-805A-2B339172C771}"/>
              </a:ext>
            </a:extLst>
          </p:cNvPr>
          <p:cNvSpPr/>
          <p:nvPr/>
        </p:nvSpPr>
        <p:spPr>
          <a:xfrm>
            <a:off x="5954149" y="2572098"/>
            <a:ext cx="283699" cy="120390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A69B47-2F43-4127-9AFC-048C22664F41}"/>
              </a:ext>
            </a:extLst>
          </p:cNvPr>
          <p:cNvSpPr txBox="1"/>
          <p:nvPr/>
        </p:nvSpPr>
        <p:spPr>
          <a:xfrm>
            <a:off x="6386732" y="1416147"/>
            <a:ext cx="320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动态语言的相关接口（</a:t>
            </a:r>
            <a:r>
              <a:rPr lang="en-US" altLang="zh-CN" dirty="0"/>
              <a:t>WSGI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6D733C-64D3-4D98-B50E-F24A095FBC64}"/>
              </a:ext>
            </a:extLst>
          </p:cNvPr>
          <p:cNvSpPr txBox="1"/>
          <p:nvPr/>
        </p:nvSpPr>
        <p:spPr>
          <a:xfrm>
            <a:off x="6386732" y="298938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72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613480-7377-4588-BC13-1EA504DE66E9}"/>
              </a:ext>
            </a:extLst>
          </p:cNvPr>
          <p:cNvSpPr txBox="1"/>
          <p:nvPr/>
        </p:nvSpPr>
        <p:spPr>
          <a:xfrm>
            <a:off x="1432559" y="984738"/>
            <a:ext cx="91674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4A5BD2-FC84-4953-9E35-BC2B64CFDFB3}"/>
              </a:ext>
            </a:extLst>
          </p:cNvPr>
          <p:cNvSpPr txBox="1"/>
          <p:nvPr/>
        </p:nvSpPr>
        <p:spPr>
          <a:xfrm>
            <a:off x="3852203" y="984738"/>
            <a:ext cx="91674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/>
              <a:t>Server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54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126</Words>
  <Application>Microsoft Office PowerPoint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牛 志盛</dc:creator>
  <cp:lastModifiedBy>牛 志盛</cp:lastModifiedBy>
  <cp:revision>7</cp:revision>
  <dcterms:created xsi:type="dcterms:W3CDTF">2018-05-22T03:20:00Z</dcterms:created>
  <dcterms:modified xsi:type="dcterms:W3CDTF">2018-05-26T01:41:48Z</dcterms:modified>
</cp:coreProperties>
</file>