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317" r:id="rId5"/>
    <p:sldId id="260" r:id="rId6"/>
    <p:sldId id="261" r:id="rId7"/>
    <p:sldId id="262" r:id="rId8"/>
    <p:sldId id="316" r:id="rId9"/>
    <p:sldId id="267" r:id="rId10"/>
    <p:sldId id="263" r:id="rId11"/>
    <p:sldId id="268" r:id="rId12"/>
    <p:sldId id="266" r:id="rId13"/>
    <p:sldId id="264" r:id="rId14"/>
    <p:sldId id="269" r:id="rId15"/>
    <p:sldId id="270" r:id="rId16"/>
    <p:sldId id="271" r:id="rId17"/>
    <p:sldId id="279" r:id="rId18"/>
    <p:sldId id="275" r:id="rId19"/>
    <p:sldId id="276" r:id="rId20"/>
    <p:sldId id="277" r:id="rId21"/>
    <p:sldId id="278" r:id="rId22"/>
    <p:sldId id="273" r:id="rId23"/>
    <p:sldId id="274" r:id="rId24"/>
    <p:sldId id="280" r:id="rId25"/>
    <p:sldId id="281" r:id="rId26"/>
    <p:sldId id="282" r:id="rId27"/>
    <p:sldId id="283" r:id="rId28"/>
    <p:sldId id="284" r:id="rId29"/>
    <p:sldId id="285" r:id="rId30"/>
    <p:sldId id="311" r:id="rId31"/>
    <p:sldId id="312" r:id="rId32"/>
    <p:sldId id="313" r:id="rId33"/>
    <p:sldId id="290" r:id="rId34"/>
    <p:sldId id="308" r:id="rId35"/>
    <p:sldId id="309" r:id="rId36"/>
    <p:sldId id="310" r:id="rId37"/>
    <p:sldId id="294" r:id="rId38"/>
    <p:sldId id="299" r:id="rId39"/>
    <p:sldId id="298" r:id="rId40"/>
    <p:sldId id="297" r:id="rId41"/>
    <p:sldId id="300" r:id="rId42"/>
    <p:sldId id="301" r:id="rId43"/>
    <p:sldId id="302" r:id="rId44"/>
    <p:sldId id="303" r:id="rId45"/>
    <p:sldId id="305" r:id="rId46"/>
    <p:sldId id="306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4" autoAdjust="0"/>
  </p:normalViewPr>
  <p:slideViewPr>
    <p:cSldViewPr snapToGrid="0">
      <p:cViewPr>
        <p:scale>
          <a:sx n="66" d="100"/>
          <a:sy n="66" d="100"/>
        </p:scale>
        <p:origin x="90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AFDB9-5BAD-46BC-91B1-8A89BD4A78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0E69D9-A1AC-4C6D-A2F6-8A95C2821A19}">
      <dgm:prSet/>
      <dgm:spPr/>
      <dgm:t>
        <a:bodyPr/>
        <a:lstStyle/>
        <a:p>
          <a:r>
            <a:rPr lang="en-US" dirty="0"/>
            <a:t>- HEADER+MENU</a:t>
          </a:r>
        </a:p>
      </dgm:t>
    </dgm:pt>
    <dgm:pt modelId="{811E0693-85BF-403B-8C21-48046FC4366F}" type="parTrans" cxnId="{114F5F86-2622-4694-AB95-DF5FE31BC1CD}">
      <dgm:prSet/>
      <dgm:spPr/>
      <dgm:t>
        <a:bodyPr/>
        <a:lstStyle/>
        <a:p>
          <a:endParaRPr lang="en-US"/>
        </a:p>
      </dgm:t>
    </dgm:pt>
    <dgm:pt modelId="{5326ACDC-E11F-418C-B830-269531159214}" type="sibTrans" cxnId="{114F5F86-2622-4694-AB95-DF5FE31BC1CD}">
      <dgm:prSet/>
      <dgm:spPr/>
      <dgm:t>
        <a:bodyPr/>
        <a:lstStyle/>
        <a:p>
          <a:endParaRPr lang="en-US"/>
        </a:p>
      </dgm:t>
    </dgm:pt>
    <dgm:pt modelId="{9E468DFE-C506-4212-93C8-AE614697BF2D}">
      <dgm:prSet/>
      <dgm:spPr/>
      <dgm:t>
        <a:bodyPr/>
        <a:lstStyle/>
        <a:p>
          <a:r>
            <a:rPr lang="en-US" dirty="0"/>
            <a:t>- CONTENT :</a:t>
          </a:r>
        </a:p>
      </dgm:t>
    </dgm:pt>
    <dgm:pt modelId="{E04E13A2-58DA-45ED-9A39-A812673BF2B3}" type="parTrans" cxnId="{69CCF3CC-0625-49E4-A30C-05F979411720}">
      <dgm:prSet/>
      <dgm:spPr/>
      <dgm:t>
        <a:bodyPr/>
        <a:lstStyle/>
        <a:p>
          <a:endParaRPr lang="en-US"/>
        </a:p>
      </dgm:t>
    </dgm:pt>
    <dgm:pt modelId="{F6BC2214-5C61-44A3-9F4D-E862F78C2316}" type="sibTrans" cxnId="{69CCF3CC-0625-49E4-A30C-05F979411720}">
      <dgm:prSet/>
      <dgm:spPr/>
      <dgm:t>
        <a:bodyPr/>
        <a:lstStyle/>
        <a:p>
          <a:endParaRPr lang="en-US"/>
        </a:p>
      </dgm:t>
    </dgm:pt>
    <dgm:pt modelId="{465B3320-F150-4ECC-9070-2F6613DB15B4}">
      <dgm:prSet/>
      <dgm:spPr/>
      <dgm:t>
        <a:bodyPr/>
        <a:lstStyle/>
        <a:p>
          <a:r>
            <a:rPr lang="en-US"/>
            <a:t>+ CONTENT RIGHT</a:t>
          </a:r>
        </a:p>
      </dgm:t>
    </dgm:pt>
    <dgm:pt modelId="{A0AC42A7-D2AC-4AAE-8480-9B4F7FEBE982}" type="parTrans" cxnId="{60192034-14B1-44DD-BF94-236CA3F5C84A}">
      <dgm:prSet/>
      <dgm:spPr/>
      <dgm:t>
        <a:bodyPr/>
        <a:lstStyle/>
        <a:p>
          <a:endParaRPr lang="en-US"/>
        </a:p>
      </dgm:t>
    </dgm:pt>
    <dgm:pt modelId="{0639A22D-9B9A-41AB-83D9-7FCF5D437A2F}" type="sibTrans" cxnId="{60192034-14B1-44DD-BF94-236CA3F5C84A}">
      <dgm:prSet/>
      <dgm:spPr/>
      <dgm:t>
        <a:bodyPr/>
        <a:lstStyle/>
        <a:p>
          <a:endParaRPr lang="en-US"/>
        </a:p>
      </dgm:t>
    </dgm:pt>
    <dgm:pt modelId="{5FED3CBD-8A01-48AC-9FA8-5ADCD3F92697}">
      <dgm:prSet/>
      <dgm:spPr/>
      <dgm:t>
        <a:bodyPr/>
        <a:lstStyle/>
        <a:p>
          <a:r>
            <a:rPr lang="en-US"/>
            <a:t>-  FOOTER</a:t>
          </a:r>
        </a:p>
      </dgm:t>
    </dgm:pt>
    <dgm:pt modelId="{60B1070D-F8B6-46E0-A93B-7C6F135D36A4}" type="parTrans" cxnId="{852AB6D1-B60C-4784-88D9-5D6C2CE127F6}">
      <dgm:prSet/>
      <dgm:spPr/>
      <dgm:t>
        <a:bodyPr/>
        <a:lstStyle/>
        <a:p>
          <a:endParaRPr lang="en-US"/>
        </a:p>
      </dgm:t>
    </dgm:pt>
    <dgm:pt modelId="{E2114D0B-38C8-4129-B03F-16EC82603B2C}" type="sibTrans" cxnId="{852AB6D1-B60C-4784-88D9-5D6C2CE127F6}">
      <dgm:prSet/>
      <dgm:spPr/>
      <dgm:t>
        <a:bodyPr/>
        <a:lstStyle/>
        <a:p>
          <a:endParaRPr lang="en-US"/>
        </a:p>
      </dgm:t>
    </dgm:pt>
    <dgm:pt modelId="{719CDCE2-782A-4A0B-B4AC-0A365EC24D68}">
      <dgm:prSet/>
      <dgm:spPr/>
      <dgm:t>
        <a:bodyPr/>
        <a:lstStyle/>
        <a:p>
          <a:r>
            <a:rPr lang="en-US"/>
            <a:t>+ CONTENT LEFT</a:t>
          </a:r>
        </a:p>
      </dgm:t>
    </dgm:pt>
    <dgm:pt modelId="{E183B2FD-41D2-4809-B07A-12988B352515}" type="parTrans" cxnId="{F9EC194F-57A0-4CC7-8F1E-DBA897B0560D}">
      <dgm:prSet/>
      <dgm:spPr/>
      <dgm:t>
        <a:bodyPr/>
        <a:lstStyle/>
        <a:p>
          <a:endParaRPr lang="en-US"/>
        </a:p>
      </dgm:t>
    </dgm:pt>
    <dgm:pt modelId="{C7746ADC-1FFF-447D-82EE-3611B683C2A5}" type="sibTrans" cxnId="{F9EC194F-57A0-4CC7-8F1E-DBA897B0560D}">
      <dgm:prSet/>
      <dgm:spPr/>
      <dgm:t>
        <a:bodyPr/>
        <a:lstStyle/>
        <a:p>
          <a:endParaRPr lang="en-US"/>
        </a:p>
      </dgm:t>
    </dgm:pt>
    <dgm:pt modelId="{05F9D033-C248-4A94-AF3C-2D77B6E55C19}" type="pres">
      <dgm:prSet presAssocID="{E15AFDB9-5BAD-46BC-91B1-8A89BD4A78DA}" presName="linear" presStyleCnt="0">
        <dgm:presLayoutVars>
          <dgm:animLvl val="lvl"/>
          <dgm:resizeHandles val="exact"/>
        </dgm:presLayoutVars>
      </dgm:prSet>
      <dgm:spPr/>
    </dgm:pt>
    <dgm:pt modelId="{92529875-1E56-430C-AC34-95297176CC56}" type="pres">
      <dgm:prSet presAssocID="{080E69D9-A1AC-4C6D-A2F6-8A95C2821A1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FDB40BF-C762-405E-A6C1-35E6CC6F21BF}" type="pres">
      <dgm:prSet presAssocID="{5326ACDC-E11F-418C-B830-269531159214}" presName="spacer" presStyleCnt="0"/>
      <dgm:spPr/>
    </dgm:pt>
    <dgm:pt modelId="{CCA0F61A-5FBD-47C9-8915-3967296A894D}" type="pres">
      <dgm:prSet presAssocID="{9E468DFE-C506-4212-93C8-AE614697BF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44120B-8D44-4D8D-95E6-7C582E4463EF}" type="pres">
      <dgm:prSet presAssocID="{F6BC2214-5C61-44A3-9F4D-E862F78C2316}" presName="spacer" presStyleCnt="0"/>
      <dgm:spPr/>
    </dgm:pt>
    <dgm:pt modelId="{5C20D6D2-60B4-4FAF-88A7-236DB836415E}" type="pres">
      <dgm:prSet presAssocID="{719CDCE2-782A-4A0B-B4AC-0A365EC24D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224F3CA-98F5-4C66-929F-DD91537DE91B}" type="pres">
      <dgm:prSet presAssocID="{C7746ADC-1FFF-447D-82EE-3611B683C2A5}" presName="spacer" presStyleCnt="0"/>
      <dgm:spPr/>
    </dgm:pt>
    <dgm:pt modelId="{A461D92F-F13A-409D-B421-7188DD3244CD}" type="pres">
      <dgm:prSet presAssocID="{465B3320-F150-4ECC-9070-2F6613DB15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DD5EE2-750B-4B23-95FC-721934EED484}" type="pres">
      <dgm:prSet presAssocID="{0639A22D-9B9A-41AB-83D9-7FCF5D437A2F}" presName="spacer" presStyleCnt="0"/>
      <dgm:spPr/>
    </dgm:pt>
    <dgm:pt modelId="{BE130A6B-14CD-4704-A9B4-90203C723B41}" type="pres">
      <dgm:prSet presAssocID="{5FED3CBD-8A01-48AC-9FA8-5ADCD3F9269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F87F00-1E9D-4635-88AE-346C6BC90450}" type="presOf" srcId="{9E468DFE-C506-4212-93C8-AE614697BF2D}" destId="{CCA0F61A-5FBD-47C9-8915-3967296A894D}" srcOrd="0" destOrd="0" presId="urn:microsoft.com/office/officeart/2005/8/layout/vList2"/>
    <dgm:cxn modelId="{9FD34B0B-F408-459F-8D03-17F3F6992FB1}" type="presOf" srcId="{080E69D9-A1AC-4C6D-A2F6-8A95C2821A19}" destId="{92529875-1E56-430C-AC34-95297176CC56}" srcOrd="0" destOrd="0" presId="urn:microsoft.com/office/officeart/2005/8/layout/vList2"/>
    <dgm:cxn modelId="{60192034-14B1-44DD-BF94-236CA3F5C84A}" srcId="{E15AFDB9-5BAD-46BC-91B1-8A89BD4A78DA}" destId="{465B3320-F150-4ECC-9070-2F6613DB15B4}" srcOrd="3" destOrd="0" parTransId="{A0AC42A7-D2AC-4AAE-8480-9B4F7FEBE982}" sibTransId="{0639A22D-9B9A-41AB-83D9-7FCF5D437A2F}"/>
    <dgm:cxn modelId="{0053EE3C-4756-46EC-A4E6-51F4198EA206}" type="presOf" srcId="{465B3320-F150-4ECC-9070-2F6613DB15B4}" destId="{A461D92F-F13A-409D-B421-7188DD3244CD}" srcOrd="0" destOrd="0" presId="urn:microsoft.com/office/officeart/2005/8/layout/vList2"/>
    <dgm:cxn modelId="{14F66B46-5A78-4969-AEF2-3F2CA8F814EF}" type="presOf" srcId="{719CDCE2-782A-4A0B-B4AC-0A365EC24D68}" destId="{5C20D6D2-60B4-4FAF-88A7-236DB836415E}" srcOrd="0" destOrd="0" presId="urn:microsoft.com/office/officeart/2005/8/layout/vList2"/>
    <dgm:cxn modelId="{F9EC194F-57A0-4CC7-8F1E-DBA897B0560D}" srcId="{E15AFDB9-5BAD-46BC-91B1-8A89BD4A78DA}" destId="{719CDCE2-782A-4A0B-B4AC-0A365EC24D68}" srcOrd="2" destOrd="0" parTransId="{E183B2FD-41D2-4809-B07A-12988B352515}" sibTransId="{C7746ADC-1FFF-447D-82EE-3611B683C2A5}"/>
    <dgm:cxn modelId="{453A2B74-B0DC-4F0A-A82B-B9BB5BA5182C}" type="presOf" srcId="{5FED3CBD-8A01-48AC-9FA8-5ADCD3F92697}" destId="{BE130A6B-14CD-4704-A9B4-90203C723B41}" srcOrd="0" destOrd="0" presId="urn:microsoft.com/office/officeart/2005/8/layout/vList2"/>
    <dgm:cxn modelId="{114F5F86-2622-4694-AB95-DF5FE31BC1CD}" srcId="{E15AFDB9-5BAD-46BC-91B1-8A89BD4A78DA}" destId="{080E69D9-A1AC-4C6D-A2F6-8A95C2821A19}" srcOrd="0" destOrd="0" parTransId="{811E0693-85BF-403B-8C21-48046FC4366F}" sibTransId="{5326ACDC-E11F-418C-B830-269531159214}"/>
    <dgm:cxn modelId="{7E3EC48E-086D-4A7C-BFE0-F4580025202E}" type="presOf" srcId="{E15AFDB9-5BAD-46BC-91B1-8A89BD4A78DA}" destId="{05F9D033-C248-4A94-AF3C-2D77B6E55C19}" srcOrd="0" destOrd="0" presId="urn:microsoft.com/office/officeart/2005/8/layout/vList2"/>
    <dgm:cxn modelId="{69CCF3CC-0625-49E4-A30C-05F979411720}" srcId="{E15AFDB9-5BAD-46BC-91B1-8A89BD4A78DA}" destId="{9E468DFE-C506-4212-93C8-AE614697BF2D}" srcOrd="1" destOrd="0" parTransId="{E04E13A2-58DA-45ED-9A39-A812673BF2B3}" sibTransId="{F6BC2214-5C61-44A3-9F4D-E862F78C2316}"/>
    <dgm:cxn modelId="{852AB6D1-B60C-4784-88D9-5D6C2CE127F6}" srcId="{E15AFDB9-5BAD-46BC-91B1-8A89BD4A78DA}" destId="{5FED3CBD-8A01-48AC-9FA8-5ADCD3F92697}" srcOrd="4" destOrd="0" parTransId="{60B1070D-F8B6-46E0-A93B-7C6F135D36A4}" sibTransId="{E2114D0B-38C8-4129-B03F-16EC82603B2C}"/>
    <dgm:cxn modelId="{713F1E17-A6C0-40D3-ADD6-CCD6EE75328F}" type="presParOf" srcId="{05F9D033-C248-4A94-AF3C-2D77B6E55C19}" destId="{92529875-1E56-430C-AC34-95297176CC56}" srcOrd="0" destOrd="0" presId="urn:microsoft.com/office/officeart/2005/8/layout/vList2"/>
    <dgm:cxn modelId="{92149D76-00DC-419A-A5FA-9E3BC75C8EF6}" type="presParOf" srcId="{05F9D033-C248-4A94-AF3C-2D77B6E55C19}" destId="{7FDB40BF-C762-405E-A6C1-35E6CC6F21BF}" srcOrd="1" destOrd="0" presId="urn:microsoft.com/office/officeart/2005/8/layout/vList2"/>
    <dgm:cxn modelId="{DA7F5F59-0283-4D6A-BDA1-0B769D5AC212}" type="presParOf" srcId="{05F9D033-C248-4A94-AF3C-2D77B6E55C19}" destId="{CCA0F61A-5FBD-47C9-8915-3967296A894D}" srcOrd="2" destOrd="0" presId="urn:microsoft.com/office/officeart/2005/8/layout/vList2"/>
    <dgm:cxn modelId="{65040440-166C-4B88-92D6-AFDBD9FD440C}" type="presParOf" srcId="{05F9D033-C248-4A94-AF3C-2D77B6E55C19}" destId="{2444120B-8D44-4D8D-95E6-7C582E4463EF}" srcOrd="3" destOrd="0" presId="urn:microsoft.com/office/officeart/2005/8/layout/vList2"/>
    <dgm:cxn modelId="{C5104F95-CE49-4131-9ABB-A4FCC91D408E}" type="presParOf" srcId="{05F9D033-C248-4A94-AF3C-2D77B6E55C19}" destId="{5C20D6D2-60B4-4FAF-88A7-236DB836415E}" srcOrd="4" destOrd="0" presId="urn:microsoft.com/office/officeart/2005/8/layout/vList2"/>
    <dgm:cxn modelId="{389CD740-F266-46BF-BF2E-E95810A1B0F0}" type="presParOf" srcId="{05F9D033-C248-4A94-AF3C-2D77B6E55C19}" destId="{4224F3CA-98F5-4C66-929F-DD91537DE91B}" srcOrd="5" destOrd="0" presId="urn:microsoft.com/office/officeart/2005/8/layout/vList2"/>
    <dgm:cxn modelId="{C98629D7-47AA-4FBF-A240-6AF4C1C371C0}" type="presParOf" srcId="{05F9D033-C248-4A94-AF3C-2D77B6E55C19}" destId="{A461D92F-F13A-409D-B421-7188DD3244CD}" srcOrd="6" destOrd="0" presId="urn:microsoft.com/office/officeart/2005/8/layout/vList2"/>
    <dgm:cxn modelId="{FDA323F6-26BC-4F05-A16F-EA82E4FFBFBD}" type="presParOf" srcId="{05F9D033-C248-4A94-AF3C-2D77B6E55C19}" destId="{B8DD5EE2-750B-4B23-95FC-721934EED484}" srcOrd="7" destOrd="0" presId="urn:microsoft.com/office/officeart/2005/8/layout/vList2"/>
    <dgm:cxn modelId="{405C4FC7-1B2D-47DC-9C43-6ABDFA2B5E22}" type="presParOf" srcId="{05F9D033-C248-4A94-AF3C-2D77B6E55C19}" destId="{BE130A6B-14CD-4704-A9B4-90203C723B4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FDE7B-AD84-40C2-A6F2-9DF951646F5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6AA245-2B2C-4E7A-8FD1-79A80C7A0357}">
      <dgm:prSet/>
      <dgm:spPr/>
      <dgm:t>
        <a:bodyPr/>
        <a:lstStyle/>
        <a:p>
          <a:r>
            <a:rPr lang="en-US"/>
            <a:t>Thêm</a:t>
          </a:r>
        </a:p>
      </dgm:t>
    </dgm:pt>
    <dgm:pt modelId="{BF746B84-E1B6-4373-8A56-236C0DC81C75}" type="parTrans" cxnId="{9D42198D-8403-4B0C-82EC-059E97B0C52B}">
      <dgm:prSet/>
      <dgm:spPr/>
      <dgm:t>
        <a:bodyPr/>
        <a:lstStyle/>
        <a:p>
          <a:endParaRPr lang="en-US"/>
        </a:p>
      </dgm:t>
    </dgm:pt>
    <dgm:pt modelId="{DBA1104A-86F1-43CE-A0FA-068B64834C6C}" type="sibTrans" cxnId="{9D42198D-8403-4B0C-82EC-059E97B0C52B}">
      <dgm:prSet/>
      <dgm:spPr/>
      <dgm:t>
        <a:bodyPr/>
        <a:lstStyle/>
        <a:p>
          <a:endParaRPr lang="en-US"/>
        </a:p>
      </dgm:t>
    </dgm:pt>
    <dgm:pt modelId="{0D80FCB7-222A-497B-A5B1-540C37EA9329}">
      <dgm:prSet/>
      <dgm:spPr/>
      <dgm:t>
        <a:bodyPr/>
        <a:lstStyle/>
        <a:p>
          <a:r>
            <a:rPr lang="en-US"/>
            <a:t>Sửa </a:t>
          </a:r>
        </a:p>
      </dgm:t>
    </dgm:pt>
    <dgm:pt modelId="{264EE7B7-991E-488B-B21B-1627FC731541}" type="parTrans" cxnId="{771E1CB1-D37F-4E76-9D52-BA0AA2DED302}">
      <dgm:prSet/>
      <dgm:spPr/>
      <dgm:t>
        <a:bodyPr/>
        <a:lstStyle/>
        <a:p>
          <a:endParaRPr lang="en-US"/>
        </a:p>
      </dgm:t>
    </dgm:pt>
    <dgm:pt modelId="{F57E9304-4501-45F5-A99F-A5EB9DE803F4}" type="sibTrans" cxnId="{771E1CB1-D37F-4E76-9D52-BA0AA2DED302}">
      <dgm:prSet/>
      <dgm:spPr/>
      <dgm:t>
        <a:bodyPr/>
        <a:lstStyle/>
        <a:p>
          <a:endParaRPr lang="en-US"/>
        </a:p>
      </dgm:t>
    </dgm:pt>
    <dgm:pt modelId="{1181E8C0-B533-4288-B369-B024426FE23D}">
      <dgm:prSet/>
      <dgm:spPr/>
      <dgm:t>
        <a:bodyPr/>
        <a:lstStyle/>
        <a:p>
          <a:r>
            <a:rPr lang="en-US"/>
            <a:t>Xóa</a:t>
          </a:r>
        </a:p>
      </dgm:t>
    </dgm:pt>
    <dgm:pt modelId="{ADF4BF80-6A74-493A-AECD-194A1BAB40DC}" type="parTrans" cxnId="{FA9BCDAB-F5FF-4592-BF3B-6BA89CD6B75D}">
      <dgm:prSet/>
      <dgm:spPr/>
      <dgm:t>
        <a:bodyPr/>
        <a:lstStyle/>
        <a:p>
          <a:endParaRPr lang="en-US"/>
        </a:p>
      </dgm:t>
    </dgm:pt>
    <dgm:pt modelId="{243EF887-90AB-448F-B1C2-B51AFA0D61CE}" type="sibTrans" cxnId="{FA9BCDAB-F5FF-4592-BF3B-6BA89CD6B75D}">
      <dgm:prSet/>
      <dgm:spPr/>
      <dgm:t>
        <a:bodyPr/>
        <a:lstStyle/>
        <a:p>
          <a:endParaRPr lang="en-US"/>
        </a:p>
      </dgm:t>
    </dgm:pt>
    <dgm:pt modelId="{587B5E55-B26A-4D48-91DF-D431FE7542AD}" type="pres">
      <dgm:prSet presAssocID="{736FDE7B-AD84-40C2-A6F2-9DF951646F50}" presName="linear" presStyleCnt="0">
        <dgm:presLayoutVars>
          <dgm:dir/>
          <dgm:animLvl val="lvl"/>
          <dgm:resizeHandles val="exact"/>
        </dgm:presLayoutVars>
      </dgm:prSet>
      <dgm:spPr/>
    </dgm:pt>
    <dgm:pt modelId="{8C46FF9C-4DD2-4653-A6C6-3A3F1EF1EB14}" type="pres">
      <dgm:prSet presAssocID="{076AA245-2B2C-4E7A-8FD1-79A80C7A0357}" presName="parentLin" presStyleCnt="0"/>
      <dgm:spPr/>
    </dgm:pt>
    <dgm:pt modelId="{D9FDFC97-9CB4-48F3-B45C-141A247C1A71}" type="pres">
      <dgm:prSet presAssocID="{076AA245-2B2C-4E7A-8FD1-79A80C7A0357}" presName="parentLeftMargin" presStyleLbl="node1" presStyleIdx="0" presStyleCnt="3"/>
      <dgm:spPr/>
    </dgm:pt>
    <dgm:pt modelId="{9AABAEA6-F774-43C7-BA49-8C401127831C}" type="pres">
      <dgm:prSet presAssocID="{076AA245-2B2C-4E7A-8FD1-79A80C7A03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B69B30-B1BC-44F5-8AB8-CBE8C79ABD4C}" type="pres">
      <dgm:prSet presAssocID="{076AA245-2B2C-4E7A-8FD1-79A80C7A0357}" presName="negativeSpace" presStyleCnt="0"/>
      <dgm:spPr/>
    </dgm:pt>
    <dgm:pt modelId="{78515E85-2528-4336-8628-7BA618942DE6}" type="pres">
      <dgm:prSet presAssocID="{076AA245-2B2C-4E7A-8FD1-79A80C7A0357}" presName="childText" presStyleLbl="conFgAcc1" presStyleIdx="0" presStyleCnt="3">
        <dgm:presLayoutVars>
          <dgm:bulletEnabled val="1"/>
        </dgm:presLayoutVars>
      </dgm:prSet>
      <dgm:spPr/>
    </dgm:pt>
    <dgm:pt modelId="{9E45D143-B38D-44C0-8F3F-C3B3917124DD}" type="pres">
      <dgm:prSet presAssocID="{DBA1104A-86F1-43CE-A0FA-068B64834C6C}" presName="spaceBetweenRectangles" presStyleCnt="0"/>
      <dgm:spPr/>
    </dgm:pt>
    <dgm:pt modelId="{1A2A00F7-4E0F-4AE9-82A5-1591A9E8336C}" type="pres">
      <dgm:prSet presAssocID="{0D80FCB7-222A-497B-A5B1-540C37EA9329}" presName="parentLin" presStyleCnt="0"/>
      <dgm:spPr/>
    </dgm:pt>
    <dgm:pt modelId="{45545AE0-53CE-4F4F-9C30-9EA33734E7E7}" type="pres">
      <dgm:prSet presAssocID="{0D80FCB7-222A-497B-A5B1-540C37EA9329}" presName="parentLeftMargin" presStyleLbl="node1" presStyleIdx="0" presStyleCnt="3"/>
      <dgm:spPr/>
    </dgm:pt>
    <dgm:pt modelId="{B3952AB5-D5C5-453B-AB2E-F3B0A393F094}" type="pres">
      <dgm:prSet presAssocID="{0D80FCB7-222A-497B-A5B1-540C37EA93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30519E-7FA2-4D03-A38C-16F58EC577ED}" type="pres">
      <dgm:prSet presAssocID="{0D80FCB7-222A-497B-A5B1-540C37EA9329}" presName="negativeSpace" presStyleCnt="0"/>
      <dgm:spPr/>
    </dgm:pt>
    <dgm:pt modelId="{83661092-0E01-4CC9-B2B5-21B05679E714}" type="pres">
      <dgm:prSet presAssocID="{0D80FCB7-222A-497B-A5B1-540C37EA9329}" presName="childText" presStyleLbl="conFgAcc1" presStyleIdx="1" presStyleCnt="3">
        <dgm:presLayoutVars>
          <dgm:bulletEnabled val="1"/>
        </dgm:presLayoutVars>
      </dgm:prSet>
      <dgm:spPr/>
    </dgm:pt>
    <dgm:pt modelId="{05E2FE9A-B58A-4F98-9B97-757E4149F958}" type="pres">
      <dgm:prSet presAssocID="{F57E9304-4501-45F5-A99F-A5EB9DE803F4}" presName="spaceBetweenRectangles" presStyleCnt="0"/>
      <dgm:spPr/>
    </dgm:pt>
    <dgm:pt modelId="{A4A694EE-A585-4F0E-A28F-788446DCC200}" type="pres">
      <dgm:prSet presAssocID="{1181E8C0-B533-4288-B369-B024426FE23D}" presName="parentLin" presStyleCnt="0"/>
      <dgm:spPr/>
    </dgm:pt>
    <dgm:pt modelId="{93E88FDF-C9B2-49DC-A67E-6D14D855FE1C}" type="pres">
      <dgm:prSet presAssocID="{1181E8C0-B533-4288-B369-B024426FE23D}" presName="parentLeftMargin" presStyleLbl="node1" presStyleIdx="1" presStyleCnt="3"/>
      <dgm:spPr/>
    </dgm:pt>
    <dgm:pt modelId="{7B1CD857-F4ED-430C-8CD8-EA173E52CB5C}" type="pres">
      <dgm:prSet presAssocID="{1181E8C0-B533-4288-B369-B024426FE2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2D5CAD-B597-4C02-BD78-4D32EDF3B7CA}" type="pres">
      <dgm:prSet presAssocID="{1181E8C0-B533-4288-B369-B024426FE23D}" presName="negativeSpace" presStyleCnt="0"/>
      <dgm:spPr/>
    </dgm:pt>
    <dgm:pt modelId="{32939CF0-9E2E-47B7-B0A8-CC2C31F7AF78}" type="pres">
      <dgm:prSet presAssocID="{1181E8C0-B533-4288-B369-B024426FE23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8DC1910-E5F2-44C5-B552-9A085B7731C1}" type="presOf" srcId="{076AA245-2B2C-4E7A-8FD1-79A80C7A0357}" destId="{9AABAEA6-F774-43C7-BA49-8C401127831C}" srcOrd="1" destOrd="0" presId="urn:microsoft.com/office/officeart/2005/8/layout/list1"/>
    <dgm:cxn modelId="{C8557C7D-A481-4BAE-ADE8-213CBAD09866}" type="presOf" srcId="{1181E8C0-B533-4288-B369-B024426FE23D}" destId="{93E88FDF-C9B2-49DC-A67E-6D14D855FE1C}" srcOrd="0" destOrd="0" presId="urn:microsoft.com/office/officeart/2005/8/layout/list1"/>
    <dgm:cxn modelId="{AD282F7F-FC11-4EE5-BC97-89108E50CB12}" type="presOf" srcId="{1181E8C0-B533-4288-B369-B024426FE23D}" destId="{7B1CD857-F4ED-430C-8CD8-EA173E52CB5C}" srcOrd="1" destOrd="0" presId="urn:microsoft.com/office/officeart/2005/8/layout/list1"/>
    <dgm:cxn modelId="{9D42198D-8403-4B0C-82EC-059E97B0C52B}" srcId="{736FDE7B-AD84-40C2-A6F2-9DF951646F50}" destId="{076AA245-2B2C-4E7A-8FD1-79A80C7A0357}" srcOrd="0" destOrd="0" parTransId="{BF746B84-E1B6-4373-8A56-236C0DC81C75}" sibTransId="{DBA1104A-86F1-43CE-A0FA-068B64834C6C}"/>
    <dgm:cxn modelId="{FA9BCDAB-F5FF-4592-BF3B-6BA89CD6B75D}" srcId="{736FDE7B-AD84-40C2-A6F2-9DF951646F50}" destId="{1181E8C0-B533-4288-B369-B024426FE23D}" srcOrd="2" destOrd="0" parTransId="{ADF4BF80-6A74-493A-AECD-194A1BAB40DC}" sibTransId="{243EF887-90AB-448F-B1C2-B51AFA0D61CE}"/>
    <dgm:cxn modelId="{771E1CB1-D37F-4E76-9D52-BA0AA2DED302}" srcId="{736FDE7B-AD84-40C2-A6F2-9DF951646F50}" destId="{0D80FCB7-222A-497B-A5B1-540C37EA9329}" srcOrd="1" destOrd="0" parTransId="{264EE7B7-991E-488B-B21B-1627FC731541}" sibTransId="{F57E9304-4501-45F5-A99F-A5EB9DE803F4}"/>
    <dgm:cxn modelId="{9D2669B4-2F0B-4525-871C-DB69DE839B12}" type="presOf" srcId="{076AA245-2B2C-4E7A-8FD1-79A80C7A0357}" destId="{D9FDFC97-9CB4-48F3-B45C-141A247C1A71}" srcOrd="0" destOrd="0" presId="urn:microsoft.com/office/officeart/2005/8/layout/list1"/>
    <dgm:cxn modelId="{C292C1CF-5804-4377-B27F-B9F9B3F3FDA8}" type="presOf" srcId="{0D80FCB7-222A-497B-A5B1-540C37EA9329}" destId="{45545AE0-53CE-4F4F-9C30-9EA33734E7E7}" srcOrd="0" destOrd="0" presId="urn:microsoft.com/office/officeart/2005/8/layout/list1"/>
    <dgm:cxn modelId="{A38FD6EF-2A5D-4E9C-B91A-ECFE02AF0DA3}" type="presOf" srcId="{0D80FCB7-222A-497B-A5B1-540C37EA9329}" destId="{B3952AB5-D5C5-453B-AB2E-F3B0A393F094}" srcOrd="1" destOrd="0" presId="urn:microsoft.com/office/officeart/2005/8/layout/list1"/>
    <dgm:cxn modelId="{346FCAFC-D6F7-49CE-8147-6E93BBA387A9}" type="presOf" srcId="{736FDE7B-AD84-40C2-A6F2-9DF951646F50}" destId="{587B5E55-B26A-4D48-91DF-D431FE7542AD}" srcOrd="0" destOrd="0" presId="urn:microsoft.com/office/officeart/2005/8/layout/list1"/>
    <dgm:cxn modelId="{C40A576E-653B-41FF-BF5F-3463D60EA85A}" type="presParOf" srcId="{587B5E55-B26A-4D48-91DF-D431FE7542AD}" destId="{8C46FF9C-4DD2-4653-A6C6-3A3F1EF1EB14}" srcOrd="0" destOrd="0" presId="urn:microsoft.com/office/officeart/2005/8/layout/list1"/>
    <dgm:cxn modelId="{055C6F55-48A9-4BAF-BDFE-216BEEBC8CE5}" type="presParOf" srcId="{8C46FF9C-4DD2-4653-A6C6-3A3F1EF1EB14}" destId="{D9FDFC97-9CB4-48F3-B45C-141A247C1A71}" srcOrd="0" destOrd="0" presId="urn:microsoft.com/office/officeart/2005/8/layout/list1"/>
    <dgm:cxn modelId="{53D78023-50A1-4F9E-8D0A-7B7BCD46B1E5}" type="presParOf" srcId="{8C46FF9C-4DD2-4653-A6C6-3A3F1EF1EB14}" destId="{9AABAEA6-F774-43C7-BA49-8C401127831C}" srcOrd="1" destOrd="0" presId="urn:microsoft.com/office/officeart/2005/8/layout/list1"/>
    <dgm:cxn modelId="{15858BAC-028D-4845-AA42-44FC62B5FAE0}" type="presParOf" srcId="{587B5E55-B26A-4D48-91DF-D431FE7542AD}" destId="{12B69B30-B1BC-44F5-8AB8-CBE8C79ABD4C}" srcOrd="1" destOrd="0" presId="urn:microsoft.com/office/officeart/2005/8/layout/list1"/>
    <dgm:cxn modelId="{004606D7-D3E8-4D9D-841E-68D402DE59BE}" type="presParOf" srcId="{587B5E55-B26A-4D48-91DF-D431FE7542AD}" destId="{78515E85-2528-4336-8628-7BA618942DE6}" srcOrd="2" destOrd="0" presId="urn:microsoft.com/office/officeart/2005/8/layout/list1"/>
    <dgm:cxn modelId="{F7DD53F9-8282-4E99-AE03-3CB15F6D5520}" type="presParOf" srcId="{587B5E55-B26A-4D48-91DF-D431FE7542AD}" destId="{9E45D143-B38D-44C0-8F3F-C3B3917124DD}" srcOrd="3" destOrd="0" presId="urn:microsoft.com/office/officeart/2005/8/layout/list1"/>
    <dgm:cxn modelId="{1388E80E-8E2B-491B-9944-15AE4B2099F8}" type="presParOf" srcId="{587B5E55-B26A-4D48-91DF-D431FE7542AD}" destId="{1A2A00F7-4E0F-4AE9-82A5-1591A9E8336C}" srcOrd="4" destOrd="0" presId="urn:microsoft.com/office/officeart/2005/8/layout/list1"/>
    <dgm:cxn modelId="{EA268F02-BC5D-42EF-98AD-BC9CD3EAAF01}" type="presParOf" srcId="{1A2A00F7-4E0F-4AE9-82A5-1591A9E8336C}" destId="{45545AE0-53CE-4F4F-9C30-9EA33734E7E7}" srcOrd="0" destOrd="0" presId="urn:microsoft.com/office/officeart/2005/8/layout/list1"/>
    <dgm:cxn modelId="{E8BE5E36-7191-4D72-9307-BD087CB2E064}" type="presParOf" srcId="{1A2A00F7-4E0F-4AE9-82A5-1591A9E8336C}" destId="{B3952AB5-D5C5-453B-AB2E-F3B0A393F094}" srcOrd="1" destOrd="0" presId="urn:microsoft.com/office/officeart/2005/8/layout/list1"/>
    <dgm:cxn modelId="{36D3C850-F8A1-4EEC-A01F-541884F69FDC}" type="presParOf" srcId="{587B5E55-B26A-4D48-91DF-D431FE7542AD}" destId="{5030519E-7FA2-4D03-A38C-16F58EC577ED}" srcOrd="5" destOrd="0" presId="urn:microsoft.com/office/officeart/2005/8/layout/list1"/>
    <dgm:cxn modelId="{93424506-E637-4BA3-AA59-2F15CB84BD56}" type="presParOf" srcId="{587B5E55-B26A-4D48-91DF-D431FE7542AD}" destId="{83661092-0E01-4CC9-B2B5-21B05679E714}" srcOrd="6" destOrd="0" presId="urn:microsoft.com/office/officeart/2005/8/layout/list1"/>
    <dgm:cxn modelId="{1C434E8C-DB15-4A7E-818A-09564C781322}" type="presParOf" srcId="{587B5E55-B26A-4D48-91DF-D431FE7542AD}" destId="{05E2FE9A-B58A-4F98-9B97-757E4149F958}" srcOrd="7" destOrd="0" presId="urn:microsoft.com/office/officeart/2005/8/layout/list1"/>
    <dgm:cxn modelId="{A14CCA25-5573-437E-AF63-AE6AD81181A0}" type="presParOf" srcId="{587B5E55-B26A-4D48-91DF-D431FE7542AD}" destId="{A4A694EE-A585-4F0E-A28F-788446DCC200}" srcOrd="8" destOrd="0" presId="urn:microsoft.com/office/officeart/2005/8/layout/list1"/>
    <dgm:cxn modelId="{E8DA7DA8-D946-40F9-8254-70BAA1FF6A33}" type="presParOf" srcId="{A4A694EE-A585-4F0E-A28F-788446DCC200}" destId="{93E88FDF-C9B2-49DC-A67E-6D14D855FE1C}" srcOrd="0" destOrd="0" presId="urn:microsoft.com/office/officeart/2005/8/layout/list1"/>
    <dgm:cxn modelId="{9801DC47-82CF-4F98-9F67-0527BCDAA18F}" type="presParOf" srcId="{A4A694EE-A585-4F0E-A28F-788446DCC200}" destId="{7B1CD857-F4ED-430C-8CD8-EA173E52CB5C}" srcOrd="1" destOrd="0" presId="urn:microsoft.com/office/officeart/2005/8/layout/list1"/>
    <dgm:cxn modelId="{1F9B6DA4-4CCA-450C-BAE1-2322B8B0B581}" type="presParOf" srcId="{587B5E55-B26A-4D48-91DF-D431FE7542AD}" destId="{F42D5CAD-B597-4C02-BD78-4D32EDF3B7CA}" srcOrd="9" destOrd="0" presId="urn:microsoft.com/office/officeart/2005/8/layout/list1"/>
    <dgm:cxn modelId="{8D9F198C-FA84-4994-8CAF-75E8C06204F6}" type="presParOf" srcId="{587B5E55-B26A-4D48-91DF-D431FE7542AD}" destId="{32939CF0-9E2E-47B7-B0A8-CC2C31F7AF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6FDE7B-AD84-40C2-A6F2-9DF951646F5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6AA245-2B2C-4E7A-8FD1-79A80C7A0357}">
      <dgm:prSet/>
      <dgm:spPr/>
      <dgm:t>
        <a:bodyPr/>
        <a:lstStyle/>
        <a:p>
          <a:r>
            <a:rPr lang="en-US"/>
            <a:t>Thêm</a:t>
          </a:r>
        </a:p>
      </dgm:t>
    </dgm:pt>
    <dgm:pt modelId="{BF746B84-E1B6-4373-8A56-236C0DC81C75}" type="parTrans" cxnId="{9D42198D-8403-4B0C-82EC-059E97B0C52B}">
      <dgm:prSet/>
      <dgm:spPr/>
      <dgm:t>
        <a:bodyPr/>
        <a:lstStyle/>
        <a:p>
          <a:endParaRPr lang="en-US"/>
        </a:p>
      </dgm:t>
    </dgm:pt>
    <dgm:pt modelId="{DBA1104A-86F1-43CE-A0FA-068B64834C6C}" type="sibTrans" cxnId="{9D42198D-8403-4B0C-82EC-059E97B0C52B}">
      <dgm:prSet/>
      <dgm:spPr/>
      <dgm:t>
        <a:bodyPr/>
        <a:lstStyle/>
        <a:p>
          <a:endParaRPr lang="en-US"/>
        </a:p>
      </dgm:t>
    </dgm:pt>
    <dgm:pt modelId="{0D80FCB7-222A-497B-A5B1-540C37EA9329}">
      <dgm:prSet/>
      <dgm:spPr/>
      <dgm:t>
        <a:bodyPr/>
        <a:lstStyle/>
        <a:p>
          <a:r>
            <a:rPr lang="en-US"/>
            <a:t>Sửa </a:t>
          </a:r>
        </a:p>
      </dgm:t>
    </dgm:pt>
    <dgm:pt modelId="{264EE7B7-991E-488B-B21B-1627FC731541}" type="parTrans" cxnId="{771E1CB1-D37F-4E76-9D52-BA0AA2DED302}">
      <dgm:prSet/>
      <dgm:spPr/>
      <dgm:t>
        <a:bodyPr/>
        <a:lstStyle/>
        <a:p>
          <a:endParaRPr lang="en-US"/>
        </a:p>
      </dgm:t>
    </dgm:pt>
    <dgm:pt modelId="{F57E9304-4501-45F5-A99F-A5EB9DE803F4}" type="sibTrans" cxnId="{771E1CB1-D37F-4E76-9D52-BA0AA2DED302}">
      <dgm:prSet/>
      <dgm:spPr/>
      <dgm:t>
        <a:bodyPr/>
        <a:lstStyle/>
        <a:p>
          <a:endParaRPr lang="en-US"/>
        </a:p>
      </dgm:t>
    </dgm:pt>
    <dgm:pt modelId="{1181E8C0-B533-4288-B369-B024426FE23D}">
      <dgm:prSet/>
      <dgm:spPr/>
      <dgm:t>
        <a:bodyPr/>
        <a:lstStyle/>
        <a:p>
          <a:r>
            <a:rPr lang="en-US"/>
            <a:t>Xóa</a:t>
          </a:r>
        </a:p>
      </dgm:t>
    </dgm:pt>
    <dgm:pt modelId="{ADF4BF80-6A74-493A-AECD-194A1BAB40DC}" type="parTrans" cxnId="{FA9BCDAB-F5FF-4592-BF3B-6BA89CD6B75D}">
      <dgm:prSet/>
      <dgm:spPr/>
      <dgm:t>
        <a:bodyPr/>
        <a:lstStyle/>
        <a:p>
          <a:endParaRPr lang="en-US"/>
        </a:p>
      </dgm:t>
    </dgm:pt>
    <dgm:pt modelId="{243EF887-90AB-448F-B1C2-B51AFA0D61CE}" type="sibTrans" cxnId="{FA9BCDAB-F5FF-4592-BF3B-6BA89CD6B75D}">
      <dgm:prSet/>
      <dgm:spPr/>
      <dgm:t>
        <a:bodyPr/>
        <a:lstStyle/>
        <a:p>
          <a:endParaRPr lang="en-US"/>
        </a:p>
      </dgm:t>
    </dgm:pt>
    <dgm:pt modelId="{587B5E55-B26A-4D48-91DF-D431FE7542AD}" type="pres">
      <dgm:prSet presAssocID="{736FDE7B-AD84-40C2-A6F2-9DF951646F50}" presName="linear" presStyleCnt="0">
        <dgm:presLayoutVars>
          <dgm:dir/>
          <dgm:animLvl val="lvl"/>
          <dgm:resizeHandles val="exact"/>
        </dgm:presLayoutVars>
      </dgm:prSet>
      <dgm:spPr/>
    </dgm:pt>
    <dgm:pt modelId="{8C46FF9C-4DD2-4653-A6C6-3A3F1EF1EB14}" type="pres">
      <dgm:prSet presAssocID="{076AA245-2B2C-4E7A-8FD1-79A80C7A0357}" presName="parentLin" presStyleCnt="0"/>
      <dgm:spPr/>
    </dgm:pt>
    <dgm:pt modelId="{D9FDFC97-9CB4-48F3-B45C-141A247C1A71}" type="pres">
      <dgm:prSet presAssocID="{076AA245-2B2C-4E7A-8FD1-79A80C7A0357}" presName="parentLeftMargin" presStyleLbl="node1" presStyleIdx="0" presStyleCnt="3"/>
      <dgm:spPr/>
    </dgm:pt>
    <dgm:pt modelId="{9AABAEA6-F774-43C7-BA49-8C401127831C}" type="pres">
      <dgm:prSet presAssocID="{076AA245-2B2C-4E7A-8FD1-79A80C7A03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B69B30-B1BC-44F5-8AB8-CBE8C79ABD4C}" type="pres">
      <dgm:prSet presAssocID="{076AA245-2B2C-4E7A-8FD1-79A80C7A0357}" presName="negativeSpace" presStyleCnt="0"/>
      <dgm:spPr/>
    </dgm:pt>
    <dgm:pt modelId="{78515E85-2528-4336-8628-7BA618942DE6}" type="pres">
      <dgm:prSet presAssocID="{076AA245-2B2C-4E7A-8FD1-79A80C7A0357}" presName="childText" presStyleLbl="conFgAcc1" presStyleIdx="0" presStyleCnt="3">
        <dgm:presLayoutVars>
          <dgm:bulletEnabled val="1"/>
        </dgm:presLayoutVars>
      </dgm:prSet>
      <dgm:spPr/>
    </dgm:pt>
    <dgm:pt modelId="{9E45D143-B38D-44C0-8F3F-C3B3917124DD}" type="pres">
      <dgm:prSet presAssocID="{DBA1104A-86F1-43CE-A0FA-068B64834C6C}" presName="spaceBetweenRectangles" presStyleCnt="0"/>
      <dgm:spPr/>
    </dgm:pt>
    <dgm:pt modelId="{1A2A00F7-4E0F-4AE9-82A5-1591A9E8336C}" type="pres">
      <dgm:prSet presAssocID="{0D80FCB7-222A-497B-A5B1-540C37EA9329}" presName="parentLin" presStyleCnt="0"/>
      <dgm:spPr/>
    </dgm:pt>
    <dgm:pt modelId="{45545AE0-53CE-4F4F-9C30-9EA33734E7E7}" type="pres">
      <dgm:prSet presAssocID="{0D80FCB7-222A-497B-A5B1-540C37EA9329}" presName="parentLeftMargin" presStyleLbl="node1" presStyleIdx="0" presStyleCnt="3"/>
      <dgm:spPr/>
    </dgm:pt>
    <dgm:pt modelId="{B3952AB5-D5C5-453B-AB2E-F3B0A393F094}" type="pres">
      <dgm:prSet presAssocID="{0D80FCB7-222A-497B-A5B1-540C37EA93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30519E-7FA2-4D03-A38C-16F58EC577ED}" type="pres">
      <dgm:prSet presAssocID="{0D80FCB7-222A-497B-A5B1-540C37EA9329}" presName="negativeSpace" presStyleCnt="0"/>
      <dgm:spPr/>
    </dgm:pt>
    <dgm:pt modelId="{83661092-0E01-4CC9-B2B5-21B05679E714}" type="pres">
      <dgm:prSet presAssocID="{0D80FCB7-222A-497B-A5B1-540C37EA9329}" presName="childText" presStyleLbl="conFgAcc1" presStyleIdx="1" presStyleCnt="3">
        <dgm:presLayoutVars>
          <dgm:bulletEnabled val="1"/>
        </dgm:presLayoutVars>
      </dgm:prSet>
      <dgm:spPr/>
    </dgm:pt>
    <dgm:pt modelId="{05E2FE9A-B58A-4F98-9B97-757E4149F958}" type="pres">
      <dgm:prSet presAssocID="{F57E9304-4501-45F5-A99F-A5EB9DE803F4}" presName="spaceBetweenRectangles" presStyleCnt="0"/>
      <dgm:spPr/>
    </dgm:pt>
    <dgm:pt modelId="{A4A694EE-A585-4F0E-A28F-788446DCC200}" type="pres">
      <dgm:prSet presAssocID="{1181E8C0-B533-4288-B369-B024426FE23D}" presName="parentLin" presStyleCnt="0"/>
      <dgm:spPr/>
    </dgm:pt>
    <dgm:pt modelId="{93E88FDF-C9B2-49DC-A67E-6D14D855FE1C}" type="pres">
      <dgm:prSet presAssocID="{1181E8C0-B533-4288-B369-B024426FE23D}" presName="parentLeftMargin" presStyleLbl="node1" presStyleIdx="1" presStyleCnt="3"/>
      <dgm:spPr/>
    </dgm:pt>
    <dgm:pt modelId="{7B1CD857-F4ED-430C-8CD8-EA173E52CB5C}" type="pres">
      <dgm:prSet presAssocID="{1181E8C0-B533-4288-B369-B024426FE2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2D5CAD-B597-4C02-BD78-4D32EDF3B7CA}" type="pres">
      <dgm:prSet presAssocID="{1181E8C0-B533-4288-B369-B024426FE23D}" presName="negativeSpace" presStyleCnt="0"/>
      <dgm:spPr/>
    </dgm:pt>
    <dgm:pt modelId="{32939CF0-9E2E-47B7-B0A8-CC2C31F7AF78}" type="pres">
      <dgm:prSet presAssocID="{1181E8C0-B533-4288-B369-B024426FE23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8DC1910-E5F2-44C5-B552-9A085B7731C1}" type="presOf" srcId="{076AA245-2B2C-4E7A-8FD1-79A80C7A0357}" destId="{9AABAEA6-F774-43C7-BA49-8C401127831C}" srcOrd="1" destOrd="0" presId="urn:microsoft.com/office/officeart/2005/8/layout/list1"/>
    <dgm:cxn modelId="{C8557C7D-A481-4BAE-ADE8-213CBAD09866}" type="presOf" srcId="{1181E8C0-B533-4288-B369-B024426FE23D}" destId="{93E88FDF-C9B2-49DC-A67E-6D14D855FE1C}" srcOrd="0" destOrd="0" presId="urn:microsoft.com/office/officeart/2005/8/layout/list1"/>
    <dgm:cxn modelId="{AD282F7F-FC11-4EE5-BC97-89108E50CB12}" type="presOf" srcId="{1181E8C0-B533-4288-B369-B024426FE23D}" destId="{7B1CD857-F4ED-430C-8CD8-EA173E52CB5C}" srcOrd="1" destOrd="0" presId="urn:microsoft.com/office/officeart/2005/8/layout/list1"/>
    <dgm:cxn modelId="{9D42198D-8403-4B0C-82EC-059E97B0C52B}" srcId="{736FDE7B-AD84-40C2-A6F2-9DF951646F50}" destId="{076AA245-2B2C-4E7A-8FD1-79A80C7A0357}" srcOrd="0" destOrd="0" parTransId="{BF746B84-E1B6-4373-8A56-236C0DC81C75}" sibTransId="{DBA1104A-86F1-43CE-A0FA-068B64834C6C}"/>
    <dgm:cxn modelId="{FA9BCDAB-F5FF-4592-BF3B-6BA89CD6B75D}" srcId="{736FDE7B-AD84-40C2-A6F2-9DF951646F50}" destId="{1181E8C0-B533-4288-B369-B024426FE23D}" srcOrd="2" destOrd="0" parTransId="{ADF4BF80-6A74-493A-AECD-194A1BAB40DC}" sibTransId="{243EF887-90AB-448F-B1C2-B51AFA0D61CE}"/>
    <dgm:cxn modelId="{771E1CB1-D37F-4E76-9D52-BA0AA2DED302}" srcId="{736FDE7B-AD84-40C2-A6F2-9DF951646F50}" destId="{0D80FCB7-222A-497B-A5B1-540C37EA9329}" srcOrd="1" destOrd="0" parTransId="{264EE7B7-991E-488B-B21B-1627FC731541}" sibTransId="{F57E9304-4501-45F5-A99F-A5EB9DE803F4}"/>
    <dgm:cxn modelId="{9D2669B4-2F0B-4525-871C-DB69DE839B12}" type="presOf" srcId="{076AA245-2B2C-4E7A-8FD1-79A80C7A0357}" destId="{D9FDFC97-9CB4-48F3-B45C-141A247C1A71}" srcOrd="0" destOrd="0" presId="urn:microsoft.com/office/officeart/2005/8/layout/list1"/>
    <dgm:cxn modelId="{C292C1CF-5804-4377-B27F-B9F9B3F3FDA8}" type="presOf" srcId="{0D80FCB7-222A-497B-A5B1-540C37EA9329}" destId="{45545AE0-53CE-4F4F-9C30-9EA33734E7E7}" srcOrd="0" destOrd="0" presId="urn:microsoft.com/office/officeart/2005/8/layout/list1"/>
    <dgm:cxn modelId="{A38FD6EF-2A5D-4E9C-B91A-ECFE02AF0DA3}" type="presOf" srcId="{0D80FCB7-222A-497B-A5B1-540C37EA9329}" destId="{B3952AB5-D5C5-453B-AB2E-F3B0A393F094}" srcOrd="1" destOrd="0" presId="urn:microsoft.com/office/officeart/2005/8/layout/list1"/>
    <dgm:cxn modelId="{346FCAFC-D6F7-49CE-8147-6E93BBA387A9}" type="presOf" srcId="{736FDE7B-AD84-40C2-A6F2-9DF951646F50}" destId="{587B5E55-B26A-4D48-91DF-D431FE7542AD}" srcOrd="0" destOrd="0" presId="urn:microsoft.com/office/officeart/2005/8/layout/list1"/>
    <dgm:cxn modelId="{C40A576E-653B-41FF-BF5F-3463D60EA85A}" type="presParOf" srcId="{587B5E55-B26A-4D48-91DF-D431FE7542AD}" destId="{8C46FF9C-4DD2-4653-A6C6-3A3F1EF1EB14}" srcOrd="0" destOrd="0" presId="urn:microsoft.com/office/officeart/2005/8/layout/list1"/>
    <dgm:cxn modelId="{055C6F55-48A9-4BAF-BDFE-216BEEBC8CE5}" type="presParOf" srcId="{8C46FF9C-4DD2-4653-A6C6-3A3F1EF1EB14}" destId="{D9FDFC97-9CB4-48F3-B45C-141A247C1A71}" srcOrd="0" destOrd="0" presId="urn:microsoft.com/office/officeart/2005/8/layout/list1"/>
    <dgm:cxn modelId="{53D78023-50A1-4F9E-8D0A-7B7BCD46B1E5}" type="presParOf" srcId="{8C46FF9C-4DD2-4653-A6C6-3A3F1EF1EB14}" destId="{9AABAEA6-F774-43C7-BA49-8C401127831C}" srcOrd="1" destOrd="0" presId="urn:microsoft.com/office/officeart/2005/8/layout/list1"/>
    <dgm:cxn modelId="{15858BAC-028D-4845-AA42-44FC62B5FAE0}" type="presParOf" srcId="{587B5E55-B26A-4D48-91DF-D431FE7542AD}" destId="{12B69B30-B1BC-44F5-8AB8-CBE8C79ABD4C}" srcOrd="1" destOrd="0" presId="urn:microsoft.com/office/officeart/2005/8/layout/list1"/>
    <dgm:cxn modelId="{004606D7-D3E8-4D9D-841E-68D402DE59BE}" type="presParOf" srcId="{587B5E55-B26A-4D48-91DF-D431FE7542AD}" destId="{78515E85-2528-4336-8628-7BA618942DE6}" srcOrd="2" destOrd="0" presId="urn:microsoft.com/office/officeart/2005/8/layout/list1"/>
    <dgm:cxn modelId="{F7DD53F9-8282-4E99-AE03-3CB15F6D5520}" type="presParOf" srcId="{587B5E55-B26A-4D48-91DF-D431FE7542AD}" destId="{9E45D143-B38D-44C0-8F3F-C3B3917124DD}" srcOrd="3" destOrd="0" presId="urn:microsoft.com/office/officeart/2005/8/layout/list1"/>
    <dgm:cxn modelId="{1388E80E-8E2B-491B-9944-15AE4B2099F8}" type="presParOf" srcId="{587B5E55-B26A-4D48-91DF-D431FE7542AD}" destId="{1A2A00F7-4E0F-4AE9-82A5-1591A9E8336C}" srcOrd="4" destOrd="0" presId="urn:microsoft.com/office/officeart/2005/8/layout/list1"/>
    <dgm:cxn modelId="{EA268F02-BC5D-42EF-98AD-BC9CD3EAAF01}" type="presParOf" srcId="{1A2A00F7-4E0F-4AE9-82A5-1591A9E8336C}" destId="{45545AE0-53CE-4F4F-9C30-9EA33734E7E7}" srcOrd="0" destOrd="0" presId="urn:microsoft.com/office/officeart/2005/8/layout/list1"/>
    <dgm:cxn modelId="{E8BE5E36-7191-4D72-9307-BD087CB2E064}" type="presParOf" srcId="{1A2A00F7-4E0F-4AE9-82A5-1591A9E8336C}" destId="{B3952AB5-D5C5-453B-AB2E-F3B0A393F094}" srcOrd="1" destOrd="0" presId="urn:microsoft.com/office/officeart/2005/8/layout/list1"/>
    <dgm:cxn modelId="{36D3C850-F8A1-4EEC-A01F-541884F69FDC}" type="presParOf" srcId="{587B5E55-B26A-4D48-91DF-D431FE7542AD}" destId="{5030519E-7FA2-4D03-A38C-16F58EC577ED}" srcOrd="5" destOrd="0" presId="urn:microsoft.com/office/officeart/2005/8/layout/list1"/>
    <dgm:cxn modelId="{93424506-E637-4BA3-AA59-2F15CB84BD56}" type="presParOf" srcId="{587B5E55-B26A-4D48-91DF-D431FE7542AD}" destId="{83661092-0E01-4CC9-B2B5-21B05679E714}" srcOrd="6" destOrd="0" presId="urn:microsoft.com/office/officeart/2005/8/layout/list1"/>
    <dgm:cxn modelId="{1C434E8C-DB15-4A7E-818A-09564C781322}" type="presParOf" srcId="{587B5E55-B26A-4D48-91DF-D431FE7542AD}" destId="{05E2FE9A-B58A-4F98-9B97-757E4149F958}" srcOrd="7" destOrd="0" presId="urn:microsoft.com/office/officeart/2005/8/layout/list1"/>
    <dgm:cxn modelId="{A14CCA25-5573-437E-AF63-AE6AD81181A0}" type="presParOf" srcId="{587B5E55-B26A-4D48-91DF-D431FE7542AD}" destId="{A4A694EE-A585-4F0E-A28F-788446DCC200}" srcOrd="8" destOrd="0" presId="urn:microsoft.com/office/officeart/2005/8/layout/list1"/>
    <dgm:cxn modelId="{E8DA7DA8-D946-40F9-8254-70BAA1FF6A33}" type="presParOf" srcId="{A4A694EE-A585-4F0E-A28F-788446DCC200}" destId="{93E88FDF-C9B2-49DC-A67E-6D14D855FE1C}" srcOrd="0" destOrd="0" presId="urn:microsoft.com/office/officeart/2005/8/layout/list1"/>
    <dgm:cxn modelId="{9801DC47-82CF-4F98-9F67-0527BCDAA18F}" type="presParOf" srcId="{A4A694EE-A585-4F0E-A28F-788446DCC200}" destId="{7B1CD857-F4ED-430C-8CD8-EA173E52CB5C}" srcOrd="1" destOrd="0" presId="urn:microsoft.com/office/officeart/2005/8/layout/list1"/>
    <dgm:cxn modelId="{1F9B6DA4-4CCA-450C-BAE1-2322B8B0B581}" type="presParOf" srcId="{587B5E55-B26A-4D48-91DF-D431FE7542AD}" destId="{F42D5CAD-B597-4C02-BD78-4D32EDF3B7CA}" srcOrd="9" destOrd="0" presId="urn:microsoft.com/office/officeart/2005/8/layout/list1"/>
    <dgm:cxn modelId="{8D9F198C-FA84-4994-8CAF-75E8C06204F6}" type="presParOf" srcId="{587B5E55-B26A-4D48-91DF-D431FE7542AD}" destId="{32939CF0-9E2E-47B7-B0A8-CC2C31F7AF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6FDE7B-AD84-40C2-A6F2-9DF951646F5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6AA245-2B2C-4E7A-8FD1-79A80C7A0357}">
      <dgm:prSet/>
      <dgm:spPr/>
      <dgm:t>
        <a:bodyPr/>
        <a:lstStyle/>
        <a:p>
          <a:r>
            <a:rPr lang="en-US"/>
            <a:t>Thêm</a:t>
          </a:r>
        </a:p>
      </dgm:t>
    </dgm:pt>
    <dgm:pt modelId="{BF746B84-E1B6-4373-8A56-236C0DC81C75}" type="parTrans" cxnId="{9D42198D-8403-4B0C-82EC-059E97B0C52B}">
      <dgm:prSet/>
      <dgm:spPr/>
      <dgm:t>
        <a:bodyPr/>
        <a:lstStyle/>
        <a:p>
          <a:endParaRPr lang="en-US"/>
        </a:p>
      </dgm:t>
    </dgm:pt>
    <dgm:pt modelId="{DBA1104A-86F1-43CE-A0FA-068B64834C6C}" type="sibTrans" cxnId="{9D42198D-8403-4B0C-82EC-059E97B0C52B}">
      <dgm:prSet/>
      <dgm:spPr/>
      <dgm:t>
        <a:bodyPr/>
        <a:lstStyle/>
        <a:p>
          <a:endParaRPr lang="en-US"/>
        </a:p>
      </dgm:t>
    </dgm:pt>
    <dgm:pt modelId="{0D80FCB7-222A-497B-A5B1-540C37EA9329}">
      <dgm:prSet/>
      <dgm:spPr/>
      <dgm:t>
        <a:bodyPr/>
        <a:lstStyle/>
        <a:p>
          <a:r>
            <a:rPr lang="en-US"/>
            <a:t>Sửa </a:t>
          </a:r>
        </a:p>
      </dgm:t>
    </dgm:pt>
    <dgm:pt modelId="{264EE7B7-991E-488B-B21B-1627FC731541}" type="parTrans" cxnId="{771E1CB1-D37F-4E76-9D52-BA0AA2DED302}">
      <dgm:prSet/>
      <dgm:spPr/>
      <dgm:t>
        <a:bodyPr/>
        <a:lstStyle/>
        <a:p>
          <a:endParaRPr lang="en-US"/>
        </a:p>
      </dgm:t>
    </dgm:pt>
    <dgm:pt modelId="{F57E9304-4501-45F5-A99F-A5EB9DE803F4}" type="sibTrans" cxnId="{771E1CB1-D37F-4E76-9D52-BA0AA2DED302}">
      <dgm:prSet/>
      <dgm:spPr/>
      <dgm:t>
        <a:bodyPr/>
        <a:lstStyle/>
        <a:p>
          <a:endParaRPr lang="en-US"/>
        </a:p>
      </dgm:t>
    </dgm:pt>
    <dgm:pt modelId="{1181E8C0-B533-4288-B369-B024426FE23D}">
      <dgm:prSet/>
      <dgm:spPr/>
      <dgm:t>
        <a:bodyPr/>
        <a:lstStyle/>
        <a:p>
          <a:r>
            <a:rPr lang="en-US"/>
            <a:t>Xóa</a:t>
          </a:r>
        </a:p>
      </dgm:t>
    </dgm:pt>
    <dgm:pt modelId="{ADF4BF80-6A74-493A-AECD-194A1BAB40DC}" type="parTrans" cxnId="{FA9BCDAB-F5FF-4592-BF3B-6BA89CD6B75D}">
      <dgm:prSet/>
      <dgm:spPr/>
      <dgm:t>
        <a:bodyPr/>
        <a:lstStyle/>
        <a:p>
          <a:endParaRPr lang="en-US"/>
        </a:p>
      </dgm:t>
    </dgm:pt>
    <dgm:pt modelId="{243EF887-90AB-448F-B1C2-B51AFA0D61CE}" type="sibTrans" cxnId="{FA9BCDAB-F5FF-4592-BF3B-6BA89CD6B75D}">
      <dgm:prSet/>
      <dgm:spPr/>
      <dgm:t>
        <a:bodyPr/>
        <a:lstStyle/>
        <a:p>
          <a:endParaRPr lang="en-US"/>
        </a:p>
      </dgm:t>
    </dgm:pt>
    <dgm:pt modelId="{587B5E55-B26A-4D48-91DF-D431FE7542AD}" type="pres">
      <dgm:prSet presAssocID="{736FDE7B-AD84-40C2-A6F2-9DF951646F50}" presName="linear" presStyleCnt="0">
        <dgm:presLayoutVars>
          <dgm:dir/>
          <dgm:animLvl val="lvl"/>
          <dgm:resizeHandles val="exact"/>
        </dgm:presLayoutVars>
      </dgm:prSet>
      <dgm:spPr/>
    </dgm:pt>
    <dgm:pt modelId="{8C46FF9C-4DD2-4653-A6C6-3A3F1EF1EB14}" type="pres">
      <dgm:prSet presAssocID="{076AA245-2B2C-4E7A-8FD1-79A80C7A0357}" presName="parentLin" presStyleCnt="0"/>
      <dgm:spPr/>
    </dgm:pt>
    <dgm:pt modelId="{D9FDFC97-9CB4-48F3-B45C-141A247C1A71}" type="pres">
      <dgm:prSet presAssocID="{076AA245-2B2C-4E7A-8FD1-79A80C7A0357}" presName="parentLeftMargin" presStyleLbl="node1" presStyleIdx="0" presStyleCnt="3"/>
      <dgm:spPr/>
    </dgm:pt>
    <dgm:pt modelId="{9AABAEA6-F774-43C7-BA49-8C401127831C}" type="pres">
      <dgm:prSet presAssocID="{076AA245-2B2C-4E7A-8FD1-79A80C7A03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B69B30-B1BC-44F5-8AB8-CBE8C79ABD4C}" type="pres">
      <dgm:prSet presAssocID="{076AA245-2B2C-4E7A-8FD1-79A80C7A0357}" presName="negativeSpace" presStyleCnt="0"/>
      <dgm:spPr/>
    </dgm:pt>
    <dgm:pt modelId="{78515E85-2528-4336-8628-7BA618942DE6}" type="pres">
      <dgm:prSet presAssocID="{076AA245-2B2C-4E7A-8FD1-79A80C7A0357}" presName="childText" presStyleLbl="conFgAcc1" presStyleIdx="0" presStyleCnt="3" custLinFactNeighborX="824" custLinFactNeighborY="-22875">
        <dgm:presLayoutVars>
          <dgm:bulletEnabled val="1"/>
        </dgm:presLayoutVars>
      </dgm:prSet>
      <dgm:spPr/>
    </dgm:pt>
    <dgm:pt modelId="{9E45D143-B38D-44C0-8F3F-C3B3917124DD}" type="pres">
      <dgm:prSet presAssocID="{DBA1104A-86F1-43CE-A0FA-068B64834C6C}" presName="spaceBetweenRectangles" presStyleCnt="0"/>
      <dgm:spPr/>
    </dgm:pt>
    <dgm:pt modelId="{1A2A00F7-4E0F-4AE9-82A5-1591A9E8336C}" type="pres">
      <dgm:prSet presAssocID="{0D80FCB7-222A-497B-A5B1-540C37EA9329}" presName="parentLin" presStyleCnt="0"/>
      <dgm:spPr/>
    </dgm:pt>
    <dgm:pt modelId="{45545AE0-53CE-4F4F-9C30-9EA33734E7E7}" type="pres">
      <dgm:prSet presAssocID="{0D80FCB7-222A-497B-A5B1-540C37EA9329}" presName="parentLeftMargin" presStyleLbl="node1" presStyleIdx="0" presStyleCnt="3"/>
      <dgm:spPr/>
    </dgm:pt>
    <dgm:pt modelId="{B3952AB5-D5C5-453B-AB2E-F3B0A393F094}" type="pres">
      <dgm:prSet presAssocID="{0D80FCB7-222A-497B-A5B1-540C37EA93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30519E-7FA2-4D03-A38C-16F58EC577ED}" type="pres">
      <dgm:prSet presAssocID="{0D80FCB7-222A-497B-A5B1-540C37EA9329}" presName="negativeSpace" presStyleCnt="0"/>
      <dgm:spPr/>
    </dgm:pt>
    <dgm:pt modelId="{83661092-0E01-4CC9-B2B5-21B05679E714}" type="pres">
      <dgm:prSet presAssocID="{0D80FCB7-222A-497B-A5B1-540C37EA9329}" presName="childText" presStyleLbl="conFgAcc1" presStyleIdx="1" presStyleCnt="3">
        <dgm:presLayoutVars>
          <dgm:bulletEnabled val="1"/>
        </dgm:presLayoutVars>
      </dgm:prSet>
      <dgm:spPr/>
    </dgm:pt>
    <dgm:pt modelId="{05E2FE9A-B58A-4F98-9B97-757E4149F958}" type="pres">
      <dgm:prSet presAssocID="{F57E9304-4501-45F5-A99F-A5EB9DE803F4}" presName="spaceBetweenRectangles" presStyleCnt="0"/>
      <dgm:spPr/>
    </dgm:pt>
    <dgm:pt modelId="{A4A694EE-A585-4F0E-A28F-788446DCC200}" type="pres">
      <dgm:prSet presAssocID="{1181E8C0-B533-4288-B369-B024426FE23D}" presName="parentLin" presStyleCnt="0"/>
      <dgm:spPr/>
    </dgm:pt>
    <dgm:pt modelId="{93E88FDF-C9B2-49DC-A67E-6D14D855FE1C}" type="pres">
      <dgm:prSet presAssocID="{1181E8C0-B533-4288-B369-B024426FE23D}" presName="parentLeftMargin" presStyleLbl="node1" presStyleIdx="1" presStyleCnt="3"/>
      <dgm:spPr/>
    </dgm:pt>
    <dgm:pt modelId="{7B1CD857-F4ED-430C-8CD8-EA173E52CB5C}" type="pres">
      <dgm:prSet presAssocID="{1181E8C0-B533-4288-B369-B024426FE2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2D5CAD-B597-4C02-BD78-4D32EDF3B7CA}" type="pres">
      <dgm:prSet presAssocID="{1181E8C0-B533-4288-B369-B024426FE23D}" presName="negativeSpace" presStyleCnt="0"/>
      <dgm:spPr/>
    </dgm:pt>
    <dgm:pt modelId="{32939CF0-9E2E-47B7-B0A8-CC2C31F7AF78}" type="pres">
      <dgm:prSet presAssocID="{1181E8C0-B533-4288-B369-B024426FE23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8DC1910-E5F2-44C5-B552-9A085B7731C1}" type="presOf" srcId="{076AA245-2B2C-4E7A-8FD1-79A80C7A0357}" destId="{9AABAEA6-F774-43C7-BA49-8C401127831C}" srcOrd="1" destOrd="0" presId="urn:microsoft.com/office/officeart/2005/8/layout/list1"/>
    <dgm:cxn modelId="{C8557C7D-A481-4BAE-ADE8-213CBAD09866}" type="presOf" srcId="{1181E8C0-B533-4288-B369-B024426FE23D}" destId="{93E88FDF-C9B2-49DC-A67E-6D14D855FE1C}" srcOrd="0" destOrd="0" presId="urn:microsoft.com/office/officeart/2005/8/layout/list1"/>
    <dgm:cxn modelId="{AD282F7F-FC11-4EE5-BC97-89108E50CB12}" type="presOf" srcId="{1181E8C0-B533-4288-B369-B024426FE23D}" destId="{7B1CD857-F4ED-430C-8CD8-EA173E52CB5C}" srcOrd="1" destOrd="0" presId="urn:microsoft.com/office/officeart/2005/8/layout/list1"/>
    <dgm:cxn modelId="{9D42198D-8403-4B0C-82EC-059E97B0C52B}" srcId="{736FDE7B-AD84-40C2-A6F2-9DF951646F50}" destId="{076AA245-2B2C-4E7A-8FD1-79A80C7A0357}" srcOrd="0" destOrd="0" parTransId="{BF746B84-E1B6-4373-8A56-236C0DC81C75}" sibTransId="{DBA1104A-86F1-43CE-A0FA-068B64834C6C}"/>
    <dgm:cxn modelId="{FA9BCDAB-F5FF-4592-BF3B-6BA89CD6B75D}" srcId="{736FDE7B-AD84-40C2-A6F2-9DF951646F50}" destId="{1181E8C0-B533-4288-B369-B024426FE23D}" srcOrd="2" destOrd="0" parTransId="{ADF4BF80-6A74-493A-AECD-194A1BAB40DC}" sibTransId="{243EF887-90AB-448F-B1C2-B51AFA0D61CE}"/>
    <dgm:cxn modelId="{771E1CB1-D37F-4E76-9D52-BA0AA2DED302}" srcId="{736FDE7B-AD84-40C2-A6F2-9DF951646F50}" destId="{0D80FCB7-222A-497B-A5B1-540C37EA9329}" srcOrd="1" destOrd="0" parTransId="{264EE7B7-991E-488B-B21B-1627FC731541}" sibTransId="{F57E9304-4501-45F5-A99F-A5EB9DE803F4}"/>
    <dgm:cxn modelId="{9D2669B4-2F0B-4525-871C-DB69DE839B12}" type="presOf" srcId="{076AA245-2B2C-4E7A-8FD1-79A80C7A0357}" destId="{D9FDFC97-9CB4-48F3-B45C-141A247C1A71}" srcOrd="0" destOrd="0" presId="urn:microsoft.com/office/officeart/2005/8/layout/list1"/>
    <dgm:cxn modelId="{C292C1CF-5804-4377-B27F-B9F9B3F3FDA8}" type="presOf" srcId="{0D80FCB7-222A-497B-A5B1-540C37EA9329}" destId="{45545AE0-53CE-4F4F-9C30-9EA33734E7E7}" srcOrd="0" destOrd="0" presId="urn:microsoft.com/office/officeart/2005/8/layout/list1"/>
    <dgm:cxn modelId="{A38FD6EF-2A5D-4E9C-B91A-ECFE02AF0DA3}" type="presOf" srcId="{0D80FCB7-222A-497B-A5B1-540C37EA9329}" destId="{B3952AB5-D5C5-453B-AB2E-F3B0A393F094}" srcOrd="1" destOrd="0" presId="urn:microsoft.com/office/officeart/2005/8/layout/list1"/>
    <dgm:cxn modelId="{346FCAFC-D6F7-49CE-8147-6E93BBA387A9}" type="presOf" srcId="{736FDE7B-AD84-40C2-A6F2-9DF951646F50}" destId="{587B5E55-B26A-4D48-91DF-D431FE7542AD}" srcOrd="0" destOrd="0" presId="urn:microsoft.com/office/officeart/2005/8/layout/list1"/>
    <dgm:cxn modelId="{C40A576E-653B-41FF-BF5F-3463D60EA85A}" type="presParOf" srcId="{587B5E55-B26A-4D48-91DF-D431FE7542AD}" destId="{8C46FF9C-4DD2-4653-A6C6-3A3F1EF1EB14}" srcOrd="0" destOrd="0" presId="urn:microsoft.com/office/officeart/2005/8/layout/list1"/>
    <dgm:cxn modelId="{055C6F55-48A9-4BAF-BDFE-216BEEBC8CE5}" type="presParOf" srcId="{8C46FF9C-4DD2-4653-A6C6-3A3F1EF1EB14}" destId="{D9FDFC97-9CB4-48F3-B45C-141A247C1A71}" srcOrd="0" destOrd="0" presId="urn:microsoft.com/office/officeart/2005/8/layout/list1"/>
    <dgm:cxn modelId="{53D78023-50A1-4F9E-8D0A-7B7BCD46B1E5}" type="presParOf" srcId="{8C46FF9C-4DD2-4653-A6C6-3A3F1EF1EB14}" destId="{9AABAEA6-F774-43C7-BA49-8C401127831C}" srcOrd="1" destOrd="0" presId="urn:microsoft.com/office/officeart/2005/8/layout/list1"/>
    <dgm:cxn modelId="{15858BAC-028D-4845-AA42-44FC62B5FAE0}" type="presParOf" srcId="{587B5E55-B26A-4D48-91DF-D431FE7542AD}" destId="{12B69B30-B1BC-44F5-8AB8-CBE8C79ABD4C}" srcOrd="1" destOrd="0" presId="urn:microsoft.com/office/officeart/2005/8/layout/list1"/>
    <dgm:cxn modelId="{004606D7-D3E8-4D9D-841E-68D402DE59BE}" type="presParOf" srcId="{587B5E55-B26A-4D48-91DF-D431FE7542AD}" destId="{78515E85-2528-4336-8628-7BA618942DE6}" srcOrd="2" destOrd="0" presId="urn:microsoft.com/office/officeart/2005/8/layout/list1"/>
    <dgm:cxn modelId="{F7DD53F9-8282-4E99-AE03-3CB15F6D5520}" type="presParOf" srcId="{587B5E55-B26A-4D48-91DF-D431FE7542AD}" destId="{9E45D143-B38D-44C0-8F3F-C3B3917124DD}" srcOrd="3" destOrd="0" presId="urn:microsoft.com/office/officeart/2005/8/layout/list1"/>
    <dgm:cxn modelId="{1388E80E-8E2B-491B-9944-15AE4B2099F8}" type="presParOf" srcId="{587B5E55-B26A-4D48-91DF-D431FE7542AD}" destId="{1A2A00F7-4E0F-4AE9-82A5-1591A9E8336C}" srcOrd="4" destOrd="0" presId="urn:microsoft.com/office/officeart/2005/8/layout/list1"/>
    <dgm:cxn modelId="{EA268F02-BC5D-42EF-98AD-BC9CD3EAAF01}" type="presParOf" srcId="{1A2A00F7-4E0F-4AE9-82A5-1591A9E8336C}" destId="{45545AE0-53CE-4F4F-9C30-9EA33734E7E7}" srcOrd="0" destOrd="0" presId="urn:microsoft.com/office/officeart/2005/8/layout/list1"/>
    <dgm:cxn modelId="{E8BE5E36-7191-4D72-9307-BD087CB2E064}" type="presParOf" srcId="{1A2A00F7-4E0F-4AE9-82A5-1591A9E8336C}" destId="{B3952AB5-D5C5-453B-AB2E-F3B0A393F094}" srcOrd="1" destOrd="0" presId="urn:microsoft.com/office/officeart/2005/8/layout/list1"/>
    <dgm:cxn modelId="{36D3C850-F8A1-4EEC-A01F-541884F69FDC}" type="presParOf" srcId="{587B5E55-B26A-4D48-91DF-D431FE7542AD}" destId="{5030519E-7FA2-4D03-A38C-16F58EC577ED}" srcOrd="5" destOrd="0" presId="urn:microsoft.com/office/officeart/2005/8/layout/list1"/>
    <dgm:cxn modelId="{93424506-E637-4BA3-AA59-2F15CB84BD56}" type="presParOf" srcId="{587B5E55-B26A-4D48-91DF-D431FE7542AD}" destId="{83661092-0E01-4CC9-B2B5-21B05679E714}" srcOrd="6" destOrd="0" presId="urn:microsoft.com/office/officeart/2005/8/layout/list1"/>
    <dgm:cxn modelId="{1C434E8C-DB15-4A7E-818A-09564C781322}" type="presParOf" srcId="{587B5E55-B26A-4D48-91DF-D431FE7542AD}" destId="{05E2FE9A-B58A-4F98-9B97-757E4149F958}" srcOrd="7" destOrd="0" presId="urn:microsoft.com/office/officeart/2005/8/layout/list1"/>
    <dgm:cxn modelId="{A14CCA25-5573-437E-AF63-AE6AD81181A0}" type="presParOf" srcId="{587B5E55-B26A-4D48-91DF-D431FE7542AD}" destId="{A4A694EE-A585-4F0E-A28F-788446DCC200}" srcOrd="8" destOrd="0" presId="urn:microsoft.com/office/officeart/2005/8/layout/list1"/>
    <dgm:cxn modelId="{E8DA7DA8-D946-40F9-8254-70BAA1FF6A33}" type="presParOf" srcId="{A4A694EE-A585-4F0E-A28F-788446DCC200}" destId="{93E88FDF-C9B2-49DC-A67E-6D14D855FE1C}" srcOrd="0" destOrd="0" presId="urn:microsoft.com/office/officeart/2005/8/layout/list1"/>
    <dgm:cxn modelId="{9801DC47-82CF-4F98-9F67-0527BCDAA18F}" type="presParOf" srcId="{A4A694EE-A585-4F0E-A28F-788446DCC200}" destId="{7B1CD857-F4ED-430C-8CD8-EA173E52CB5C}" srcOrd="1" destOrd="0" presId="urn:microsoft.com/office/officeart/2005/8/layout/list1"/>
    <dgm:cxn modelId="{1F9B6DA4-4CCA-450C-BAE1-2322B8B0B581}" type="presParOf" srcId="{587B5E55-B26A-4D48-91DF-D431FE7542AD}" destId="{F42D5CAD-B597-4C02-BD78-4D32EDF3B7CA}" srcOrd="9" destOrd="0" presId="urn:microsoft.com/office/officeart/2005/8/layout/list1"/>
    <dgm:cxn modelId="{8D9F198C-FA84-4994-8CAF-75E8C06204F6}" type="presParOf" srcId="{587B5E55-B26A-4D48-91DF-D431FE7542AD}" destId="{32939CF0-9E2E-47B7-B0A8-CC2C31F7AF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11F05E-8A32-4163-B31D-788FF100A87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EF8D0E-DAE3-48CD-A511-948DE1A4AAFD}">
      <dgm:prSet/>
      <dgm:spPr/>
      <dgm:t>
        <a:bodyPr/>
        <a:lstStyle/>
        <a:p>
          <a:r>
            <a:rPr lang="en-US" dirty="0" err="1"/>
            <a:t>Thêm</a:t>
          </a:r>
          <a:r>
            <a:rPr lang="en-US" dirty="0"/>
            <a:t> </a:t>
          </a:r>
        </a:p>
      </dgm:t>
    </dgm:pt>
    <dgm:pt modelId="{99207DC5-AD57-48D9-91A2-BB059E57040D}" type="parTrans" cxnId="{40A43CD7-8CD4-44C9-9AFD-C409D0D76E1E}">
      <dgm:prSet/>
      <dgm:spPr/>
      <dgm:t>
        <a:bodyPr/>
        <a:lstStyle/>
        <a:p>
          <a:endParaRPr lang="en-US"/>
        </a:p>
      </dgm:t>
    </dgm:pt>
    <dgm:pt modelId="{250FE26C-9F92-4260-989C-73B08E3A8167}" type="sibTrans" cxnId="{40A43CD7-8CD4-44C9-9AFD-C409D0D76E1E}">
      <dgm:prSet/>
      <dgm:spPr/>
      <dgm:t>
        <a:bodyPr/>
        <a:lstStyle/>
        <a:p>
          <a:endParaRPr lang="en-US"/>
        </a:p>
      </dgm:t>
    </dgm:pt>
    <dgm:pt modelId="{B7F62B78-90C3-43C9-B4DD-CABA0D0D6468}">
      <dgm:prSet/>
      <dgm:spPr/>
      <dgm:t>
        <a:bodyPr/>
        <a:lstStyle/>
        <a:p>
          <a:r>
            <a:rPr lang="en-US"/>
            <a:t>Sửa </a:t>
          </a:r>
        </a:p>
      </dgm:t>
    </dgm:pt>
    <dgm:pt modelId="{1EBCBABF-0615-41B8-9CD8-EA0AC33503AF}" type="parTrans" cxnId="{D0913DE0-30DD-46DB-877F-B1CFA3FC0224}">
      <dgm:prSet/>
      <dgm:spPr/>
      <dgm:t>
        <a:bodyPr/>
        <a:lstStyle/>
        <a:p>
          <a:endParaRPr lang="en-US"/>
        </a:p>
      </dgm:t>
    </dgm:pt>
    <dgm:pt modelId="{EE33A2C2-14A2-43C5-90C0-577343115ECF}" type="sibTrans" cxnId="{D0913DE0-30DD-46DB-877F-B1CFA3FC0224}">
      <dgm:prSet/>
      <dgm:spPr/>
      <dgm:t>
        <a:bodyPr/>
        <a:lstStyle/>
        <a:p>
          <a:endParaRPr lang="en-US"/>
        </a:p>
      </dgm:t>
    </dgm:pt>
    <dgm:pt modelId="{24C2E13D-C25A-49F8-BF02-80E7D3933110}">
      <dgm:prSet/>
      <dgm:spPr/>
      <dgm:t>
        <a:bodyPr/>
        <a:lstStyle/>
        <a:p>
          <a:r>
            <a:rPr lang="en-US"/>
            <a:t>Xóa</a:t>
          </a:r>
        </a:p>
      </dgm:t>
    </dgm:pt>
    <dgm:pt modelId="{BE7EF799-E7A6-46CE-B6EA-B0576CEC5A61}" type="parTrans" cxnId="{D9C83C47-F7CB-4E1C-A5EF-E0174979D811}">
      <dgm:prSet/>
      <dgm:spPr/>
      <dgm:t>
        <a:bodyPr/>
        <a:lstStyle/>
        <a:p>
          <a:endParaRPr lang="en-US"/>
        </a:p>
      </dgm:t>
    </dgm:pt>
    <dgm:pt modelId="{E75A06B2-E4D4-48F1-975B-A2867E9CFBE1}" type="sibTrans" cxnId="{D9C83C47-F7CB-4E1C-A5EF-E0174979D811}">
      <dgm:prSet/>
      <dgm:spPr/>
      <dgm:t>
        <a:bodyPr/>
        <a:lstStyle/>
        <a:p>
          <a:endParaRPr lang="en-US"/>
        </a:p>
      </dgm:t>
    </dgm:pt>
    <dgm:pt modelId="{DF48B441-289B-4B14-BC61-FDEAFD3FC4D7}" type="pres">
      <dgm:prSet presAssocID="{7A11F05E-8A32-4163-B31D-788FF100A8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A4C366-5A8E-466B-9A77-3D20A8C6EA00}" type="pres">
      <dgm:prSet presAssocID="{D0EF8D0E-DAE3-48CD-A511-948DE1A4AAFD}" presName="hierRoot1" presStyleCnt="0"/>
      <dgm:spPr/>
    </dgm:pt>
    <dgm:pt modelId="{874A75CC-C620-43AA-A002-D1B22FCDD5B1}" type="pres">
      <dgm:prSet presAssocID="{D0EF8D0E-DAE3-48CD-A511-948DE1A4AAFD}" presName="composite" presStyleCnt="0"/>
      <dgm:spPr/>
    </dgm:pt>
    <dgm:pt modelId="{2E7409FB-193B-4956-95FC-EC86FDC57D4C}" type="pres">
      <dgm:prSet presAssocID="{D0EF8D0E-DAE3-48CD-A511-948DE1A4AAFD}" presName="background" presStyleLbl="node0" presStyleIdx="0" presStyleCnt="3"/>
      <dgm:spPr/>
    </dgm:pt>
    <dgm:pt modelId="{1B26EB39-1489-498E-B530-B4BE5A2B4E15}" type="pres">
      <dgm:prSet presAssocID="{D0EF8D0E-DAE3-48CD-A511-948DE1A4AAFD}" presName="text" presStyleLbl="fgAcc0" presStyleIdx="0" presStyleCnt="3">
        <dgm:presLayoutVars>
          <dgm:chPref val="3"/>
        </dgm:presLayoutVars>
      </dgm:prSet>
      <dgm:spPr/>
    </dgm:pt>
    <dgm:pt modelId="{DC2E2D6E-E008-44C5-8B7D-599955B63A8E}" type="pres">
      <dgm:prSet presAssocID="{D0EF8D0E-DAE3-48CD-A511-948DE1A4AAFD}" presName="hierChild2" presStyleCnt="0"/>
      <dgm:spPr/>
    </dgm:pt>
    <dgm:pt modelId="{4B69D961-C82A-4268-900A-58575DFF5446}" type="pres">
      <dgm:prSet presAssocID="{B7F62B78-90C3-43C9-B4DD-CABA0D0D6468}" presName="hierRoot1" presStyleCnt="0"/>
      <dgm:spPr/>
    </dgm:pt>
    <dgm:pt modelId="{CDA3592D-21CC-467C-AD35-4CF5BB2AD1FD}" type="pres">
      <dgm:prSet presAssocID="{B7F62B78-90C3-43C9-B4DD-CABA0D0D6468}" presName="composite" presStyleCnt="0"/>
      <dgm:spPr/>
    </dgm:pt>
    <dgm:pt modelId="{4D1AF6CE-A9E5-4EBA-BA6B-2183D472E56A}" type="pres">
      <dgm:prSet presAssocID="{B7F62B78-90C3-43C9-B4DD-CABA0D0D6468}" presName="background" presStyleLbl="node0" presStyleIdx="1" presStyleCnt="3"/>
      <dgm:spPr/>
    </dgm:pt>
    <dgm:pt modelId="{AA02EC2C-3A28-4EEB-9A19-6439B27BE559}" type="pres">
      <dgm:prSet presAssocID="{B7F62B78-90C3-43C9-B4DD-CABA0D0D6468}" presName="text" presStyleLbl="fgAcc0" presStyleIdx="1" presStyleCnt="3">
        <dgm:presLayoutVars>
          <dgm:chPref val="3"/>
        </dgm:presLayoutVars>
      </dgm:prSet>
      <dgm:spPr/>
    </dgm:pt>
    <dgm:pt modelId="{D869A263-0727-4E8D-AE40-AD3EF6CECCBC}" type="pres">
      <dgm:prSet presAssocID="{B7F62B78-90C3-43C9-B4DD-CABA0D0D6468}" presName="hierChild2" presStyleCnt="0"/>
      <dgm:spPr/>
    </dgm:pt>
    <dgm:pt modelId="{BFA0C2D0-D2F0-4D55-BE2A-A9A7C3C51B41}" type="pres">
      <dgm:prSet presAssocID="{24C2E13D-C25A-49F8-BF02-80E7D3933110}" presName="hierRoot1" presStyleCnt="0"/>
      <dgm:spPr/>
    </dgm:pt>
    <dgm:pt modelId="{E9D14A16-AC34-41DA-A5AB-617CC1A7BB9E}" type="pres">
      <dgm:prSet presAssocID="{24C2E13D-C25A-49F8-BF02-80E7D3933110}" presName="composite" presStyleCnt="0"/>
      <dgm:spPr/>
    </dgm:pt>
    <dgm:pt modelId="{67A2FBA7-ECC0-4F3B-9C64-A67EFF4C0847}" type="pres">
      <dgm:prSet presAssocID="{24C2E13D-C25A-49F8-BF02-80E7D3933110}" presName="background" presStyleLbl="node0" presStyleIdx="2" presStyleCnt="3"/>
      <dgm:spPr/>
    </dgm:pt>
    <dgm:pt modelId="{5E75926F-937E-4A26-8D0E-481D8A68500C}" type="pres">
      <dgm:prSet presAssocID="{24C2E13D-C25A-49F8-BF02-80E7D3933110}" presName="text" presStyleLbl="fgAcc0" presStyleIdx="2" presStyleCnt="3">
        <dgm:presLayoutVars>
          <dgm:chPref val="3"/>
        </dgm:presLayoutVars>
      </dgm:prSet>
      <dgm:spPr/>
    </dgm:pt>
    <dgm:pt modelId="{7C058433-8692-4E9A-8354-C54F97D68C67}" type="pres">
      <dgm:prSet presAssocID="{24C2E13D-C25A-49F8-BF02-80E7D3933110}" presName="hierChild2" presStyleCnt="0"/>
      <dgm:spPr/>
    </dgm:pt>
  </dgm:ptLst>
  <dgm:cxnLst>
    <dgm:cxn modelId="{1B855735-44B4-4793-AB55-34092284E163}" type="presOf" srcId="{B7F62B78-90C3-43C9-B4DD-CABA0D0D6468}" destId="{AA02EC2C-3A28-4EEB-9A19-6439B27BE559}" srcOrd="0" destOrd="0" presId="urn:microsoft.com/office/officeart/2005/8/layout/hierarchy1"/>
    <dgm:cxn modelId="{70486A64-C3E7-4594-9C3E-70DFB9F8DCFB}" type="presOf" srcId="{7A11F05E-8A32-4163-B31D-788FF100A87D}" destId="{DF48B441-289B-4B14-BC61-FDEAFD3FC4D7}" srcOrd="0" destOrd="0" presId="urn:microsoft.com/office/officeart/2005/8/layout/hierarchy1"/>
    <dgm:cxn modelId="{D9C83C47-F7CB-4E1C-A5EF-E0174979D811}" srcId="{7A11F05E-8A32-4163-B31D-788FF100A87D}" destId="{24C2E13D-C25A-49F8-BF02-80E7D3933110}" srcOrd="2" destOrd="0" parTransId="{BE7EF799-E7A6-46CE-B6EA-B0576CEC5A61}" sibTransId="{E75A06B2-E4D4-48F1-975B-A2867E9CFBE1}"/>
    <dgm:cxn modelId="{56B8EE71-2F32-4999-B4D0-8CBF63E4E32E}" type="presOf" srcId="{24C2E13D-C25A-49F8-BF02-80E7D3933110}" destId="{5E75926F-937E-4A26-8D0E-481D8A68500C}" srcOrd="0" destOrd="0" presId="urn:microsoft.com/office/officeart/2005/8/layout/hierarchy1"/>
    <dgm:cxn modelId="{66973FA2-87C0-4C7A-9550-CC055F74103B}" type="presOf" srcId="{D0EF8D0E-DAE3-48CD-A511-948DE1A4AAFD}" destId="{1B26EB39-1489-498E-B530-B4BE5A2B4E15}" srcOrd="0" destOrd="0" presId="urn:microsoft.com/office/officeart/2005/8/layout/hierarchy1"/>
    <dgm:cxn modelId="{40A43CD7-8CD4-44C9-9AFD-C409D0D76E1E}" srcId="{7A11F05E-8A32-4163-B31D-788FF100A87D}" destId="{D0EF8D0E-DAE3-48CD-A511-948DE1A4AAFD}" srcOrd="0" destOrd="0" parTransId="{99207DC5-AD57-48D9-91A2-BB059E57040D}" sibTransId="{250FE26C-9F92-4260-989C-73B08E3A8167}"/>
    <dgm:cxn modelId="{D0913DE0-30DD-46DB-877F-B1CFA3FC0224}" srcId="{7A11F05E-8A32-4163-B31D-788FF100A87D}" destId="{B7F62B78-90C3-43C9-B4DD-CABA0D0D6468}" srcOrd="1" destOrd="0" parTransId="{1EBCBABF-0615-41B8-9CD8-EA0AC33503AF}" sibTransId="{EE33A2C2-14A2-43C5-90C0-577343115ECF}"/>
    <dgm:cxn modelId="{88F528BB-7DD7-4572-995E-AC49F82BCAF7}" type="presParOf" srcId="{DF48B441-289B-4B14-BC61-FDEAFD3FC4D7}" destId="{2AA4C366-5A8E-466B-9A77-3D20A8C6EA00}" srcOrd="0" destOrd="0" presId="urn:microsoft.com/office/officeart/2005/8/layout/hierarchy1"/>
    <dgm:cxn modelId="{C846CD71-79C1-4167-87CF-86D0C7F7210E}" type="presParOf" srcId="{2AA4C366-5A8E-466B-9A77-3D20A8C6EA00}" destId="{874A75CC-C620-43AA-A002-D1B22FCDD5B1}" srcOrd="0" destOrd="0" presId="urn:microsoft.com/office/officeart/2005/8/layout/hierarchy1"/>
    <dgm:cxn modelId="{F083AB2C-2DC0-43B7-9DAC-45EFDBE6E7E3}" type="presParOf" srcId="{874A75CC-C620-43AA-A002-D1B22FCDD5B1}" destId="{2E7409FB-193B-4956-95FC-EC86FDC57D4C}" srcOrd="0" destOrd="0" presId="urn:microsoft.com/office/officeart/2005/8/layout/hierarchy1"/>
    <dgm:cxn modelId="{453044DA-E979-4392-9C99-0062B0B7A893}" type="presParOf" srcId="{874A75CC-C620-43AA-A002-D1B22FCDD5B1}" destId="{1B26EB39-1489-498E-B530-B4BE5A2B4E15}" srcOrd="1" destOrd="0" presId="urn:microsoft.com/office/officeart/2005/8/layout/hierarchy1"/>
    <dgm:cxn modelId="{B39F79BE-BFAA-49FC-978A-7A33B9859C68}" type="presParOf" srcId="{2AA4C366-5A8E-466B-9A77-3D20A8C6EA00}" destId="{DC2E2D6E-E008-44C5-8B7D-599955B63A8E}" srcOrd="1" destOrd="0" presId="urn:microsoft.com/office/officeart/2005/8/layout/hierarchy1"/>
    <dgm:cxn modelId="{BC8CA2C0-E1E9-49ED-8690-96FBF801DA2F}" type="presParOf" srcId="{DF48B441-289B-4B14-BC61-FDEAFD3FC4D7}" destId="{4B69D961-C82A-4268-900A-58575DFF5446}" srcOrd="1" destOrd="0" presId="urn:microsoft.com/office/officeart/2005/8/layout/hierarchy1"/>
    <dgm:cxn modelId="{CA572C52-E876-4A9C-9D0A-568ABCAA9634}" type="presParOf" srcId="{4B69D961-C82A-4268-900A-58575DFF5446}" destId="{CDA3592D-21CC-467C-AD35-4CF5BB2AD1FD}" srcOrd="0" destOrd="0" presId="urn:microsoft.com/office/officeart/2005/8/layout/hierarchy1"/>
    <dgm:cxn modelId="{FA568D67-3038-476E-AF70-2835506E2803}" type="presParOf" srcId="{CDA3592D-21CC-467C-AD35-4CF5BB2AD1FD}" destId="{4D1AF6CE-A9E5-4EBA-BA6B-2183D472E56A}" srcOrd="0" destOrd="0" presId="urn:microsoft.com/office/officeart/2005/8/layout/hierarchy1"/>
    <dgm:cxn modelId="{BA220543-9DB9-4154-8CF0-936A740D1551}" type="presParOf" srcId="{CDA3592D-21CC-467C-AD35-4CF5BB2AD1FD}" destId="{AA02EC2C-3A28-4EEB-9A19-6439B27BE559}" srcOrd="1" destOrd="0" presId="urn:microsoft.com/office/officeart/2005/8/layout/hierarchy1"/>
    <dgm:cxn modelId="{C6477A1B-E8BC-4FA7-85C9-9688CC797EA7}" type="presParOf" srcId="{4B69D961-C82A-4268-900A-58575DFF5446}" destId="{D869A263-0727-4E8D-AE40-AD3EF6CECCBC}" srcOrd="1" destOrd="0" presId="urn:microsoft.com/office/officeart/2005/8/layout/hierarchy1"/>
    <dgm:cxn modelId="{649993CD-5B9F-40D4-9E3A-B27999B61EEA}" type="presParOf" srcId="{DF48B441-289B-4B14-BC61-FDEAFD3FC4D7}" destId="{BFA0C2D0-D2F0-4D55-BE2A-A9A7C3C51B41}" srcOrd="2" destOrd="0" presId="urn:microsoft.com/office/officeart/2005/8/layout/hierarchy1"/>
    <dgm:cxn modelId="{DC4B1F99-0056-4DCB-9C21-5833593D02BF}" type="presParOf" srcId="{BFA0C2D0-D2F0-4D55-BE2A-A9A7C3C51B41}" destId="{E9D14A16-AC34-41DA-A5AB-617CC1A7BB9E}" srcOrd="0" destOrd="0" presId="urn:microsoft.com/office/officeart/2005/8/layout/hierarchy1"/>
    <dgm:cxn modelId="{7D51F8CA-91A4-4864-B47C-024102859D27}" type="presParOf" srcId="{E9D14A16-AC34-41DA-A5AB-617CC1A7BB9E}" destId="{67A2FBA7-ECC0-4F3B-9C64-A67EFF4C0847}" srcOrd="0" destOrd="0" presId="urn:microsoft.com/office/officeart/2005/8/layout/hierarchy1"/>
    <dgm:cxn modelId="{CF587294-130D-4425-94F5-A9F4CDDA857A}" type="presParOf" srcId="{E9D14A16-AC34-41DA-A5AB-617CC1A7BB9E}" destId="{5E75926F-937E-4A26-8D0E-481D8A68500C}" srcOrd="1" destOrd="0" presId="urn:microsoft.com/office/officeart/2005/8/layout/hierarchy1"/>
    <dgm:cxn modelId="{6CB5172F-C9EC-4CA3-949D-51C1DCBF3CBB}" type="presParOf" srcId="{BFA0C2D0-D2F0-4D55-BE2A-A9A7C3C51B41}" destId="{7C058433-8692-4E9A-8354-C54F97D68C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29875-1E56-430C-AC34-95297176CC56}">
      <dsp:nvSpPr>
        <dsp:cNvPr id="0" name=""/>
        <dsp:cNvSpPr/>
      </dsp:nvSpPr>
      <dsp:spPr>
        <a:xfrm>
          <a:off x="0" y="21944"/>
          <a:ext cx="6253721" cy="912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- HEADER+MENU</a:t>
          </a:r>
        </a:p>
      </dsp:txBody>
      <dsp:txXfrm>
        <a:off x="44549" y="66493"/>
        <a:ext cx="6164623" cy="823502"/>
      </dsp:txXfrm>
    </dsp:sp>
    <dsp:sp modelId="{CCA0F61A-5FBD-47C9-8915-3967296A894D}">
      <dsp:nvSpPr>
        <dsp:cNvPr id="0" name=""/>
        <dsp:cNvSpPr/>
      </dsp:nvSpPr>
      <dsp:spPr>
        <a:xfrm>
          <a:off x="0" y="1046864"/>
          <a:ext cx="6253721" cy="912600"/>
        </a:xfrm>
        <a:prstGeom prst="roundRect">
          <a:avLst/>
        </a:prstGeom>
        <a:solidFill>
          <a:schemeClr val="accent2">
            <a:hueOff val="-2266801"/>
            <a:satOff val="1309"/>
            <a:lumOff val="-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- CONTENT :</a:t>
          </a:r>
        </a:p>
      </dsp:txBody>
      <dsp:txXfrm>
        <a:off x="44549" y="1091413"/>
        <a:ext cx="6164623" cy="823502"/>
      </dsp:txXfrm>
    </dsp:sp>
    <dsp:sp modelId="{5C20D6D2-60B4-4FAF-88A7-236DB836415E}">
      <dsp:nvSpPr>
        <dsp:cNvPr id="0" name=""/>
        <dsp:cNvSpPr/>
      </dsp:nvSpPr>
      <dsp:spPr>
        <a:xfrm>
          <a:off x="0" y="2071784"/>
          <a:ext cx="6253721" cy="912600"/>
        </a:xfrm>
        <a:prstGeom prst="round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+ CONTENT LEFT</a:t>
          </a:r>
        </a:p>
      </dsp:txBody>
      <dsp:txXfrm>
        <a:off x="44549" y="2116333"/>
        <a:ext cx="6164623" cy="823502"/>
      </dsp:txXfrm>
    </dsp:sp>
    <dsp:sp modelId="{A461D92F-F13A-409D-B421-7188DD3244CD}">
      <dsp:nvSpPr>
        <dsp:cNvPr id="0" name=""/>
        <dsp:cNvSpPr/>
      </dsp:nvSpPr>
      <dsp:spPr>
        <a:xfrm>
          <a:off x="0" y="3096705"/>
          <a:ext cx="6253721" cy="912600"/>
        </a:xfrm>
        <a:prstGeom prst="roundRect">
          <a:avLst/>
        </a:prstGeom>
        <a:solidFill>
          <a:schemeClr val="accent2">
            <a:hueOff val="-6800403"/>
            <a:satOff val="3927"/>
            <a:lumOff val="-72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+ CONTENT RIGHT</a:t>
          </a:r>
        </a:p>
      </dsp:txBody>
      <dsp:txXfrm>
        <a:off x="44549" y="3141254"/>
        <a:ext cx="6164623" cy="823502"/>
      </dsp:txXfrm>
    </dsp:sp>
    <dsp:sp modelId="{BE130A6B-14CD-4704-A9B4-90203C723B41}">
      <dsp:nvSpPr>
        <dsp:cNvPr id="0" name=""/>
        <dsp:cNvSpPr/>
      </dsp:nvSpPr>
      <dsp:spPr>
        <a:xfrm>
          <a:off x="0" y="4121625"/>
          <a:ext cx="6253721" cy="912600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-  FOOTER</a:t>
          </a:r>
        </a:p>
      </dsp:txBody>
      <dsp:txXfrm>
        <a:off x="44549" y="4166174"/>
        <a:ext cx="6164623" cy="823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5E85-2528-4336-8628-7BA618942DE6}">
      <dsp:nvSpPr>
        <dsp:cNvPr id="0" name=""/>
        <dsp:cNvSpPr/>
      </dsp:nvSpPr>
      <dsp:spPr>
        <a:xfrm>
          <a:off x="0" y="702605"/>
          <a:ext cx="528689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BAEA6-F774-43C7-BA49-8C401127831C}">
      <dsp:nvSpPr>
        <dsp:cNvPr id="0" name=""/>
        <dsp:cNvSpPr/>
      </dsp:nvSpPr>
      <dsp:spPr>
        <a:xfrm>
          <a:off x="264344" y="8885"/>
          <a:ext cx="3700826" cy="1387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Thêm</a:t>
          </a:r>
        </a:p>
      </dsp:txBody>
      <dsp:txXfrm>
        <a:off x="332073" y="76614"/>
        <a:ext cx="3565368" cy="1251982"/>
      </dsp:txXfrm>
    </dsp:sp>
    <dsp:sp modelId="{83661092-0E01-4CC9-B2B5-21B05679E714}">
      <dsp:nvSpPr>
        <dsp:cNvPr id="0" name=""/>
        <dsp:cNvSpPr/>
      </dsp:nvSpPr>
      <dsp:spPr>
        <a:xfrm>
          <a:off x="0" y="2834525"/>
          <a:ext cx="528689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52AB5-D5C5-453B-AB2E-F3B0A393F094}">
      <dsp:nvSpPr>
        <dsp:cNvPr id="0" name=""/>
        <dsp:cNvSpPr/>
      </dsp:nvSpPr>
      <dsp:spPr>
        <a:xfrm>
          <a:off x="264344" y="2140805"/>
          <a:ext cx="3700826" cy="1387440"/>
        </a:xfrm>
        <a:prstGeom prst="round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Sửa </a:t>
          </a:r>
        </a:p>
      </dsp:txBody>
      <dsp:txXfrm>
        <a:off x="332073" y="2208534"/>
        <a:ext cx="3565368" cy="1251982"/>
      </dsp:txXfrm>
    </dsp:sp>
    <dsp:sp modelId="{32939CF0-9E2E-47B7-B0A8-CC2C31F7AF78}">
      <dsp:nvSpPr>
        <dsp:cNvPr id="0" name=""/>
        <dsp:cNvSpPr/>
      </dsp:nvSpPr>
      <dsp:spPr>
        <a:xfrm>
          <a:off x="0" y="4966445"/>
          <a:ext cx="528689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CD857-F4ED-430C-8CD8-EA173E52CB5C}">
      <dsp:nvSpPr>
        <dsp:cNvPr id="0" name=""/>
        <dsp:cNvSpPr/>
      </dsp:nvSpPr>
      <dsp:spPr>
        <a:xfrm>
          <a:off x="264344" y="4272725"/>
          <a:ext cx="3700826" cy="1387440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Xóa</a:t>
          </a:r>
        </a:p>
      </dsp:txBody>
      <dsp:txXfrm>
        <a:off x="332073" y="4340454"/>
        <a:ext cx="3565368" cy="1251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5E85-2528-4336-8628-7BA618942DE6}">
      <dsp:nvSpPr>
        <dsp:cNvPr id="0" name=""/>
        <dsp:cNvSpPr/>
      </dsp:nvSpPr>
      <dsp:spPr>
        <a:xfrm>
          <a:off x="0" y="702605"/>
          <a:ext cx="528689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BAEA6-F774-43C7-BA49-8C401127831C}">
      <dsp:nvSpPr>
        <dsp:cNvPr id="0" name=""/>
        <dsp:cNvSpPr/>
      </dsp:nvSpPr>
      <dsp:spPr>
        <a:xfrm>
          <a:off x="264344" y="8885"/>
          <a:ext cx="3700826" cy="1387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Thêm</a:t>
          </a:r>
        </a:p>
      </dsp:txBody>
      <dsp:txXfrm>
        <a:off x="332073" y="76614"/>
        <a:ext cx="3565368" cy="1251982"/>
      </dsp:txXfrm>
    </dsp:sp>
    <dsp:sp modelId="{83661092-0E01-4CC9-B2B5-21B05679E714}">
      <dsp:nvSpPr>
        <dsp:cNvPr id="0" name=""/>
        <dsp:cNvSpPr/>
      </dsp:nvSpPr>
      <dsp:spPr>
        <a:xfrm>
          <a:off x="0" y="2834525"/>
          <a:ext cx="528689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52AB5-D5C5-453B-AB2E-F3B0A393F094}">
      <dsp:nvSpPr>
        <dsp:cNvPr id="0" name=""/>
        <dsp:cNvSpPr/>
      </dsp:nvSpPr>
      <dsp:spPr>
        <a:xfrm>
          <a:off x="264344" y="2140805"/>
          <a:ext cx="3700826" cy="1387440"/>
        </a:xfrm>
        <a:prstGeom prst="round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Sửa </a:t>
          </a:r>
        </a:p>
      </dsp:txBody>
      <dsp:txXfrm>
        <a:off x="332073" y="2208534"/>
        <a:ext cx="3565368" cy="1251982"/>
      </dsp:txXfrm>
    </dsp:sp>
    <dsp:sp modelId="{32939CF0-9E2E-47B7-B0A8-CC2C31F7AF78}">
      <dsp:nvSpPr>
        <dsp:cNvPr id="0" name=""/>
        <dsp:cNvSpPr/>
      </dsp:nvSpPr>
      <dsp:spPr>
        <a:xfrm>
          <a:off x="0" y="4966445"/>
          <a:ext cx="528689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CD857-F4ED-430C-8CD8-EA173E52CB5C}">
      <dsp:nvSpPr>
        <dsp:cNvPr id="0" name=""/>
        <dsp:cNvSpPr/>
      </dsp:nvSpPr>
      <dsp:spPr>
        <a:xfrm>
          <a:off x="264344" y="4272725"/>
          <a:ext cx="3700826" cy="1387440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Xóa</a:t>
          </a:r>
        </a:p>
      </dsp:txBody>
      <dsp:txXfrm>
        <a:off x="332073" y="4340454"/>
        <a:ext cx="3565368" cy="1251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5E85-2528-4336-8628-7BA618942DE6}">
      <dsp:nvSpPr>
        <dsp:cNvPr id="0" name=""/>
        <dsp:cNvSpPr/>
      </dsp:nvSpPr>
      <dsp:spPr>
        <a:xfrm>
          <a:off x="0" y="644548"/>
          <a:ext cx="528689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BAEA6-F774-43C7-BA49-8C401127831C}">
      <dsp:nvSpPr>
        <dsp:cNvPr id="0" name=""/>
        <dsp:cNvSpPr/>
      </dsp:nvSpPr>
      <dsp:spPr>
        <a:xfrm>
          <a:off x="264344" y="8885"/>
          <a:ext cx="3700826" cy="1387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Thêm</a:t>
          </a:r>
        </a:p>
      </dsp:txBody>
      <dsp:txXfrm>
        <a:off x="332073" y="76614"/>
        <a:ext cx="3565368" cy="1251982"/>
      </dsp:txXfrm>
    </dsp:sp>
    <dsp:sp modelId="{83661092-0E01-4CC9-B2B5-21B05679E714}">
      <dsp:nvSpPr>
        <dsp:cNvPr id="0" name=""/>
        <dsp:cNvSpPr/>
      </dsp:nvSpPr>
      <dsp:spPr>
        <a:xfrm>
          <a:off x="0" y="2834525"/>
          <a:ext cx="528689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52AB5-D5C5-453B-AB2E-F3B0A393F094}">
      <dsp:nvSpPr>
        <dsp:cNvPr id="0" name=""/>
        <dsp:cNvSpPr/>
      </dsp:nvSpPr>
      <dsp:spPr>
        <a:xfrm>
          <a:off x="264344" y="2140805"/>
          <a:ext cx="3700826" cy="1387440"/>
        </a:xfrm>
        <a:prstGeom prst="round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Sửa </a:t>
          </a:r>
        </a:p>
      </dsp:txBody>
      <dsp:txXfrm>
        <a:off x="332073" y="2208534"/>
        <a:ext cx="3565368" cy="1251982"/>
      </dsp:txXfrm>
    </dsp:sp>
    <dsp:sp modelId="{32939CF0-9E2E-47B7-B0A8-CC2C31F7AF78}">
      <dsp:nvSpPr>
        <dsp:cNvPr id="0" name=""/>
        <dsp:cNvSpPr/>
      </dsp:nvSpPr>
      <dsp:spPr>
        <a:xfrm>
          <a:off x="0" y="4966445"/>
          <a:ext cx="5286895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CD857-F4ED-430C-8CD8-EA173E52CB5C}">
      <dsp:nvSpPr>
        <dsp:cNvPr id="0" name=""/>
        <dsp:cNvSpPr/>
      </dsp:nvSpPr>
      <dsp:spPr>
        <a:xfrm>
          <a:off x="264344" y="4272725"/>
          <a:ext cx="3700826" cy="1387440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882" tIns="0" rIns="139882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Xóa</a:t>
          </a:r>
        </a:p>
      </dsp:txBody>
      <dsp:txXfrm>
        <a:off x="332073" y="4340454"/>
        <a:ext cx="3565368" cy="1251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409FB-193B-4956-95FC-EC86FDC57D4C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6EB39-1489-498E-B530-B4BE5A2B4E1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Thêm</a:t>
          </a:r>
          <a:r>
            <a:rPr lang="en-US" sz="6500" kern="1200" dirty="0"/>
            <a:t> </a:t>
          </a:r>
        </a:p>
      </dsp:txBody>
      <dsp:txXfrm>
        <a:off x="378614" y="886531"/>
        <a:ext cx="2810360" cy="1744948"/>
      </dsp:txXfrm>
    </dsp:sp>
    <dsp:sp modelId="{4D1AF6CE-A9E5-4EBA-BA6B-2183D472E56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2EC2C-3A28-4EEB-9A19-6439B27BE559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Sửa </a:t>
          </a:r>
        </a:p>
      </dsp:txBody>
      <dsp:txXfrm>
        <a:off x="3946203" y="886531"/>
        <a:ext cx="2810360" cy="1744948"/>
      </dsp:txXfrm>
    </dsp:sp>
    <dsp:sp modelId="{67A2FBA7-ECC0-4F3B-9C64-A67EFF4C0847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5926F-937E-4A26-8D0E-481D8A68500C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Xóa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39DE60-EC2D-4BF2-B7C0-A5AA863C3B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A3647-BA95-4C49-ABFB-D38C4CDF60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FDA7-8244-422D-A67A-B25911402DF8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E307A-60AC-4F74-8017-A4C8E4180A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8142A-8669-4B19-A78C-68468F6E06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38B8-52A1-4A55-9AF7-61BB7813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517F5-9605-496B-8DEC-AAAE8B02513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A8F1-8C13-43D1-91B6-56447065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89" y="2873650"/>
            <a:ext cx="5494867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600000" lon="20399999" rev="21180000"/>
            </a:camera>
            <a:lightRig rig="threePt" dir="t"/>
          </a:scene3d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77" y="3023292"/>
            <a:ext cx="5495544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1799953" rev="0"/>
            </a:camera>
            <a:lightRig rig="threePt" dir="t"/>
          </a:scene3d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2869409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21000000" lon="600000" rev="0"/>
            </a:camera>
            <a:lightRig rig="threePt" dir="t"/>
          </a:scene3d>
        </p:spPr>
        <p:txBody>
          <a:bodyPr anchor="ctr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3" y="2997744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8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446C-5E53-6E28-5B09-08A2D23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639200F1-F7F0-419A-AEF5-9B1EDF349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05"/>
            <a:ext cx="12192000" cy="638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906C4-3C5E-7A49-DE71-B7E63E6AE13E}"/>
              </a:ext>
            </a:extLst>
          </p:cNvPr>
          <p:cNvSpPr txBox="1"/>
          <p:nvPr/>
        </p:nvSpPr>
        <p:spPr>
          <a:xfrm>
            <a:off x="2061898" y="2019385"/>
            <a:ext cx="952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TRƯỜNG ĐẠI HỌC SƯ PHẠM THÀNH PHỐ HỒ CHÍ MINH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376A2-6FA2-5C84-B8EB-85A62DA33F19}"/>
              </a:ext>
            </a:extLst>
          </p:cNvPr>
          <p:cNvSpPr txBox="1"/>
          <p:nvPr/>
        </p:nvSpPr>
        <p:spPr>
          <a:xfrm>
            <a:off x="3805428" y="2872212"/>
            <a:ext cx="5495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BÁO CÁO ĐỒ ÁN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22B6-F2C5-F1FD-0DC1-1D2DDC6F06C1}"/>
              </a:ext>
            </a:extLst>
          </p:cNvPr>
          <p:cNvSpPr txBox="1"/>
          <p:nvPr/>
        </p:nvSpPr>
        <p:spPr>
          <a:xfrm>
            <a:off x="3628571" y="3984248"/>
            <a:ext cx="612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GIẢNG VIÊN HƯỚNG DẪN: NGUYỄN VĂN TUẤN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08549-CBAB-BB77-4C6F-68436CB8D234}"/>
              </a:ext>
            </a:extLst>
          </p:cNvPr>
          <p:cNvSpPr txBox="1"/>
          <p:nvPr/>
        </p:nvSpPr>
        <p:spPr>
          <a:xfrm>
            <a:off x="5718629" y="4388701"/>
            <a:ext cx="245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04</a:t>
            </a:r>
          </a:p>
        </p:txBody>
      </p:sp>
    </p:spTree>
    <p:extLst>
      <p:ext uri="{BB962C8B-B14F-4D97-AF65-F5344CB8AC3E}">
        <p14:creationId xmlns:p14="http://schemas.microsoft.com/office/powerpoint/2010/main" val="312517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7B3C55-A6BF-6265-9910-36C7D94C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TRANG CHỦ :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6" name="TextBox 2">
            <a:extLst>
              <a:ext uri="{FF2B5EF4-FFF2-40B4-BE49-F238E27FC236}">
                <a16:creationId xmlns:a16="http://schemas.microsoft.com/office/drawing/2014/main" id="{41AC22CF-7A69-85B1-1737-255BD1894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925901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5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926942-4A71-C59F-05BF-60C0EA5A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517068"/>
            <a:ext cx="10929788" cy="34428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490D4-BF52-7979-AE11-CAF7177E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HEADER+ MENU</a:t>
            </a:r>
          </a:p>
        </p:txBody>
      </p:sp>
    </p:spTree>
    <p:extLst>
      <p:ext uri="{BB962C8B-B14F-4D97-AF65-F5344CB8AC3E}">
        <p14:creationId xmlns:p14="http://schemas.microsoft.com/office/powerpoint/2010/main" val="3749394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98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3287EC-2F4C-F14A-5F54-9315736E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04EAA-86A4-CACA-31D0-B7F018AB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33" y="725714"/>
            <a:ext cx="8613399" cy="52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93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9BBF2-AAB2-A8CA-1D30-DCA8DEA8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Footer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26AAA-F112-0B49-705F-D5C32C0B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09" y="1516434"/>
            <a:ext cx="10905067" cy="1106781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25" name="Oval 19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1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783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58753-244F-1D71-5F37-BAB9724A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latin typeface="+mj-lt"/>
                <a:ea typeface="+mj-ea"/>
                <a:cs typeface="+mj-cs"/>
              </a:rPr>
              <a:t>Tìm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kiếm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sản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phẩm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2B8F3-4144-DB85-5F9F-8E9DB39C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38316"/>
            <a:ext cx="11496821" cy="373646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95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4F8F3-001E-805C-68CB-6CB6C0EFC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F2F6B-841A-1D75-04C6-B957DF6F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Giao </a:t>
            </a:r>
            <a:r>
              <a:rPr lang="en-US" sz="4000" dirty="0" err="1">
                <a:solidFill>
                  <a:schemeClr val="tx1"/>
                </a:solidFill>
              </a:rPr>
              <a:t>diện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chính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của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từng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chủ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đề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39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9E4908-B5D7-74F8-6D3F-BC986DE6A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CE9CE-BFE7-7629-9675-A2ED0134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Chi </a:t>
            </a:r>
            <a:r>
              <a:rPr lang="en-US" sz="4000" dirty="0" err="1">
                <a:solidFill>
                  <a:schemeClr val="tx1"/>
                </a:solidFill>
              </a:rPr>
              <a:t>tiết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sản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phẩm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96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665E65A-8FE9-681D-A517-44985158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latin typeface="+mj-lt"/>
                <a:ea typeface="+mj-ea"/>
                <a:cs typeface="+mj-cs"/>
              </a:rPr>
              <a:t>Giỏ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hàng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CD8EA0E-D35C-E3DA-3647-BC72F1E7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45" y="2277607"/>
            <a:ext cx="10114582" cy="44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4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CAD44-D898-92A6-0CBA-BFBF4A4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Đặt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hàng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thành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công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8D022-1DC4-14BC-A261-37AF138C8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2" r="-1" b="15220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33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7138E-AB78-6BC4-517E-F553069D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Giới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thiệu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Shop</a:t>
            </a:r>
          </a:p>
        </p:txBody>
      </p: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47A4B24-B554-4357-8BEE-94FC352EF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43" y="2509911"/>
            <a:ext cx="837201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9" name="Rectangle 9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bộ hình nền powerpoint thuyết trình về chủ đề hoa lá độc đáo để bạn làm  background cho slide">
            <a:extLst>
              <a:ext uri="{FF2B5EF4-FFF2-40B4-BE49-F238E27FC236}">
                <a16:creationId xmlns:a16="http://schemas.microsoft.com/office/drawing/2014/main" id="{27E1C842-FDBD-F488-3FC1-A45886F2E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3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D9140-13FA-AA97-442D-C3C92354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Đề tài: Quản lý Web bán hoa online</a:t>
            </a:r>
          </a:p>
        </p:txBody>
      </p:sp>
      <p:sp>
        <p:nvSpPr>
          <p:cNvPr id="2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4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4B3A3-B4F8-0E11-2344-78C5B6C1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latin typeface="+mj-lt"/>
                <a:ea typeface="+mj-ea"/>
                <a:cs typeface="+mj-cs"/>
              </a:rPr>
              <a:t>Thông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tin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liên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hệ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2EFBA-7A28-B8FC-C6F5-294CF804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02" y="1573627"/>
            <a:ext cx="9289611" cy="50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91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200" name="Picture 8" descr="Admin Sign on Laptop Icon – Vector Stock Vector - Illustration of  pictogram, manager: 166205404">
            <a:extLst>
              <a:ext uri="{FF2B5EF4-FFF2-40B4-BE49-F238E27FC236}">
                <a16:creationId xmlns:a16="http://schemas.microsoft.com/office/drawing/2014/main" id="{DD3815B5-D486-4FB2-13B5-961088EE4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8908" y="1112293"/>
            <a:ext cx="4633414" cy="4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08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213467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A5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A9AD1-D946-BB26-64DB-E93AFDCC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ĐĂNG NHẬP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5BC7A-D5ED-1255-CC88-7C1DAA90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03300"/>
            <a:ext cx="7188199" cy="36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32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FF73C6-CCCE-3AFA-E4D4-F467CD90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latin typeface="+mj-lt"/>
                <a:ea typeface="+mj-ea"/>
                <a:cs typeface="+mj-cs"/>
              </a:rPr>
              <a:t>TRANG CHỦ</a:t>
            </a:r>
          </a:p>
        </p:txBody>
      </p:sp>
    </p:spTree>
    <p:extLst>
      <p:ext uri="{BB962C8B-B14F-4D97-AF65-F5344CB8AC3E}">
        <p14:creationId xmlns:p14="http://schemas.microsoft.com/office/powerpoint/2010/main" val="350676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2931D-F879-E7FE-157D-1651EA1A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85" y="490824"/>
            <a:ext cx="9446909" cy="604602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3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8C1BCA-247F-4480-B78C-924FEBA5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52A25-6DCC-99DE-F818-E637BC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993913"/>
            <a:ext cx="4013877" cy="40216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chức</a:t>
            </a:r>
            <a:r>
              <a:rPr lang="en-US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năng</a:t>
            </a:r>
            <a:r>
              <a:rPr lang="en-US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chính</a:t>
            </a:r>
            <a:endParaRPr lang="en-US" sz="6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E37057-BDB6-4452-836A-27973D54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A3A707-72D6-4BAB-8187-F8204F4E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8530" y="1774620"/>
            <a:ext cx="3780042" cy="3780042"/>
          </a:xfrm>
          <a:custGeom>
            <a:avLst/>
            <a:gdLst>
              <a:gd name="connsiteX0" fmla="*/ 2054781 w 4109561"/>
              <a:gd name="connsiteY0" fmla="*/ 0 h 4109561"/>
              <a:gd name="connsiteX1" fmla="*/ 4109561 w 4109561"/>
              <a:gd name="connsiteY1" fmla="*/ 2054781 h 4109561"/>
              <a:gd name="connsiteX2" fmla="*/ 2054781 w 4109561"/>
              <a:gd name="connsiteY2" fmla="*/ 4109561 h 4109561"/>
              <a:gd name="connsiteX3" fmla="*/ 0 w 4109561"/>
              <a:gd name="connsiteY3" fmla="*/ 2054781 h 4109561"/>
              <a:gd name="connsiteX4" fmla="*/ 2054781 w 4109561"/>
              <a:gd name="connsiteY4" fmla="*/ 0 h 410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561" h="4109561">
                <a:moveTo>
                  <a:pt x="2054781" y="0"/>
                </a:moveTo>
                <a:cubicBezTo>
                  <a:pt x="3189605" y="0"/>
                  <a:pt x="4109561" y="919957"/>
                  <a:pt x="4109561" y="2054781"/>
                </a:cubicBezTo>
                <a:cubicBezTo>
                  <a:pt x="4109561" y="3189605"/>
                  <a:pt x="3189605" y="4109561"/>
                  <a:pt x="2054781" y="4109561"/>
                </a:cubicBezTo>
                <a:cubicBezTo>
                  <a:pt x="919957" y="4109561"/>
                  <a:pt x="0" y="3189605"/>
                  <a:pt x="0" y="2054781"/>
                </a:cubicBezTo>
                <a:cubicBezTo>
                  <a:pt x="0" y="919957"/>
                  <a:pt x="919957" y="0"/>
                  <a:pt x="2054781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83411D-901F-4574-9926-33415AA9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3450" y="1713004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7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8AB447-A4B7-44D2-A99D-2E39CCFB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7375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E60B1-C05D-AC0B-9F8B-45C03AAF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1200457"/>
            <a:ext cx="3771111" cy="40753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Quản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lý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chủ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đề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sản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phẩm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06CE9D-DF08-4313-8DD2-D81E1D59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55C105DD-77F3-4287-BFFC-B818D6A2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6173F360-EE51-4521-A25E-5869A978B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5414DD3E-CFF7-4BD5-A220-D2F970E5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27190517-FE45-416F-8FE4-7DCF3765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A671D49D-B542-48F6-8659-58E9BC5C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E481E675-7AFA-43FE-9992-A964F7BC0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55B95BBC-B6C8-4343-A351-48F84A00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19DD17FE-BE4B-4643-B60F-5EAA77F1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73D554F-3F0D-4969-8C06-D24F273A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74151414-E46C-4BF0-A630-1D31400AA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1FBE19C0-69DE-489C-9704-81240B4ED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C8E575F5-CB03-436A-BE1E-AD48502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9AE75E9D-C62E-455C-BA30-DE18FA494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CC34A54D-BBB2-4EE0-A8F9-802D52AF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347BC20E-7862-49A8-BCE2-39521B23C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3EF1615E-D362-4BBF-A307-4118B72F3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2EF7D2F7-E167-41F3-ADBF-F6D4B97F4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EB1CB26D-EDEF-4AD8-943C-049BD149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8CB27CB8-B8B6-4C05-9CB1-DF62FE4E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A78DBF5B-2276-4A2A-945F-3E81A93C1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TextBox 2">
            <a:extLst>
              <a:ext uri="{FF2B5EF4-FFF2-40B4-BE49-F238E27FC236}">
                <a16:creationId xmlns:a16="http://schemas.microsoft.com/office/drawing/2014/main" id="{6ABDC6FB-F938-DE02-E71F-1F17BEB0F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481565"/>
              </p:ext>
            </p:extLst>
          </p:nvPr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2439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C60A-B753-0E9D-F730-2F177089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8789" y="-121926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Thêm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loại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sản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phẩm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4705DD-8E60-20E7-260F-61F1730A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987" y="2038222"/>
            <a:ext cx="907937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89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C217D-5271-9BAC-AF76-1937E8D9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43" y="97849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Sửa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loại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sản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phẩm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2D682E-C4CA-7DC2-160D-CC8690AB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73" y="2058634"/>
            <a:ext cx="8910194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9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8D2CE-5658-79DA-0632-EA6BDC17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8057" y="-173154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Xóa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loại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sản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phẩm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9790-C3A5-AE8C-03C1-0D5E9910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43" y="1644410"/>
            <a:ext cx="8926121" cy="4440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446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E6958-8AE7-24E4-A934-F1783ABD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35" y="653143"/>
            <a:ext cx="10247084" cy="46300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Thành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viên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nhóm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:</a:t>
            </a:r>
            <a:b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</a:br>
            <a:b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</a:b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Nguyễn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Văn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Toàn-46.01.104.183</a:t>
            </a:r>
            <a:b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</a:b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Đoàn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Văn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Đức-46.01.104.136</a:t>
            </a:r>
            <a:b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</a:b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Nguyễn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Thị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Huyền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Trâm-46.01.104.187</a:t>
            </a:r>
            <a:b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</a:b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Nguyễn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Đình</a:t>
            </a:r>
            <a: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  <a:cs typeface="Angsana New" panose="020B0502040204020203" pitchFamily="18" charset="-34"/>
              </a:rPr>
              <a:t> Khoa-46.01.104.084</a:t>
            </a:r>
            <a:br>
              <a:rPr lang="en-US" sz="4400" kern="1200" dirty="0">
                <a:solidFill>
                  <a:schemeClr val="tx1"/>
                </a:solidFill>
                <a:latin typeface="Avenir Next LT Pro Light" panose="020B0304020202020204" pitchFamily="34" charset="0"/>
              </a:rPr>
            </a:br>
            <a:endParaRPr lang="en-US" sz="4400" kern="1200" dirty="0">
              <a:solidFill>
                <a:schemeClr val="tx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45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E60B1-C05D-AC0B-9F8B-45C03AAF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2" y="1444764"/>
            <a:ext cx="4512491" cy="403497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Quản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lý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kích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cỡ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sản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phẩm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4" name="TextBox 2">
            <a:extLst>
              <a:ext uri="{FF2B5EF4-FFF2-40B4-BE49-F238E27FC236}">
                <a16:creationId xmlns:a16="http://schemas.microsoft.com/office/drawing/2014/main" id="{6ABDC6FB-F938-DE02-E71F-1F17BEB0FB2E}"/>
              </a:ext>
            </a:extLst>
          </p:cNvPr>
          <p:cNvGraphicFramePr/>
          <p:nvPr/>
        </p:nvGraphicFramePr>
        <p:xfrm>
          <a:off x="6400800" y="382385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001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CB61A-5B46-F5A6-2F05-E945A07C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84" y="118054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Thêm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kích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cỡ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DB6425-1C05-4529-F26A-730175BB2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04" y="1989996"/>
            <a:ext cx="9022274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7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CBC69-1CEA-AF72-82BD-E2929A6F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023" y="-251135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Sửa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kích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cỡ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31BFE0-C8C5-C8BB-4279-3E0095AB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12" y="1751726"/>
            <a:ext cx="950027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1085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13C29-EAA2-908D-1D89-70A1D41D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6712" y="-218994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Xóa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kích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cỡ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DC696E-E54F-3D52-72E3-E2EC3B87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02" y="1863801"/>
            <a:ext cx="944839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01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E60B1-C05D-AC0B-9F8B-45C03AAF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23" y="2074361"/>
            <a:ext cx="3714206" cy="259923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Quản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lý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sản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phẩm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4" name="TextBox 2">
            <a:extLst>
              <a:ext uri="{FF2B5EF4-FFF2-40B4-BE49-F238E27FC236}">
                <a16:creationId xmlns:a16="http://schemas.microsoft.com/office/drawing/2014/main" id="{6ABDC6FB-F938-DE02-E71F-1F17BEB0F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697177"/>
              </p:ext>
            </p:extLst>
          </p:nvPr>
        </p:nvGraphicFramePr>
        <p:xfrm>
          <a:off x="5471886" y="349134"/>
          <a:ext cx="5286895" cy="615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842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4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FE8F7-DBAB-DD02-8F74-D50A04F5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8789" y="-68448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Thêm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sản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phẩm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BFE3C-4E0C-01CC-BE3F-7A6141E1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20" y="1353125"/>
            <a:ext cx="8679022" cy="52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30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1AE11-56B8-4523-0548-E8660153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8789" y="-242837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Sửa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sản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phẩm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50F878-5FC2-F8EE-A7CB-EFB18E57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62" y="1189056"/>
            <a:ext cx="8378674" cy="55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75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95DEE-7844-CB87-1835-D18E20E8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" y="-361714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080808"/>
                </a:solidFill>
              </a:rPr>
              <a:t>Xóa</a:t>
            </a:r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en-US" sz="3600" dirty="0" err="1">
                <a:solidFill>
                  <a:srgbClr val="080808"/>
                </a:solidFill>
              </a:rPr>
              <a:t>sản</a:t>
            </a:r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en-US" sz="3600" dirty="0" err="1">
                <a:solidFill>
                  <a:srgbClr val="080808"/>
                </a:solidFill>
              </a:rPr>
              <a:t>phẩm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20D0B-1252-DC4B-F7BE-C380A0A8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48" y="1171882"/>
            <a:ext cx="9764488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3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E3563-1EA9-76F8-3832-CC4D0914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Quản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lý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tức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132F261-51A8-C107-9109-728556A7F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97059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778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95CBC-7714-C26A-236A-23AC926B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2381" y="-481646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Thêm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tức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C99E4-C756-068F-9CD4-C78A3234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269" y="1141060"/>
            <a:ext cx="8669473" cy="55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2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Freeform: Shape 74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74" name="Right Triangle 7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5" name="Rectangle 78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CF672-69E2-F2A3-6F09-AD1EF984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CHƯƠNG TRÌNH</a:t>
            </a:r>
          </a:p>
        </p:txBody>
      </p:sp>
      <p:pic>
        <p:nvPicPr>
          <p:cNvPr id="7170" name="Picture 2" descr="Trang DEMO CreditScore | Chấm điểm tín dụng &amp; Yêu cầu Vay Nhanh">
            <a:extLst>
              <a:ext uri="{FF2B5EF4-FFF2-40B4-BE49-F238E27FC236}">
                <a16:creationId xmlns:a16="http://schemas.microsoft.com/office/drawing/2014/main" id="{021CC40E-2622-62AA-4CE9-6FA9E14BA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" r="5034" b="-1"/>
          <a:stretch/>
        </p:blipFill>
        <p:spPr bwMode="auto">
          <a:xfrm>
            <a:off x="1296558" y="1539190"/>
            <a:ext cx="5604636" cy="37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33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D6C76-5843-A43C-1375-126D6F1C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3089" y="-323595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Sửa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ti</a:t>
            </a:r>
            <a:r>
              <a:rPr lang="en-US" sz="3600" dirty="0">
                <a:solidFill>
                  <a:srgbClr val="080808"/>
                </a:solidFill>
              </a:rPr>
              <a:t>n </a:t>
            </a:r>
            <a:r>
              <a:rPr lang="en-US" sz="3600" dirty="0" err="1">
                <a:solidFill>
                  <a:srgbClr val="080808"/>
                </a:solidFill>
              </a:rPr>
              <a:t>tức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071D4-E68B-783A-9653-9F7ED371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96" y="1217676"/>
            <a:ext cx="10184369" cy="50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6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05FC4-C4BF-4CE2-730B-BE212919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023" y="-176877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Xóa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tức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95479-B2EE-63BF-9DF6-2CD3918A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94" y="1344214"/>
            <a:ext cx="948822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88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3CE88-471C-6A58-CDF0-824B6DF7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193BA55D-A289-2005-B56C-48A6E8330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98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E8E8F-44C7-3CB3-1992-FA555AF5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6" y="643467"/>
            <a:ext cx="9688808" cy="5571065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25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Hình ảnh cảm ơn thầy cô đã lắng nghe để chèn vào Slide PowerPoint">
            <a:extLst>
              <a:ext uri="{FF2B5EF4-FFF2-40B4-BE49-F238E27FC236}">
                <a16:creationId xmlns:a16="http://schemas.microsoft.com/office/drawing/2014/main" id="{88D110C0-DFAB-78D8-9163-5FCBAE4C1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" r="4" b="810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5526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Poor customer service is killing businesses in Nigeria' | The Guardian  Nigeria News - Nigeria and World News — Business — The Guardian Nigeria  News – Nigeria and World News">
            <a:extLst>
              <a:ext uri="{FF2B5EF4-FFF2-40B4-BE49-F238E27FC236}">
                <a16:creationId xmlns:a16="http://schemas.microsoft.com/office/drawing/2014/main" id="{D8277694-3EDD-7CB1-5A2B-5B0C04BAA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4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339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35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: Shape 39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41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AC919-57FF-D684-0244-A1038346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7200" kern="1200" dirty="0">
                <a:latin typeface="+mj-lt"/>
                <a:ea typeface="+mj-ea"/>
                <a:cs typeface="+mj-cs"/>
              </a:rPr>
            </a:br>
            <a:r>
              <a:rPr lang="en-US" sz="7200" kern="1200" dirty="0">
                <a:latin typeface="+mj-lt"/>
                <a:ea typeface="+mj-ea"/>
                <a:cs typeface="+mj-cs"/>
              </a:rPr>
              <a:t>ĐĂNG KÝ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52963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2B218A37-33F8-C630-9D77-DF8CFC8B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57" y="434824"/>
            <a:ext cx="7912644" cy="6274667"/>
          </a:xfrm>
          <a:prstGeom prst="rect">
            <a:avLst/>
          </a:prstGeom>
          <a:ln>
            <a:noFill/>
          </a:ln>
        </p:spPr>
      </p:pic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09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1A57A-A0B3-0533-112C-E7528B10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2961564"/>
            <a:ext cx="5124734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kern="1200" dirty="0">
                <a:latin typeface="+mj-lt"/>
                <a:ea typeface="+mj-ea"/>
                <a:cs typeface="+mj-cs"/>
              </a:rPr>
              <a:t>ĐĂNG NHẬP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1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85804-4A4A-D182-40E8-340F15B19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30" y="643467"/>
            <a:ext cx="8377540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438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495_Animated title abstract_RVA_v3" id="{3D082EBF-C301-447D-9077-920B2F81C68D}" vid="{B558F01C-E2CE-4C16-9FAB-24D3D9C532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B329F8-706B-44C0-A525-B2E49A120FB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9FBE529-16BE-4E63-BC53-BA34A9F62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AB521D-37D0-4AD3-9CC6-30400254F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title abstract</Template>
  <TotalTime>482</TotalTime>
  <Words>196</Words>
  <Application>Microsoft Office PowerPoint</Application>
  <PresentationFormat>Widescreen</PresentationFormat>
  <Paragraphs>57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Avenir Next LT Pro Light</vt:lpstr>
      <vt:lpstr>Calibri</vt:lpstr>
      <vt:lpstr>Office Theme</vt:lpstr>
      <vt:lpstr>PowerPoint Presentation</vt:lpstr>
      <vt:lpstr>Đề tài: Quản lý Web bán hoa online</vt:lpstr>
      <vt:lpstr>Thành viên nhóm:  Nguyễn Văn Toàn-46.01.104.183 Đoàn Văn Đức-46.01.104.136 Nguyễn Thị Huyền Trâm-46.01.104.187 Nguyễn Đình Khoa-46.01.104.084 </vt:lpstr>
      <vt:lpstr>DEMO CHƯƠNG TRÌNH</vt:lpstr>
      <vt:lpstr>PowerPoint Presentation</vt:lpstr>
      <vt:lpstr> ĐĂNG KÝ</vt:lpstr>
      <vt:lpstr>PowerPoint Presentation</vt:lpstr>
      <vt:lpstr>ĐĂNG NHẬP</vt:lpstr>
      <vt:lpstr>PowerPoint Presentation</vt:lpstr>
      <vt:lpstr>TRANG CHỦ :  </vt:lpstr>
      <vt:lpstr>HEADER+ MENU</vt:lpstr>
      <vt:lpstr>CONTENT</vt:lpstr>
      <vt:lpstr>Footer </vt:lpstr>
      <vt:lpstr>Tìm kiếm sản phẩm</vt:lpstr>
      <vt:lpstr>Giao diện chính của từng chủ đề</vt:lpstr>
      <vt:lpstr>Chi tiết sản phẩm</vt:lpstr>
      <vt:lpstr>Giỏ hàng</vt:lpstr>
      <vt:lpstr>Đặt hàng thành công</vt:lpstr>
      <vt:lpstr>Giới thiệu Shop</vt:lpstr>
      <vt:lpstr>Thông tin liên hệ </vt:lpstr>
      <vt:lpstr>PowerPoint Presentation</vt:lpstr>
      <vt:lpstr>ĐĂNG NHẬP</vt:lpstr>
      <vt:lpstr>TRANG CHỦ</vt:lpstr>
      <vt:lpstr>PowerPoint Presentation</vt:lpstr>
      <vt:lpstr>Các chức năng chính</vt:lpstr>
      <vt:lpstr>Quản lý chủ đề sản phẩm</vt:lpstr>
      <vt:lpstr>Thêm loại sản phẩm</vt:lpstr>
      <vt:lpstr>Sửa loại sản phẩm</vt:lpstr>
      <vt:lpstr>Xóa loại sản phẩm</vt:lpstr>
      <vt:lpstr>Quản lý kích cỡ sản phẩm</vt:lpstr>
      <vt:lpstr>Thêm kích cỡ</vt:lpstr>
      <vt:lpstr>Sửa kích cỡ</vt:lpstr>
      <vt:lpstr>Xóa kích cỡ</vt:lpstr>
      <vt:lpstr>Quản lý sản phẩm</vt:lpstr>
      <vt:lpstr>Thêm sản phẩm</vt:lpstr>
      <vt:lpstr>Sửa sản phẩm</vt:lpstr>
      <vt:lpstr>Xóa sản phẩm</vt:lpstr>
      <vt:lpstr>Quản lý tin tức</vt:lpstr>
      <vt:lpstr>Thêm tin tức</vt:lpstr>
      <vt:lpstr>Sửa tin tức</vt:lpstr>
      <vt:lpstr>Xóa tin tức</vt:lpstr>
      <vt:lpstr>DATABASE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04</dc:title>
  <dc:subject/>
  <dc:creator>Nguyen Thi Huyen  Tram</dc:creator>
  <cp:keywords/>
  <dc:description/>
  <cp:lastModifiedBy>Nguyen Thi Huyen  Tram</cp:lastModifiedBy>
  <cp:revision>2</cp:revision>
  <dcterms:created xsi:type="dcterms:W3CDTF">2022-05-25T07:21:18Z</dcterms:created>
  <dcterms:modified xsi:type="dcterms:W3CDTF">2022-05-25T15:23:50Z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