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55"/>
  </p:notesMasterIdLst>
  <p:sldIdLst>
    <p:sldId id="256" r:id="rId5"/>
    <p:sldId id="301" r:id="rId6"/>
    <p:sldId id="258" r:id="rId7"/>
    <p:sldId id="300" r:id="rId8"/>
    <p:sldId id="302" r:id="rId9"/>
    <p:sldId id="303" r:id="rId10"/>
    <p:sldId id="304" r:id="rId11"/>
    <p:sldId id="305" r:id="rId12"/>
    <p:sldId id="306" r:id="rId13"/>
    <p:sldId id="307" r:id="rId14"/>
    <p:sldId id="308" r:id="rId15"/>
    <p:sldId id="309" r:id="rId16"/>
    <p:sldId id="311" r:id="rId17"/>
    <p:sldId id="336" r:id="rId18"/>
    <p:sldId id="337" r:id="rId19"/>
    <p:sldId id="339" r:id="rId20"/>
    <p:sldId id="340" r:id="rId21"/>
    <p:sldId id="341" r:id="rId22"/>
    <p:sldId id="342" r:id="rId23"/>
    <p:sldId id="343" r:id="rId24"/>
    <p:sldId id="345" r:id="rId25"/>
    <p:sldId id="346" r:id="rId26"/>
    <p:sldId id="347" r:id="rId27"/>
    <p:sldId id="338" r:id="rId28"/>
    <p:sldId id="312" r:id="rId29"/>
    <p:sldId id="310" r:id="rId30"/>
    <p:sldId id="313" r:id="rId31"/>
    <p:sldId id="314" r:id="rId32"/>
    <p:sldId id="315" r:id="rId33"/>
    <p:sldId id="316" r:id="rId34"/>
    <p:sldId id="317" r:id="rId35"/>
    <p:sldId id="318" r:id="rId36"/>
    <p:sldId id="319" r:id="rId37"/>
    <p:sldId id="320" r:id="rId38"/>
    <p:sldId id="348" r:id="rId39"/>
    <p:sldId id="349" r:id="rId40"/>
    <p:sldId id="322" r:id="rId41"/>
    <p:sldId id="321" r:id="rId42"/>
    <p:sldId id="323" r:id="rId43"/>
    <p:sldId id="324" r:id="rId44"/>
    <p:sldId id="325" r:id="rId45"/>
    <p:sldId id="326" r:id="rId46"/>
    <p:sldId id="327" r:id="rId47"/>
    <p:sldId id="328" r:id="rId48"/>
    <p:sldId id="329" r:id="rId49"/>
    <p:sldId id="330" r:id="rId50"/>
    <p:sldId id="331" r:id="rId51"/>
    <p:sldId id="332" r:id="rId52"/>
    <p:sldId id="334" r:id="rId53"/>
    <p:sldId id="33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5934"/>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EA549D7-4274-48CC-BC1A-D3534675573B}">
      <dgm:prSet/>
      <dgm:spPr/>
      <dgm:t>
        <a:bodyPr/>
        <a:lstStyle/>
        <a:p>
          <a:r>
            <a:rPr lang="en-US" dirty="0" err="1"/>
            <a:t>Yêu</a:t>
          </a:r>
          <a:r>
            <a:rPr lang="en-US" dirty="0"/>
            <a:t> </a:t>
          </a:r>
          <a:r>
            <a:rPr lang="en-US" dirty="0" err="1"/>
            <a:t>cầu</a:t>
          </a:r>
          <a:r>
            <a:rPr lang="en-US" dirty="0"/>
            <a:t> </a:t>
          </a:r>
          <a:r>
            <a:rPr lang="en-US" dirty="0" err="1"/>
            <a:t>về</a:t>
          </a:r>
          <a:r>
            <a:rPr lang="en-US" dirty="0"/>
            <a:t> </a:t>
          </a:r>
          <a:r>
            <a:rPr lang="en-US" dirty="0" err="1"/>
            <a:t>thiết</a:t>
          </a:r>
          <a:r>
            <a:rPr lang="en-US" dirty="0"/>
            <a:t> </a:t>
          </a:r>
          <a:r>
            <a:rPr lang="en-US" dirty="0" err="1"/>
            <a:t>bị</a:t>
          </a:r>
          <a:r>
            <a:rPr lang="en-US" dirty="0"/>
            <a:t> </a:t>
          </a:r>
          <a:r>
            <a:rPr lang="en-US" dirty="0" err="1"/>
            <a:t>và</a:t>
          </a:r>
          <a:r>
            <a:rPr lang="en-US" dirty="0"/>
            <a:t> </a:t>
          </a:r>
          <a:r>
            <a:rPr lang="en-US" dirty="0" err="1"/>
            <a:t>phần</a:t>
          </a:r>
          <a:r>
            <a:rPr lang="en-US" dirty="0"/>
            <a:t> </a:t>
          </a:r>
          <a:r>
            <a:rPr lang="en-US" dirty="0" err="1"/>
            <a:t>mềm</a:t>
          </a:r>
          <a:endParaRPr lang="en-US" dirty="0"/>
        </a:p>
      </dgm:t>
    </dgm:pt>
    <dgm:pt modelId="{78563F9B-89B6-4C70-B414-2D77CD284015}" type="parTrans" cxnId="{0A185261-CCB6-4806-AE27-777579CCA6AE}">
      <dgm:prSet/>
      <dgm:spPr/>
      <dgm:t>
        <a:bodyPr/>
        <a:lstStyle/>
        <a:p>
          <a:endParaRPr lang="en-US"/>
        </a:p>
      </dgm:t>
    </dgm:pt>
    <dgm:pt modelId="{E0613AE2-5131-46BE-8016-7B4AFD6022CA}" type="sibTrans" cxnId="{0A185261-CCB6-4806-AE27-777579CCA6AE}">
      <dgm:prSet phldrT="01" phldr="0"/>
      <dgm:spPr/>
      <dgm:t>
        <a:bodyPr/>
        <a:lstStyle/>
        <a:p>
          <a:endParaRPr lang="en-US" dirty="0"/>
        </a:p>
      </dgm:t>
    </dgm:pt>
    <dgm:pt modelId="{BBEA2B22-7A9C-4946-B437-2C636ADC7313}">
      <dgm:prSet/>
      <dgm:spPr/>
      <dgm:t>
        <a:bodyPr/>
        <a:lstStyle/>
        <a:p>
          <a:r>
            <a:rPr lang="en-US" dirty="0" err="1"/>
            <a:t>Yêu</a:t>
          </a:r>
          <a:r>
            <a:rPr lang="en-US" dirty="0"/>
            <a:t> </a:t>
          </a:r>
          <a:r>
            <a:rPr lang="en-US" dirty="0" err="1"/>
            <a:t>cầu</a:t>
          </a:r>
          <a:r>
            <a:rPr lang="en-US" dirty="0"/>
            <a:t> </a:t>
          </a:r>
          <a:r>
            <a:rPr lang="en-US" dirty="0" err="1"/>
            <a:t>về</a:t>
          </a:r>
          <a:r>
            <a:rPr lang="en-US" dirty="0"/>
            <a:t> </a:t>
          </a:r>
          <a:r>
            <a:rPr lang="en-US" dirty="0" err="1"/>
            <a:t>giao</a:t>
          </a:r>
          <a:r>
            <a:rPr lang="en-US" dirty="0"/>
            <a:t> </a:t>
          </a:r>
          <a:r>
            <a:rPr lang="en-US" dirty="0" err="1"/>
            <a:t>diện</a:t>
          </a:r>
          <a:r>
            <a:rPr lang="en-US" dirty="0"/>
            <a:t> </a:t>
          </a:r>
          <a:r>
            <a:rPr lang="en-US" dirty="0" err="1"/>
            <a:t>và</a:t>
          </a:r>
          <a:r>
            <a:rPr lang="en-US" dirty="0"/>
            <a:t> </a:t>
          </a:r>
          <a:r>
            <a:rPr lang="en-US" dirty="0" err="1"/>
            <a:t>chức</a:t>
          </a:r>
          <a:r>
            <a:rPr lang="en-US" dirty="0"/>
            <a:t> </a:t>
          </a:r>
          <a:r>
            <a:rPr lang="en-US" dirty="0" err="1"/>
            <a:t>năng</a:t>
          </a:r>
          <a:r>
            <a:rPr lang="en-US" dirty="0"/>
            <a:t> Website</a:t>
          </a:r>
        </a:p>
      </dgm:t>
    </dgm:pt>
    <dgm:pt modelId="{BFF29A81-E8C9-4AFB-BE4A-A8582D8FB3FD}" type="parTrans" cxnId="{85394E1A-F95A-4761-94B8-F865AE01D8D0}">
      <dgm:prSet/>
      <dgm:spPr/>
      <dgm:t>
        <a:bodyPr/>
        <a:lstStyle/>
        <a:p>
          <a:endParaRPr lang="en-US"/>
        </a:p>
      </dgm:t>
    </dgm:pt>
    <dgm:pt modelId="{C2E1395A-B275-47E8-BC9B-288AF8DC30EC}" type="sibTrans" cxnId="{85394E1A-F95A-4761-94B8-F865AE01D8D0}">
      <dgm:prSet phldrT="02" phldr="0"/>
      <dgm:spPr/>
      <dgm:t>
        <a:bodyPr/>
        <a:lstStyle/>
        <a:p>
          <a:endParaRPr lang="en-US" dirty="0"/>
        </a:p>
      </dgm:t>
    </dgm:pt>
    <dgm:pt modelId="{12CAEDC4-5365-4F15-A687-1F4A58F8BE4E}">
      <dgm:prSet/>
      <dgm:spPr/>
      <dgm:t>
        <a:bodyPr/>
        <a:lstStyle/>
        <a:p>
          <a:r>
            <a:rPr lang="en-US" dirty="0" err="1"/>
            <a:t>Yêu</a:t>
          </a:r>
          <a:r>
            <a:rPr lang="en-US" dirty="0"/>
            <a:t> </a:t>
          </a:r>
          <a:r>
            <a:rPr lang="en-US" dirty="0" err="1"/>
            <a:t>cầu</a:t>
          </a:r>
          <a:r>
            <a:rPr lang="en-US" dirty="0"/>
            <a:t> </a:t>
          </a:r>
          <a:r>
            <a:rPr lang="en-US" dirty="0" err="1"/>
            <a:t>về</a:t>
          </a:r>
          <a:r>
            <a:rPr lang="en-US" dirty="0"/>
            <a:t> </a:t>
          </a:r>
          <a:r>
            <a:rPr lang="en-US" dirty="0" err="1"/>
            <a:t>bảo</a:t>
          </a:r>
          <a:r>
            <a:rPr lang="en-US" dirty="0"/>
            <a:t> </a:t>
          </a:r>
          <a:r>
            <a:rPr lang="en-US" dirty="0" err="1"/>
            <a:t>mật</a:t>
          </a:r>
          <a:endParaRPr lang="en-US" dirty="0"/>
        </a:p>
      </dgm:t>
    </dgm:pt>
    <dgm:pt modelId="{4ECBC469-E2DF-46BC-920F-C88FDE12CD72}" type="parTrans" cxnId="{A1E87F8B-8223-4F32-B81C-0E19BB0F0EEA}">
      <dgm:prSet/>
      <dgm:spPr/>
      <dgm:t>
        <a:bodyPr/>
        <a:lstStyle/>
        <a:p>
          <a:endParaRPr lang="en-US"/>
        </a:p>
      </dgm:t>
    </dgm:pt>
    <dgm:pt modelId="{AFCE8FBA-6EAC-44A8-B55F-FDF49470A574}" type="sibTrans" cxnId="{A1E87F8B-8223-4F32-B81C-0E19BB0F0EEA}">
      <dgm:prSet phldrT="03" phldr="0"/>
      <dgm:spPr/>
      <dgm:t>
        <a:bodyPr/>
        <a:lstStyle/>
        <a:p>
          <a:endParaRPr lang="en-US" dirty="0"/>
        </a:p>
      </dgm:t>
    </dgm:pt>
    <dgm:pt modelId="{3F4689E0-35DB-41FF-9A53-988FE025FB07}" type="pres">
      <dgm:prSet presAssocID="{938AD652-A6FC-48C1-8F8D-64A55245C12B}" presName="hierChild1" presStyleCnt="0">
        <dgm:presLayoutVars>
          <dgm:chPref val="1"/>
          <dgm:dir/>
          <dgm:animOne val="branch"/>
          <dgm:animLvl val="lvl"/>
          <dgm:resizeHandles/>
        </dgm:presLayoutVars>
      </dgm:prSet>
      <dgm:spPr/>
    </dgm:pt>
    <dgm:pt modelId="{EF9AA558-7EDD-44BD-91FC-AD9B3EEEA561}" type="pres">
      <dgm:prSet presAssocID="{BEA549D7-4274-48CC-BC1A-D3534675573B}" presName="hierRoot1" presStyleCnt="0"/>
      <dgm:spPr/>
    </dgm:pt>
    <dgm:pt modelId="{3C7A7F3E-2C86-42F6-801D-3A2DB3FF1AB2}" type="pres">
      <dgm:prSet presAssocID="{BEA549D7-4274-48CC-BC1A-D3534675573B}" presName="composite" presStyleCnt="0"/>
      <dgm:spPr/>
    </dgm:pt>
    <dgm:pt modelId="{4186DC59-44D7-4B59-8D24-B58DBF34216D}" type="pres">
      <dgm:prSet presAssocID="{BEA549D7-4274-48CC-BC1A-D3534675573B}" presName="background" presStyleLbl="node0" presStyleIdx="0" presStyleCnt="3"/>
      <dgm:spPr/>
    </dgm:pt>
    <dgm:pt modelId="{591A0A16-5C25-465F-9F21-438803A18A77}" type="pres">
      <dgm:prSet presAssocID="{BEA549D7-4274-48CC-BC1A-D3534675573B}" presName="text" presStyleLbl="fgAcc0" presStyleIdx="0" presStyleCnt="3">
        <dgm:presLayoutVars>
          <dgm:chPref val="3"/>
        </dgm:presLayoutVars>
      </dgm:prSet>
      <dgm:spPr/>
    </dgm:pt>
    <dgm:pt modelId="{12F2BCF6-B048-4869-AE97-5FAD144F168F}" type="pres">
      <dgm:prSet presAssocID="{BEA549D7-4274-48CC-BC1A-D3534675573B}" presName="hierChild2" presStyleCnt="0"/>
      <dgm:spPr/>
    </dgm:pt>
    <dgm:pt modelId="{B7B17BE8-7FC6-4F81-A1AD-08E3F0684121}" type="pres">
      <dgm:prSet presAssocID="{BBEA2B22-7A9C-4946-B437-2C636ADC7313}" presName="hierRoot1" presStyleCnt="0"/>
      <dgm:spPr/>
    </dgm:pt>
    <dgm:pt modelId="{0AFDC427-966A-48C2-A4FE-2A1D3DBE87E2}" type="pres">
      <dgm:prSet presAssocID="{BBEA2B22-7A9C-4946-B437-2C636ADC7313}" presName="composite" presStyleCnt="0"/>
      <dgm:spPr/>
    </dgm:pt>
    <dgm:pt modelId="{1C04C3F6-EDE3-4C0D-9C42-1B7DB615742B}" type="pres">
      <dgm:prSet presAssocID="{BBEA2B22-7A9C-4946-B437-2C636ADC7313}" presName="background" presStyleLbl="node0" presStyleIdx="1" presStyleCnt="3"/>
      <dgm:spPr/>
    </dgm:pt>
    <dgm:pt modelId="{26FC6DB1-C312-48B6-AEA4-4B4A9ECA6DE5}" type="pres">
      <dgm:prSet presAssocID="{BBEA2B22-7A9C-4946-B437-2C636ADC7313}" presName="text" presStyleLbl="fgAcc0" presStyleIdx="1" presStyleCnt="3">
        <dgm:presLayoutVars>
          <dgm:chPref val="3"/>
        </dgm:presLayoutVars>
      </dgm:prSet>
      <dgm:spPr/>
    </dgm:pt>
    <dgm:pt modelId="{19D1F81B-B789-40D8-B7AB-1EE076759B67}" type="pres">
      <dgm:prSet presAssocID="{BBEA2B22-7A9C-4946-B437-2C636ADC7313}" presName="hierChild2" presStyleCnt="0"/>
      <dgm:spPr/>
    </dgm:pt>
    <dgm:pt modelId="{F35A3B0A-4227-4C6F-B864-DDE7ADC790AC}" type="pres">
      <dgm:prSet presAssocID="{12CAEDC4-5365-4F15-A687-1F4A58F8BE4E}" presName="hierRoot1" presStyleCnt="0"/>
      <dgm:spPr/>
    </dgm:pt>
    <dgm:pt modelId="{ED6443B6-491D-4258-976B-1D7ACDC64E2F}" type="pres">
      <dgm:prSet presAssocID="{12CAEDC4-5365-4F15-A687-1F4A58F8BE4E}" presName="composite" presStyleCnt="0"/>
      <dgm:spPr/>
    </dgm:pt>
    <dgm:pt modelId="{8C1E40B5-FBB3-4C90-8C17-4EA7683A9985}" type="pres">
      <dgm:prSet presAssocID="{12CAEDC4-5365-4F15-A687-1F4A58F8BE4E}" presName="background" presStyleLbl="node0" presStyleIdx="2" presStyleCnt="3"/>
      <dgm:spPr/>
    </dgm:pt>
    <dgm:pt modelId="{E22D38AD-E171-4098-A878-C685572B9315}" type="pres">
      <dgm:prSet presAssocID="{12CAEDC4-5365-4F15-A687-1F4A58F8BE4E}" presName="text" presStyleLbl="fgAcc0" presStyleIdx="2" presStyleCnt="3">
        <dgm:presLayoutVars>
          <dgm:chPref val="3"/>
        </dgm:presLayoutVars>
      </dgm:prSet>
      <dgm:spPr/>
    </dgm:pt>
    <dgm:pt modelId="{7DF4F4E6-6823-457E-BB94-1F5F57DAD11B}" type="pres">
      <dgm:prSet presAssocID="{12CAEDC4-5365-4F15-A687-1F4A58F8BE4E}" presName="hierChild2" presStyleCnt="0"/>
      <dgm:spPr/>
    </dgm:pt>
  </dgm:ptLst>
  <dgm:cxnLst>
    <dgm:cxn modelId="{85394E1A-F95A-4761-94B8-F865AE01D8D0}" srcId="{938AD652-A6FC-48C1-8F8D-64A55245C12B}" destId="{BBEA2B22-7A9C-4946-B437-2C636ADC7313}" srcOrd="1" destOrd="0" parTransId="{BFF29A81-E8C9-4AFB-BE4A-A8582D8FB3FD}" sibTransId="{C2E1395A-B275-47E8-BC9B-288AF8DC30EC}"/>
    <dgm:cxn modelId="{8559303B-54FB-46A4-B399-2CD14A75FF4E}" type="presOf" srcId="{12CAEDC4-5365-4F15-A687-1F4A58F8BE4E}" destId="{E22D38AD-E171-4098-A878-C685572B9315}" srcOrd="0" destOrd="0" presId="urn:microsoft.com/office/officeart/2005/8/layout/hierarchy1"/>
    <dgm:cxn modelId="{0A185261-CCB6-4806-AE27-777579CCA6AE}" srcId="{938AD652-A6FC-48C1-8F8D-64A55245C12B}" destId="{BEA549D7-4274-48CC-BC1A-D3534675573B}" srcOrd="0" destOrd="0" parTransId="{78563F9B-89B6-4C70-B414-2D77CD284015}" sibTransId="{E0613AE2-5131-46BE-8016-7B4AFD6022CA}"/>
    <dgm:cxn modelId="{27D58141-80E3-42B2-873F-CE85B663ECF2}" type="presOf" srcId="{BEA549D7-4274-48CC-BC1A-D3534675573B}" destId="{591A0A16-5C25-465F-9F21-438803A18A77}" srcOrd="0" destOrd="0" presId="urn:microsoft.com/office/officeart/2005/8/layout/hierarchy1"/>
    <dgm:cxn modelId="{A1E87F8B-8223-4F32-B81C-0E19BB0F0EEA}" srcId="{938AD652-A6FC-48C1-8F8D-64A55245C12B}" destId="{12CAEDC4-5365-4F15-A687-1F4A58F8BE4E}" srcOrd="2" destOrd="0" parTransId="{4ECBC469-E2DF-46BC-920F-C88FDE12CD72}" sibTransId="{AFCE8FBA-6EAC-44A8-B55F-FDF49470A574}"/>
    <dgm:cxn modelId="{3D89339D-83AE-4DD0-B1C9-990738262451}" type="presOf" srcId="{938AD652-A6FC-48C1-8F8D-64A55245C12B}" destId="{3F4689E0-35DB-41FF-9A53-988FE025FB07}" srcOrd="0" destOrd="0" presId="urn:microsoft.com/office/officeart/2005/8/layout/hierarchy1"/>
    <dgm:cxn modelId="{4A145CD0-7F07-47DD-80A5-5803BE97CD56}" type="presOf" srcId="{BBEA2B22-7A9C-4946-B437-2C636ADC7313}" destId="{26FC6DB1-C312-48B6-AEA4-4B4A9ECA6DE5}" srcOrd="0" destOrd="0" presId="urn:microsoft.com/office/officeart/2005/8/layout/hierarchy1"/>
    <dgm:cxn modelId="{2942E1E9-FD0F-455E-B344-4B9909900F47}" type="presParOf" srcId="{3F4689E0-35DB-41FF-9A53-988FE025FB07}" destId="{EF9AA558-7EDD-44BD-91FC-AD9B3EEEA561}" srcOrd="0" destOrd="0" presId="urn:microsoft.com/office/officeart/2005/8/layout/hierarchy1"/>
    <dgm:cxn modelId="{D50A0409-D92B-4BA7-BB86-FD965D42F9B4}" type="presParOf" srcId="{EF9AA558-7EDD-44BD-91FC-AD9B3EEEA561}" destId="{3C7A7F3E-2C86-42F6-801D-3A2DB3FF1AB2}" srcOrd="0" destOrd="0" presId="urn:microsoft.com/office/officeart/2005/8/layout/hierarchy1"/>
    <dgm:cxn modelId="{F1AF34C2-BCC6-4B0C-AE6F-04A34EDE773E}" type="presParOf" srcId="{3C7A7F3E-2C86-42F6-801D-3A2DB3FF1AB2}" destId="{4186DC59-44D7-4B59-8D24-B58DBF34216D}" srcOrd="0" destOrd="0" presId="urn:microsoft.com/office/officeart/2005/8/layout/hierarchy1"/>
    <dgm:cxn modelId="{AA63F6A2-3577-4942-AF99-41CD36E8BE95}" type="presParOf" srcId="{3C7A7F3E-2C86-42F6-801D-3A2DB3FF1AB2}" destId="{591A0A16-5C25-465F-9F21-438803A18A77}" srcOrd="1" destOrd="0" presId="urn:microsoft.com/office/officeart/2005/8/layout/hierarchy1"/>
    <dgm:cxn modelId="{4F9BD3FA-5E6D-47D4-BAD3-658817F57D46}" type="presParOf" srcId="{EF9AA558-7EDD-44BD-91FC-AD9B3EEEA561}" destId="{12F2BCF6-B048-4869-AE97-5FAD144F168F}" srcOrd="1" destOrd="0" presId="urn:microsoft.com/office/officeart/2005/8/layout/hierarchy1"/>
    <dgm:cxn modelId="{D1F1D943-8594-4442-B7D0-8517AAD40818}" type="presParOf" srcId="{3F4689E0-35DB-41FF-9A53-988FE025FB07}" destId="{B7B17BE8-7FC6-4F81-A1AD-08E3F0684121}" srcOrd="1" destOrd="0" presId="urn:microsoft.com/office/officeart/2005/8/layout/hierarchy1"/>
    <dgm:cxn modelId="{EB71613B-2B17-4534-95FC-6FF751F478D9}" type="presParOf" srcId="{B7B17BE8-7FC6-4F81-A1AD-08E3F0684121}" destId="{0AFDC427-966A-48C2-A4FE-2A1D3DBE87E2}" srcOrd="0" destOrd="0" presId="urn:microsoft.com/office/officeart/2005/8/layout/hierarchy1"/>
    <dgm:cxn modelId="{DB78C93F-DE41-4F1B-9486-FD3F518DDF56}" type="presParOf" srcId="{0AFDC427-966A-48C2-A4FE-2A1D3DBE87E2}" destId="{1C04C3F6-EDE3-4C0D-9C42-1B7DB615742B}" srcOrd="0" destOrd="0" presId="urn:microsoft.com/office/officeart/2005/8/layout/hierarchy1"/>
    <dgm:cxn modelId="{0A956A89-C44C-4BC2-A6BB-BA123F8C2EEB}" type="presParOf" srcId="{0AFDC427-966A-48C2-A4FE-2A1D3DBE87E2}" destId="{26FC6DB1-C312-48B6-AEA4-4B4A9ECA6DE5}" srcOrd="1" destOrd="0" presId="urn:microsoft.com/office/officeart/2005/8/layout/hierarchy1"/>
    <dgm:cxn modelId="{934AC4DD-EDDB-46AC-A390-7ACBA0EAB66A}" type="presParOf" srcId="{B7B17BE8-7FC6-4F81-A1AD-08E3F0684121}" destId="{19D1F81B-B789-40D8-B7AB-1EE076759B67}" srcOrd="1" destOrd="0" presId="urn:microsoft.com/office/officeart/2005/8/layout/hierarchy1"/>
    <dgm:cxn modelId="{862C2F4D-7C92-4C12-AC4D-48C8881C0726}" type="presParOf" srcId="{3F4689E0-35DB-41FF-9A53-988FE025FB07}" destId="{F35A3B0A-4227-4C6F-B864-DDE7ADC790AC}" srcOrd="2" destOrd="0" presId="urn:microsoft.com/office/officeart/2005/8/layout/hierarchy1"/>
    <dgm:cxn modelId="{E817603B-E9E5-439E-8F76-EC40554A5FA4}" type="presParOf" srcId="{F35A3B0A-4227-4C6F-B864-DDE7ADC790AC}" destId="{ED6443B6-491D-4258-976B-1D7ACDC64E2F}" srcOrd="0" destOrd="0" presId="urn:microsoft.com/office/officeart/2005/8/layout/hierarchy1"/>
    <dgm:cxn modelId="{D623FACB-D79C-43BB-8461-60556479DD75}" type="presParOf" srcId="{ED6443B6-491D-4258-976B-1D7ACDC64E2F}" destId="{8C1E40B5-FBB3-4C90-8C17-4EA7683A9985}" srcOrd="0" destOrd="0" presId="urn:microsoft.com/office/officeart/2005/8/layout/hierarchy1"/>
    <dgm:cxn modelId="{AB298B1E-D170-4C98-A274-56FB42A7C2E6}" type="presParOf" srcId="{ED6443B6-491D-4258-976B-1D7ACDC64E2F}" destId="{E22D38AD-E171-4098-A878-C685572B9315}" srcOrd="1" destOrd="0" presId="urn:microsoft.com/office/officeart/2005/8/layout/hierarchy1"/>
    <dgm:cxn modelId="{A7F0E39B-21DF-457B-9C33-B377FAEF5D3B}" type="presParOf" srcId="{F35A3B0A-4227-4C6F-B864-DDE7ADC790AC}" destId="{7DF4F4E6-6823-457E-BB94-1F5F57DAD11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1F86A6A-DAA1-4131-8E62-7788BC99DA2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C2BB31-4A0F-4EEC-87FB-39BD5B07E376}">
      <dgm:prSet/>
      <dgm:spPr/>
      <dgm:t>
        <a:bodyPr/>
        <a:lstStyle/>
        <a:p>
          <a:r>
            <a:rPr lang="en-US" baseline="0"/>
            <a:t>Liệt kê </a:t>
          </a:r>
          <a:endParaRPr lang="en-US"/>
        </a:p>
      </dgm:t>
    </dgm:pt>
    <dgm:pt modelId="{2D570FE3-A51C-432E-930B-008945DA7CC4}" type="parTrans" cxnId="{20CA1AA8-28CC-45D5-A722-07EF75D0297D}">
      <dgm:prSet/>
      <dgm:spPr/>
      <dgm:t>
        <a:bodyPr/>
        <a:lstStyle/>
        <a:p>
          <a:endParaRPr lang="en-US"/>
        </a:p>
      </dgm:t>
    </dgm:pt>
    <dgm:pt modelId="{865831FD-FE0B-4541-A2C9-D3C9FFDD14E8}" type="sibTrans" cxnId="{20CA1AA8-28CC-45D5-A722-07EF75D0297D}">
      <dgm:prSet/>
      <dgm:spPr/>
      <dgm:t>
        <a:bodyPr/>
        <a:lstStyle/>
        <a:p>
          <a:endParaRPr lang="en-US"/>
        </a:p>
      </dgm:t>
    </dgm:pt>
    <dgm:pt modelId="{53CDE690-A6E5-4ED9-8BBA-F0E001FF8945}">
      <dgm:prSet/>
      <dgm:spPr/>
      <dgm:t>
        <a:bodyPr/>
        <a:lstStyle/>
        <a:p>
          <a:r>
            <a:rPr lang="en-US" baseline="0"/>
            <a:t>Thêm</a:t>
          </a:r>
          <a:endParaRPr lang="en-US"/>
        </a:p>
      </dgm:t>
    </dgm:pt>
    <dgm:pt modelId="{A995F3A1-7D6A-4DB8-A74F-F3D76D9511EA}" type="parTrans" cxnId="{C6AEAADD-1B0A-4612-BECA-A74A7AABE14C}">
      <dgm:prSet/>
      <dgm:spPr/>
      <dgm:t>
        <a:bodyPr/>
        <a:lstStyle/>
        <a:p>
          <a:endParaRPr lang="en-US"/>
        </a:p>
      </dgm:t>
    </dgm:pt>
    <dgm:pt modelId="{B9FA98DF-A1CF-4B38-88BD-0B89D92FE0E5}" type="sibTrans" cxnId="{C6AEAADD-1B0A-4612-BECA-A74A7AABE14C}">
      <dgm:prSet/>
      <dgm:spPr/>
      <dgm:t>
        <a:bodyPr/>
        <a:lstStyle/>
        <a:p>
          <a:endParaRPr lang="en-US"/>
        </a:p>
      </dgm:t>
    </dgm:pt>
    <dgm:pt modelId="{5F8C5AE9-A4A0-4F1D-8E5E-3C9E47BD5E9B}">
      <dgm:prSet/>
      <dgm:spPr/>
      <dgm:t>
        <a:bodyPr/>
        <a:lstStyle/>
        <a:p>
          <a:r>
            <a:rPr lang="en-US" baseline="0"/>
            <a:t>Sửa </a:t>
          </a:r>
          <a:endParaRPr lang="en-US"/>
        </a:p>
      </dgm:t>
    </dgm:pt>
    <dgm:pt modelId="{BD2F84EE-596D-4DE1-898F-50258634A0DD}" type="parTrans" cxnId="{1FF045ED-8259-4D98-8852-B7E94A159DDF}">
      <dgm:prSet/>
      <dgm:spPr/>
      <dgm:t>
        <a:bodyPr/>
        <a:lstStyle/>
        <a:p>
          <a:endParaRPr lang="en-US"/>
        </a:p>
      </dgm:t>
    </dgm:pt>
    <dgm:pt modelId="{6AF805F8-4BDE-47FA-B8CB-09D370A0F84A}" type="sibTrans" cxnId="{1FF045ED-8259-4D98-8852-B7E94A159DDF}">
      <dgm:prSet/>
      <dgm:spPr/>
      <dgm:t>
        <a:bodyPr/>
        <a:lstStyle/>
        <a:p>
          <a:endParaRPr lang="en-US"/>
        </a:p>
      </dgm:t>
    </dgm:pt>
    <dgm:pt modelId="{F9E94131-6CB1-489E-BD29-3E282E8B8842}">
      <dgm:prSet/>
      <dgm:spPr/>
      <dgm:t>
        <a:bodyPr/>
        <a:lstStyle/>
        <a:p>
          <a:r>
            <a:rPr lang="en-US" baseline="0"/>
            <a:t>xóa</a:t>
          </a:r>
          <a:endParaRPr lang="en-US"/>
        </a:p>
      </dgm:t>
    </dgm:pt>
    <dgm:pt modelId="{66058E90-C021-4D24-BAA2-425B9BD3F0A0}" type="parTrans" cxnId="{E3A8AFAC-B1B5-42A9-A0AD-99AB9E901FC6}">
      <dgm:prSet/>
      <dgm:spPr/>
      <dgm:t>
        <a:bodyPr/>
        <a:lstStyle/>
        <a:p>
          <a:endParaRPr lang="en-US"/>
        </a:p>
      </dgm:t>
    </dgm:pt>
    <dgm:pt modelId="{EC0B471E-5C14-4A9D-BB83-D46BA52A17DB}" type="sibTrans" cxnId="{E3A8AFAC-B1B5-42A9-A0AD-99AB9E901FC6}">
      <dgm:prSet/>
      <dgm:spPr/>
      <dgm:t>
        <a:bodyPr/>
        <a:lstStyle/>
        <a:p>
          <a:endParaRPr lang="en-US"/>
        </a:p>
      </dgm:t>
    </dgm:pt>
    <dgm:pt modelId="{70687984-10E3-4837-9B30-12716E69620C}" type="pres">
      <dgm:prSet presAssocID="{C1F86A6A-DAA1-4131-8E62-7788BC99DA2F}" presName="linear" presStyleCnt="0">
        <dgm:presLayoutVars>
          <dgm:animLvl val="lvl"/>
          <dgm:resizeHandles val="exact"/>
        </dgm:presLayoutVars>
      </dgm:prSet>
      <dgm:spPr/>
    </dgm:pt>
    <dgm:pt modelId="{7327235A-3685-48A8-91CA-F1E93170F8B6}" type="pres">
      <dgm:prSet presAssocID="{98C2BB31-4A0F-4EEC-87FB-39BD5B07E376}" presName="parentText" presStyleLbl="node1" presStyleIdx="0" presStyleCnt="4">
        <dgm:presLayoutVars>
          <dgm:chMax val="0"/>
          <dgm:bulletEnabled val="1"/>
        </dgm:presLayoutVars>
      </dgm:prSet>
      <dgm:spPr/>
    </dgm:pt>
    <dgm:pt modelId="{73A08636-5EA2-4609-B914-338520DF0FA3}" type="pres">
      <dgm:prSet presAssocID="{865831FD-FE0B-4541-A2C9-D3C9FFDD14E8}" presName="spacer" presStyleCnt="0"/>
      <dgm:spPr/>
    </dgm:pt>
    <dgm:pt modelId="{9FDEBAD3-B76C-4757-975C-33F6C95CA785}" type="pres">
      <dgm:prSet presAssocID="{53CDE690-A6E5-4ED9-8BBA-F0E001FF8945}" presName="parentText" presStyleLbl="node1" presStyleIdx="1" presStyleCnt="4">
        <dgm:presLayoutVars>
          <dgm:chMax val="0"/>
          <dgm:bulletEnabled val="1"/>
        </dgm:presLayoutVars>
      </dgm:prSet>
      <dgm:spPr/>
    </dgm:pt>
    <dgm:pt modelId="{D96B527A-A53F-4007-A5F1-4C2C6EE7AE3B}" type="pres">
      <dgm:prSet presAssocID="{B9FA98DF-A1CF-4B38-88BD-0B89D92FE0E5}" presName="spacer" presStyleCnt="0"/>
      <dgm:spPr/>
    </dgm:pt>
    <dgm:pt modelId="{CDCC4DC0-A376-47DE-81E1-4D84B0FAD96E}" type="pres">
      <dgm:prSet presAssocID="{5F8C5AE9-A4A0-4F1D-8E5E-3C9E47BD5E9B}" presName="parentText" presStyleLbl="node1" presStyleIdx="2" presStyleCnt="4">
        <dgm:presLayoutVars>
          <dgm:chMax val="0"/>
          <dgm:bulletEnabled val="1"/>
        </dgm:presLayoutVars>
      </dgm:prSet>
      <dgm:spPr/>
    </dgm:pt>
    <dgm:pt modelId="{C4A53092-0368-4DFA-8B8A-9F298F6EF94F}" type="pres">
      <dgm:prSet presAssocID="{6AF805F8-4BDE-47FA-B8CB-09D370A0F84A}" presName="spacer" presStyleCnt="0"/>
      <dgm:spPr/>
    </dgm:pt>
    <dgm:pt modelId="{AF2DAD83-5D47-4AC6-B5EF-20A1F50025FC}" type="pres">
      <dgm:prSet presAssocID="{F9E94131-6CB1-489E-BD29-3E282E8B8842}" presName="parentText" presStyleLbl="node1" presStyleIdx="3" presStyleCnt="4">
        <dgm:presLayoutVars>
          <dgm:chMax val="0"/>
          <dgm:bulletEnabled val="1"/>
        </dgm:presLayoutVars>
      </dgm:prSet>
      <dgm:spPr/>
    </dgm:pt>
  </dgm:ptLst>
  <dgm:cxnLst>
    <dgm:cxn modelId="{6B037204-EE82-49AC-A62E-7CC1E1D63A0C}" type="presOf" srcId="{98C2BB31-4A0F-4EEC-87FB-39BD5B07E376}" destId="{7327235A-3685-48A8-91CA-F1E93170F8B6}" srcOrd="0" destOrd="0" presId="urn:microsoft.com/office/officeart/2005/8/layout/vList2"/>
    <dgm:cxn modelId="{28774C32-637F-48C0-B210-5F92F93D8EE1}" type="presOf" srcId="{5F8C5AE9-A4A0-4F1D-8E5E-3C9E47BD5E9B}" destId="{CDCC4DC0-A376-47DE-81E1-4D84B0FAD96E}" srcOrd="0" destOrd="0" presId="urn:microsoft.com/office/officeart/2005/8/layout/vList2"/>
    <dgm:cxn modelId="{ECD7B25F-CD8F-4BF5-AA2B-512ED93C73B0}" type="presOf" srcId="{C1F86A6A-DAA1-4131-8E62-7788BC99DA2F}" destId="{70687984-10E3-4837-9B30-12716E69620C}" srcOrd="0" destOrd="0" presId="urn:microsoft.com/office/officeart/2005/8/layout/vList2"/>
    <dgm:cxn modelId="{F7EEE59A-93B1-4B22-A415-056428F5406A}" type="presOf" srcId="{53CDE690-A6E5-4ED9-8BBA-F0E001FF8945}" destId="{9FDEBAD3-B76C-4757-975C-33F6C95CA785}" srcOrd="0" destOrd="0" presId="urn:microsoft.com/office/officeart/2005/8/layout/vList2"/>
    <dgm:cxn modelId="{F45FE8A5-E07B-46EA-8623-682CF203CD5D}" type="presOf" srcId="{F9E94131-6CB1-489E-BD29-3E282E8B8842}" destId="{AF2DAD83-5D47-4AC6-B5EF-20A1F50025FC}" srcOrd="0" destOrd="0" presId="urn:microsoft.com/office/officeart/2005/8/layout/vList2"/>
    <dgm:cxn modelId="{20CA1AA8-28CC-45D5-A722-07EF75D0297D}" srcId="{C1F86A6A-DAA1-4131-8E62-7788BC99DA2F}" destId="{98C2BB31-4A0F-4EEC-87FB-39BD5B07E376}" srcOrd="0" destOrd="0" parTransId="{2D570FE3-A51C-432E-930B-008945DA7CC4}" sibTransId="{865831FD-FE0B-4541-A2C9-D3C9FFDD14E8}"/>
    <dgm:cxn modelId="{E3A8AFAC-B1B5-42A9-A0AD-99AB9E901FC6}" srcId="{C1F86A6A-DAA1-4131-8E62-7788BC99DA2F}" destId="{F9E94131-6CB1-489E-BD29-3E282E8B8842}" srcOrd="3" destOrd="0" parTransId="{66058E90-C021-4D24-BAA2-425B9BD3F0A0}" sibTransId="{EC0B471E-5C14-4A9D-BB83-D46BA52A17DB}"/>
    <dgm:cxn modelId="{C6AEAADD-1B0A-4612-BECA-A74A7AABE14C}" srcId="{C1F86A6A-DAA1-4131-8E62-7788BC99DA2F}" destId="{53CDE690-A6E5-4ED9-8BBA-F0E001FF8945}" srcOrd="1" destOrd="0" parTransId="{A995F3A1-7D6A-4DB8-A74F-F3D76D9511EA}" sibTransId="{B9FA98DF-A1CF-4B38-88BD-0B89D92FE0E5}"/>
    <dgm:cxn modelId="{1FF045ED-8259-4D98-8852-B7E94A159DDF}" srcId="{C1F86A6A-DAA1-4131-8E62-7788BC99DA2F}" destId="{5F8C5AE9-A4A0-4F1D-8E5E-3C9E47BD5E9B}" srcOrd="2" destOrd="0" parTransId="{BD2F84EE-596D-4DE1-898F-50258634A0DD}" sibTransId="{6AF805F8-4BDE-47FA-B8CB-09D370A0F84A}"/>
    <dgm:cxn modelId="{C4C45CD0-D885-46DF-88E1-C85AD60C2D5D}" type="presParOf" srcId="{70687984-10E3-4837-9B30-12716E69620C}" destId="{7327235A-3685-48A8-91CA-F1E93170F8B6}" srcOrd="0" destOrd="0" presId="urn:microsoft.com/office/officeart/2005/8/layout/vList2"/>
    <dgm:cxn modelId="{85E63B84-1A01-42F3-B421-AF8573D66B05}" type="presParOf" srcId="{70687984-10E3-4837-9B30-12716E69620C}" destId="{73A08636-5EA2-4609-B914-338520DF0FA3}" srcOrd="1" destOrd="0" presId="urn:microsoft.com/office/officeart/2005/8/layout/vList2"/>
    <dgm:cxn modelId="{31074B0A-A947-4921-92A8-3C644A434A4F}" type="presParOf" srcId="{70687984-10E3-4837-9B30-12716E69620C}" destId="{9FDEBAD3-B76C-4757-975C-33F6C95CA785}" srcOrd="2" destOrd="0" presId="urn:microsoft.com/office/officeart/2005/8/layout/vList2"/>
    <dgm:cxn modelId="{50409ACB-6A9A-4468-B363-6D0767D48BA9}" type="presParOf" srcId="{70687984-10E3-4837-9B30-12716E69620C}" destId="{D96B527A-A53F-4007-A5F1-4C2C6EE7AE3B}" srcOrd="3" destOrd="0" presId="urn:microsoft.com/office/officeart/2005/8/layout/vList2"/>
    <dgm:cxn modelId="{50350267-F39E-4902-B9AF-5BD8BAA017A2}" type="presParOf" srcId="{70687984-10E3-4837-9B30-12716E69620C}" destId="{CDCC4DC0-A376-47DE-81E1-4D84B0FAD96E}" srcOrd="4" destOrd="0" presId="urn:microsoft.com/office/officeart/2005/8/layout/vList2"/>
    <dgm:cxn modelId="{766A4674-725A-44E3-B653-FA34F4ABDEBD}" type="presParOf" srcId="{70687984-10E3-4837-9B30-12716E69620C}" destId="{C4A53092-0368-4DFA-8B8A-9F298F6EF94F}" srcOrd="5" destOrd="0" presId="urn:microsoft.com/office/officeart/2005/8/layout/vList2"/>
    <dgm:cxn modelId="{147B5E96-31EB-49C3-9497-F6A846311114}" type="presParOf" srcId="{70687984-10E3-4837-9B30-12716E69620C}" destId="{AF2DAD83-5D47-4AC6-B5EF-20A1F50025F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22C6EAD-73DA-4D9A-9656-54895952583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58EC2EE-657A-4F3D-85A2-173AA1775876}">
      <dgm:prSet/>
      <dgm:spPr/>
      <dgm:t>
        <a:bodyPr/>
        <a:lstStyle/>
        <a:p>
          <a:r>
            <a:rPr lang="en-US" dirty="0" err="1"/>
            <a:t>Xem</a:t>
          </a:r>
          <a:r>
            <a:rPr lang="en-US" dirty="0"/>
            <a:t> </a:t>
          </a:r>
          <a:r>
            <a:rPr lang="en-US" dirty="0" err="1"/>
            <a:t>thông</a:t>
          </a:r>
          <a:r>
            <a:rPr lang="en-US" dirty="0"/>
            <a:t> tin </a:t>
          </a:r>
          <a:r>
            <a:rPr lang="en-US" dirty="0" err="1"/>
            <a:t>và</a:t>
          </a:r>
          <a:r>
            <a:rPr lang="en-US" dirty="0"/>
            <a:t> </a:t>
          </a:r>
          <a:r>
            <a:rPr lang="en-US" dirty="0" err="1"/>
            <a:t>tổng</a:t>
          </a:r>
          <a:r>
            <a:rPr lang="en-US" dirty="0"/>
            <a:t> </a:t>
          </a:r>
          <a:r>
            <a:rPr lang="en-US" dirty="0" err="1"/>
            <a:t>tiền</a:t>
          </a:r>
          <a:r>
            <a:rPr lang="en-US" dirty="0"/>
            <a:t> </a:t>
          </a:r>
          <a:r>
            <a:rPr lang="en-US" dirty="0" err="1"/>
            <a:t>đã</a:t>
          </a:r>
          <a:r>
            <a:rPr lang="en-US" dirty="0"/>
            <a:t> </a:t>
          </a:r>
          <a:r>
            <a:rPr lang="en-US" dirty="0" err="1"/>
            <a:t>mua</a:t>
          </a:r>
          <a:r>
            <a:rPr lang="en-US" dirty="0"/>
            <a:t> </a:t>
          </a:r>
          <a:r>
            <a:rPr lang="en-US" dirty="0" err="1"/>
            <a:t>của</a:t>
          </a:r>
          <a:r>
            <a:rPr lang="en-US" dirty="0"/>
            <a:t> </a:t>
          </a:r>
          <a:r>
            <a:rPr lang="en-US" dirty="0" err="1"/>
            <a:t>khách</a:t>
          </a:r>
          <a:r>
            <a:rPr lang="en-US" dirty="0"/>
            <a:t> </a:t>
          </a:r>
          <a:r>
            <a:rPr lang="en-US" dirty="0" err="1"/>
            <a:t>hàng</a:t>
          </a:r>
          <a:endParaRPr lang="en-US" dirty="0"/>
        </a:p>
      </dgm:t>
    </dgm:pt>
    <dgm:pt modelId="{B1751DDD-E57E-4FC8-81F0-97009521B59C}" type="parTrans" cxnId="{7CEFECDB-0B45-4F43-8F6B-9DDE9F9267DA}">
      <dgm:prSet/>
      <dgm:spPr/>
      <dgm:t>
        <a:bodyPr/>
        <a:lstStyle/>
        <a:p>
          <a:endParaRPr lang="en-US"/>
        </a:p>
      </dgm:t>
    </dgm:pt>
    <dgm:pt modelId="{1612E512-E7E5-40AC-9FC6-E06F1D34F118}" type="sibTrans" cxnId="{7CEFECDB-0B45-4F43-8F6B-9DDE9F9267DA}">
      <dgm:prSet/>
      <dgm:spPr/>
      <dgm:t>
        <a:bodyPr/>
        <a:lstStyle/>
        <a:p>
          <a:endParaRPr lang="en-US"/>
        </a:p>
      </dgm:t>
    </dgm:pt>
    <dgm:pt modelId="{174544C6-1F18-4CBC-9E5E-C1BCB15EA46A}">
      <dgm:prSet/>
      <dgm:spPr/>
      <dgm:t>
        <a:bodyPr/>
        <a:lstStyle/>
        <a:p>
          <a:r>
            <a:rPr lang="en-US"/>
            <a:t>Xem chi tiết những sản phẩm đã mua của khách hàng</a:t>
          </a:r>
        </a:p>
      </dgm:t>
    </dgm:pt>
    <dgm:pt modelId="{E9125AB1-FC4D-4136-AA00-15E896A895A2}" type="parTrans" cxnId="{47502284-0867-4E04-9B05-B66EF2A10CB2}">
      <dgm:prSet/>
      <dgm:spPr/>
      <dgm:t>
        <a:bodyPr/>
        <a:lstStyle/>
        <a:p>
          <a:endParaRPr lang="en-US"/>
        </a:p>
      </dgm:t>
    </dgm:pt>
    <dgm:pt modelId="{9CCFAC6E-BFB0-4465-8D26-EBAF78E78488}" type="sibTrans" cxnId="{47502284-0867-4E04-9B05-B66EF2A10CB2}">
      <dgm:prSet/>
      <dgm:spPr/>
      <dgm:t>
        <a:bodyPr/>
        <a:lstStyle/>
        <a:p>
          <a:endParaRPr lang="en-US"/>
        </a:p>
      </dgm:t>
    </dgm:pt>
    <dgm:pt modelId="{8EAAFFFA-3555-4E2E-954A-668F31A9DF6B}" type="pres">
      <dgm:prSet presAssocID="{422C6EAD-73DA-4D9A-9656-54895952583D}" presName="diagram" presStyleCnt="0">
        <dgm:presLayoutVars>
          <dgm:dir/>
          <dgm:resizeHandles val="exact"/>
        </dgm:presLayoutVars>
      </dgm:prSet>
      <dgm:spPr/>
    </dgm:pt>
    <dgm:pt modelId="{32544234-3C01-4F7B-A051-D0D47A2295AD}" type="pres">
      <dgm:prSet presAssocID="{058EC2EE-657A-4F3D-85A2-173AA1775876}" presName="node" presStyleLbl="node1" presStyleIdx="0" presStyleCnt="2">
        <dgm:presLayoutVars>
          <dgm:bulletEnabled val="1"/>
        </dgm:presLayoutVars>
      </dgm:prSet>
      <dgm:spPr/>
    </dgm:pt>
    <dgm:pt modelId="{E109834A-2B09-4D8E-A12D-C960A01FC04F}" type="pres">
      <dgm:prSet presAssocID="{1612E512-E7E5-40AC-9FC6-E06F1D34F118}" presName="sibTrans" presStyleCnt="0"/>
      <dgm:spPr/>
    </dgm:pt>
    <dgm:pt modelId="{84BF3171-AE62-471B-B469-E858CD4DFDD1}" type="pres">
      <dgm:prSet presAssocID="{174544C6-1F18-4CBC-9E5E-C1BCB15EA46A}" presName="node" presStyleLbl="node1" presStyleIdx="1" presStyleCnt="2">
        <dgm:presLayoutVars>
          <dgm:bulletEnabled val="1"/>
        </dgm:presLayoutVars>
      </dgm:prSet>
      <dgm:spPr/>
    </dgm:pt>
  </dgm:ptLst>
  <dgm:cxnLst>
    <dgm:cxn modelId="{E3E63719-1D14-4055-B38E-A9E2238B51A4}" type="presOf" srcId="{174544C6-1F18-4CBC-9E5E-C1BCB15EA46A}" destId="{84BF3171-AE62-471B-B469-E858CD4DFDD1}" srcOrd="0" destOrd="0" presId="urn:microsoft.com/office/officeart/2005/8/layout/default"/>
    <dgm:cxn modelId="{AB7ABC81-3038-4C9F-BB78-7FFC44C04353}" type="presOf" srcId="{058EC2EE-657A-4F3D-85A2-173AA1775876}" destId="{32544234-3C01-4F7B-A051-D0D47A2295AD}" srcOrd="0" destOrd="0" presId="urn:microsoft.com/office/officeart/2005/8/layout/default"/>
    <dgm:cxn modelId="{47502284-0867-4E04-9B05-B66EF2A10CB2}" srcId="{422C6EAD-73DA-4D9A-9656-54895952583D}" destId="{174544C6-1F18-4CBC-9E5E-C1BCB15EA46A}" srcOrd="1" destOrd="0" parTransId="{E9125AB1-FC4D-4136-AA00-15E896A895A2}" sibTransId="{9CCFAC6E-BFB0-4465-8D26-EBAF78E78488}"/>
    <dgm:cxn modelId="{0075E7CC-6EF1-400C-B5A7-0E3B18449EF1}" type="presOf" srcId="{422C6EAD-73DA-4D9A-9656-54895952583D}" destId="{8EAAFFFA-3555-4E2E-954A-668F31A9DF6B}" srcOrd="0" destOrd="0" presId="urn:microsoft.com/office/officeart/2005/8/layout/default"/>
    <dgm:cxn modelId="{7CEFECDB-0B45-4F43-8F6B-9DDE9F9267DA}" srcId="{422C6EAD-73DA-4D9A-9656-54895952583D}" destId="{058EC2EE-657A-4F3D-85A2-173AA1775876}" srcOrd="0" destOrd="0" parTransId="{B1751DDD-E57E-4FC8-81F0-97009521B59C}" sibTransId="{1612E512-E7E5-40AC-9FC6-E06F1D34F118}"/>
    <dgm:cxn modelId="{4A5C5728-EBBD-4794-8934-C08EBE43E3C6}" type="presParOf" srcId="{8EAAFFFA-3555-4E2E-954A-668F31A9DF6B}" destId="{32544234-3C01-4F7B-A051-D0D47A2295AD}" srcOrd="0" destOrd="0" presId="urn:microsoft.com/office/officeart/2005/8/layout/default"/>
    <dgm:cxn modelId="{8F6CFBCB-0A15-4458-8C60-785F05C68F21}" type="presParOf" srcId="{8EAAFFFA-3555-4E2E-954A-668F31A9DF6B}" destId="{E109834A-2B09-4D8E-A12D-C960A01FC04F}" srcOrd="1" destOrd="0" presId="urn:microsoft.com/office/officeart/2005/8/layout/default"/>
    <dgm:cxn modelId="{CD856F40-D4B6-470D-9AEA-D6E1D6D32201}" type="presParOf" srcId="{8EAAFFFA-3555-4E2E-954A-668F31A9DF6B}" destId="{84BF3171-AE62-471B-B469-E858CD4DFDD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B02749-2E1B-4E1A-996F-A8DDE844F55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C1D0D5-54DE-488D-9B18-4456673F3B8B}">
      <dgm:prSet/>
      <dgm:spPr/>
      <dgm:t>
        <a:bodyPr/>
        <a:lstStyle/>
        <a:p>
          <a:r>
            <a:rPr lang="en-US" baseline="0"/>
            <a:t>Liệt kê</a:t>
          </a:r>
          <a:endParaRPr lang="en-US"/>
        </a:p>
      </dgm:t>
    </dgm:pt>
    <dgm:pt modelId="{D4826F59-9A4C-42E6-9530-EB36DC867A42}" type="parTrans" cxnId="{75A50712-095F-440F-B8D4-7263E5171CF5}">
      <dgm:prSet/>
      <dgm:spPr/>
      <dgm:t>
        <a:bodyPr/>
        <a:lstStyle/>
        <a:p>
          <a:endParaRPr lang="en-US"/>
        </a:p>
      </dgm:t>
    </dgm:pt>
    <dgm:pt modelId="{EFF06898-DF2A-497F-958C-406C2DB23DFA}" type="sibTrans" cxnId="{75A50712-095F-440F-B8D4-7263E5171CF5}">
      <dgm:prSet/>
      <dgm:spPr/>
      <dgm:t>
        <a:bodyPr/>
        <a:lstStyle/>
        <a:p>
          <a:endParaRPr lang="en-US"/>
        </a:p>
      </dgm:t>
    </dgm:pt>
    <dgm:pt modelId="{CE261E5B-D8EE-4E58-8514-EAFBF85638DA}">
      <dgm:prSet/>
      <dgm:spPr/>
      <dgm:t>
        <a:bodyPr/>
        <a:lstStyle/>
        <a:p>
          <a:r>
            <a:rPr lang="en-US" baseline="0" dirty="0" err="1"/>
            <a:t>Thêm</a:t>
          </a:r>
          <a:r>
            <a:rPr lang="en-US" baseline="0" dirty="0"/>
            <a:t> </a:t>
          </a:r>
          <a:endParaRPr lang="en-US" dirty="0"/>
        </a:p>
      </dgm:t>
    </dgm:pt>
    <dgm:pt modelId="{97291202-86E4-4109-B7F2-1BD1259A623E}" type="parTrans" cxnId="{B83B8BA4-A1CA-45BF-85CF-F50220A6D6F5}">
      <dgm:prSet/>
      <dgm:spPr/>
      <dgm:t>
        <a:bodyPr/>
        <a:lstStyle/>
        <a:p>
          <a:endParaRPr lang="en-US"/>
        </a:p>
      </dgm:t>
    </dgm:pt>
    <dgm:pt modelId="{1DD9DC04-64D9-4C3D-A512-E161C3A7298A}" type="sibTrans" cxnId="{B83B8BA4-A1CA-45BF-85CF-F50220A6D6F5}">
      <dgm:prSet/>
      <dgm:spPr/>
      <dgm:t>
        <a:bodyPr/>
        <a:lstStyle/>
        <a:p>
          <a:endParaRPr lang="en-US"/>
        </a:p>
      </dgm:t>
    </dgm:pt>
    <dgm:pt modelId="{706983E9-3D15-4AEB-AF11-DA2BA0DA0E17}">
      <dgm:prSet/>
      <dgm:spPr/>
      <dgm:t>
        <a:bodyPr/>
        <a:lstStyle/>
        <a:p>
          <a:r>
            <a:rPr lang="en-US" baseline="0"/>
            <a:t>Sửa </a:t>
          </a:r>
          <a:endParaRPr lang="en-US"/>
        </a:p>
      </dgm:t>
    </dgm:pt>
    <dgm:pt modelId="{BF5804E7-59B0-44BC-BBA1-87BF498DC34F}" type="parTrans" cxnId="{A5FA8CA1-57B6-4494-AEED-287E5D86A72C}">
      <dgm:prSet/>
      <dgm:spPr/>
      <dgm:t>
        <a:bodyPr/>
        <a:lstStyle/>
        <a:p>
          <a:endParaRPr lang="en-US"/>
        </a:p>
      </dgm:t>
    </dgm:pt>
    <dgm:pt modelId="{8C216224-08AE-40D1-9FA4-BF8C85BE300F}" type="sibTrans" cxnId="{A5FA8CA1-57B6-4494-AEED-287E5D86A72C}">
      <dgm:prSet/>
      <dgm:spPr/>
      <dgm:t>
        <a:bodyPr/>
        <a:lstStyle/>
        <a:p>
          <a:endParaRPr lang="en-US"/>
        </a:p>
      </dgm:t>
    </dgm:pt>
    <dgm:pt modelId="{244B2AF6-04AC-42E3-B7D7-0F5137692D1F}">
      <dgm:prSet/>
      <dgm:spPr/>
      <dgm:t>
        <a:bodyPr/>
        <a:lstStyle/>
        <a:p>
          <a:r>
            <a:rPr lang="en-US" baseline="0"/>
            <a:t>xóa</a:t>
          </a:r>
          <a:endParaRPr lang="en-US"/>
        </a:p>
      </dgm:t>
    </dgm:pt>
    <dgm:pt modelId="{9B5E58A2-6566-4F1A-90D1-74460140719C}" type="parTrans" cxnId="{A1BD2701-148A-43D2-A587-C345565BC637}">
      <dgm:prSet/>
      <dgm:spPr/>
      <dgm:t>
        <a:bodyPr/>
        <a:lstStyle/>
        <a:p>
          <a:endParaRPr lang="en-US"/>
        </a:p>
      </dgm:t>
    </dgm:pt>
    <dgm:pt modelId="{D9E42469-E291-4ECA-A571-92A3188657A5}" type="sibTrans" cxnId="{A1BD2701-148A-43D2-A587-C345565BC637}">
      <dgm:prSet/>
      <dgm:spPr/>
      <dgm:t>
        <a:bodyPr/>
        <a:lstStyle/>
        <a:p>
          <a:endParaRPr lang="en-US"/>
        </a:p>
      </dgm:t>
    </dgm:pt>
    <dgm:pt modelId="{B3115709-3C3D-4B43-89DB-179E3CA265E1}" type="pres">
      <dgm:prSet presAssocID="{80B02749-2E1B-4E1A-996F-A8DDE844F55D}" presName="linear" presStyleCnt="0">
        <dgm:presLayoutVars>
          <dgm:animLvl val="lvl"/>
          <dgm:resizeHandles val="exact"/>
        </dgm:presLayoutVars>
      </dgm:prSet>
      <dgm:spPr/>
    </dgm:pt>
    <dgm:pt modelId="{63D08D26-A183-4885-B619-F968ABEDCCCA}" type="pres">
      <dgm:prSet presAssocID="{81C1D0D5-54DE-488D-9B18-4456673F3B8B}" presName="parentText" presStyleLbl="node1" presStyleIdx="0" presStyleCnt="4">
        <dgm:presLayoutVars>
          <dgm:chMax val="0"/>
          <dgm:bulletEnabled val="1"/>
        </dgm:presLayoutVars>
      </dgm:prSet>
      <dgm:spPr/>
    </dgm:pt>
    <dgm:pt modelId="{CE1823C7-72C2-4AF2-9CDC-13D7074E0AC6}" type="pres">
      <dgm:prSet presAssocID="{EFF06898-DF2A-497F-958C-406C2DB23DFA}" presName="spacer" presStyleCnt="0"/>
      <dgm:spPr/>
    </dgm:pt>
    <dgm:pt modelId="{4265ECCD-A65B-4665-A596-4CF7830AFA77}" type="pres">
      <dgm:prSet presAssocID="{CE261E5B-D8EE-4E58-8514-EAFBF85638DA}" presName="parentText" presStyleLbl="node1" presStyleIdx="1" presStyleCnt="4">
        <dgm:presLayoutVars>
          <dgm:chMax val="0"/>
          <dgm:bulletEnabled val="1"/>
        </dgm:presLayoutVars>
      </dgm:prSet>
      <dgm:spPr/>
    </dgm:pt>
    <dgm:pt modelId="{5EEF005B-AA47-4F7B-A66C-3EF2747A015A}" type="pres">
      <dgm:prSet presAssocID="{1DD9DC04-64D9-4C3D-A512-E161C3A7298A}" presName="spacer" presStyleCnt="0"/>
      <dgm:spPr/>
    </dgm:pt>
    <dgm:pt modelId="{E3C33F6A-83C3-43B4-84F2-F29062300B51}" type="pres">
      <dgm:prSet presAssocID="{706983E9-3D15-4AEB-AF11-DA2BA0DA0E17}" presName="parentText" presStyleLbl="node1" presStyleIdx="2" presStyleCnt="4">
        <dgm:presLayoutVars>
          <dgm:chMax val="0"/>
          <dgm:bulletEnabled val="1"/>
        </dgm:presLayoutVars>
      </dgm:prSet>
      <dgm:spPr/>
    </dgm:pt>
    <dgm:pt modelId="{D8D7CBA9-E5FD-462C-A149-F6C8028D72DB}" type="pres">
      <dgm:prSet presAssocID="{8C216224-08AE-40D1-9FA4-BF8C85BE300F}" presName="spacer" presStyleCnt="0"/>
      <dgm:spPr/>
    </dgm:pt>
    <dgm:pt modelId="{81C92E3D-C6D6-41ED-B485-3FA2CB17B8CE}" type="pres">
      <dgm:prSet presAssocID="{244B2AF6-04AC-42E3-B7D7-0F5137692D1F}" presName="parentText" presStyleLbl="node1" presStyleIdx="3" presStyleCnt="4">
        <dgm:presLayoutVars>
          <dgm:chMax val="0"/>
          <dgm:bulletEnabled val="1"/>
        </dgm:presLayoutVars>
      </dgm:prSet>
      <dgm:spPr/>
    </dgm:pt>
  </dgm:ptLst>
  <dgm:cxnLst>
    <dgm:cxn modelId="{A1BD2701-148A-43D2-A587-C345565BC637}" srcId="{80B02749-2E1B-4E1A-996F-A8DDE844F55D}" destId="{244B2AF6-04AC-42E3-B7D7-0F5137692D1F}" srcOrd="3" destOrd="0" parTransId="{9B5E58A2-6566-4F1A-90D1-74460140719C}" sibTransId="{D9E42469-E291-4ECA-A571-92A3188657A5}"/>
    <dgm:cxn modelId="{75A50712-095F-440F-B8D4-7263E5171CF5}" srcId="{80B02749-2E1B-4E1A-996F-A8DDE844F55D}" destId="{81C1D0D5-54DE-488D-9B18-4456673F3B8B}" srcOrd="0" destOrd="0" parTransId="{D4826F59-9A4C-42E6-9530-EB36DC867A42}" sibTransId="{EFF06898-DF2A-497F-958C-406C2DB23DFA}"/>
    <dgm:cxn modelId="{08ADA429-F60C-4590-891D-1561ED438141}" type="presOf" srcId="{81C1D0D5-54DE-488D-9B18-4456673F3B8B}" destId="{63D08D26-A183-4885-B619-F968ABEDCCCA}" srcOrd="0" destOrd="0" presId="urn:microsoft.com/office/officeart/2005/8/layout/vList2"/>
    <dgm:cxn modelId="{A5FA8CA1-57B6-4494-AEED-287E5D86A72C}" srcId="{80B02749-2E1B-4E1A-996F-A8DDE844F55D}" destId="{706983E9-3D15-4AEB-AF11-DA2BA0DA0E17}" srcOrd="2" destOrd="0" parTransId="{BF5804E7-59B0-44BC-BBA1-87BF498DC34F}" sibTransId="{8C216224-08AE-40D1-9FA4-BF8C85BE300F}"/>
    <dgm:cxn modelId="{B83B8BA4-A1CA-45BF-85CF-F50220A6D6F5}" srcId="{80B02749-2E1B-4E1A-996F-A8DDE844F55D}" destId="{CE261E5B-D8EE-4E58-8514-EAFBF85638DA}" srcOrd="1" destOrd="0" parTransId="{97291202-86E4-4109-B7F2-1BD1259A623E}" sibTransId="{1DD9DC04-64D9-4C3D-A512-E161C3A7298A}"/>
    <dgm:cxn modelId="{3B76B4C5-A0B5-44A9-A92A-296696A7C482}" type="presOf" srcId="{80B02749-2E1B-4E1A-996F-A8DDE844F55D}" destId="{B3115709-3C3D-4B43-89DB-179E3CA265E1}" srcOrd="0" destOrd="0" presId="urn:microsoft.com/office/officeart/2005/8/layout/vList2"/>
    <dgm:cxn modelId="{71FFB4E4-A581-4ABF-A301-5ACCFBC7D90C}" type="presOf" srcId="{CE261E5B-D8EE-4E58-8514-EAFBF85638DA}" destId="{4265ECCD-A65B-4665-A596-4CF7830AFA77}" srcOrd="0" destOrd="0" presId="urn:microsoft.com/office/officeart/2005/8/layout/vList2"/>
    <dgm:cxn modelId="{D40F4CFA-5B4C-4804-9A6E-BBAA78E3769E}" type="presOf" srcId="{244B2AF6-04AC-42E3-B7D7-0F5137692D1F}" destId="{81C92E3D-C6D6-41ED-B485-3FA2CB17B8CE}" srcOrd="0" destOrd="0" presId="urn:microsoft.com/office/officeart/2005/8/layout/vList2"/>
    <dgm:cxn modelId="{739970FE-6716-4765-84E2-491FCD7CFA7B}" type="presOf" srcId="{706983E9-3D15-4AEB-AF11-DA2BA0DA0E17}" destId="{E3C33F6A-83C3-43B4-84F2-F29062300B51}" srcOrd="0" destOrd="0" presId="urn:microsoft.com/office/officeart/2005/8/layout/vList2"/>
    <dgm:cxn modelId="{8B26762F-690D-4109-972D-904EAF40BD47}" type="presParOf" srcId="{B3115709-3C3D-4B43-89DB-179E3CA265E1}" destId="{63D08D26-A183-4885-B619-F968ABEDCCCA}" srcOrd="0" destOrd="0" presId="urn:microsoft.com/office/officeart/2005/8/layout/vList2"/>
    <dgm:cxn modelId="{75DEC215-C691-4E8A-8F15-316ED2723946}" type="presParOf" srcId="{B3115709-3C3D-4B43-89DB-179E3CA265E1}" destId="{CE1823C7-72C2-4AF2-9CDC-13D7074E0AC6}" srcOrd="1" destOrd="0" presId="urn:microsoft.com/office/officeart/2005/8/layout/vList2"/>
    <dgm:cxn modelId="{F172879D-0587-4A11-A4EA-410CABB72665}" type="presParOf" srcId="{B3115709-3C3D-4B43-89DB-179E3CA265E1}" destId="{4265ECCD-A65B-4665-A596-4CF7830AFA77}" srcOrd="2" destOrd="0" presId="urn:microsoft.com/office/officeart/2005/8/layout/vList2"/>
    <dgm:cxn modelId="{38730A63-C27A-4D59-ADCE-80102C9C4C7B}" type="presParOf" srcId="{B3115709-3C3D-4B43-89DB-179E3CA265E1}" destId="{5EEF005B-AA47-4F7B-A66C-3EF2747A015A}" srcOrd="3" destOrd="0" presId="urn:microsoft.com/office/officeart/2005/8/layout/vList2"/>
    <dgm:cxn modelId="{A045722A-7D06-481B-BBAC-FCE2F81276B5}" type="presParOf" srcId="{B3115709-3C3D-4B43-89DB-179E3CA265E1}" destId="{E3C33F6A-83C3-43B4-84F2-F29062300B51}" srcOrd="4" destOrd="0" presId="urn:microsoft.com/office/officeart/2005/8/layout/vList2"/>
    <dgm:cxn modelId="{CB6568E6-6EB3-45EB-BC48-C8685DF9D6FA}" type="presParOf" srcId="{B3115709-3C3D-4B43-89DB-179E3CA265E1}" destId="{D8D7CBA9-E5FD-462C-A149-F6C8028D72DB}" srcOrd="5" destOrd="0" presId="urn:microsoft.com/office/officeart/2005/8/layout/vList2"/>
    <dgm:cxn modelId="{8C6D1E27-C1D4-4DD1-AFD3-705C9DECB78E}" type="presParOf" srcId="{B3115709-3C3D-4B43-89DB-179E3CA265E1}" destId="{81C92E3D-C6D6-41ED-B485-3FA2CB17B8C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6CBE43-1C80-4F23-B174-88888172ADA0}"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91A236CD-02D4-48D4-B878-F3C93E4CB86D}">
      <dgm:prSet/>
      <dgm:spPr/>
      <dgm:t>
        <a:bodyPr/>
        <a:lstStyle/>
        <a:p>
          <a:r>
            <a:rPr lang="en-US" baseline="0"/>
            <a:t>Quản lý</a:t>
          </a:r>
          <a:endParaRPr lang="en-US"/>
        </a:p>
      </dgm:t>
    </dgm:pt>
    <dgm:pt modelId="{3C2D57DD-CA21-4A41-B2C2-6AEC1BC16ECF}" type="parTrans" cxnId="{317AC7E7-CCA1-4DCB-872B-2D50E778B797}">
      <dgm:prSet/>
      <dgm:spPr/>
      <dgm:t>
        <a:bodyPr/>
        <a:lstStyle/>
        <a:p>
          <a:endParaRPr lang="en-US"/>
        </a:p>
      </dgm:t>
    </dgm:pt>
    <dgm:pt modelId="{59B907E2-B3E0-46C6-A365-53797DA2BB31}" type="sibTrans" cxnId="{317AC7E7-CCA1-4DCB-872B-2D50E778B797}">
      <dgm:prSet/>
      <dgm:spPr/>
      <dgm:t>
        <a:bodyPr/>
        <a:lstStyle/>
        <a:p>
          <a:endParaRPr lang="en-US"/>
        </a:p>
      </dgm:t>
    </dgm:pt>
    <dgm:pt modelId="{6ED77785-7D50-4342-AF0C-FEECC8C5AEAE}">
      <dgm:prSet/>
      <dgm:spPr/>
      <dgm:t>
        <a:bodyPr/>
        <a:lstStyle/>
        <a:p>
          <a:r>
            <a:rPr lang="en-US" baseline="0" dirty="0" err="1"/>
            <a:t>Khách</a:t>
          </a:r>
          <a:r>
            <a:rPr lang="en-US" baseline="0" dirty="0"/>
            <a:t> </a:t>
          </a:r>
          <a:r>
            <a:rPr lang="en-US" baseline="0" dirty="0" err="1"/>
            <a:t>hàng</a:t>
          </a:r>
          <a:endParaRPr lang="en-US" dirty="0"/>
        </a:p>
      </dgm:t>
    </dgm:pt>
    <dgm:pt modelId="{ABC3AD19-1C83-4767-BEA5-588DC75D3DA8}" type="parTrans" cxnId="{118A630F-09B7-4EAA-A215-A2E6D1BB86ED}">
      <dgm:prSet/>
      <dgm:spPr/>
      <dgm:t>
        <a:bodyPr/>
        <a:lstStyle/>
        <a:p>
          <a:endParaRPr lang="en-US"/>
        </a:p>
      </dgm:t>
    </dgm:pt>
    <dgm:pt modelId="{18A32BC6-A75A-4C12-BAF5-3BA23C68D681}" type="sibTrans" cxnId="{118A630F-09B7-4EAA-A215-A2E6D1BB86ED}">
      <dgm:prSet/>
      <dgm:spPr/>
      <dgm:t>
        <a:bodyPr/>
        <a:lstStyle/>
        <a:p>
          <a:endParaRPr lang="en-US"/>
        </a:p>
      </dgm:t>
    </dgm:pt>
    <dgm:pt modelId="{64E28A8C-547D-4F8C-8745-874E56A283EE}" type="pres">
      <dgm:prSet presAssocID="{AC6CBE43-1C80-4F23-B174-88888172ADA0}" presName="hierChild1" presStyleCnt="0">
        <dgm:presLayoutVars>
          <dgm:chPref val="1"/>
          <dgm:dir/>
          <dgm:animOne val="branch"/>
          <dgm:animLvl val="lvl"/>
          <dgm:resizeHandles/>
        </dgm:presLayoutVars>
      </dgm:prSet>
      <dgm:spPr/>
    </dgm:pt>
    <dgm:pt modelId="{FCA1E609-2908-46EB-AC27-8B4FEABA6165}" type="pres">
      <dgm:prSet presAssocID="{91A236CD-02D4-48D4-B878-F3C93E4CB86D}" presName="hierRoot1" presStyleCnt="0"/>
      <dgm:spPr/>
    </dgm:pt>
    <dgm:pt modelId="{2CA04619-0A42-4343-8E77-5E8A1388015E}" type="pres">
      <dgm:prSet presAssocID="{91A236CD-02D4-48D4-B878-F3C93E4CB86D}" presName="composite" presStyleCnt="0"/>
      <dgm:spPr/>
    </dgm:pt>
    <dgm:pt modelId="{04484C9F-8593-4DB5-8717-0E9EBDAA7127}" type="pres">
      <dgm:prSet presAssocID="{91A236CD-02D4-48D4-B878-F3C93E4CB86D}" presName="background" presStyleLbl="node0" presStyleIdx="0" presStyleCnt="2"/>
      <dgm:spPr/>
    </dgm:pt>
    <dgm:pt modelId="{A1E04150-1FB4-4476-B268-59737EE95341}" type="pres">
      <dgm:prSet presAssocID="{91A236CD-02D4-48D4-B878-F3C93E4CB86D}" presName="text" presStyleLbl="fgAcc0" presStyleIdx="0" presStyleCnt="2" custLinFactNeighborX="10761" custLinFactNeighborY="15064">
        <dgm:presLayoutVars>
          <dgm:chPref val="3"/>
        </dgm:presLayoutVars>
      </dgm:prSet>
      <dgm:spPr/>
    </dgm:pt>
    <dgm:pt modelId="{71CFD68D-EEAA-4F5C-8CCA-9244E2DC3072}" type="pres">
      <dgm:prSet presAssocID="{91A236CD-02D4-48D4-B878-F3C93E4CB86D}" presName="hierChild2" presStyleCnt="0"/>
      <dgm:spPr/>
    </dgm:pt>
    <dgm:pt modelId="{625CC7E5-9220-45C2-A793-9BA90CEBAB51}" type="pres">
      <dgm:prSet presAssocID="{6ED77785-7D50-4342-AF0C-FEECC8C5AEAE}" presName="hierRoot1" presStyleCnt="0"/>
      <dgm:spPr/>
    </dgm:pt>
    <dgm:pt modelId="{BE31EB0A-B666-4CA4-A8DB-7D8793289607}" type="pres">
      <dgm:prSet presAssocID="{6ED77785-7D50-4342-AF0C-FEECC8C5AEAE}" presName="composite" presStyleCnt="0"/>
      <dgm:spPr/>
    </dgm:pt>
    <dgm:pt modelId="{16BBA0DF-8B80-4BA2-8C2F-5815DF18CC95}" type="pres">
      <dgm:prSet presAssocID="{6ED77785-7D50-4342-AF0C-FEECC8C5AEAE}" presName="background" presStyleLbl="node0" presStyleIdx="1" presStyleCnt="2"/>
      <dgm:spPr/>
    </dgm:pt>
    <dgm:pt modelId="{1F565447-28DA-4BFC-8985-6291B8D351ED}" type="pres">
      <dgm:prSet presAssocID="{6ED77785-7D50-4342-AF0C-FEECC8C5AEAE}" presName="text" presStyleLbl="fgAcc0" presStyleIdx="1" presStyleCnt="2">
        <dgm:presLayoutVars>
          <dgm:chPref val="3"/>
        </dgm:presLayoutVars>
      </dgm:prSet>
      <dgm:spPr/>
    </dgm:pt>
    <dgm:pt modelId="{2D8EC72C-034B-4D6B-BF69-0B5E1F34145E}" type="pres">
      <dgm:prSet presAssocID="{6ED77785-7D50-4342-AF0C-FEECC8C5AEAE}" presName="hierChild2" presStyleCnt="0"/>
      <dgm:spPr/>
    </dgm:pt>
  </dgm:ptLst>
  <dgm:cxnLst>
    <dgm:cxn modelId="{118A630F-09B7-4EAA-A215-A2E6D1BB86ED}" srcId="{AC6CBE43-1C80-4F23-B174-88888172ADA0}" destId="{6ED77785-7D50-4342-AF0C-FEECC8C5AEAE}" srcOrd="1" destOrd="0" parTransId="{ABC3AD19-1C83-4767-BEA5-588DC75D3DA8}" sibTransId="{18A32BC6-A75A-4C12-BAF5-3BA23C68D681}"/>
    <dgm:cxn modelId="{AFBD6D42-7D31-4CF7-A701-9DA5F150B448}" type="presOf" srcId="{91A236CD-02D4-48D4-B878-F3C93E4CB86D}" destId="{A1E04150-1FB4-4476-B268-59737EE95341}" srcOrd="0" destOrd="0" presId="urn:microsoft.com/office/officeart/2005/8/layout/hierarchy1"/>
    <dgm:cxn modelId="{5125E69D-71DE-4EE6-98D1-086FEF294255}" type="presOf" srcId="{AC6CBE43-1C80-4F23-B174-88888172ADA0}" destId="{64E28A8C-547D-4F8C-8745-874E56A283EE}" srcOrd="0" destOrd="0" presId="urn:microsoft.com/office/officeart/2005/8/layout/hierarchy1"/>
    <dgm:cxn modelId="{D12D39D9-A95E-4F37-9F3C-B12B50DED65A}" type="presOf" srcId="{6ED77785-7D50-4342-AF0C-FEECC8C5AEAE}" destId="{1F565447-28DA-4BFC-8985-6291B8D351ED}" srcOrd="0" destOrd="0" presId="urn:microsoft.com/office/officeart/2005/8/layout/hierarchy1"/>
    <dgm:cxn modelId="{317AC7E7-CCA1-4DCB-872B-2D50E778B797}" srcId="{AC6CBE43-1C80-4F23-B174-88888172ADA0}" destId="{91A236CD-02D4-48D4-B878-F3C93E4CB86D}" srcOrd="0" destOrd="0" parTransId="{3C2D57DD-CA21-4A41-B2C2-6AEC1BC16ECF}" sibTransId="{59B907E2-B3E0-46C6-A365-53797DA2BB31}"/>
    <dgm:cxn modelId="{32945357-81D7-4E6D-9A10-DCA5A7B81439}" type="presParOf" srcId="{64E28A8C-547D-4F8C-8745-874E56A283EE}" destId="{FCA1E609-2908-46EB-AC27-8B4FEABA6165}" srcOrd="0" destOrd="0" presId="urn:microsoft.com/office/officeart/2005/8/layout/hierarchy1"/>
    <dgm:cxn modelId="{7097DB11-F365-4DBB-88BE-36C05B826685}" type="presParOf" srcId="{FCA1E609-2908-46EB-AC27-8B4FEABA6165}" destId="{2CA04619-0A42-4343-8E77-5E8A1388015E}" srcOrd="0" destOrd="0" presId="urn:microsoft.com/office/officeart/2005/8/layout/hierarchy1"/>
    <dgm:cxn modelId="{BB199D59-256C-43B0-A68C-E214AEF25F24}" type="presParOf" srcId="{2CA04619-0A42-4343-8E77-5E8A1388015E}" destId="{04484C9F-8593-4DB5-8717-0E9EBDAA7127}" srcOrd="0" destOrd="0" presId="urn:microsoft.com/office/officeart/2005/8/layout/hierarchy1"/>
    <dgm:cxn modelId="{DB89B7C1-067A-41C2-9A06-8FFBD1308D16}" type="presParOf" srcId="{2CA04619-0A42-4343-8E77-5E8A1388015E}" destId="{A1E04150-1FB4-4476-B268-59737EE95341}" srcOrd="1" destOrd="0" presId="urn:microsoft.com/office/officeart/2005/8/layout/hierarchy1"/>
    <dgm:cxn modelId="{705E4EDF-D2D4-4E32-8EBE-3E51C66344DA}" type="presParOf" srcId="{FCA1E609-2908-46EB-AC27-8B4FEABA6165}" destId="{71CFD68D-EEAA-4F5C-8CCA-9244E2DC3072}" srcOrd="1" destOrd="0" presId="urn:microsoft.com/office/officeart/2005/8/layout/hierarchy1"/>
    <dgm:cxn modelId="{BA213035-9F98-4AD1-AFC7-5345214C032A}" type="presParOf" srcId="{64E28A8C-547D-4F8C-8745-874E56A283EE}" destId="{625CC7E5-9220-45C2-A793-9BA90CEBAB51}" srcOrd="1" destOrd="0" presId="urn:microsoft.com/office/officeart/2005/8/layout/hierarchy1"/>
    <dgm:cxn modelId="{28ECB31E-B125-4C1F-BA1C-9E6EC9B71450}" type="presParOf" srcId="{625CC7E5-9220-45C2-A793-9BA90CEBAB51}" destId="{BE31EB0A-B666-4CA4-A8DB-7D8793289607}" srcOrd="0" destOrd="0" presId="urn:microsoft.com/office/officeart/2005/8/layout/hierarchy1"/>
    <dgm:cxn modelId="{03DE7C00-4DB9-4A3E-944B-7782EED14FDA}" type="presParOf" srcId="{BE31EB0A-B666-4CA4-A8DB-7D8793289607}" destId="{16BBA0DF-8B80-4BA2-8C2F-5815DF18CC95}" srcOrd="0" destOrd="0" presId="urn:microsoft.com/office/officeart/2005/8/layout/hierarchy1"/>
    <dgm:cxn modelId="{0DCEFC91-0CC9-44CC-82A8-38BFC1ABDB6A}" type="presParOf" srcId="{BE31EB0A-B666-4CA4-A8DB-7D8793289607}" destId="{1F565447-28DA-4BFC-8985-6291B8D351ED}" srcOrd="1" destOrd="0" presId="urn:microsoft.com/office/officeart/2005/8/layout/hierarchy1"/>
    <dgm:cxn modelId="{8D832FE1-FE46-4B44-A415-B8E0E4CFFA92}" type="presParOf" srcId="{625CC7E5-9220-45C2-A793-9BA90CEBAB51}" destId="{2D8EC72C-034B-4D6B-BF69-0B5E1F3414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928B6-CB9F-4A0E-A8FE-3AFDA60EB18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D13FBA2-78AC-49C7-9C8E-71E198B4830D}">
      <dgm:prSet/>
      <dgm:spPr/>
      <dgm:t>
        <a:bodyPr/>
        <a:lstStyle/>
        <a:p>
          <a:r>
            <a:rPr lang="vi-VN" dirty="0" err="1"/>
            <a:t>Quản</a:t>
          </a:r>
          <a:r>
            <a:rPr lang="vi-VN" dirty="0"/>
            <a:t> </a:t>
          </a:r>
          <a:r>
            <a:rPr lang="vi-VN" dirty="0" err="1"/>
            <a:t>lý</a:t>
          </a:r>
          <a:r>
            <a:rPr lang="vi-VN" dirty="0"/>
            <a:t> </a:t>
          </a:r>
          <a:r>
            <a:rPr lang="vi-VN" dirty="0" err="1"/>
            <a:t>sản</a:t>
          </a:r>
          <a:r>
            <a:rPr lang="vi-VN" dirty="0"/>
            <a:t> </a:t>
          </a:r>
          <a:r>
            <a:rPr lang="vi-VN" dirty="0" err="1"/>
            <a:t>phẩm</a:t>
          </a:r>
          <a:endParaRPr lang="en-US" dirty="0"/>
        </a:p>
      </dgm:t>
    </dgm:pt>
    <dgm:pt modelId="{937A315C-FA08-45A1-B9F9-5EA90F30E726}" type="parTrans" cxnId="{C937BB40-6A08-4016-96DC-354379421CD1}">
      <dgm:prSet/>
      <dgm:spPr/>
      <dgm:t>
        <a:bodyPr/>
        <a:lstStyle/>
        <a:p>
          <a:endParaRPr lang="en-US"/>
        </a:p>
      </dgm:t>
    </dgm:pt>
    <dgm:pt modelId="{5B11E7AE-B837-4C98-8EBF-A8DEA12D384A}" type="sibTrans" cxnId="{C937BB40-6A08-4016-96DC-354379421CD1}">
      <dgm:prSet/>
      <dgm:spPr/>
      <dgm:t>
        <a:bodyPr/>
        <a:lstStyle/>
        <a:p>
          <a:endParaRPr lang="en-US"/>
        </a:p>
      </dgm:t>
    </dgm:pt>
    <dgm:pt modelId="{6B328B21-7D18-4C99-B26D-63B47A919954}">
      <dgm:prSet/>
      <dgm:spPr/>
      <dgm:t>
        <a:bodyPr/>
        <a:lstStyle/>
        <a:p>
          <a:r>
            <a:rPr lang="vi-VN" dirty="0" err="1"/>
            <a:t>Quản</a:t>
          </a:r>
          <a:r>
            <a:rPr lang="vi-VN" dirty="0"/>
            <a:t> </a:t>
          </a:r>
          <a:r>
            <a:rPr lang="vi-VN" dirty="0" err="1"/>
            <a:t>lý</a:t>
          </a:r>
          <a:r>
            <a:rPr lang="vi-VN" dirty="0"/>
            <a:t> </a:t>
          </a:r>
          <a:r>
            <a:rPr lang="vi-VN" dirty="0" err="1"/>
            <a:t>loại</a:t>
          </a:r>
          <a:r>
            <a:rPr lang="vi-VN" dirty="0"/>
            <a:t> </a:t>
          </a:r>
          <a:r>
            <a:rPr lang="vi-VN" dirty="0" err="1"/>
            <a:t>sản</a:t>
          </a:r>
          <a:r>
            <a:rPr lang="vi-VN" dirty="0"/>
            <a:t> </a:t>
          </a:r>
          <a:r>
            <a:rPr lang="vi-VN" dirty="0" err="1"/>
            <a:t>phẩm</a:t>
          </a:r>
          <a:endParaRPr lang="en-US" dirty="0"/>
        </a:p>
      </dgm:t>
    </dgm:pt>
    <dgm:pt modelId="{FC5030CA-73C9-4115-A165-FD154E94D8A7}" type="parTrans" cxnId="{AFBC4A61-8AE5-45A7-BAD5-3891F910288E}">
      <dgm:prSet/>
      <dgm:spPr/>
      <dgm:t>
        <a:bodyPr/>
        <a:lstStyle/>
        <a:p>
          <a:endParaRPr lang="en-US"/>
        </a:p>
      </dgm:t>
    </dgm:pt>
    <dgm:pt modelId="{1399A6C9-F5C8-4FEB-A387-63A2238D9832}" type="sibTrans" cxnId="{AFBC4A61-8AE5-45A7-BAD5-3891F910288E}">
      <dgm:prSet/>
      <dgm:spPr/>
      <dgm:t>
        <a:bodyPr/>
        <a:lstStyle/>
        <a:p>
          <a:endParaRPr lang="en-US"/>
        </a:p>
      </dgm:t>
    </dgm:pt>
    <dgm:pt modelId="{47216A59-8F3D-4B05-8A34-606CD0E10C43}">
      <dgm:prSet/>
      <dgm:spPr/>
      <dgm:t>
        <a:bodyPr/>
        <a:lstStyle/>
        <a:p>
          <a:r>
            <a:rPr lang="vi-VN" dirty="0" err="1"/>
            <a:t>Quản</a:t>
          </a:r>
          <a:r>
            <a:rPr lang="vi-VN" dirty="0"/>
            <a:t> </a:t>
          </a:r>
          <a:r>
            <a:rPr lang="vi-VN" dirty="0" err="1"/>
            <a:t>lý</a:t>
          </a:r>
          <a:r>
            <a:rPr lang="vi-VN" dirty="0"/>
            <a:t> </a:t>
          </a:r>
          <a:r>
            <a:rPr lang="vi-VN" dirty="0" err="1"/>
            <a:t>khách</a:t>
          </a:r>
          <a:r>
            <a:rPr lang="vi-VN" dirty="0"/>
            <a:t> </a:t>
          </a:r>
          <a:r>
            <a:rPr lang="vi-VN" dirty="0" err="1"/>
            <a:t>hàng</a:t>
          </a:r>
          <a:endParaRPr lang="en-US" dirty="0"/>
        </a:p>
      </dgm:t>
    </dgm:pt>
    <dgm:pt modelId="{0A2D6AB0-5664-452E-B392-993F9C97D4E3}" type="parTrans" cxnId="{0B546AEF-097B-4DD0-9FE8-D1B3ED67E701}">
      <dgm:prSet/>
      <dgm:spPr/>
      <dgm:t>
        <a:bodyPr/>
        <a:lstStyle/>
        <a:p>
          <a:endParaRPr lang="en-US"/>
        </a:p>
      </dgm:t>
    </dgm:pt>
    <dgm:pt modelId="{34D0E62C-3A7F-49F0-AF17-FD2421FA635A}" type="sibTrans" cxnId="{0B546AEF-097B-4DD0-9FE8-D1B3ED67E701}">
      <dgm:prSet/>
      <dgm:spPr/>
      <dgm:t>
        <a:bodyPr/>
        <a:lstStyle/>
        <a:p>
          <a:endParaRPr lang="en-US"/>
        </a:p>
      </dgm:t>
    </dgm:pt>
    <dgm:pt modelId="{091C0C62-CB85-4183-A196-875B84AF0935}">
      <dgm:prSet/>
      <dgm:spPr/>
      <dgm:t>
        <a:bodyPr/>
        <a:lstStyle/>
        <a:p>
          <a:r>
            <a:rPr lang="vi-VN" dirty="0" err="1"/>
            <a:t>Quản</a:t>
          </a:r>
          <a:r>
            <a:rPr lang="vi-VN" dirty="0"/>
            <a:t> </a:t>
          </a:r>
          <a:r>
            <a:rPr lang="vi-VN" dirty="0" err="1"/>
            <a:t>lý</a:t>
          </a:r>
          <a:r>
            <a:rPr lang="vi-VN" dirty="0"/>
            <a:t> tin </a:t>
          </a:r>
          <a:r>
            <a:rPr lang="vi-VN" dirty="0" err="1"/>
            <a:t>tức</a:t>
          </a:r>
          <a:endParaRPr lang="en-US" dirty="0"/>
        </a:p>
      </dgm:t>
    </dgm:pt>
    <dgm:pt modelId="{5C0936CE-0522-4CE0-BC21-C8FE25B664DA}" type="parTrans" cxnId="{AD344E7F-5AC9-4371-956D-AEDF32A30BE3}">
      <dgm:prSet/>
      <dgm:spPr/>
      <dgm:t>
        <a:bodyPr/>
        <a:lstStyle/>
        <a:p>
          <a:endParaRPr lang="en-US"/>
        </a:p>
      </dgm:t>
    </dgm:pt>
    <dgm:pt modelId="{D46104CF-8E2B-42E9-935E-849DA8F29D5D}" type="sibTrans" cxnId="{AD344E7F-5AC9-4371-956D-AEDF32A30BE3}">
      <dgm:prSet/>
      <dgm:spPr/>
      <dgm:t>
        <a:bodyPr/>
        <a:lstStyle/>
        <a:p>
          <a:endParaRPr lang="en-US"/>
        </a:p>
      </dgm:t>
    </dgm:pt>
    <dgm:pt modelId="{343028A7-D914-4C19-859A-B12550C7B2B3}">
      <dgm:prSet/>
      <dgm:spPr/>
      <dgm:t>
        <a:bodyPr/>
        <a:lstStyle/>
        <a:p>
          <a:r>
            <a:rPr lang="vi-VN" dirty="0" err="1"/>
            <a:t>Quản</a:t>
          </a:r>
          <a:r>
            <a:rPr lang="vi-VN" dirty="0"/>
            <a:t> </a:t>
          </a:r>
          <a:r>
            <a:rPr lang="vi-VN" dirty="0" err="1"/>
            <a:t>lý</a:t>
          </a:r>
          <a:r>
            <a:rPr lang="vi-VN" dirty="0"/>
            <a:t> </a:t>
          </a:r>
          <a:r>
            <a:rPr lang="vi-VN" dirty="0" err="1"/>
            <a:t>kích</a:t>
          </a:r>
          <a:r>
            <a:rPr lang="vi-VN" dirty="0"/>
            <a:t> </a:t>
          </a:r>
          <a:r>
            <a:rPr lang="vi-VN" dirty="0" err="1"/>
            <a:t>cỡ</a:t>
          </a:r>
          <a:r>
            <a:rPr lang="vi-VN" dirty="0"/>
            <a:t> </a:t>
          </a:r>
          <a:r>
            <a:rPr lang="vi-VN" dirty="0" err="1"/>
            <a:t>sản</a:t>
          </a:r>
          <a:r>
            <a:rPr lang="vi-VN" dirty="0"/>
            <a:t> </a:t>
          </a:r>
          <a:r>
            <a:rPr lang="vi-VN" dirty="0" err="1"/>
            <a:t>phẩm</a:t>
          </a:r>
          <a:endParaRPr lang="en-US" dirty="0"/>
        </a:p>
      </dgm:t>
    </dgm:pt>
    <dgm:pt modelId="{FEAC6A1F-9981-46DD-9933-05C875B728D1}" type="sibTrans" cxnId="{9B53C9FF-5C23-47CF-80C3-1CF555B21341}">
      <dgm:prSet/>
      <dgm:spPr/>
      <dgm:t>
        <a:bodyPr/>
        <a:lstStyle/>
        <a:p>
          <a:endParaRPr lang="en-US"/>
        </a:p>
      </dgm:t>
    </dgm:pt>
    <dgm:pt modelId="{D349469B-CCF4-48D2-AC0A-47EF8615DA86}" type="parTrans" cxnId="{9B53C9FF-5C23-47CF-80C3-1CF555B21341}">
      <dgm:prSet/>
      <dgm:spPr/>
      <dgm:t>
        <a:bodyPr/>
        <a:lstStyle/>
        <a:p>
          <a:endParaRPr lang="en-US"/>
        </a:p>
      </dgm:t>
    </dgm:pt>
    <dgm:pt modelId="{CEA67C90-6A10-42D2-AEE2-95DD9D193360}" type="pres">
      <dgm:prSet presAssocID="{B51928B6-CB9F-4A0E-A8FE-3AFDA60EB18A}" presName="linear" presStyleCnt="0">
        <dgm:presLayoutVars>
          <dgm:animLvl val="lvl"/>
          <dgm:resizeHandles val="exact"/>
        </dgm:presLayoutVars>
      </dgm:prSet>
      <dgm:spPr/>
    </dgm:pt>
    <dgm:pt modelId="{BCE16539-93ED-4269-BBA7-8B3B90A4511A}" type="pres">
      <dgm:prSet presAssocID="{6D13FBA2-78AC-49C7-9C8E-71E198B4830D}" presName="parentText" presStyleLbl="node1" presStyleIdx="0" presStyleCnt="5">
        <dgm:presLayoutVars>
          <dgm:chMax val="0"/>
          <dgm:bulletEnabled val="1"/>
        </dgm:presLayoutVars>
      </dgm:prSet>
      <dgm:spPr/>
    </dgm:pt>
    <dgm:pt modelId="{DD81EA85-B563-4C3A-8992-7CDC4BB99904}" type="pres">
      <dgm:prSet presAssocID="{5B11E7AE-B837-4C98-8EBF-A8DEA12D384A}" presName="spacer" presStyleCnt="0"/>
      <dgm:spPr/>
    </dgm:pt>
    <dgm:pt modelId="{96AF6CAB-7C3F-40DB-AB4B-D57E959FC727}" type="pres">
      <dgm:prSet presAssocID="{343028A7-D914-4C19-859A-B12550C7B2B3}" presName="parentText" presStyleLbl="node1" presStyleIdx="1" presStyleCnt="5" custLinFactNeighborX="-1536" custLinFactNeighborY="-70108">
        <dgm:presLayoutVars>
          <dgm:chMax val="0"/>
          <dgm:bulletEnabled val="1"/>
        </dgm:presLayoutVars>
      </dgm:prSet>
      <dgm:spPr/>
    </dgm:pt>
    <dgm:pt modelId="{1C7E8CE8-BBC2-4F91-8B2E-2301AC0EFFE0}" type="pres">
      <dgm:prSet presAssocID="{FEAC6A1F-9981-46DD-9933-05C875B728D1}" presName="spacer" presStyleCnt="0"/>
      <dgm:spPr/>
    </dgm:pt>
    <dgm:pt modelId="{9FB20328-CFB7-4E0F-8905-D6F0C6F64709}" type="pres">
      <dgm:prSet presAssocID="{6B328B21-7D18-4C99-B26D-63B47A919954}" presName="parentText" presStyleLbl="node1" presStyleIdx="2" presStyleCnt="5">
        <dgm:presLayoutVars>
          <dgm:chMax val="0"/>
          <dgm:bulletEnabled val="1"/>
        </dgm:presLayoutVars>
      </dgm:prSet>
      <dgm:spPr/>
    </dgm:pt>
    <dgm:pt modelId="{C266881A-7E1D-4F33-A4F6-48D7BDAACC42}" type="pres">
      <dgm:prSet presAssocID="{1399A6C9-F5C8-4FEB-A387-63A2238D9832}" presName="spacer" presStyleCnt="0"/>
      <dgm:spPr/>
    </dgm:pt>
    <dgm:pt modelId="{83BCF9A7-34C1-498F-8806-8818475F996E}" type="pres">
      <dgm:prSet presAssocID="{47216A59-8F3D-4B05-8A34-606CD0E10C43}" presName="parentText" presStyleLbl="node1" presStyleIdx="3" presStyleCnt="5">
        <dgm:presLayoutVars>
          <dgm:chMax val="0"/>
          <dgm:bulletEnabled val="1"/>
        </dgm:presLayoutVars>
      </dgm:prSet>
      <dgm:spPr/>
    </dgm:pt>
    <dgm:pt modelId="{8FF57904-938D-4DCF-8F85-C0FD7AF851E6}" type="pres">
      <dgm:prSet presAssocID="{34D0E62C-3A7F-49F0-AF17-FD2421FA635A}" presName="spacer" presStyleCnt="0"/>
      <dgm:spPr/>
    </dgm:pt>
    <dgm:pt modelId="{46ED190F-985F-42F7-8733-86F42AEA624C}" type="pres">
      <dgm:prSet presAssocID="{091C0C62-CB85-4183-A196-875B84AF0935}" presName="parentText" presStyleLbl="node1" presStyleIdx="4" presStyleCnt="5">
        <dgm:presLayoutVars>
          <dgm:chMax val="0"/>
          <dgm:bulletEnabled val="1"/>
        </dgm:presLayoutVars>
      </dgm:prSet>
      <dgm:spPr/>
    </dgm:pt>
  </dgm:ptLst>
  <dgm:cxnLst>
    <dgm:cxn modelId="{42BEE303-8038-4275-9BE9-310D6F01B929}" type="presOf" srcId="{343028A7-D914-4C19-859A-B12550C7B2B3}" destId="{96AF6CAB-7C3F-40DB-AB4B-D57E959FC727}" srcOrd="0" destOrd="0" presId="urn:microsoft.com/office/officeart/2005/8/layout/vList2"/>
    <dgm:cxn modelId="{C937BB40-6A08-4016-96DC-354379421CD1}" srcId="{B51928B6-CB9F-4A0E-A8FE-3AFDA60EB18A}" destId="{6D13FBA2-78AC-49C7-9C8E-71E198B4830D}" srcOrd="0" destOrd="0" parTransId="{937A315C-FA08-45A1-B9F9-5EA90F30E726}" sibTransId="{5B11E7AE-B837-4C98-8EBF-A8DEA12D384A}"/>
    <dgm:cxn modelId="{AFBC4A61-8AE5-45A7-BAD5-3891F910288E}" srcId="{B51928B6-CB9F-4A0E-A8FE-3AFDA60EB18A}" destId="{6B328B21-7D18-4C99-B26D-63B47A919954}" srcOrd="2" destOrd="0" parTransId="{FC5030CA-73C9-4115-A165-FD154E94D8A7}" sibTransId="{1399A6C9-F5C8-4FEB-A387-63A2238D9832}"/>
    <dgm:cxn modelId="{DD9A3B55-087B-42E6-9DD4-1374577EC88E}" type="presOf" srcId="{6D13FBA2-78AC-49C7-9C8E-71E198B4830D}" destId="{BCE16539-93ED-4269-BBA7-8B3B90A4511A}" srcOrd="0" destOrd="0" presId="urn:microsoft.com/office/officeart/2005/8/layout/vList2"/>
    <dgm:cxn modelId="{AD344E7F-5AC9-4371-956D-AEDF32A30BE3}" srcId="{B51928B6-CB9F-4A0E-A8FE-3AFDA60EB18A}" destId="{091C0C62-CB85-4183-A196-875B84AF0935}" srcOrd="4" destOrd="0" parTransId="{5C0936CE-0522-4CE0-BC21-C8FE25B664DA}" sibTransId="{D46104CF-8E2B-42E9-935E-849DA8F29D5D}"/>
    <dgm:cxn modelId="{90AC5D92-1991-4A6C-A5D6-C999E569BC21}" type="presOf" srcId="{B51928B6-CB9F-4A0E-A8FE-3AFDA60EB18A}" destId="{CEA67C90-6A10-42D2-AEE2-95DD9D193360}" srcOrd="0" destOrd="0" presId="urn:microsoft.com/office/officeart/2005/8/layout/vList2"/>
    <dgm:cxn modelId="{E63B8C97-A91A-427D-BBEF-7CB67C039A27}" type="presOf" srcId="{091C0C62-CB85-4183-A196-875B84AF0935}" destId="{46ED190F-985F-42F7-8733-86F42AEA624C}" srcOrd="0" destOrd="0" presId="urn:microsoft.com/office/officeart/2005/8/layout/vList2"/>
    <dgm:cxn modelId="{C63ED2A1-C02A-4091-82AA-27A9134A0D29}" type="presOf" srcId="{47216A59-8F3D-4B05-8A34-606CD0E10C43}" destId="{83BCF9A7-34C1-498F-8806-8818475F996E}" srcOrd="0" destOrd="0" presId="urn:microsoft.com/office/officeart/2005/8/layout/vList2"/>
    <dgm:cxn modelId="{0B546AEF-097B-4DD0-9FE8-D1B3ED67E701}" srcId="{B51928B6-CB9F-4A0E-A8FE-3AFDA60EB18A}" destId="{47216A59-8F3D-4B05-8A34-606CD0E10C43}" srcOrd="3" destOrd="0" parTransId="{0A2D6AB0-5664-452E-B392-993F9C97D4E3}" sibTransId="{34D0E62C-3A7F-49F0-AF17-FD2421FA635A}"/>
    <dgm:cxn modelId="{F6E352F7-8735-4443-8D4C-CCDB4A007091}" type="presOf" srcId="{6B328B21-7D18-4C99-B26D-63B47A919954}" destId="{9FB20328-CFB7-4E0F-8905-D6F0C6F64709}" srcOrd="0" destOrd="0" presId="urn:microsoft.com/office/officeart/2005/8/layout/vList2"/>
    <dgm:cxn modelId="{9B53C9FF-5C23-47CF-80C3-1CF555B21341}" srcId="{B51928B6-CB9F-4A0E-A8FE-3AFDA60EB18A}" destId="{343028A7-D914-4C19-859A-B12550C7B2B3}" srcOrd="1" destOrd="0" parTransId="{D349469B-CCF4-48D2-AC0A-47EF8615DA86}" sibTransId="{FEAC6A1F-9981-46DD-9933-05C875B728D1}"/>
    <dgm:cxn modelId="{EB1211F6-D484-4206-A614-394884F83D57}" type="presParOf" srcId="{CEA67C90-6A10-42D2-AEE2-95DD9D193360}" destId="{BCE16539-93ED-4269-BBA7-8B3B90A4511A}" srcOrd="0" destOrd="0" presId="urn:microsoft.com/office/officeart/2005/8/layout/vList2"/>
    <dgm:cxn modelId="{89E6479E-D512-430E-A189-24038241C774}" type="presParOf" srcId="{CEA67C90-6A10-42D2-AEE2-95DD9D193360}" destId="{DD81EA85-B563-4C3A-8992-7CDC4BB99904}" srcOrd="1" destOrd="0" presId="urn:microsoft.com/office/officeart/2005/8/layout/vList2"/>
    <dgm:cxn modelId="{EB48FBA7-3367-4611-A2AA-A6CA4211D764}" type="presParOf" srcId="{CEA67C90-6A10-42D2-AEE2-95DD9D193360}" destId="{96AF6CAB-7C3F-40DB-AB4B-D57E959FC727}" srcOrd="2" destOrd="0" presId="urn:microsoft.com/office/officeart/2005/8/layout/vList2"/>
    <dgm:cxn modelId="{748528E9-00F3-4C2C-A54B-309B3A2FA988}" type="presParOf" srcId="{CEA67C90-6A10-42D2-AEE2-95DD9D193360}" destId="{1C7E8CE8-BBC2-4F91-8B2E-2301AC0EFFE0}" srcOrd="3" destOrd="0" presId="urn:microsoft.com/office/officeart/2005/8/layout/vList2"/>
    <dgm:cxn modelId="{F4E4B791-81B8-4C93-99B0-9CDE29CCC9AC}" type="presParOf" srcId="{CEA67C90-6A10-42D2-AEE2-95DD9D193360}" destId="{9FB20328-CFB7-4E0F-8905-D6F0C6F64709}" srcOrd="4" destOrd="0" presId="urn:microsoft.com/office/officeart/2005/8/layout/vList2"/>
    <dgm:cxn modelId="{E091D757-D2A3-4AF0-B7F4-1FB45EF3BEBE}" type="presParOf" srcId="{CEA67C90-6A10-42D2-AEE2-95DD9D193360}" destId="{C266881A-7E1D-4F33-A4F6-48D7BDAACC42}" srcOrd="5" destOrd="0" presId="urn:microsoft.com/office/officeart/2005/8/layout/vList2"/>
    <dgm:cxn modelId="{C0D60A8B-9D02-45D8-A7E1-A2CA148AA6C8}" type="presParOf" srcId="{CEA67C90-6A10-42D2-AEE2-95DD9D193360}" destId="{83BCF9A7-34C1-498F-8806-8818475F996E}" srcOrd="6" destOrd="0" presId="urn:microsoft.com/office/officeart/2005/8/layout/vList2"/>
    <dgm:cxn modelId="{4227B0D3-7B4E-46BD-8EF6-3340F64C5DC4}" type="presParOf" srcId="{CEA67C90-6A10-42D2-AEE2-95DD9D193360}" destId="{8FF57904-938D-4DCF-8F85-C0FD7AF851E6}" srcOrd="7" destOrd="0" presId="urn:microsoft.com/office/officeart/2005/8/layout/vList2"/>
    <dgm:cxn modelId="{84AF3192-2971-4AB1-8618-D14F10FF0A52}" type="presParOf" srcId="{CEA67C90-6A10-42D2-AEE2-95DD9D193360}" destId="{46ED190F-985F-42F7-8733-86F42AEA624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0CE379-1D03-4DB1-98D8-A1C7C881590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58841A0-F344-429F-B4EA-2DDD1533DB29}">
      <dgm:prSet/>
      <dgm:spPr/>
      <dgm:t>
        <a:bodyPr/>
        <a:lstStyle/>
        <a:p>
          <a:r>
            <a:rPr lang="en-US" dirty="0" err="1"/>
            <a:t>Đăng</a:t>
          </a:r>
          <a:r>
            <a:rPr lang="en-US" dirty="0"/>
            <a:t> </a:t>
          </a:r>
          <a:r>
            <a:rPr lang="en-US" dirty="0" err="1"/>
            <a:t>ký</a:t>
          </a:r>
          <a:r>
            <a:rPr lang="en-US" dirty="0"/>
            <a:t> </a:t>
          </a:r>
          <a:r>
            <a:rPr lang="en-US" dirty="0" err="1"/>
            <a:t>tài</a:t>
          </a:r>
          <a:r>
            <a:rPr lang="en-US" dirty="0"/>
            <a:t> </a:t>
          </a:r>
          <a:r>
            <a:rPr lang="en-US" dirty="0" err="1"/>
            <a:t>khoản</a:t>
          </a:r>
          <a:endParaRPr lang="en-US" dirty="0"/>
        </a:p>
      </dgm:t>
    </dgm:pt>
    <dgm:pt modelId="{1153DF8C-EC7B-4834-8A78-A818CDA3F825}" type="parTrans" cxnId="{D3B7A122-C961-4A5F-AF49-DCF040103656}">
      <dgm:prSet/>
      <dgm:spPr/>
      <dgm:t>
        <a:bodyPr/>
        <a:lstStyle/>
        <a:p>
          <a:endParaRPr lang="en-US"/>
        </a:p>
      </dgm:t>
    </dgm:pt>
    <dgm:pt modelId="{5C99FEFB-C1FF-479D-8C76-7FFC5A768419}" type="sibTrans" cxnId="{D3B7A122-C961-4A5F-AF49-DCF040103656}">
      <dgm:prSet/>
      <dgm:spPr/>
      <dgm:t>
        <a:bodyPr/>
        <a:lstStyle/>
        <a:p>
          <a:endParaRPr lang="en-US"/>
        </a:p>
      </dgm:t>
    </dgm:pt>
    <dgm:pt modelId="{C3C7512B-50A0-4501-B65B-A54061E041E5}">
      <dgm:prSet/>
      <dgm:spPr/>
      <dgm:t>
        <a:bodyPr/>
        <a:lstStyle/>
        <a:p>
          <a:r>
            <a:rPr lang="en-US" dirty="0" err="1"/>
            <a:t>Đăng</a:t>
          </a:r>
          <a:r>
            <a:rPr lang="en-US" dirty="0"/>
            <a:t> </a:t>
          </a:r>
          <a:r>
            <a:rPr lang="en-US" dirty="0" err="1"/>
            <a:t>nhập</a:t>
          </a:r>
          <a:r>
            <a:rPr lang="en-US" dirty="0"/>
            <a:t> </a:t>
          </a:r>
          <a:r>
            <a:rPr lang="en-US" dirty="0" err="1"/>
            <a:t>tài</a:t>
          </a:r>
          <a:r>
            <a:rPr lang="en-US" dirty="0"/>
            <a:t> </a:t>
          </a:r>
          <a:r>
            <a:rPr lang="en-US" dirty="0" err="1"/>
            <a:t>khoản</a:t>
          </a:r>
          <a:endParaRPr lang="en-US" dirty="0"/>
        </a:p>
      </dgm:t>
    </dgm:pt>
    <dgm:pt modelId="{D4B17D1F-B5C8-499C-8189-BD5A7851D9A3}" type="parTrans" cxnId="{5B0C5E8D-DFA6-48CF-A054-29F1C951535D}">
      <dgm:prSet/>
      <dgm:spPr/>
      <dgm:t>
        <a:bodyPr/>
        <a:lstStyle/>
        <a:p>
          <a:endParaRPr lang="en-US"/>
        </a:p>
      </dgm:t>
    </dgm:pt>
    <dgm:pt modelId="{AD2C262D-83B8-47E9-AE73-E4CD373DE49B}" type="sibTrans" cxnId="{5B0C5E8D-DFA6-48CF-A054-29F1C951535D}">
      <dgm:prSet/>
      <dgm:spPr/>
      <dgm:t>
        <a:bodyPr/>
        <a:lstStyle/>
        <a:p>
          <a:endParaRPr lang="en-US"/>
        </a:p>
      </dgm:t>
    </dgm:pt>
    <dgm:pt modelId="{67C25A31-2BB3-4536-95C7-DBFC827FCF07}">
      <dgm:prSet/>
      <dgm:spPr/>
      <dgm:t>
        <a:bodyPr/>
        <a:lstStyle/>
        <a:p>
          <a:r>
            <a:rPr lang="en-US" dirty="0" err="1"/>
            <a:t>Tìm</a:t>
          </a:r>
          <a:r>
            <a:rPr lang="en-US" dirty="0"/>
            <a:t> </a:t>
          </a:r>
          <a:r>
            <a:rPr lang="en-US" dirty="0" err="1"/>
            <a:t>kiếm</a:t>
          </a:r>
          <a:r>
            <a:rPr lang="en-US" dirty="0"/>
            <a:t> </a:t>
          </a:r>
          <a:r>
            <a:rPr lang="en-US" dirty="0" err="1"/>
            <a:t>sản</a:t>
          </a:r>
          <a:r>
            <a:rPr lang="en-US" dirty="0"/>
            <a:t> </a:t>
          </a:r>
          <a:r>
            <a:rPr lang="en-US" dirty="0" err="1"/>
            <a:t>phẩm</a:t>
          </a:r>
          <a:endParaRPr lang="en-US" dirty="0"/>
        </a:p>
      </dgm:t>
    </dgm:pt>
    <dgm:pt modelId="{6D511FAD-56A8-4EA9-904A-C0F3AB23DA8F}" type="parTrans" cxnId="{87AF52EF-415A-4538-999D-12F908DABDC3}">
      <dgm:prSet/>
      <dgm:spPr/>
      <dgm:t>
        <a:bodyPr/>
        <a:lstStyle/>
        <a:p>
          <a:endParaRPr lang="en-US"/>
        </a:p>
      </dgm:t>
    </dgm:pt>
    <dgm:pt modelId="{4BC8D7B0-B827-4CBC-93AA-3727874836EA}" type="sibTrans" cxnId="{87AF52EF-415A-4538-999D-12F908DABDC3}">
      <dgm:prSet/>
      <dgm:spPr/>
      <dgm:t>
        <a:bodyPr/>
        <a:lstStyle/>
        <a:p>
          <a:endParaRPr lang="en-US"/>
        </a:p>
      </dgm:t>
    </dgm:pt>
    <dgm:pt modelId="{050EBEF5-069D-414F-832D-4CC69BB875CD}">
      <dgm:prSet/>
      <dgm:spPr/>
      <dgm:t>
        <a:bodyPr/>
        <a:lstStyle/>
        <a:p>
          <a:r>
            <a:rPr lang="en-US" dirty="0" err="1"/>
            <a:t>Xem</a:t>
          </a:r>
          <a:r>
            <a:rPr lang="en-US" dirty="0"/>
            <a:t> </a:t>
          </a:r>
          <a:r>
            <a:rPr lang="en-US" dirty="0" err="1"/>
            <a:t>sản</a:t>
          </a:r>
          <a:r>
            <a:rPr lang="en-US" dirty="0"/>
            <a:t> </a:t>
          </a:r>
          <a:r>
            <a:rPr lang="en-US" dirty="0" err="1"/>
            <a:t>phẩm</a:t>
          </a:r>
          <a:endParaRPr lang="en-US" dirty="0"/>
        </a:p>
      </dgm:t>
    </dgm:pt>
    <dgm:pt modelId="{D1C4A974-7AF4-47D5-AFAC-082B735B4F13}" type="parTrans" cxnId="{C0EE1A7D-AD2E-4BB2-A115-62174DAD463F}">
      <dgm:prSet/>
      <dgm:spPr/>
      <dgm:t>
        <a:bodyPr/>
        <a:lstStyle/>
        <a:p>
          <a:endParaRPr lang="en-US"/>
        </a:p>
      </dgm:t>
    </dgm:pt>
    <dgm:pt modelId="{7D75143A-9172-4E89-919A-46C8261395A8}" type="sibTrans" cxnId="{C0EE1A7D-AD2E-4BB2-A115-62174DAD463F}">
      <dgm:prSet/>
      <dgm:spPr/>
      <dgm:t>
        <a:bodyPr/>
        <a:lstStyle/>
        <a:p>
          <a:endParaRPr lang="en-US"/>
        </a:p>
      </dgm:t>
    </dgm:pt>
    <dgm:pt modelId="{31679C31-F049-4CE7-AEE9-F6104B21D234}">
      <dgm:prSet/>
      <dgm:spPr/>
      <dgm:t>
        <a:bodyPr/>
        <a:lstStyle/>
        <a:p>
          <a:r>
            <a:rPr lang="en-US" dirty="0" err="1"/>
            <a:t>Thêm</a:t>
          </a:r>
          <a:r>
            <a:rPr lang="en-US" dirty="0"/>
            <a:t> </a:t>
          </a:r>
          <a:r>
            <a:rPr lang="en-US" dirty="0" err="1"/>
            <a:t>vào</a:t>
          </a:r>
          <a:r>
            <a:rPr lang="en-US" dirty="0"/>
            <a:t> </a:t>
          </a:r>
          <a:r>
            <a:rPr lang="en-US" dirty="0" err="1"/>
            <a:t>giỏ</a:t>
          </a:r>
          <a:r>
            <a:rPr lang="en-US" dirty="0"/>
            <a:t> </a:t>
          </a:r>
          <a:r>
            <a:rPr lang="en-US" dirty="0" err="1"/>
            <a:t>hàng</a:t>
          </a:r>
          <a:endParaRPr lang="en-US" dirty="0"/>
        </a:p>
      </dgm:t>
    </dgm:pt>
    <dgm:pt modelId="{3B9026F9-A330-422E-BC13-78B7DCB8B682}" type="parTrans" cxnId="{EC4C374A-1CED-4866-BCC5-BD8D57E8FC72}">
      <dgm:prSet/>
      <dgm:spPr/>
      <dgm:t>
        <a:bodyPr/>
        <a:lstStyle/>
        <a:p>
          <a:endParaRPr lang="en-US"/>
        </a:p>
      </dgm:t>
    </dgm:pt>
    <dgm:pt modelId="{85395A8D-E34B-43B7-804D-3DF131CDF98C}" type="sibTrans" cxnId="{EC4C374A-1CED-4866-BCC5-BD8D57E8FC72}">
      <dgm:prSet/>
      <dgm:spPr/>
      <dgm:t>
        <a:bodyPr/>
        <a:lstStyle/>
        <a:p>
          <a:endParaRPr lang="en-US"/>
        </a:p>
      </dgm:t>
    </dgm:pt>
    <dgm:pt modelId="{3FC93FE0-FEB9-4DA7-92D5-53936C6AA589}">
      <dgm:prSet/>
      <dgm:spPr/>
      <dgm:t>
        <a:bodyPr/>
        <a:lstStyle/>
        <a:p>
          <a:r>
            <a:rPr lang="en-US" dirty="0" err="1"/>
            <a:t>Đặt</a:t>
          </a:r>
          <a:r>
            <a:rPr lang="en-US" dirty="0"/>
            <a:t> </a:t>
          </a:r>
          <a:r>
            <a:rPr lang="en-US" dirty="0" err="1"/>
            <a:t>hàng</a:t>
          </a:r>
          <a:r>
            <a:rPr lang="en-US" dirty="0"/>
            <a:t>, </a:t>
          </a:r>
          <a:r>
            <a:rPr lang="en-US" dirty="0" err="1"/>
            <a:t>thanh</a:t>
          </a:r>
          <a:r>
            <a:rPr lang="en-US" dirty="0"/>
            <a:t> </a:t>
          </a:r>
          <a:r>
            <a:rPr lang="en-US" dirty="0" err="1"/>
            <a:t>toán</a:t>
          </a:r>
          <a:endParaRPr lang="en-US" dirty="0"/>
        </a:p>
      </dgm:t>
    </dgm:pt>
    <dgm:pt modelId="{EB2C5047-EF0C-48CF-A39D-8D336C24E9C3}" type="parTrans" cxnId="{25A68B92-4112-4A75-A0BB-2F8AC89BD683}">
      <dgm:prSet/>
      <dgm:spPr/>
      <dgm:t>
        <a:bodyPr/>
        <a:lstStyle/>
        <a:p>
          <a:endParaRPr lang="en-US"/>
        </a:p>
      </dgm:t>
    </dgm:pt>
    <dgm:pt modelId="{7E358010-7ECD-482B-88BA-B2BAEE850178}" type="sibTrans" cxnId="{25A68B92-4112-4A75-A0BB-2F8AC89BD683}">
      <dgm:prSet/>
      <dgm:spPr/>
      <dgm:t>
        <a:bodyPr/>
        <a:lstStyle/>
        <a:p>
          <a:endParaRPr lang="en-US"/>
        </a:p>
      </dgm:t>
    </dgm:pt>
    <dgm:pt modelId="{0DA5D8C4-9D4E-4C3A-B6A3-26A79892BC88}" type="pres">
      <dgm:prSet presAssocID="{610CE379-1D03-4DB1-98D8-A1C7C8815903}" presName="linear" presStyleCnt="0">
        <dgm:presLayoutVars>
          <dgm:animLvl val="lvl"/>
          <dgm:resizeHandles val="exact"/>
        </dgm:presLayoutVars>
      </dgm:prSet>
      <dgm:spPr/>
    </dgm:pt>
    <dgm:pt modelId="{C2071755-A85F-4B3F-B4F7-8B38D75FF2DA}" type="pres">
      <dgm:prSet presAssocID="{658841A0-F344-429F-B4EA-2DDD1533DB29}" presName="parentText" presStyleLbl="node1" presStyleIdx="0" presStyleCnt="6">
        <dgm:presLayoutVars>
          <dgm:chMax val="0"/>
          <dgm:bulletEnabled val="1"/>
        </dgm:presLayoutVars>
      </dgm:prSet>
      <dgm:spPr/>
    </dgm:pt>
    <dgm:pt modelId="{5CE0C6EE-E9B3-4F88-97A4-FE94FDFD97EA}" type="pres">
      <dgm:prSet presAssocID="{5C99FEFB-C1FF-479D-8C76-7FFC5A768419}" presName="spacer" presStyleCnt="0"/>
      <dgm:spPr/>
    </dgm:pt>
    <dgm:pt modelId="{0A9F3A75-0A78-4BF4-A1B7-F1B6AED439E0}" type="pres">
      <dgm:prSet presAssocID="{C3C7512B-50A0-4501-B65B-A54061E041E5}" presName="parentText" presStyleLbl="node1" presStyleIdx="1" presStyleCnt="6">
        <dgm:presLayoutVars>
          <dgm:chMax val="0"/>
          <dgm:bulletEnabled val="1"/>
        </dgm:presLayoutVars>
      </dgm:prSet>
      <dgm:spPr/>
    </dgm:pt>
    <dgm:pt modelId="{E0815BF3-EF48-480A-9E6C-740B2156D2F4}" type="pres">
      <dgm:prSet presAssocID="{AD2C262D-83B8-47E9-AE73-E4CD373DE49B}" presName="spacer" presStyleCnt="0"/>
      <dgm:spPr/>
    </dgm:pt>
    <dgm:pt modelId="{1EC93C98-BECE-4168-AC74-5D58749DCDE2}" type="pres">
      <dgm:prSet presAssocID="{67C25A31-2BB3-4536-95C7-DBFC827FCF07}" presName="parentText" presStyleLbl="node1" presStyleIdx="2" presStyleCnt="6">
        <dgm:presLayoutVars>
          <dgm:chMax val="0"/>
          <dgm:bulletEnabled val="1"/>
        </dgm:presLayoutVars>
      </dgm:prSet>
      <dgm:spPr/>
    </dgm:pt>
    <dgm:pt modelId="{969C5E6A-F839-477F-9CCD-300ED88C1809}" type="pres">
      <dgm:prSet presAssocID="{4BC8D7B0-B827-4CBC-93AA-3727874836EA}" presName="spacer" presStyleCnt="0"/>
      <dgm:spPr/>
    </dgm:pt>
    <dgm:pt modelId="{7FBC170B-E0B7-48CD-8030-D78704AB6CF3}" type="pres">
      <dgm:prSet presAssocID="{050EBEF5-069D-414F-832D-4CC69BB875CD}" presName="parentText" presStyleLbl="node1" presStyleIdx="3" presStyleCnt="6">
        <dgm:presLayoutVars>
          <dgm:chMax val="0"/>
          <dgm:bulletEnabled val="1"/>
        </dgm:presLayoutVars>
      </dgm:prSet>
      <dgm:spPr/>
    </dgm:pt>
    <dgm:pt modelId="{3D25BB4F-914D-4F59-B8BC-3E16B5C95BCB}" type="pres">
      <dgm:prSet presAssocID="{7D75143A-9172-4E89-919A-46C8261395A8}" presName="spacer" presStyleCnt="0"/>
      <dgm:spPr/>
    </dgm:pt>
    <dgm:pt modelId="{EFDB2EF2-63E1-4616-9E20-7B0A584CE81D}" type="pres">
      <dgm:prSet presAssocID="{31679C31-F049-4CE7-AEE9-F6104B21D234}" presName="parentText" presStyleLbl="node1" presStyleIdx="4" presStyleCnt="6">
        <dgm:presLayoutVars>
          <dgm:chMax val="0"/>
          <dgm:bulletEnabled val="1"/>
        </dgm:presLayoutVars>
      </dgm:prSet>
      <dgm:spPr/>
    </dgm:pt>
    <dgm:pt modelId="{4295FF2A-EBE3-48DC-9D96-07D0C819D30D}" type="pres">
      <dgm:prSet presAssocID="{85395A8D-E34B-43B7-804D-3DF131CDF98C}" presName="spacer" presStyleCnt="0"/>
      <dgm:spPr/>
    </dgm:pt>
    <dgm:pt modelId="{6E0A5BCB-D640-4E3C-8614-CD07A118C27B}" type="pres">
      <dgm:prSet presAssocID="{3FC93FE0-FEB9-4DA7-92D5-53936C6AA589}" presName="parentText" presStyleLbl="node1" presStyleIdx="5" presStyleCnt="6">
        <dgm:presLayoutVars>
          <dgm:chMax val="0"/>
          <dgm:bulletEnabled val="1"/>
        </dgm:presLayoutVars>
      </dgm:prSet>
      <dgm:spPr/>
    </dgm:pt>
  </dgm:ptLst>
  <dgm:cxnLst>
    <dgm:cxn modelId="{6DAD3E1F-1E01-4E96-9956-3E63A6F8D18E}" type="presOf" srcId="{31679C31-F049-4CE7-AEE9-F6104B21D234}" destId="{EFDB2EF2-63E1-4616-9E20-7B0A584CE81D}" srcOrd="0" destOrd="0" presId="urn:microsoft.com/office/officeart/2005/8/layout/vList2"/>
    <dgm:cxn modelId="{D3B7A122-C961-4A5F-AF49-DCF040103656}" srcId="{610CE379-1D03-4DB1-98D8-A1C7C8815903}" destId="{658841A0-F344-429F-B4EA-2DDD1533DB29}" srcOrd="0" destOrd="0" parTransId="{1153DF8C-EC7B-4834-8A78-A818CDA3F825}" sibTransId="{5C99FEFB-C1FF-479D-8C76-7FFC5A768419}"/>
    <dgm:cxn modelId="{5C70873C-FA8A-421D-9651-4950F0DDF2F4}" type="presOf" srcId="{050EBEF5-069D-414F-832D-4CC69BB875CD}" destId="{7FBC170B-E0B7-48CD-8030-D78704AB6CF3}" srcOrd="0" destOrd="0" presId="urn:microsoft.com/office/officeart/2005/8/layout/vList2"/>
    <dgm:cxn modelId="{90017848-E52A-452C-8377-985FF681B9ED}" type="presOf" srcId="{610CE379-1D03-4DB1-98D8-A1C7C8815903}" destId="{0DA5D8C4-9D4E-4C3A-B6A3-26A79892BC88}" srcOrd="0" destOrd="0" presId="urn:microsoft.com/office/officeart/2005/8/layout/vList2"/>
    <dgm:cxn modelId="{EC4C374A-1CED-4866-BCC5-BD8D57E8FC72}" srcId="{610CE379-1D03-4DB1-98D8-A1C7C8815903}" destId="{31679C31-F049-4CE7-AEE9-F6104B21D234}" srcOrd="4" destOrd="0" parTransId="{3B9026F9-A330-422E-BC13-78B7DCB8B682}" sibTransId="{85395A8D-E34B-43B7-804D-3DF131CDF98C}"/>
    <dgm:cxn modelId="{FF149876-14BA-4ABC-B881-1DE3854D4A18}" type="presOf" srcId="{C3C7512B-50A0-4501-B65B-A54061E041E5}" destId="{0A9F3A75-0A78-4BF4-A1B7-F1B6AED439E0}" srcOrd="0" destOrd="0" presId="urn:microsoft.com/office/officeart/2005/8/layout/vList2"/>
    <dgm:cxn modelId="{C0EE1A7D-AD2E-4BB2-A115-62174DAD463F}" srcId="{610CE379-1D03-4DB1-98D8-A1C7C8815903}" destId="{050EBEF5-069D-414F-832D-4CC69BB875CD}" srcOrd="3" destOrd="0" parTransId="{D1C4A974-7AF4-47D5-AFAC-082B735B4F13}" sibTransId="{7D75143A-9172-4E89-919A-46C8261395A8}"/>
    <dgm:cxn modelId="{1FA0298B-4525-4788-9E0D-4FD455C4CD9B}" type="presOf" srcId="{67C25A31-2BB3-4536-95C7-DBFC827FCF07}" destId="{1EC93C98-BECE-4168-AC74-5D58749DCDE2}" srcOrd="0" destOrd="0" presId="urn:microsoft.com/office/officeart/2005/8/layout/vList2"/>
    <dgm:cxn modelId="{5B0C5E8D-DFA6-48CF-A054-29F1C951535D}" srcId="{610CE379-1D03-4DB1-98D8-A1C7C8815903}" destId="{C3C7512B-50A0-4501-B65B-A54061E041E5}" srcOrd="1" destOrd="0" parTransId="{D4B17D1F-B5C8-499C-8189-BD5A7851D9A3}" sibTransId="{AD2C262D-83B8-47E9-AE73-E4CD373DE49B}"/>
    <dgm:cxn modelId="{25A68B92-4112-4A75-A0BB-2F8AC89BD683}" srcId="{610CE379-1D03-4DB1-98D8-A1C7C8815903}" destId="{3FC93FE0-FEB9-4DA7-92D5-53936C6AA589}" srcOrd="5" destOrd="0" parTransId="{EB2C5047-EF0C-48CF-A39D-8D336C24E9C3}" sibTransId="{7E358010-7ECD-482B-88BA-B2BAEE850178}"/>
    <dgm:cxn modelId="{615CE3BB-89FC-43DA-A735-A3C478701B6B}" type="presOf" srcId="{3FC93FE0-FEB9-4DA7-92D5-53936C6AA589}" destId="{6E0A5BCB-D640-4E3C-8614-CD07A118C27B}" srcOrd="0" destOrd="0" presId="urn:microsoft.com/office/officeart/2005/8/layout/vList2"/>
    <dgm:cxn modelId="{66C543CC-2D7A-46CC-9242-1982B3E91607}" type="presOf" srcId="{658841A0-F344-429F-B4EA-2DDD1533DB29}" destId="{C2071755-A85F-4B3F-B4F7-8B38D75FF2DA}" srcOrd="0" destOrd="0" presId="urn:microsoft.com/office/officeart/2005/8/layout/vList2"/>
    <dgm:cxn modelId="{87AF52EF-415A-4538-999D-12F908DABDC3}" srcId="{610CE379-1D03-4DB1-98D8-A1C7C8815903}" destId="{67C25A31-2BB3-4536-95C7-DBFC827FCF07}" srcOrd="2" destOrd="0" parTransId="{6D511FAD-56A8-4EA9-904A-C0F3AB23DA8F}" sibTransId="{4BC8D7B0-B827-4CBC-93AA-3727874836EA}"/>
    <dgm:cxn modelId="{8414F363-1C7F-4C99-BB33-E6EB2A7F66F5}" type="presParOf" srcId="{0DA5D8C4-9D4E-4C3A-B6A3-26A79892BC88}" destId="{C2071755-A85F-4B3F-B4F7-8B38D75FF2DA}" srcOrd="0" destOrd="0" presId="urn:microsoft.com/office/officeart/2005/8/layout/vList2"/>
    <dgm:cxn modelId="{8B84729D-E101-4D53-AADE-1122749C96F1}" type="presParOf" srcId="{0DA5D8C4-9D4E-4C3A-B6A3-26A79892BC88}" destId="{5CE0C6EE-E9B3-4F88-97A4-FE94FDFD97EA}" srcOrd="1" destOrd="0" presId="urn:microsoft.com/office/officeart/2005/8/layout/vList2"/>
    <dgm:cxn modelId="{59DCBA2C-643B-43CE-900B-26CCF2F83E98}" type="presParOf" srcId="{0DA5D8C4-9D4E-4C3A-B6A3-26A79892BC88}" destId="{0A9F3A75-0A78-4BF4-A1B7-F1B6AED439E0}" srcOrd="2" destOrd="0" presId="urn:microsoft.com/office/officeart/2005/8/layout/vList2"/>
    <dgm:cxn modelId="{57BB4CD5-3C98-431D-A2CE-3B75593A3913}" type="presParOf" srcId="{0DA5D8C4-9D4E-4C3A-B6A3-26A79892BC88}" destId="{E0815BF3-EF48-480A-9E6C-740B2156D2F4}" srcOrd="3" destOrd="0" presId="urn:microsoft.com/office/officeart/2005/8/layout/vList2"/>
    <dgm:cxn modelId="{A34DA629-4AB5-4389-BD29-4854CA9E989D}" type="presParOf" srcId="{0DA5D8C4-9D4E-4C3A-B6A3-26A79892BC88}" destId="{1EC93C98-BECE-4168-AC74-5D58749DCDE2}" srcOrd="4" destOrd="0" presId="urn:microsoft.com/office/officeart/2005/8/layout/vList2"/>
    <dgm:cxn modelId="{D56B68BD-B8F7-41FD-9213-F5E8DD22D6F1}" type="presParOf" srcId="{0DA5D8C4-9D4E-4C3A-B6A3-26A79892BC88}" destId="{969C5E6A-F839-477F-9CCD-300ED88C1809}" srcOrd="5" destOrd="0" presId="urn:microsoft.com/office/officeart/2005/8/layout/vList2"/>
    <dgm:cxn modelId="{BC902E98-DB70-4086-928C-F6A878F1D040}" type="presParOf" srcId="{0DA5D8C4-9D4E-4C3A-B6A3-26A79892BC88}" destId="{7FBC170B-E0B7-48CD-8030-D78704AB6CF3}" srcOrd="6" destOrd="0" presId="urn:microsoft.com/office/officeart/2005/8/layout/vList2"/>
    <dgm:cxn modelId="{EE5829AD-220B-4A6B-82A0-C2B85173D247}" type="presParOf" srcId="{0DA5D8C4-9D4E-4C3A-B6A3-26A79892BC88}" destId="{3D25BB4F-914D-4F59-B8BC-3E16B5C95BCB}" srcOrd="7" destOrd="0" presId="urn:microsoft.com/office/officeart/2005/8/layout/vList2"/>
    <dgm:cxn modelId="{7D2915AE-7DCA-405B-A959-8545DF81186B}" type="presParOf" srcId="{0DA5D8C4-9D4E-4C3A-B6A3-26A79892BC88}" destId="{EFDB2EF2-63E1-4616-9E20-7B0A584CE81D}" srcOrd="8" destOrd="0" presId="urn:microsoft.com/office/officeart/2005/8/layout/vList2"/>
    <dgm:cxn modelId="{1AB30752-F86E-4166-9766-EE347B38994E}" type="presParOf" srcId="{0DA5D8C4-9D4E-4C3A-B6A3-26A79892BC88}" destId="{4295FF2A-EBE3-48DC-9D96-07D0C819D30D}" srcOrd="9" destOrd="0" presId="urn:microsoft.com/office/officeart/2005/8/layout/vList2"/>
    <dgm:cxn modelId="{77EC80AB-FEDA-48E4-BB05-F82251397C93}" type="presParOf" srcId="{0DA5D8C4-9D4E-4C3A-B6A3-26A79892BC88}" destId="{6E0A5BCB-D640-4E3C-8614-CD07A118C27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E60DDC-76B1-48D7-BEDB-4CBC1FC3E44A}"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811E7B5E-A621-47F7-8AAF-1C487095FF5A}">
      <dgm:prSet/>
      <dgm:spPr/>
      <dgm:t>
        <a:bodyPr/>
        <a:lstStyle/>
        <a:p>
          <a:r>
            <a:rPr lang="vi-VN" dirty="0" err="1"/>
            <a:t>Bước</a:t>
          </a:r>
          <a:r>
            <a:rPr lang="vi-VN" dirty="0"/>
            <a:t> </a:t>
          </a:r>
          <a:r>
            <a:rPr lang="vi-VN" dirty="0" err="1"/>
            <a:t>đầu</a:t>
          </a:r>
          <a:r>
            <a:rPr lang="vi-VN" dirty="0"/>
            <a:t> </a:t>
          </a:r>
          <a:r>
            <a:rPr lang="vi-VN" dirty="0" err="1"/>
            <a:t>của</a:t>
          </a:r>
          <a:r>
            <a:rPr lang="vi-VN" dirty="0"/>
            <a:t> </a:t>
          </a:r>
          <a:r>
            <a:rPr lang="vi-VN" dirty="0" err="1"/>
            <a:t>dự</a:t>
          </a:r>
          <a:r>
            <a:rPr lang="vi-VN" dirty="0"/>
            <a:t> </a:t>
          </a:r>
          <a:r>
            <a:rPr lang="vi-VN" dirty="0" err="1"/>
            <a:t>án</a:t>
          </a:r>
          <a:r>
            <a:rPr lang="vi-VN" dirty="0"/>
            <a:t> </a:t>
          </a:r>
          <a:r>
            <a:rPr lang="vi-VN" dirty="0" err="1"/>
            <a:t>là</a:t>
          </a:r>
          <a:r>
            <a:rPr lang="vi-VN" dirty="0"/>
            <a:t> </a:t>
          </a:r>
          <a:r>
            <a:rPr lang="vi-VN" dirty="0" err="1"/>
            <a:t>khảo</a:t>
          </a:r>
          <a:r>
            <a:rPr lang="vi-VN" dirty="0"/>
            <a:t> </a:t>
          </a:r>
          <a:r>
            <a:rPr lang="vi-VN" dirty="0" err="1"/>
            <a:t>sát</a:t>
          </a:r>
          <a:r>
            <a:rPr lang="vi-VN" dirty="0"/>
            <a:t> </a:t>
          </a:r>
          <a:r>
            <a:rPr lang="vi-VN" dirty="0" err="1"/>
            <a:t>thực</a:t>
          </a:r>
          <a:r>
            <a:rPr lang="vi-VN" dirty="0"/>
            <a:t> </a:t>
          </a:r>
          <a:r>
            <a:rPr lang="vi-VN" dirty="0" err="1"/>
            <a:t>tế</a:t>
          </a:r>
          <a:r>
            <a:rPr lang="vi-VN" dirty="0"/>
            <a:t> </a:t>
          </a:r>
          <a:r>
            <a:rPr lang="vi-VN" dirty="0" err="1"/>
            <a:t>về</a:t>
          </a:r>
          <a:r>
            <a:rPr lang="vi-VN" dirty="0"/>
            <a:t> nhu </a:t>
          </a:r>
          <a:r>
            <a:rPr lang="vi-VN" dirty="0" err="1"/>
            <a:t>cầu</a:t>
          </a:r>
          <a:r>
            <a:rPr lang="vi-VN" dirty="0"/>
            <a:t> </a:t>
          </a:r>
          <a:r>
            <a:rPr lang="vi-VN" dirty="0" err="1"/>
            <a:t>của</a:t>
          </a:r>
          <a:r>
            <a:rPr lang="vi-VN" dirty="0"/>
            <a:t> </a:t>
          </a:r>
          <a:r>
            <a:rPr lang="vi-VN" dirty="0" err="1"/>
            <a:t>người</a:t>
          </a:r>
          <a:r>
            <a:rPr lang="vi-VN" dirty="0"/>
            <a:t> </a:t>
          </a:r>
          <a:r>
            <a:rPr lang="vi-VN" dirty="0" err="1"/>
            <a:t>dùng</a:t>
          </a:r>
          <a:r>
            <a:rPr lang="vi-VN" dirty="0"/>
            <a:t>. </a:t>
          </a:r>
          <a:r>
            <a:rPr lang="vi-VN" dirty="0" err="1"/>
            <a:t>Tiếp</a:t>
          </a:r>
          <a:r>
            <a:rPr lang="vi-VN" dirty="0"/>
            <a:t> </a:t>
          </a:r>
          <a:r>
            <a:rPr lang="vi-VN" dirty="0" err="1"/>
            <a:t>đến</a:t>
          </a:r>
          <a:r>
            <a:rPr lang="vi-VN" dirty="0"/>
            <a:t> </a:t>
          </a:r>
          <a:r>
            <a:rPr lang="vi-VN" dirty="0" err="1"/>
            <a:t>là</a:t>
          </a:r>
          <a:r>
            <a:rPr lang="vi-VN" dirty="0"/>
            <a:t> lên ý </a:t>
          </a:r>
          <a:r>
            <a:rPr lang="vi-VN" dirty="0" err="1"/>
            <a:t>tưởng</a:t>
          </a:r>
          <a:r>
            <a:rPr lang="vi-VN" dirty="0"/>
            <a:t>, </a:t>
          </a:r>
          <a:r>
            <a:rPr lang="vi-VN" dirty="0" err="1"/>
            <a:t>tìm</a:t>
          </a:r>
          <a:r>
            <a:rPr lang="vi-VN" dirty="0"/>
            <a:t> </a:t>
          </a:r>
          <a:r>
            <a:rPr lang="vi-VN" dirty="0" err="1"/>
            <a:t>hiểu</a:t>
          </a:r>
          <a:r>
            <a:rPr lang="vi-VN" dirty="0"/>
            <a:t> </a:t>
          </a:r>
          <a:r>
            <a:rPr lang="vi-VN" dirty="0" err="1"/>
            <a:t>các</a:t>
          </a:r>
          <a:r>
            <a:rPr lang="vi-VN" dirty="0"/>
            <a:t> thông tin liên quan </a:t>
          </a:r>
          <a:r>
            <a:rPr lang="vi-VN" dirty="0" err="1"/>
            <a:t>cần</a:t>
          </a:r>
          <a:r>
            <a:rPr lang="vi-VN" dirty="0"/>
            <a:t> </a:t>
          </a:r>
          <a:r>
            <a:rPr lang="vi-VN" dirty="0" err="1"/>
            <a:t>thiết</a:t>
          </a:r>
          <a:r>
            <a:rPr lang="vi-VN" dirty="0"/>
            <a:t> cho </a:t>
          </a:r>
          <a:r>
            <a:rPr lang="vi-VN" dirty="0" err="1"/>
            <a:t>việc</a:t>
          </a:r>
          <a:r>
            <a:rPr lang="vi-VN" dirty="0"/>
            <a:t> </a:t>
          </a:r>
          <a:r>
            <a:rPr lang="vi-VN" dirty="0" err="1"/>
            <a:t>thiết</a:t>
          </a:r>
          <a:r>
            <a:rPr lang="vi-VN" dirty="0"/>
            <a:t> </a:t>
          </a:r>
          <a:r>
            <a:rPr lang="vi-VN" dirty="0" err="1"/>
            <a:t>kế</a:t>
          </a:r>
          <a:r>
            <a:rPr lang="vi-VN" dirty="0"/>
            <a:t>, xây </a:t>
          </a:r>
          <a:r>
            <a:rPr lang="vi-VN" dirty="0" err="1"/>
            <a:t>dựng</a:t>
          </a:r>
          <a:r>
            <a:rPr lang="vi-VN" dirty="0"/>
            <a:t> </a:t>
          </a:r>
          <a:r>
            <a:rPr lang="vi-VN" dirty="0" err="1"/>
            <a:t>website</a:t>
          </a:r>
          <a:r>
            <a:rPr lang="vi-VN" dirty="0"/>
            <a:t> </a:t>
          </a:r>
          <a:r>
            <a:rPr lang="vi-VN" dirty="0" err="1"/>
            <a:t>quản</a:t>
          </a:r>
          <a:r>
            <a:rPr lang="vi-VN" dirty="0"/>
            <a:t> </a:t>
          </a:r>
          <a:r>
            <a:rPr lang="vi-VN" dirty="0" err="1"/>
            <a:t>lý</a:t>
          </a:r>
          <a:r>
            <a:rPr lang="vi-VN" dirty="0"/>
            <a:t> </a:t>
          </a:r>
          <a:r>
            <a:rPr lang="vi-VN" dirty="0" err="1"/>
            <a:t>bán</a:t>
          </a:r>
          <a:r>
            <a:rPr lang="vi-VN" dirty="0"/>
            <a:t> </a:t>
          </a:r>
          <a:r>
            <a:rPr lang="vi-VN" dirty="0" err="1"/>
            <a:t>hàng</a:t>
          </a:r>
          <a:r>
            <a:rPr lang="vi-VN" dirty="0"/>
            <a:t>. Sau </a:t>
          </a:r>
          <a:r>
            <a:rPr lang="vi-VN" dirty="0" err="1"/>
            <a:t>đó</a:t>
          </a:r>
          <a:r>
            <a:rPr lang="vi-VN" dirty="0"/>
            <a:t>, </a:t>
          </a:r>
          <a:r>
            <a:rPr lang="vi-VN" dirty="0" err="1"/>
            <a:t>cài</a:t>
          </a:r>
          <a:r>
            <a:rPr lang="vi-VN" dirty="0"/>
            <a:t> </a:t>
          </a:r>
          <a:r>
            <a:rPr lang="vi-VN" dirty="0" err="1"/>
            <a:t>đặt</a:t>
          </a:r>
          <a:r>
            <a:rPr lang="vi-VN" dirty="0"/>
            <a:t> </a:t>
          </a:r>
          <a:r>
            <a:rPr lang="vi-VN" dirty="0" err="1"/>
            <a:t>các</a:t>
          </a:r>
          <a:r>
            <a:rPr lang="vi-VN" dirty="0"/>
            <a:t> </a:t>
          </a:r>
          <a:r>
            <a:rPr lang="vi-VN" dirty="0" err="1"/>
            <a:t>phần</a:t>
          </a:r>
          <a:r>
            <a:rPr lang="vi-VN" dirty="0"/>
            <a:t> </a:t>
          </a:r>
          <a:r>
            <a:rPr lang="vi-VN" dirty="0" err="1"/>
            <a:t>mềm</a:t>
          </a:r>
          <a:r>
            <a:rPr lang="vi-VN" dirty="0"/>
            <a:t> </a:t>
          </a:r>
          <a:r>
            <a:rPr lang="vi-VN" dirty="0" err="1"/>
            <a:t>phục</a:t>
          </a:r>
          <a:r>
            <a:rPr lang="vi-VN" dirty="0"/>
            <a:t> </a:t>
          </a:r>
          <a:r>
            <a:rPr lang="vi-VN" dirty="0" err="1"/>
            <a:t>vụ</a:t>
          </a:r>
          <a:r>
            <a:rPr lang="vi-VN" dirty="0"/>
            <a:t> cho </a:t>
          </a:r>
          <a:r>
            <a:rPr lang="vi-VN" dirty="0" err="1"/>
            <a:t>việc</a:t>
          </a:r>
          <a:r>
            <a:rPr lang="vi-VN" dirty="0"/>
            <a:t> </a:t>
          </a:r>
          <a:r>
            <a:rPr lang="vi-VN" dirty="0" err="1"/>
            <a:t>thiết</a:t>
          </a:r>
          <a:r>
            <a:rPr lang="vi-VN" dirty="0"/>
            <a:t> </a:t>
          </a:r>
          <a:r>
            <a:rPr lang="vi-VN" dirty="0" err="1"/>
            <a:t>kế</a:t>
          </a:r>
          <a:r>
            <a:rPr lang="vi-VN" dirty="0"/>
            <a:t> </a:t>
          </a:r>
          <a:r>
            <a:rPr lang="vi-VN" dirty="0" err="1"/>
            <a:t>Website</a:t>
          </a:r>
          <a:r>
            <a:rPr lang="vi-VN" dirty="0"/>
            <a:t> </a:t>
          </a:r>
          <a:r>
            <a:rPr lang="vi-VN" dirty="0" err="1"/>
            <a:t>quản</a:t>
          </a:r>
          <a:r>
            <a:rPr lang="vi-VN" dirty="0"/>
            <a:t> </a:t>
          </a:r>
          <a:r>
            <a:rPr lang="vi-VN" dirty="0" err="1"/>
            <a:t>lý</a:t>
          </a:r>
          <a:r>
            <a:rPr lang="vi-VN" dirty="0"/>
            <a:t> </a:t>
          </a:r>
          <a:r>
            <a:rPr lang="vi-VN" dirty="0" err="1"/>
            <a:t>bán</a:t>
          </a:r>
          <a:r>
            <a:rPr lang="vi-VN" dirty="0"/>
            <a:t> </a:t>
          </a:r>
          <a:r>
            <a:rPr lang="vi-VN" dirty="0" err="1"/>
            <a:t>hàng</a:t>
          </a:r>
          <a:r>
            <a:rPr lang="vi-VN" dirty="0"/>
            <a:t>, </a:t>
          </a:r>
          <a:r>
            <a:rPr lang="vi-VN" dirty="0" err="1"/>
            <a:t>cụ</a:t>
          </a:r>
          <a:r>
            <a:rPr lang="vi-VN" dirty="0"/>
            <a:t> </a:t>
          </a:r>
          <a:r>
            <a:rPr lang="vi-VN" dirty="0" err="1"/>
            <a:t>thể</a:t>
          </a:r>
          <a:r>
            <a:rPr lang="vi-VN" dirty="0"/>
            <a:t> như: </a:t>
          </a:r>
          <a:r>
            <a:rPr lang="vi-VN" dirty="0" err="1"/>
            <a:t>Visual</a:t>
          </a:r>
          <a:r>
            <a:rPr lang="vi-VN" dirty="0"/>
            <a:t> </a:t>
          </a:r>
          <a:r>
            <a:rPr lang="vi-VN" dirty="0" err="1"/>
            <a:t>Studio</a:t>
          </a:r>
          <a:r>
            <a:rPr lang="vi-VN" dirty="0"/>
            <a:t> </a:t>
          </a:r>
          <a:r>
            <a:rPr lang="vi-VN" dirty="0" err="1"/>
            <a:t>Code</a:t>
          </a:r>
          <a:r>
            <a:rPr lang="vi-VN" dirty="0"/>
            <a:t>, </a:t>
          </a:r>
          <a:r>
            <a:rPr lang="vi-VN" dirty="0" err="1"/>
            <a:t>Xampp</a:t>
          </a:r>
          <a:r>
            <a:rPr lang="vi-VN" dirty="0"/>
            <a:t>,…</a:t>
          </a:r>
          <a:endParaRPr lang="en-US" dirty="0"/>
        </a:p>
      </dgm:t>
    </dgm:pt>
    <dgm:pt modelId="{179CEDE3-5E81-4876-85A0-ABACCA4195D9}" type="parTrans" cxnId="{B9774EF6-FEB5-4269-A6FB-A63D3ABF57CC}">
      <dgm:prSet/>
      <dgm:spPr/>
      <dgm:t>
        <a:bodyPr/>
        <a:lstStyle/>
        <a:p>
          <a:endParaRPr lang="en-US"/>
        </a:p>
      </dgm:t>
    </dgm:pt>
    <dgm:pt modelId="{83526FF6-AE62-4C15-89A7-227CD8642920}" type="sibTrans" cxnId="{B9774EF6-FEB5-4269-A6FB-A63D3ABF57CC}">
      <dgm:prSet/>
      <dgm:spPr/>
      <dgm:t>
        <a:bodyPr/>
        <a:lstStyle/>
        <a:p>
          <a:endParaRPr lang="en-US"/>
        </a:p>
      </dgm:t>
    </dgm:pt>
    <dgm:pt modelId="{D3D89502-CCB1-4D49-9591-D9FD7BBB7222}">
      <dgm:prSet/>
      <dgm:spPr/>
      <dgm:t>
        <a:bodyPr/>
        <a:lstStyle/>
        <a:p>
          <a:r>
            <a:rPr lang="vi-VN" dirty="0" err="1"/>
            <a:t>Cuối</a:t>
          </a:r>
          <a:r>
            <a:rPr lang="vi-VN" dirty="0"/>
            <a:t> </a:t>
          </a:r>
          <a:r>
            <a:rPr lang="vi-VN" dirty="0" err="1"/>
            <a:t>cùng</a:t>
          </a:r>
          <a:r>
            <a:rPr lang="vi-VN" dirty="0"/>
            <a:t> </a:t>
          </a:r>
          <a:r>
            <a:rPr lang="vi-VN" dirty="0" err="1"/>
            <a:t>là</a:t>
          </a:r>
          <a:r>
            <a:rPr lang="vi-VN" dirty="0"/>
            <a:t> xây </a:t>
          </a:r>
          <a:r>
            <a:rPr lang="vi-VN" dirty="0" err="1"/>
            <a:t>dựng</a:t>
          </a:r>
          <a:r>
            <a:rPr lang="vi-VN" dirty="0"/>
            <a:t> </a:t>
          </a:r>
          <a:r>
            <a:rPr lang="vi-VN" dirty="0" err="1"/>
            <a:t>website</a:t>
          </a:r>
          <a:r>
            <a:rPr lang="vi-VN" dirty="0"/>
            <a:t> </a:t>
          </a:r>
          <a:r>
            <a:rPr lang="vi-VN" dirty="0" err="1"/>
            <a:t>từ</a:t>
          </a:r>
          <a:r>
            <a:rPr lang="vi-VN" dirty="0"/>
            <a:t> </a:t>
          </a:r>
          <a:r>
            <a:rPr lang="vi-VN" dirty="0" err="1"/>
            <a:t>những</a:t>
          </a:r>
          <a:r>
            <a:rPr lang="vi-VN" dirty="0"/>
            <a:t> ý </a:t>
          </a:r>
          <a:r>
            <a:rPr lang="vi-VN" dirty="0" err="1"/>
            <a:t>tưởng</a:t>
          </a:r>
          <a:r>
            <a:rPr lang="vi-VN" dirty="0"/>
            <a:t> </a:t>
          </a:r>
          <a:r>
            <a:rPr lang="vi-VN" dirty="0" err="1"/>
            <a:t>đã</a:t>
          </a:r>
          <a:r>
            <a:rPr lang="vi-VN" dirty="0"/>
            <a:t> </a:t>
          </a:r>
          <a:r>
            <a:rPr lang="vi-VN" dirty="0" err="1"/>
            <a:t>được</a:t>
          </a:r>
          <a:r>
            <a:rPr lang="vi-VN" dirty="0"/>
            <a:t> </a:t>
          </a:r>
          <a:r>
            <a:rPr lang="vi-VN" dirty="0" err="1"/>
            <a:t>thống</a:t>
          </a:r>
          <a:r>
            <a:rPr lang="vi-VN" dirty="0"/>
            <a:t> </a:t>
          </a:r>
          <a:r>
            <a:rPr lang="vi-VN" dirty="0" err="1"/>
            <a:t>nhất</a:t>
          </a:r>
          <a:r>
            <a:rPr lang="vi-VN" dirty="0"/>
            <a:t>, </a:t>
          </a:r>
          <a:r>
            <a:rPr lang="vi-VN" dirty="0" err="1"/>
            <a:t>những</a:t>
          </a:r>
          <a:r>
            <a:rPr lang="vi-VN" dirty="0"/>
            <a:t> </a:t>
          </a:r>
          <a:r>
            <a:rPr lang="vi-VN" dirty="0" err="1"/>
            <a:t>dữ</a:t>
          </a:r>
          <a:r>
            <a:rPr lang="vi-VN" dirty="0"/>
            <a:t> </a:t>
          </a:r>
          <a:r>
            <a:rPr lang="vi-VN" dirty="0" err="1"/>
            <a:t>liệu</a:t>
          </a:r>
          <a:r>
            <a:rPr lang="vi-VN" dirty="0"/>
            <a:t> </a:t>
          </a:r>
          <a:r>
            <a:rPr lang="vi-VN" dirty="0" err="1"/>
            <a:t>tìm</a:t>
          </a:r>
          <a:r>
            <a:rPr lang="vi-VN" dirty="0"/>
            <a:t> </a:t>
          </a:r>
          <a:r>
            <a:rPr lang="vi-VN" dirty="0" err="1"/>
            <a:t>kiếm</a:t>
          </a:r>
          <a:r>
            <a:rPr lang="vi-VN" dirty="0"/>
            <a:t> </a:t>
          </a:r>
          <a:r>
            <a:rPr lang="vi-VN" dirty="0" err="1"/>
            <a:t>được</a:t>
          </a:r>
          <a:r>
            <a:rPr lang="vi-VN" dirty="0"/>
            <a:t>,.. </a:t>
          </a:r>
          <a:r>
            <a:rPr lang="vi-VN" dirty="0" err="1"/>
            <a:t>và</a:t>
          </a:r>
          <a:r>
            <a:rPr lang="vi-VN" dirty="0"/>
            <a:t> cho ra </a:t>
          </a:r>
          <a:r>
            <a:rPr lang="vi-VN" dirty="0" err="1"/>
            <a:t>sản</a:t>
          </a:r>
          <a:r>
            <a:rPr lang="vi-VN" dirty="0"/>
            <a:t> </a:t>
          </a:r>
          <a:r>
            <a:rPr lang="vi-VN" dirty="0" err="1"/>
            <a:t>phẩm</a:t>
          </a:r>
          <a:r>
            <a:rPr lang="vi-VN" dirty="0"/>
            <a:t> </a:t>
          </a:r>
          <a:r>
            <a:rPr lang="vi-VN" dirty="0" err="1"/>
            <a:t>là</a:t>
          </a:r>
          <a:r>
            <a:rPr lang="vi-VN" dirty="0"/>
            <a:t> </a:t>
          </a:r>
          <a:r>
            <a:rPr lang="vi-VN" dirty="0" err="1"/>
            <a:t>website</a:t>
          </a:r>
          <a:r>
            <a:rPr lang="vi-VN" dirty="0"/>
            <a:t> </a:t>
          </a:r>
          <a:r>
            <a:rPr lang="vi-VN" dirty="0" err="1"/>
            <a:t>quản</a:t>
          </a:r>
          <a:r>
            <a:rPr lang="vi-VN" dirty="0"/>
            <a:t> </a:t>
          </a:r>
          <a:r>
            <a:rPr lang="vi-VN" dirty="0" err="1"/>
            <a:t>lý</a:t>
          </a:r>
          <a:r>
            <a:rPr lang="vi-VN" dirty="0"/>
            <a:t> </a:t>
          </a:r>
          <a:r>
            <a:rPr lang="vi-VN" dirty="0" err="1"/>
            <a:t>bán</a:t>
          </a:r>
          <a:r>
            <a:rPr lang="vi-VN" dirty="0"/>
            <a:t> hoa </a:t>
          </a:r>
          <a:r>
            <a:rPr lang="vi-VN" dirty="0" err="1"/>
            <a:t>đã</a:t>
          </a:r>
          <a:r>
            <a:rPr lang="vi-VN" dirty="0"/>
            <a:t> </a:t>
          </a:r>
          <a:r>
            <a:rPr lang="vi-VN" dirty="0" err="1"/>
            <a:t>được</a:t>
          </a:r>
          <a:r>
            <a:rPr lang="vi-VN" dirty="0"/>
            <a:t> </a:t>
          </a:r>
          <a:r>
            <a:rPr lang="vi-VN" dirty="0" err="1"/>
            <a:t>hoàn</a:t>
          </a:r>
          <a:r>
            <a:rPr lang="vi-VN" dirty="0"/>
            <a:t> </a:t>
          </a:r>
          <a:r>
            <a:rPr lang="vi-VN" dirty="0" err="1"/>
            <a:t>thiện</a:t>
          </a:r>
          <a:r>
            <a:rPr lang="vi-VN" dirty="0"/>
            <a:t>.</a:t>
          </a:r>
          <a:endParaRPr lang="en-US" dirty="0"/>
        </a:p>
      </dgm:t>
    </dgm:pt>
    <dgm:pt modelId="{839EEC1E-F6F9-414B-BBC4-6D99EFF5B9D3}" type="parTrans" cxnId="{840CCE25-7B5F-4689-9483-22097C20BAD0}">
      <dgm:prSet/>
      <dgm:spPr/>
      <dgm:t>
        <a:bodyPr/>
        <a:lstStyle/>
        <a:p>
          <a:endParaRPr lang="en-US"/>
        </a:p>
      </dgm:t>
    </dgm:pt>
    <dgm:pt modelId="{BEDD3A8A-BCB6-410D-8A42-6CE6D2B07A3E}" type="sibTrans" cxnId="{840CCE25-7B5F-4689-9483-22097C20BAD0}">
      <dgm:prSet/>
      <dgm:spPr/>
      <dgm:t>
        <a:bodyPr/>
        <a:lstStyle/>
        <a:p>
          <a:endParaRPr lang="en-US"/>
        </a:p>
      </dgm:t>
    </dgm:pt>
    <dgm:pt modelId="{225AC1D0-83AB-44F1-B040-300A0EEB5ED6}" type="pres">
      <dgm:prSet presAssocID="{5BE60DDC-76B1-48D7-BEDB-4CBC1FC3E44A}" presName="Name0" presStyleCnt="0">
        <dgm:presLayoutVars>
          <dgm:dir/>
          <dgm:animLvl val="lvl"/>
          <dgm:resizeHandles val="exact"/>
        </dgm:presLayoutVars>
      </dgm:prSet>
      <dgm:spPr/>
    </dgm:pt>
    <dgm:pt modelId="{8D995DEE-DA7A-422B-A875-CACEAA89613A}" type="pres">
      <dgm:prSet presAssocID="{D3D89502-CCB1-4D49-9591-D9FD7BBB7222}" presName="boxAndChildren" presStyleCnt="0"/>
      <dgm:spPr/>
    </dgm:pt>
    <dgm:pt modelId="{37629775-F14E-4F6B-B2C9-701FF7CB3ED7}" type="pres">
      <dgm:prSet presAssocID="{D3D89502-CCB1-4D49-9591-D9FD7BBB7222}" presName="parentTextBox" presStyleLbl="node1" presStyleIdx="0" presStyleCnt="2"/>
      <dgm:spPr/>
    </dgm:pt>
    <dgm:pt modelId="{44A9B0F2-BBE2-48FD-86F2-02E685541BF3}" type="pres">
      <dgm:prSet presAssocID="{83526FF6-AE62-4C15-89A7-227CD8642920}" presName="sp" presStyleCnt="0"/>
      <dgm:spPr/>
    </dgm:pt>
    <dgm:pt modelId="{75068B53-4664-4F95-A280-4694F8F91840}" type="pres">
      <dgm:prSet presAssocID="{811E7B5E-A621-47F7-8AAF-1C487095FF5A}" presName="arrowAndChildren" presStyleCnt="0"/>
      <dgm:spPr/>
    </dgm:pt>
    <dgm:pt modelId="{1411652C-924B-417D-A6EE-FAD9579C420B}" type="pres">
      <dgm:prSet presAssocID="{811E7B5E-A621-47F7-8AAF-1C487095FF5A}" presName="parentTextArrow" presStyleLbl="node1" presStyleIdx="1" presStyleCnt="2"/>
      <dgm:spPr/>
    </dgm:pt>
  </dgm:ptLst>
  <dgm:cxnLst>
    <dgm:cxn modelId="{840CCE25-7B5F-4689-9483-22097C20BAD0}" srcId="{5BE60DDC-76B1-48D7-BEDB-4CBC1FC3E44A}" destId="{D3D89502-CCB1-4D49-9591-D9FD7BBB7222}" srcOrd="1" destOrd="0" parTransId="{839EEC1E-F6F9-414B-BBC4-6D99EFF5B9D3}" sibTransId="{BEDD3A8A-BCB6-410D-8A42-6CE6D2B07A3E}"/>
    <dgm:cxn modelId="{B159CE69-83E7-462D-8C96-285E364D2DDC}" type="presOf" srcId="{811E7B5E-A621-47F7-8AAF-1C487095FF5A}" destId="{1411652C-924B-417D-A6EE-FAD9579C420B}" srcOrd="0" destOrd="0" presId="urn:microsoft.com/office/officeart/2005/8/layout/process4"/>
    <dgm:cxn modelId="{8B8AC990-D9FB-4689-B309-2B2ABE66E249}" type="presOf" srcId="{5BE60DDC-76B1-48D7-BEDB-4CBC1FC3E44A}" destId="{225AC1D0-83AB-44F1-B040-300A0EEB5ED6}" srcOrd="0" destOrd="0" presId="urn:microsoft.com/office/officeart/2005/8/layout/process4"/>
    <dgm:cxn modelId="{122257C1-D3D3-4FEC-984C-A7C535F0C1AD}" type="presOf" srcId="{D3D89502-CCB1-4D49-9591-D9FD7BBB7222}" destId="{37629775-F14E-4F6B-B2C9-701FF7CB3ED7}" srcOrd="0" destOrd="0" presId="urn:microsoft.com/office/officeart/2005/8/layout/process4"/>
    <dgm:cxn modelId="{B9774EF6-FEB5-4269-A6FB-A63D3ABF57CC}" srcId="{5BE60DDC-76B1-48D7-BEDB-4CBC1FC3E44A}" destId="{811E7B5E-A621-47F7-8AAF-1C487095FF5A}" srcOrd="0" destOrd="0" parTransId="{179CEDE3-5E81-4876-85A0-ABACCA4195D9}" sibTransId="{83526FF6-AE62-4C15-89A7-227CD8642920}"/>
    <dgm:cxn modelId="{75905CFD-649F-4299-816F-1BCB2CD9883E}" type="presParOf" srcId="{225AC1D0-83AB-44F1-B040-300A0EEB5ED6}" destId="{8D995DEE-DA7A-422B-A875-CACEAA89613A}" srcOrd="0" destOrd="0" presId="urn:microsoft.com/office/officeart/2005/8/layout/process4"/>
    <dgm:cxn modelId="{89CDCC52-62A8-41F7-9179-963899838D1C}" type="presParOf" srcId="{8D995DEE-DA7A-422B-A875-CACEAA89613A}" destId="{37629775-F14E-4F6B-B2C9-701FF7CB3ED7}" srcOrd="0" destOrd="0" presId="urn:microsoft.com/office/officeart/2005/8/layout/process4"/>
    <dgm:cxn modelId="{889DC16F-BD3B-4E22-B668-2888005D7A5D}" type="presParOf" srcId="{225AC1D0-83AB-44F1-B040-300A0EEB5ED6}" destId="{44A9B0F2-BBE2-48FD-86F2-02E685541BF3}" srcOrd="1" destOrd="0" presId="urn:microsoft.com/office/officeart/2005/8/layout/process4"/>
    <dgm:cxn modelId="{6A9F7AED-93AD-4E22-A784-2E8E2AA8CBE6}" type="presParOf" srcId="{225AC1D0-83AB-44F1-B040-300A0EEB5ED6}" destId="{75068B53-4664-4F95-A280-4694F8F91840}" srcOrd="2" destOrd="0" presId="urn:microsoft.com/office/officeart/2005/8/layout/process4"/>
    <dgm:cxn modelId="{34C7C254-2E1F-4313-A40A-D5355EE0226F}" type="presParOf" srcId="{75068B53-4664-4F95-A280-4694F8F91840}" destId="{1411652C-924B-417D-A6EE-FAD9579C420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CA777D-B58C-4AD6-B953-C844C1B5A1B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D503E6D-5D65-4A53-83C5-8789DC789F7F}">
      <dgm:prSet/>
      <dgm:spPr/>
      <dgm:t>
        <a:bodyPr/>
        <a:lstStyle/>
        <a:p>
          <a:r>
            <a:rPr lang="en-US" baseline="0" dirty="0" err="1"/>
            <a:t>Usecase</a:t>
          </a:r>
          <a:r>
            <a:rPr lang="en-US" baseline="0" dirty="0"/>
            <a:t> LOGIN</a:t>
          </a:r>
          <a:endParaRPr lang="en-US" dirty="0"/>
        </a:p>
      </dgm:t>
    </dgm:pt>
    <dgm:pt modelId="{0535D55A-04C1-4244-A710-D954DF19D960}" type="parTrans" cxnId="{88620AB0-B617-4421-9A7A-B6026BBF6F5C}">
      <dgm:prSet/>
      <dgm:spPr/>
      <dgm:t>
        <a:bodyPr/>
        <a:lstStyle/>
        <a:p>
          <a:endParaRPr lang="en-US"/>
        </a:p>
      </dgm:t>
    </dgm:pt>
    <dgm:pt modelId="{EC55EB2F-5DEF-4922-8960-08E1295D5EF7}" type="sibTrans" cxnId="{88620AB0-B617-4421-9A7A-B6026BBF6F5C}">
      <dgm:prSet/>
      <dgm:spPr/>
      <dgm:t>
        <a:bodyPr/>
        <a:lstStyle/>
        <a:p>
          <a:endParaRPr lang="en-US"/>
        </a:p>
      </dgm:t>
    </dgm:pt>
    <dgm:pt modelId="{758F58FE-42AF-4368-A255-B9AC62E00B81}">
      <dgm:prSet/>
      <dgm:spPr/>
      <dgm:t>
        <a:bodyPr/>
        <a:lstStyle/>
        <a:p>
          <a:r>
            <a:rPr lang="en-US" baseline="0" dirty="0" err="1"/>
            <a:t>Usecase</a:t>
          </a:r>
          <a:r>
            <a:rPr lang="en-US" baseline="0" dirty="0"/>
            <a:t> PRODUCT THEME MANAGEMENT</a:t>
          </a:r>
          <a:endParaRPr lang="en-US" dirty="0"/>
        </a:p>
      </dgm:t>
    </dgm:pt>
    <dgm:pt modelId="{8FDFDC67-14A1-4E71-81D2-F92F23D95168}" type="parTrans" cxnId="{94FD1364-DDD0-4CF9-8B5E-CBE3E1819B70}">
      <dgm:prSet/>
      <dgm:spPr/>
      <dgm:t>
        <a:bodyPr/>
        <a:lstStyle/>
        <a:p>
          <a:endParaRPr lang="en-US"/>
        </a:p>
      </dgm:t>
    </dgm:pt>
    <dgm:pt modelId="{50AF3FAF-DAEE-4731-85AB-FB4B07649E2A}" type="sibTrans" cxnId="{94FD1364-DDD0-4CF9-8B5E-CBE3E1819B70}">
      <dgm:prSet/>
      <dgm:spPr/>
      <dgm:t>
        <a:bodyPr/>
        <a:lstStyle/>
        <a:p>
          <a:endParaRPr lang="en-US"/>
        </a:p>
      </dgm:t>
    </dgm:pt>
    <dgm:pt modelId="{27DDB8F5-F31D-4B44-87DD-6528EB8F5291}">
      <dgm:prSet/>
      <dgm:spPr/>
      <dgm:t>
        <a:bodyPr/>
        <a:lstStyle/>
        <a:p>
          <a:r>
            <a:rPr lang="en-US" baseline="0" dirty="0" err="1"/>
            <a:t>Usecase</a:t>
          </a:r>
          <a:r>
            <a:rPr lang="en-US" baseline="0" dirty="0"/>
            <a:t> SIZE MANAGEMENT</a:t>
          </a:r>
          <a:endParaRPr lang="en-US" dirty="0"/>
        </a:p>
      </dgm:t>
    </dgm:pt>
    <dgm:pt modelId="{DB445078-578F-47F4-961D-E119A765B169}" type="parTrans" cxnId="{DA9CE2D0-05B8-4D91-9605-99B712399A60}">
      <dgm:prSet/>
      <dgm:spPr/>
      <dgm:t>
        <a:bodyPr/>
        <a:lstStyle/>
        <a:p>
          <a:endParaRPr lang="en-US"/>
        </a:p>
      </dgm:t>
    </dgm:pt>
    <dgm:pt modelId="{ACBC4E7D-833B-40B8-ACE7-67F38A1AFDE4}" type="sibTrans" cxnId="{DA9CE2D0-05B8-4D91-9605-99B712399A60}">
      <dgm:prSet/>
      <dgm:spPr/>
      <dgm:t>
        <a:bodyPr/>
        <a:lstStyle/>
        <a:p>
          <a:endParaRPr lang="en-US"/>
        </a:p>
      </dgm:t>
    </dgm:pt>
    <dgm:pt modelId="{BFE3B415-4891-4B68-8BBA-DB4B53221997}">
      <dgm:prSet/>
      <dgm:spPr/>
      <dgm:t>
        <a:bodyPr/>
        <a:lstStyle/>
        <a:p>
          <a:r>
            <a:rPr lang="en-US" baseline="0" dirty="0" err="1"/>
            <a:t>Usecase</a:t>
          </a:r>
          <a:r>
            <a:rPr lang="en-US" baseline="0" dirty="0"/>
            <a:t> PRODUCT MANAGEMENT</a:t>
          </a:r>
          <a:endParaRPr lang="en-US" dirty="0"/>
        </a:p>
      </dgm:t>
    </dgm:pt>
    <dgm:pt modelId="{D7181743-DE25-445C-8258-D4C5920C834F}" type="parTrans" cxnId="{B272BBA7-68EA-4EA3-A906-599806869CCE}">
      <dgm:prSet/>
      <dgm:spPr/>
      <dgm:t>
        <a:bodyPr/>
        <a:lstStyle/>
        <a:p>
          <a:endParaRPr lang="en-US"/>
        </a:p>
      </dgm:t>
    </dgm:pt>
    <dgm:pt modelId="{396DF43B-CCD3-45CD-982F-64C9868CBFCE}" type="sibTrans" cxnId="{B272BBA7-68EA-4EA3-A906-599806869CCE}">
      <dgm:prSet/>
      <dgm:spPr/>
      <dgm:t>
        <a:bodyPr/>
        <a:lstStyle/>
        <a:p>
          <a:endParaRPr lang="en-US"/>
        </a:p>
      </dgm:t>
    </dgm:pt>
    <dgm:pt modelId="{ACF38601-6C5E-4C3E-BDCA-DE69B3B74B95}">
      <dgm:prSet/>
      <dgm:spPr/>
      <dgm:t>
        <a:bodyPr/>
        <a:lstStyle/>
        <a:p>
          <a:r>
            <a:rPr lang="en-US" baseline="0" dirty="0" err="1"/>
            <a:t>Usecase</a:t>
          </a:r>
          <a:r>
            <a:rPr lang="en-US" baseline="0" dirty="0"/>
            <a:t> NEWS MANAGEMENT</a:t>
          </a:r>
          <a:endParaRPr lang="en-US" dirty="0"/>
        </a:p>
      </dgm:t>
    </dgm:pt>
    <dgm:pt modelId="{860AFC9A-64ED-4FF6-8DF9-150D5BDCA8BE}" type="parTrans" cxnId="{57E548E7-2535-4646-943D-B700F877F71E}">
      <dgm:prSet/>
      <dgm:spPr/>
      <dgm:t>
        <a:bodyPr/>
        <a:lstStyle/>
        <a:p>
          <a:endParaRPr lang="en-US"/>
        </a:p>
      </dgm:t>
    </dgm:pt>
    <dgm:pt modelId="{7E0BE3D2-FD8A-406A-AD6F-A9AB3DB9B647}" type="sibTrans" cxnId="{57E548E7-2535-4646-943D-B700F877F71E}">
      <dgm:prSet/>
      <dgm:spPr/>
      <dgm:t>
        <a:bodyPr/>
        <a:lstStyle/>
        <a:p>
          <a:endParaRPr lang="en-US"/>
        </a:p>
      </dgm:t>
    </dgm:pt>
    <dgm:pt modelId="{785F1EE3-3F32-4D9B-A5F3-2AD4CFA5C418}">
      <dgm:prSet/>
      <dgm:spPr/>
      <dgm:t>
        <a:bodyPr/>
        <a:lstStyle/>
        <a:p>
          <a:r>
            <a:rPr lang="en-US" baseline="0" dirty="0" err="1"/>
            <a:t>Usecase</a:t>
          </a:r>
          <a:r>
            <a:rPr lang="en-US" baseline="0" dirty="0"/>
            <a:t> CUSTOMER MANAGEMENT</a:t>
          </a:r>
          <a:endParaRPr lang="en-US" dirty="0"/>
        </a:p>
      </dgm:t>
    </dgm:pt>
    <dgm:pt modelId="{5EA02A48-1044-4C27-97C8-87B1F29B1200}" type="parTrans" cxnId="{20B116C4-B24E-4588-BEC5-84848024D34E}">
      <dgm:prSet/>
      <dgm:spPr/>
      <dgm:t>
        <a:bodyPr/>
        <a:lstStyle/>
        <a:p>
          <a:endParaRPr lang="en-US"/>
        </a:p>
      </dgm:t>
    </dgm:pt>
    <dgm:pt modelId="{E373D791-5DB2-4A5F-8D25-EC66BB1C72AF}" type="sibTrans" cxnId="{20B116C4-B24E-4588-BEC5-84848024D34E}">
      <dgm:prSet/>
      <dgm:spPr/>
      <dgm:t>
        <a:bodyPr/>
        <a:lstStyle/>
        <a:p>
          <a:endParaRPr lang="en-US"/>
        </a:p>
      </dgm:t>
    </dgm:pt>
    <dgm:pt modelId="{B38DCD17-B475-42E3-A50C-7F49532CEF3B}" type="pres">
      <dgm:prSet presAssocID="{C4CA777D-B58C-4AD6-B953-C844C1B5A1B3}" presName="vert0" presStyleCnt="0">
        <dgm:presLayoutVars>
          <dgm:dir/>
          <dgm:animOne val="branch"/>
          <dgm:animLvl val="lvl"/>
        </dgm:presLayoutVars>
      </dgm:prSet>
      <dgm:spPr/>
    </dgm:pt>
    <dgm:pt modelId="{0BCEDEC1-FCB5-4BAD-8F77-CE4C162DD128}" type="pres">
      <dgm:prSet presAssocID="{DD503E6D-5D65-4A53-83C5-8789DC789F7F}" presName="thickLine" presStyleLbl="alignNode1" presStyleIdx="0" presStyleCnt="6"/>
      <dgm:spPr/>
    </dgm:pt>
    <dgm:pt modelId="{91A4C7D4-25BF-436E-B84E-14386CB35DE8}" type="pres">
      <dgm:prSet presAssocID="{DD503E6D-5D65-4A53-83C5-8789DC789F7F}" presName="horz1" presStyleCnt="0"/>
      <dgm:spPr/>
    </dgm:pt>
    <dgm:pt modelId="{86414768-ED00-4B41-BE21-8B61F8A1CAD8}" type="pres">
      <dgm:prSet presAssocID="{DD503E6D-5D65-4A53-83C5-8789DC789F7F}" presName="tx1" presStyleLbl="revTx" presStyleIdx="0" presStyleCnt="6"/>
      <dgm:spPr/>
    </dgm:pt>
    <dgm:pt modelId="{603DACA5-9B9D-42B2-BDA7-B6E728C4EAAF}" type="pres">
      <dgm:prSet presAssocID="{DD503E6D-5D65-4A53-83C5-8789DC789F7F}" presName="vert1" presStyleCnt="0"/>
      <dgm:spPr/>
    </dgm:pt>
    <dgm:pt modelId="{ABE61911-1FFE-4F55-90D5-CE9565951A0E}" type="pres">
      <dgm:prSet presAssocID="{758F58FE-42AF-4368-A255-B9AC62E00B81}" presName="thickLine" presStyleLbl="alignNode1" presStyleIdx="1" presStyleCnt="6"/>
      <dgm:spPr/>
    </dgm:pt>
    <dgm:pt modelId="{17724AB5-87A3-4049-A62B-E96CB696CF8D}" type="pres">
      <dgm:prSet presAssocID="{758F58FE-42AF-4368-A255-B9AC62E00B81}" presName="horz1" presStyleCnt="0"/>
      <dgm:spPr/>
    </dgm:pt>
    <dgm:pt modelId="{0493F6AB-94F7-4B92-87C9-2548131E3507}" type="pres">
      <dgm:prSet presAssocID="{758F58FE-42AF-4368-A255-B9AC62E00B81}" presName="tx1" presStyleLbl="revTx" presStyleIdx="1" presStyleCnt="6"/>
      <dgm:spPr/>
    </dgm:pt>
    <dgm:pt modelId="{D096598C-1A2E-4869-B6F3-9F3E78BD0C42}" type="pres">
      <dgm:prSet presAssocID="{758F58FE-42AF-4368-A255-B9AC62E00B81}" presName="vert1" presStyleCnt="0"/>
      <dgm:spPr/>
    </dgm:pt>
    <dgm:pt modelId="{5B482B39-EA3C-4361-8BAF-A27209A8BDF3}" type="pres">
      <dgm:prSet presAssocID="{27DDB8F5-F31D-4B44-87DD-6528EB8F5291}" presName="thickLine" presStyleLbl="alignNode1" presStyleIdx="2" presStyleCnt="6"/>
      <dgm:spPr/>
    </dgm:pt>
    <dgm:pt modelId="{C7DB029D-4E50-43C6-877E-97A925060A9E}" type="pres">
      <dgm:prSet presAssocID="{27DDB8F5-F31D-4B44-87DD-6528EB8F5291}" presName="horz1" presStyleCnt="0"/>
      <dgm:spPr/>
    </dgm:pt>
    <dgm:pt modelId="{3900F599-46D2-4CF4-8492-0D645906410E}" type="pres">
      <dgm:prSet presAssocID="{27DDB8F5-F31D-4B44-87DD-6528EB8F5291}" presName="tx1" presStyleLbl="revTx" presStyleIdx="2" presStyleCnt="6"/>
      <dgm:spPr/>
    </dgm:pt>
    <dgm:pt modelId="{61919F1E-8A94-4F5A-87AA-70002948E6F0}" type="pres">
      <dgm:prSet presAssocID="{27DDB8F5-F31D-4B44-87DD-6528EB8F5291}" presName="vert1" presStyleCnt="0"/>
      <dgm:spPr/>
    </dgm:pt>
    <dgm:pt modelId="{0D5E9E6E-F892-4AE3-8A6F-77CD05ABF454}" type="pres">
      <dgm:prSet presAssocID="{BFE3B415-4891-4B68-8BBA-DB4B53221997}" presName="thickLine" presStyleLbl="alignNode1" presStyleIdx="3" presStyleCnt="6"/>
      <dgm:spPr/>
    </dgm:pt>
    <dgm:pt modelId="{D3C1EC55-7A22-419D-AAF1-C2682CF4C507}" type="pres">
      <dgm:prSet presAssocID="{BFE3B415-4891-4B68-8BBA-DB4B53221997}" presName="horz1" presStyleCnt="0"/>
      <dgm:spPr/>
    </dgm:pt>
    <dgm:pt modelId="{491835C3-6AA5-4AA6-88CE-9ED8C29EE618}" type="pres">
      <dgm:prSet presAssocID="{BFE3B415-4891-4B68-8BBA-DB4B53221997}" presName="tx1" presStyleLbl="revTx" presStyleIdx="3" presStyleCnt="6"/>
      <dgm:spPr/>
    </dgm:pt>
    <dgm:pt modelId="{41841A56-ADCF-42F5-BFA3-44A0BCB9300E}" type="pres">
      <dgm:prSet presAssocID="{BFE3B415-4891-4B68-8BBA-DB4B53221997}" presName="vert1" presStyleCnt="0"/>
      <dgm:spPr/>
    </dgm:pt>
    <dgm:pt modelId="{3221F705-5BE1-4E40-A88E-EFA4E9268263}" type="pres">
      <dgm:prSet presAssocID="{ACF38601-6C5E-4C3E-BDCA-DE69B3B74B95}" presName="thickLine" presStyleLbl="alignNode1" presStyleIdx="4" presStyleCnt="6"/>
      <dgm:spPr/>
    </dgm:pt>
    <dgm:pt modelId="{06ED1834-513E-4B91-B1FB-440305422355}" type="pres">
      <dgm:prSet presAssocID="{ACF38601-6C5E-4C3E-BDCA-DE69B3B74B95}" presName="horz1" presStyleCnt="0"/>
      <dgm:spPr/>
    </dgm:pt>
    <dgm:pt modelId="{08C0F5A6-DD0F-45E7-8FA5-D5E2FA21CCC4}" type="pres">
      <dgm:prSet presAssocID="{ACF38601-6C5E-4C3E-BDCA-DE69B3B74B95}" presName="tx1" presStyleLbl="revTx" presStyleIdx="4" presStyleCnt="6"/>
      <dgm:spPr/>
    </dgm:pt>
    <dgm:pt modelId="{99ADD66B-8D66-42B2-8D08-8F72AAEBF399}" type="pres">
      <dgm:prSet presAssocID="{ACF38601-6C5E-4C3E-BDCA-DE69B3B74B95}" presName="vert1" presStyleCnt="0"/>
      <dgm:spPr/>
    </dgm:pt>
    <dgm:pt modelId="{0CE2CDA5-01A2-4483-9260-F37298310BE1}" type="pres">
      <dgm:prSet presAssocID="{785F1EE3-3F32-4D9B-A5F3-2AD4CFA5C418}" presName="thickLine" presStyleLbl="alignNode1" presStyleIdx="5" presStyleCnt="6"/>
      <dgm:spPr/>
    </dgm:pt>
    <dgm:pt modelId="{DBF21E12-2D0C-499C-A539-A2B33D0665FF}" type="pres">
      <dgm:prSet presAssocID="{785F1EE3-3F32-4D9B-A5F3-2AD4CFA5C418}" presName="horz1" presStyleCnt="0"/>
      <dgm:spPr/>
    </dgm:pt>
    <dgm:pt modelId="{42BE7782-AB79-4345-B9A3-1AA93FDF1827}" type="pres">
      <dgm:prSet presAssocID="{785F1EE3-3F32-4D9B-A5F3-2AD4CFA5C418}" presName="tx1" presStyleLbl="revTx" presStyleIdx="5" presStyleCnt="6"/>
      <dgm:spPr/>
    </dgm:pt>
    <dgm:pt modelId="{6E606EAD-F229-498E-A47E-B8A2BB0A47DD}" type="pres">
      <dgm:prSet presAssocID="{785F1EE3-3F32-4D9B-A5F3-2AD4CFA5C418}" presName="vert1" presStyleCnt="0"/>
      <dgm:spPr/>
    </dgm:pt>
  </dgm:ptLst>
  <dgm:cxnLst>
    <dgm:cxn modelId="{61892003-F0FC-4F5F-B7BE-D31372D8E339}" type="presOf" srcId="{DD503E6D-5D65-4A53-83C5-8789DC789F7F}" destId="{86414768-ED00-4B41-BE21-8B61F8A1CAD8}" srcOrd="0" destOrd="0" presId="urn:microsoft.com/office/officeart/2008/layout/LinedList"/>
    <dgm:cxn modelId="{CA86B010-CDAC-4103-B8CB-37D2C4D190EE}" type="presOf" srcId="{785F1EE3-3F32-4D9B-A5F3-2AD4CFA5C418}" destId="{42BE7782-AB79-4345-B9A3-1AA93FDF1827}" srcOrd="0" destOrd="0" presId="urn:microsoft.com/office/officeart/2008/layout/LinedList"/>
    <dgm:cxn modelId="{BF0D0A2B-AD22-411A-B57E-6837A211D2F8}" type="presOf" srcId="{C4CA777D-B58C-4AD6-B953-C844C1B5A1B3}" destId="{B38DCD17-B475-42E3-A50C-7F49532CEF3B}" srcOrd="0" destOrd="0" presId="urn:microsoft.com/office/officeart/2008/layout/LinedList"/>
    <dgm:cxn modelId="{94FD1364-DDD0-4CF9-8B5E-CBE3E1819B70}" srcId="{C4CA777D-B58C-4AD6-B953-C844C1B5A1B3}" destId="{758F58FE-42AF-4368-A255-B9AC62E00B81}" srcOrd="1" destOrd="0" parTransId="{8FDFDC67-14A1-4E71-81D2-F92F23D95168}" sibTransId="{50AF3FAF-DAEE-4731-85AB-FB4B07649E2A}"/>
    <dgm:cxn modelId="{C584564A-9E8E-4849-8498-5B23989A63C9}" type="presOf" srcId="{27DDB8F5-F31D-4B44-87DD-6528EB8F5291}" destId="{3900F599-46D2-4CF4-8492-0D645906410E}" srcOrd="0" destOrd="0" presId="urn:microsoft.com/office/officeart/2008/layout/LinedList"/>
    <dgm:cxn modelId="{A6171083-2E52-45E7-A510-40395D127778}" type="presOf" srcId="{BFE3B415-4891-4B68-8BBA-DB4B53221997}" destId="{491835C3-6AA5-4AA6-88CE-9ED8C29EE618}" srcOrd="0" destOrd="0" presId="urn:microsoft.com/office/officeart/2008/layout/LinedList"/>
    <dgm:cxn modelId="{B272BBA7-68EA-4EA3-A906-599806869CCE}" srcId="{C4CA777D-B58C-4AD6-B953-C844C1B5A1B3}" destId="{BFE3B415-4891-4B68-8BBA-DB4B53221997}" srcOrd="3" destOrd="0" parTransId="{D7181743-DE25-445C-8258-D4C5920C834F}" sibTransId="{396DF43B-CCD3-45CD-982F-64C9868CBFCE}"/>
    <dgm:cxn modelId="{88620AB0-B617-4421-9A7A-B6026BBF6F5C}" srcId="{C4CA777D-B58C-4AD6-B953-C844C1B5A1B3}" destId="{DD503E6D-5D65-4A53-83C5-8789DC789F7F}" srcOrd="0" destOrd="0" parTransId="{0535D55A-04C1-4244-A710-D954DF19D960}" sibTransId="{EC55EB2F-5DEF-4922-8960-08E1295D5EF7}"/>
    <dgm:cxn modelId="{20B116C4-B24E-4588-BEC5-84848024D34E}" srcId="{C4CA777D-B58C-4AD6-B953-C844C1B5A1B3}" destId="{785F1EE3-3F32-4D9B-A5F3-2AD4CFA5C418}" srcOrd="5" destOrd="0" parTransId="{5EA02A48-1044-4C27-97C8-87B1F29B1200}" sibTransId="{E373D791-5DB2-4A5F-8D25-EC66BB1C72AF}"/>
    <dgm:cxn modelId="{8D7F03CA-69D7-4385-81B0-CCAEB9138876}" type="presOf" srcId="{758F58FE-42AF-4368-A255-B9AC62E00B81}" destId="{0493F6AB-94F7-4B92-87C9-2548131E3507}" srcOrd="0" destOrd="0" presId="urn:microsoft.com/office/officeart/2008/layout/LinedList"/>
    <dgm:cxn modelId="{DA9CE2D0-05B8-4D91-9605-99B712399A60}" srcId="{C4CA777D-B58C-4AD6-B953-C844C1B5A1B3}" destId="{27DDB8F5-F31D-4B44-87DD-6528EB8F5291}" srcOrd="2" destOrd="0" parTransId="{DB445078-578F-47F4-961D-E119A765B169}" sibTransId="{ACBC4E7D-833B-40B8-ACE7-67F38A1AFDE4}"/>
    <dgm:cxn modelId="{57E548E7-2535-4646-943D-B700F877F71E}" srcId="{C4CA777D-B58C-4AD6-B953-C844C1B5A1B3}" destId="{ACF38601-6C5E-4C3E-BDCA-DE69B3B74B95}" srcOrd="4" destOrd="0" parTransId="{860AFC9A-64ED-4FF6-8DF9-150D5BDCA8BE}" sibTransId="{7E0BE3D2-FD8A-406A-AD6F-A9AB3DB9B647}"/>
    <dgm:cxn modelId="{CBDFADE7-2ADA-4A7D-8E71-DE5C50C355A4}" type="presOf" srcId="{ACF38601-6C5E-4C3E-BDCA-DE69B3B74B95}" destId="{08C0F5A6-DD0F-45E7-8FA5-D5E2FA21CCC4}" srcOrd="0" destOrd="0" presId="urn:microsoft.com/office/officeart/2008/layout/LinedList"/>
    <dgm:cxn modelId="{53199C2E-D2AB-43E3-99D1-7148B6B8EBA5}" type="presParOf" srcId="{B38DCD17-B475-42E3-A50C-7F49532CEF3B}" destId="{0BCEDEC1-FCB5-4BAD-8F77-CE4C162DD128}" srcOrd="0" destOrd="0" presId="urn:microsoft.com/office/officeart/2008/layout/LinedList"/>
    <dgm:cxn modelId="{BBB9CC55-ADF1-44CC-9FE8-DE431167235B}" type="presParOf" srcId="{B38DCD17-B475-42E3-A50C-7F49532CEF3B}" destId="{91A4C7D4-25BF-436E-B84E-14386CB35DE8}" srcOrd="1" destOrd="0" presId="urn:microsoft.com/office/officeart/2008/layout/LinedList"/>
    <dgm:cxn modelId="{5E1FE2FD-FB93-4DEC-B952-085825907D19}" type="presParOf" srcId="{91A4C7D4-25BF-436E-B84E-14386CB35DE8}" destId="{86414768-ED00-4B41-BE21-8B61F8A1CAD8}" srcOrd="0" destOrd="0" presId="urn:microsoft.com/office/officeart/2008/layout/LinedList"/>
    <dgm:cxn modelId="{DCC44D7C-9861-41E1-ABDD-164FA4526477}" type="presParOf" srcId="{91A4C7D4-25BF-436E-B84E-14386CB35DE8}" destId="{603DACA5-9B9D-42B2-BDA7-B6E728C4EAAF}" srcOrd="1" destOrd="0" presId="urn:microsoft.com/office/officeart/2008/layout/LinedList"/>
    <dgm:cxn modelId="{5018460B-CBE8-49D7-B54D-2B2AFBF683CB}" type="presParOf" srcId="{B38DCD17-B475-42E3-A50C-7F49532CEF3B}" destId="{ABE61911-1FFE-4F55-90D5-CE9565951A0E}" srcOrd="2" destOrd="0" presId="urn:microsoft.com/office/officeart/2008/layout/LinedList"/>
    <dgm:cxn modelId="{51D8476F-7B20-4851-80B4-B90F8443AF73}" type="presParOf" srcId="{B38DCD17-B475-42E3-A50C-7F49532CEF3B}" destId="{17724AB5-87A3-4049-A62B-E96CB696CF8D}" srcOrd="3" destOrd="0" presId="urn:microsoft.com/office/officeart/2008/layout/LinedList"/>
    <dgm:cxn modelId="{98B8526F-91B6-4E47-8FF8-00EDD0D3E04C}" type="presParOf" srcId="{17724AB5-87A3-4049-A62B-E96CB696CF8D}" destId="{0493F6AB-94F7-4B92-87C9-2548131E3507}" srcOrd="0" destOrd="0" presId="urn:microsoft.com/office/officeart/2008/layout/LinedList"/>
    <dgm:cxn modelId="{CB234BEE-F6CC-4F35-BE91-DAAFBD6630AF}" type="presParOf" srcId="{17724AB5-87A3-4049-A62B-E96CB696CF8D}" destId="{D096598C-1A2E-4869-B6F3-9F3E78BD0C42}" srcOrd="1" destOrd="0" presId="urn:microsoft.com/office/officeart/2008/layout/LinedList"/>
    <dgm:cxn modelId="{982A0EF4-9D01-439A-BDD0-18D422AAD5DF}" type="presParOf" srcId="{B38DCD17-B475-42E3-A50C-7F49532CEF3B}" destId="{5B482B39-EA3C-4361-8BAF-A27209A8BDF3}" srcOrd="4" destOrd="0" presId="urn:microsoft.com/office/officeart/2008/layout/LinedList"/>
    <dgm:cxn modelId="{23D20BFF-4651-44B5-8D14-CDD4ED201EB9}" type="presParOf" srcId="{B38DCD17-B475-42E3-A50C-7F49532CEF3B}" destId="{C7DB029D-4E50-43C6-877E-97A925060A9E}" srcOrd="5" destOrd="0" presId="urn:microsoft.com/office/officeart/2008/layout/LinedList"/>
    <dgm:cxn modelId="{EE99514A-99AB-48BA-9281-0A129410811E}" type="presParOf" srcId="{C7DB029D-4E50-43C6-877E-97A925060A9E}" destId="{3900F599-46D2-4CF4-8492-0D645906410E}" srcOrd="0" destOrd="0" presId="urn:microsoft.com/office/officeart/2008/layout/LinedList"/>
    <dgm:cxn modelId="{91A9901B-6A11-4E24-A6BC-999D0EBE8FF2}" type="presParOf" srcId="{C7DB029D-4E50-43C6-877E-97A925060A9E}" destId="{61919F1E-8A94-4F5A-87AA-70002948E6F0}" srcOrd="1" destOrd="0" presId="urn:microsoft.com/office/officeart/2008/layout/LinedList"/>
    <dgm:cxn modelId="{D09B752E-1D60-4A2B-8548-99BC9C396497}" type="presParOf" srcId="{B38DCD17-B475-42E3-A50C-7F49532CEF3B}" destId="{0D5E9E6E-F892-4AE3-8A6F-77CD05ABF454}" srcOrd="6" destOrd="0" presId="urn:microsoft.com/office/officeart/2008/layout/LinedList"/>
    <dgm:cxn modelId="{57E53A7E-FF53-485F-B757-BDEA9BD812AB}" type="presParOf" srcId="{B38DCD17-B475-42E3-A50C-7F49532CEF3B}" destId="{D3C1EC55-7A22-419D-AAF1-C2682CF4C507}" srcOrd="7" destOrd="0" presId="urn:microsoft.com/office/officeart/2008/layout/LinedList"/>
    <dgm:cxn modelId="{B9A784C7-E123-4432-A75B-A2DB09AE22AF}" type="presParOf" srcId="{D3C1EC55-7A22-419D-AAF1-C2682CF4C507}" destId="{491835C3-6AA5-4AA6-88CE-9ED8C29EE618}" srcOrd="0" destOrd="0" presId="urn:microsoft.com/office/officeart/2008/layout/LinedList"/>
    <dgm:cxn modelId="{2D04F587-C2E5-4D15-BC38-7D2D9D8B5596}" type="presParOf" srcId="{D3C1EC55-7A22-419D-AAF1-C2682CF4C507}" destId="{41841A56-ADCF-42F5-BFA3-44A0BCB9300E}" srcOrd="1" destOrd="0" presId="urn:microsoft.com/office/officeart/2008/layout/LinedList"/>
    <dgm:cxn modelId="{4EBE69A8-7120-494E-8538-90CEE1FBBD1B}" type="presParOf" srcId="{B38DCD17-B475-42E3-A50C-7F49532CEF3B}" destId="{3221F705-5BE1-4E40-A88E-EFA4E9268263}" srcOrd="8" destOrd="0" presId="urn:microsoft.com/office/officeart/2008/layout/LinedList"/>
    <dgm:cxn modelId="{08CD5BE8-3DCF-46A7-B58E-101F24154C9F}" type="presParOf" srcId="{B38DCD17-B475-42E3-A50C-7F49532CEF3B}" destId="{06ED1834-513E-4B91-B1FB-440305422355}" srcOrd="9" destOrd="0" presId="urn:microsoft.com/office/officeart/2008/layout/LinedList"/>
    <dgm:cxn modelId="{B65D8276-B577-4DC0-A4B0-BB1C300DA146}" type="presParOf" srcId="{06ED1834-513E-4B91-B1FB-440305422355}" destId="{08C0F5A6-DD0F-45E7-8FA5-D5E2FA21CCC4}" srcOrd="0" destOrd="0" presId="urn:microsoft.com/office/officeart/2008/layout/LinedList"/>
    <dgm:cxn modelId="{C3C1677C-26F1-475A-B25C-F7D4E756B28A}" type="presParOf" srcId="{06ED1834-513E-4B91-B1FB-440305422355}" destId="{99ADD66B-8D66-42B2-8D08-8F72AAEBF399}" srcOrd="1" destOrd="0" presId="urn:microsoft.com/office/officeart/2008/layout/LinedList"/>
    <dgm:cxn modelId="{E6E8AFD5-7182-4F95-8DA8-47EE6C71E604}" type="presParOf" srcId="{B38DCD17-B475-42E3-A50C-7F49532CEF3B}" destId="{0CE2CDA5-01A2-4483-9260-F37298310BE1}" srcOrd="10" destOrd="0" presId="urn:microsoft.com/office/officeart/2008/layout/LinedList"/>
    <dgm:cxn modelId="{12F365F5-4641-40ED-A1F5-4C232B96705D}" type="presParOf" srcId="{B38DCD17-B475-42E3-A50C-7F49532CEF3B}" destId="{DBF21E12-2D0C-499C-A539-A2B33D0665FF}" srcOrd="11" destOrd="0" presId="urn:microsoft.com/office/officeart/2008/layout/LinedList"/>
    <dgm:cxn modelId="{EE344BDB-448D-485F-B79C-B52514C0BEC6}" type="presParOf" srcId="{DBF21E12-2D0C-499C-A539-A2B33D0665FF}" destId="{42BE7782-AB79-4345-B9A3-1AA93FDF1827}" srcOrd="0" destOrd="0" presId="urn:microsoft.com/office/officeart/2008/layout/LinedList"/>
    <dgm:cxn modelId="{BB3F82F0-0370-4112-A529-3CD3013725FD}" type="presParOf" srcId="{DBF21E12-2D0C-499C-A539-A2B33D0665FF}" destId="{6E606EAD-F229-498E-A47E-B8A2BB0A47D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936CDA-4102-4968-A703-EBF6F6AADE80}"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7ABC9FAD-B984-433C-BA0F-3009871FBDAF}">
      <dgm:prSet phldrT="[Text]"/>
      <dgm:spPr/>
      <dgm:t>
        <a:bodyPr/>
        <a:lstStyle/>
        <a:p>
          <a:r>
            <a:rPr lang="en-US" dirty="0" err="1"/>
            <a:t>Sản</a:t>
          </a:r>
          <a:r>
            <a:rPr lang="en-US" dirty="0"/>
            <a:t> </a:t>
          </a:r>
          <a:r>
            <a:rPr lang="en-US" dirty="0" err="1"/>
            <a:t>phẩm</a:t>
          </a:r>
          <a:endParaRPr lang="en-US" dirty="0"/>
        </a:p>
      </dgm:t>
    </dgm:pt>
    <dgm:pt modelId="{D4787F49-96C7-4BEB-A4EB-0122961BF8DF}" type="parTrans" cxnId="{26860A58-E4ED-4F77-A476-95AEDB7C5280}">
      <dgm:prSet/>
      <dgm:spPr/>
      <dgm:t>
        <a:bodyPr/>
        <a:lstStyle/>
        <a:p>
          <a:endParaRPr lang="en-US"/>
        </a:p>
      </dgm:t>
    </dgm:pt>
    <dgm:pt modelId="{47786C77-D8C8-41E1-A31D-937053B05912}" type="sibTrans" cxnId="{26860A58-E4ED-4F77-A476-95AEDB7C5280}">
      <dgm:prSet/>
      <dgm:spPr/>
      <dgm:t>
        <a:bodyPr/>
        <a:lstStyle/>
        <a:p>
          <a:endParaRPr lang="en-US"/>
        </a:p>
      </dgm:t>
    </dgm:pt>
    <dgm:pt modelId="{B3E6FD40-8DC2-474E-BD94-EFED162B90FE}">
      <dgm:prSet phldrT="[Text]"/>
      <dgm:spPr/>
      <dgm:t>
        <a:bodyPr/>
        <a:lstStyle/>
        <a:p>
          <a:r>
            <a:rPr lang="en-US" dirty="0" err="1"/>
            <a:t>Khách</a:t>
          </a:r>
          <a:r>
            <a:rPr lang="en-US" dirty="0"/>
            <a:t> </a:t>
          </a:r>
          <a:r>
            <a:rPr lang="en-US" dirty="0" err="1"/>
            <a:t>hàng</a:t>
          </a:r>
          <a:endParaRPr lang="en-US" dirty="0"/>
        </a:p>
      </dgm:t>
    </dgm:pt>
    <dgm:pt modelId="{91839034-EF47-4704-87A6-2496DD58EB74}" type="parTrans" cxnId="{57736617-0B97-482B-BE5B-7D3C56E4CCF8}">
      <dgm:prSet/>
      <dgm:spPr/>
      <dgm:t>
        <a:bodyPr/>
        <a:lstStyle/>
        <a:p>
          <a:endParaRPr lang="en-US"/>
        </a:p>
      </dgm:t>
    </dgm:pt>
    <dgm:pt modelId="{691DB246-9C57-4D28-90F5-3482E1AFE8F2}" type="sibTrans" cxnId="{57736617-0B97-482B-BE5B-7D3C56E4CCF8}">
      <dgm:prSet/>
      <dgm:spPr/>
      <dgm:t>
        <a:bodyPr/>
        <a:lstStyle/>
        <a:p>
          <a:endParaRPr lang="en-US"/>
        </a:p>
      </dgm:t>
    </dgm:pt>
    <dgm:pt modelId="{0FFC633F-E4FF-481F-977E-3AA058ED8A68}">
      <dgm:prSet phldrT="[Text]"/>
      <dgm:spPr/>
      <dgm:t>
        <a:bodyPr/>
        <a:lstStyle/>
        <a:p>
          <a:r>
            <a:rPr lang="en-US" dirty="0"/>
            <a:t>admin</a:t>
          </a:r>
        </a:p>
      </dgm:t>
    </dgm:pt>
    <dgm:pt modelId="{7801FC93-FFDF-46C9-A74D-664E2E496556}" type="parTrans" cxnId="{05C3BA28-6007-4F50-B09C-30B789B0CCE4}">
      <dgm:prSet/>
      <dgm:spPr/>
      <dgm:t>
        <a:bodyPr/>
        <a:lstStyle/>
        <a:p>
          <a:endParaRPr lang="en-US"/>
        </a:p>
      </dgm:t>
    </dgm:pt>
    <dgm:pt modelId="{0043A2FD-EF25-400C-8F37-D139C06264D4}" type="sibTrans" cxnId="{05C3BA28-6007-4F50-B09C-30B789B0CCE4}">
      <dgm:prSet/>
      <dgm:spPr/>
      <dgm:t>
        <a:bodyPr/>
        <a:lstStyle/>
        <a:p>
          <a:endParaRPr lang="en-US"/>
        </a:p>
      </dgm:t>
    </dgm:pt>
    <dgm:pt modelId="{8D435B66-ECF2-4DE1-907D-D275FCAC04B1}">
      <dgm:prSet phldrT="[Text]"/>
      <dgm:spPr/>
      <dgm:t>
        <a:bodyPr/>
        <a:lstStyle/>
        <a:p>
          <a:r>
            <a:rPr lang="en-US" dirty="0"/>
            <a:t>Cart</a:t>
          </a:r>
        </a:p>
      </dgm:t>
    </dgm:pt>
    <dgm:pt modelId="{2F543733-88D1-4E99-9917-681E5261FA65}" type="parTrans" cxnId="{109B4089-C136-42F9-A7C1-F8E17E3091D2}">
      <dgm:prSet/>
      <dgm:spPr/>
      <dgm:t>
        <a:bodyPr/>
        <a:lstStyle/>
        <a:p>
          <a:endParaRPr lang="en-US"/>
        </a:p>
      </dgm:t>
    </dgm:pt>
    <dgm:pt modelId="{2D44D625-32F4-44A1-9DED-0FCAF78675EE}" type="sibTrans" cxnId="{109B4089-C136-42F9-A7C1-F8E17E3091D2}">
      <dgm:prSet/>
      <dgm:spPr/>
      <dgm:t>
        <a:bodyPr/>
        <a:lstStyle/>
        <a:p>
          <a:endParaRPr lang="en-US"/>
        </a:p>
      </dgm:t>
    </dgm:pt>
    <dgm:pt modelId="{E43A0C09-107E-48B5-BDC2-21D57DABC8D6}">
      <dgm:prSet phldrT="[Text]"/>
      <dgm:spPr/>
      <dgm:t>
        <a:bodyPr/>
        <a:lstStyle/>
        <a:p>
          <a:r>
            <a:rPr lang="en-US" dirty="0" err="1"/>
            <a:t>Cart_Detail</a:t>
          </a:r>
          <a:endParaRPr lang="en-US" dirty="0"/>
        </a:p>
      </dgm:t>
    </dgm:pt>
    <dgm:pt modelId="{DDD62119-4591-4F30-9BDA-B198B26BDB8D}" type="parTrans" cxnId="{285F673F-41E0-4557-A99E-1D809B6849B5}">
      <dgm:prSet/>
      <dgm:spPr/>
      <dgm:t>
        <a:bodyPr/>
        <a:lstStyle/>
        <a:p>
          <a:endParaRPr lang="en-US"/>
        </a:p>
      </dgm:t>
    </dgm:pt>
    <dgm:pt modelId="{F8DEAB79-A912-43B9-AE92-4C92D794967F}" type="sibTrans" cxnId="{285F673F-41E0-4557-A99E-1D809B6849B5}">
      <dgm:prSet/>
      <dgm:spPr/>
      <dgm:t>
        <a:bodyPr/>
        <a:lstStyle/>
        <a:p>
          <a:endParaRPr lang="en-US"/>
        </a:p>
      </dgm:t>
    </dgm:pt>
    <dgm:pt modelId="{240D3101-E747-411B-9C72-A06C546629D4}" type="pres">
      <dgm:prSet presAssocID="{A3936CDA-4102-4968-A703-EBF6F6AADE80}" presName="diagram" presStyleCnt="0">
        <dgm:presLayoutVars>
          <dgm:dir/>
          <dgm:resizeHandles val="exact"/>
        </dgm:presLayoutVars>
      </dgm:prSet>
      <dgm:spPr/>
    </dgm:pt>
    <dgm:pt modelId="{C0FC7C6A-D46D-400F-AF3D-B489BB94D23E}" type="pres">
      <dgm:prSet presAssocID="{7ABC9FAD-B984-433C-BA0F-3009871FBDAF}" presName="node" presStyleLbl="node1" presStyleIdx="0" presStyleCnt="5">
        <dgm:presLayoutVars>
          <dgm:bulletEnabled val="1"/>
        </dgm:presLayoutVars>
      </dgm:prSet>
      <dgm:spPr/>
    </dgm:pt>
    <dgm:pt modelId="{72AAA1DF-A365-4C40-AA31-D8963335B621}" type="pres">
      <dgm:prSet presAssocID="{47786C77-D8C8-41E1-A31D-937053B05912}" presName="sibTrans" presStyleCnt="0"/>
      <dgm:spPr/>
    </dgm:pt>
    <dgm:pt modelId="{9957355A-AB8B-4F6A-AC24-7F73292CB660}" type="pres">
      <dgm:prSet presAssocID="{B3E6FD40-8DC2-474E-BD94-EFED162B90FE}" presName="node" presStyleLbl="node1" presStyleIdx="1" presStyleCnt="5">
        <dgm:presLayoutVars>
          <dgm:bulletEnabled val="1"/>
        </dgm:presLayoutVars>
      </dgm:prSet>
      <dgm:spPr/>
    </dgm:pt>
    <dgm:pt modelId="{525F08A2-4B63-49D9-885C-61E1F0FA1AE3}" type="pres">
      <dgm:prSet presAssocID="{691DB246-9C57-4D28-90F5-3482E1AFE8F2}" presName="sibTrans" presStyleCnt="0"/>
      <dgm:spPr/>
    </dgm:pt>
    <dgm:pt modelId="{6F1DA34B-EFF9-4C60-9F37-FD322C515C50}" type="pres">
      <dgm:prSet presAssocID="{0FFC633F-E4FF-481F-977E-3AA058ED8A68}" presName="node" presStyleLbl="node1" presStyleIdx="2" presStyleCnt="5">
        <dgm:presLayoutVars>
          <dgm:bulletEnabled val="1"/>
        </dgm:presLayoutVars>
      </dgm:prSet>
      <dgm:spPr/>
    </dgm:pt>
    <dgm:pt modelId="{598DB02F-DF9D-4E7D-8D10-039CB0F62E21}" type="pres">
      <dgm:prSet presAssocID="{0043A2FD-EF25-400C-8F37-D139C06264D4}" presName="sibTrans" presStyleCnt="0"/>
      <dgm:spPr/>
    </dgm:pt>
    <dgm:pt modelId="{2C8199D5-B3EE-4D45-B1C9-F157A14E537C}" type="pres">
      <dgm:prSet presAssocID="{8D435B66-ECF2-4DE1-907D-D275FCAC04B1}" presName="node" presStyleLbl="node1" presStyleIdx="3" presStyleCnt="5">
        <dgm:presLayoutVars>
          <dgm:bulletEnabled val="1"/>
        </dgm:presLayoutVars>
      </dgm:prSet>
      <dgm:spPr/>
    </dgm:pt>
    <dgm:pt modelId="{FE7A8D3D-8560-4742-8CA7-47EFB07415E7}" type="pres">
      <dgm:prSet presAssocID="{2D44D625-32F4-44A1-9DED-0FCAF78675EE}" presName="sibTrans" presStyleCnt="0"/>
      <dgm:spPr/>
    </dgm:pt>
    <dgm:pt modelId="{1FBF080C-AB34-4390-8939-0F72DDC68F12}" type="pres">
      <dgm:prSet presAssocID="{E43A0C09-107E-48B5-BDC2-21D57DABC8D6}" presName="node" presStyleLbl="node1" presStyleIdx="4" presStyleCnt="5">
        <dgm:presLayoutVars>
          <dgm:bulletEnabled val="1"/>
        </dgm:presLayoutVars>
      </dgm:prSet>
      <dgm:spPr/>
    </dgm:pt>
  </dgm:ptLst>
  <dgm:cxnLst>
    <dgm:cxn modelId="{34392400-0795-4609-B211-3B8E1CF38BB6}" type="presOf" srcId="{8D435B66-ECF2-4DE1-907D-D275FCAC04B1}" destId="{2C8199D5-B3EE-4D45-B1C9-F157A14E537C}" srcOrd="0" destOrd="0" presId="urn:microsoft.com/office/officeart/2005/8/layout/default"/>
    <dgm:cxn modelId="{57736617-0B97-482B-BE5B-7D3C56E4CCF8}" srcId="{A3936CDA-4102-4968-A703-EBF6F6AADE80}" destId="{B3E6FD40-8DC2-474E-BD94-EFED162B90FE}" srcOrd="1" destOrd="0" parTransId="{91839034-EF47-4704-87A6-2496DD58EB74}" sibTransId="{691DB246-9C57-4D28-90F5-3482E1AFE8F2}"/>
    <dgm:cxn modelId="{05C3BA28-6007-4F50-B09C-30B789B0CCE4}" srcId="{A3936CDA-4102-4968-A703-EBF6F6AADE80}" destId="{0FFC633F-E4FF-481F-977E-3AA058ED8A68}" srcOrd="2" destOrd="0" parTransId="{7801FC93-FFDF-46C9-A74D-664E2E496556}" sibTransId="{0043A2FD-EF25-400C-8F37-D139C06264D4}"/>
    <dgm:cxn modelId="{285F673F-41E0-4557-A99E-1D809B6849B5}" srcId="{A3936CDA-4102-4968-A703-EBF6F6AADE80}" destId="{E43A0C09-107E-48B5-BDC2-21D57DABC8D6}" srcOrd="4" destOrd="0" parTransId="{DDD62119-4591-4F30-9BDA-B198B26BDB8D}" sibTransId="{F8DEAB79-A912-43B9-AE92-4C92D794967F}"/>
    <dgm:cxn modelId="{0FDBDC6C-F0F9-4573-9083-B70316A128FD}" type="presOf" srcId="{B3E6FD40-8DC2-474E-BD94-EFED162B90FE}" destId="{9957355A-AB8B-4F6A-AC24-7F73292CB660}" srcOrd="0" destOrd="0" presId="urn:microsoft.com/office/officeart/2005/8/layout/default"/>
    <dgm:cxn modelId="{26860A58-E4ED-4F77-A476-95AEDB7C5280}" srcId="{A3936CDA-4102-4968-A703-EBF6F6AADE80}" destId="{7ABC9FAD-B984-433C-BA0F-3009871FBDAF}" srcOrd="0" destOrd="0" parTransId="{D4787F49-96C7-4BEB-A4EB-0122961BF8DF}" sibTransId="{47786C77-D8C8-41E1-A31D-937053B05912}"/>
    <dgm:cxn modelId="{7A042D7B-D615-431B-9D63-3EB556A35A19}" type="presOf" srcId="{7ABC9FAD-B984-433C-BA0F-3009871FBDAF}" destId="{C0FC7C6A-D46D-400F-AF3D-B489BB94D23E}" srcOrd="0" destOrd="0" presId="urn:microsoft.com/office/officeart/2005/8/layout/default"/>
    <dgm:cxn modelId="{98864086-77C6-4BF8-9CB7-6A6FCAAF308D}" type="presOf" srcId="{E43A0C09-107E-48B5-BDC2-21D57DABC8D6}" destId="{1FBF080C-AB34-4390-8939-0F72DDC68F12}" srcOrd="0" destOrd="0" presId="urn:microsoft.com/office/officeart/2005/8/layout/default"/>
    <dgm:cxn modelId="{109B4089-C136-42F9-A7C1-F8E17E3091D2}" srcId="{A3936CDA-4102-4968-A703-EBF6F6AADE80}" destId="{8D435B66-ECF2-4DE1-907D-D275FCAC04B1}" srcOrd="3" destOrd="0" parTransId="{2F543733-88D1-4E99-9917-681E5261FA65}" sibTransId="{2D44D625-32F4-44A1-9DED-0FCAF78675EE}"/>
    <dgm:cxn modelId="{0365BBA2-E673-47FE-9655-D6A4EED3FA58}" type="presOf" srcId="{A3936CDA-4102-4968-A703-EBF6F6AADE80}" destId="{240D3101-E747-411B-9C72-A06C546629D4}" srcOrd="0" destOrd="0" presId="urn:microsoft.com/office/officeart/2005/8/layout/default"/>
    <dgm:cxn modelId="{AC7230BA-D9C5-4771-BCB3-A7EADC41D0A5}" type="presOf" srcId="{0FFC633F-E4FF-481F-977E-3AA058ED8A68}" destId="{6F1DA34B-EFF9-4C60-9F37-FD322C515C50}" srcOrd="0" destOrd="0" presId="urn:microsoft.com/office/officeart/2005/8/layout/default"/>
    <dgm:cxn modelId="{3BAD7A73-7993-49B7-9B86-BEDDDAB10222}" type="presParOf" srcId="{240D3101-E747-411B-9C72-A06C546629D4}" destId="{C0FC7C6A-D46D-400F-AF3D-B489BB94D23E}" srcOrd="0" destOrd="0" presId="urn:microsoft.com/office/officeart/2005/8/layout/default"/>
    <dgm:cxn modelId="{2FB7A827-5BD2-4D54-AF30-3B44BB8DAE47}" type="presParOf" srcId="{240D3101-E747-411B-9C72-A06C546629D4}" destId="{72AAA1DF-A365-4C40-AA31-D8963335B621}" srcOrd="1" destOrd="0" presId="urn:microsoft.com/office/officeart/2005/8/layout/default"/>
    <dgm:cxn modelId="{254348F1-9104-4C18-9653-A0F1DF72ECD2}" type="presParOf" srcId="{240D3101-E747-411B-9C72-A06C546629D4}" destId="{9957355A-AB8B-4F6A-AC24-7F73292CB660}" srcOrd="2" destOrd="0" presId="urn:microsoft.com/office/officeart/2005/8/layout/default"/>
    <dgm:cxn modelId="{D48376A7-A1F6-4425-B0F3-279EFEB73415}" type="presParOf" srcId="{240D3101-E747-411B-9C72-A06C546629D4}" destId="{525F08A2-4B63-49D9-885C-61E1F0FA1AE3}" srcOrd="3" destOrd="0" presId="urn:microsoft.com/office/officeart/2005/8/layout/default"/>
    <dgm:cxn modelId="{62789EC9-FCD8-471E-A549-767CADE77E16}" type="presParOf" srcId="{240D3101-E747-411B-9C72-A06C546629D4}" destId="{6F1DA34B-EFF9-4C60-9F37-FD322C515C50}" srcOrd="4" destOrd="0" presId="urn:microsoft.com/office/officeart/2005/8/layout/default"/>
    <dgm:cxn modelId="{2DFDD349-4CA7-4D59-AC0C-1811CF302EFD}" type="presParOf" srcId="{240D3101-E747-411B-9C72-A06C546629D4}" destId="{598DB02F-DF9D-4E7D-8D10-039CB0F62E21}" srcOrd="5" destOrd="0" presId="urn:microsoft.com/office/officeart/2005/8/layout/default"/>
    <dgm:cxn modelId="{31890B9B-59A8-4155-975F-4900CC5C0EAE}" type="presParOf" srcId="{240D3101-E747-411B-9C72-A06C546629D4}" destId="{2C8199D5-B3EE-4D45-B1C9-F157A14E537C}" srcOrd="6" destOrd="0" presId="urn:microsoft.com/office/officeart/2005/8/layout/default"/>
    <dgm:cxn modelId="{8C55C5B6-C87A-4FD3-AA2F-4022F7CBEE56}" type="presParOf" srcId="{240D3101-E747-411B-9C72-A06C546629D4}" destId="{FE7A8D3D-8560-4742-8CA7-47EFB07415E7}" srcOrd="7" destOrd="0" presId="urn:microsoft.com/office/officeart/2005/8/layout/default"/>
    <dgm:cxn modelId="{C0A2E616-6ADC-45AE-B12F-4F6A5EFCBB85}" type="presParOf" srcId="{240D3101-E747-411B-9C72-A06C546629D4}" destId="{1FBF080C-AB34-4390-8939-0F72DDC68F1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08C879-0178-4300-A216-242FDC9AAC9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B86F3AF-73BD-4004-9BE6-F19118EAF772}">
      <dgm:prSet/>
      <dgm:spPr/>
      <dgm:t>
        <a:bodyPr/>
        <a:lstStyle/>
        <a:p>
          <a:r>
            <a:rPr lang="en-US" baseline="0" dirty="0" err="1"/>
            <a:t>Liệt</a:t>
          </a:r>
          <a:r>
            <a:rPr lang="en-US" baseline="0" dirty="0"/>
            <a:t> </a:t>
          </a:r>
          <a:r>
            <a:rPr lang="en-US" baseline="0" dirty="0" err="1"/>
            <a:t>kê</a:t>
          </a:r>
          <a:r>
            <a:rPr lang="en-US" baseline="0" dirty="0"/>
            <a:t> </a:t>
          </a:r>
          <a:endParaRPr lang="en-US" dirty="0"/>
        </a:p>
      </dgm:t>
    </dgm:pt>
    <dgm:pt modelId="{47CDBFB1-38C6-422B-BD14-DB1E822F8D69}" type="parTrans" cxnId="{8670E342-26EC-4097-9D55-7F2E6E5B5CD9}">
      <dgm:prSet/>
      <dgm:spPr/>
      <dgm:t>
        <a:bodyPr/>
        <a:lstStyle/>
        <a:p>
          <a:endParaRPr lang="en-US"/>
        </a:p>
      </dgm:t>
    </dgm:pt>
    <dgm:pt modelId="{321E36CB-35B5-4646-B3A1-283F23FAC58F}" type="sibTrans" cxnId="{8670E342-26EC-4097-9D55-7F2E6E5B5CD9}">
      <dgm:prSet/>
      <dgm:spPr/>
      <dgm:t>
        <a:bodyPr/>
        <a:lstStyle/>
        <a:p>
          <a:endParaRPr lang="en-US"/>
        </a:p>
      </dgm:t>
    </dgm:pt>
    <dgm:pt modelId="{3B3FEAF7-2D56-4845-B45F-F90E147B4AC6}">
      <dgm:prSet/>
      <dgm:spPr/>
      <dgm:t>
        <a:bodyPr/>
        <a:lstStyle/>
        <a:p>
          <a:r>
            <a:rPr lang="en-US" baseline="0"/>
            <a:t>Sửa </a:t>
          </a:r>
          <a:endParaRPr lang="en-US"/>
        </a:p>
      </dgm:t>
    </dgm:pt>
    <dgm:pt modelId="{7E97006F-F6F6-42B4-9E44-81006D89B361}" type="parTrans" cxnId="{56996308-9492-42AA-9BDE-9232F9177F84}">
      <dgm:prSet/>
      <dgm:spPr/>
      <dgm:t>
        <a:bodyPr/>
        <a:lstStyle/>
        <a:p>
          <a:endParaRPr lang="en-US"/>
        </a:p>
      </dgm:t>
    </dgm:pt>
    <dgm:pt modelId="{55CCD3A1-F45E-404C-A5C3-72F761DB89CE}" type="sibTrans" cxnId="{56996308-9492-42AA-9BDE-9232F9177F84}">
      <dgm:prSet/>
      <dgm:spPr/>
      <dgm:t>
        <a:bodyPr/>
        <a:lstStyle/>
        <a:p>
          <a:endParaRPr lang="en-US"/>
        </a:p>
      </dgm:t>
    </dgm:pt>
    <dgm:pt modelId="{36197315-B82D-4260-ABA2-2C3024A36003}">
      <dgm:prSet/>
      <dgm:spPr/>
      <dgm:t>
        <a:bodyPr/>
        <a:lstStyle/>
        <a:p>
          <a:r>
            <a:rPr lang="en-US" baseline="0"/>
            <a:t>xóa</a:t>
          </a:r>
          <a:endParaRPr lang="en-US"/>
        </a:p>
      </dgm:t>
    </dgm:pt>
    <dgm:pt modelId="{E633EC2D-EDE7-4780-BD47-7674B4FBEFFA}" type="parTrans" cxnId="{B402079A-1D43-4FE0-A4DA-E63CFB483E11}">
      <dgm:prSet/>
      <dgm:spPr/>
      <dgm:t>
        <a:bodyPr/>
        <a:lstStyle/>
        <a:p>
          <a:endParaRPr lang="en-US"/>
        </a:p>
      </dgm:t>
    </dgm:pt>
    <dgm:pt modelId="{05CECD5D-D0C4-4B27-B4B4-4FB7149B57AE}" type="sibTrans" cxnId="{B402079A-1D43-4FE0-A4DA-E63CFB483E11}">
      <dgm:prSet/>
      <dgm:spPr/>
      <dgm:t>
        <a:bodyPr/>
        <a:lstStyle/>
        <a:p>
          <a:endParaRPr lang="en-US"/>
        </a:p>
      </dgm:t>
    </dgm:pt>
    <dgm:pt modelId="{8F10257C-C1E4-4C26-98F7-35911810B5E7}">
      <dgm:prSet/>
      <dgm:spPr/>
      <dgm:t>
        <a:bodyPr/>
        <a:lstStyle/>
        <a:p>
          <a:r>
            <a:rPr lang="en-US" baseline="0" dirty="0" err="1"/>
            <a:t>Thêm</a:t>
          </a:r>
          <a:r>
            <a:rPr lang="en-US" baseline="0" dirty="0"/>
            <a:t> </a:t>
          </a:r>
          <a:endParaRPr lang="en-US" dirty="0"/>
        </a:p>
      </dgm:t>
    </dgm:pt>
    <dgm:pt modelId="{588C4645-1D9C-48E0-87A0-6BEFE044629B}" type="parTrans" cxnId="{C8CEF28D-9EB8-4470-8498-3F960D4CD25A}">
      <dgm:prSet/>
      <dgm:spPr/>
      <dgm:t>
        <a:bodyPr/>
        <a:lstStyle/>
        <a:p>
          <a:endParaRPr lang="en-US"/>
        </a:p>
      </dgm:t>
    </dgm:pt>
    <dgm:pt modelId="{E599C567-5875-4232-B834-4CF6658E2D5D}" type="sibTrans" cxnId="{C8CEF28D-9EB8-4470-8498-3F960D4CD25A}">
      <dgm:prSet/>
      <dgm:spPr/>
      <dgm:t>
        <a:bodyPr/>
        <a:lstStyle/>
        <a:p>
          <a:endParaRPr lang="en-US"/>
        </a:p>
      </dgm:t>
    </dgm:pt>
    <dgm:pt modelId="{0EA4EE6D-FEE7-4720-9F0F-E8F767DD3CE4}" type="pres">
      <dgm:prSet presAssocID="{DA08C879-0178-4300-A216-242FDC9AAC94}" presName="linear" presStyleCnt="0">
        <dgm:presLayoutVars>
          <dgm:animLvl val="lvl"/>
          <dgm:resizeHandles val="exact"/>
        </dgm:presLayoutVars>
      </dgm:prSet>
      <dgm:spPr/>
    </dgm:pt>
    <dgm:pt modelId="{54FE62EB-B464-4949-BE90-C3F9C91479AD}" type="pres">
      <dgm:prSet presAssocID="{AB86F3AF-73BD-4004-9BE6-F19118EAF772}" presName="parentText" presStyleLbl="node1" presStyleIdx="0" presStyleCnt="4" custLinFactNeighborX="9" custLinFactNeighborY="-30946">
        <dgm:presLayoutVars>
          <dgm:chMax val="0"/>
          <dgm:bulletEnabled val="1"/>
        </dgm:presLayoutVars>
      </dgm:prSet>
      <dgm:spPr/>
    </dgm:pt>
    <dgm:pt modelId="{BF34A305-24D8-4471-A821-D67B0B2C220E}" type="pres">
      <dgm:prSet presAssocID="{321E36CB-35B5-4646-B3A1-283F23FAC58F}" presName="spacer" presStyleCnt="0"/>
      <dgm:spPr/>
    </dgm:pt>
    <dgm:pt modelId="{5373979E-19B4-4993-834F-24E412E9C8DF}" type="pres">
      <dgm:prSet presAssocID="{8F10257C-C1E4-4C26-98F7-35911810B5E7}" presName="parentText" presStyleLbl="node1" presStyleIdx="1" presStyleCnt="4">
        <dgm:presLayoutVars>
          <dgm:chMax val="0"/>
          <dgm:bulletEnabled val="1"/>
        </dgm:presLayoutVars>
      </dgm:prSet>
      <dgm:spPr/>
    </dgm:pt>
    <dgm:pt modelId="{991AE0A4-AF50-4C08-856B-0A2C9411721D}" type="pres">
      <dgm:prSet presAssocID="{E599C567-5875-4232-B834-4CF6658E2D5D}" presName="spacer" presStyleCnt="0"/>
      <dgm:spPr/>
    </dgm:pt>
    <dgm:pt modelId="{38908AF5-A5CD-4751-997B-79849371383E}" type="pres">
      <dgm:prSet presAssocID="{3B3FEAF7-2D56-4845-B45F-F90E147B4AC6}" presName="parentText" presStyleLbl="node1" presStyleIdx="2" presStyleCnt="4">
        <dgm:presLayoutVars>
          <dgm:chMax val="0"/>
          <dgm:bulletEnabled val="1"/>
        </dgm:presLayoutVars>
      </dgm:prSet>
      <dgm:spPr/>
    </dgm:pt>
    <dgm:pt modelId="{A6256F9A-CFC4-4BF0-B792-4398811EC763}" type="pres">
      <dgm:prSet presAssocID="{55CCD3A1-F45E-404C-A5C3-72F761DB89CE}" presName="spacer" presStyleCnt="0"/>
      <dgm:spPr/>
    </dgm:pt>
    <dgm:pt modelId="{4B71ABEF-0922-42E7-81A5-020D4BD79B05}" type="pres">
      <dgm:prSet presAssocID="{36197315-B82D-4260-ABA2-2C3024A36003}" presName="parentText" presStyleLbl="node1" presStyleIdx="3" presStyleCnt="4">
        <dgm:presLayoutVars>
          <dgm:chMax val="0"/>
          <dgm:bulletEnabled val="1"/>
        </dgm:presLayoutVars>
      </dgm:prSet>
      <dgm:spPr/>
    </dgm:pt>
  </dgm:ptLst>
  <dgm:cxnLst>
    <dgm:cxn modelId="{56996308-9492-42AA-9BDE-9232F9177F84}" srcId="{DA08C879-0178-4300-A216-242FDC9AAC94}" destId="{3B3FEAF7-2D56-4845-B45F-F90E147B4AC6}" srcOrd="2" destOrd="0" parTransId="{7E97006F-F6F6-42B4-9E44-81006D89B361}" sibTransId="{55CCD3A1-F45E-404C-A5C3-72F761DB89CE}"/>
    <dgm:cxn modelId="{4C46141B-08B4-4D0A-A39A-9D9F7DF03896}" type="presOf" srcId="{36197315-B82D-4260-ABA2-2C3024A36003}" destId="{4B71ABEF-0922-42E7-81A5-020D4BD79B05}" srcOrd="0" destOrd="0" presId="urn:microsoft.com/office/officeart/2005/8/layout/vList2"/>
    <dgm:cxn modelId="{FE21CF21-39C2-48D3-8AF4-1BE1532310C3}" type="presOf" srcId="{3B3FEAF7-2D56-4845-B45F-F90E147B4AC6}" destId="{38908AF5-A5CD-4751-997B-79849371383E}" srcOrd="0" destOrd="0" presId="urn:microsoft.com/office/officeart/2005/8/layout/vList2"/>
    <dgm:cxn modelId="{8670E342-26EC-4097-9D55-7F2E6E5B5CD9}" srcId="{DA08C879-0178-4300-A216-242FDC9AAC94}" destId="{AB86F3AF-73BD-4004-9BE6-F19118EAF772}" srcOrd="0" destOrd="0" parTransId="{47CDBFB1-38C6-422B-BD14-DB1E822F8D69}" sibTransId="{321E36CB-35B5-4646-B3A1-283F23FAC58F}"/>
    <dgm:cxn modelId="{37DA5068-BF99-48DC-836E-6A13A7A47377}" type="presOf" srcId="{AB86F3AF-73BD-4004-9BE6-F19118EAF772}" destId="{54FE62EB-B464-4949-BE90-C3F9C91479AD}" srcOrd="0" destOrd="0" presId="urn:microsoft.com/office/officeart/2005/8/layout/vList2"/>
    <dgm:cxn modelId="{70A9C95A-0DB7-4BD6-98E7-87D191FF989B}" type="presOf" srcId="{DA08C879-0178-4300-A216-242FDC9AAC94}" destId="{0EA4EE6D-FEE7-4720-9F0F-E8F767DD3CE4}" srcOrd="0" destOrd="0" presId="urn:microsoft.com/office/officeart/2005/8/layout/vList2"/>
    <dgm:cxn modelId="{C8CEF28D-9EB8-4470-8498-3F960D4CD25A}" srcId="{DA08C879-0178-4300-A216-242FDC9AAC94}" destId="{8F10257C-C1E4-4C26-98F7-35911810B5E7}" srcOrd="1" destOrd="0" parTransId="{588C4645-1D9C-48E0-87A0-6BEFE044629B}" sibTransId="{E599C567-5875-4232-B834-4CF6658E2D5D}"/>
    <dgm:cxn modelId="{B402079A-1D43-4FE0-A4DA-E63CFB483E11}" srcId="{DA08C879-0178-4300-A216-242FDC9AAC94}" destId="{36197315-B82D-4260-ABA2-2C3024A36003}" srcOrd="3" destOrd="0" parTransId="{E633EC2D-EDE7-4780-BD47-7674B4FBEFFA}" sibTransId="{05CECD5D-D0C4-4B27-B4B4-4FB7149B57AE}"/>
    <dgm:cxn modelId="{0CEF21A9-AAC1-4E46-8036-43BE874AC5B4}" type="presOf" srcId="{8F10257C-C1E4-4C26-98F7-35911810B5E7}" destId="{5373979E-19B4-4993-834F-24E412E9C8DF}" srcOrd="0" destOrd="0" presId="urn:microsoft.com/office/officeart/2005/8/layout/vList2"/>
    <dgm:cxn modelId="{4063BCCA-2A9C-4961-A4F4-96D8264C5C64}" type="presParOf" srcId="{0EA4EE6D-FEE7-4720-9F0F-E8F767DD3CE4}" destId="{54FE62EB-B464-4949-BE90-C3F9C91479AD}" srcOrd="0" destOrd="0" presId="urn:microsoft.com/office/officeart/2005/8/layout/vList2"/>
    <dgm:cxn modelId="{7D197E09-64FF-429C-8687-D90502D35B5A}" type="presParOf" srcId="{0EA4EE6D-FEE7-4720-9F0F-E8F767DD3CE4}" destId="{BF34A305-24D8-4471-A821-D67B0B2C220E}" srcOrd="1" destOrd="0" presId="urn:microsoft.com/office/officeart/2005/8/layout/vList2"/>
    <dgm:cxn modelId="{A69DD845-6118-4C4A-8203-F68BF593681E}" type="presParOf" srcId="{0EA4EE6D-FEE7-4720-9F0F-E8F767DD3CE4}" destId="{5373979E-19B4-4993-834F-24E412E9C8DF}" srcOrd="2" destOrd="0" presId="urn:microsoft.com/office/officeart/2005/8/layout/vList2"/>
    <dgm:cxn modelId="{C6C82451-A477-46FA-8786-EFA883BDAF14}" type="presParOf" srcId="{0EA4EE6D-FEE7-4720-9F0F-E8F767DD3CE4}" destId="{991AE0A4-AF50-4C08-856B-0A2C9411721D}" srcOrd="3" destOrd="0" presId="urn:microsoft.com/office/officeart/2005/8/layout/vList2"/>
    <dgm:cxn modelId="{22256EC5-CF8C-4FD8-B1A4-97DEADC2F07F}" type="presParOf" srcId="{0EA4EE6D-FEE7-4720-9F0F-E8F767DD3CE4}" destId="{38908AF5-A5CD-4751-997B-79849371383E}" srcOrd="4" destOrd="0" presId="urn:microsoft.com/office/officeart/2005/8/layout/vList2"/>
    <dgm:cxn modelId="{21B25179-2C75-4B93-9B8C-08B57FE1B4F0}" type="presParOf" srcId="{0EA4EE6D-FEE7-4720-9F0F-E8F767DD3CE4}" destId="{A6256F9A-CFC4-4BF0-B792-4398811EC763}" srcOrd="5" destOrd="0" presId="urn:microsoft.com/office/officeart/2005/8/layout/vList2"/>
    <dgm:cxn modelId="{8E2F86C1-F8A4-415B-95AE-C79C23AF6FCF}" type="presParOf" srcId="{0EA4EE6D-FEE7-4720-9F0F-E8F767DD3CE4}" destId="{4B71ABEF-0922-42E7-81A5-020D4BD79B0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D46768-FB82-4264-9CD8-37CE6E6D30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6E048AD-EE56-4905-8C9C-CEA20DDFE529}">
      <dgm:prSet/>
      <dgm:spPr/>
      <dgm:t>
        <a:bodyPr/>
        <a:lstStyle/>
        <a:p>
          <a:r>
            <a:rPr lang="en-US" baseline="0"/>
            <a:t>Liệt kê</a:t>
          </a:r>
          <a:endParaRPr lang="en-US"/>
        </a:p>
      </dgm:t>
    </dgm:pt>
    <dgm:pt modelId="{41F64E4B-8114-4B51-B970-A14934D5F299}" type="parTrans" cxnId="{A009A32E-C874-4B61-B9DE-CF88AE5AE97D}">
      <dgm:prSet/>
      <dgm:spPr/>
      <dgm:t>
        <a:bodyPr/>
        <a:lstStyle/>
        <a:p>
          <a:endParaRPr lang="en-US"/>
        </a:p>
      </dgm:t>
    </dgm:pt>
    <dgm:pt modelId="{35B7B06C-4BEE-42CF-B70B-7C1DB3908A46}" type="sibTrans" cxnId="{A009A32E-C874-4B61-B9DE-CF88AE5AE97D}">
      <dgm:prSet/>
      <dgm:spPr/>
      <dgm:t>
        <a:bodyPr/>
        <a:lstStyle/>
        <a:p>
          <a:endParaRPr lang="en-US"/>
        </a:p>
      </dgm:t>
    </dgm:pt>
    <dgm:pt modelId="{8C6E6AE6-83E6-4478-8EB5-A907D4CD95AC}">
      <dgm:prSet/>
      <dgm:spPr/>
      <dgm:t>
        <a:bodyPr/>
        <a:lstStyle/>
        <a:p>
          <a:r>
            <a:rPr lang="en-US" baseline="0"/>
            <a:t>Thêm </a:t>
          </a:r>
          <a:endParaRPr lang="en-US"/>
        </a:p>
      </dgm:t>
    </dgm:pt>
    <dgm:pt modelId="{DDA2EDEC-272C-44A6-8861-F6702254863A}" type="parTrans" cxnId="{E08CBE7F-BBD7-49F2-94AD-2823656CCA2A}">
      <dgm:prSet/>
      <dgm:spPr/>
      <dgm:t>
        <a:bodyPr/>
        <a:lstStyle/>
        <a:p>
          <a:endParaRPr lang="en-US"/>
        </a:p>
      </dgm:t>
    </dgm:pt>
    <dgm:pt modelId="{3BB5B397-FD33-4770-8A27-BAABBBC4375D}" type="sibTrans" cxnId="{E08CBE7F-BBD7-49F2-94AD-2823656CCA2A}">
      <dgm:prSet/>
      <dgm:spPr/>
      <dgm:t>
        <a:bodyPr/>
        <a:lstStyle/>
        <a:p>
          <a:endParaRPr lang="en-US"/>
        </a:p>
      </dgm:t>
    </dgm:pt>
    <dgm:pt modelId="{345B54AF-5A3C-4E99-9DDC-AFA6535B823B}">
      <dgm:prSet/>
      <dgm:spPr/>
      <dgm:t>
        <a:bodyPr/>
        <a:lstStyle/>
        <a:p>
          <a:r>
            <a:rPr lang="en-US" baseline="0"/>
            <a:t>Sửa </a:t>
          </a:r>
          <a:endParaRPr lang="en-US"/>
        </a:p>
      </dgm:t>
    </dgm:pt>
    <dgm:pt modelId="{9DEC839D-7B14-4484-89B3-269E89FF2E26}" type="parTrans" cxnId="{01F34080-B747-4611-991D-B228B2955E36}">
      <dgm:prSet/>
      <dgm:spPr/>
      <dgm:t>
        <a:bodyPr/>
        <a:lstStyle/>
        <a:p>
          <a:endParaRPr lang="en-US"/>
        </a:p>
      </dgm:t>
    </dgm:pt>
    <dgm:pt modelId="{742000C5-5676-47A3-A196-F3DE2BD41B84}" type="sibTrans" cxnId="{01F34080-B747-4611-991D-B228B2955E36}">
      <dgm:prSet/>
      <dgm:spPr/>
      <dgm:t>
        <a:bodyPr/>
        <a:lstStyle/>
        <a:p>
          <a:endParaRPr lang="en-US"/>
        </a:p>
      </dgm:t>
    </dgm:pt>
    <dgm:pt modelId="{4201A9B5-52B9-4738-B23E-6DFCE4D39B0B}">
      <dgm:prSet/>
      <dgm:spPr/>
      <dgm:t>
        <a:bodyPr/>
        <a:lstStyle/>
        <a:p>
          <a:r>
            <a:rPr lang="en-US" baseline="0"/>
            <a:t>xóa</a:t>
          </a:r>
          <a:endParaRPr lang="en-US"/>
        </a:p>
      </dgm:t>
    </dgm:pt>
    <dgm:pt modelId="{02974644-5186-4671-8F85-86E5E756F71B}" type="parTrans" cxnId="{D7BC4AA4-3098-43CE-8EE5-B6C4B4F50BEA}">
      <dgm:prSet/>
      <dgm:spPr/>
      <dgm:t>
        <a:bodyPr/>
        <a:lstStyle/>
        <a:p>
          <a:endParaRPr lang="en-US"/>
        </a:p>
      </dgm:t>
    </dgm:pt>
    <dgm:pt modelId="{E533B8AD-82EF-4B8C-903A-ACD44C2A8677}" type="sibTrans" cxnId="{D7BC4AA4-3098-43CE-8EE5-B6C4B4F50BEA}">
      <dgm:prSet/>
      <dgm:spPr/>
      <dgm:t>
        <a:bodyPr/>
        <a:lstStyle/>
        <a:p>
          <a:endParaRPr lang="en-US"/>
        </a:p>
      </dgm:t>
    </dgm:pt>
    <dgm:pt modelId="{5972C444-D48A-46B6-91F8-A2F10BDBD2A1}" type="pres">
      <dgm:prSet presAssocID="{A9D46768-FB82-4264-9CD8-37CE6E6D302C}" presName="linear" presStyleCnt="0">
        <dgm:presLayoutVars>
          <dgm:animLvl val="lvl"/>
          <dgm:resizeHandles val="exact"/>
        </dgm:presLayoutVars>
      </dgm:prSet>
      <dgm:spPr/>
    </dgm:pt>
    <dgm:pt modelId="{995C08E1-E834-4CC0-A7EC-BF62946DD820}" type="pres">
      <dgm:prSet presAssocID="{26E048AD-EE56-4905-8C9C-CEA20DDFE529}" presName="parentText" presStyleLbl="node1" presStyleIdx="0" presStyleCnt="4">
        <dgm:presLayoutVars>
          <dgm:chMax val="0"/>
          <dgm:bulletEnabled val="1"/>
        </dgm:presLayoutVars>
      </dgm:prSet>
      <dgm:spPr/>
    </dgm:pt>
    <dgm:pt modelId="{C6A04E75-9B38-4C14-B356-A55434E57042}" type="pres">
      <dgm:prSet presAssocID="{35B7B06C-4BEE-42CF-B70B-7C1DB3908A46}" presName="spacer" presStyleCnt="0"/>
      <dgm:spPr/>
    </dgm:pt>
    <dgm:pt modelId="{84073307-AAE4-4315-95BA-023683D0E3EC}" type="pres">
      <dgm:prSet presAssocID="{8C6E6AE6-83E6-4478-8EB5-A907D4CD95AC}" presName="parentText" presStyleLbl="node1" presStyleIdx="1" presStyleCnt="4">
        <dgm:presLayoutVars>
          <dgm:chMax val="0"/>
          <dgm:bulletEnabled val="1"/>
        </dgm:presLayoutVars>
      </dgm:prSet>
      <dgm:spPr/>
    </dgm:pt>
    <dgm:pt modelId="{90FE036F-BDAB-4769-9F81-55E16ED231A2}" type="pres">
      <dgm:prSet presAssocID="{3BB5B397-FD33-4770-8A27-BAABBBC4375D}" presName="spacer" presStyleCnt="0"/>
      <dgm:spPr/>
    </dgm:pt>
    <dgm:pt modelId="{23C48E14-5354-4B5E-8191-845C127A2101}" type="pres">
      <dgm:prSet presAssocID="{345B54AF-5A3C-4E99-9DDC-AFA6535B823B}" presName="parentText" presStyleLbl="node1" presStyleIdx="2" presStyleCnt="4">
        <dgm:presLayoutVars>
          <dgm:chMax val="0"/>
          <dgm:bulletEnabled val="1"/>
        </dgm:presLayoutVars>
      </dgm:prSet>
      <dgm:spPr/>
    </dgm:pt>
    <dgm:pt modelId="{1BC6772D-C57A-408A-B7F5-1B6A1000817F}" type="pres">
      <dgm:prSet presAssocID="{742000C5-5676-47A3-A196-F3DE2BD41B84}" presName="spacer" presStyleCnt="0"/>
      <dgm:spPr/>
    </dgm:pt>
    <dgm:pt modelId="{C1D088CF-03B7-4D0B-85CE-4A89C67BD05D}" type="pres">
      <dgm:prSet presAssocID="{4201A9B5-52B9-4738-B23E-6DFCE4D39B0B}" presName="parentText" presStyleLbl="node1" presStyleIdx="3" presStyleCnt="4">
        <dgm:presLayoutVars>
          <dgm:chMax val="0"/>
          <dgm:bulletEnabled val="1"/>
        </dgm:presLayoutVars>
      </dgm:prSet>
      <dgm:spPr/>
    </dgm:pt>
  </dgm:ptLst>
  <dgm:cxnLst>
    <dgm:cxn modelId="{A3683018-1C07-4DAE-A1E0-C4334731028B}" type="presOf" srcId="{8C6E6AE6-83E6-4478-8EB5-A907D4CD95AC}" destId="{84073307-AAE4-4315-95BA-023683D0E3EC}" srcOrd="0" destOrd="0" presId="urn:microsoft.com/office/officeart/2005/8/layout/vList2"/>
    <dgm:cxn modelId="{A009A32E-C874-4B61-B9DE-CF88AE5AE97D}" srcId="{A9D46768-FB82-4264-9CD8-37CE6E6D302C}" destId="{26E048AD-EE56-4905-8C9C-CEA20DDFE529}" srcOrd="0" destOrd="0" parTransId="{41F64E4B-8114-4B51-B970-A14934D5F299}" sibTransId="{35B7B06C-4BEE-42CF-B70B-7C1DB3908A46}"/>
    <dgm:cxn modelId="{15BA3139-AC52-4539-AF07-E5AAE652828D}" type="presOf" srcId="{A9D46768-FB82-4264-9CD8-37CE6E6D302C}" destId="{5972C444-D48A-46B6-91F8-A2F10BDBD2A1}" srcOrd="0" destOrd="0" presId="urn:microsoft.com/office/officeart/2005/8/layout/vList2"/>
    <dgm:cxn modelId="{9CC6176C-E01B-4A41-94B2-958821BCC014}" type="presOf" srcId="{4201A9B5-52B9-4738-B23E-6DFCE4D39B0B}" destId="{C1D088CF-03B7-4D0B-85CE-4A89C67BD05D}" srcOrd="0" destOrd="0" presId="urn:microsoft.com/office/officeart/2005/8/layout/vList2"/>
    <dgm:cxn modelId="{E08CBE7F-BBD7-49F2-94AD-2823656CCA2A}" srcId="{A9D46768-FB82-4264-9CD8-37CE6E6D302C}" destId="{8C6E6AE6-83E6-4478-8EB5-A907D4CD95AC}" srcOrd="1" destOrd="0" parTransId="{DDA2EDEC-272C-44A6-8861-F6702254863A}" sibTransId="{3BB5B397-FD33-4770-8A27-BAABBBC4375D}"/>
    <dgm:cxn modelId="{01F34080-B747-4611-991D-B228B2955E36}" srcId="{A9D46768-FB82-4264-9CD8-37CE6E6D302C}" destId="{345B54AF-5A3C-4E99-9DDC-AFA6535B823B}" srcOrd="2" destOrd="0" parTransId="{9DEC839D-7B14-4484-89B3-269E89FF2E26}" sibTransId="{742000C5-5676-47A3-A196-F3DE2BD41B84}"/>
    <dgm:cxn modelId="{D7BC4AA4-3098-43CE-8EE5-B6C4B4F50BEA}" srcId="{A9D46768-FB82-4264-9CD8-37CE6E6D302C}" destId="{4201A9B5-52B9-4738-B23E-6DFCE4D39B0B}" srcOrd="3" destOrd="0" parTransId="{02974644-5186-4671-8F85-86E5E756F71B}" sibTransId="{E533B8AD-82EF-4B8C-903A-ACD44C2A8677}"/>
    <dgm:cxn modelId="{85F2D3B1-7CF7-472D-AD05-F44D238A9BC1}" type="presOf" srcId="{26E048AD-EE56-4905-8C9C-CEA20DDFE529}" destId="{995C08E1-E834-4CC0-A7EC-BF62946DD820}" srcOrd="0" destOrd="0" presId="urn:microsoft.com/office/officeart/2005/8/layout/vList2"/>
    <dgm:cxn modelId="{64864FC4-827D-46C5-91B0-6ADFF690898C}" type="presOf" srcId="{345B54AF-5A3C-4E99-9DDC-AFA6535B823B}" destId="{23C48E14-5354-4B5E-8191-845C127A2101}" srcOrd="0" destOrd="0" presId="urn:microsoft.com/office/officeart/2005/8/layout/vList2"/>
    <dgm:cxn modelId="{EE40D92A-70AC-46BC-B130-473A62D5DD5C}" type="presParOf" srcId="{5972C444-D48A-46B6-91F8-A2F10BDBD2A1}" destId="{995C08E1-E834-4CC0-A7EC-BF62946DD820}" srcOrd="0" destOrd="0" presId="urn:microsoft.com/office/officeart/2005/8/layout/vList2"/>
    <dgm:cxn modelId="{E359C6A2-6C2D-4098-8650-AB6B5A69279F}" type="presParOf" srcId="{5972C444-D48A-46B6-91F8-A2F10BDBD2A1}" destId="{C6A04E75-9B38-4C14-B356-A55434E57042}" srcOrd="1" destOrd="0" presId="urn:microsoft.com/office/officeart/2005/8/layout/vList2"/>
    <dgm:cxn modelId="{784C26E4-1CA6-4BE8-B49E-6AF3D1D2FAFC}" type="presParOf" srcId="{5972C444-D48A-46B6-91F8-A2F10BDBD2A1}" destId="{84073307-AAE4-4315-95BA-023683D0E3EC}" srcOrd="2" destOrd="0" presId="urn:microsoft.com/office/officeart/2005/8/layout/vList2"/>
    <dgm:cxn modelId="{273A9394-F61F-49F3-A7E7-55BD008F7925}" type="presParOf" srcId="{5972C444-D48A-46B6-91F8-A2F10BDBD2A1}" destId="{90FE036F-BDAB-4769-9F81-55E16ED231A2}" srcOrd="3" destOrd="0" presId="urn:microsoft.com/office/officeart/2005/8/layout/vList2"/>
    <dgm:cxn modelId="{3BEC7B67-173D-4EF2-A2DD-B0945742FF3A}" type="presParOf" srcId="{5972C444-D48A-46B6-91F8-A2F10BDBD2A1}" destId="{23C48E14-5354-4B5E-8191-845C127A2101}" srcOrd="4" destOrd="0" presId="urn:microsoft.com/office/officeart/2005/8/layout/vList2"/>
    <dgm:cxn modelId="{58415942-E89D-4E94-B102-67B01EB4F4F7}" type="presParOf" srcId="{5972C444-D48A-46B6-91F8-A2F10BDBD2A1}" destId="{1BC6772D-C57A-408A-B7F5-1B6A1000817F}" srcOrd="5" destOrd="0" presId="urn:microsoft.com/office/officeart/2005/8/layout/vList2"/>
    <dgm:cxn modelId="{A14CBEF7-8CA8-4011-A368-15C6612EF7C0}" type="presParOf" srcId="{5972C444-D48A-46B6-91F8-A2F10BDBD2A1}" destId="{C1D088CF-03B7-4D0B-85CE-4A89C67BD05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6DC59-44D7-4B59-8D24-B58DBF34216D}">
      <dsp:nvSpPr>
        <dsp:cNvPr id="0" name=""/>
        <dsp:cNvSpPr/>
      </dsp:nvSpPr>
      <dsp:spPr>
        <a:xfrm>
          <a:off x="0" y="605752"/>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A0A16-5C25-465F-9F21-438803A18A77}">
      <dsp:nvSpPr>
        <dsp:cNvPr id="0" name=""/>
        <dsp:cNvSpPr/>
      </dsp:nvSpPr>
      <dsp:spPr>
        <a:xfrm>
          <a:off x="304447" y="894977"/>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Yêu</a:t>
          </a:r>
          <a:r>
            <a:rPr lang="en-US" sz="3000" kern="1200" dirty="0"/>
            <a:t> </a:t>
          </a:r>
          <a:r>
            <a:rPr lang="en-US" sz="3000" kern="1200" dirty="0" err="1"/>
            <a:t>cầu</a:t>
          </a:r>
          <a:r>
            <a:rPr lang="en-US" sz="3000" kern="1200" dirty="0"/>
            <a:t> </a:t>
          </a:r>
          <a:r>
            <a:rPr lang="en-US" sz="3000" kern="1200" dirty="0" err="1"/>
            <a:t>về</a:t>
          </a:r>
          <a:r>
            <a:rPr lang="en-US" sz="3000" kern="1200" dirty="0"/>
            <a:t> </a:t>
          </a:r>
          <a:r>
            <a:rPr lang="en-US" sz="3000" kern="1200" dirty="0" err="1"/>
            <a:t>thiết</a:t>
          </a:r>
          <a:r>
            <a:rPr lang="en-US" sz="3000" kern="1200" dirty="0"/>
            <a:t> </a:t>
          </a:r>
          <a:r>
            <a:rPr lang="en-US" sz="3000" kern="1200" dirty="0" err="1"/>
            <a:t>bị</a:t>
          </a:r>
          <a:r>
            <a:rPr lang="en-US" sz="3000" kern="1200" dirty="0"/>
            <a:t> </a:t>
          </a:r>
          <a:r>
            <a:rPr lang="en-US" sz="3000" kern="1200" dirty="0" err="1"/>
            <a:t>và</a:t>
          </a:r>
          <a:r>
            <a:rPr lang="en-US" sz="3000" kern="1200" dirty="0"/>
            <a:t> </a:t>
          </a:r>
          <a:r>
            <a:rPr lang="en-US" sz="3000" kern="1200" dirty="0" err="1"/>
            <a:t>phần</a:t>
          </a:r>
          <a:r>
            <a:rPr lang="en-US" sz="3000" kern="1200" dirty="0"/>
            <a:t> </a:t>
          </a:r>
          <a:r>
            <a:rPr lang="en-US" sz="3000" kern="1200" dirty="0" err="1"/>
            <a:t>mềm</a:t>
          </a:r>
          <a:endParaRPr lang="en-US" sz="3000" kern="1200" dirty="0"/>
        </a:p>
      </dsp:txBody>
      <dsp:txXfrm>
        <a:off x="355407" y="945937"/>
        <a:ext cx="2638107" cy="1637997"/>
      </dsp:txXfrm>
    </dsp:sp>
    <dsp:sp modelId="{1C04C3F6-EDE3-4C0D-9C42-1B7DB615742B}">
      <dsp:nvSpPr>
        <dsp:cNvPr id="0" name=""/>
        <dsp:cNvSpPr/>
      </dsp:nvSpPr>
      <dsp:spPr>
        <a:xfrm>
          <a:off x="3348922" y="605752"/>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C6DB1-C312-48B6-AEA4-4B4A9ECA6DE5}">
      <dsp:nvSpPr>
        <dsp:cNvPr id="0" name=""/>
        <dsp:cNvSpPr/>
      </dsp:nvSpPr>
      <dsp:spPr>
        <a:xfrm>
          <a:off x="3653369" y="894977"/>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Yêu</a:t>
          </a:r>
          <a:r>
            <a:rPr lang="en-US" sz="3000" kern="1200" dirty="0"/>
            <a:t> </a:t>
          </a:r>
          <a:r>
            <a:rPr lang="en-US" sz="3000" kern="1200" dirty="0" err="1"/>
            <a:t>cầu</a:t>
          </a:r>
          <a:r>
            <a:rPr lang="en-US" sz="3000" kern="1200" dirty="0"/>
            <a:t> </a:t>
          </a:r>
          <a:r>
            <a:rPr lang="en-US" sz="3000" kern="1200" dirty="0" err="1"/>
            <a:t>về</a:t>
          </a:r>
          <a:r>
            <a:rPr lang="en-US" sz="3000" kern="1200" dirty="0"/>
            <a:t> </a:t>
          </a:r>
          <a:r>
            <a:rPr lang="en-US" sz="3000" kern="1200" dirty="0" err="1"/>
            <a:t>giao</a:t>
          </a:r>
          <a:r>
            <a:rPr lang="en-US" sz="3000" kern="1200" dirty="0"/>
            <a:t> </a:t>
          </a:r>
          <a:r>
            <a:rPr lang="en-US" sz="3000" kern="1200" dirty="0" err="1"/>
            <a:t>diện</a:t>
          </a:r>
          <a:r>
            <a:rPr lang="en-US" sz="3000" kern="1200" dirty="0"/>
            <a:t> </a:t>
          </a:r>
          <a:r>
            <a:rPr lang="en-US" sz="3000" kern="1200" dirty="0" err="1"/>
            <a:t>và</a:t>
          </a:r>
          <a:r>
            <a:rPr lang="en-US" sz="3000" kern="1200" dirty="0"/>
            <a:t> </a:t>
          </a:r>
          <a:r>
            <a:rPr lang="en-US" sz="3000" kern="1200" dirty="0" err="1"/>
            <a:t>chức</a:t>
          </a:r>
          <a:r>
            <a:rPr lang="en-US" sz="3000" kern="1200" dirty="0"/>
            <a:t> </a:t>
          </a:r>
          <a:r>
            <a:rPr lang="en-US" sz="3000" kern="1200" dirty="0" err="1"/>
            <a:t>năng</a:t>
          </a:r>
          <a:r>
            <a:rPr lang="en-US" sz="3000" kern="1200" dirty="0"/>
            <a:t> Website</a:t>
          </a:r>
        </a:p>
      </dsp:txBody>
      <dsp:txXfrm>
        <a:off x="3704329" y="945937"/>
        <a:ext cx="2638107" cy="1637997"/>
      </dsp:txXfrm>
    </dsp:sp>
    <dsp:sp modelId="{8C1E40B5-FBB3-4C90-8C17-4EA7683A9985}">
      <dsp:nvSpPr>
        <dsp:cNvPr id="0" name=""/>
        <dsp:cNvSpPr/>
      </dsp:nvSpPr>
      <dsp:spPr>
        <a:xfrm>
          <a:off x="6697844" y="605752"/>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D38AD-E171-4098-A878-C685572B9315}">
      <dsp:nvSpPr>
        <dsp:cNvPr id="0" name=""/>
        <dsp:cNvSpPr/>
      </dsp:nvSpPr>
      <dsp:spPr>
        <a:xfrm>
          <a:off x="7002291" y="894977"/>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Yêu</a:t>
          </a:r>
          <a:r>
            <a:rPr lang="en-US" sz="3000" kern="1200" dirty="0"/>
            <a:t> </a:t>
          </a:r>
          <a:r>
            <a:rPr lang="en-US" sz="3000" kern="1200" dirty="0" err="1"/>
            <a:t>cầu</a:t>
          </a:r>
          <a:r>
            <a:rPr lang="en-US" sz="3000" kern="1200" dirty="0"/>
            <a:t> </a:t>
          </a:r>
          <a:r>
            <a:rPr lang="en-US" sz="3000" kern="1200" dirty="0" err="1"/>
            <a:t>về</a:t>
          </a:r>
          <a:r>
            <a:rPr lang="en-US" sz="3000" kern="1200" dirty="0"/>
            <a:t> </a:t>
          </a:r>
          <a:r>
            <a:rPr lang="en-US" sz="3000" kern="1200" dirty="0" err="1"/>
            <a:t>bảo</a:t>
          </a:r>
          <a:r>
            <a:rPr lang="en-US" sz="3000" kern="1200" dirty="0"/>
            <a:t> </a:t>
          </a:r>
          <a:r>
            <a:rPr lang="en-US" sz="3000" kern="1200" dirty="0" err="1"/>
            <a:t>mật</a:t>
          </a:r>
          <a:endParaRPr lang="en-US" sz="3000" kern="1200" dirty="0"/>
        </a:p>
      </dsp:txBody>
      <dsp:txXfrm>
        <a:off x="7053251" y="945937"/>
        <a:ext cx="2638107" cy="16379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7235A-3685-48A8-91CA-F1E93170F8B6}">
      <dsp:nvSpPr>
        <dsp:cNvPr id="0" name=""/>
        <dsp:cNvSpPr/>
      </dsp:nvSpPr>
      <dsp:spPr>
        <a:xfrm>
          <a:off x="0" y="42780"/>
          <a:ext cx="6492875" cy="115127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Liệt kê </a:t>
          </a:r>
          <a:endParaRPr lang="en-US" sz="4800" kern="1200"/>
        </a:p>
      </dsp:txBody>
      <dsp:txXfrm>
        <a:off x="56201" y="98981"/>
        <a:ext cx="6380473" cy="1038877"/>
      </dsp:txXfrm>
    </dsp:sp>
    <dsp:sp modelId="{9FDEBAD3-B76C-4757-975C-33F6C95CA785}">
      <dsp:nvSpPr>
        <dsp:cNvPr id="0" name=""/>
        <dsp:cNvSpPr/>
      </dsp:nvSpPr>
      <dsp:spPr>
        <a:xfrm>
          <a:off x="0" y="1332300"/>
          <a:ext cx="6492875" cy="1151279"/>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Thêm</a:t>
          </a:r>
          <a:endParaRPr lang="en-US" sz="4800" kern="1200"/>
        </a:p>
      </dsp:txBody>
      <dsp:txXfrm>
        <a:off x="56201" y="1388501"/>
        <a:ext cx="6380473" cy="1038877"/>
      </dsp:txXfrm>
    </dsp:sp>
    <dsp:sp modelId="{CDCC4DC0-A376-47DE-81E1-4D84B0FAD96E}">
      <dsp:nvSpPr>
        <dsp:cNvPr id="0" name=""/>
        <dsp:cNvSpPr/>
      </dsp:nvSpPr>
      <dsp:spPr>
        <a:xfrm>
          <a:off x="0" y="2621820"/>
          <a:ext cx="6492875" cy="1151279"/>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Sửa </a:t>
          </a:r>
          <a:endParaRPr lang="en-US" sz="4800" kern="1200"/>
        </a:p>
      </dsp:txBody>
      <dsp:txXfrm>
        <a:off x="56201" y="2678021"/>
        <a:ext cx="6380473" cy="1038877"/>
      </dsp:txXfrm>
    </dsp:sp>
    <dsp:sp modelId="{AF2DAD83-5D47-4AC6-B5EF-20A1F50025FC}">
      <dsp:nvSpPr>
        <dsp:cNvPr id="0" name=""/>
        <dsp:cNvSpPr/>
      </dsp:nvSpPr>
      <dsp:spPr>
        <a:xfrm>
          <a:off x="0" y="3911340"/>
          <a:ext cx="6492875" cy="1151279"/>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xóa</a:t>
          </a:r>
          <a:endParaRPr lang="en-US" sz="4800" kern="1200"/>
        </a:p>
      </dsp:txBody>
      <dsp:txXfrm>
        <a:off x="56201" y="3967541"/>
        <a:ext cx="6380473" cy="10388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44234-3C01-4F7B-A051-D0D47A2295AD}">
      <dsp:nvSpPr>
        <dsp:cNvPr id="0" name=""/>
        <dsp:cNvSpPr/>
      </dsp:nvSpPr>
      <dsp:spPr>
        <a:xfrm>
          <a:off x="1283991" y="1520"/>
          <a:ext cx="3924892" cy="2354935"/>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Xem</a:t>
          </a:r>
          <a:r>
            <a:rPr lang="en-US" sz="3700" kern="1200" dirty="0"/>
            <a:t> </a:t>
          </a:r>
          <a:r>
            <a:rPr lang="en-US" sz="3700" kern="1200" dirty="0" err="1"/>
            <a:t>thông</a:t>
          </a:r>
          <a:r>
            <a:rPr lang="en-US" sz="3700" kern="1200" dirty="0"/>
            <a:t> tin </a:t>
          </a:r>
          <a:r>
            <a:rPr lang="en-US" sz="3700" kern="1200" dirty="0" err="1"/>
            <a:t>và</a:t>
          </a:r>
          <a:r>
            <a:rPr lang="en-US" sz="3700" kern="1200" dirty="0"/>
            <a:t> </a:t>
          </a:r>
          <a:r>
            <a:rPr lang="en-US" sz="3700" kern="1200" dirty="0" err="1"/>
            <a:t>tổng</a:t>
          </a:r>
          <a:r>
            <a:rPr lang="en-US" sz="3700" kern="1200" dirty="0"/>
            <a:t> </a:t>
          </a:r>
          <a:r>
            <a:rPr lang="en-US" sz="3700" kern="1200" dirty="0" err="1"/>
            <a:t>tiền</a:t>
          </a:r>
          <a:r>
            <a:rPr lang="en-US" sz="3700" kern="1200" dirty="0"/>
            <a:t> </a:t>
          </a:r>
          <a:r>
            <a:rPr lang="en-US" sz="3700" kern="1200" dirty="0" err="1"/>
            <a:t>đã</a:t>
          </a:r>
          <a:r>
            <a:rPr lang="en-US" sz="3700" kern="1200" dirty="0"/>
            <a:t> </a:t>
          </a:r>
          <a:r>
            <a:rPr lang="en-US" sz="3700" kern="1200" dirty="0" err="1"/>
            <a:t>mua</a:t>
          </a:r>
          <a:r>
            <a:rPr lang="en-US" sz="3700" kern="1200" dirty="0"/>
            <a:t> </a:t>
          </a:r>
          <a:r>
            <a:rPr lang="en-US" sz="3700" kern="1200" dirty="0" err="1"/>
            <a:t>của</a:t>
          </a:r>
          <a:r>
            <a:rPr lang="en-US" sz="3700" kern="1200" dirty="0"/>
            <a:t> </a:t>
          </a:r>
          <a:r>
            <a:rPr lang="en-US" sz="3700" kern="1200" dirty="0" err="1"/>
            <a:t>khách</a:t>
          </a:r>
          <a:r>
            <a:rPr lang="en-US" sz="3700" kern="1200" dirty="0"/>
            <a:t> </a:t>
          </a:r>
          <a:r>
            <a:rPr lang="en-US" sz="3700" kern="1200" dirty="0" err="1"/>
            <a:t>hàng</a:t>
          </a:r>
          <a:endParaRPr lang="en-US" sz="3700" kern="1200" dirty="0"/>
        </a:p>
      </dsp:txBody>
      <dsp:txXfrm>
        <a:off x="1283991" y="1520"/>
        <a:ext cx="3924892" cy="2354935"/>
      </dsp:txXfrm>
    </dsp:sp>
    <dsp:sp modelId="{84BF3171-AE62-471B-B469-E858CD4DFDD1}">
      <dsp:nvSpPr>
        <dsp:cNvPr id="0" name=""/>
        <dsp:cNvSpPr/>
      </dsp:nvSpPr>
      <dsp:spPr>
        <a:xfrm>
          <a:off x="1283991" y="2748944"/>
          <a:ext cx="3924892" cy="2354935"/>
        </a:xfrm>
        <a:prstGeom prst="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Xem chi tiết những sản phẩm đã mua của khách hàng</a:t>
          </a:r>
        </a:p>
      </dsp:txBody>
      <dsp:txXfrm>
        <a:off x="1283991" y="2748944"/>
        <a:ext cx="3924892" cy="23549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08D26-A183-4885-B619-F968ABEDCCCA}">
      <dsp:nvSpPr>
        <dsp:cNvPr id="0" name=""/>
        <dsp:cNvSpPr/>
      </dsp:nvSpPr>
      <dsp:spPr>
        <a:xfrm>
          <a:off x="0" y="42780"/>
          <a:ext cx="6492875" cy="115127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Liệt kê</a:t>
          </a:r>
          <a:endParaRPr lang="en-US" sz="4800" kern="1200"/>
        </a:p>
      </dsp:txBody>
      <dsp:txXfrm>
        <a:off x="56201" y="98981"/>
        <a:ext cx="6380473" cy="1038877"/>
      </dsp:txXfrm>
    </dsp:sp>
    <dsp:sp modelId="{4265ECCD-A65B-4665-A596-4CF7830AFA77}">
      <dsp:nvSpPr>
        <dsp:cNvPr id="0" name=""/>
        <dsp:cNvSpPr/>
      </dsp:nvSpPr>
      <dsp:spPr>
        <a:xfrm>
          <a:off x="0" y="1332300"/>
          <a:ext cx="6492875" cy="1151279"/>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dirty="0" err="1"/>
            <a:t>Thêm</a:t>
          </a:r>
          <a:r>
            <a:rPr lang="en-US" sz="4800" kern="1200" baseline="0" dirty="0"/>
            <a:t> </a:t>
          </a:r>
          <a:endParaRPr lang="en-US" sz="4800" kern="1200" dirty="0"/>
        </a:p>
      </dsp:txBody>
      <dsp:txXfrm>
        <a:off x="56201" y="1388501"/>
        <a:ext cx="6380473" cy="1038877"/>
      </dsp:txXfrm>
    </dsp:sp>
    <dsp:sp modelId="{E3C33F6A-83C3-43B4-84F2-F29062300B51}">
      <dsp:nvSpPr>
        <dsp:cNvPr id="0" name=""/>
        <dsp:cNvSpPr/>
      </dsp:nvSpPr>
      <dsp:spPr>
        <a:xfrm>
          <a:off x="0" y="2621820"/>
          <a:ext cx="6492875" cy="1151279"/>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Sửa </a:t>
          </a:r>
          <a:endParaRPr lang="en-US" sz="4800" kern="1200"/>
        </a:p>
      </dsp:txBody>
      <dsp:txXfrm>
        <a:off x="56201" y="2678021"/>
        <a:ext cx="6380473" cy="1038877"/>
      </dsp:txXfrm>
    </dsp:sp>
    <dsp:sp modelId="{81C92E3D-C6D6-41ED-B485-3FA2CB17B8CE}">
      <dsp:nvSpPr>
        <dsp:cNvPr id="0" name=""/>
        <dsp:cNvSpPr/>
      </dsp:nvSpPr>
      <dsp:spPr>
        <a:xfrm>
          <a:off x="0" y="3911340"/>
          <a:ext cx="6492875" cy="1151279"/>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xóa</a:t>
          </a:r>
          <a:endParaRPr lang="en-US" sz="4800" kern="1200"/>
        </a:p>
      </dsp:txBody>
      <dsp:txXfrm>
        <a:off x="56201" y="3967541"/>
        <a:ext cx="6380473" cy="1038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84C9F-8593-4DB5-8717-0E9EBDAA7127}">
      <dsp:nvSpPr>
        <dsp:cNvPr id="0" name=""/>
        <dsp:cNvSpPr/>
      </dsp:nvSpPr>
      <dsp:spPr>
        <a:xfrm>
          <a:off x="802160" y="2512"/>
          <a:ext cx="3186374" cy="202334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04150-1FB4-4476-B268-59737EE95341}">
      <dsp:nvSpPr>
        <dsp:cNvPr id="0" name=""/>
        <dsp:cNvSpPr/>
      </dsp:nvSpPr>
      <dsp:spPr>
        <a:xfrm>
          <a:off x="1156202" y="338852"/>
          <a:ext cx="3186374" cy="202334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baseline="0"/>
            <a:t>Quản lý</a:t>
          </a:r>
          <a:endParaRPr lang="en-US" sz="5300" kern="1200"/>
        </a:p>
      </dsp:txBody>
      <dsp:txXfrm>
        <a:off x="1215464" y="398114"/>
        <a:ext cx="3067850" cy="1904823"/>
      </dsp:txXfrm>
    </dsp:sp>
    <dsp:sp modelId="{16BBA0DF-8B80-4BA2-8C2F-5815DF18CC95}">
      <dsp:nvSpPr>
        <dsp:cNvPr id="0" name=""/>
        <dsp:cNvSpPr/>
      </dsp:nvSpPr>
      <dsp:spPr>
        <a:xfrm>
          <a:off x="4353732" y="1256"/>
          <a:ext cx="3186374" cy="202334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565447-28DA-4BFC-8985-6291B8D351ED}">
      <dsp:nvSpPr>
        <dsp:cNvPr id="0" name=""/>
        <dsp:cNvSpPr/>
      </dsp:nvSpPr>
      <dsp:spPr>
        <a:xfrm>
          <a:off x="4707774" y="337595"/>
          <a:ext cx="3186374" cy="202334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baseline="0" dirty="0" err="1"/>
            <a:t>Khách</a:t>
          </a:r>
          <a:r>
            <a:rPr lang="en-US" sz="5300" kern="1200" baseline="0" dirty="0"/>
            <a:t> </a:t>
          </a:r>
          <a:r>
            <a:rPr lang="en-US" sz="5300" kern="1200" baseline="0" dirty="0" err="1"/>
            <a:t>hàng</a:t>
          </a:r>
          <a:endParaRPr lang="en-US" sz="5300" kern="1200" dirty="0"/>
        </a:p>
      </dsp:txBody>
      <dsp:txXfrm>
        <a:off x="4767036" y="396857"/>
        <a:ext cx="3067850" cy="1904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16539-93ED-4269-BBA7-8B3B90A4511A}">
      <dsp:nvSpPr>
        <dsp:cNvPr id="0" name=""/>
        <dsp:cNvSpPr/>
      </dsp:nvSpPr>
      <dsp:spPr>
        <a:xfrm>
          <a:off x="0" y="55244"/>
          <a:ext cx="6492875" cy="91143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vi-VN" sz="3800" kern="1200" dirty="0" err="1"/>
            <a:t>Quản</a:t>
          </a:r>
          <a:r>
            <a:rPr lang="vi-VN" sz="3800" kern="1200" dirty="0"/>
            <a:t> </a:t>
          </a:r>
          <a:r>
            <a:rPr lang="vi-VN" sz="3800" kern="1200" dirty="0" err="1"/>
            <a:t>lý</a:t>
          </a:r>
          <a:r>
            <a:rPr lang="vi-VN" sz="3800" kern="1200" dirty="0"/>
            <a:t> </a:t>
          </a:r>
          <a:r>
            <a:rPr lang="vi-VN" sz="3800" kern="1200" dirty="0" err="1"/>
            <a:t>sản</a:t>
          </a:r>
          <a:r>
            <a:rPr lang="vi-VN" sz="3800" kern="1200" dirty="0"/>
            <a:t> </a:t>
          </a:r>
          <a:r>
            <a:rPr lang="vi-VN" sz="3800" kern="1200" dirty="0" err="1"/>
            <a:t>phẩm</a:t>
          </a:r>
          <a:endParaRPr lang="en-US" sz="3800" kern="1200" dirty="0"/>
        </a:p>
      </dsp:txBody>
      <dsp:txXfrm>
        <a:off x="44492" y="99736"/>
        <a:ext cx="6403891" cy="822446"/>
      </dsp:txXfrm>
    </dsp:sp>
    <dsp:sp modelId="{96AF6CAB-7C3F-40DB-AB4B-D57E959FC727}">
      <dsp:nvSpPr>
        <dsp:cNvPr id="0" name=""/>
        <dsp:cNvSpPr/>
      </dsp:nvSpPr>
      <dsp:spPr>
        <a:xfrm>
          <a:off x="0" y="999388"/>
          <a:ext cx="6492875" cy="911430"/>
        </a:xfrm>
        <a:prstGeom prst="roundRect">
          <a:avLst/>
        </a:prstGeom>
        <a:solidFill>
          <a:schemeClr val="accent2">
            <a:hueOff val="-898490"/>
            <a:satOff val="6181"/>
            <a:lumOff val="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vi-VN" sz="3800" kern="1200" dirty="0" err="1"/>
            <a:t>Quản</a:t>
          </a:r>
          <a:r>
            <a:rPr lang="vi-VN" sz="3800" kern="1200" dirty="0"/>
            <a:t> </a:t>
          </a:r>
          <a:r>
            <a:rPr lang="vi-VN" sz="3800" kern="1200" dirty="0" err="1"/>
            <a:t>lý</a:t>
          </a:r>
          <a:r>
            <a:rPr lang="vi-VN" sz="3800" kern="1200" dirty="0"/>
            <a:t> </a:t>
          </a:r>
          <a:r>
            <a:rPr lang="vi-VN" sz="3800" kern="1200" dirty="0" err="1"/>
            <a:t>kích</a:t>
          </a:r>
          <a:r>
            <a:rPr lang="vi-VN" sz="3800" kern="1200" dirty="0"/>
            <a:t> </a:t>
          </a:r>
          <a:r>
            <a:rPr lang="vi-VN" sz="3800" kern="1200" dirty="0" err="1"/>
            <a:t>cỡ</a:t>
          </a:r>
          <a:r>
            <a:rPr lang="vi-VN" sz="3800" kern="1200" dirty="0"/>
            <a:t> </a:t>
          </a:r>
          <a:r>
            <a:rPr lang="vi-VN" sz="3800" kern="1200" dirty="0" err="1"/>
            <a:t>sản</a:t>
          </a:r>
          <a:r>
            <a:rPr lang="vi-VN" sz="3800" kern="1200" dirty="0"/>
            <a:t> </a:t>
          </a:r>
          <a:r>
            <a:rPr lang="vi-VN" sz="3800" kern="1200" dirty="0" err="1"/>
            <a:t>phẩm</a:t>
          </a:r>
          <a:endParaRPr lang="en-US" sz="3800" kern="1200" dirty="0"/>
        </a:p>
      </dsp:txBody>
      <dsp:txXfrm>
        <a:off x="44492" y="1043880"/>
        <a:ext cx="6403891" cy="822446"/>
      </dsp:txXfrm>
    </dsp:sp>
    <dsp:sp modelId="{9FB20328-CFB7-4E0F-8905-D6F0C6F64709}">
      <dsp:nvSpPr>
        <dsp:cNvPr id="0" name=""/>
        <dsp:cNvSpPr/>
      </dsp:nvSpPr>
      <dsp:spPr>
        <a:xfrm>
          <a:off x="0" y="2096984"/>
          <a:ext cx="6492875" cy="911430"/>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vi-VN" sz="3800" kern="1200" dirty="0" err="1"/>
            <a:t>Quản</a:t>
          </a:r>
          <a:r>
            <a:rPr lang="vi-VN" sz="3800" kern="1200" dirty="0"/>
            <a:t> </a:t>
          </a:r>
          <a:r>
            <a:rPr lang="vi-VN" sz="3800" kern="1200" dirty="0" err="1"/>
            <a:t>lý</a:t>
          </a:r>
          <a:r>
            <a:rPr lang="vi-VN" sz="3800" kern="1200" dirty="0"/>
            <a:t> </a:t>
          </a:r>
          <a:r>
            <a:rPr lang="vi-VN" sz="3800" kern="1200" dirty="0" err="1"/>
            <a:t>loại</a:t>
          </a:r>
          <a:r>
            <a:rPr lang="vi-VN" sz="3800" kern="1200" dirty="0"/>
            <a:t> </a:t>
          </a:r>
          <a:r>
            <a:rPr lang="vi-VN" sz="3800" kern="1200" dirty="0" err="1"/>
            <a:t>sản</a:t>
          </a:r>
          <a:r>
            <a:rPr lang="vi-VN" sz="3800" kern="1200" dirty="0"/>
            <a:t> </a:t>
          </a:r>
          <a:r>
            <a:rPr lang="vi-VN" sz="3800" kern="1200" dirty="0" err="1"/>
            <a:t>phẩm</a:t>
          </a:r>
          <a:endParaRPr lang="en-US" sz="3800" kern="1200" dirty="0"/>
        </a:p>
      </dsp:txBody>
      <dsp:txXfrm>
        <a:off x="44492" y="2141476"/>
        <a:ext cx="6403891" cy="822446"/>
      </dsp:txXfrm>
    </dsp:sp>
    <dsp:sp modelId="{83BCF9A7-34C1-498F-8806-8818475F996E}">
      <dsp:nvSpPr>
        <dsp:cNvPr id="0" name=""/>
        <dsp:cNvSpPr/>
      </dsp:nvSpPr>
      <dsp:spPr>
        <a:xfrm>
          <a:off x="0" y="3117855"/>
          <a:ext cx="6492875" cy="911430"/>
        </a:xfrm>
        <a:prstGeom prst="roundRect">
          <a:avLst/>
        </a:prstGeom>
        <a:solidFill>
          <a:schemeClr val="accent2">
            <a:hueOff val="-2695471"/>
            <a:satOff val="18542"/>
            <a:lumOff val="20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vi-VN" sz="3800" kern="1200" dirty="0" err="1"/>
            <a:t>Quản</a:t>
          </a:r>
          <a:r>
            <a:rPr lang="vi-VN" sz="3800" kern="1200" dirty="0"/>
            <a:t> </a:t>
          </a:r>
          <a:r>
            <a:rPr lang="vi-VN" sz="3800" kern="1200" dirty="0" err="1"/>
            <a:t>lý</a:t>
          </a:r>
          <a:r>
            <a:rPr lang="vi-VN" sz="3800" kern="1200" dirty="0"/>
            <a:t> </a:t>
          </a:r>
          <a:r>
            <a:rPr lang="vi-VN" sz="3800" kern="1200" dirty="0" err="1"/>
            <a:t>khách</a:t>
          </a:r>
          <a:r>
            <a:rPr lang="vi-VN" sz="3800" kern="1200" dirty="0"/>
            <a:t> </a:t>
          </a:r>
          <a:r>
            <a:rPr lang="vi-VN" sz="3800" kern="1200" dirty="0" err="1"/>
            <a:t>hàng</a:t>
          </a:r>
          <a:endParaRPr lang="en-US" sz="3800" kern="1200" dirty="0"/>
        </a:p>
      </dsp:txBody>
      <dsp:txXfrm>
        <a:off x="44492" y="3162347"/>
        <a:ext cx="6403891" cy="822446"/>
      </dsp:txXfrm>
    </dsp:sp>
    <dsp:sp modelId="{46ED190F-985F-42F7-8733-86F42AEA624C}">
      <dsp:nvSpPr>
        <dsp:cNvPr id="0" name=""/>
        <dsp:cNvSpPr/>
      </dsp:nvSpPr>
      <dsp:spPr>
        <a:xfrm>
          <a:off x="0" y="4138725"/>
          <a:ext cx="6492875" cy="91143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vi-VN" sz="3800" kern="1200" dirty="0" err="1"/>
            <a:t>Quản</a:t>
          </a:r>
          <a:r>
            <a:rPr lang="vi-VN" sz="3800" kern="1200" dirty="0"/>
            <a:t> </a:t>
          </a:r>
          <a:r>
            <a:rPr lang="vi-VN" sz="3800" kern="1200" dirty="0" err="1"/>
            <a:t>lý</a:t>
          </a:r>
          <a:r>
            <a:rPr lang="vi-VN" sz="3800" kern="1200" dirty="0"/>
            <a:t> tin </a:t>
          </a:r>
          <a:r>
            <a:rPr lang="vi-VN" sz="3800" kern="1200" dirty="0" err="1"/>
            <a:t>tức</a:t>
          </a:r>
          <a:endParaRPr lang="en-US" sz="3800" kern="1200" dirty="0"/>
        </a:p>
      </dsp:txBody>
      <dsp:txXfrm>
        <a:off x="44492" y="4183217"/>
        <a:ext cx="6403891" cy="822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71755-A85F-4B3F-B4F7-8B38D75FF2DA}">
      <dsp:nvSpPr>
        <dsp:cNvPr id="0" name=""/>
        <dsp:cNvSpPr/>
      </dsp:nvSpPr>
      <dsp:spPr>
        <a:xfrm>
          <a:off x="0" y="19739"/>
          <a:ext cx="6492875" cy="76752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t>Đăng</a:t>
          </a:r>
          <a:r>
            <a:rPr lang="en-US" sz="3200" kern="1200" dirty="0"/>
            <a:t> </a:t>
          </a:r>
          <a:r>
            <a:rPr lang="en-US" sz="3200" kern="1200" dirty="0" err="1"/>
            <a:t>ký</a:t>
          </a:r>
          <a:r>
            <a:rPr lang="en-US" sz="3200" kern="1200" dirty="0"/>
            <a:t> </a:t>
          </a:r>
          <a:r>
            <a:rPr lang="en-US" sz="3200" kern="1200" dirty="0" err="1"/>
            <a:t>tài</a:t>
          </a:r>
          <a:r>
            <a:rPr lang="en-US" sz="3200" kern="1200" dirty="0"/>
            <a:t> </a:t>
          </a:r>
          <a:r>
            <a:rPr lang="en-US" sz="3200" kern="1200" dirty="0" err="1"/>
            <a:t>khoản</a:t>
          </a:r>
          <a:endParaRPr lang="en-US" sz="3200" kern="1200" dirty="0"/>
        </a:p>
      </dsp:txBody>
      <dsp:txXfrm>
        <a:off x="37467" y="57206"/>
        <a:ext cx="6417941" cy="692586"/>
      </dsp:txXfrm>
    </dsp:sp>
    <dsp:sp modelId="{0A9F3A75-0A78-4BF4-A1B7-F1B6AED439E0}">
      <dsp:nvSpPr>
        <dsp:cNvPr id="0" name=""/>
        <dsp:cNvSpPr/>
      </dsp:nvSpPr>
      <dsp:spPr>
        <a:xfrm>
          <a:off x="0" y="879419"/>
          <a:ext cx="6492875" cy="767520"/>
        </a:xfrm>
        <a:prstGeom prst="roundRect">
          <a:avLst/>
        </a:prstGeom>
        <a:solidFill>
          <a:schemeClr val="accent2">
            <a:hueOff val="-718792"/>
            <a:satOff val="4944"/>
            <a:lumOff val="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t>Đăng</a:t>
          </a:r>
          <a:r>
            <a:rPr lang="en-US" sz="3200" kern="1200" dirty="0"/>
            <a:t> </a:t>
          </a:r>
          <a:r>
            <a:rPr lang="en-US" sz="3200" kern="1200" dirty="0" err="1"/>
            <a:t>nhập</a:t>
          </a:r>
          <a:r>
            <a:rPr lang="en-US" sz="3200" kern="1200" dirty="0"/>
            <a:t> </a:t>
          </a:r>
          <a:r>
            <a:rPr lang="en-US" sz="3200" kern="1200" dirty="0" err="1"/>
            <a:t>tài</a:t>
          </a:r>
          <a:r>
            <a:rPr lang="en-US" sz="3200" kern="1200" dirty="0"/>
            <a:t> </a:t>
          </a:r>
          <a:r>
            <a:rPr lang="en-US" sz="3200" kern="1200" dirty="0" err="1"/>
            <a:t>khoản</a:t>
          </a:r>
          <a:endParaRPr lang="en-US" sz="3200" kern="1200" dirty="0"/>
        </a:p>
      </dsp:txBody>
      <dsp:txXfrm>
        <a:off x="37467" y="916886"/>
        <a:ext cx="6417941" cy="692586"/>
      </dsp:txXfrm>
    </dsp:sp>
    <dsp:sp modelId="{1EC93C98-BECE-4168-AC74-5D58749DCDE2}">
      <dsp:nvSpPr>
        <dsp:cNvPr id="0" name=""/>
        <dsp:cNvSpPr/>
      </dsp:nvSpPr>
      <dsp:spPr>
        <a:xfrm>
          <a:off x="0" y="1739099"/>
          <a:ext cx="6492875" cy="767520"/>
        </a:xfrm>
        <a:prstGeom prst="roundRect">
          <a:avLst/>
        </a:prstGeom>
        <a:solidFill>
          <a:schemeClr val="accent2">
            <a:hueOff val="-1437584"/>
            <a:satOff val="9889"/>
            <a:lumOff val="10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t>Tìm</a:t>
          </a:r>
          <a:r>
            <a:rPr lang="en-US" sz="3200" kern="1200" dirty="0"/>
            <a:t> </a:t>
          </a:r>
          <a:r>
            <a:rPr lang="en-US" sz="3200" kern="1200" dirty="0" err="1"/>
            <a:t>kiếm</a:t>
          </a:r>
          <a:r>
            <a:rPr lang="en-US" sz="3200" kern="1200" dirty="0"/>
            <a:t> </a:t>
          </a:r>
          <a:r>
            <a:rPr lang="en-US" sz="3200" kern="1200" dirty="0" err="1"/>
            <a:t>sản</a:t>
          </a:r>
          <a:r>
            <a:rPr lang="en-US" sz="3200" kern="1200" dirty="0"/>
            <a:t> </a:t>
          </a:r>
          <a:r>
            <a:rPr lang="en-US" sz="3200" kern="1200" dirty="0" err="1"/>
            <a:t>phẩm</a:t>
          </a:r>
          <a:endParaRPr lang="en-US" sz="3200" kern="1200" dirty="0"/>
        </a:p>
      </dsp:txBody>
      <dsp:txXfrm>
        <a:off x="37467" y="1776566"/>
        <a:ext cx="6417941" cy="692586"/>
      </dsp:txXfrm>
    </dsp:sp>
    <dsp:sp modelId="{7FBC170B-E0B7-48CD-8030-D78704AB6CF3}">
      <dsp:nvSpPr>
        <dsp:cNvPr id="0" name=""/>
        <dsp:cNvSpPr/>
      </dsp:nvSpPr>
      <dsp:spPr>
        <a:xfrm>
          <a:off x="0" y="2598780"/>
          <a:ext cx="6492875" cy="767520"/>
        </a:xfrm>
        <a:prstGeom prst="roundRect">
          <a:avLst/>
        </a:prstGeom>
        <a:solidFill>
          <a:schemeClr val="accent2">
            <a:hueOff val="-2156377"/>
            <a:satOff val="14833"/>
            <a:lumOff val="164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t>Xem</a:t>
          </a:r>
          <a:r>
            <a:rPr lang="en-US" sz="3200" kern="1200" dirty="0"/>
            <a:t> </a:t>
          </a:r>
          <a:r>
            <a:rPr lang="en-US" sz="3200" kern="1200" dirty="0" err="1"/>
            <a:t>sản</a:t>
          </a:r>
          <a:r>
            <a:rPr lang="en-US" sz="3200" kern="1200" dirty="0"/>
            <a:t> </a:t>
          </a:r>
          <a:r>
            <a:rPr lang="en-US" sz="3200" kern="1200" dirty="0" err="1"/>
            <a:t>phẩm</a:t>
          </a:r>
          <a:endParaRPr lang="en-US" sz="3200" kern="1200" dirty="0"/>
        </a:p>
      </dsp:txBody>
      <dsp:txXfrm>
        <a:off x="37467" y="2636247"/>
        <a:ext cx="6417941" cy="692586"/>
      </dsp:txXfrm>
    </dsp:sp>
    <dsp:sp modelId="{EFDB2EF2-63E1-4616-9E20-7B0A584CE81D}">
      <dsp:nvSpPr>
        <dsp:cNvPr id="0" name=""/>
        <dsp:cNvSpPr/>
      </dsp:nvSpPr>
      <dsp:spPr>
        <a:xfrm>
          <a:off x="0" y="3458460"/>
          <a:ext cx="6492875" cy="767520"/>
        </a:xfrm>
        <a:prstGeom prst="roundRect">
          <a:avLst/>
        </a:prstGeom>
        <a:solidFill>
          <a:schemeClr val="accent2">
            <a:hueOff val="-2875169"/>
            <a:satOff val="19778"/>
            <a:lumOff val="219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t>Thêm</a:t>
          </a:r>
          <a:r>
            <a:rPr lang="en-US" sz="3200" kern="1200" dirty="0"/>
            <a:t> </a:t>
          </a:r>
          <a:r>
            <a:rPr lang="en-US" sz="3200" kern="1200" dirty="0" err="1"/>
            <a:t>vào</a:t>
          </a:r>
          <a:r>
            <a:rPr lang="en-US" sz="3200" kern="1200" dirty="0"/>
            <a:t> </a:t>
          </a:r>
          <a:r>
            <a:rPr lang="en-US" sz="3200" kern="1200" dirty="0" err="1"/>
            <a:t>giỏ</a:t>
          </a:r>
          <a:r>
            <a:rPr lang="en-US" sz="3200" kern="1200" dirty="0"/>
            <a:t> </a:t>
          </a:r>
          <a:r>
            <a:rPr lang="en-US" sz="3200" kern="1200" dirty="0" err="1"/>
            <a:t>hàng</a:t>
          </a:r>
          <a:endParaRPr lang="en-US" sz="3200" kern="1200" dirty="0"/>
        </a:p>
      </dsp:txBody>
      <dsp:txXfrm>
        <a:off x="37467" y="3495927"/>
        <a:ext cx="6417941" cy="692586"/>
      </dsp:txXfrm>
    </dsp:sp>
    <dsp:sp modelId="{6E0A5BCB-D640-4E3C-8614-CD07A118C27B}">
      <dsp:nvSpPr>
        <dsp:cNvPr id="0" name=""/>
        <dsp:cNvSpPr/>
      </dsp:nvSpPr>
      <dsp:spPr>
        <a:xfrm>
          <a:off x="0" y="4318140"/>
          <a:ext cx="6492875" cy="76752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t>Đặt</a:t>
          </a:r>
          <a:r>
            <a:rPr lang="en-US" sz="3200" kern="1200" dirty="0"/>
            <a:t> </a:t>
          </a:r>
          <a:r>
            <a:rPr lang="en-US" sz="3200" kern="1200" dirty="0" err="1"/>
            <a:t>hàng</a:t>
          </a:r>
          <a:r>
            <a:rPr lang="en-US" sz="3200" kern="1200" dirty="0"/>
            <a:t>, </a:t>
          </a:r>
          <a:r>
            <a:rPr lang="en-US" sz="3200" kern="1200" dirty="0" err="1"/>
            <a:t>thanh</a:t>
          </a:r>
          <a:r>
            <a:rPr lang="en-US" sz="3200" kern="1200" dirty="0"/>
            <a:t> </a:t>
          </a:r>
          <a:r>
            <a:rPr lang="en-US" sz="3200" kern="1200" dirty="0" err="1"/>
            <a:t>toán</a:t>
          </a:r>
          <a:endParaRPr lang="en-US" sz="3200" kern="1200" dirty="0"/>
        </a:p>
      </dsp:txBody>
      <dsp:txXfrm>
        <a:off x="37467" y="4355607"/>
        <a:ext cx="6417941"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29775-F14E-4F6B-B2C9-701FF7CB3ED7}">
      <dsp:nvSpPr>
        <dsp:cNvPr id="0" name=""/>
        <dsp:cNvSpPr/>
      </dsp:nvSpPr>
      <dsp:spPr>
        <a:xfrm>
          <a:off x="0" y="3162501"/>
          <a:ext cx="6749521" cy="2074943"/>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vi-VN" sz="2100" kern="1200" dirty="0" err="1"/>
            <a:t>Cuối</a:t>
          </a:r>
          <a:r>
            <a:rPr lang="vi-VN" sz="2100" kern="1200" dirty="0"/>
            <a:t> </a:t>
          </a:r>
          <a:r>
            <a:rPr lang="vi-VN" sz="2100" kern="1200" dirty="0" err="1"/>
            <a:t>cùng</a:t>
          </a:r>
          <a:r>
            <a:rPr lang="vi-VN" sz="2100" kern="1200" dirty="0"/>
            <a:t> </a:t>
          </a:r>
          <a:r>
            <a:rPr lang="vi-VN" sz="2100" kern="1200" dirty="0" err="1"/>
            <a:t>là</a:t>
          </a:r>
          <a:r>
            <a:rPr lang="vi-VN" sz="2100" kern="1200" dirty="0"/>
            <a:t> xây </a:t>
          </a:r>
          <a:r>
            <a:rPr lang="vi-VN" sz="2100" kern="1200" dirty="0" err="1"/>
            <a:t>dựng</a:t>
          </a:r>
          <a:r>
            <a:rPr lang="vi-VN" sz="2100" kern="1200" dirty="0"/>
            <a:t> </a:t>
          </a:r>
          <a:r>
            <a:rPr lang="vi-VN" sz="2100" kern="1200" dirty="0" err="1"/>
            <a:t>website</a:t>
          </a:r>
          <a:r>
            <a:rPr lang="vi-VN" sz="2100" kern="1200" dirty="0"/>
            <a:t> </a:t>
          </a:r>
          <a:r>
            <a:rPr lang="vi-VN" sz="2100" kern="1200" dirty="0" err="1"/>
            <a:t>từ</a:t>
          </a:r>
          <a:r>
            <a:rPr lang="vi-VN" sz="2100" kern="1200" dirty="0"/>
            <a:t> </a:t>
          </a:r>
          <a:r>
            <a:rPr lang="vi-VN" sz="2100" kern="1200" dirty="0" err="1"/>
            <a:t>những</a:t>
          </a:r>
          <a:r>
            <a:rPr lang="vi-VN" sz="2100" kern="1200" dirty="0"/>
            <a:t> ý </a:t>
          </a:r>
          <a:r>
            <a:rPr lang="vi-VN" sz="2100" kern="1200" dirty="0" err="1"/>
            <a:t>tưởng</a:t>
          </a:r>
          <a:r>
            <a:rPr lang="vi-VN" sz="2100" kern="1200" dirty="0"/>
            <a:t> </a:t>
          </a:r>
          <a:r>
            <a:rPr lang="vi-VN" sz="2100" kern="1200" dirty="0" err="1"/>
            <a:t>đã</a:t>
          </a:r>
          <a:r>
            <a:rPr lang="vi-VN" sz="2100" kern="1200" dirty="0"/>
            <a:t> </a:t>
          </a:r>
          <a:r>
            <a:rPr lang="vi-VN" sz="2100" kern="1200" dirty="0" err="1"/>
            <a:t>được</a:t>
          </a:r>
          <a:r>
            <a:rPr lang="vi-VN" sz="2100" kern="1200" dirty="0"/>
            <a:t> </a:t>
          </a:r>
          <a:r>
            <a:rPr lang="vi-VN" sz="2100" kern="1200" dirty="0" err="1"/>
            <a:t>thống</a:t>
          </a:r>
          <a:r>
            <a:rPr lang="vi-VN" sz="2100" kern="1200" dirty="0"/>
            <a:t> </a:t>
          </a:r>
          <a:r>
            <a:rPr lang="vi-VN" sz="2100" kern="1200" dirty="0" err="1"/>
            <a:t>nhất</a:t>
          </a:r>
          <a:r>
            <a:rPr lang="vi-VN" sz="2100" kern="1200" dirty="0"/>
            <a:t>, </a:t>
          </a:r>
          <a:r>
            <a:rPr lang="vi-VN" sz="2100" kern="1200" dirty="0" err="1"/>
            <a:t>những</a:t>
          </a:r>
          <a:r>
            <a:rPr lang="vi-VN" sz="2100" kern="1200" dirty="0"/>
            <a:t> </a:t>
          </a:r>
          <a:r>
            <a:rPr lang="vi-VN" sz="2100" kern="1200" dirty="0" err="1"/>
            <a:t>dữ</a:t>
          </a:r>
          <a:r>
            <a:rPr lang="vi-VN" sz="2100" kern="1200" dirty="0"/>
            <a:t> </a:t>
          </a:r>
          <a:r>
            <a:rPr lang="vi-VN" sz="2100" kern="1200" dirty="0" err="1"/>
            <a:t>liệu</a:t>
          </a:r>
          <a:r>
            <a:rPr lang="vi-VN" sz="2100" kern="1200" dirty="0"/>
            <a:t> </a:t>
          </a:r>
          <a:r>
            <a:rPr lang="vi-VN" sz="2100" kern="1200" dirty="0" err="1"/>
            <a:t>tìm</a:t>
          </a:r>
          <a:r>
            <a:rPr lang="vi-VN" sz="2100" kern="1200" dirty="0"/>
            <a:t> </a:t>
          </a:r>
          <a:r>
            <a:rPr lang="vi-VN" sz="2100" kern="1200" dirty="0" err="1"/>
            <a:t>kiếm</a:t>
          </a:r>
          <a:r>
            <a:rPr lang="vi-VN" sz="2100" kern="1200" dirty="0"/>
            <a:t> </a:t>
          </a:r>
          <a:r>
            <a:rPr lang="vi-VN" sz="2100" kern="1200" dirty="0" err="1"/>
            <a:t>được</a:t>
          </a:r>
          <a:r>
            <a:rPr lang="vi-VN" sz="2100" kern="1200" dirty="0"/>
            <a:t>,.. </a:t>
          </a:r>
          <a:r>
            <a:rPr lang="vi-VN" sz="2100" kern="1200" dirty="0" err="1"/>
            <a:t>và</a:t>
          </a:r>
          <a:r>
            <a:rPr lang="vi-VN" sz="2100" kern="1200" dirty="0"/>
            <a:t> cho ra </a:t>
          </a:r>
          <a:r>
            <a:rPr lang="vi-VN" sz="2100" kern="1200" dirty="0" err="1"/>
            <a:t>sản</a:t>
          </a:r>
          <a:r>
            <a:rPr lang="vi-VN" sz="2100" kern="1200" dirty="0"/>
            <a:t> </a:t>
          </a:r>
          <a:r>
            <a:rPr lang="vi-VN" sz="2100" kern="1200" dirty="0" err="1"/>
            <a:t>phẩm</a:t>
          </a:r>
          <a:r>
            <a:rPr lang="vi-VN" sz="2100" kern="1200" dirty="0"/>
            <a:t> </a:t>
          </a:r>
          <a:r>
            <a:rPr lang="vi-VN" sz="2100" kern="1200" dirty="0" err="1"/>
            <a:t>là</a:t>
          </a:r>
          <a:r>
            <a:rPr lang="vi-VN" sz="2100" kern="1200" dirty="0"/>
            <a:t> </a:t>
          </a:r>
          <a:r>
            <a:rPr lang="vi-VN" sz="2100" kern="1200" dirty="0" err="1"/>
            <a:t>website</a:t>
          </a:r>
          <a:r>
            <a:rPr lang="vi-VN" sz="2100" kern="1200" dirty="0"/>
            <a:t> </a:t>
          </a:r>
          <a:r>
            <a:rPr lang="vi-VN" sz="2100" kern="1200" dirty="0" err="1"/>
            <a:t>quản</a:t>
          </a:r>
          <a:r>
            <a:rPr lang="vi-VN" sz="2100" kern="1200" dirty="0"/>
            <a:t> </a:t>
          </a:r>
          <a:r>
            <a:rPr lang="vi-VN" sz="2100" kern="1200" dirty="0" err="1"/>
            <a:t>lý</a:t>
          </a:r>
          <a:r>
            <a:rPr lang="vi-VN" sz="2100" kern="1200" dirty="0"/>
            <a:t> </a:t>
          </a:r>
          <a:r>
            <a:rPr lang="vi-VN" sz="2100" kern="1200" dirty="0" err="1"/>
            <a:t>bán</a:t>
          </a:r>
          <a:r>
            <a:rPr lang="vi-VN" sz="2100" kern="1200" dirty="0"/>
            <a:t> hoa </a:t>
          </a:r>
          <a:r>
            <a:rPr lang="vi-VN" sz="2100" kern="1200" dirty="0" err="1"/>
            <a:t>đã</a:t>
          </a:r>
          <a:r>
            <a:rPr lang="vi-VN" sz="2100" kern="1200" dirty="0"/>
            <a:t> </a:t>
          </a:r>
          <a:r>
            <a:rPr lang="vi-VN" sz="2100" kern="1200" dirty="0" err="1"/>
            <a:t>được</a:t>
          </a:r>
          <a:r>
            <a:rPr lang="vi-VN" sz="2100" kern="1200" dirty="0"/>
            <a:t> </a:t>
          </a:r>
          <a:r>
            <a:rPr lang="vi-VN" sz="2100" kern="1200" dirty="0" err="1"/>
            <a:t>hoàn</a:t>
          </a:r>
          <a:r>
            <a:rPr lang="vi-VN" sz="2100" kern="1200" dirty="0"/>
            <a:t> </a:t>
          </a:r>
          <a:r>
            <a:rPr lang="vi-VN" sz="2100" kern="1200" dirty="0" err="1"/>
            <a:t>thiện</a:t>
          </a:r>
          <a:r>
            <a:rPr lang="vi-VN" sz="2100" kern="1200" dirty="0"/>
            <a:t>.</a:t>
          </a:r>
          <a:endParaRPr lang="en-US" sz="2100" kern="1200" dirty="0"/>
        </a:p>
      </dsp:txBody>
      <dsp:txXfrm>
        <a:off x="0" y="3162501"/>
        <a:ext cx="6749521" cy="2074943"/>
      </dsp:txXfrm>
    </dsp:sp>
    <dsp:sp modelId="{1411652C-924B-417D-A6EE-FAD9579C420B}">
      <dsp:nvSpPr>
        <dsp:cNvPr id="0" name=""/>
        <dsp:cNvSpPr/>
      </dsp:nvSpPr>
      <dsp:spPr>
        <a:xfrm rot="10800000">
          <a:off x="0" y="2362"/>
          <a:ext cx="6749521" cy="3191263"/>
        </a:xfrm>
        <a:prstGeom prst="upArrowCallout">
          <a:avLst/>
        </a:prstGeom>
        <a:solidFill>
          <a:schemeClr val="accent5">
            <a:hueOff val="-3715622"/>
            <a:satOff val="3658"/>
            <a:lumOff val="82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vi-VN" sz="2100" kern="1200" dirty="0" err="1"/>
            <a:t>Bước</a:t>
          </a:r>
          <a:r>
            <a:rPr lang="vi-VN" sz="2100" kern="1200" dirty="0"/>
            <a:t> </a:t>
          </a:r>
          <a:r>
            <a:rPr lang="vi-VN" sz="2100" kern="1200" dirty="0" err="1"/>
            <a:t>đầu</a:t>
          </a:r>
          <a:r>
            <a:rPr lang="vi-VN" sz="2100" kern="1200" dirty="0"/>
            <a:t> </a:t>
          </a:r>
          <a:r>
            <a:rPr lang="vi-VN" sz="2100" kern="1200" dirty="0" err="1"/>
            <a:t>của</a:t>
          </a:r>
          <a:r>
            <a:rPr lang="vi-VN" sz="2100" kern="1200" dirty="0"/>
            <a:t> </a:t>
          </a:r>
          <a:r>
            <a:rPr lang="vi-VN" sz="2100" kern="1200" dirty="0" err="1"/>
            <a:t>dự</a:t>
          </a:r>
          <a:r>
            <a:rPr lang="vi-VN" sz="2100" kern="1200" dirty="0"/>
            <a:t> </a:t>
          </a:r>
          <a:r>
            <a:rPr lang="vi-VN" sz="2100" kern="1200" dirty="0" err="1"/>
            <a:t>án</a:t>
          </a:r>
          <a:r>
            <a:rPr lang="vi-VN" sz="2100" kern="1200" dirty="0"/>
            <a:t> </a:t>
          </a:r>
          <a:r>
            <a:rPr lang="vi-VN" sz="2100" kern="1200" dirty="0" err="1"/>
            <a:t>là</a:t>
          </a:r>
          <a:r>
            <a:rPr lang="vi-VN" sz="2100" kern="1200" dirty="0"/>
            <a:t> </a:t>
          </a:r>
          <a:r>
            <a:rPr lang="vi-VN" sz="2100" kern="1200" dirty="0" err="1"/>
            <a:t>khảo</a:t>
          </a:r>
          <a:r>
            <a:rPr lang="vi-VN" sz="2100" kern="1200" dirty="0"/>
            <a:t> </a:t>
          </a:r>
          <a:r>
            <a:rPr lang="vi-VN" sz="2100" kern="1200" dirty="0" err="1"/>
            <a:t>sát</a:t>
          </a:r>
          <a:r>
            <a:rPr lang="vi-VN" sz="2100" kern="1200" dirty="0"/>
            <a:t> </a:t>
          </a:r>
          <a:r>
            <a:rPr lang="vi-VN" sz="2100" kern="1200" dirty="0" err="1"/>
            <a:t>thực</a:t>
          </a:r>
          <a:r>
            <a:rPr lang="vi-VN" sz="2100" kern="1200" dirty="0"/>
            <a:t> </a:t>
          </a:r>
          <a:r>
            <a:rPr lang="vi-VN" sz="2100" kern="1200" dirty="0" err="1"/>
            <a:t>tế</a:t>
          </a:r>
          <a:r>
            <a:rPr lang="vi-VN" sz="2100" kern="1200" dirty="0"/>
            <a:t> </a:t>
          </a:r>
          <a:r>
            <a:rPr lang="vi-VN" sz="2100" kern="1200" dirty="0" err="1"/>
            <a:t>về</a:t>
          </a:r>
          <a:r>
            <a:rPr lang="vi-VN" sz="2100" kern="1200" dirty="0"/>
            <a:t> nhu </a:t>
          </a:r>
          <a:r>
            <a:rPr lang="vi-VN" sz="2100" kern="1200" dirty="0" err="1"/>
            <a:t>cầu</a:t>
          </a:r>
          <a:r>
            <a:rPr lang="vi-VN" sz="2100" kern="1200" dirty="0"/>
            <a:t> </a:t>
          </a:r>
          <a:r>
            <a:rPr lang="vi-VN" sz="2100" kern="1200" dirty="0" err="1"/>
            <a:t>của</a:t>
          </a:r>
          <a:r>
            <a:rPr lang="vi-VN" sz="2100" kern="1200" dirty="0"/>
            <a:t> </a:t>
          </a:r>
          <a:r>
            <a:rPr lang="vi-VN" sz="2100" kern="1200" dirty="0" err="1"/>
            <a:t>người</a:t>
          </a:r>
          <a:r>
            <a:rPr lang="vi-VN" sz="2100" kern="1200" dirty="0"/>
            <a:t> </a:t>
          </a:r>
          <a:r>
            <a:rPr lang="vi-VN" sz="2100" kern="1200" dirty="0" err="1"/>
            <a:t>dùng</a:t>
          </a:r>
          <a:r>
            <a:rPr lang="vi-VN" sz="2100" kern="1200" dirty="0"/>
            <a:t>. </a:t>
          </a:r>
          <a:r>
            <a:rPr lang="vi-VN" sz="2100" kern="1200" dirty="0" err="1"/>
            <a:t>Tiếp</a:t>
          </a:r>
          <a:r>
            <a:rPr lang="vi-VN" sz="2100" kern="1200" dirty="0"/>
            <a:t> </a:t>
          </a:r>
          <a:r>
            <a:rPr lang="vi-VN" sz="2100" kern="1200" dirty="0" err="1"/>
            <a:t>đến</a:t>
          </a:r>
          <a:r>
            <a:rPr lang="vi-VN" sz="2100" kern="1200" dirty="0"/>
            <a:t> </a:t>
          </a:r>
          <a:r>
            <a:rPr lang="vi-VN" sz="2100" kern="1200" dirty="0" err="1"/>
            <a:t>là</a:t>
          </a:r>
          <a:r>
            <a:rPr lang="vi-VN" sz="2100" kern="1200" dirty="0"/>
            <a:t> lên ý </a:t>
          </a:r>
          <a:r>
            <a:rPr lang="vi-VN" sz="2100" kern="1200" dirty="0" err="1"/>
            <a:t>tưởng</a:t>
          </a:r>
          <a:r>
            <a:rPr lang="vi-VN" sz="2100" kern="1200" dirty="0"/>
            <a:t>, </a:t>
          </a:r>
          <a:r>
            <a:rPr lang="vi-VN" sz="2100" kern="1200" dirty="0" err="1"/>
            <a:t>tìm</a:t>
          </a:r>
          <a:r>
            <a:rPr lang="vi-VN" sz="2100" kern="1200" dirty="0"/>
            <a:t> </a:t>
          </a:r>
          <a:r>
            <a:rPr lang="vi-VN" sz="2100" kern="1200" dirty="0" err="1"/>
            <a:t>hiểu</a:t>
          </a:r>
          <a:r>
            <a:rPr lang="vi-VN" sz="2100" kern="1200" dirty="0"/>
            <a:t> </a:t>
          </a:r>
          <a:r>
            <a:rPr lang="vi-VN" sz="2100" kern="1200" dirty="0" err="1"/>
            <a:t>các</a:t>
          </a:r>
          <a:r>
            <a:rPr lang="vi-VN" sz="2100" kern="1200" dirty="0"/>
            <a:t> thông tin liên quan </a:t>
          </a:r>
          <a:r>
            <a:rPr lang="vi-VN" sz="2100" kern="1200" dirty="0" err="1"/>
            <a:t>cần</a:t>
          </a:r>
          <a:r>
            <a:rPr lang="vi-VN" sz="2100" kern="1200" dirty="0"/>
            <a:t> </a:t>
          </a:r>
          <a:r>
            <a:rPr lang="vi-VN" sz="2100" kern="1200" dirty="0" err="1"/>
            <a:t>thiết</a:t>
          </a:r>
          <a:r>
            <a:rPr lang="vi-VN" sz="2100" kern="1200" dirty="0"/>
            <a:t> cho </a:t>
          </a:r>
          <a:r>
            <a:rPr lang="vi-VN" sz="2100" kern="1200" dirty="0" err="1"/>
            <a:t>việc</a:t>
          </a:r>
          <a:r>
            <a:rPr lang="vi-VN" sz="2100" kern="1200" dirty="0"/>
            <a:t> </a:t>
          </a:r>
          <a:r>
            <a:rPr lang="vi-VN" sz="2100" kern="1200" dirty="0" err="1"/>
            <a:t>thiết</a:t>
          </a:r>
          <a:r>
            <a:rPr lang="vi-VN" sz="2100" kern="1200" dirty="0"/>
            <a:t> </a:t>
          </a:r>
          <a:r>
            <a:rPr lang="vi-VN" sz="2100" kern="1200" dirty="0" err="1"/>
            <a:t>kế</a:t>
          </a:r>
          <a:r>
            <a:rPr lang="vi-VN" sz="2100" kern="1200" dirty="0"/>
            <a:t>, xây </a:t>
          </a:r>
          <a:r>
            <a:rPr lang="vi-VN" sz="2100" kern="1200" dirty="0" err="1"/>
            <a:t>dựng</a:t>
          </a:r>
          <a:r>
            <a:rPr lang="vi-VN" sz="2100" kern="1200" dirty="0"/>
            <a:t> </a:t>
          </a:r>
          <a:r>
            <a:rPr lang="vi-VN" sz="2100" kern="1200" dirty="0" err="1"/>
            <a:t>website</a:t>
          </a:r>
          <a:r>
            <a:rPr lang="vi-VN" sz="2100" kern="1200" dirty="0"/>
            <a:t> </a:t>
          </a:r>
          <a:r>
            <a:rPr lang="vi-VN" sz="2100" kern="1200" dirty="0" err="1"/>
            <a:t>quản</a:t>
          </a:r>
          <a:r>
            <a:rPr lang="vi-VN" sz="2100" kern="1200" dirty="0"/>
            <a:t> </a:t>
          </a:r>
          <a:r>
            <a:rPr lang="vi-VN" sz="2100" kern="1200" dirty="0" err="1"/>
            <a:t>lý</a:t>
          </a:r>
          <a:r>
            <a:rPr lang="vi-VN" sz="2100" kern="1200" dirty="0"/>
            <a:t> </a:t>
          </a:r>
          <a:r>
            <a:rPr lang="vi-VN" sz="2100" kern="1200" dirty="0" err="1"/>
            <a:t>bán</a:t>
          </a:r>
          <a:r>
            <a:rPr lang="vi-VN" sz="2100" kern="1200" dirty="0"/>
            <a:t> </a:t>
          </a:r>
          <a:r>
            <a:rPr lang="vi-VN" sz="2100" kern="1200" dirty="0" err="1"/>
            <a:t>hàng</a:t>
          </a:r>
          <a:r>
            <a:rPr lang="vi-VN" sz="2100" kern="1200" dirty="0"/>
            <a:t>. Sau </a:t>
          </a:r>
          <a:r>
            <a:rPr lang="vi-VN" sz="2100" kern="1200" dirty="0" err="1"/>
            <a:t>đó</a:t>
          </a:r>
          <a:r>
            <a:rPr lang="vi-VN" sz="2100" kern="1200" dirty="0"/>
            <a:t>, </a:t>
          </a:r>
          <a:r>
            <a:rPr lang="vi-VN" sz="2100" kern="1200" dirty="0" err="1"/>
            <a:t>cài</a:t>
          </a:r>
          <a:r>
            <a:rPr lang="vi-VN" sz="2100" kern="1200" dirty="0"/>
            <a:t> </a:t>
          </a:r>
          <a:r>
            <a:rPr lang="vi-VN" sz="2100" kern="1200" dirty="0" err="1"/>
            <a:t>đặt</a:t>
          </a:r>
          <a:r>
            <a:rPr lang="vi-VN" sz="2100" kern="1200" dirty="0"/>
            <a:t> </a:t>
          </a:r>
          <a:r>
            <a:rPr lang="vi-VN" sz="2100" kern="1200" dirty="0" err="1"/>
            <a:t>các</a:t>
          </a:r>
          <a:r>
            <a:rPr lang="vi-VN" sz="2100" kern="1200" dirty="0"/>
            <a:t> </a:t>
          </a:r>
          <a:r>
            <a:rPr lang="vi-VN" sz="2100" kern="1200" dirty="0" err="1"/>
            <a:t>phần</a:t>
          </a:r>
          <a:r>
            <a:rPr lang="vi-VN" sz="2100" kern="1200" dirty="0"/>
            <a:t> </a:t>
          </a:r>
          <a:r>
            <a:rPr lang="vi-VN" sz="2100" kern="1200" dirty="0" err="1"/>
            <a:t>mềm</a:t>
          </a:r>
          <a:r>
            <a:rPr lang="vi-VN" sz="2100" kern="1200" dirty="0"/>
            <a:t> </a:t>
          </a:r>
          <a:r>
            <a:rPr lang="vi-VN" sz="2100" kern="1200" dirty="0" err="1"/>
            <a:t>phục</a:t>
          </a:r>
          <a:r>
            <a:rPr lang="vi-VN" sz="2100" kern="1200" dirty="0"/>
            <a:t> </a:t>
          </a:r>
          <a:r>
            <a:rPr lang="vi-VN" sz="2100" kern="1200" dirty="0" err="1"/>
            <a:t>vụ</a:t>
          </a:r>
          <a:r>
            <a:rPr lang="vi-VN" sz="2100" kern="1200" dirty="0"/>
            <a:t> cho </a:t>
          </a:r>
          <a:r>
            <a:rPr lang="vi-VN" sz="2100" kern="1200" dirty="0" err="1"/>
            <a:t>việc</a:t>
          </a:r>
          <a:r>
            <a:rPr lang="vi-VN" sz="2100" kern="1200" dirty="0"/>
            <a:t> </a:t>
          </a:r>
          <a:r>
            <a:rPr lang="vi-VN" sz="2100" kern="1200" dirty="0" err="1"/>
            <a:t>thiết</a:t>
          </a:r>
          <a:r>
            <a:rPr lang="vi-VN" sz="2100" kern="1200" dirty="0"/>
            <a:t> </a:t>
          </a:r>
          <a:r>
            <a:rPr lang="vi-VN" sz="2100" kern="1200" dirty="0" err="1"/>
            <a:t>kế</a:t>
          </a:r>
          <a:r>
            <a:rPr lang="vi-VN" sz="2100" kern="1200" dirty="0"/>
            <a:t> </a:t>
          </a:r>
          <a:r>
            <a:rPr lang="vi-VN" sz="2100" kern="1200" dirty="0" err="1"/>
            <a:t>Website</a:t>
          </a:r>
          <a:r>
            <a:rPr lang="vi-VN" sz="2100" kern="1200" dirty="0"/>
            <a:t> </a:t>
          </a:r>
          <a:r>
            <a:rPr lang="vi-VN" sz="2100" kern="1200" dirty="0" err="1"/>
            <a:t>quản</a:t>
          </a:r>
          <a:r>
            <a:rPr lang="vi-VN" sz="2100" kern="1200" dirty="0"/>
            <a:t> </a:t>
          </a:r>
          <a:r>
            <a:rPr lang="vi-VN" sz="2100" kern="1200" dirty="0" err="1"/>
            <a:t>lý</a:t>
          </a:r>
          <a:r>
            <a:rPr lang="vi-VN" sz="2100" kern="1200" dirty="0"/>
            <a:t> </a:t>
          </a:r>
          <a:r>
            <a:rPr lang="vi-VN" sz="2100" kern="1200" dirty="0" err="1"/>
            <a:t>bán</a:t>
          </a:r>
          <a:r>
            <a:rPr lang="vi-VN" sz="2100" kern="1200" dirty="0"/>
            <a:t> </a:t>
          </a:r>
          <a:r>
            <a:rPr lang="vi-VN" sz="2100" kern="1200" dirty="0" err="1"/>
            <a:t>hàng</a:t>
          </a:r>
          <a:r>
            <a:rPr lang="vi-VN" sz="2100" kern="1200" dirty="0"/>
            <a:t>, </a:t>
          </a:r>
          <a:r>
            <a:rPr lang="vi-VN" sz="2100" kern="1200" dirty="0" err="1"/>
            <a:t>cụ</a:t>
          </a:r>
          <a:r>
            <a:rPr lang="vi-VN" sz="2100" kern="1200" dirty="0"/>
            <a:t> </a:t>
          </a:r>
          <a:r>
            <a:rPr lang="vi-VN" sz="2100" kern="1200" dirty="0" err="1"/>
            <a:t>thể</a:t>
          </a:r>
          <a:r>
            <a:rPr lang="vi-VN" sz="2100" kern="1200" dirty="0"/>
            <a:t> như: </a:t>
          </a:r>
          <a:r>
            <a:rPr lang="vi-VN" sz="2100" kern="1200" dirty="0" err="1"/>
            <a:t>Visual</a:t>
          </a:r>
          <a:r>
            <a:rPr lang="vi-VN" sz="2100" kern="1200" dirty="0"/>
            <a:t> </a:t>
          </a:r>
          <a:r>
            <a:rPr lang="vi-VN" sz="2100" kern="1200" dirty="0" err="1"/>
            <a:t>Studio</a:t>
          </a:r>
          <a:r>
            <a:rPr lang="vi-VN" sz="2100" kern="1200" dirty="0"/>
            <a:t> </a:t>
          </a:r>
          <a:r>
            <a:rPr lang="vi-VN" sz="2100" kern="1200" dirty="0" err="1"/>
            <a:t>Code</a:t>
          </a:r>
          <a:r>
            <a:rPr lang="vi-VN" sz="2100" kern="1200" dirty="0"/>
            <a:t>, </a:t>
          </a:r>
          <a:r>
            <a:rPr lang="vi-VN" sz="2100" kern="1200" dirty="0" err="1"/>
            <a:t>Xampp</a:t>
          </a:r>
          <a:r>
            <a:rPr lang="vi-VN" sz="2100" kern="1200" dirty="0"/>
            <a:t>,…</a:t>
          </a:r>
          <a:endParaRPr lang="en-US" sz="2100" kern="1200" dirty="0"/>
        </a:p>
      </dsp:txBody>
      <dsp:txXfrm rot="10800000">
        <a:off x="0" y="2362"/>
        <a:ext cx="6749521" cy="20735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EDEC1-FCB5-4BAD-8F77-CE4C162DD128}">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14768-ED00-4B41-BE21-8B61F8A1CAD8}">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baseline="0" dirty="0" err="1"/>
            <a:t>Usecase</a:t>
          </a:r>
          <a:r>
            <a:rPr lang="en-US" sz="2700" kern="1200" baseline="0" dirty="0"/>
            <a:t> LOGIN</a:t>
          </a:r>
          <a:endParaRPr lang="en-US" sz="2700" kern="1200" dirty="0"/>
        </a:p>
      </dsp:txBody>
      <dsp:txXfrm>
        <a:off x="0" y="2492"/>
        <a:ext cx="6492875" cy="850069"/>
      </dsp:txXfrm>
    </dsp:sp>
    <dsp:sp modelId="{ABE61911-1FFE-4F55-90D5-CE9565951A0E}">
      <dsp:nvSpPr>
        <dsp:cNvPr id="0" name=""/>
        <dsp:cNvSpPr/>
      </dsp:nvSpPr>
      <dsp:spPr>
        <a:xfrm>
          <a:off x="0" y="852561"/>
          <a:ext cx="6492875" cy="0"/>
        </a:xfrm>
        <a:prstGeom prst="line">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3F6AB-94F7-4B92-87C9-2548131E3507}">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baseline="0" dirty="0" err="1"/>
            <a:t>Usecase</a:t>
          </a:r>
          <a:r>
            <a:rPr lang="en-US" sz="2700" kern="1200" baseline="0" dirty="0"/>
            <a:t> PRODUCT THEME MANAGEMENT</a:t>
          </a:r>
          <a:endParaRPr lang="en-US" sz="2700" kern="1200" dirty="0"/>
        </a:p>
      </dsp:txBody>
      <dsp:txXfrm>
        <a:off x="0" y="852561"/>
        <a:ext cx="6492875" cy="850069"/>
      </dsp:txXfrm>
    </dsp:sp>
    <dsp:sp modelId="{5B482B39-EA3C-4361-8BAF-A27209A8BDF3}">
      <dsp:nvSpPr>
        <dsp:cNvPr id="0" name=""/>
        <dsp:cNvSpPr/>
      </dsp:nvSpPr>
      <dsp:spPr>
        <a:xfrm>
          <a:off x="0" y="1702630"/>
          <a:ext cx="6492875" cy="0"/>
        </a:xfrm>
        <a:prstGeom prst="line">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0F599-46D2-4CF4-8492-0D645906410E}">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baseline="0" dirty="0" err="1"/>
            <a:t>Usecase</a:t>
          </a:r>
          <a:r>
            <a:rPr lang="en-US" sz="2700" kern="1200" baseline="0" dirty="0"/>
            <a:t> SIZE MANAGEMENT</a:t>
          </a:r>
          <a:endParaRPr lang="en-US" sz="2700" kern="1200" dirty="0"/>
        </a:p>
      </dsp:txBody>
      <dsp:txXfrm>
        <a:off x="0" y="1702630"/>
        <a:ext cx="6492875" cy="850069"/>
      </dsp:txXfrm>
    </dsp:sp>
    <dsp:sp modelId="{0D5E9E6E-F892-4AE3-8A6F-77CD05ABF454}">
      <dsp:nvSpPr>
        <dsp:cNvPr id="0" name=""/>
        <dsp:cNvSpPr/>
      </dsp:nvSpPr>
      <dsp:spPr>
        <a:xfrm>
          <a:off x="0" y="2552699"/>
          <a:ext cx="6492875" cy="0"/>
        </a:xfrm>
        <a:prstGeom prst="line">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835C3-6AA5-4AA6-88CE-9ED8C29EE618}">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baseline="0" dirty="0" err="1"/>
            <a:t>Usecase</a:t>
          </a:r>
          <a:r>
            <a:rPr lang="en-US" sz="2700" kern="1200" baseline="0" dirty="0"/>
            <a:t> PRODUCT MANAGEMENT</a:t>
          </a:r>
          <a:endParaRPr lang="en-US" sz="2700" kern="1200" dirty="0"/>
        </a:p>
      </dsp:txBody>
      <dsp:txXfrm>
        <a:off x="0" y="2552699"/>
        <a:ext cx="6492875" cy="850069"/>
      </dsp:txXfrm>
    </dsp:sp>
    <dsp:sp modelId="{3221F705-5BE1-4E40-A88E-EFA4E9268263}">
      <dsp:nvSpPr>
        <dsp:cNvPr id="0" name=""/>
        <dsp:cNvSpPr/>
      </dsp:nvSpPr>
      <dsp:spPr>
        <a:xfrm>
          <a:off x="0" y="3402769"/>
          <a:ext cx="6492875" cy="0"/>
        </a:xfrm>
        <a:prstGeom prst="line">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0F5A6-DD0F-45E7-8FA5-D5E2FA21CCC4}">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baseline="0" dirty="0" err="1"/>
            <a:t>Usecase</a:t>
          </a:r>
          <a:r>
            <a:rPr lang="en-US" sz="2700" kern="1200" baseline="0" dirty="0"/>
            <a:t> NEWS MANAGEMENT</a:t>
          </a:r>
          <a:endParaRPr lang="en-US" sz="2700" kern="1200" dirty="0"/>
        </a:p>
      </dsp:txBody>
      <dsp:txXfrm>
        <a:off x="0" y="3402769"/>
        <a:ext cx="6492875" cy="850069"/>
      </dsp:txXfrm>
    </dsp:sp>
    <dsp:sp modelId="{0CE2CDA5-01A2-4483-9260-F37298310BE1}">
      <dsp:nvSpPr>
        <dsp:cNvPr id="0" name=""/>
        <dsp:cNvSpPr/>
      </dsp:nvSpPr>
      <dsp:spPr>
        <a:xfrm>
          <a:off x="0" y="4252838"/>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BE7782-AB79-4345-B9A3-1AA93FDF1827}">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baseline="0" dirty="0" err="1"/>
            <a:t>Usecase</a:t>
          </a:r>
          <a:r>
            <a:rPr lang="en-US" sz="2700" kern="1200" baseline="0" dirty="0"/>
            <a:t> CUSTOMER MANAGEMENT</a:t>
          </a:r>
          <a:endParaRPr lang="en-US" sz="2700" kern="1200" dirty="0"/>
        </a:p>
      </dsp:txBody>
      <dsp:txXfrm>
        <a:off x="0" y="4252838"/>
        <a:ext cx="6492875" cy="8500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C7C6A-D46D-400F-AF3D-B489BB94D23E}">
      <dsp:nvSpPr>
        <dsp:cNvPr id="0" name=""/>
        <dsp:cNvSpPr/>
      </dsp:nvSpPr>
      <dsp:spPr>
        <a:xfrm>
          <a:off x="1166240" y="834"/>
          <a:ext cx="2401947" cy="1441168"/>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Sản</a:t>
          </a:r>
          <a:r>
            <a:rPr lang="en-US" sz="3500" kern="1200" dirty="0"/>
            <a:t> </a:t>
          </a:r>
          <a:r>
            <a:rPr lang="en-US" sz="3500" kern="1200" dirty="0" err="1"/>
            <a:t>phẩm</a:t>
          </a:r>
          <a:endParaRPr lang="en-US" sz="3500" kern="1200" dirty="0"/>
        </a:p>
      </dsp:txBody>
      <dsp:txXfrm>
        <a:off x="1166240" y="834"/>
        <a:ext cx="2401947" cy="1441168"/>
      </dsp:txXfrm>
    </dsp:sp>
    <dsp:sp modelId="{9957355A-AB8B-4F6A-AC24-7F73292CB660}">
      <dsp:nvSpPr>
        <dsp:cNvPr id="0" name=""/>
        <dsp:cNvSpPr/>
      </dsp:nvSpPr>
      <dsp:spPr>
        <a:xfrm>
          <a:off x="3808382" y="834"/>
          <a:ext cx="2401947" cy="1441168"/>
        </a:xfrm>
        <a:prstGeom prst="rect">
          <a:avLst/>
        </a:prstGeom>
        <a:gradFill rotWithShape="0">
          <a:gsLst>
            <a:gs pos="0">
              <a:schemeClr val="accent5">
                <a:hueOff val="-928905"/>
                <a:satOff val="914"/>
                <a:lumOff val="2059"/>
                <a:alphaOff val="0"/>
                <a:tint val="96000"/>
                <a:lumMod val="102000"/>
              </a:schemeClr>
            </a:gs>
            <a:gs pos="100000">
              <a:schemeClr val="accent5">
                <a:hueOff val="-928905"/>
                <a:satOff val="914"/>
                <a:lumOff val="205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Khách</a:t>
          </a:r>
          <a:r>
            <a:rPr lang="en-US" sz="3500" kern="1200" dirty="0"/>
            <a:t> </a:t>
          </a:r>
          <a:r>
            <a:rPr lang="en-US" sz="3500" kern="1200" dirty="0" err="1"/>
            <a:t>hàng</a:t>
          </a:r>
          <a:endParaRPr lang="en-US" sz="3500" kern="1200" dirty="0"/>
        </a:p>
      </dsp:txBody>
      <dsp:txXfrm>
        <a:off x="3808382" y="834"/>
        <a:ext cx="2401947" cy="1441168"/>
      </dsp:txXfrm>
    </dsp:sp>
    <dsp:sp modelId="{6F1DA34B-EFF9-4C60-9F37-FD322C515C50}">
      <dsp:nvSpPr>
        <dsp:cNvPr id="0" name=""/>
        <dsp:cNvSpPr/>
      </dsp:nvSpPr>
      <dsp:spPr>
        <a:xfrm>
          <a:off x="6450524" y="834"/>
          <a:ext cx="2401947" cy="1441168"/>
        </a:xfrm>
        <a:prstGeom prst="rect">
          <a:avLst/>
        </a:prstGeom>
        <a:gradFill rotWithShape="0">
          <a:gsLst>
            <a:gs pos="0">
              <a:schemeClr val="accent5">
                <a:hueOff val="-1857811"/>
                <a:satOff val="1829"/>
                <a:lumOff val="4118"/>
                <a:alphaOff val="0"/>
                <a:tint val="96000"/>
                <a:lumMod val="102000"/>
              </a:schemeClr>
            </a:gs>
            <a:gs pos="100000">
              <a:schemeClr val="accent5">
                <a:hueOff val="-1857811"/>
                <a:satOff val="1829"/>
                <a:lumOff val="411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admin</a:t>
          </a:r>
        </a:p>
      </dsp:txBody>
      <dsp:txXfrm>
        <a:off x="6450524" y="834"/>
        <a:ext cx="2401947" cy="1441168"/>
      </dsp:txXfrm>
    </dsp:sp>
    <dsp:sp modelId="{2C8199D5-B3EE-4D45-B1C9-F157A14E537C}">
      <dsp:nvSpPr>
        <dsp:cNvPr id="0" name=""/>
        <dsp:cNvSpPr/>
      </dsp:nvSpPr>
      <dsp:spPr>
        <a:xfrm>
          <a:off x="2487311" y="1682197"/>
          <a:ext cx="2401947" cy="1441168"/>
        </a:xfrm>
        <a:prstGeom prst="rect">
          <a:avLst/>
        </a:prstGeom>
        <a:gradFill rotWithShape="0">
          <a:gsLst>
            <a:gs pos="0">
              <a:schemeClr val="accent5">
                <a:hueOff val="-2786716"/>
                <a:satOff val="2743"/>
                <a:lumOff val="6177"/>
                <a:alphaOff val="0"/>
                <a:tint val="96000"/>
                <a:lumMod val="102000"/>
              </a:schemeClr>
            </a:gs>
            <a:gs pos="100000">
              <a:schemeClr val="accent5">
                <a:hueOff val="-2786716"/>
                <a:satOff val="2743"/>
                <a:lumOff val="617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Cart</a:t>
          </a:r>
        </a:p>
      </dsp:txBody>
      <dsp:txXfrm>
        <a:off x="2487311" y="1682197"/>
        <a:ext cx="2401947" cy="1441168"/>
      </dsp:txXfrm>
    </dsp:sp>
    <dsp:sp modelId="{1FBF080C-AB34-4390-8939-0F72DDC68F12}">
      <dsp:nvSpPr>
        <dsp:cNvPr id="0" name=""/>
        <dsp:cNvSpPr/>
      </dsp:nvSpPr>
      <dsp:spPr>
        <a:xfrm>
          <a:off x="5129453" y="1682197"/>
          <a:ext cx="2401947" cy="1441168"/>
        </a:xfrm>
        <a:prstGeom prst="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Cart_Detail</a:t>
          </a:r>
          <a:endParaRPr lang="en-US" sz="3500" kern="1200" dirty="0"/>
        </a:p>
      </dsp:txBody>
      <dsp:txXfrm>
        <a:off x="5129453" y="1682197"/>
        <a:ext cx="2401947" cy="14411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62EB-B464-4949-BE90-C3F9C91479AD}">
      <dsp:nvSpPr>
        <dsp:cNvPr id="0" name=""/>
        <dsp:cNvSpPr/>
      </dsp:nvSpPr>
      <dsp:spPr>
        <a:xfrm>
          <a:off x="0" y="0"/>
          <a:ext cx="6492875" cy="115127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dirty="0" err="1"/>
            <a:t>Liệt</a:t>
          </a:r>
          <a:r>
            <a:rPr lang="en-US" sz="4800" kern="1200" baseline="0" dirty="0"/>
            <a:t> </a:t>
          </a:r>
          <a:r>
            <a:rPr lang="en-US" sz="4800" kern="1200" baseline="0" dirty="0" err="1"/>
            <a:t>kê</a:t>
          </a:r>
          <a:r>
            <a:rPr lang="en-US" sz="4800" kern="1200" baseline="0" dirty="0"/>
            <a:t> </a:t>
          </a:r>
          <a:endParaRPr lang="en-US" sz="4800" kern="1200" dirty="0"/>
        </a:p>
      </dsp:txBody>
      <dsp:txXfrm>
        <a:off x="56201" y="56201"/>
        <a:ext cx="6380473" cy="1038877"/>
      </dsp:txXfrm>
    </dsp:sp>
    <dsp:sp modelId="{5373979E-19B4-4993-834F-24E412E9C8DF}">
      <dsp:nvSpPr>
        <dsp:cNvPr id="0" name=""/>
        <dsp:cNvSpPr/>
      </dsp:nvSpPr>
      <dsp:spPr>
        <a:xfrm>
          <a:off x="0" y="1332300"/>
          <a:ext cx="6492875" cy="1151279"/>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dirty="0" err="1"/>
            <a:t>Thêm</a:t>
          </a:r>
          <a:r>
            <a:rPr lang="en-US" sz="4800" kern="1200" baseline="0" dirty="0"/>
            <a:t> </a:t>
          </a:r>
          <a:endParaRPr lang="en-US" sz="4800" kern="1200" dirty="0"/>
        </a:p>
      </dsp:txBody>
      <dsp:txXfrm>
        <a:off x="56201" y="1388501"/>
        <a:ext cx="6380473" cy="1038877"/>
      </dsp:txXfrm>
    </dsp:sp>
    <dsp:sp modelId="{38908AF5-A5CD-4751-997B-79849371383E}">
      <dsp:nvSpPr>
        <dsp:cNvPr id="0" name=""/>
        <dsp:cNvSpPr/>
      </dsp:nvSpPr>
      <dsp:spPr>
        <a:xfrm>
          <a:off x="0" y="2621820"/>
          <a:ext cx="6492875" cy="1151279"/>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Sửa </a:t>
          </a:r>
          <a:endParaRPr lang="en-US" sz="4800" kern="1200"/>
        </a:p>
      </dsp:txBody>
      <dsp:txXfrm>
        <a:off x="56201" y="2678021"/>
        <a:ext cx="6380473" cy="1038877"/>
      </dsp:txXfrm>
    </dsp:sp>
    <dsp:sp modelId="{4B71ABEF-0922-42E7-81A5-020D4BD79B05}">
      <dsp:nvSpPr>
        <dsp:cNvPr id="0" name=""/>
        <dsp:cNvSpPr/>
      </dsp:nvSpPr>
      <dsp:spPr>
        <a:xfrm>
          <a:off x="0" y="3911340"/>
          <a:ext cx="6492875" cy="1151279"/>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xóa</a:t>
          </a:r>
          <a:endParaRPr lang="en-US" sz="4800" kern="1200"/>
        </a:p>
      </dsp:txBody>
      <dsp:txXfrm>
        <a:off x="56201" y="3967541"/>
        <a:ext cx="6380473" cy="10388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C08E1-E834-4CC0-A7EC-BF62946DD820}">
      <dsp:nvSpPr>
        <dsp:cNvPr id="0" name=""/>
        <dsp:cNvSpPr/>
      </dsp:nvSpPr>
      <dsp:spPr>
        <a:xfrm>
          <a:off x="0" y="42780"/>
          <a:ext cx="6492875" cy="115127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Liệt kê</a:t>
          </a:r>
          <a:endParaRPr lang="en-US" sz="4800" kern="1200"/>
        </a:p>
      </dsp:txBody>
      <dsp:txXfrm>
        <a:off x="56201" y="98981"/>
        <a:ext cx="6380473" cy="1038877"/>
      </dsp:txXfrm>
    </dsp:sp>
    <dsp:sp modelId="{84073307-AAE4-4315-95BA-023683D0E3EC}">
      <dsp:nvSpPr>
        <dsp:cNvPr id="0" name=""/>
        <dsp:cNvSpPr/>
      </dsp:nvSpPr>
      <dsp:spPr>
        <a:xfrm>
          <a:off x="0" y="1332300"/>
          <a:ext cx="6492875" cy="1151279"/>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Thêm </a:t>
          </a:r>
          <a:endParaRPr lang="en-US" sz="4800" kern="1200"/>
        </a:p>
      </dsp:txBody>
      <dsp:txXfrm>
        <a:off x="56201" y="1388501"/>
        <a:ext cx="6380473" cy="1038877"/>
      </dsp:txXfrm>
    </dsp:sp>
    <dsp:sp modelId="{23C48E14-5354-4B5E-8191-845C127A2101}">
      <dsp:nvSpPr>
        <dsp:cNvPr id="0" name=""/>
        <dsp:cNvSpPr/>
      </dsp:nvSpPr>
      <dsp:spPr>
        <a:xfrm>
          <a:off x="0" y="2621820"/>
          <a:ext cx="6492875" cy="1151279"/>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Sửa </a:t>
          </a:r>
          <a:endParaRPr lang="en-US" sz="4800" kern="1200"/>
        </a:p>
      </dsp:txBody>
      <dsp:txXfrm>
        <a:off x="56201" y="2678021"/>
        <a:ext cx="6380473" cy="1038877"/>
      </dsp:txXfrm>
    </dsp:sp>
    <dsp:sp modelId="{C1D088CF-03B7-4D0B-85CE-4A89C67BD05D}">
      <dsp:nvSpPr>
        <dsp:cNvPr id="0" name=""/>
        <dsp:cNvSpPr/>
      </dsp:nvSpPr>
      <dsp:spPr>
        <a:xfrm>
          <a:off x="0" y="3911340"/>
          <a:ext cx="6492875" cy="1151279"/>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baseline="0"/>
            <a:t>xóa</a:t>
          </a:r>
          <a:endParaRPr lang="en-US" sz="4800" kern="1200"/>
        </a:p>
      </dsp:txBody>
      <dsp:txXfrm>
        <a:off x="56201" y="3967541"/>
        <a:ext cx="6380473" cy="10388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193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35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5898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55536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8300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0281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0597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589968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83543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897424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4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75044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12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2575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1581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13833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27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8816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62223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6983797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1"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 Id="rId5" Type="http://schemas.openxmlformats.org/officeDocument/2006/relationships/image" Target="../media/image34.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343078" y="178629"/>
            <a:ext cx="11107394" cy="1561272"/>
          </a:xfrm>
        </p:spPr>
        <p:txBody>
          <a:bodyPr>
            <a:normAutofit/>
          </a:bodyPr>
          <a:lstStyle/>
          <a:p>
            <a:r>
              <a:rPr lang="en-US" sz="3600" dirty="0"/>
              <a:t>             </a:t>
            </a:r>
            <a:r>
              <a:rPr lang="en-US" sz="3200" dirty="0" err="1"/>
              <a:t>Trường</a:t>
            </a:r>
            <a:r>
              <a:rPr lang="en-US" sz="3200" dirty="0"/>
              <a:t> </a:t>
            </a:r>
            <a:r>
              <a:rPr lang="en-US" sz="3200" dirty="0" err="1"/>
              <a:t>đại</a:t>
            </a:r>
            <a:r>
              <a:rPr lang="en-US" sz="3200" dirty="0"/>
              <a:t> </a:t>
            </a:r>
            <a:r>
              <a:rPr lang="en-US" sz="3200" dirty="0" err="1"/>
              <a:t>học</a:t>
            </a:r>
            <a:r>
              <a:rPr lang="en-US" sz="3200" dirty="0"/>
              <a:t> </a:t>
            </a:r>
            <a:r>
              <a:rPr lang="en-US" sz="3200" dirty="0" err="1"/>
              <a:t>Sư</a:t>
            </a:r>
            <a:r>
              <a:rPr lang="en-US" sz="3200" dirty="0"/>
              <a:t> </a:t>
            </a:r>
            <a:r>
              <a:rPr lang="en-US" sz="3200" dirty="0" err="1"/>
              <a:t>phạm</a:t>
            </a:r>
            <a:r>
              <a:rPr lang="en-US" sz="3200" dirty="0"/>
              <a:t> </a:t>
            </a:r>
            <a:r>
              <a:rPr lang="en-US" sz="3200" dirty="0" err="1"/>
              <a:t>Thành</a:t>
            </a:r>
            <a:r>
              <a:rPr lang="en-US" sz="3200" dirty="0"/>
              <a:t> </a:t>
            </a:r>
            <a:r>
              <a:rPr lang="en-US" sz="3200" dirty="0" err="1"/>
              <a:t>phố</a:t>
            </a:r>
            <a:r>
              <a:rPr lang="en-US" sz="3200" dirty="0"/>
              <a:t> </a:t>
            </a:r>
            <a:r>
              <a:rPr lang="en-US" sz="3200" dirty="0" err="1"/>
              <a:t>Hồ</a:t>
            </a:r>
            <a:r>
              <a:rPr lang="en-US" sz="3200" dirty="0"/>
              <a:t> </a:t>
            </a:r>
            <a:r>
              <a:rPr lang="en-US" sz="3200" dirty="0" err="1"/>
              <a:t>Chí</a:t>
            </a:r>
            <a:r>
              <a:rPr lang="en-US" sz="3200" dirty="0"/>
              <a:t> Minh</a:t>
            </a:r>
            <a:br>
              <a:rPr lang="en-US" dirty="0"/>
            </a:b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314100" y="789206"/>
            <a:ext cx="4636800" cy="1655762"/>
          </a:xfrm>
        </p:spPr>
        <p:txBody>
          <a:bodyPr>
            <a:normAutofit/>
          </a:bodyPr>
          <a:lstStyle/>
          <a:p>
            <a:r>
              <a:rPr lang="en-US" sz="5400" dirty="0" err="1">
                <a:cs typeface="Calibri"/>
              </a:rPr>
              <a:t>Báo</a:t>
            </a:r>
            <a:r>
              <a:rPr lang="en-US" sz="5400" dirty="0">
                <a:cs typeface="Calibri"/>
              </a:rPr>
              <a:t> </a:t>
            </a:r>
            <a:r>
              <a:rPr lang="en-US" sz="5400" dirty="0" err="1">
                <a:cs typeface="Calibri"/>
              </a:rPr>
              <a:t>cáo</a:t>
            </a:r>
            <a:r>
              <a:rPr lang="en-US" sz="5400" dirty="0">
                <a:cs typeface="Calibri"/>
              </a:rPr>
              <a:t> </a:t>
            </a:r>
            <a:r>
              <a:rPr lang="en-US" sz="5400" dirty="0" err="1">
                <a:cs typeface="Calibri"/>
              </a:rPr>
              <a:t>cuối</a:t>
            </a:r>
            <a:r>
              <a:rPr lang="en-US" sz="5400" dirty="0">
                <a:cs typeface="Calibri"/>
              </a:rPr>
              <a:t> </a:t>
            </a:r>
            <a:r>
              <a:rPr lang="en-US" sz="5400" dirty="0" err="1">
                <a:cs typeface="Calibri"/>
              </a:rPr>
              <a:t>kỳ</a:t>
            </a:r>
            <a:r>
              <a:rPr lang="en-US" sz="5400" dirty="0">
                <a:cs typeface="Calibri"/>
              </a:rPr>
              <a:t> </a:t>
            </a:r>
            <a:endParaRPr lang="en-US" sz="5400" dirty="0"/>
          </a:p>
        </p:txBody>
      </p:sp>
      <p:pic>
        <p:nvPicPr>
          <p:cNvPr id="4" name="Hình ảnh 21" descr="Đăng Ký Liên Thông Đại Học Sư Phạm Thành Phố Hồ Chí Minh 2021 - Hệ vừa học  vừa làm">
            <a:extLst>
              <a:ext uri="{FF2B5EF4-FFF2-40B4-BE49-F238E27FC236}">
                <a16:creationId xmlns:a16="http://schemas.microsoft.com/office/drawing/2014/main" id="{02D4202F-B582-5961-73F4-246340B012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59028" y="381415"/>
            <a:ext cx="1011238" cy="577850"/>
          </a:xfrm>
          <a:prstGeom prst="rect">
            <a:avLst/>
          </a:prstGeom>
          <a:noFill/>
          <a:ln>
            <a:noFill/>
          </a:ln>
        </p:spPr>
      </p:pic>
      <p:sp>
        <p:nvSpPr>
          <p:cNvPr id="5" name="TextBox 4">
            <a:extLst>
              <a:ext uri="{FF2B5EF4-FFF2-40B4-BE49-F238E27FC236}">
                <a16:creationId xmlns:a16="http://schemas.microsoft.com/office/drawing/2014/main" id="{C487E8A4-C4C2-70C6-2657-AB5BF0131BB7}"/>
              </a:ext>
            </a:extLst>
          </p:cNvPr>
          <p:cNvSpPr txBox="1"/>
          <p:nvPr/>
        </p:nvSpPr>
        <p:spPr>
          <a:xfrm>
            <a:off x="571500" y="3055545"/>
            <a:ext cx="11264900" cy="2800767"/>
          </a:xfrm>
          <a:prstGeom prst="rect">
            <a:avLst/>
          </a:prstGeom>
          <a:noFill/>
        </p:spPr>
        <p:txBody>
          <a:bodyPr wrap="square" rtlCol="0">
            <a:spAutoFit/>
          </a:bodyPr>
          <a:lstStyle/>
          <a:p>
            <a:pPr algn="ctr"/>
            <a:r>
              <a:rPr lang="en-US" sz="2800" dirty="0" err="1"/>
              <a:t>Đề</a:t>
            </a:r>
            <a:r>
              <a:rPr lang="en-US" sz="2800" dirty="0"/>
              <a:t> </a:t>
            </a:r>
            <a:r>
              <a:rPr lang="en-US" sz="2800" dirty="0" err="1"/>
              <a:t>tài</a:t>
            </a:r>
            <a:r>
              <a:rPr lang="en-US" sz="2800" dirty="0"/>
              <a:t>:</a:t>
            </a:r>
            <a:r>
              <a:rPr lang="en-US" sz="3600" dirty="0">
                <a:cs typeface="Calibri"/>
              </a:rPr>
              <a:t> </a:t>
            </a:r>
            <a:r>
              <a:rPr lang="en-US" sz="3600" b="1" dirty="0">
                <a:ln w="9525">
                  <a:solidFill>
                    <a:schemeClr val="bg1"/>
                  </a:solidFill>
                  <a:prstDash val="solid"/>
                </a:ln>
                <a:effectLst>
                  <a:outerShdw blurRad="12700" dist="38100" dir="2700000" algn="tl" rotWithShape="0">
                    <a:schemeClr val="bg1">
                      <a:lumMod val="50000"/>
                    </a:schemeClr>
                  </a:outerShdw>
                </a:effectLst>
              </a:rPr>
              <a:t>XÂY DỰNG PHẦN MỀM QUẢN LÝ BÁN HÀNG</a:t>
            </a:r>
            <a:endParaRPr lang="en-US" sz="3600" dirty="0"/>
          </a:p>
          <a:p>
            <a:pPr algn="ctr"/>
            <a:endParaRPr lang="en-US" sz="2800" dirty="0"/>
          </a:p>
          <a:p>
            <a:pPr algn="ctr"/>
            <a:r>
              <a:rPr lang="en-US" sz="2800" dirty="0" err="1"/>
              <a:t>Giảng</a:t>
            </a:r>
            <a:r>
              <a:rPr lang="en-US" sz="2800" dirty="0"/>
              <a:t> </a:t>
            </a:r>
            <a:r>
              <a:rPr lang="en-US" sz="2800" dirty="0" err="1"/>
              <a:t>viên</a:t>
            </a:r>
            <a:r>
              <a:rPr lang="en-US" sz="2800" dirty="0"/>
              <a:t> </a:t>
            </a:r>
            <a:r>
              <a:rPr lang="en-US" sz="2800" dirty="0" err="1"/>
              <a:t>hướng</a:t>
            </a:r>
            <a:r>
              <a:rPr lang="en-US" sz="2800" dirty="0"/>
              <a:t> </a:t>
            </a:r>
            <a:r>
              <a:rPr lang="en-US" sz="2800" dirty="0" err="1"/>
              <a:t>dẫn</a:t>
            </a:r>
            <a:r>
              <a:rPr lang="en-US" sz="2800" dirty="0"/>
              <a:t>: Ts. </a:t>
            </a:r>
            <a:r>
              <a:rPr lang="en-US" sz="2800" dirty="0" err="1"/>
              <a:t>Trần</a:t>
            </a:r>
            <a:r>
              <a:rPr lang="en-US" sz="2800" dirty="0"/>
              <a:t> </a:t>
            </a:r>
            <a:r>
              <a:rPr lang="en-US" sz="2800" dirty="0" err="1"/>
              <a:t>Sơn</a:t>
            </a:r>
            <a:r>
              <a:rPr lang="en-US" sz="2800" dirty="0"/>
              <a:t> </a:t>
            </a:r>
            <a:r>
              <a:rPr lang="en-US" sz="2800" dirty="0" err="1"/>
              <a:t>Hải</a:t>
            </a:r>
            <a:endParaRPr lang="en-US" sz="2800" dirty="0"/>
          </a:p>
          <a:p>
            <a:pPr algn="ctr"/>
            <a:r>
              <a:rPr lang="en-US" sz="2800" dirty="0" err="1"/>
              <a:t>Sinh</a:t>
            </a:r>
            <a:r>
              <a:rPr lang="en-US" sz="2800" dirty="0"/>
              <a:t> </a:t>
            </a:r>
            <a:r>
              <a:rPr lang="en-US" sz="2800" dirty="0" err="1"/>
              <a:t>viên</a:t>
            </a:r>
            <a:r>
              <a:rPr lang="en-US" sz="2800" dirty="0"/>
              <a:t> </a:t>
            </a:r>
            <a:r>
              <a:rPr lang="en-US" sz="2800" dirty="0" err="1"/>
              <a:t>thực</a:t>
            </a:r>
            <a:r>
              <a:rPr lang="en-US" sz="2800" dirty="0"/>
              <a:t> </a:t>
            </a:r>
            <a:r>
              <a:rPr lang="en-US" sz="2800" dirty="0" err="1"/>
              <a:t>hiện</a:t>
            </a:r>
            <a:r>
              <a:rPr lang="en-US" sz="2800" dirty="0"/>
              <a:t>: </a:t>
            </a:r>
            <a:r>
              <a:rPr lang="en-US" sz="2800" dirty="0" err="1"/>
              <a:t>Nguyễn</a:t>
            </a:r>
            <a:r>
              <a:rPr lang="en-US" sz="2800" dirty="0"/>
              <a:t> </a:t>
            </a:r>
            <a:r>
              <a:rPr lang="en-US" sz="2800" dirty="0" err="1"/>
              <a:t>Thị</a:t>
            </a:r>
            <a:r>
              <a:rPr lang="en-US" sz="2800" dirty="0"/>
              <a:t> </a:t>
            </a:r>
            <a:r>
              <a:rPr lang="en-US" sz="2800" dirty="0" err="1"/>
              <a:t>Huyền</a:t>
            </a:r>
            <a:r>
              <a:rPr lang="en-US" sz="2800" dirty="0"/>
              <a:t> </a:t>
            </a:r>
            <a:r>
              <a:rPr lang="en-US" sz="2800" dirty="0" err="1"/>
              <a:t>Trâm</a:t>
            </a:r>
            <a:r>
              <a:rPr lang="en-US" sz="2800" dirty="0"/>
              <a:t> – 46.01.104.187</a:t>
            </a:r>
          </a:p>
          <a:p>
            <a:pPr algn="ctr"/>
            <a:r>
              <a:rPr lang="en-US" sz="2800" dirty="0"/>
              <a:t>		    </a:t>
            </a:r>
            <a:r>
              <a:rPr lang="en-US" sz="2800" dirty="0" err="1"/>
              <a:t>Nguyễn</a:t>
            </a:r>
            <a:r>
              <a:rPr lang="en-US" sz="2800" dirty="0"/>
              <a:t> </a:t>
            </a:r>
            <a:r>
              <a:rPr lang="en-US" sz="2800" dirty="0" err="1"/>
              <a:t>Văn</a:t>
            </a:r>
            <a:r>
              <a:rPr lang="en-US" sz="2800" dirty="0"/>
              <a:t> </a:t>
            </a:r>
            <a:r>
              <a:rPr lang="en-US" sz="2800" dirty="0" err="1"/>
              <a:t>Toàn</a:t>
            </a:r>
            <a:r>
              <a:rPr lang="en-US" sz="2800" dirty="0"/>
              <a:t> – 46.01.104.183</a:t>
            </a:r>
          </a:p>
          <a:p>
            <a:pPr algn="ctr"/>
            <a:r>
              <a:rPr lang="en-US" sz="2800" dirty="0" err="1"/>
              <a:t>Lớp</a:t>
            </a:r>
            <a:r>
              <a:rPr lang="en-US" sz="2800" dirty="0"/>
              <a:t> : 2121COMP104403</a:t>
            </a:r>
          </a:p>
        </p:txBody>
      </p:sp>
    </p:spTree>
    <p:extLst>
      <p:ext uri="{BB962C8B-B14F-4D97-AF65-F5344CB8AC3E}">
        <p14:creationId xmlns:p14="http://schemas.microsoft.com/office/powerpoint/2010/main" val="22593088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30"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1"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83CB61-1119-FA67-0BE0-68587FAFD6B8}"/>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dirty="0" err="1">
                <a:solidFill>
                  <a:srgbClr val="FFFFFF"/>
                </a:solidFill>
              </a:rPr>
              <a:t>Quản</a:t>
            </a:r>
            <a:r>
              <a:rPr lang="en-US" dirty="0">
                <a:solidFill>
                  <a:srgbClr val="FFFFFF"/>
                </a:solidFill>
              </a:rPr>
              <a:t> </a:t>
            </a:r>
            <a:r>
              <a:rPr lang="en-US" dirty="0" err="1">
                <a:solidFill>
                  <a:srgbClr val="FFFFFF"/>
                </a:solidFill>
              </a:rPr>
              <a:t>lý</a:t>
            </a:r>
            <a:endParaRPr lang="en-US" dirty="0">
              <a:solidFill>
                <a:srgbClr val="FFFFFF"/>
              </a:solidFill>
            </a:endParaRPr>
          </a:p>
        </p:txBody>
      </p:sp>
      <p:grpSp>
        <p:nvGrpSpPr>
          <p:cNvPr id="32"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33" name="Text Placeholder 2">
            <a:extLst>
              <a:ext uri="{FF2B5EF4-FFF2-40B4-BE49-F238E27FC236}">
                <a16:creationId xmlns:a16="http://schemas.microsoft.com/office/drawing/2014/main" id="{BE55FDC7-906F-919C-E13F-B919C86857AA}"/>
              </a:ext>
            </a:extLst>
          </p:cNvPr>
          <p:cNvGraphicFramePr/>
          <p:nvPr>
            <p:extLst>
              <p:ext uri="{D42A27DB-BD31-4B8C-83A1-F6EECF244321}">
                <p14:modId xmlns:p14="http://schemas.microsoft.com/office/powerpoint/2010/main" val="84441721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643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5ACCC2F-E745-27F9-4495-B92BEFA4C5FC}"/>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dirty="0" err="1">
                <a:solidFill>
                  <a:srgbClr val="FFFFFF"/>
                </a:solidFill>
              </a:rPr>
              <a:t>Khách</a:t>
            </a:r>
            <a:r>
              <a:rPr lang="en-US" dirty="0">
                <a:solidFill>
                  <a:srgbClr val="FFFFFF"/>
                </a:solidFill>
              </a:rPr>
              <a:t> </a:t>
            </a:r>
            <a:r>
              <a:rPr lang="en-US" dirty="0" err="1">
                <a:solidFill>
                  <a:srgbClr val="FFFFFF"/>
                </a:solidFill>
              </a:rPr>
              <a:t>hàng</a:t>
            </a:r>
            <a:endParaRPr lang="en-US" dirty="0">
              <a:solidFill>
                <a:srgbClr val="FFFFFF"/>
              </a:solidFill>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50C04343-FA6C-F7D0-539A-F389D8E3A722}"/>
              </a:ext>
            </a:extLst>
          </p:cNvPr>
          <p:cNvGraphicFramePr/>
          <p:nvPr>
            <p:extLst>
              <p:ext uri="{D42A27DB-BD31-4B8C-83A1-F6EECF244321}">
                <p14:modId xmlns:p14="http://schemas.microsoft.com/office/powerpoint/2010/main" val="37788748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9898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0" name="Group 3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2" name="Rectangle 40">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0BE96-D4CC-9B6D-9B41-50FCCC2A6E7A}"/>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marL="685800" indent="-685800" algn="r"/>
            <a:r>
              <a:rPr lang="en-US" sz="4800" dirty="0" err="1"/>
              <a:t>Biểu</a:t>
            </a:r>
            <a:r>
              <a:rPr lang="en-US" sz="4800" dirty="0"/>
              <a:t> </a:t>
            </a:r>
            <a:r>
              <a:rPr lang="en-US" sz="4800" dirty="0" err="1"/>
              <a:t>đồ</a:t>
            </a:r>
            <a:r>
              <a:rPr lang="en-US" sz="4800" dirty="0"/>
              <a:t> </a:t>
            </a:r>
            <a:r>
              <a:rPr lang="en-US" sz="4800" dirty="0" err="1"/>
              <a:t>phân</a:t>
            </a:r>
            <a:r>
              <a:rPr lang="en-US" sz="4800" dirty="0"/>
              <a:t> </a:t>
            </a:r>
            <a:r>
              <a:rPr lang="en-US" sz="4800" dirty="0" err="1"/>
              <a:t>cấp</a:t>
            </a:r>
            <a:r>
              <a:rPr lang="en-US" sz="4800" dirty="0"/>
              <a:t> </a:t>
            </a:r>
            <a:r>
              <a:rPr lang="en-US" sz="4800" dirty="0" err="1"/>
              <a:t>chức</a:t>
            </a:r>
            <a:r>
              <a:rPr lang="en-US" sz="4800" dirty="0"/>
              <a:t> </a:t>
            </a:r>
            <a:r>
              <a:rPr lang="en-US" sz="4800" dirty="0" err="1"/>
              <a:t>năng</a:t>
            </a:r>
            <a:endParaRPr lang="en-US" sz="4800" dirty="0"/>
          </a:p>
        </p:txBody>
      </p:sp>
      <p:grpSp>
        <p:nvGrpSpPr>
          <p:cNvPr id="43" name="Group 42">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44"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5"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6"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7"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8"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9"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51"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11A2C223-6EDF-CB91-1E3B-8AD0ED844026}"/>
              </a:ext>
            </a:extLst>
          </p:cNvPr>
          <p:cNvPicPr>
            <a:picLocks noChangeAspect="1"/>
          </p:cNvPicPr>
          <p:nvPr/>
        </p:nvPicPr>
        <p:blipFill>
          <a:blip r:embed="rId3"/>
          <a:stretch>
            <a:fillRect/>
          </a:stretch>
        </p:blipFill>
        <p:spPr>
          <a:xfrm>
            <a:off x="977550" y="1245956"/>
            <a:ext cx="6202778" cy="4078326"/>
          </a:xfrm>
          <a:prstGeom prst="rect">
            <a:avLst/>
          </a:prstGeom>
        </p:spPr>
      </p:pic>
    </p:spTree>
    <p:extLst>
      <p:ext uri="{BB962C8B-B14F-4D97-AF65-F5344CB8AC3E}">
        <p14:creationId xmlns:p14="http://schemas.microsoft.com/office/powerpoint/2010/main" val="13614318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ectangle 16">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B08DF-3344-BF80-FDD8-6BF188AB7983}"/>
              </a:ext>
            </a:extLst>
          </p:cNvPr>
          <p:cNvSpPr>
            <a:spLocks noGrp="1"/>
          </p:cNvSpPr>
          <p:nvPr>
            <p:ph type="title"/>
          </p:nvPr>
        </p:nvSpPr>
        <p:spPr>
          <a:xfrm>
            <a:off x="9171392" y="1074392"/>
            <a:ext cx="2443433" cy="4377961"/>
          </a:xfrm>
        </p:spPr>
        <p:txBody>
          <a:bodyPr vert="horz" lIns="91440" tIns="45720" rIns="91440" bIns="45720" rtlCol="0" anchor="ctr">
            <a:normAutofit/>
          </a:bodyPr>
          <a:lstStyle/>
          <a:p>
            <a:pPr marL="571500" indent="-571500">
              <a:buFont typeface="Wingdings" panose="05000000000000000000" pitchFamily="2" charset="2"/>
              <a:buChar char="Ø"/>
            </a:pPr>
            <a:r>
              <a:rPr lang="en-US" dirty="0" err="1">
                <a:solidFill>
                  <a:srgbClr val="000000"/>
                </a:solidFill>
              </a:rPr>
              <a:t>Xây</a:t>
            </a:r>
            <a:r>
              <a:rPr lang="en-US" dirty="0">
                <a:solidFill>
                  <a:srgbClr val="000000"/>
                </a:solidFill>
              </a:rPr>
              <a:t> </a:t>
            </a:r>
            <a:r>
              <a:rPr lang="en-US" dirty="0" err="1">
                <a:solidFill>
                  <a:srgbClr val="000000"/>
                </a:solidFill>
              </a:rPr>
              <a:t>dựng</a:t>
            </a:r>
            <a:r>
              <a:rPr lang="en-US" dirty="0">
                <a:solidFill>
                  <a:srgbClr val="000000"/>
                </a:solidFill>
              </a:rPr>
              <a:t> </a:t>
            </a:r>
            <a:r>
              <a:rPr lang="en-US" dirty="0" err="1">
                <a:solidFill>
                  <a:srgbClr val="000000"/>
                </a:solidFill>
              </a:rPr>
              <a:t>kế</a:t>
            </a:r>
            <a:r>
              <a:rPr lang="en-US" dirty="0">
                <a:solidFill>
                  <a:srgbClr val="000000"/>
                </a:solidFill>
              </a:rPr>
              <a:t> </a:t>
            </a:r>
            <a:r>
              <a:rPr lang="en-US" dirty="0" err="1">
                <a:solidFill>
                  <a:srgbClr val="000000"/>
                </a:solidFill>
              </a:rPr>
              <a:t>hoạch</a:t>
            </a:r>
            <a:r>
              <a:rPr lang="en-US" dirty="0">
                <a:solidFill>
                  <a:srgbClr val="000000"/>
                </a:solidFill>
              </a:rPr>
              <a:t> </a:t>
            </a:r>
            <a:r>
              <a:rPr lang="en-US" dirty="0" err="1">
                <a:solidFill>
                  <a:srgbClr val="000000"/>
                </a:solidFill>
              </a:rPr>
              <a:t>dự</a:t>
            </a:r>
            <a:r>
              <a:rPr lang="en-US" dirty="0">
                <a:solidFill>
                  <a:srgbClr val="000000"/>
                </a:solidFill>
              </a:rPr>
              <a:t> </a:t>
            </a:r>
            <a:r>
              <a:rPr lang="en-US" dirty="0" err="1">
                <a:solidFill>
                  <a:srgbClr val="000000"/>
                </a:solidFill>
              </a:rPr>
              <a:t>án</a:t>
            </a:r>
            <a:endParaRPr lang="en-US" dirty="0">
              <a:solidFill>
                <a:srgbClr val="000000"/>
              </a:solidFill>
            </a:endParaRPr>
          </a:p>
        </p:txBody>
      </p:sp>
      <p:sp useBgFill="1">
        <p:nvSpPr>
          <p:cNvPr id="19" name="Freeform: Shape 18">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22"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D74A1968-A7F0-89FE-D976-3FA53B53DFC2}"/>
              </a:ext>
            </a:extLst>
          </p:cNvPr>
          <p:cNvGraphicFramePr/>
          <p:nvPr>
            <p:extLst>
              <p:ext uri="{D42A27DB-BD31-4B8C-83A1-F6EECF244321}">
                <p14:modId xmlns:p14="http://schemas.microsoft.com/office/powerpoint/2010/main" val="3119391642"/>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0462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7AF461C5-0738-2BA3-E20E-CAC4B1F6A195}"/>
              </a:ext>
            </a:extLst>
          </p:cNvPr>
          <p:cNvSpPr>
            <a:spLocks noGrp="1"/>
          </p:cNvSpPr>
          <p:nvPr>
            <p:ph type="title"/>
          </p:nvPr>
        </p:nvSpPr>
        <p:spPr>
          <a:xfrm>
            <a:off x="2338387" y="693540"/>
            <a:ext cx="8400892" cy="1416858"/>
          </a:xfrm>
        </p:spPr>
        <p:txBody>
          <a:bodyPr vert="horz" lIns="91440" tIns="45720" rIns="91440" bIns="45720" rtlCol="0" anchor="b">
            <a:normAutofit/>
          </a:bodyPr>
          <a:lstStyle/>
          <a:p>
            <a:r>
              <a:rPr lang="en-US" sz="7200" dirty="0" err="1"/>
              <a:t>Chương</a:t>
            </a:r>
            <a:r>
              <a:rPr lang="en-US" sz="7200" dirty="0"/>
              <a:t> 2</a:t>
            </a:r>
          </a:p>
        </p:txBody>
      </p:sp>
      <p:sp>
        <p:nvSpPr>
          <p:cNvPr id="3" name="Text Placeholder 2">
            <a:extLst>
              <a:ext uri="{FF2B5EF4-FFF2-40B4-BE49-F238E27FC236}">
                <a16:creationId xmlns:a16="http://schemas.microsoft.com/office/drawing/2014/main" id="{40C13A70-D93C-CC25-EB3F-B2825443A6DA}"/>
              </a:ext>
            </a:extLst>
          </p:cNvPr>
          <p:cNvSpPr>
            <a:spLocks noGrp="1"/>
          </p:cNvSpPr>
          <p:nvPr>
            <p:ph type="body" sz="quarter" idx="13"/>
          </p:nvPr>
        </p:nvSpPr>
        <p:spPr>
          <a:xfrm>
            <a:off x="2047875" y="2663851"/>
            <a:ext cx="8400892" cy="2832050"/>
          </a:xfrm>
        </p:spPr>
        <p:txBody>
          <a:bodyPr vert="horz" lIns="91440" tIns="45720" rIns="91440" bIns="45720" rtlCol="0" anchor="t">
            <a:normAutofit/>
          </a:bodyPr>
          <a:lstStyle/>
          <a:p>
            <a:r>
              <a:rPr lang="en-US" sz="5400" b="1" dirty="0"/>
              <a:t>ĐẶC TẢ YÊU CẦU BÀI TOÁN</a:t>
            </a:r>
          </a:p>
        </p:txBody>
      </p:sp>
    </p:spTree>
    <p:extLst>
      <p:ext uri="{BB962C8B-B14F-4D97-AF65-F5344CB8AC3E}">
        <p14:creationId xmlns:p14="http://schemas.microsoft.com/office/powerpoint/2010/main" val="14273064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4DE434F-DBD8-FB85-A225-C6C2AC061523}"/>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dirty="0" err="1">
                <a:solidFill>
                  <a:srgbClr val="FFFFFF"/>
                </a:solidFill>
              </a:rPr>
              <a:t>Các</a:t>
            </a:r>
            <a:r>
              <a:rPr lang="en-US" dirty="0">
                <a:solidFill>
                  <a:srgbClr val="FFFFFF"/>
                </a:solidFill>
              </a:rPr>
              <a:t> </a:t>
            </a:r>
            <a:r>
              <a:rPr lang="en-US" dirty="0" err="1">
                <a:solidFill>
                  <a:srgbClr val="FFFFFF"/>
                </a:solidFill>
              </a:rPr>
              <a:t>tác</a:t>
            </a:r>
            <a:r>
              <a:rPr lang="en-US" dirty="0">
                <a:solidFill>
                  <a:srgbClr val="FFFFFF"/>
                </a:solidFill>
              </a:rPr>
              <a:t> </a:t>
            </a:r>
            <a:r>
              <a:rPr lang="en-US" dirty="0" err="1">
                <a:solidFill>
                  <a:srgbClr val="FFFFFF"/>
                </a:solidFill>
              </a:rPr>
              <a:t>nhân</a:t>
            </a:r>
            <a:r>
              <a:rPr lang="en-US" dirty="0">
                <a:solidFill>
                  <a:srgbClr val="FFFFFF"/>
                </a:solidFill>
              </a:rPr>
              <a:t> </a:t>
            </a:r>
            <a:r>
              <a:rPr lang="en-US" dirty="0" err="1">
                <a:solidFill>
                  <a:srgbClr val="FFFFFF"/>
                </a:solidFill>
              </a:rPr>
              <a:t>và</a:t>
            </a:r>
            <a:r>
              <a:rPr lang="en-US" dirty="0">
                <a:solidFill>
                  <a:srgbClr val="FFFFFF"/>
                </a:solidFill>
              </a:rPr>
              <a:t> </a:t>
            </a:r>
            <a:r>
              <a:rPr lang="en-US" dirty="0" err="1">
                <a:solidFill>
                  <a:srgbClr val="FFFFFF"/>
                </a:solidFill>
              </a:rPr>
              <a:t>Usecase</a:t>
            </a:r>
            <a:endParaRPr lang="en-US" dirty="0">
              <a:solidFill>
                <a:srgbClr val="FFFFFF"/>
              </a:solidFill>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E672FA5B-A972-DBB1-B3E8-18F5E8FCFE90}"/>
              </a:ext>
            </a:extLst>
          </p:cNvPr>
          <p:cNvGraphicFramePr/>
          <p:nvPr>
            <p:extLst>
              <p:ext uri="{D42A27DB-BD31-4B8C-83A1-F6EECF244321}">
                <p14:modId xmlns:p14="http://schemas.microsoft.com/office/powerpoint/2010/main" val="413316376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4290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5"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6"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7"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8"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9"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1" name="Rectangle 70">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FFE4F92-2AFD-F241-A539-DB651076DC0B}"/>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3200" b="1" baseline="0" dirty="0" err="1">
                <a:solidFill>
                  <a:srgbClr val="FFFFFF"/>
                </a:solidFill>
              </a:rPr>
              <a:t>Usecase</a:t>
            </a:r>
            <a:r>
              <a:rPr lang="en-US" sz="3200" b="1" baseline="0" dirty="0">
                <a:solidFill>
                  <a:srgbClr val="FFFFFF"/>
                </a:solidFill>
              </a:rPr>
              <a:t> LOGIN</a:t>
            </a:r>
            <a:br>
              <a:rPr lang="en-US" sz="3200" baseline="0" dirty="0">
                <a:solidFill>
                  <a:srgbClr val="FFFFFF"/>
                </a:solidFill>
              </a:rPr>
            </a:br>
            <a:r>
              <a:rPr lang="en-US" sz="3200" baseline="0" dirty="0">
                <a:solidFill>
                  <a:srgbClr val="FFFFFF"/>
                </a:solidFill>
              </a:rPr>
              <a:t>“</a:t>
            </a:r>
            <a:r>
              <a:rPr lang="en-US" sz="3200" dirty="0" err="1">
                <a:solidFill>
                  <a:srgbClr val="FFFFFF"/>
                </a:solidFill>
              </a:rPr>
              <a:t>Usecase</a:t>
            </a:r>
            <a:r>
              <a:rPr lang="en-US" sz="3200" dirty="0">
                <a:solidFill>
                  <a:srgbClr val="FFFFFF"/>
                </a:solidFill>
              </a:rPr>
              <a:t> </a:t>
            </a:r>
            <a:r>
              <a:rPr lang="en-US" sz="3200" dirty="0" err="1">
                <a:solidFill>
                  <a:srgbClr val="FFFFFF"/>
                </a:solidFill>
              </a:rPr>
              <a:t>mô</a:t>
            </a:r>
            <a:r>
              <a:rPr lang="en-US" sz="3200" dirty="0">
                <a:solidFill>
                  <a:srgbClr val="FFFFFF"/>
                </a:solidFill>
              </a:rPr>
              <a:t> </a:t>
            </a:r>
            <a:r>
              <a:rPr lang="en-US" sz="3200" dirty="0" err="1">
                <a:solidFill>
                  <a:srgbClr val="FFFFFF"/>
                </a:solidFill>
              </a:rPr>
              <a:t>hình</a:t>
            </a:r>
            <a:r>
              <a:rPr lang="en-US" sz="3200" dirty="0">
                <a:solidFill>
                  <a:srgbClr val="FFFFFF"/>
                </a:solidFill>
              </a:rPr>
              <a:t> </a:t>
            </a:r>
            <a:r>
              <a:rPr lang="en-US" sz="3200" dirty="0" err="1">
                <a:solidFill>
                  <a:srgbClr val="FFFFFF"/>
                </a:solidFill>
              </a:rPr>
              <a:t>cách</a:t>
            </a:r>
            <a:r>
              <a:rPr lang="en-US" sz="3200" dirty="0">
                <a:solidFill>
                  <a:srgbClr val="FFFFFF"/>
                </a:solidFill>
              </a:rPr>
              <a:t> </a:t>
            </a:r>
            <a:r>
              <a:rPr lang="en-US" sz="3200" dirty="0" err="1">
                <a:solidFill>
                  <a:srgbClr val="FFFFFF"/>
                </a:solidFill>
              </a:rPr>
              <a:t>người</a:t>
            </a:r>
            <a:r>
              <a:rPr lang="en-US" sz="3200" dirty="0">
                <a:solidFill>
                  <a:srgbClr val="FFFFFF"/>
                </a:solidFill>
              </a:rPr>
              <a:t> </a:t>
            </a:r>
            <a:r>
              <a:rPr lang="en-US" sz="3200" dirty="0" err="1">
                <a:solidFill>
                  <a:srgbClr val="FFFFFF"/>
                </a:solidFill>
              </a:rPr>
              <a:t>quản</a:t>
            </a:r>
            <a:r>
              <a:rPr lang="en-US" sz="3200" dirty="0">
                <a:solidFill>
                  <a:srgbClr val="FFFFFF"/>
                </a:solidFill>
              </a:rPr>
              <a:t> </a:t>
            </a:r>
            <a:r>
              <a:rPr lang="en-US" sz="3200" dirty="0" err="1">
                <a:solidFill>
                  <a:srgbClr val="FFFFFF"/>
                </a:solidFill>
              </a:rPr>
              <a:t>lý</a:t>
            </a:r>
            <a:r>
              <a:rPr lang="en-US" sz="3200" dirty="0">
                <a:solidFill>
                  <a:srgbClr val="FFFFFF"/>
                </a:solidFill>
              </a:rPr>
              <a:t> </a:t>
            </a:r>
            <a:r>
              <a:rPr lang="en-US" sz="3200" dirty="0" err="1">
                <a:solidFill>
                  <a:srgbClr val="FFFFFF"/>
                </a:solidFill>
              </a:rPr>
              <a:t>đăng</a:t>
            </a:r>
            <a:r>
              <a:rPr lang="en-US" sz="3200" dirty="0">
                <a:solidFill>
                  <a:srgbClr val="FFFFFF"/>
                </a:solidFill>
              </a:rPr>
              <a:t> </a:t>
            </a:r>
            <a:r>
              <a:rPr lang="en-US" sz="3200" dirty="0" err="1">
                <a:solidFill>
                  <a:srgbClr val="FFFFFF"/>
                </a:solidFill>
              </a:rPr>
              <a:t>nhập</a:t>
            </a:r>
            <a:r>
              <a:rPr lang="en-US" sz="3200" dirty="0">
                <a:solidFill>
                  <a:srgbClr val="FFFFFF"/>
                </a:solidFill>
              </a:rPr>
              <a:t> </a:t>
            </a:r>
            <a:r>
              <a:rPr lang="en-US" sz="3200" dirty="0" err="1">
                <a:solidFill>
                  <a:srgbClr val="FFFFFF"/>
                </a:solidFill>
              </a:rPr>
              <a:t>vào</a:t>
            </a:r>
            <a:r>
              <a:rPr lang="en-US" sz="3200" dirty="0">
                <a:solidFill>
                  <a:srgbClr val="FFFFFF"/>
                </a:solidFill>
              </a:rPr>
              <a:t> web”</a:t>
            </a:r>
            <a:br>
              <a:rPr lang="en-US" sz="3200" dirty="0">
                <a:solidFill>
                  <a:srgbClr val="FFFFFF"/>
                </a:solidFill>
              </a:rPr>
            </a:br>
            <a:br>
              <a:rPr lang="en-US" sz="3200" dirty="0">
                <a:solidFill>
                  <a:srgbClr val="FFFFFF"/>
                </a:solidFill>
              </a:rPr>
            </a:br>
            <a:endParaRPr lang="en-US" sz="3200" dirty="0">
              <a:solidFill>
                <a:srgbClr val="FFFFFF"/>
              </a:solidFill>
            </a:endParaRPr>
          </a:p>
        </p:txBody>
      </p:sp>
      <p:grpSp>
        <p:nvGrpSpPr>
          <p:cNvPr id="75" name="Group 74">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76"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8"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9"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0"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1"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4" name="TextBox 13">
            <a:extLst>
              <a:ext uri="{FF2B5EF4-FFF2-40B4-BE49-F238E27FC236}">
                <a16:creationId xmlns:a16="http://schemas.microsoft.com/office/drawing/2014/main" id="{4FEB6260-3120-B8AD-7ED3-0860F44D6E1F}"/>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457200">
              <a:spcBef>
                <a:spcPct val="20000"/>
              </a:spcBef>
              <a:spcAft>
                <a:spcPts val="600"/>
              </a:spcAft>
              <a:buClr>
                <a:schemeClr val="accent1">
                  <a:lumMod val="75000"/>
                </a:schemeClr>
              </a:buClr>
              <a:buSzPct val="145000"/>
            </a:pPr>
            <a:r>
              <a:rPr lang="en-US" sz="2000" dirty="0"/>
              <a:t>+ </a:t>
            </a:r>
            <a:r>
              <a:rPr lang="en-US" sz="2000" b="1" dirty="0" err="1"/>
              <a:t>Sự</a:t>
            </a:r>
            <a:r>
              <a:rPr lang="en-US" sz="2000" b="1" dirty="0"/>
              <a:t> </a:t>
            </a:r>
            <a:r>
              <a:rPr lang="en-US" sz="2000" b="1" dirty="0" err="1"/>
              <a:t>kiến</a:t>
            </a:r>
            <a:r>
              <a:rPr lang="en-US" sz="2000" b="1" dirty="0"/>
              <a:t> </a:t>
            </a:r>
            <a:r>
              <a:rPr lang="en-US" sz="2000" b="1" dirty="0" err="1"/>
              <a:t>chính</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Usecase</a:t>
            </a:r>
            <a:r>
              <a:rPr lang="en-US" sz="2000" dirty="0"/>
              <a:t> </a:t>
            </a:r>
            <a:r>
              <a:rPr lang="en-US" sz="2000" dirty="0" err="1"/>
              <a:t>này</a:t>
            </a:r>
            <a:r>
              <a:rPr lang="en-US" sz="2000" dirty="0"/>
              <a:t> </a:t>
            </a:r>
            <a:r>
              <a:rPr lang="en-US" sz="2000" dirty="0" err="1"/>
              <a:t>bắt</a:t>
            </a:r>
            <a:r>
              <a:rPr lang="en-US" sz="2000" dirty="0"/>
              <a:t> </a:t>
            </a:r>
            <a:r>
              <a:rPr lang="en-US" sz="2000" dirty="0" err="1"/>
              <a:t>đầu</a:t>
            </a:r>
            <a:r>
              <a:rPr lang="en-US" sz="2000" dirty="0"/>
              <a:t> </a:t>
            </a:r>
            <a:r>
              <a:rPr lang="en-US" sz="2000" dirty="0" err="1"/>
              <a:t>khi</a:t>
            </a:r>
            <a:r>
              <a:rPr lang="en-US" sz="2000" dirty="0"/>
              <a:t> actor </a:t>
            </a:r>
            <a:r>
              <a:rPr lang="en-US" sz="2000" dirty="0" err="1"/>
              <a:t>muốn</a:t>
            </a:r>
            <a:r>
              <a:rPr lang="en-US" sz="2000" dirty="0"/>
              <a:t> </a:t>
            </a:r>
            <a:r>
              <a:rPr lang="en-US" sz="2000" dirty="0" err="1"/>
              <a:t>đăng</a:t>
            </a:r>
            <a:r>
              <a:rPr lang="en-US" sz="2000" dirty="0"/>
              <a:t> </a:t>
            </a:r>
            <a:r>
              <a:rPr lang="en-US" sz="2000" dirty="0" err="1"/>
              <a:t>nhập</a:t>
            </a:r>
            <a:r>
              <a:rPr lang="en-US" sz="2000" dirty="0"/>
              <a:t> </a:t>
            </a:r>
            <a:r>
              <a:rPr lang="en-US" sz="2000" dirty="0" err="1"/>
              <a:t>vào</a:t>
            </a:r>
            <a:r>
              <a:rPr lang="en-US" sz="2000" dirty="0"/>
              <a:t> web.</a:t>
            </a:r>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yêu</a:t>
            </a:r>
            <a:r>
              <a:rPr lang="en-US" sz="2000" dirty="0"/>
              <a:t> </a:t>
            </a:r>
            <a:r>
              <a:rPr lang="en-US" sz="2000" dirty="0" err="1"/>
              <a:t>cầu</a:t>
            </a:r>
            <a:r>
              <a:rPr lang="en-US" sz="2000" dirty="0"/>
              <a:t> actor </a:t>
            </a:r>
            <a:r>
              <a:rPr lang="en-US" sz="2000" dirty="0" err="1"/>
              <a:t>nhập</a:t>
            </a:r>
            <a:r>
              <a:rPr lang="en-US" sz="2000" dirty="0"/>
              <a:t> username </a:t>
            </a:r>
            <a:r>
              <a:rPr lang="en-US" sz="2000" dirty="0" err="1"/>
              <a:t>và</a:t>
            </a:r>
            <a:r>
              <a:rPr lang="en-US" sz="2000" dirty="0"/>
              <a:t> password.</a:t>
            </a:r>
          </a:p>
          <a:p>
            <a:pPr marL="342900" lvl="0" indent="-342900">
              <a:spcBef>
                <a:spcPct val="20000"/>
              </a:spcBef>
              <a:spcAft>
                <a:spcPts val="600"/>
              </a:spcAft>
              <a:buClr>
                <a:schemeClr val="accent1">
                  <a:lumMod val="75000"/>
                </a:schemeClr>
              </a:buClr>
              <a:buSzPct val="145000"/>
              <a:buFont typeface="Arial"/>
              <a:buChar char="•"/>
            </a:pPr>
            <a:r>
              <a:rPr lang="en-US" sz="2000" dirty="0"/>
              <a:t>Actor </a:t>
            </a:r>
            <a:r>
              <a:rPr lang="en-US" sz="2000" dirty="0" err="1"/>
              <a:t>nhập</a:t>
            </a:r>
            <a:r>
              <a:rPr lang="en-US" sz="2000" dirty="0"/>
              <a:t> username, password.</a:t>
            </a:r>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kiểm</a:t>
            </a:r>
            <a:r>
              <a:rPr lang="en-US" sz="2000" dirty="0"/>
              <a:t> </a:t>
            </a:r>
            <a:r>
              <a:rPr lang="en-US" sz="2000" dirty="0" err="1"/>
              <a:t>tra</a:t>
            </a:r>
            <a:r>
              <a:rPr lang="en-US" sz="2000" dirty="0"/>
              <a:t> </a:t>
            </a:r>
            <a:r>
              <a:rPr lang="en-US" sz="2000" dirty="0" err="1"/>
              <a:t>thông</a:t>
            </a:r>
            <a:r>
              <a:rPr lang="en-US" sz="2000" dirty="0"/>
              <a:t> tin </a:t>
            </a:r>
            <a:r>
              <a:rPr lang="en-US" sz="2000" dirty="0" err="1"/>
              <a:t>và</a:t>
            </a:r>
            <a:r>
              <a:rPr lang="en-US" sz="2000" dirty="0"/>
              <a:t> </a:t>
            </a:r>
            <a:r>
              <a:rPr lang="en-US" sz="2000" dirty="0" err="1"/>
              <a:t>cho</a:t>
            </a:r>
            <a:r>
              <a:rPr lang="en-US" sz="2000" dirty="0"/>
              <a:t> actor </a:t>
            </a:r>
            <a:r>
              <a:rPr lang="en-US" sz="2000" dirty="0" err="1"/>
              <a:t>đăng</a:t>
            </a:r>
            <a:r>
              <a:rPr lang="en-US" sz="2000" dirty="0"/>
              <a:t> </a:t>
            </a:r>
            <a:r>
              <a:rPr lang="en-US" sz="2000" dirty="0" err="1"/>
              <a:t>nhập</a:t>
            </a:r>
            <a:r>
              <a:rPr lang="en-US" sz="2000" dirty="0"/>
              <a:t> </a:t>
            </a:r>
            <a:r>
              <a:rPr lang="en-US" sz="2000" dirty="0" err="1"/>
              <a:t>vào</a:t>
            </a:r>
            <a:r>
              <a:rPr lang="en-US" sz="2000" dirty="0"/>
              <a:t> </a:t>
            </a:r>
            <a:r>
              <a:rPr lang="en-US" sz="2000" dirty="0" err="1"/>
              <a:t>hệ</a:t>
            </a:r>
            <a:r>
              <a:rPr lang="en-US" sz="2000" dirty="0"/>
              <a:t> </a:t>
            </a:r>
            <a:r>
              <a:rPr lang="en-US" sz="2000" dirty="0" err="1"/>
              <a:t>thống</a:t>
            </a:r>
            <a:r>
              <a:rPr lang="en-US" sz="2000" dirty="0"/>
              <a:t>.</a:t>
            </a:r>
          </a:p>
          <a:p>
            <a:pPr marL="457200">
              <a:spcBef>
                <a:spcPct val="20000"/>
              </a:spcBef>
              <a:spcAft>
                <a:spcPts val="600"/>
              </a:spcAft>
              <a:buClr>
                <a:schemeClr val="accent1">
                  <a:lumMod val="75000"/>
                </a:schemeClr>
              </a:buClr>
              <a:buSzPct val="145000"/>
            </a:pPr>
            <a:r>
              <a:rPr lang="en-US" sz="2000" dirty="0"/>
              <a:t>+ </a:t>
            </a:r>
            <a:r>
              <a:rPr lang="en-US" sz="2000" b="1" dirty="0" err="1"/>
              <a:t>Sự</a:t>
            </a:r>
            <a:r>
              <a:rPr lang="en-US" sz="2000" b="1" dirty="0"/>
              <a:t> </a:t>
            </a:r>
            <a:r>
              <a:rPr lang="en-US" sz="2000" b="1" dirty="0" err="1"/>
              <a:t>kiện</a:t>
            </a:r>
            <a:r>
              <a:rPr lang="en-US" sz="2000" b="1" dirty="0"/>
              <a:t> </a:t>
            </a:r>
            <a:r>
              <a:rPr lang="en-US" sz="2000" b="1" dirty="0" err="1"/>
              <a:t>khác</a:t>
            </a:r>
            <a:r>
              <a:rPr lang="en-US" sz="2000" dirty="0"/>
              <a:t>:</a:t>
            </a:r>
          </a:p>
          <a:p>
            <a:pPr marL="457200">
              <a:spcBef>
                <a:spcPct val="20000"/>
              </a:spcBef>
              <a:spcAft>
                <a:spcPts val="600"/>
              </a:spcAft>
              <a:buClr>
                <a:schemeClr val="accent1">
                  <a:lumMod val="75000"/>
                </a:schemeClr>
              </a:buClr>
              <a:buSzPct val="145000"/>
              <a:buFont typeface="Arial"/>
              <a:buChar char="•"/>
            </a:pPr>
            <a:r>
              <a:rPr lang="en-US" sz="2000" dirty="0"/>
              <a:t>	</a:t>
            </a:r>
            <a:r>
              <a:rPr lang="en-US" sz="2000" dirty="0" err="1"/>
              <a:t>Nếu</a:t>
            </a:r>
            <a:r>
              <a:rPr lang="en-US" sz="2000" dirty="0"/>
              <a:t> </a:t>
            </a:r>
            <a:r>
              <a:rPr lang="en-US" sz="2000" dirty="0" err="1"/>
              <a:t>trong</a:t>
            </a:r>
            <a:r>
              <a:rPr lang="en-US" sz="2000" dirty="0"/>
              <a:t> </a:t>
            </a:r>
            <a:r>
              <a:rPr lang="en-US" sz="2000" dirty="0" err="1"/>
              <a:t>sự</a:t>
            </a:r>
            <a:r>
              <a:rPr lang="en-US" sz="2000" dirty="0"/>
              <a:t> </a:t>
            </a:r>
            <a:r>
              <a:rPr lang="en-US" sz="2000" dirty="0" err="1"/>
              <a:t>kiện</a:t>
            </a:r>
            <a:r>
              <a:rPr lang="en-US" sz="2000" dirty="0"/>
              <a:t> </a:t>
            </a:r>
            <a:r>
              <a:rPr lang="en-US" sz="2000" dirty="0" err="1"/>
              <a:t>chính</a:t>
            </a:r>
            <a:r>
              <a:rPr lang="en-US" sz="2000" dirty="0"/>
              <a:t> actor </a:t>
            </a:r>
            <a:r>
              <a:rPr lang="en-US" sz="2000" dirty="0" err="1"/>
              <a:t>nhập</a:t>
            </a:r>
            <a:r>
              <a:rPr lang="en-US" sz="2000" dirty="0"/>
              <a:t> </a:t>
            </a:r>
            <a:r>
              <a:rPr lang="en-US" sz="2000" dirty="0" err="1"/>
              <a:t>sai</a:t>
            </a:r>
            <a:r>
              <a:rPr lang="en-US" sz="2000" dirty="0"/>
              <a:t> </a:t>
            </a:r>
            <a:r>
              <a:rPr lang="en-US" sz="2000" dirty="0" err="1"/>
              <a:t>hoặc</a:t>
            </a:r>
            <a:r>
              <a:rPr lang="en-US" sz="2000" dirty="0"/>
              <a:t> password </a:t>
            </a:r>
            <a:r>
              <a:rPr lang="en-US" sz="2000" dirty="0" err="1"/>
              <a:t>thì</a:t>
            </a:r>
            <a:r>
              <a:rPr lang="en-US" sz="2000" dirty="0"/>
              <a:t> </a:t>
            </a:r>
            <a:r>
              <a:rPr lang="en-US" sz="2000" dirty="0" err="1"/>
              <a:t>hệ</a:t>
            </a:r>
            <a:r>
              <a:rPr lang="en-US" sz="2000" dirty="0"/>
              <a:t> </a:t>
            </a:r>
            <a:r>
              <a:rPr lang="en-US" sz="2000" dirty="0" err="1"/>
              <a:t>thống</a:t>
            </a:r>
            <a:r>
              <a:rPr lang="en-US" sz="2000" dirty="0"/>
              <a:t> </a:t>
            </a:r>
            <a:r>
              <a:rPr lang="en-US" sz="2000" dirty="0" err="1"/>
              <a:t>sẽ</a:t>
            </a:r>
            <a:r>
              <a:rPr lang="en-US" sz="2000" dirty="0"/>
              <a:t> reset </a:t>
            </a:r>
            <a:r>
              <a:rPr lang="en-US" sz="2000" dirty="0" err="1"/>
              <a:t>lại</a:t>
            </a:r>
            <a:r>
              <a:rPr lang="en-US" sz="2000" dirty="0"/>
              <a:t> </a:t>
            </a:r>
            <a:r>
              <a:rPr lang="en-US" sz="2000" dirty="0" err="1"/>
              <a:t>trang</a:t>
            </a:r>
            <a:r>
              <a:rPr lang="en-US" sz="2000" dirty="0"/>
              <a:t> Login. </a:t>
            </a:r>
          </a:p>
        </p:txBody>
      </p:sp>
    </p:spTree>
    <p:extLst>
      <p:ext uri="{BB962C8B-B14F-4D97-AF65-F5344CB8AC3E}">
        <p14:creationId xmlns:p14="http://schemas.microsoft.com/office/powerpoint/2010/main" val="1793700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6" name="Rectangle 7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7E3700-4B11-0E21-8641-E539100E96A7}"/>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lnSpc>
                <a:spcPct val="90000"/>
              </a:lnSpc>
            </a:pPr>
            <a:r>
              <a:rPr lang="en-US" sz="3000" b="1" baseline="0">
                <a:solidFill>
                  <a:srgbClr val="FFFFFF"/>
                </a:solidFill>
              </a:rPr>
              <a:t>Usecase PRODUCT THEME MANAGEMENT</a:t>
            </a:r>
            <a:br>
              <a:rPr lang="en-US" sz="3000">
                <a:solidFill>
                  <a:srgbClr val="FFFFFF"/>
                </a:solidFill>
              </a:rPr>
            </a:br>
            <a:r>
              <a:rPr lang="en-US" sz="3000">
                <a:solidFill>
                  <a:srgbClr val="FFFFFF"/>
                </a:solidFill>
              </a:rPr>
              <a:t>“usecase mô tả cách người quản lý vào web để thêm , sửa, xóa chủ đề sản phẩm”</a:t>
            </a:r>
            <a:br>
              <a:rPr lang="en-US" sz="3000">
                <a:solidFill>
                  <a:srgbClr val="FFFFFF"/>
                </a:solidFill>
              </a:rPr>
            </a:br>
            <a:endParaRPr lang="en-US" sz="3000">
              <a:solidFill>
                <a:srgbClr val="FFFFFF"/>
              </a:solidFill>
            </a:endParaRPr>
          </a:p>
        </p:txBody>
      </p:sp>
      <p:grpSp>
        <p:nvGrpSpPr>
          <p:cNvPr id="80" name="Group 7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8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3" name="TextBox 12">
            <a:extLst>
              <a:ext uri="{FF2B5EF4-FFF2-40B4-BE49-F238E27FC236}">
                <a16:creationId xmlns:a16="http://schemas.microsoft.com/office/drawing/2014/main" id="{26CFB30D-B743-DA0D-3450-81914D0ABF4C}"/>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457200">
              <a:spcBef>
                <a:spcPct val="20000"/>
              </a:spcBef>
              <a:spcAft>
                <a:spcPts val="600"/>
              </a:spcAft>
              <a:buClr>
                <a:schemeClr val="accent1">
                  <a:lumMod val="75000"/>
                </a:schemeClr>
              </a:buClr>
              <a:buSzPct val="145000"/>
            </a:pPr>
            <a:r>
              <a:rPr lang="en-US" sz="2000" b="1" dirty="0"/>
              <a:t>+ </a:t>
            </a:r>
            <a:r>
              <a:rPr lang="en-US" sz="2000" b="1" dirty="0" err="1"/>
              <a:t>Sự</a:t>
            </a:r>
            <a:r>
              <a:rPr lang="en-US" sz="2000" b="1" dirty="0"/>
              <a:t> </a:t>
            </a:r>
            <a:r>
              <a:rPr lang="en-US" sz="2000" b="1" dirty="0" err="1"/>
              <a:t>kiện</a:t>
            </a:r>
            <a:r>
              <a:rPr lang="en-US" sz="2000" b="1" dirty="0"/>
              <a:t> </a:t>
            </a:r>
            <a:r>
              <a:rPr lang="en-US" sz="2000" b="1" dirty="0" err="1"/>
              <a:t>chính</a:t>
            </a:r>
            <a:r>
              <a:rPr lang="en-US" sz="2000" b="1"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Usecase</a:t>
            </a:r>
            <a:r>
              <a:rPr lang="en-US" sz="2000" dirty="0"/>
              <a:t> </a:t>
            </a:r>
            <a:r>
              <a:rPr lang="en-US" sz="2000" dirty="0" err="1"/>
              <a:t>này</a:t>
            </a:r>
            <a:r>
              <a:rPr lang="en-US" sz="2000" dirty="0"/>
              <a:t> </a:t>
            </a:r>
            <a:r>
              <a:rPr lang="en-US" sz="2000" dirty="0" err="1"/>
              <a:t>bắt</a:t>
            </a:r>
            <a:r>
              <a:rPr lang="en-US" sz="2000" dirty="0"/>
              <a:t> </a:t>
            </a:r>
            <a:r>
              <a:rPr lang="en-US" sz="2000" dirty="0" err="1"/>
              <a:t>đầu</a:t>
            </a:r>
            <a:r>
              <a:rPr lang="en-US" sz="2000" dirty="0"/>
              <a:t> </a:t>
            </a:r>
            <a:r>
              <a:rPr lang="en-US" sz="2000" dirty="0" err="1"/>
              <a:t>khi</a:t>
            </a:r>
            <a:r>
              <a:rPr lang="en-US" sz="2000" dirty="0"/>
              <a:t> </a:t>
            </a:r>
            <a:r>
              <a:rPr lang="en-US" sz="2000" dirty="0" err="1"/>
              <a:t>người</a:t>
            </a:r>
            <a:r>
              <a:rPr lang="en-US" sz="2000" dirty="0"/>
              <a:t> </a:t>
            </a:r>
            <a:r>
              <a:rPr lang="en-US" sz="2000" dirty="0" err="1"/>
              <a:t>quản</a:t>
            </a:r>
            <a:r>
              <a:rPr lang="en-US" sz="2000" dirty="0"/>
              <a:t> </a:t>
            </a:r>
            <a:r>
              <a:rPr lang="en-US" sz="2000" dirty="0" err="1"/>
              <a:t>lý</a:t>
            </a:r>
            <a:r>
              <a:rPr lang="en-US" sz="2000" dirty="0"/>
              <a:t> </a:t>
            </a:r>
            <a:r>
              <a:rPr lang="en-US" sz="2000" dirty="0" err="1"/>
              <a:t>chọn</a:t>
            </a:r>
            <a:r>
              <a:rPr lang="en-US" sz="2000" dirty="0"/>
              <a:t> </a:t>
            </a:r>
            <a:r>
              <a:rPr lang="en-US" sz="2000" dirty="0" err="1"/>
              <a:t>mục</a:t>
            </a:r>
            <a:r>
              <a:rPr lang="en-US" sz="2000" dirty="0"/>
              <a:t> </a:t>
            </a:r>
            <a:r>
              <a:rPr lang="en-US" sz="2000" dirty="0" err="1"/>
              <a:t>quản</a:t>
            </a:r>
            <a:r>
              <a:rPr lang="en-US" sz="2000" dirty="0"/>
              <a:t> </a:t>
            </a:r>
            <a:r>
              <a:rPr lang="en-US" sz="2000" dirty="0" err="1"/>
              <a:t>lý</a:t>
            </a:r>
            <a:r>
              <a:rPr lang="en-US" sz="2000" dirty="0"/>
              <a:t> </a:t>
            </a:r>
            <a:r>
              <a:rPr lang="en-US" sz="2000" dirty="0" err="1"/>
              <a:t>chủ</a:t>
            </a:r>
            <a:r>
              <a:rPr lang="en-US" sz="2000" dirty="0"/>
              <a:t> </a:t>
            </a:r>
            <a:r>
              <a:rPr lang="en-US" sz="2000" dirty="0" err="1"/>
              <a:t>đề</a:t>
            </a:r>
            <a:r>
              <a:rPr lang="en-US" sz="2000" dirty="0"/>
              <a:t> </a:t>
            </a:r>
            <a:r>
              <a:rPr lang="en-US" sz="2000" dirty="0" err="1"/>
              <a:t>sản</a:t>
            </a:r>
            <a:r>
              <a:rPr lang="en-US" sz="2000" dirty="0"/>
              <a:t> </a:t>
            </a:r>
            <a:r>
              <a:rPr lang="en-US" sz="2000" dirty="0" err="1"/>
              <a:t>phấm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đưa</a:t>
            </a:r>
            <a:r>
              <a:rPr lang="en-US" sz="2000" dirty="0"/>
              <a:t> </a:t>
            </a:r>
            <a:r>
              <a:rPr lang="en-US" sz="2000" dirty="0" err="1"/>
              <a:t>ra</a:t>
            </a:r>
            <a:r>
              <a:rPr lang="en-US" sz="2000" dirty="0"/>
              <a:t>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gồm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Tên</a:t>
            </a:r>
            <a:r>
              <a:rPr lang="en-US" sz="2000" dirty="0"/>
              <a:t> </a:t>
            </a:r>
            <a:r>
              <a:rPr lang="en-US" sz="2000" dirty="0" err="1"/>
              <a:t>loại</a:t>
            </a:r>
            <a:r>
              <a:rPr lang="en-US" sz="2000" dirty="0"/>
              <a:t> </a:t>
            </a:r>
            <a:r>
              <a:rPr lang="en-US" sz="2000" dirty="0" err="1"/>
              <a:t>sản</a:t>
            </a:r>
            <a:r>
              <a:rPr lang="en-US" sz="2000" dirty="0"/>
              <a:t> </a:t>
            </a:r>
            <a:r>
              <a:rPr lang="en-US" sz="2000" dirty="0" err="1"/>
              <a:t>phẩm</a:t>
            </a:r>
            <a:endParaRPr lang="en-US" sz="2000" dirty="0"/>
          </a:p>
          <a:p>
            <a:pPr marL="342900" lvl="0" indent="-342900">
              <a:spcBef>
                <a:spcPct val="20000"/>
              </a:spcBef>
              <a:spcAft>
                <a:spcPts val="600"/>
              </a:spcAft>
              <a:buClr>
                <a:schemeClr val="accent1">
                  <a:lumMod val="75000"/>
                </a:schemeClr>
              </a:buClr>
              <a:buSzPct val="145000"/>
              <a:buFont typeface="Arial"/>
              <a:buChar char="•"/>
            </a:pPr>
            <a:r>
              <a:rPr lang="en-US" sz="2000" dirty="0" err="1"/>
              <a:t>Tình</a:t>
            </a:r>
            <a:r>
              <a:rPr lang="en-US" sz="2000" dirty="0"/>
              <a:t> </a:t>
            </a:r>
            <a:r>
              <a:rPr lang="en-US" sz="2000" dirty="0" err="1"/>
              <a:t>trạng</a:t>
            </a:r>
            <a:endParaRPr lang="en-US" sz="2000" dirty="0"/>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kiểm</a:t>
            </a:r>
            <a:r>
              <a:rPr lang="en-US" sz="2000" dirty="0"/>
              <a:t> </a:t>
            </a:r>
            <a:r>
              <a:rPr lang="en-US" sz="2000" dirty="0" err="1"/>
              <a:t>tra</a:t>
            </a:r>
            <a:r>
              <a:rPr lang="en-US" sz="2000" dirty="0"/>
              <a:t> </a:t>
            </a:r>
            <a:r>
              <a:rPr lang="en-US" sz="2000" dirty="0" err="1"/>
              <a:t>thông</a:t>
            </a:r>
            <a:r>
              <a:rPr lang="en-US" sz="2000" dirty="0"/>
              <a:t> tin </a:t>
            </a:r>
            <a:r>
              <a:rPr lang="en-US" sz="2000" dirty="0" err="1"/>
              <a:t>lựa</a:t>
            </a:r>
            <a:r>
              <a:rPr lang="en-US" sz="2000" dirty="0"/>
              <a:t> </a:t>
            </a:r>
            <a:r>
              <a:rPr lang="en-US" sz="2000" dirty="0" err="1"/>
              <a:t>chọn</a:t>
            </a:r>
            <a:r>
              <a:rPr lang="en-US" sz="2000" dirty="0"/>
              <a:t> </a:t>
            </a:r>
            <a:r>
              <a:rPr lang="en-US" sz="2000" dirty="0" err="1"/>
              <a:t>và</a:t>
            </a:r>
            <a:r>
              <a:rPr lang="en-US" sz="2000" dirty="0"/>
              <a:t> </a:t>
            </a:r>
            <a:r>
              <a:rPr lang="en-US" sz="2000" dirty="0" err="1"/>
              <a:t>lưu</a:t>
            </a:r>
            <a:r>
              <a:rPr lang="en-US" sz="2000" dirty="0"/>
              <a:t> </a:t>
            </a:r>
            <a:r>
              <a:rPr lang="en-US" sz="2000" dirty="0" err="1"/>
              <a:t>vào</a:t>
            </a:r>
            <a:r>
              <a:rPr lang="en-US" sz="2000" dirty="0"/>
              <a:t> CSDL</a:t>
            </a:r>
          </a:p>
          <a:p>
            <a:pPr marL="457200">
              <a:spcBef>
                <a:spcPct val="20000"/>
              </a:spcBef>
              <a:spcAft>
                <a:spcPts val="600"/>
              </a:spcAft>
              <a:buClr>
                <a:schemeClr val="accent1">
                  <a:lumMod val="75000"/>
                </a:schemeClr>
              </a:buClr>
              <a:buSzPct val="145000"/>
            </a:pPr>
            <a:r>
              <a:rPr lang="en-US" sz="2000" dirty="0"/>
              <a:t> </a:t>
            </a:r>
            <a:r>
              <a:rPr lang="en-US" sz="2000" b="1" dirty="0"/>
              <a:t>+ </a:t>
            </a:r>
            <a:r>
              <a:rPr lang="en-US" sz="2000" b="1" dirty="0" err="1"/>
              <a:t>Sự</a:t>
            </a:r>
            <a:r>
              <a:rPr lang="en-US" sz="2000" b="1" dirty="0"/>
              <a:t> </a:t>
            </a:r>
            <a:r>
              <a:rPr lang="en-US" sz="2000" b="1" dirty="0" err="1"/>
              <a:t>kiện</a:t>
            </a:r>
            <a:r>
              <a:rPr lang="en-US" sz="2000" b="1" dirty="0"/>
              <a:t> </a:t>
            </a:r>
            <a:r>
              <a:rPr lang="en-US" sz="2000" b="1" dirty="0" err="1"/>
              <a:t>khác</a:t>
            </a:r>
            <a:r>
              <a:rPr lang="en-US" sz="2000" b="1" dirty="0"/>
              <a:t>:</a:t>
            </a:r>
          </a:p>
          <a:p>
            <a:pPr marL="342900" lvl="0" indent="-342900">
              <a:spcBef>
                <a:spcPct val="20000"/>
              </a:spcBef>
              <a:spcAft>
                <a:spcPts val="600"/>
              </a:spcAft>
              <a:buClr>
                <a:schemeClr val="accent1">
                  <a:lumMod val="75000"/>
                </a:schemeClr>
              </a:buClr>
              <a:buSzPct val="145000"/>
              <a:buFont typeface="Arial"/>
              <a:buChar char="•"/>
            </a:pPr>
            <a:r>
              <a:rPr lang="en-US" sz="2000" dirty="0"/>
              <a:t>Sau </a:t>
            </a:r>
            <a:r>
              <a:rPr lang="en-US" sz="2000" dirty="0" err="1"/>
              <a:t>khi</a:t>
            </a:r>
            <a:r>
              <a:rPr lang="en-US" sz="2000" dirty="0"/>
              <a:t> </a:t>
            </a:r>
            <a:r>
              <a:rPr lang="en-US" sz="2000" dirty="0" err="1"/>
              <a:t>thêm</a:t>
            </a:r>
            <a:r>
              <a:rPr lang="en-US" sz="2000" dirty="0"/>
              <a:t> </a:t>
            </a:r>
            <a:r>
              <a:rPr lang="en-US" sz="2000" dirty="0" err="1"/>
              <a:t>thành</a:t>
            </a:r>
            <a:r>
              <a:rPr lang="en-US" sz="2000" dirty="0"/>
              <a:t> </a:t>
            </a:r>
            <a:r>
              <a:rPr lang="en-US" sz="2000" dirty="0" err="1"/>
              <a:t>công</a:t>
            </a:r>
            <a:r>
              <a:rPr lang="en-US" sz="2000" dirty="0"/>
              <a:t> </a:t>
            </a:r>
            <a:r>
              <a:rPr lang="en-US" sz="2000" dirty="0" err="1"/>
              <a:t>thì</a:t>
            </a:r>
            <a:r>
              <a:rPr lang="en-US" sz="2000" dirty="0"/>
              <a:t> ta </a:t>
            </a:r>
            <a:r>
              <a:rPr lang="en-US" sz="2000" dirty="0" err="1"/>
              <a:t>bấn</a:t>
            </a:r>
            <a:r>
              <a:rPr lang="en-US" sz="2000" dirty="0"/>
              <a:t> </a:t>
            </a:r>
            <a:r>
              <a:rPr lang="en-US" sz="2000" dirty="0" err="1"/>
              <a:t>vào</a:t>
            </a:r>
            <a:r>
              <a:rPr lang="en-US" sz="2000" dirty="0"/>
              <a:t> </a:t>
            </a:r>
            <a:r>
              <a:rPr lang="en-US" sz="2000" dirty="0" err="1"/>
              <a:t>mục</a:t>
            </a:r>
            <a:r>
              <a:rPr lang="en-US" sz="2000" dirty="0"/>
              <a:t> </a:t>
            </a:r>
            <a:r>
              <a:rPr lang="en-US" sz="2000" dirty="0" err="1"/>
              <a:t>liệt</a:t>
            </a:r>
            <a:r>
              <a:rPr lang="en-US" sz="2000" dirty="0"/>
              <a:t> </a:t>
            </a:r>
            <a:r>
              <a:rPr lang="en-US" sz="2000" dirty="0" err="1"/>
              <a:t>kê</a:t>
            </a:r>
            <a:r>
              <a:rPr lang="en-US" sz="2000" dirty="0"/>
              <a:t> </a:t>
            </a:r>
            <a:r>
              <a:rPr lang="en-US" sz="2000" dirty="0" err="1"/>
              <a:t>sản</a:t>
            </a:r>
            <a:r>
              <a:rPr lang="en-US" sz="2000" dirty="0"/>
              <a:t> </a:t>
            </a:r>
            <a:r>
              <a:rPr lang="en-US" sz="2000" dirty="0" err="1"/>
              <a:t>phẩm</a:t>
            </a:r>
            <a:r>
              <a:rPr lang="en-US" sz="2000" dirty="0"/>
              <a:t> </a:t>
            </a:r>
            <a:r>
              <a:rPr lang="en-US" sz="2000" dirty="0" err="1"/>
              <a:t>để</a:t>
            </a:r>
            <a:r>
              <a:rPr lang="en-US" sz="2000" dirty="0"/>
              <a:t> </a:t>
            </a:r>
            <a:r>
              <a:rPr lang="en-US" sz="2000" dirty="0" err="1"/>
              <a:t>xem</a:t>
            </a:r>
            <a:r>
              <a:rPr lang="en-US" sz="2000" dirty="0"/>
              <a:t> </a:t>
            </a:r>
            <a:r>
              <a:rPr lang="en-US" sz="2000" dirty="0" err="1"/>
              <a:t>lại</a:t>
            </a:r>
            <a:r>
              <a:rPr lang="en-US" sz="2000" dirty="0"/>
              <a:t> </a:t>
            </a:r>
            <a:r>
              <a:rPr lang="en-US" sz="2000" dirty="0" err="1"/>
              <a:t>thông</a:t>
            </a:r>
            <a:r>
              <a:rPr lang="en-US" sz="2000" dirty="0"/>
              <a:t> tin ta </a:t>
            </a:r>
            <a:r>
              <a:rPr lang="en-US" sz="2000" dirty="0" err="1"/>
              <a:t>vừa</a:t>
            </a:r>
            <a:r>
              <a:rPr lang="en-US" sz="2000" dirty="0"/>
              <a:t> </a:t>
            </a:r>
            <a:r>
              <a:rPr lang="en-US" sz="2000" dirty="0" err="1"/>
              <a:t>thêm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a:t>Ta </a:t>
            </a:r>
            <a:r>
              <a:rPr lang="en-US" sz="2000" dirty="0" err="1"/>
              <a:t>có</a:t>
            </a:r>
            <a:r>
              <a:rPr lang="en-US" sz="2000" dirty="0"/>
              <a:t> </a:t>
            </a:r>
            <a:r>
              <a:rPr lang="en-US" sz="2000" dirty="0" err="1"/>
              <a:t>thể</a:t>
            </a:r>
            <a:r>
              <a:rPr lang="en-US" sz="2000" dirty="0"/>
              <a:t> </a:t>
            </a:r>
            <a:r>
              <a:rPr lang="en-US" sz="2000" dirty="0" err="1"/>
              <a:t>sửa</a:t>
            </a:r>
            <a:r>
              <a:rPr lang="en-US" sz="2000" dirty="0"/>
              <a:t>, </a:t>
            </a:r>
            <a:r>
              <a:rPr lang="en-US" sz="2000" dirty="0" err="1"/>
              <a:t>xóa</a:t>
            </a:r>
            <a:r>
              <a:rPr lang="en-US" sz="2000" dirty="0"/>
              <a:t> </a:t>
            </a:r>
            <a:r>
              <a:rPr lang="en-US" sz="2000" dirty="0" err="1"/>
              <a:t>thông</a:t>
            </a:r>
            <a:r>
              <a:rPr lang="en-US" sz="2000" dirty="0"/>
              <a:t> tin </a:t>
            </a:r>
            <a:r>
              <a:rPr lang="en-US" sz="2000" dirty="0" err="1"/>
              <a:t>nếu</a:t>
            </a:r>
            <a:r>
              <a:rPr lang="en-US" sz="2000" dirty="0"/>
              <a:t> </a:t>
            </a:r>
            <a:r>
              <a:rPr lang="en-US" sz="2000" dirty="0" err="1"/>
              <a:t>chưa</a:t>
            </a:r>
            <a:r>
              <a:rPr lang="en-US" sz="2000" dirty="0"/>
              <a:t> </a:t>
            </a:r>
            <a:r>
              <a:rPr lang="en-US" sz="2000" dirty="0" err="1"/>
              <a:t>thấy</a:t>
            </a:r>
            <a:r>
              <a:rPr lang="en-US" sz="2000" dirty="0"/>
              <a:t> </a:t>
            </a:r>
            <a:r>
              <a:rPr lang="en-US" sz="2000" dirty="0" err="1"/>
              <a:t>phù</a:t>
            </a:r>
            <a:r>
              <a:rPr lang="en-US" sz="2000" dirty="0"/>
              <a:t> </a:t>
            </a:r>
            <a:r>
              <a:rPr lang="en-US" sz="2000" dirty="0" err="1"/>
              <a:t>hợp</a:t>
            </a:r>
            <a:r>
              <a:rPr lang="en-US" sz="2000" dirty="0"/>
              <a:t> </a:t>
            </a:r>
            <a:r>
              <a:rPr lang="en-US" sz="2000" dirty="0" err="1"/>
              <a:t>yêu</a:t>
            </a:r>
            <a:r>
              <a:rPr lang="en-US" sz="2000" dirty="0"/>
              <a:t> </a:t>
            </a:r>
            <a:r>
              <a:rPr lang="en-US" sz="2000" dirty="0" err="1"/>
              <a:t>cầu</a:t>
            </a:r>
            <a:r>
              <a:rPr lang="en-US" sz="2000" dirty="0"/>
              <a:t>.</a:t>
            </a:r>
          </a:p>
        </p:txBody>
      </p:sp>
    </p:spTree>
    <p:extLst>
      <p:ext uri="{BB962C8B-B14F-4D97-AF65-F5344CB8AC3E}">
        <p14:creationId xmlns:p14="http://schemas.microsoft.com/office/powerpoint/2010/main" val="24770208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6"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8"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9"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53" name="Rectangle 52">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B054A0C-C02D-CC94-0156-998CDCF77751}"/>
              </a:ext>
            </a:extLst>
          </p:cNvPr>
          <p:cNvSpPr>
            <a:spLocks noGrp="1"/>
          </p:cNvSpPr>
          <p:nvPr>
            <p:ph type="title"/>
          </p:nvPr>
        </p:nvSpPr>
        <p:spPr>
          <a:xfrm>
            <a:off x="267286" y="685801"/>
            <a:ext cx="3154368" cy="5105400"/>
          </a:xfrm>
        </p:spPr>
        <p:txBody>
          <a:bodyPr vert="horz" lIns="91440" tIns="45720" rIns="91440" bIns="45720" rtlCol="0" anchor="ctr">
            <a:normAutofit/>
          </a:bodyPr>
          <a:lstStyle/>
          <a:p>
            <a:pPr algn="l">
              <a:lnSpc>
                <a:spcPct val="90000"/>
              </a:lnSpc>
            </a:pPr>
            <a:r>
              <a:rPr lang="en-US" sz="3200" b="1" baseline="0" dirty="0" err="1">
                <a:solidFill>
                  <a:srgbClr val="FFFFFF"/>
                </a:solidFill>
              </a:rPr>
              <a:t>Usecase</a:t>
            </a:r>
            <a:r>
              <a:rPr lang="en-US" sz="3200" b="1" baseline="0" dirty="0">
                <a:solidFill>
                  <a:srgbClr val="FFFFFF"/>
                </a:solidFill>
              </a:rPr>
              <a:t> SIZE MANAGEMENT</a:t>
            </a:r>
            <a:br>
              <a:rPr lang="en-US" sz="3200" baseline="0" dirty="0">
                <a:solidFill>
                  <a:srgbClr val="FFFFFF"/>
                </a:solidFill>
              </a:rPr>
            </a:br>
            <a:r>
              <a:rPr lang="en-US" sz="3200" baseline="0" dirty="0">
                <a:solidFill>
                  <a:srgbClr val="FFFFFF"/>
                </a:solidFill>
              </a:rPr>
              <a:t>“</a:t>
            </a:r>
            <a:r>
              <a:rPr lang="en-US" sz="3200" dirty="0" err="1">
                <a:solidFill>
                  <a:srgbClr val="FFFFFF"/>
                </a:solidFill>
              </a:rPr>
              <a:t>usecase</a:t>
            </a:r>
            <a:r>
              <a:rPr lang="en-US" sz="3200" dirty="0">
                <a:solidFill>
                  <a:srgbClr val="FFFFFF"/>
                </a:solidFill>
              </a:rPr>
              <a:t> </a:t>
            </a:r>
            <a:r>
              <a:rPr lang="en-US" sz="3200" dirty="0" err="1">
                <a:solidFill>
                  <a:srgbClr val="FFFFFF"/>
                </a:solidFill>
              </a:rPr>
              <a:t>mô</a:t>
            </a:r>
            <a:r>
              <a:rPr lang="en-US" sz="3200" dirty="0">
                <a:solidFill>
                  <a:srgbClr val="FFFFFF"/>
                </a:solidFill>
              </a:rPr>
              <a:t> </a:t>
            </a:r>
            <a:r>
              <a:rPr lang="en-US" sz="3200" dirty="0" err="1">
                <a:solidFill>
                  <a:srgbClr val="FFFFFF"/>
                </a:solidFill>
              </a:rPr>
              <a:t>tả</a:t>
            </a:r>
            <a:r>
              <a:rPr lang="en-US" sz="3200" dirty="0">
                <a:solidFill>
                  <a:srgbClr val="FFFFFF"/>
                </a:solidFill>
              </a:rPr>
              <a:t> </a:t>
            </a:r>
            <a:r>
              <a:rPr lang="en-US" sz="3200" dirty="0" err="1">
                <a:solidFill>
                  <a:srgbClr val="FFFFFF"/>
                </a:solidFill>
              </a:rPr>
              <a:t>cách</a:t>
            </a:r>
            <a:r>
              <a:rPr lang="en-US" sz="3200" dirty="0">
                <a:solidFill>
                  <a:srgbClr val="FFFFFF"/>
                </a:solidFill>
              </a:rPr>
              <a:t> </a:t>
            </a:r>
            <a:r>
              <a:rPr lang="en-US" sz="3200" dirty="0" err="1">
                <a:solidFill>
                  <a:srgbClr val="FFFFFF"/>
                </a:solidFill>
              </a:rPr>
              <a:t>người</a:t>
            </a:r>
            <a:r>
              <a:rPr lang="en-US" sz="3200" dirty="0">
                <a:solidFill>
                  <a:srgbClr val="FFFFFF"/>
                </a:solidFill>
              </a:rPr>
              <a:t> </a:t>
            </a:r>
            <a:r>
              <a:rPr lang="en-US" sz="3200" dirty="0" err="1">
                <a:solidFill>
                  <a:srgbClr val="FFFFFF"/>
                </a:solidFill>
              </a:rPr>
              <a:t>quản</a:t>
            </a:r>
            <a:r>
              <a:rPr lang="en-US" sz="3200" dirty="0">
                <a:solidFill>
                  <a:srgbClr val="FFFFFF"/>
                </a:solidFill>
              </a:rPr>
              <a:t> </a:t>
            </a:r>
            <a:r>
              <a:rPr lang="en-US" sz="3200" dirty="0" err="1">
                <a:solidFill>
                  <a:srgbClr val="FFFFFF"/>
                </a:solidFill>
              </a:rPr>
              <a:t>lý</a:t>
            </a:r>
            <a:r>
              <a:rPr lang="en-US" sz="3200" dirty="0">
                <a:solidFill>
                  <a:srgbClr val="FFFFFF"/>
                </a:solidFill>
              </a:rPr>
              <a:t> </a:t>
            </a:r>
            <a:r>
              <a:rPr lang="en-US" sz="3200" dirty="0" err="1">
                <a:solidFill>
                  <a:srgbClr val="FFFFFF"/>
                </a:solidFill>
              </a:rPr>
              <a:t>vào</a:t>
            </a:r>
            <a:r>
              <a:rPr lang="en-US" sz="3200" dirty="0">
                <a:solidFill>
                  <a:srgbClr val="FFFFFF"/>
                </a:solidFill>
              </a:rPr>
              <a:t> web </a:t>
            </a:r>
            <a:r>
              <a:rPr lang="en-US" sz="3200" dirty="0" err="1">
                <a:solidFill>
                  <a:srgbClr val="FFFFFF"/>
                </a:solidFill>
              </a:rPr>
              <a:t>để</a:t>
            </a:r>
            <a:r>
              <a:rPr lang="en-US" sz="3200" dirty="0">
                <a:solidFill>
                  <a:srgbClr val="FFFFFF"/>
                </a:solidFill>
              </a:rPr>
              <a:t> </a:t>
            </a:r>
            <a:r>
              <a:rPr lang="en-US" sz="3200" dirty="0" err="1">
                <a:solidFill>
                  <a:srgbClr val="FFFFFF"/>
                </a:solidFill>
              </a:rPr>
              <a:t>thêm</a:t>
            </a:r>
            <a:r>
              <a:rPr lang="en-US" sz="3200" dirty="0">
                <a:solidFill>
                  <a:srgbClr val="FFFFFF"/>
                </a:solidFill>
              </a:rPr>
              <a:t> , </a:t>
            </a:r>
            <a:r>
              <a:rPr lang="en-US" sz="3200" dirty="0" err="1">
                <a:solidFill>
                  <a:srgbClr val="FFFFFF"/>
                </a:solidFill>
              </a:rPr>
              <a:t>sửa</a:t>
            </a:r>
            <a:r>
              <a:rPr lang="en-US" sz="3200" dirty="0">
                <a:solidFill>
                  <a:srgbClr val="FFFFFF"/>
                </a:solidFill>
              </a:rPr>
              <a:t>, </a:t>
            </a:r>
            <a:r>
              <a:rPr lang="en-US" sz="3200" dirty="0" err="1">
                <a:solidFill>
                  <a:srgbClr val="FFFFFF"/>
                </a:solidFill>
              </a:rPr>
              <a:t>xóa</a:t>
            </a:r>
            <a:r>
              <a:rPr lang="en-US" sz="3200" dirty="0">
                <a:solidFill>
                  <a:srgbClr val="FFFFFF"/>
                </a:solidFill>
              </a:rPr>
              <a:t> </a:t>
            </a:r>
            <a:r>
              <a:rPr lang="en-US" sz="3200" dirty="0" err="1">
                <a:solidFill>
                  <a:srgbClr val="FFFFFF"/>
                </a:solidFill>
              </a:rPr>
              <a:t>kích</a:t>
            </a:r>
            <a:r>
              <a:rPr lang="en-US" sz="3200" dirty="0">
                <a:solidFill>
                  <a:srgbClr val="FFFFFF"/>
                </a:solidFill>
              </a:rPr>
              <a:t> </a:t>
            </a:r>
            <a:r>
              <a:rPr lang="en-US" sz="3200" dirty="0" err="1">
                <a:solidFill>
                  <a:srgbClr val="FFFFFF"/>
                </a:solidFill>
              </a:rPr>
              <a:t>cỡ</a:t>
            </a:r>
            <a:r>
              <a:rPr lang="en-US" sz="3200" dirty="0">
                <a:solidFill>
                  <a:srgbClr val="FFFFFF"/>
                </a:solidFill>
              </a:rPr>
              <a:t> </a:t>
            </a:r>
            <a:r>
              <a:rPr lang="en-US" sz="3200" dirty="0" err="1">
                <a:solidFill>
                  <a:srgbClr val="FFFFFF"/>
                </a:solidFill>
              </a:rPr>
              <a:t>từng</a:t>
            </a:r>
            <a:r>
              <a:rPr lang="en-US" sz="3200" dirty="0">
                <a:solidFill>
                  <a:srgbClr val="FFFFFF"/>
                </a:solidFill>
              </a:rPr>
              <a:t> </a:t>
            </a:r>
            <a:r>
              <a:rPr lang="en-US" sz="3200" dirty="0" err="1">
                <a:solidFill>
                  <a:srgbClr val="FFFFFF"/>
                </a:solidFill>
              </a:rPr>
              <a:t>loại</a:t>
            </a:r>
            <a:r>
              <a:rPr lang="en-US" sz="3200" dirty="0">
                <a:solidFill>
                  <a:srgbClr val="FFFFFF"/>
                </a:solidFill>
              </a:rPr>
              <a:t> </a:t>
            </a:r>
            <a:r>
              <a:rPr lang="en-US" sz="3200" dirty="0" err="1">
                <a:solidFill>
                  <a:srgbClr val="FFFFFF"/>
                </a:solidFill>
              </a:rPr>
              <a:t>sản</a:t>
            </a:r>
            <a:r>
              <a:rPr lang="en-US" sz="3200" dirty="0">
                <a:solidFill>
                  <a:srgbClr val="FFFFFF"/>
                </a:solidFill>
              </a:rPr>
              <a:t> </a:t>
            </a:r>
            <a:r>
              <a:rPr lang="en-US" sz="3200" dirty="0" err="1">
                <a:solidFill>
                  <a:srgbClr val="FFFFFF"/>
                </a:solidFill>
              </a:rPr>
              <a:t>phẩm</a:t>
            </a:r>
            <a:r>
              <a:rPr lang="en-US" sz="3200" dirty="0">
                <a:solidFill>
                  <a:srgbClr val="FFFFFF"/>
                </a:solidFill>
              </a:rPr>
              <a:t>”</a:t>
            </a:r>
            <a:br>
              <a:rPr lang="en-US" sz="3200" dirty="0">
                <a:solidFill>
                  <a:srgbClr val="FFFFFF"/>
                </a:solidFill>
              </a:rPr>
            </a:br>
            <a:endParaRPr lang="en-US" sz="3200" dirty="0">
              <a:solidFill>
                <a:srgbClr val="FFFFFF"/>
              </a:solidFill>
            </a:endParaRPr>
          </a:p>
        </p:txBody>
      </p:sp>
      <p:grpSp>
        <p:nvGrpSpPr>
          <p:cNvPr id="57" name="Group 56">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8"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9"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0"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1"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2"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3"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3" name="TextBox 12">
            <a:extLst>
              <a:ext uri="{FF2B5EF4-FFF2-40B4-BE49-F238E27FC236}">
                <a16:creationId xmlns:a16="http://schemas.microsoft.com/office/drawing/2014/main" id="{A4F9F75B-C192-9D67-EA8C-2FD8D50D8671}"/>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457200">
              <a:spcBef>
                <a:spcPct val="20000"/>
              </a:spcBef>
              <a:spcAft>
                <a:spcPts val="600"/>
              </a:spcAft>
              <a:buClr>
                <a:schemeClr val="accent1">
                  <a:lumMod val="75000"/>
                </a:schemeClr>
              </a:buClr>
              <a:buSzPct val="145000"/>
            </a:pPr>
            <a:r>
              <a:rPr lang="en-US" sz="2000" b="1" dirty="0"/>
              <a:t>+ </a:t>
            </a:r>
            <a:r>
              <a:rPr lang="en-US" sz="2000" b="1" dirty="0" err="1"/>
              <a:t>Sự</a:t>
            </a:r>
            <a:r>
              <a:rPr lang="en-US" sz="2000" b="1" dirty="0"/>
              <a:t> </a:t>
            </a:r>
            <a:r>
              <a:rPr lang="en-US" sz="2000" b="1" dirty="0" err="1"/>
              <a:t>kiện</a:t>
            </a:r>
            <a:r>
              <a:rPr lang="en-US" sz="2000" b="1" dirty="0"/>
              <a:t> </a:t>
            </a:r>
            <a:r>
              <a:rPr lang="en-US" sz="2000" b="1" dirty="0" err="1"/>
              <a:t>chính</a:t>
            </a:r>
            <a:r>
              <a:rPr lang="en-US" sz="2000" b="1"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Usecase</a:t>
            </a:r>
            <a:r>
              <a:rPr lang="en-US" sz="2000" dirty="0"/>
              <a:t> </a:t>
            </a:r>
            <a:r>
              <a:rPr lang="en-US" sz="2000" dirty="0" err="1"/>
              <a:t>này</a:t>
            </a:r>
            <a:r>
              <a:rPr lang="en-US" sz="2000" dirty="0"/>
              <a:t> </a:t>
            </a:r>
            <a:r>
              <a:rPr lang="en-US" sz="2000" dirty="0" err="1"/>
              <a:t>bắt</a:t>
            </a:r>
            <a:r>
              <a:rPr lang="en-US" sz="2000" dirty="0"/>
              <a:t> </a:t>
            </a:r>
            <a:r>
              <a:rPr lang="en-US" sz="2000" dirty="0" err="1"/>
              <a:t>đầu</a:t>
            </a:r>
            <a:r>
              <a:rPr lang="en-US" sz="2000" dirty="0"/>
              <a:t> </a:t>
            </a:r>
            <a:r>
              <a:rPr lang="en-US" sz="2000" dirty="0" err="1"/>
              <a:t>khi</a:t>
            </a:r>
            <a:r>
              <a:rPr lang="en-US" sz="2000" dirty="0"/>
              <a:t> </a:t>
            </a:r>
            <a:r>
              <a:rPr lang="en-US" sz="2000" dirty="0" err="1"/>
              <a:t>người</a:t>
            </a:r>
            <a:r>
              <a:rPr lang="en-US" sz="2000" dirty="0"/>
              <a:t> </a:t>
            </a:r>
            <a:r>
              <a:rPr lang="en-US" sz="2000" dirty="0" err="1"/>
              <a:t>quản</a:t>
            </a:r>
            <a:r>
              <a:rPr lang="en-US" sz="2000" dirty="0"/>
              <a:t> </a:t>
            </a:r>
            <a:r>
              <a:rPr lang="en-US" sz="2000" dirty="0" err="1"/>
              <a:t>lý</a:t>
            </a:r>
            <a:r>
              <a:rPr lang="en-US" sz="2000" dirty="0"/>
              <a:t> </a:t>
            </a:r>
            <a:r>
              <a:rPr lang="en-US" sz="2000" dirty="0" err="1"/>
              <a:t>chọn</a:t>
            </a:r>
            <a:r>
              <a:rPr lang="en-US" sz="2000" dirty="0"/>
              <a:t> </a:t>
            </a:r>
            <a:r>
              <a:rPr lang="en-US" sz="2000" dirty="0" err="1"/>
              <a:t>mục</a:t>
            </a:r>
            <a:r>
              <a:rPr lang="en-US" sz="2000" dirty="0"/>
              <a:t> </a:t>
            </a:r>
            <a:r>
              <a:rPr lang="en-US" sz="2000" dirty="0" err="1"/>
              <a:t>quản</a:t>
            </a:r>
            <a:r>
              <a:rPr lang="en-US" sz="2000" dirty="0"/>
              <a:t> </a:t>
            </a:r>
            <a:r>
              <a:rPr lang="en-US" sz="2000" dirty="0" err="1"/>
              <a:t>lý</a:t>
            </a:r>
            <a:r>
              <a:rPr lang="en-US" sz="2000" dirty="0"/>
              <a:t> </a:t>
            </a:r>
            <a:r>
              <a:rPr lang="en-US" sz="2000" dirty="0" err="1"/>
              <a:t>kích</a:t>
            </a:r>
            <a:r>
              <a:rPr lang="en-US" sz="2000" dirty="0"/>
              <a:t> </a:t>
            </a:r>
            <a:r>
              <a:rPr lang="en-US" sz="2000" dirty="0" err="1"/>
              <a:t>cỡ</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đưa</a:t>
            </a:r>
            <a:r>
              <a:rPr lang="en-US" sz="2000" dirty="0"/>
              <a:t> </a:t>
            </a:r>
            <a:r>
              <a:rPr lang="en-US" sz="2000" dirty="0" err="1"/>
              <a:t>ra</a:t>
            </a:r>
            <a:r>
              <a:rPr lang="en-US" sz="2000" dirty="0"/>
              <a:t>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gồm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Thêm</a:t>
            </a:r>
            <a:r>
              <a:rPr lang="en-US" sz="2000" dirty="0"/>
              <a:t> </a:t>
            </a:r>
            <a:r>
              <a:rPr lang="en-US" sz="2000" dirty="0" err="1"/>
              <a:t>kích</a:t>
            </a:r>
            <a:r>
              <a:rPr lang="en-US" sz="2000" dirty="0"/>
              <a:t> </a:t>
            </a:r>
            <a:r>
              <a:rPr lang="en-US" sz="2000" dirty="0" err="1"/>
              <a:t>cỡ</a:t>
            </a:r>
            <a:endParaRPr lang="en-US" sz="2000" dirty="0"/>
          </a:p>
          <a:p>
            <a:pPr marL="342900" lvl="0" indent="-342900">
              <a:spcBef>
                <a:spcPct val="20000"/>
              </a:spcBef>
              <a:spcAft>
                <a:spcPts val="600"/>
              </a:spcAft>
              <a:buClr>
                <a:schemeClr val="accent1">
                  <a:lumMod val="75000"/>
                </a:schemeClr>
              </a:buClr>
              <a:buSzPct val="145000"/>
              <a:buFont typeface="Arial"/>
              <a:buChar char="•"/>
            </a:pPr>
            <a:r>
              <a:rPr lang="en-US" sz="2000" dirty="0" err="1"/>
              <a:t>Tình</a:t>
            </a:r>
            <a:r>
              <a:rPr lang="en-US" sz="2000" dirty="0"/>
              <a:t> </a:t>
            </a:r>
            <a:r>
              <a:rPr lang="en-US" sz="2000" dirty="0" err="1"/>
              <a:t>trạng</a:t>
            </a:r>
            <a:endParaRPr lang="en-US" sz="2000" dirty="0"/>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kiểm</a:t>
            </a:r>
            <a:r>
              <a:rPr lang="en-US" sz="2000" dirty="0"/>
              <a:t> </a:t>
            </a:r>
            <a:r>
              <a:rPr lang="en-US" sz="2000" dirty="0" err="1"/>
              <a:t>tra</a:t>
            </a:r>
            <a:r>
              <a:rPr lang="en-US" sz="2000" dirty="0"/>
              <a:t> </a:t>
            </a:r>
            <a:r>
              <a:rPr lang="en-US" sz="2000" dirty="0" err="1"/>
              <a:t>thông</a:t>
            </a:r>
            <a:r>
              <a:rPr lang="en-US" sz="2000" dirty="0"/>
              <a:t> tin </a:t>
            </a:r>
            <a:r>
              <a:rPr lang="en-US" sz="2000" dirty="0" err="1"/>
              <a:t>lựa</a:t>
            </a:r>
            <a:r>
              <a:rPr lang="en-US" sz="2000" dirty="0"/>
              <a:t> </a:t>
            </a:r>
            <a:r>
              <a:rPr lang="en-US" sz="2000" dirty="0" err="1"/>
              <a:t>chọn</a:t>
            </a:r>
            <a:r>
              <a:rPr lang="en-US" sz="2000" dirty="0"/>
              <a:t> </a:t>
            </a:r>
            <a:r>
              <a:rPr lang="en-US" sz="2000" dirty="0" err="1"/>
              <a:t>và</a:t>
            </a:r>
            <a:r>
              <a:rPr lang="en-US" sz="2000" dirty="0"/>
              <a:t> </a:t>
            </a:r>
            <a:r>
              <a:rPr lang="en-US" sz="2000" dirty="0" err="1"/>
              <a:t>lưu</a:t>
            </a:r>
            <a:r>
              <a:rPr lang="en-US" sz="2000" dirty="0"/>
              <a:t> </a:t>
            </a:r>
            <a:r>
              <a:rPr lang="en-US" sz="2000" dirty="0" err="1"/>
              <a:t>vào</a:t>
            </a:r>
            <a:r>
              <a:rPr lang="en-US" sz="2000" dirty="0"/>
              <a:t> CSDL</a:t>
            </a:r>
          </a:p>
          <a:p>
            <a:pPr marL="457200">
              <a:spcBef>
                <a:spcPct val="20000"/>
              </a:spcBef>
              <a:spcAft>
                <a:spcPts val="600"/>
              </a:spcAft>
              <a:buClr>
                <a:schemeClr val="accent1">
                  <a:lumMod val="75000"/>
                </a:schemeClr>
              </a:buClr>
              <a:buSzPct val="145000"/>
            </a:pPr>
            <a:r>
              <a:rPr lang="en-US" sz="2000" b="1" dirty="0"/>
              <a:t> + </a:t>
            </a:r>
            <a:r>
              <a:rPr lang="en-US" sz="2000" b="1" dirty="0" err="1"/>
              <a:t>Sự</a:t>
            </a:r>
            <a:r>
              <a:rPr lang="en-US" sz="2000" b="1" dirty="0"/>
              <a:t> </a:t>
            </a:r>
            <a:r>
              <a:rPr lang="en-US" sz="2000" b="1" dirty="0" err="1"/>
              <a:t>kiện</a:t>
            </a:r>
            <a:r>
              <a:rPr lang="en-US" sz="2000" b="1" dirty="0"/>
              <a:t> </a:t>
            </a:r>
            <a:r>
              <a:rPr lang="en-US" sz="2000" b="1" dirty="0" err="1"/>
              <a:t>khác</a:t>
            </a:r>
            <a:r>
              <a:rPr lang="en-US" sz="2000" b="1" dirty="0"/>
              <a:t>:</a:t>
            </a:r>
          </a:p>
          <a:p>
            <a:pPr marL="342900" lvl="0" indent="-342900">
              <a:spcBef>
                <a:spcPct val="20000"/>
              </a:spcBef>
              <a:spcAft>
                <a:spcPts val="600"/>
              </a:spcAft>
              <a:buClr>
                <a:schemeClr val="accent1">
                  <a:lumMod val="75000"/>
                </a:schemeClr>
              </a:buClr>
              <a:buSzPct val="145000"/>
              <a:buFont typeface="Arial"/>
              <a:buChar char="•"/>
            </a:pPr>
            <a:r>
              <a:rPr lang="en-US" sz="2000" dirty="0"/>
              <a:t>Sau </a:t>
            </a:r>
            <a:r>
              <a:rPr lang="en-US" sz="2000" dirty="0" err="1"/>
              <a:t>khi</a:t>
            </a:r>
            <a:r>
              <a:rPr lang="en-US" sz="2000" dirty="0"/>
              <a:t> </a:t>
            </a:r>
            <a:r>
              <a:rPr lang="en-US" sz="2000" dirty="0" err="1"/>
              <a:t>thêm</a:t>
            </a:r>
            <a:r>
              <a:rPr lang="en-US" sz="2000" dirty="0"/>
              <a:t> </a:t>
            </a:r>
            <a:r>
              <a:rPr lang="en-US" sz="2000" dirty="0" err="1"/>
              <a:t>thành</a:t>
            </a:r>
            <a:r>
              <a:rPr lang="en-US" sz="2000" dirty="0"/>
              <a:t> </a:t>
            </a:r>
            <a:r>
              <a:rPr lang="en-US" sz="2000" dirty="0" err="1"/>
              <a:t>công</a:t>
            </a:r>
            <a:r>
              <a:rPr lang="en-US" sz="2000" dirty="0"/>
              <a:t> </a:t>
            </a:r>
            <a:r>
              <a:rPr lang="en-US" sz="2000" dirty="0" err="1"/>
              <a:t>thì</a:t>
            </a:r>
            <a:r>
              <a:rPr lang="en-US" sz="2000" dirty="0"/>
              <a:t> ta </a:t>
            </a:r>
            <a:r>
              <a:rPr lang="en-US" sz="2000" dirty="0" err="1"/>
              <a:t>bấn</a:t>
            </a:r>
            <a:r>
              <a:rPr lang="en-US" sz="2000" dirty="0"/>
              <a:t> </a:t>
            </a:r>
            <a:r>
              <a:rPr lang="en-US" sz="2000" dirty="0" err="1"/>
              <a:t>vào</a:t>
            </a:r>
            <a:r>
              <a:rPr lang="en-US" sz="2000" dirty="0"/>
              <a:t> </a:t>
            </a:r>
            <a:r>
              <a:rPr lang="en-US" sz="2000" dirty="0" err="1"/>
              <a:t>mục</a:t>
            </a:r>
            <a:r>
              <a:rPr lang="en-US" sz="2000" dirty="0"/>
              <a:t> </a:t>
            </a:r>
            <a:r>
              <a:rPr lang="en-US" sz="2000" dirty="0" err="1"/>
              <a:t>liệt</a:t>
            </a:r>
            <a:r>
              <a:rPr lang="en-US" sz="2000" dirty="0"/>
              <a:t> </a:t>
            </a:r>
            <a:r>
              <a:rPr lang="en-US" sz="2000" dirty="0" err="1"/>
              <a:t>kê</a:t>
            </a:r>
            <a:r>
              <a:rPr lang="en-US" sz="2000" dirty="0"/>
              <a:t> </a:t>
            </a:r>
            <a:r>
              <a:rPr lang="en-US" sz="2000" dirty="0" err="1"/>
              <a:t>sản</a:t>
            </a:r>
            <a:r>
              <a:rPr lang="en-US" sz="2000" dirty="0"/>
              <a:t> </a:t>
            </a:r>
            <a:r>
              <a:rPr lang="en-US" sz="2000" dirty="0" err="1"/>
              <a:t>phẩm</a:t>
            </a:r>
            <a:r>
              <a:rPr lang="en-US" sz="2000" dirty="0"/>
              <a:t> </a:t>
            </a:r>
            <a:r>
              <a:rPr lang="en-US" sz="2000" dirty="0" err="1"/>
              <a:t>để</a:t>
            </a:r>
            <a:r>
              <a:rPr lang="en-US" sz="2000" dirty="0"/>
              <a:t> </a:t>
            </a:r>
            <a:r>
              <a:rPr lang="en-US" sz="2000" dirty="0" err="1"/>
              <a:t>xem</a:t>
            </a:r>
            <a:r>
              <a:rPr lang="en-US" sz="2000" dirty="0"/>
              <a:t> </a:t>
            </a:r>
            <a:r>
              <a:rPr lang="en-US" sz="2000" dirty="0" err="1"/>
              <a:t>lại</a:t>
            </a:r>
            <a:r>
              <a:rPr lang="en-US" sz="2000" dirty="0"/>
              <a:t> </a:t>
            </a:r>
            <a:r>
              <a:rPr lang="en-US" sz="2000" dirty="0" err="1"/>
              <a:t>thông</a:t>
            </a:r>
            <a:r>
              <a:rPr lang="en-US" sz="2000" dirty="0"/>
              <a:t> tin ta </a:t>
            </a:r>
            <a:r>
              <a:rPr lang="en-US" sz="2000" dirty="0" err="1"/>
              <a:t>vừa</a:t>
            </a:r>
            <a:r>
              <a:rPr lang="en-US" sz="2000" dirty="0"/>
              <a:t> </a:t>
            </a:r>
            <a:r>
              <a:rPr lang="en-US" sz="2000" dirty="0" err="1"/>
              <a:t>thêm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a:t>Ta </a:t>
            </a:r>
            <a:r>
              <a:rPr lang="en-US" sz="2000" dirty="0" err="1"/>
              <a:t>có</a:t>
            </a:r>
            <a:r>
              <a:rPr lang="en-US" sz="2000" dirty="0"/>
              <a:t> </a:t>
            </a:r>
            <a:r>
              <a:rPr lang="en-US" sz="2000" dirty="0" err="1"/>
              <a:t>thể</a:t>
            </a:r>
            <a:r>
              <a:rPr lang="en-US" sz="2000" dirty="0"/>
              <a:t> </a:t>
            </a:r>
            <a:r>
              <a:rPr lang="en-US" sz="2000" dirty="0" err="1"/>
              <a:t>sửa</a:t>
            </a:r>
            <a:r>
              <a:rPr lang="en-US" sz="2000" dirty="0"/>
              <a:t>, </a:t>
            </a:r>
            <a:r>
              <a:rPr lang="en-US" sz="2000" dirty="0" err="1"/>
              <a:t>xóa</a:t>
            </a:r>
            <a:r>
              <a:rPr lang="en-US" sz="2000" dirty="0"/>
              <a:t> </a:t>
            </a:r>
            <a:r>
              <a:rPr lang="en-US" sz="2000" dirty="0" err="1"/>
              <a:t>thông</a:t>
            </a:r>
            <a:r>
              <a:rPr lang="en-US" sz="2000" dirty="0"/>
              <a:t> tin </a:t>
            </a:r>
            <a:r>
              <a:rPr lang="en-US" sz="2000" dirty="0" err="1"/>
              <a:t>nếu</a:t>
            </a:r>
            <a:r>
              <a:rPr lang="en-US" sz="2000" dirty="0"/>
              <a:t> </a:t>
            </a:r>
            <a:r>
              <a:rPr lang="en-US" sz="2000" dirty="0" err="1"/>
              <a:t>chưa</a:t>
            </a:r>
            <a:r>
              <a:rPr lang="en-US" sz="2000" dirty="0"/>
              <a:t> </a:t>
            </a:r>
            <a:r>
              <a:rPr lang="en-US" sz="2000" dirty="0" err="1"/>
              <a:t>thấy</a:t>
            </a:r>
            <a:r>
              <a:rPr lang="en-US" sz="2000" dirty="0"/>
              <a:t> </a:t>
            </a:r>
            <a:r>
              <a:rPr lang="en-US" sz="2000" dirty="0" err="1"/>
              <a:t>phù</a:t>
            </a:r>
            <a:r>
              <a:rPr lang="en-US" sz="2000" dirty="0"/>
              <a:t> </a:t>
            </a:r>
            <a:r>
              <a:rPr lang="en-US" sz="2000" dirty="0" err="1"/>
              <a:t>hợp</a:t>
            </a:r>
            <a:r>
              <a:rPr lang="en-US" sz="2000" dirty="0"/>
              <a:t> </a:t>
            </a:r>
            <a:r>
              <a:rPr lang="en-US" sz="2000" dirty="0" err="1"/>
              <a:t>yêu</a:t>
            </a:r>
            <a:r>
              <a:rPr lang="en-US" sz="2000" dirty="0"/>
              <a:t> </a:t>
            </a:r>
            <a:r>
              <a:rPr lang="en-US" sz="2000" dirty="0" err="1"/>
              <a:t>cầu</a:t>
            </a:r>
            <a:r>
              <a:rPr lang="en-US" sz="2000" dirty="0"/>
              <a:t>.</a:t>
            </a:r>
          </a:p>
        </p:txBody>
      </p:sp>
    </p:spTree>
    <p:extLst>
      <p:ext uri="{BB962C8B-B14F-4D97-AF65-F5344CB8AC3E}">
        <p14:creationId xmlns:p14="http://schemas.microsoft.com/office/powerpoint/2010/main" val="2832449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5"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6"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7"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8"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9"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81" name="Rectangle 80">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D542BA-A45E-4E7B-3532-9200612B27DC}"/>
              </a:ext>
            </a:extLst>
          </p:cNvPr>
          <p:cNvSpPr>
            <a:spLocks noGrp="1"/>
          </p:cNvSpPr>
          <p:nvPr>
            <p:ph type="title"/>
          </p:nvPr>
        </p:nvSpPr>
        <p:spPr>
          <a:xfrm>
            <a:off x="496111" y="685801"/>
            <a:ext cx="3014443" cy="5105400"/>
          </a:xfrm>
        </p:spPr>
        <p:txBody>
          <a:bodyPr vert="horz" lIns="91440" tIns="45720" rIns="91440" bIns="45720" rtlCol="0" anchor="ctr">
            <a:normAutofit/>
          </a:bodyPr>
          <a:lstStyle/>
          <a:p>
            <a:pPr algn="l">
              <a:lnSpc>
                <a:spcPct val="90000"/>
              </a:lnSpc>
            </a:pPr>
            <a:r>
              <a:rPr lang="en-US" sz="3000" b="1" baseline="0" dirty="0" err="1">
                <a:solidFill>
                  <a:srgbClr val="FFFFFF"/>
                </a:solidFill>
              </a:rPr>
              <a:t>Usecase</a:t>
            </a:r>
            <a:r>
              <a:rPr lang="en-US" sz="3000" b="1" baseline="0" dirty="0">
                <a:solidFill>
                  <a:srgbClr val="FFFFFF"/>
                </a:solidFill>
              </a:rPr>
              <a:t> PRODUCT MANAGEMENT</a:t>
            </a:r>
            <a:br>
              <a:rPr lang="en-US" sz="3000" dirty="0">
                <a:solidFill>
                  <a:srgbClr val="FFFFFF"/>
                </a:solidFill>
              </a:rPr>
            </a:br>
            <a:r>
              <a:rPr lang="en-US" sz="3000" dirty="0">
                <a:solidFill>
                  <a:srgbClr val="FFFFFF"/>
                </a:solidFill>
              </a:rPr>
              <a:t>“</a:t>
            </a:r>
            <a:r>
              <a:rPr lang="en-US" sz="3000" dirty="0" err="1">
                <a:solidFill>
                  <a:srgbClr val="FFFFFF"/>
                </a:solidFill>
              </a:rPr>
              <a:t>usecase</a:t>
            </a:r>
            <a:r>
              <a:rPr lang="en-US" sz="3000" dirty="0">
                <a:solidFill>
                  <a:srgbClr val="FFFFFF"/>
                </a:solidFill>
              </a:rPr>
              <a:t> </a:t>
            </a:r>
            <a:r>
              <a:rPr lang="en-US" sz="3000" dirty="0" err="1">
                <a:solidFill>
                  <a:srgbClr val="FFFFFF"/>
                </a:solidFill>
              </a:rPr>
              <a:t>mô</a:t>
            </a:r>
            <a:r>
              <a:rPr lang="en-US" sz="3000" dirty="0">
                <a:solidFill>
                  <a:srgbClr val="FFFFFF"/>
                </a:solidFill>
              </a:rPr>
              <a:t> </a:t>
            </a:r>
            <a:r>
              <a:rPr lang="en-US" sz="3000" dirty="0" err="1">
                <a:solidFill>
                  <a:srgbClr val="FFFFFF"/>
                </a:solidFill>
              </a:rPr>
              <a:t>tả</a:t>
            </a:r>
            <a:r>
              <a:rPr lang="en-US" sz="3000" dirty="0">
                <a:solidFill>
                  <a:srgbClr val="FFFFFF"/>
                </a:solidFill>
              </a:rPr>
              <a:t> </a:t>
            </a:r>
            <a:r>
              <a:rPr lang="en-US" sz="3000" dirty="0" err="1">
                <a:solidFill>
                  <a:srgbClr val="FFFFFF"/>
                </a:solidFill>
              </a:rPr>
              <a:t>cách</a:t>
            </a:r>
            <a:r>
              <a:rPr lang="en-US" sz="3000" dirty="0">
                <a:solidFill>
                  <a:srgbClr val="FFFFFF"/>
                </a:solidFill>
              </a:rPr>
              <a:t> </a:t>
            </a:r>
            <a:r>
              <a:rPr lang="en-US" sz="3000" dirty="0" err="1">
                <a:solidFill>
                  <a:srgbClr val="FFFFFF"/>
                </a:solidFill>
              </a:rPr>
              <a:t>người</a:t>
            </a:r>
            <a:r>
              <a:rPr lang="en-US" sz="3000" dirty="0">
                <a:solidFill>
                  <a:srgbClr val="FFFFFF"/>
                </a:solidFill>
              </a:rPr>
              <a:t> </a:t>
            </a:r>
            <a:r>
              <a:rPr lang="en-US" sz="3000" dirty="0" err="1">
                <a:solidFill>
                  <a:srgbClr val="FFFFFF"/>
                </a:solidFill>
              </a:rPr>
              <a:t>quản</a:t>
            </a:r>
            <a:r>
              <a:rPr lang="en-US" sz="3000" dirty="0">
                <a:solidFill>
                  <a:srgbClr val="FFFFFF"/>
                </a:solidFill>
              </a:rPr>
              <a:t> </a:t>
            </a:r>
            <a:r>
              <a:rPr lang="en-US" sz="3000" dirty="0" err="1">
                <a:solidFill>
                  <a:srgbClr val="FFFFFF"/>
                </a:solidFill>
              </a:rPr>
              <a:t>lý</a:t>
            </a:r>
            <a:r>
              <a:rPr lang="en-US" sz="3000" dirty="0">
                <a:solidFill>
                  <a:srgbClr val="FFFFFF"/>
                </a:solidFill>
              </a:rPr>
              <a:t> </a:t>
            </a:r>
            <a:r>
              <a:rPr lang="en-US" sz="3000" dirty="0" err="1">
                <a:solidFill>
                  <a:srgbClr val="FFFFFF"/>
                </a:solidFill>
              </a:rPr>
              <a:t>vào</a:t>
            </a:r>
            <a:r>
              <a:rPr lang="en-US" sz="3000" dirty="0">
                <a:solidFill>
                  <a:srgbClr val="FFFFFF"/>
                </a:solidFill>
              </a:rPr>
              <a:t> web </a:t>
            </a:r>
            <a:r>
              <a:rPr lang="en-US" sz="3000" dirty="0" err="1">
                <a:solidFill>
                  <a:srgbClr val="FFFFFF"/>
                </a:solidFill>
              </a:rPr>
              <a:t>để</a:t>
            </a:r>
            <a:r>
              <a:rPr lang="en-US" sz="3000" dirty="0">
                <a:solidFill>
                  <a:srgbClr val="FFFFFF"/>
                </a:solidFill>
              </a:rPr>
              <a:t> </a:t>
            </a:r>
            <a:r>
              <a:rPr lang="en-US" sz="3000" dirty="0" err="1">
                <a:solidFill>
                  <a:srgbClr val="FFFFFF"/>
                </a:solidFill>
              </a:rPr>
              <a:t>thêm</a:t>
            </a:r>
            <a:r>
              <a:rPr lang="en-US" sz="3000" dirty="0">
                <a:solidFill>
                  <a:srgbClr val="FFFFFF"/>
                </a:solidFill>
              </a:rPr>
              <a:t> , </a:t>
            </a:r>
            <a:r>
              <a:rPr lang="en-US" sz="3000" dirty="0" err="1">
                <a:solidFill>
                  <a:srgbClr val="FFFFFF"/>
                </a:solidFill>
              </a:rPr>
              <a:t>sửa</a:t>
            </a:r>
            <a:r>
              <a:rPr lang="en-US" sz="3000" dirty="0">
                <a:solidFill>
                  <a:srgbClr val="FFFFFF"/>
                </a:solidFill>
              </a:rPr>
              <a:t>, </a:t>
            </a:r>
            <a:r>
              <a:rPr lang="en-US" sz="3000" dirty="0" err="1">
                <a:solidFill>
                  <a:srgbClr val="FFFFFF"/>
                </a:solidFill>
              </a:rPr>
              <a:t>xóa</a:t>
            </a:r>
            <a:r>
              <a:rPr lang="en-US" sz="3000" dirty="0">
                <a:solidFill>
                  <a:srgbClr val="FFFFFF"/>
                </a:solidFill>
              </a:rPr>
              <a:t> </a:t>
            </a:r>
            <a:r>
              <a:rPr lang="en-US" sz="3000" dirty="0" err="1">
                <a:solidFill>
                  <a:srgbClr val="FFFFFF"/>
                </a:solidFill>
              </a:rPr>
              <a:t>sản</a:t>
            </a:r>
            <a:r>
              <a:rPr lang="en-US" sz="3000" dirty="0">
                <a:solidFill>
                  <a:srgbClr val="FFFFFF"/>
                </a:solidFill>
              </a:rPr>
              <a:t> </a:t>
            </a:r>
            <a:r>
              <a:rPr lang="en-US" sz="3000" dirty="0" err="1">
                <a:solidFill>
                  <a:srgbClr val="FFFFFF"/>
                </a:solidFill>
              </a:rPr>
              <a:t>phẩm</a:t>
            </a:r>
            <a:r>
              <a:rPr lang="en-US" sz="3000" dirty="0">
                <a:solidFill>
                  <a:srgbClr val="FFFFFF"/>
                </a:solidFill>
              </a:rPr>
              <a:t> </a:t>
            </a:r>
            <a:r>
              <a:rPr lang="en-US" sz="3000" dirty="0" err="1">
                <a:solidFill>
                  <a:srgbClr val="FFFFFF"/>
                </a:solidFill>
              </a:rPr>
              <a:t>đưa</a:t>
            </a:r>
            <a:r>
              <a:rPr lang="en-US" sz="3000" dirty="0">
                <a:solidFill>
                  <a:srgbClr val="FFFFFF"/>
                </a:solidFill>
              </a:rPr>
              <a:t> </a:t>
            </a:r>
            <a:r>
              <a:rPr lang="en-US" sz="3000" dirty="0" err="1">
                <a:solidFill>
                  <a:srgbClr val="FFFFFF"/>
                </a:solidFill>
              </a:rPr>
              <a:t>lên</a:t>
            </a:r>
            <a:r>
              <a:rPr lang="en-US" sz="3000" dirty="0">
                <a:solidFill>
                  <a:srgbClr val="FFFFFF"/>
                </a:solidFill>
              </a:rPr>
              <a:t> </a:t>
            </a:r>
            <a:r>
              <a:rPr lang="en-US" sz="3000" dirty="0" err="1">
                <a:solidFill>
                  <a:srgbClr val="FFFFFF"/>
                </a:solidFill>
              </a:rPr>
              <a:t>trang</a:t>
            </a:r>
            <a:r>
              <a:rPr lang="en-US" sz="3000" dirty="0">
                <a:solidFill>
                  <a:srgbClr val="FFFFFF"/>
                </a:solidFill>
              </a:rPr>
              <a:t> web </a:t>
            </a:r>
            <a:r>
              <a:rPr lang="en-US" sz="3000" dirty="0" err="1">
                <a:solidFill>
                  <a:srgbClr val="FFFFFF"/>
                </a:solidFill>
              </a:rPr>
              <a:t>chính</a:t>
            </a:r>
            <a:r>
              <a:rPr lang="en-US" sz="3000" dirty="0">
                <a:solidFill>
                  <a:srgbClr val="FFFFFF"/>
                </a:solidFill>
              </a:rPr>
              <a:t>”</a:t>
            </a:r>
          </a:p>
        </p:txBody>
      </p:sp>
      <p:grpSp>
        <p:nvGrpSpPr>
          <p:cNvPr id="85" name="Group 84">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86"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8"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9"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0"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1"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8" name="TextBox 12">
            <a:extLst>
              <a:ext uri="{FF2B5EF4-FFF2-40B4-BE49-F238E27FC236}">
                <a16:creationId xmlns:a16="http://schemas.microsoft.com/office/drawing/2014/main" id="{3765955D-688E-F893-53C4-035B08CF2AE0}"/>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457200">
              <a:spcBef>
                <a:spcPct val="20000"/>
              </a:spcBef>
              <a:spcAft>
                <a:spcPts val="600"/>
              </a:spcAft>
              <a:buClr>
                <a:schemeClr val="accent1">
                  <a:lumMod val="75000"/>
                </a:schemeClr>
              </a:buClr>
              <a:buSzPct val="145000"/>
            </a:pPr>
            <a:r>
              <a:rPr lang="en-US" sz="2000" b="1" dirty="0"/>
              <a:t>+ </a:t>
            </a:r>
            <a:r>
              <a:rPr lang="en-US" sz="2000" b="1" dirty="0" err="1"/>
              <a:t>Sự</a:t>
            </a:r>
            <a:r>
              <a:rPr lang="en-US" sz="2000" b="1" dirty="0"/>
              <a:t> </a:t>
            </a:r>
            <a:r>
              <a:rPr lang="en-US" sz="2000" b="1" dirty="0" err="1"/>
              <a:t>kiện</a:t>
            </a:r>
            <a:r>
              <a:rPr lang="en-US" sz="2000" b="1" dirty="0"/>
              <a:t> </a:t>
            </a:r>
            <a:r>
              <a:rPr lang="en-US" sz="2000" b="1" dirty="0" err="1"/>
              <a:t>chính</a:t>
            </a:r>
            <a:r>
              <a:rPr lang="en-US" sz="2000" b="1"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Usecase</a:t>
            </a:r>
            <a:r>
              <a:rPr lang="en-US" sz="2000" dirty="0"/>
              <a:t> </a:t>
            </a:r>
            <a:r>
              <a:rPr lang="en-US" sz="2000" dirty="0" err="1"/>
              <a:t>này</a:t>
            </a:r>
            <a:r>
              <a:rPr lang="en-US" sz="2000" dirty="0"/>
              <a:t> </a:t>
            </a:r>
            <a:r>
              <a:rPr lang="en-US" sz="2000" dirty="0" err="1"/>
              <a:t>bắt</a:t>
            </a:r>
            <a:r>
              <a:rPr lang="en-US" sz="2000" dirty="0"/>
              <a:t> </a:t>
            </a:r>
            <a:r>
              <a:rPr lang="en-US" sz="2000" dirty="0" err="1"/>
              <a:t>đầu</a:t>
            </a:r>
            <a:r>
              <a:rPr lang="en-US" sz="2000" dirty="0"/>
              <a:t> </a:t>
            </a:r>
            <a:r>
              <a:rPr lang="en-US" sz="2000" dirty="0" err="1"/>
              <a:t>khi</a:t>
            </a:r>
            <a:r>
              <a:rPr lang="en-US" sz="2000" dirty="0"/>
              <a:t> </a:t>
            </a:r>
            <a:r>
              <a:rPr lang="en-US" sz="2000" dirty="0" err="1"/>
              <a:t>người</a:t>
            </a:r>
            <a:r>
              <a:rPr lang="en-US" sz="2000" dirty="0"/>
              <a:t> </a:t>
            </a:r>
            <a:r>
              <a:rPr lang="en-US" sz="2000" dirty="0" err="1"/>
              <a:t>quản</a:t>
            </a:r>
            <a:r>
              <a:rPr lang="en-US" sz="2000" dirty="0"/>
              <a:t> </a:t>
            </a:r>
            <a:r>
              <a:rPr lang="en-US" sz="2000" dirty="0" err="1"/>
              <a:t>lý</a:t>
            </a:r>
            <a:r>
              <a:rPr lang="en-US" sz="2000" dirty="0"/>
              <a:t> </a:t>
            </a:r>
            <a:r>
              <a:rPr lang="en-US" sz="2000" dirty="0" err="1"/>
              <a:t>chọn</a:t>
            </a:r>
            <a:r>
              <a:rPr lang="en-US" sz="2000" dirty="0"/>
              <a:t> </a:t>
            </a:r>
            <a:r>
              <a:rPr lang="en-US" sz="2000" dirty="0" err="1"/>
              <a:t>mục</a:t>
            </a:r>
            <a:r>
              <a:rPr lang="en-US" sz="2000" dirty="0"/>
              <a:t> </a:t>
            </a:r>
            <a:r>
              <a:rPr lang="en-US" sz="2000" dirty="0" err="1"/>
              <a:t>quản</a:t>
            </a:r>
            <a:r>
              <a:rPr lang="en-US" sz="2000" dirty="0"/>
              <a:t> </a:t>
            </a:r>
            <a:r>
              <a:rPr lang="en-US" sz="2000" dirty="0" err="1"/>
              <a:t>lý</a:t>
            </a:r>
            <a:r>
              <a:rPr lang="en-US" sz="2000" dirty="0"/>
              <a:t> </a:t>
            </a:r>
            <a:r>
              <a:rPr lang="en-US" sz="2000" dirty="0" err="1"/>
              <a:t>sản</a:t>
            </a:r>
            <a:r>
              <a:rPr lang="en-US" sz="2000" dirty="0"/>
              <a:t> </a:t>
            </a:r>
            <a:r>
              <a:rPr lang="en-US" sz="2000" dirty="0" err="1"/>
              <a:t>phẩm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đưa</a:t>
            </a:r>
            <a:r>
              <a:rPr lang="en-US" sz="2000" dirty="0"/>
              <a:t> </a:t>
            </a:r>
            <a:r>
              <a:rPr lang="en-US" sz="2000" dirty="0" err="1"/>
              <a:t>ra</a:t>
            </a:r>
            <a:r>
              <a:rPr lang="en-US" sz="2000" dirty="0"/>
              <a:t>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gồm</a:t>
            </a:r>
            <a:r>
              <a:rPr lang="en-US" sz="2000" dirty="0"/>
              <a:t>:  </a:t>
            </a:r>
            <a:r>
              <a:rPr lang="en-US" sz="2000" dirty="0" err="1"/>
              <a:t>Tên</a:t>
            </a:r>
            <a:r>
              <a:rPr lang="en-US" sz="2000" dirty="0"/>
              <a:t> </a:t>
            </a:r>
            <a:r>
              <a:rPr lang="en-US" sz="2000" dirty="0" err="1"/>
              <a:t>loại</a:t>
            </a:r>
            <a:r>
              <a:rPr lang="en-US" sz="2000" dirty="0"/>
              <a:t> </a:t>
            </a:r>
            <a:r>
              <a:rPr lang="en-US" sz="2000" dirty="0" err="1"/>
              <a:t>sản</a:t>
            </a:r>
            <a:r>
              <a:rPr lang="en-US" sz="2000" dirty="0"/>
              <a:t> </a:t>
            </a:r>
            <a:r>
              <a:rPr lang="en-US" sz="2000" dirty="0" err="1"/>
              <a:t>phẩm</a:t>
            </a:r>
            <a:r>
              <a:rPr lang="en-US" sz="2000" dirty="0"/>
              <a:t>; </a:t>
            </a:r>
            <a:r>
              <a:rPr lang="en-US" sz="2000" dirty="0" err="1"/>
              <a:t>Mã</a:t>
            </a:r>
            <a:r>
              <a:rPr lang="en-US" sz="2000" dirty="0"/>
              <a:t> </a:t>
            </a:r>
            <a:r>
              <a:rPr lang="en-US" sz="2000" dirty="0" err="1"/>
              <a:t>sản</a:t>
            </a:r>
            <a:r>
              <a:rPr lang="en-US" sz="2000" dirty="0"/>
              <a:t> </a:t>
            </a:r>
            <a:r>
              <a:rPr lang="en-US" sz="2000" dirty="0" err="1"/>
              <a:t>phẩm</a:t>
            </a:r>
            <a:r>
              <a:rPr lang="en-US" sz="2000" dirty="0"/>
              <a:t>; </a:t>
            </a:r>
            <a:r>
              <a:rPr lang="en-US" sz="2000" dirty="0" err="1"/>
              <a:t>Hình</a:t>
            </a:r>
            <a:r>
              <a:rPr lang="en-US" sz="2000" dirty="0"/>
              <a:t> </a:t>
            </a:r>
            <a:r>
              <a:rPr lang="en-US" sz="2000" dirty="0" err="1"/>
              <a:t>ảnh</a:t>
            </a:r>
            <a:r>
              <a:rPr lang="en-US" sz="2000" dirty="0"/>
              <a:t>; </a:t>
            </a:r>
            <a:r>
              <a:rPr lang="en-US" sz="2000" dirty="0" err="1"/>
              <a:t>Giá</a:t>
            </a:r>
            <a:r>
              <a:rPr lang="en-US" sz="2000" dirty="0"/>
              <a:t> </a:t>
            </a:r>
            <a:r>
              <a:rPr lang="en-US" sz="2000" dirty="0" err="1"/>
              <a:t>đề</a:t>
            </a:r>
            <a:r>
              <a:rPr lang="en-US" sz="2000" dirty="0"/>
              <a:t> </a:t>
            </a:r>
            <a:r>
              <a:rPr lang="en-US" sz="2000" dirty="0" err="1"/>
              <a:t>xuất</a:t>
            </a:r>
            <a:r>
              <a:rPr lang="en-US" sz="2000" dirty="0"/>
              <a:t>; </a:t>
            </a:r>
            <a:r>
              <a:rPr lang="en-US" sz="2000" dirty="0" err="1"/>
              <a:t>Giá</a:t>
            </a:r>
            <a:r>
              <a:rPr lang="en-US" sz="2000" dirty="0"/>
              <a:t> </a:t>
            </a:r>
            <a:r>
              <a:rPr lang="en-US" sz="2000" dirty="0" err="1"/>
              <a:t>giảm</a:t>
            </a:r>
            <a:r>
              <a:rPr lang="en-US" sz="2000" dirty="0"/>
              <a:t>; </a:t>
            </a:r>
            <a:r>
              <a:rPr lang="en-US" sz="2000" dirty="0" err="1"/>
              <a:t>Nội</a:t>
            </a:r>
            <a:r>
              <a:rPr lang="en-US" sz="2000" dirty="0"/>
              <a:t> dung; </a:t>
            </a:r>
            <a:r>
              <a:rPr lang="en-US" sz="2000" dirty="0" err="1"/>
              <a:t>Số</a:t>
            </a:r>
            <a:r>
              <a:rPr lang="en-US" sz="2000" dirty="0"/>
              <a:t> </a:t>
            </a:r>
            <a:r>
              <a:rPr lang="en-US" sz="2000" dirty="0" err="1"/>
              <a:t>lượng</a:t>
            </a:r>
            <a:r>
              <a:rPr lang="en-US" sz="2000" dirty="0"/>
              <a:t>; </a:t>
            </a:r>
            <a:r>
              <a:rPr lang="en-US" sz="2000" dirty="0" err="1"/>
              <a:t>Loại</a:t>
            </a:r>
            <a:r>
              <a:rPr lang="en-US" sz="2000" dirty="0"/>
              <a:t> </a:t>
            </a:r>
            <a:r>
              <a:rPr lang="en-US" sz="2000" dirty="0" err="1"/>
              <a:t>sản</a:t>
            </a:r>
            <a:r>
              <a:rPr lang="en-US" sz="2000" dirty="0"/>
              <a:t> </a:t>
            </a:r>
            <a:r>
              <a:rPr lang="en-US" sz="2000" dirty="0" err="1"/>
              <a:t>phẩm</a:t>
            </a:r>
            <a:r>
              <a:rPr lang="en-US" sz="2000" dirty="0"/>
              <a:t>; </a:t>
            </a:r>
            <a:r>
              <a:rPr lang="en-US" sz="2000" dirty="0" err="1"/>
              <a:t>Kích</a:t>
            </a:r>
            <a:r>
              <a:rPr lang="en-US" sz="2000" dirty="0"/>
              <a:t> </a:t>
            </a:r>
            <a:r>
              <a:rPr lang="en-US" sz="2000" dirty="0" err="1"/>
              <a:t>cỡ</a:t>
            </a:r>
            <a:r>
              <a:rPr lang="en-US" sz="2000" dirty="0"/>
              <a:t> ; </a:t>
            </a:r>
            <a:r>
              <a:rPr lang="en-US" sz="2000" dirty="0" err="1"/>
              <a:t>Tình</a:t>
            </a:r>
            <a:r>
              <a:rPr lang="en-US" sz="2000" dirty="0"/>
              <a:t> </a:t>
            </a:r>
            <a:r>
              <a:rPr lang="en-US" sz="2000" dirty="0" err="1"/>
              <a:t>trạng</a:t>
            </a:r>
            <a:endParaRPr lang="en-US" sz="2000" dirty="0"/>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kiểm</a:t>
            </a:r>
            <a:r>
              <a:rPr lang="en-US" sz="2000" dirty="0"/>
              <a:t> </a:t>
            </a:r>
            <a:r>
              <a:rPr lang="en-US" sz="2000" dirty="0" err="1"/>
              <a:t>tra</a:t>
            </a:r>
            <a:r>
              <a:rPr lang="en-US" sz="2000" dirty="0"/>
              <a:t> </a:t>
            </a:r>
            <a:r>
              <a:rPr lang="en-US" sz="2000" dirty="0" err="1"/>
              <a:t>thông</a:t>
            </a:r>
            <a:r>
              <a:rPr lang="en-US" sz="2000" dirty="0"/>
              <a:t> tin </a:t>
            </a:r>
            <a:r>
              <a:rPr lang="en-US" sz="2000" dirty="0" err="1"/>
              <a:t>lựa</a:t>
            </a:r>
            <a:r>
              <a:rPr lang="en-US" sz="2000" dirty="0"/>
              <a:t> </a:t>
            </a:r>
            <a:r>
              <a:rPr lang="en-US" sz="2000" dirty="0" err="1"/>
              <a:t>chọn</a:t>
            </a:r>
            <a:r>
              <a:rPr lang="en-US" sz="2000" dirty="0"/>
              <a:t> </a:t>
            </a:r>
            <a:r>
              <a:rPr lang="en-US" sz="2000" dirty="0" err="1"/>
              <a:t>và</a:t>
            </a:r>
            <a:r>
              <a:rPr lang="en-US" sz="2000" dirty="0"/>
              <a:t> </a:t>
            </a:r>
            <a:r>
              <a:rPr lang="en-US" sz="2000" dirty="0" err="1"/>
              <a:t>lưu</a:t>
            </a:r>
            <a:r>
              <a:rPr lang="en-US" sz="2000" dirty="0"/>
              <a:t> </a:t>
            </a:r>
            <a:r>
              <a:rPr lang="en-US" sz="2000" dirty="0" err="1"/>
              <a:t>vào</a:t>
            </a:r>
            <a:r>
              <a:rPr lang="en-US" sz="2000" dirty="0"/>
              <a:t> CSDL</a:t>
            </a:r>
          </a:p>
          <a:p>
            <a:pPr marL="457200">
              <a:spcBef>
                <a:spcPct val="20000"/>
              </a:spcBef>
              <a:spcAft>
                <a:spcPts val="600"/>
              </a:spcAft>
              <a:buClr>
                <a:schemeClr val="accent1">
                  <a:lumMod val="75000"/>
                </a:schemeClr>
              </a:buClr>
              <a:buSzPct val="145000"/>
            </a:pPr>
            <a:r>
              <a:rPr lang="en-US" sz="2000" b="1" dirty="0"/>
              <a:t>+ </a:t>
            </a:r>
            <a:r>
              <a:rPr lang="en-US" sz="2000" b="1" dirty="0" err="1"/>
              <a:t>Sự</a:t>
            </a:r>
            <a:r>
              <a:rPr lang="en-US" sz="2000" b="1" dirty="0"/>
              <a:t> </a:t>
            </a:r>
            <a:r>
              <a:rPr lang="en-US" sz="2000" b="1" dirty="0" err="1"/>
              <a:t>kiện</a:t>
            </a:r>
            <a:r>
              <a:rPr lang="en-US" sz="2000" b="1" dirty="0"/>
              <a:t> </a:t>
            </a:r>
            <a:r>
              <a:rPr lang="en-US" sz="2000" b="1" dirty="0" err="1"/>
              <a:t>khác</a:t>
            </a:r>
            <a:r>
              <a:rPr lang="en-US" sz="2000" b="1" dirty="0"/>
              <a:t>:</a:t>
            </a:r>
          </a:p>
          <a:p>
            <a:pPr marL="342900" lvl="0" indent="-342900">
              <a:spcBef>
                <a:spcPct val="20000"/>
              </a:spcBef>
              <a:spcAft>
                <a:spcPts val="600"/>
              </a:spcAft>
              <a:buClr>
                <a:schemeClr val="accent1">
                  <a:lumMod val="75000"/>
                </a:schemeClr>
              </a:buClr>
              <a:buSzPct val="145000"/>
              <a:buFont typeface="Arial"/>
              <a:buChar char="•"/>
            </a:pPr>
            <a:r>
              <a:rPr lang="en-US" sz="2000" dirty="0"/>
              <a:t>Sau </a:t>
            </a:r>
            <a:r>
              <a:rPr lang="en-US" sz="2000" dirty="0" err="1"/>
              <a:t>khi</a:t>
            </a:r>
            <a:r>
              <a:rPr lang="en-US" sz="2000" dirty="0"/>
              <a:t> </a:t>
            </a:r>
            <a:r>
              <a:rPr lang="en-US" sz="2000" dirty="0" err="1"/>
              <a:t>thêm</a:t>
            </a:r>
            <a:r>
              <a:rPr lang="en-US" sz="2000" dirty="0"/>
              <a:t> </a:t>
            </a:r>
            <a:r>
              <a:rPr lang="en-US" sz="2000" dirty="0" err="1"/>
              <a:t>thành</a:t>
            </a:r>
            <a:r>
              <a:rPr lang="en-US" sz="2000" dirty="0"/>
              <a:t> </a:t>
            </a:r>
            <a:r>
              <a:rPr lang="en-US" sz="2000" dirty="0" err="1"/>
              <a:t>công</a:t>
            </a:r>
            <a:r>
              <a:rPr lang="en-US" sz="2000" dirty="0"/>
              <a:t> </a:t>
            </a:r>
            <a:r>
              <a:rPr lang="en-US" sz="2000" dirty="0" err="1"/>
              <a:t>thì</a:t>
            </a:r>
            <a:r>
              <a:rPr lang="en-US" sz="2000" dirty="0"/>
              <a:t> ta </a:t>
            </a:r>
            <a:r>
              <a:rPr lang="en-US" sz="2000" dirty="0" err="1"/>
              <a:t>bấn</a:t>
            </a:r>
            <a:r>
              <a:rPr lang="en-US" sz="2000" dirty="0"/>
              <a:t> </a:t>
            </a:r>
            <a:r>
              <a:rPr lang="en-US" sz="2000" dirty="0" err="1"/>
              <a:t>vào</a:t>
            </a:r>
            <a:r>
              <a:rPr lang="en-US" sz="2000" dirty="0"/>
              <a:t> </a:t>
            </a:r>
            <a:r>
              <a:rPr lang="en-US" sz="2000" dirty="0" err="1"/>
              <a:t>mục</a:t>
            </a:r>
            <a:r>
              <a:rPr lang="en-US" sz="2000" dirty="0"/>
              <a:t> </a:t>
            </a:r>
            <a:r>
              <a:rPr lang="en-US" sz="2000" dirty="0" err="1"/>
              <a:t>liệt</a:t>
            </a:r>
            <a:r>
              <a:rPr lang="en-US" sz="2000" dirty="0"/>
              <a:t> </a:t>
            </a:r>
            <a:r>
              <a:rPr lang="en-US" sz="2000" dirty="0" err="1"/>
              <a:t>kê</a:t>
            </a:r>
            <a:r>
              <a:rPr lang="en-US" sz="2000" dirty="0"/>
              <a:t> </a:t>
            </a:r>
            <a:r>
              <a:rPr lang="en-US" sz="2000" dirty="0" err="1"/>
              <a:t>sản</a:t>
            </a:r>
            <a:r>
              <a:rPr lang="en-US" sz="2000" dirty="0"/>
              <a:t> </a:t>
            </a:r>
            <a:r>
              <a:rPr lang="en-US" sz="2000" dirty="0" err="1"/>
              <a:t>phẩm</a:t>
            </a:r>
            <a:r>
              <a:rPr lang="en-US" sz="2000" dirty="0"/>
              <a:t> </a:t>
            </a:r>
            <a:r>
              <a:rPr lang="en-US" sz="2000" dirty="0" err="1"/>
              <a:t>để</a:t>
            </a:r>
            <a:r>
              <a:rPr lang="en-US" sz="2000" dirty="0"/>
              <a:t> </a:t>
            </a:r>
            <a:r>
              <a:rPr lang="en-US" sz="2000" dirty="0" err="1"/>
              <a:t>xem</a:t>
            </a:r>
            <a:r>
              <a:rPr lang="en-US" sz="2000" dirty="0"/>
              <a:t> </a:t>
            </a:r>
            <a:r>
              <a:rPr lang="en-US" sz="2000" dirty="0" err="1"/>
              <a:t>lại</a:t>
            </a:r>
            <a:r>
              <a:rPr lang="en-US" sz="2000" dirty="0"/>
              <a:t> </a:t>
            </a:r>
            <a:r>
              <a:rPr lang="en-US" sz="2000" dirty="0" err="1"/>
              <a:t>thông</a:t>
            </a:r>
            <a:r>
              <a:rPr lang="en-US" sz="2000" dirty="0"/>
              <a:t> tin </a:t>
            </a:r>
            <a:r>
              <a:rPr lang="en-US" sz="2000" dirty="0" err="1"/>
              <a:t>sản</a:t>
            </a:r>
            <a:r>
              <a:rPr lang="en-US" sz="2000" dirty="0"/>
              <a:t> </a:t>
            </a:r>
            <a:r>
              <a:rPr lang="en-US" sz="2000" dirty="0" err="1"/>
              <a:t>phẩm</a:t>
            </a:r>
            <a:r>
              <a:rPr lang="en-US" sz="2000" dirty="0"/>
              <a:t> ta </a:t>
            </a:r>
            <a:r>
              <a:rPr lang="en-US" sz="2000" dirty="0" err="1"/>
              <a:t>vừa</a:t>
            </a:r>
            <a:r>
              <a:rPr lang="en-US" sz="2000" dirty="0"/>
              <a:t> </a:t>
            </a:r>
            <a:r>
              <a:rPr lang="en-US" sz="2000" dirty="0" err="1"/>
              <a:t>thêm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a:t>Ta </a:t>
            </a:r>
            <a:r>
              <a:rPr lang="en-US" sz="2000" dirty="0" err="1"/>
              <a:t>có</a:t>
            </a:r>
            <a:r>
              <a:rPr lang="en-US" sz="2000" dirty="0"/>
              <a:t> </a:t>
            </a:r>
            <a:r>
              <a:rPr lang="en-US" sz="2000" dirty="0" err="1"/>
              <a:t>thể</a:t>
            </a:r>
            <a:r>
              <a:rPr lang="en-US" sz="2000" dirty="0"/>
              <a:t> </a:t>
            </a:r>
            <a:r>
              <a:rPr lang="en-US" sz="2000" dirty="0" err="1"/>
              <a:t>sửa</a:t>
            </a:r>
            <a:r>
              <a:rPr lang="en-US" sz="2000" dirty="0"/>
              <a:t>, </a:t>
            </a:r>
            <a:r>
              <a:rPr lang="en-US" sz="2000" dirty="0" err="1"/>
              <a:t>xóa</a:t>
            </a:r>
            <a:r>
              <a:rPr lang="en-US" sz="2000" dirty="0"/>
              <a:t> </a:t>
            </a:r>
            <a:r>
              <a:rPr lang="en-US" sz="2000" dirty="0" err="1"/>
              <a:t>thông</a:t>
            </a:r>
            <a:r>
              <a:rPr lang="en-US" sz="2000" dirty="0"/>
              <a:t> tin </a:t>
            </a:r>
            <a:r>
              <a:rPr lang="en-US" sz="2000" dirty="0" err="1"/>
              <a:t>sản</a:t>
            </a:r>
            <a:r>
              <a:rPr lang="en-US" sz="2000" dirty="0"/>
              <a:t> </a:t>
            </a:r>
            <a:r>
              <a:rPr lang="en-US" sz="2000" dirty="0" err="1"/>
              <a:t>phẩm</a:t>
            </a:r>
            <a:r>
              <a:rPr lang="en-US" sz="2000" dirty="0"/>
              <a:t> </a:t>
            </a:r>
            <a:r>
              <a:rPr lang="en-US" sz="2000" dirty="0" err="1"/>
              <a:t>vừa</a:t>
            </a:r>
            <a:r>
              <a:rPr lang="en-US" sz="2000" dirty="0"/>
              <a:t> </a:t>
            </a:r>
            <a:r>
              <a:rPr lang="en-US" sz="2000" dirty="0" err="1"/>
              <a:t>mới</a:t>
            </a:r>
            <a:r>
              <a:rPr lang="en-US" sz="2000" dirty="0"/>
              <a:t> </a:t>
            </a:r>
            <a:r>
              <a:rPr lang="en-US" sz="2000" dirty="0" err="1"/>
              <a:t>thêm</a:t>
            </a:r>
            <a:r>
              <a:rPr lang="en-US" sz="2000" dirty="0"/>
              <a:t> </a:t>
            </a:r>
            <a:r>
              <a:rPr lang="en-US" sz="2000" dirty="0" err="1"/>
              <a:t>vào</a:t>
            </a:r>
            <a:r>
              <a:rPr lang="en-US" sz="2000" dirty="0"/>
              <a:t> </a:t>
            </a:r>
            <a:r>
              <a:rPr lang="en-US" sz="2000" dirty="0" err="1"/>
              <a:t>nếu</a:t>
            </a:r>
            <a:r>
              <a:rPr lang="en-US" sz="2000" dirty="0"/>
              <a:t> </a:t>
            </a:r>
            <a:r>
              <a:rPr lang="en-US" sz="2000" dirty="0" err="1"/>
              <a:t>chưa</a:t>
            </a:r>
            <a:r>
              <a:rPr lang="en-US" sz="2000" dirty="0"/>
              <a:t> </a:t>
            </a:r>
            <a:r>
              <a:rPr lang="en-US" sz="2000" dirty="0" err="1"/>
              <a:t>thấy</a:t>
            </a:r>
            <a:r>
              <a:rPr lang="en-US" sz="2000" dirty="0"/>
              <a:t> </a:t>
            </a:r>
            <a:r>
              <a:rPr lang="en-US" sz="2000" dirty="0" err="1"/>
              <a:t>phù</a:t>
            </a:r>
            <a:r>
              <a:rPr lang="en-US" sz="2000" dirty="0"/>
              <a:t> </a:t>
            </a:r>
            <a:r>
              <a:rPr lang="en-US" sz="2000" dirty="0" err="1"/>
              <a:t>hợp</a:t>
            </a:r>
            <a:r>
              <a:rPr lang="en-US" sz="2000" dirty="0"/>
              <a:t> </a:t>
            </a:r>
            <a:r>
              <a:rPr lang="en-US" sz="2000" dirty="0" err="1"/>
              <a:t>yêu</a:t>
            </a:r>
            <a:r>
              <a:rPr lang="en-US" sz="2000" dirty="0"/>
              <a:t> </a:t>
            </a:r>
            <a:r>
              <a:rPr lang="en-US" sz="2000" dirty="0" err="1"/>
              <a:t>cầu</a:t>
            </a:r>
            <a:r>
              <a:rPr lang="en-US" sz="2000" dirty="0"/>
              <a:t> </a:t>
            </a:r>
            <a:r>
              <a:rPr lang="en-US" sz="2000" dirty="0" err="1"/>
              <a:t>của</a:t>
            </a:r>
            <a:r>
              <a:rPr lang="en-US" sz="2000" dirty="0"/>
              <a:t> </a:t>
            </a:r>
            <a:r>
              <a:rPr lang="en-US" sz="2000" dirty="0" err="1"/>
              <a:t>một</a:t>
            </a:r>
            <a:r>
              <a:rPr lang="en-US" sz="2000" dirty="0"/>
              <a:t> </a:t>
            </a:r>
            <a:r>
              <a:rPr lang="en-US" sz="2000" dirty="0" err="1"/>
              <a:t>sản</a:t>
            </a:r>
            <a:r>
              <a:rPr lang="en-US" sz="2000" dirty="0"/>
              <a:t> </a:t>
            </a:r>
            <a:r>
              <a:rPr lang="en-US" sz="2000" dirty="0" err="1"/>
              <a:t>phẩm</a:t>
            </a:r>
            <a:r>
              <a:rPr lang="en-US" sz="2000" dirty="0"/>
              <a:t>.</a:t>
            </a:r>
          </a:p>
        </p:txBody>
      </p:sp>
    </p:spTree>
    <p:extLst>
      <p:ext uri="{BB962C8B-B14F-4D97-AF65-F5344CB8AC3E}">
        <p14:creationId xmlns:p14="http://schemas.microsoft.com/office/powerpoint/2010/main" val="347874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anim calcmode="lin" valueType="num">
                                      <p:cBhvr>
                                        <p:cTn id="15" dur="1000" fill="hold"/>
                                        <p:tgtEl>
                                          <p:spTgt spid="68"/>
                                        </p:tgtEl>
                                        <p:attrNameLst>
                                          <p:attrName>ppt_x</p:attrName>
                                        </p:attrNameLst>
                                      </p:cBhvr>
                                      <p:tavLst>
                                        <p:tav tm="0">
                                          <p:val>
                                            <p:strVal val="#ppt_x"/>
                                          </p:val>
                                        </p:tav>
                                        <p:tav tm="100000">
                                          <p:val>
                                            <p:strVal val="#ppt_x"/>
                                          </p:val>
                                        </p:tav>
                                      </p:tavLst>
                                    </p:anim>
                                    <p:anim calcmode="lin" valueType="num">
                                      <p:cBhvr>
                                        <p:cTn id="1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46" name="Rectangle 4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48" name="Freeform: Shape 4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50" name="Freeform: Shape 4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52" name="Freeform: Shape 5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54" name="Freeform: Shape 5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756674FE-8581-32B6-994F-08E286EFF07A}"/>
              </a:ext>
            </a:extLst>
          </p:cNvPr>
          <p:cNvSpPr>
            <a:spLocks noGrp="1"/>
          </p:cNvSpPr>
          <p:nvPr>
            <p:ph type="title"/>
          </p:nvPr>
        </p:nvSpPr>
        <p:spPr>
          <a:xfrm>
            <a:off x="1524000" y="643467"/>
            <a:ext cx="9448800" cy="4586407"/>
          </a:xfrm>
        </p:spPr>
        <p:txBody>
          <a:bodyPr vert="horz" lIns="91440" tIns="45720" rIns="91440" bIns="45720" rtlCol="0" anchor="b">
            <a:normAutofit/>
          </a:bodyPr>
          <a:lstStyle/>
          <a:p>
            <a:pPr>
              <a:lnSpc>
                <a:spcPct val="90000"/>
              </a:lnSpc>
            </a:pPr>
            <a:r>
              <a:rPr lang="vi-VN" sz="2300" dirty="0"/>
              <a:t>Trong </a:t>
            </a:r>
            <a:r>
              <a:rPr lang="vi-VN" sz="2300" dirty="0" err="1"/>
              <a:t>thời</a:t>
            </a:r>
            <a:r>
              <a:rPr lang="vi-VN" sz="2300" dirty="0"/>
              <a:t> </a:t>
            </a:r>
            <a:r>
              <a:rPr lang="vi-VN" sz="2300" dirty="0" err="1"/>
              <a:t>đại</a:t>
            </a:r>
            <a:r>
              <a:rPr lang="vi-VN" sz="2300" dirty="0"/>
              <a:t> </a:t>
            </a:r>
            <a:r>
              <a:rPr lang="vi-VN" sz="2300" dirty="0" err="1"/>
              <a:t>phát</a:t>
            </a:r>
            <a:r>
              <a:rPr lang="vi-VN" sz="2300" dirty="0"/>
              <a:t> </a:t>
            </a:r>
            <a:r>
              <a:rPr lang="vi-VN" sz="2300" dirty="0" err="1"/>
              <a:t>triển</a:t>
            </a:r>
            <a:r>
              <a:rPr lang="vi-VN" sz="2300" dirty="0"/>
              <a:t> </a:t>
            </a:r>
            <a:r>
              <a:rPr lang="vi-VN" sz="2300" dirty="0" err="1"/>
              <a:t>của</a:t>
            </a:r>
            <a:r>
              <a:rPr lang="vi-VN" sz="2300" dirty="0"/>
              <a:t> công </a:t>
            </a:r>
            <a:r>
              <a:rPr lang="vi-VN" sz="2300" dirty="0" err="1"/>
              <a:t>nghệ</a:t>
            </a:r>
            <a:r>
              <a:rPr lang="vi-VN" sz="2300" dirty="0"/>
              <a:t> thông tin, </a:t>
            </a:r>
            <a:r>
              <a:rPr lang="vi-VN" sz="2300" dirty="0" err="1"/>
              <a:t>nó</a:t>
            </a:r>
            <a:r>
              <a:rPr lang="vi-VN" sz="2300" dirty="0"/>
              <a:t> </a:t>
            </a:r>
            <a:r>
              <a:rPr lang="vi-VN" sz="2300" dirty="0" err="1"/>
              <a:t>đã</a:t>
            </a:r>
            <a:r>
              <a:rPr lang="vi-VN" sz="2300" dirty="0"/>
              <a:t> </a:t>
            </a:r>
            <a:r>
              <a:rPr lang="vi-VN" sz="2300" dirty="0" err="1"/>
              <a:t>tác</a:t>
            </a:r>
            <a:r>
              <a:rPr lang="vi-VN" sz="2300" dirty="0"/>
              <a:t> </a:t>
            </a:r>
            <a:r>
              <a:rPr lang="vi-VN" sz="2300" dirty="0" err="1"/>
              <a:t>động</a:t>
            </a:r>
            <a:r>
              <a:rPr lang="vi-VN" sz="2300" dirty="0"/>
              <a:t> sâu </a:t>
            </a:r>
            <a:r>
              <a:rPr lang="vi-VN" sz="2300" dirty="0" err="1"/>
              <a:t>sắc</a:t>
            </a:r>
            <a:r>
              <a:rPr lang="vi-VN" sz="2300" dirty="0"/>
              <a:t> </a:t>
            </a:r>
            <a:r>
              <a:rPr lang="vi-VN" sz="2300" dirty="0" err="1"/>
              <a:t>đến</a:t>
            </a:r>
            <a:r>
              <a:rPr lang="vi-VN" sz="2300" dirty="0"/>
              <a:t> </a:t>
            </a:r>
            <a:r>
              <a:rPr lang="vi-VN" sz="2300" dirty="0" err="1"/>
              <a:t>mọi</a:t>
            </a:r>
            <a:r>
              <a:rPr lang="vi-VN" sz="2300" dirty="0"/>
              <a:t> </a:t>
            </a:r>
            <a:r>
              <a:rPr lang="vi-VN" sz="2300" dirty="0" err="1"/>
              <a:t>mặt</a:t>
            </a:r>
            <a:r>
              <a:rPr lang="vi-VN" sz="2300" dirty="0"/>
              <a:t> </a:t>
            </a:r>
            <a:r>
              <a:rPr lang="vi-VN" sz="2300" dirty="0" err="1"/>
              <a:t>của</a:t>
            </a:r>
            <a:r>
              <a:rPr lang="vi-VN" sz="2300" dirty="0"/>
              <a:t> </a:t>
            </a:r>
            <a:r>
              <a:rPr lang="vi-VN" sz="2300" dirty="0" err="1"/>
              <a:t>đời</a:t>
            </a:r>
            <a:r>
              <a:rPr lang="vi-VN" sz="2300" dirty="0"/>
              <a:t> </a:t>
            </a:r>
            <a:r>
              <a:rPr lang="vi-VN" sz="2300" dirty="0" err="1"/>
              <a:t>sống</a:t>
            </a:r>
            <a:r>
              <a:rPr lang="vi-VN" sz="2300" dirty="0"/>
              <a:t> kinh </a:t>
            </a:r>
            <a:r>
              <a:rPr lang="vi-VN" sz="2300" dirty="0" err="1"/>
              <a:t>tế</a:t>
            </a:r>
            <a:r>
              <a:rPr lang="vi-VN" sz="2300" dirty="0"/>
              <a:t> </a:t>
            </a:r>
            <a:r>
              <a:rPr lang="vi-VN" sz="2300" dirty="0" err="1"/>
              <a:t>xã</a:t>
            </a:r>
            <a:r>
              <a:rPr lang="vi-VN" sz="2300" dirty="0"/>
              <a:t> </a:t>
            </a:r>
            <a:r>
              <a:rPr lang="vi-VN" sz="2300" dirty="0" err="1"/>
              <a:t>hội</a:t>
            </a:r>
            <a:r>
              <a:rPr lang="vi-VN" sz="2300" dirty="0"/>
              <a:t>. </a:t>
            </a:r>
            <a:r>
              <a:rPr lang="vi-VN" sz="2300" dirty="0" err="1"/>
              <a:t>Các</a:t>
            </a:r>
            <a:r>
              <a:rPr lang="vi-VN" sz="2300" dirty="0"/>
              <a:t> </a:t>
            </a:r>
            <a:r>
              <a:rPr lang="vi-VN" sz="2300" dirty="0" err="1"/>
              <a:t>phần</a:t>
            </a:r>
            <a:r>
              <a:rPr lang="vi-VN" sz="2300" dirty="0"/>
              <a:t> </a:t>
            </a:r>
            <a:r>
              <a:rPr lang="vi-VN" sz="2300" dirty="0" err="1"/>
              <a:t>mềm</a:t>
            </a:r>
            <a:r>
              <a:rPr lang="vi-VN" sz="2300" dirty="0"/>
              <a:t> </a:t>
            </a:r>
            <a:r>
              <a:rPr lang="vi-VN" sz="2300" dirty="0" err="1"/>
              <a:t>máy</a:t>
            </a:r>
            <a:r>
              <a:rPr lang="vi-VN" sz="2300" dirty="0"/>
              <a:t> </a:t>
            </a:r>
            <a:r>
              <a:rPr lang="vi-VN" sz="2300" dirty="0" err="1"/>
              <a:t>tính</a:t>
            </a:r>
            <a:r>
              <a:rPr lang="vi-VN" sz="2300" dirty="0"/>
              <a:t> </a:t>
            </a:r>
            <a:r>
              <a:rPr lang="vi-VN" sz="2300" dirty="0" err="1"/>
              <a:t>đã</a:t>
            </a:r>
            <a:r>
              <a:rPr lang="vi-VN" sz="2300" dirty="0"/>
              <a:t> </a:t>
            </a:r>
            <a:r>
              <a:rPr lang="vi-VN" sz="2300" dirty="0" err="1"/>
              <a:t>trở</a:t>
            </a:r>
            <a:r>
              <a:rPr lang="vi-VN" sz="2300" dirty="0"/>
              <a:t> </a:t>
            </a:r>
            <a:r>
              <a:rPr lang="vi-VN" sz="2300" dirty="0" err="1"/>
              <a:t>thành</a:t>
            </a:r>
            <a:r>
              <a:rPr lang="vi-VN" sz="2300" dirty="0"/>
              <a:t> </a:t>
            </a:r>
            <a:r>
              <a:rPr lang="vi-VN" sz="2300" dirty="0" err="1"/>
              <a:t>một</a:t>
            </a:r>
            <a:r>
              <a:rPr lang="vi-VN" sz="2300" dirty="0"/>
              <a:t> công </a:t>
            </a:r>
            <a:r>
              <a:rPr lang="vi-VN" sz="2300" dirty="0" err="1"/>
              <a:t>cụ</a:t>
            </a:r>
            <a:r>
              <a:rPr lang="vi-VN" sz="2300" dirty="0"/>
              <a:t> </a:t>
            </a:r>
            <a:r>
              <a:rPr lang="vi-VN" sz="2300" dirty="0" err="1"/>
              <a:t>đắc</a:t>
            </a:r>
            <a:r>
              <a:rPr lang="vi-VN" sz="2300" dirty="0"/>
              <a:t> </a:t>
            </a:r>
            <a:r>
              <a:rPr lang="vi-VN" sz="2300" dirty="0" err="1"/>
              <a:t>lực</a:t>
            </a:r>
            <a:r>
              <a:rPr lang="vi-VN" sz="2300" dirty="0"/>
              <a:t> cho </a:t>
            </a:r>
            <a:r>
              <a:rPr lang="vi-VN" sz="2300" dirty="0" err="1"/>
              <a:t>bộ</a:t>
            </a:r>
            <a:r>
              <a:rPr lang="vi-VN" sz="2300" dirty="0"/>
              <a:t> </a:t>
            </a:r>
            <a:r>
              <a:rPr lang="vi-VN" sz="2300" dirty="0" err="1"/>
              <a:t>phận</a:t>
            </a:r>
            <a:r>
              <a:rPr lang="vi-VN" sz="2300" dirty="0"/>
              <a:t> </a:t>
            </a:r>
            <a:r>
              <a:rPr lang="vi-VN" sz="2300" dirty="0" err="1"/>
              <a:t>quản</a:t>
            </a:r>
            <a:r>
              <a:rPr lang="vi-VN" sz="2300" dirty="0"/>
              <a:t> </a:t>
            </a:r>
            <a:r>
              <a:rPr lang="vi-VN" sz="2300" dirty="0" err="1"/>
              <a:t>lý</a:t>
            </a:r>
            <a:r>
              <a:rPr lang="vi-VN" sz="2300" dirty="0"/>
              <a:t>, </a:t>
            </a:r>
            <a:r>
              <a:rPr lang="vi-VN" sz="2300" dirty="0" err="1"/>
              <a:t>giúp</a:t>
            </a:r>
            <a:r>
              <a:rPr lang="vi-VN" sz="2300" dirty="0"/>
              <a:t> cho </a:t>
            </a:r>
            <a:r>
              <a:rPr lang="vi-VN" sz="2300" dirty="0" err="1"/>
              <a:t>những</a:t>
            </a:r>
            <a:r>
              <a:rPr lang="vi-VN" sz="2300" dirty="0"/>
              <a:t> </a:t>
            </a:r>
            <a:r>
              <a:rPr lang="vi-VN" sz="2300" dirty="0" err="1"/>
              <a:t>người</a:t>
            </a:r>
            <a:r>
              <a:rPr lang="vi-VN" sz="2300" dirty="0"/>
              <a:t> </a:t>
            </a:r>
            <a:r>
              <a:rPr lang="vi-VN" sz="2300" dirty="0" err="1"/>
              <a:t>quản</a:t>
            </a:r>
            <a:r>
              <a:rPr lang="vi-VN" sz="2300" dirty="0"/>
              <a:t> </a:t>
            </a:r>
            <a:r>
              <a:rPr lang="vi-VN" sz="2300" dirty="0" err="1"/>
              <a:t>trị</a:t>
            </a:r>
            <a:r>
              <a:rPr lang="vi-VN" sz="2300" dirty="0"/>
              <a:t> </a:t>
            </a:r>
            <a:r>
              <a:rPr lang="vi-VN" sz="2300" dirty="0" err="1"/>
              <a:t>có</a:t>
            </a:r>
            <a:r>
              <a:rPr lang="vi-VN" sz="2300" dirty="0"/>
              <a:t> </a:t>
            </a:r>
            <a:r>
              <a:rPr lang="vi-VN" sz="2300" dirty="0" err="1"/>
              <a:t>thể</a:t>
            </a:r>
            <a:r>
              <a:rPr lang="vi-VN" sz="2300" dirty="0"/>
              <a:t> </a:t>
            </a:r>
            <a:r>
              <a:rPr lang="vi-VN" sz="2300" dirty="0" err="1"/>
              <a:t>quản</a:t>
            </a:r>
            <a:r>
              <a:rPr lang="vi-VN" sz="2300" dirty="0"/>
              <a:t> </a:t>
            </a:r>
            <a:r>
              <a:rPr lang="vi-VN" sz="2300" dirty="0" err="1"/>
              <a:t>lý</a:t>
            </a:r>
            <a:r>
              <a:rPr lang="vi-VN" sz="2300" dirty="0"/>
              <a:t> </a:t>
            </a:r>
            <a:r>
              <a:rPr lang="vi-VN" sz="2300" dirty="0" err="1"/>
              <a:t>tốt</a:t>
            </a:r>
            <a:r>
              <a:rPr lang="vi-VN" sz="2300" dirty="0"/>
              <a:t> doanh </a:t>
            </a:r>
            <a:r>
              <a:rPr lang="vi-VN" sz="2300" dirty="0" err="1"/>
              <a:t>nghiệp</a:t>
            </a:r>
            <a:r>
              <a:rPr lang="vi-VN" sz="2300" dirty="0"/>
              <a:t>, </a:t>
            </a:r>
            <a:r>
              <a:rPr lang="vi-VN" sz="2300" dirty="0" err="1"/>
              <a:t>quản</a:t>
            </a:r>
            <a:r>
              <a:rPr lang="vi-VN" sz="2300" dirty="0"/>
              <a:t> </a:t>
            </a:r>
            <a:r>
              <a:rPr lang="vi-VN" sz="2300" dirty="0" err="1"/>
              <a:t>lý</a:t>
            </a:r>
            <a:r>
              <a:rPr lang="vi-VN" sz="2300" dirty="0"/>
              <a:t> </a:t>
            </a:r>
            <a:r>
              <a:rPr lang="vi-VN" sz="2300" dirty="0" err="1"/>
              <a:t>cửa</a:t>
            </a:r>
            <a:r>
              <a:rPr lang="vi-VN" sz="2300" dirty="0"/>
              <a:t> </a:t>
            </a:r>
            <a:r>
              <a:rPr lang="vi-VN" sz="2300" dirty="0" err="1"/>
              <a:t>hàng</a:t>
            </a:r>
            <a:r>
              <a:rPr lang="vi-VN" sz="2300" dirty="0"/>
              <a:t> </a:t>
            </a:r>
            <a:r>
              <a:rPr lang="vi-VN" sz="2300" dirty="0" err="1"/>
              <a:t>của</a:t>
            </a:r>
            <a:r>
              <a:rPr lang="vi-VN" sz="2300" dirty="0"/>
              <a:t> </a:t>
            </a:r>
            <a:r>
              <a:rPr lang="vi-VN" sz="2300" dirty="0" err="1"/>
              <a:t>mình</a:t>
            </a:r>
            <a:r>
              <a:rPr lang="vi-VN" sz="2300" dirty="0"/>
              <a:t>. </a:t>
            </a:r>
            <a:r>
              <a:rPr lang="vi-VN" sz="2300" dirty="0" err="1"/>
              <a:t>Hiện</a:t>
            </a:r>
            <a:r>
              <a:rPr lang="vi-VN" sz="2300" dirty="0"/>
              <a:t> nay </a:t>
            </a:r>
            <a:r>
              <a:rPr lang="vi-VN" sz="2300" dirty="0" err="1"/>
              <a:t>tỉ</a:t>
            </a:r>
            <a:r>
              <a:rPr lang="vi-VN" sz="2300" dirty="0"/>
              <a:t> </a:t>
            </a:r>
            <a:r>
              <a:rPr lang="vi-VN" sz="2300" dirty="0" err="1"/>
              <a:t>lệ</a:t>
            </a:r>
            <a:r>
              <a:rPr lang="vi-VN" sz="2300" dirty="0"/>
              <a:t> </a:t>
            </a:r>
            <a:r>
              <a:rPr lang="vi-VN" sz="2300" dirty="0" err="1"/>
              <a:t>các</a:t>
            </a:r>
            <a:r>
              <a:rPr lang="vi-VN" sz="2300" dirty="0"/>
              <a:t> doanh </a:t>
            </a:r>
            <a:r>
              <a:rPr lang="vi-VN" sz="2300" dirty="0" err="1"/>
              <a:t>nghiệp</a:t>
            </a:r>
            <a:r>
              <a:rPr lang="vi-VN" sz="2300" dirty="0"/>
              <a:t> hay </a:t>
            </a:r>
            <a:r>
              <a:rPr lang="vi-VN" sz="2300" dirty="0" err="1"/>
              <a:t>các</a:t>
            </a:r>
            <a:r>
              <a:rPr lang="vi-VN" sz="2300" dirty="0"/>
              <a:t> </a:t>
            </a:r>
            <a:r>
              <a:rPr lang="vi-VN" sz="2300" dirty="0" err="1"/>
              <a:t>cửa</a:t>
            </a:r>
            <a:r>
              <a:rPr lang="vi-VN" sz="2300" dirty="0"/>
              <a:t> </a:t>
            </a:r>
            <a:r>
              <a:rPr lang="vi-VN" sz="2300" dirty="0" err="1"/>
              <a:t>hàng</a:t>
            </a:r>
            <a:r>
              <a:rPr lang="vi-VN" sz="2300" dirty="0"/>
              <a:t> </a:t>
            </a:r>
            <a:r>
              <a:rPr lang="vi-VN" sz="2300" dirty="0" err="1"/>
              <a:t>ứng</a:t>
            </a:r>
            <a:r>
              <a:rPr lang="vi-VN" sz="2300" dirty="0"/>
              <a:t> </a:t>
            </a:r>
            <a:r>
              <a:rPr lang="vi-VN" sz="2300" dirty="0" err="1"/>
              <a:t>dụng</a:t>
            </a:r>
            <a:r>
              <a:rPr lang="vi-VN" sz="2300" dirty="0"/>
              <a:t> </a:t>
            </a:r>
            <a:r>
              <a:rPr lang="vi-VN" sz="2300" dirty="0" err="1"/>
              <a:t>các</a:t>
            </a:r>
            <a:r>
              <a:rPr lang="vi-VN" sz="2300" dirty="0"/>
              <a:t> </a:t>
            </a:r>
            <a:r>
              <a:rPr lang="vi-VN" sz="2300" dirty="0" err="1"/>
              <a:t>phầm</a:t>
            </a:r>
            <a:r>
              <a:rPr lang="vi-VN" sz="2300" dirty="0"/>
              <a:t> </a:t>
            </a:r>
            <a:r>
              <a:rPr lang="vi-VN" sz="2300" dirty="0" err="1"/>
              <a:t>quản</a:t>
            </a:r>
            <a:r>
              <a:rPr lang="vi-VN" sz="2300" dirty="0"/>
              <a:t> </a:t>
            </a:r>
            <a:r>
              <a:rPr lang="vi-VN" sz="2300" dirty="0" err="1"/>
              <a:t>lý</a:t>
            </a:r>
            <a:r>
              <a:rPr lang="vi-VN" sz="2300" dirty="0"/>
              <a:t> </a:t>
            </a:r>
            <a:r>
              <a:rPr lang="vi-VN" sz="2300" dirty="0" err="1"/>
              <a:t>khá</a:t>
            </a:r>
            <a:r>
              <a:rPr lang="vi-VN" sz="2300" dirty="0"/>
              <a:t> cao. </a:t>
            </a:r>
            <a:r>
              <a:rPr lang="vi-VN" sz="2300" dirty="0" err="1"/>
              <a:t>Sử</a:t>
            </a:r>
            <a:r>
              <a:rPr lang="vi-VN" sz="2300" dirty="0"/>
              <a:t> </a:t>
            </a:r>
            <a:r>
              <a:rPr lang="vi-VN" sz="2300" dirty="0" err="1"/>
              <a:t>dụng</a:t>
            </a:r>
            <a:r>
              <a:rPr lang="vi-VN" sz="2300" dirty="0"/>
              <a:t> </a:t>
            </a:r>
            <a:r>
              <a:rPr lang="vi-VN" sz="2300" dirty="0" err="1"/>
              <a:t>các</a:t>
            </a:r>
            <a:r>
              <a:rPr lang="vi-VN" sz="2300" dirty="0"/>
              <a:t> </a:t>
            </a:r>
            <a:r>
              <a:rPr lang="vi-VN" sz="2300" dirty="0" err="1"/>
              <a:t>phần</a:t>
            </a:r>
            <a:r>
              <a:rPr lang="vi-VN" sz="2300" dirty="0"/>
              <a:t> </a:t>
            </a:r>
            <a:r>
              <a:rPr lang="vi-VN" sz="2300" dirty="0" err="1"/>
              <a:t>mềm</a:t>
            </a:r>
            <a:r>
              <a:rPr lang="vi-VN" sz="2300" dirty="0"/>
              <a:t> </a:t>
            </a:r>
            <a:r>
              <a:rPr lang="vi-VN" sz="2300" dirty="0" err="1"/>
              <a:t>máy</a:t>
            </a:r>
            <a:r>
              <a:rPr lang="vi-VN" sz="2300" dirty="0"/>
              <a:t> </a:t>
            </a:r>
            <a:r>
              <a:rPr lang="vi-VN" sz="2300" dirty="0" err="1"/>
              <a:t>tính</a:t>
            </a:r>
            <a:r>
              <a:rPr lang="vi-VN" sz="2300" dirty="0"/>
              <a:t> </a:t>
            </a:r>
            <a:r>
              <a:rPr lang="vi-VN" sz="2300" dirty="0" err="1"/>
              <a:t>vào</a:t>
            </a:r>
            <a:r>
              <a:rPr lang="vi-VN" sz="2300" dirty="0"/>
              <a:t> </a:t>
            </a:r>
            <a:r>
              <a:rPr lang="vi-VN" sz="2300" dirty="0" err="1"/>
              <a:t>việc</a:t>
            </a:r>
            <a:r>
              <a:rPr lang="vi-VN" sz="2300" dirty="0"/>
              <a:t> </a:t>
            </a:r>
            <a:r>
              <a:rPr lang="vi-VN" sz="2300" dirty="0" err="1"/>
              <a:t>sản</a:t>
            </a:r>
            <a:r>
              <a:rPr lang="vi-VN" sz="2300" dirty="0"/>
              <a:t> </a:t>
            </a:r>
            <a:r>
              <a:rPr lang="vi-VN" sz="2300" dirty="0" err="1"/>
              <a:t>xuất</a:t>
            </a:r>
            <a:r>
              <a:rPr lang="vi-VN" sz="2300" dirty="0"/>
              <a:t>, kinh doanh </a:t>
            </a:r>
            <a:r>
              <a:rPr lang="vi-VN" sz="2300" dirty="0" err="1"/>
              <a:t>một</a:t>
            </a:r>
            <a:r>
              <a:rPr lang="vi-VN" sz="2300" dirty="0"/>
              <a:t> </a:t>
            </a:r>
            <a:r>
              <a:rPr lang="vi-VN" sz="2300" dirty="0" err="1"/>
              <a:t>cách</a:t>
            </a:r>
            <a:r>
              <a:rPr lang="vi-VN" sz="2300" dirty="0"/>
              <a:t> </a:t>
            </a:r>
            <a:r>
              <a:rPr lang="vi-VN" sz="2300" dirty="0" err="1"/>
              <a:t>hiệu</a:t>
            </a:r>
            <a:r>
              <a:rPr lang="vi-VN" sz="2300" dirty="0"/>
              <a:t> </a:t>
            </a:r>
            <a:r>
              <a:rPr lang="vi-VN" sz="2300" dirty="0" err="1"/>
              <a:t>quả</a:t>
            </a:r>
            <a:r>
              <a:rPr lang="vi-VN" sz="2300" dirty="0"/>
              <a:t> </a:t>
            </a:r>
            <a:r>
              <a:rPr lang="vi-VN" sz="2300" dirty="0" err="1"/>
              <a:t>giúp</a:t>
            </a:r>
            <a:r>
              <a:rPr lang="vi-VN" sz="2300" dirty="0"/>
              <a:t> cho </a:t>
            </a:r>
            <a:r>
              <a:rPr lang="vi-VN" sz="2300" dirty="0" err="1"/>
              <a:t>quá</a:t>
            </a:r>
            <a:r>
              <a:rPr lang="vi-VN" sz="2300" dirty="0"/>
              <a:t> </a:t>
            </a:r>
            <a:r>
              <a:rPr lang="vi-VN" sz="2300" dirty="0" err="1"/>
              <a:t>trình</a:t>
            </a:r>
            <a:r>
              <a:rPr lang="vi-VN" sz="2300" dirty="0"/>
              <a:t> mua </a:t>
            </a:r>
            <a:r>
              <a:rPr lang="vi-VN" sz="2300" dirty="0" err="1"/>
              <a:t>bán</a:t>
            </a:r>
            <a:r>
              <a:rPr lang="vi-VN" sz="2300" dirty="0"/>
              <a:t> </a:t>
            </a:r>
            <a:r>
              <a:rPr lang="vi-VN" sz="2300" dirty="0" err="1"/>
              <a:t>diễn</a:t>
            </a:r>
            <a:r>
              <a:rPr lang="vi-VN" sz="2300" dirty="0"/>
              <a:t> ra mau </a:t>
            </a:r>
            <a:r>
              <a:rPr lang="vi-VN" sz="2300" dirty="0" err="1"/>
              <a:t>lẹ</a:t>
            </a:r>
            <a:r>
              <a:rPr lang="vi-VN" sz="2300" dirty="0"/>
              <a:t>, </a:t>
            </a:r>
            <a:r>
              <a:rPr lang="vi-VN" sz="2300" dirty="0" err="1"/>
              <a:t>hợp</a:t>
            </a:r>
            <a:r>
              <a:rPr lang="vi-VN" sz="2300" dirty="0"/>
              <a:t> </a:t>
            </a:r>
            <a:r>
              <a:rPr lang="vi-VN" sz="2300" dirty="0" err="1"/>
              <a:t>lý</a:t>
            </a:r>
            <a:r>
              <a:rPr lang="vi-VN" sz="2300" dirty="0"/>
              <a:t> </a:t>
            </a:r>
            <a:r>
              <a:rPr lang="vi-VN" sz="2300" dirty="0" err="1"/>
              <a:t>và</a:t>
            </a:r>
            <a:r>
              <a:rPr lang="vi-VN" sz="2300" dirty="0"/>
              <a:t> </a:t>
            </a:r>
            <a:r>
              <a:rPr lang="vi-VN" sz="2300" dirty="0" err="1"/>
              <a:t>tránh</a:t>
            </a:r>
            <a:r>
              <a:rPr lang="vi-VN" sz="2300" dirty="0"/>
              <a:t> </a:t>
            </a:r>
            <a:r>
              <a:rPr lang="vi-VN" sz="2300" dirty="0" err="1"/>
              <a:t>được</a:t>
            </a:r>
            <a:r>
              <a:rPr lang="vi-VN" sz="2300" dirty="0"/>
              <a:t> </a:t>
            </a:r>
            <a:r>
              <a:rPr lang="vi-VN" sz="2300" dirty="0" err="1"/>
              <a:t>những</a:t>
            </a:r>
            <a:r>
              <a:rPr lang="vi-VN" sz="2300" dirty="0"/>
              <a:t> sai </a:t>
            </a:r>
            <a:r>
              <a:rPr lang="vi-VN" sz="2300" dirty="0" err="1"/>
              <a:t>sót</a:t>
            </a:r>
            <a:r>
              <a:rPr lang="vi-VN" sz="2300" dirty="0"/>
              <a:t> không </a:t>
            </a:r>
            <a:r>
              <a:rPr lang="vi-VN" sz="2300" dirty="0" err="1"/>
              <a:t>đáng</a:t>
            </a:r>
            <a:r>
              <a:rPr lang="vi-VN" sz="2300" dirty="0"/>
              <a:t> </a:t>
            </a:r>
            <a:r>
              <a:rPr lang="vi-VN" sz="2300" dirty="0" err="1"/>
              <a:t>có</a:t>
            </a:r>
            <a:r>
              <a:rPr lang="vi-VN" sz="2300" dirty="0"/>
              <a:t>, nâng cao năng </a:t>
            </a:r>
            <a:r>
              <a:rPr lang="vi-VN" sz="2300" dirty="0" err="1"/>
              <a:t>suất</a:t>
            </a:r>
            <a:r>
              <a:rPr lang="vi-VN" sz="2300" dirty="0"/>
              <a:t> </a:t>
            </a:r>
            <a:r>
              <a:rPr lang="vi-VN" sz="2300" dirty="0" err="1"/>
              <a:t>làm</a:t>
            </a:r>
            <a:r>
              <a:rPr lang="vi-VN" sz="2300" dirty="0"/>
              <a:t> </a:t>
            </a:r>
            <a:r>
              <a:rPr lang="vi-VN" sz="2300" dirty="0" err="1"/>
              <a:t>việc</a:t>
            </a:r>
            <a:r>
              <a:rPr lang="vi-VN" sz="2300" dirty="0"/>
              <a:t> </a:t>
            </a:r>
            <a:r>
              <a:rPr lang="vi-VN" sz="2300" dirty="0" err="1"/>
              <a:t>và</a:t>
            </a:r>
            <a:r>
              <a:rPr lang="vi-VN" sz="2300" dirty="0"/>
              <a:t> tăng </a:t>
            </a:r>
            <a:r>
              <a:rPr lang="vi-VN" sz="2300" dirty="0" err="1"/>
              <a:t>lợi</a:t>
            </a:r>
            <a:r>
              <a:rPr lang="vi-VN" sz="2300" dirty="0"/>
              <a:t> </a:t>
            </a:r>
            <a:r>
              <a:rPr lang="vi-VN" sz="2300" dirty="0" err="1"/>
              <a:t>thế</a:t>
            </a:r>
            <a:r>
              <a:rPr lang="vi-VN" sz="2300" dirty="0"/>
              <a:t> </a:t>
            </a:r>
            <a:r>
              <a:rPr lang="vi-VN" sz="2300" dirty="0" err="1"/>
              <a:t>cạnh</a:t>
            </a:r>
            <a:r>
              <a:rPr lang="vi-VN" sz="2300" dirty="0"/>
              <a:t> tranh. </a:t>
            </a:r>
            <a:r>
              <a:rPr lang="vi-VN" sz="2300" dirty="0" err="1"/>
              <a:t>Nhận</a:t>
            </a:r>
            <a:r>
              <a:rPr lang="vi-VN" sz="2300" dirty="0"/>
              <a:t> </a:t>
            </a:r>
            <a:r>
              <a:rPr lang="vi-VN" sz="2300" dirty="0" err="1"/>
              <a:t>thấy</a:t>
            </a:r>
            <a:r>
              <a:rPr lang="vi-VN" sz="2300" dirty="0"/>
              <a:t> </a:t>
            </a:r>
            <a:r>
              <a:rPr lang="vi-VN" sz="2300" dirty="0" err="1"/>
              <a:t>được</a:t>
            </a:r>
            <a:r>
              <a:rPr lang="vi-VN" sz="2300" dirty="0"/>
              <a:t> </a:t>
            </a:r>
            <a:r>
              <a:rPr lang="vi-VN" sz="2300" dirty="0" err="1"/>
              <a:t>vấn</a:t>
            </a:r>
            <a:r>
              <a:rPr lang="vi-VN" sz="2300" dirty="0"/>
              <a:t> </a:t>
            </a:r>
            <a:r>
              <a:rPr lang="vi-VN" sz="2300" dirty="0" err="1"/>
              <a:t>đề</a:t>
            </a:r>
            <a:r>
              <a:rPr lang="vi-VN" sz="2300" dirty="0"/>
              <a:t> </a:t>
            </a:r>
            <a:r>
              <a:rPr lang="vi-VN" sz="2300" dirty="0" err="1"/>
              <a:t>đó</a:t>
            </a:r>
            <a:r>
              <a:rPr lang="vi-VN" sz="2300" dirty="0"/>
              <a:t> </a:t>
            </a:r>
            <a:r>
              <a:rPr lang="vi-VN" sz="2300" dirty="0" err="1"/>
              <a:t>và</a:t>
            </a:r>
            <a:r>
              <a:rPr lang="vi-VN" sz="2300" dirty="0"/>
              <a:t> sau khi </a:t>
            </a:r>
            <a:r>
              <a:rPr lang="vi-VN" sz="2300" dirty="0" err="1"/>
              <a:t>học</a:t>
            </a:r>
            <a:r>
              <a:rPr lang="vi-VN" sz="2300" dirty="0"/>
              <a:t> xong môn </a:t>
            </a:r>
            <a:r>
              <a:rPr lang="vi-VN" sz="2300" dirty="0" err="1"/>
              <a:t>học</a:t>
            </a:r>
            <a:r>
              <a:rPr lang="vi-VN" sz="2300" dirty="0"/>
              <a:t> </a:t>
            </a:r>
            <a:r>
              <a:rPr lang="vi-VN" sz="2300" dirty="0" err="1"/>
              <a:t>Nhập</a:t>
            </a:r>
            <a:r>
              <a:rPr lang="vi-VN" sz="2300" dirty="0"/>
              <a:t> môn công </a:t>
            </a:r>
            <a:r>
              <a:rPr lang="vi-VN" sz="2300" dirty="0" err="1"/>
              <a:t>nghệ</a:t>
            </a:r>
            <a:r>
              <a:rPr lang="vi-VN" sz="2300" dirty="0"/>
              <a:t> </a:t>
            </a:r>
            <a:r>
              <a:rPr lang="vi-VN" sz="2300" dirty="0" err="1"/>
              <a:t>phần</a:t>
            </a:r>
            <a:r>
              <a:rPr lang="vi-VN" sz="2300" dirty="0"/>
              <a:t> </a:t>
            </a:r>
            <a:r>
              <a:rPr lang="vi-VN" sz="2300" dirty="0" err="1"/>
              <a:t>mềm</a:t>
            </a:r>
            <a:r>
              <a:rPr lang="vi-VN" sz="2300" dirty="0"/>
              <a:t>, </a:t>
            </a:r>
            <a:r>
              <a:rPr lang="vi-VN" sz="2300" dirty="0" err="1"/>
              <a:t>đã</a:t>
            </a:r>
            <a:r>
              <a:rPr lang="vi-VN" sz="2300" dirty="0"/>
              <a:t> </a:t>
            </a:r>
            <a:r>
              <a:rPr lang="vi-VN" sz="2300" dirty="0" err="1"/>
              <a:t>hiểu</a:t>
            </a:r>
            <a:r>
              <a:rPr lang="vi-VN" sz="2300" dirty="0"/>
              <a:t> </a:t>
            </a:r>
            <a:r>
              <a:rPr lang="vi-VN" sz="2300" dirty="0" err="1"/>
              <a:t>được</a:t>
            </a:r>
            <a:r>
              <a:rPr lang="vi-VN" sz="2300" dirty="0"/>
              <a:t> quy </a:t>
            </a:r>
            <a:r>
              <a:rPr lang="vi-VN" sz="2300" dirty="0" err="1"/>
              <a:t>trình</a:t>
            </a:r>
            <a:r>
              <a:rPr lang="vi-VN" sz="2300" dirty="0"/>
              <a:t> </a:t>
            </a:r>
            <a:r>
              <a:rPr lang="vi-VN" sz="2300" dirty="0" err="1"/>
              <a:t>để</a:t>
            </a:r>
            <a:r>
              <a:rPr lang="vi-VN" sz="2300" dirty="0"/>
              <a:t> xây </a:t>
            </a:r>
            <a:r>
              <a:rPr lang="vi-VN" sz="2300" dirty="0" err="1"/>
              <a:t>dựng</a:t>
            </a:r>
            <a:r>
              <a:rPr lang="vi-VN" sz="2300" dirty="0"/>
              <a:t> nên </a:t>
            </a:r>
            <a:r>
              <a:rPr lang="vi-VN" sz="2300" dirty="0" err="1"/>
              <a:t>một</a:t>
            </a:r>
            <a:r>
              <a:rPr lang="vi-VN" sz="2300" dirty="0"/>
              <a:t> </a:t>
            </a:r>
            <a:r>
              <a:rPr lang="vi-VN" sz="2300" dirty="0" err="1"/>
              <a:t>phần</a:t>
            </a:r>
            <a:r>
              <a:rPr lang="vi-VN" sz="2300" dirty="0"/>
              <a:t> </a:t>
            </a:r>
            <a:r>
              <a:rPr lang="vi-VN" sz="2300" dirty="0" err="1"/>
              <a:t>mềm</a:t>
            </a:r>
            <a:r>
              <a:rPr lang="vi-VN" sz="2300" dirty="0"/>
              <a:t>, </a:t>
            </a:r>
            <a:r>
              <a:rPr lang="vi-VN" sz="2300" dirty="0" err="1"/>
              <a:t>nhóm</a:t>
            </a:r>
            <a:r>
              <a:rPr lang="vi-VN" sz="2300" dirty="0"/>
              <a:t> em </a:t>
            </a:r>
            <a:r>
              <a:rPr lang="vi-VN" sz="2300" dirty="0" err="1"/>
              <a:t>đã</a:t>
            </a:r>
            <a:r>
              <a:rPr lang="vi-VN" sz="2300" dirty="0"/>
              <a:t> </a:t>
            </a:r>
            <a:r>
              <a:rPr lang="vi-VN" sz="2300" dirty="0" err="1"/>
              <a:t>chọn</a:t>
            </a:r>
            <a:r>
              <a:rPr lang="vi-VN" sz="2300" dirty="0"/>
              <a:t> </a:t>
            </a:r>
            <a:r>
              <a:rPr lang="vi-VN" sz="2300" dirty="0" err="1"/>
              <a:t>đề</a:t>
            </a:r>
            <a:r>
              <a:rPr lang="vi-VN" sz="2300" dirty="0"/>
              <a:t> </a:t>
            </a:r>
            <a:r>
              <a:rPr lang="vi-VN" sz="2300" dirty="0" err="1"/>
              <a:t>tài</a:t>
            </a:r>
            <a:r>
              <a:rPr lang="vi-VN" sz="2300" dirty="0"/>
              <a:t> “xây </a:t>
            </a:r>
            <a:r>
              <a:rPr lang="vi-VN" sz="2300" dirty="0" err="1"/>
              <a:t>dựng</a:t>
            </a:r>
            <a:r>
              <a:rPr lang="vi-VN" sz="2300" dirty="0"/>
              <a:t> </a:t>
            </a:r>
            <a:r>
              <a:rPr lang="vi-VN" sz="2300" dirty="0" err="1"/>
              <a:t>phần</a:t>
            </a:r>
            <a:r>
              <a:rPr lang="vi-VN" sz="2300" dirty="0"/>
              <a:t> </a:t>
            </a:r>
            <a:r>
              <a:rPr lang="vi-VN" sz="2300" dirty="0" err="1"/>
              <a:t>mềm</a:t>
            </a:r>
            <a:r>
              <a:rPr lang="vi-VN" sz="2300" dirty="0"/>
              <a:t> </a:t>
            </a:r>
            <a:r>
              <a:rPr lang="vi-VN" sz="2300" dirty="0" err="1"/>
              <a:t>quản</a:t>
            </a:r>
            <a:r>
              <a:rPr lang="vi-VN" sz="2300" dirty="0"/>
              <a:t> </a:t>
            </a:r>
            <a:r>
              <a:rPr lang="vi-VN" sz="2300" dirty="0" err="1"/>
              <a:t>lý</a:t>
            </a:r>
            <a:r>
              <a:rPr lang="vi-VN" sz="2300" dirty="0"/>
              <a:t> </a:t>
            </a:r>
            <a:r>
              <a:rPr lang="vi-VN" sz="2300" dirty="0" err="1"/>
              <a:t>bán</a:t>
            </a:r>
            <a:r>
              <a:rPr lang="vi-VN" sz="2300" dirty="0"/>
              <a:t> </a:t>
            </a:r>
            <a:r>
              <a:rPr lang="vi-VN" sz="2300" dirty="0" err="1"/>
              <a:t>hàng</a:t>
            </a:r>
            <a:r>
              <a:rPr lang="vi-VN" sz="2300" dirty="0"/>
              <a:t>” </a:t>
            </a:r>
            <a:r>
              <a:rPr lang="vi-VN" sz="2300" dirty="0" err="1"/>
              <a:t>nhằm</a:t>
            </a:r>
            <a:r>
              <a:rPr lang="vi-VN" sz="2300" dirty="0"/>
              <a:t> xây </a:t>
            </a:r>
            <a:r>
              <a:rPr lang="vi-VN" sz="2300" dirty="0" err="1"/>
              <a:t>dựng</a:t>
            </a:r>
            <a:r>
              <a:rPr lang="vi-VN" sz="2300" dirty="0"/>
              <a:t> nên </a:t>
            </a:r>
            <a:r>
              <a:rPr lang="vi-VN" sz="2300" dirty="0" err="1"/>
              <a:t>một</a:t>
            </a:r>
            <a:r>
              <a:rPr lang="vi-VN" sz="2300" dirty="0"/>
              <a:t> </a:t>
            </a:r>
            <a:r>
              <a:rPr lang="vi-VN" sz="2300" dirty="0" err="1"/>
              <a:t>website</a:t>
            </a:r>
            <a:r>
              <a:rPr lang="vi-VN" sz="2300" dirty="0"/>
              <a:t> </a:t>
            </a:r>
            <a:r>
              <a:rPr lang="vi-VN" sz="2300" dirty="0" err="1"/>
              <a:t>giúp</a:t>
            </a:r>
            <a:r>
              <a:rPr lang="vi-VN" sz="2300" dirty="0"/>
              <a:t> cho </a:t>
            </a:r>
            <a:r>
              <a:rPr lang="vi-VN" sz="2300" dirty="0" err="1"/>
              <a:t>người</a:t>
            </a:r>
            <a:r>
              <a:rPr lang="vi-VN" sz="2300" dirty="0"/>
              <a:t> </a:t>
            </a:r>
            <a:r>
              <a:rPr lang="vi-VN" sz="2300" dirty="0" err="1"/>
              <a:t>quản</a:t>
            </a:r>
            <a:r>
              <a:rPr lang="vi-VN" sz="2300" dirty="0"/>
              <a:t> </a:t>
            </a:r>
            <a:r>
              <a:rPr lang="vi-VN" sz="2300" dirty="0" err="1"/>
              <a:t>lý</a:t>
            </a:r>
            <a:r>
              <a:rPr lang="vi-VN" sz="2300" dirty="0"/>
              <a:t> </a:t>
            </a:r>
            <a:r>
              <a:rPr lang="vi-VN" sz="2300" dirty="0" err="1"/>
              <a:t>có</a:t>
            </a:r>
            <a:r>
              <a:rPr lang="vi-VN" sz="2300" dirty="0"/>
              <a:t> </a:t>
            </a:r>
            <a:r>
              <a:rPr lang="vi-VN" sz="2300" dirty="0" err="1"/>
              <a:t>thể</a:t>
            </a:r>
            <a:r>
              <a:rPr lang="vi-VN" sz="2300" dirty="0"/>
              <a:t> </a:t>
            </a:r>
            <a:r>
              <a:rPr lang="vi-VN" sz="2300" dirty="0" err="1"/>
              <a:t>dễ</a:t>
            </a:r>
            <a:r>
              <a:rPr lang="vi-VN" sz="2300" dirty="0"/>
              <a:t> </a:t>
            </a:r>
            <a:r>
              <a:rPr lang="vi-VN" sz="2300" dirty="0" err="1"/>
              <a:t>dàng</a:t>
            </a:r>
            <a:r>
              <a:rPr lang="vi-VN" sz="2300" dirty="0"/>
              <a:t> hơn trong </a:t>
            </a:r>
            <a:r>
              <a:rPr lang="vi-VN" sz="2300" dirty="0" err="1"/>
              <a:t>việc</a:t>
            </a:r>
            <a:r>
              <a:rPr lang="vi-VN" sz="2300" dirty="0"/>
              <a:t> </a:t>
            </a:r>
            <a:r>
              <a:rPr lang="vi-VN" sz="2300" dirty="0" err="1"/>
              <a:t>quản</a:t>
            </a:r>
            <a:r>
              <a:rPr lang="vi-VN" sz="2300" dirty="0"/>
              <a:t> </a:t>
            </a:r>
            <a:r>
              <a:rPr lang="vi-VN" sz="2300" dirty="0" err="1"/>
              <a:t>lý</a:t>
            </a:r>
            <a:r>
              <a:rPr lang="vi-VN" sz="2300" dirty="0"/>
              <a:t> </a:t>
            </a:r>
            <a:r>
              <a:rPr lang="vi-VN" sz="2300" dirty="0" err="1"/>
              <a:t>bán</a:t>
            </a:r>
            <a:r>
              <a:rPr lang="vi-VN" sz="2300" dirty="0"/>
              <a:t> </a:t>
            </a:r>
            <a:r>
              <a:rPr lang="vi-VN" sz="2300" dirty="0" err="1"/>
              <a:t>hàng</a:t>
            </a:r>
            <a:r>
              <a:rPr lang="vi-VN" sz="2300" dirty="0"/>
              <a:t>.</a:t>
            </a:r>
            <a:endParaRPr lang="en-US" sz="2300" dirty="0"/>
          </a:p>
        </p:txBody>
      </p:sp>
      <p:sp>
        <p:nvSpPr>
          <p:cNvPr id="3" name="Subtitle 2">
            <a:extLst>
              <a:ext uri="{FF2B5EF4-FFF2-40B4-BE49-F238E27FC236}">
                <a16:creationId xmlns:a16="http://schemas.microsoft.com/office/drawing/2014/main" id="{D2AAB0C2-4769-8871-C4E8-7998AA30B1B8}"/>
              </a:ext>
            </a:extLst>
          </p:cNvPr>
          <p:cNvSpPr>
            <a:spLocks noGrp="1"/>
          </p:cNvSpPr>
          <p:nvPr>
            <p:ph type="subTitle" idx="1"/>
          </p:nvPr>
        </p:nvSpPr>
        <p:spPr>
          <a:xfrm>
            <a:off x="3093481" y="5406797"/>
            <a:ext cx="6752908" cy="1091381"/>
          </a:xfrm>
        </p:spPr>
        <p:txBody>
          <a:bodyPr vert="horz" lIns="91440" tIns="45720" rIns="91440" bIns="45720" rtlCol="0" anchor="t">
            <a:normAutofit/>
          </a:bodyPr>
          <a:lstStyle/>
          <a:p>
            <a:r>
              <a:rPr lang="en-US" sz="4800" b="1" dirty="0" err="1"/>
              <a:t>Lí</a:t>
            </a:r>
            <a:r>
              <a:rPr lang="en-US" sz="4800" b="1" dirty="0"/>
              <a:t> do </a:t>
            </a:r>
            <a:r>
              <a:rPr lang="en-US" sz="4800" b="1" dirty="0" err="1"/>
              <a:t>chọn</a:t>
            </a:r>
            <a:r>
              <a:rPr lang="en-US" sz="4800" b="1" dirty="0"/>
              <a:t> </a:t>
            </a:r>
            <a:r>
              <a:rPr lang="en-US" sz="4800" b="1" dirty="0" err="1"/>
              <a:t>đề</a:t>
            </a:r>
            <a:r>
              <a:rPr lang="en-US" sz="4800" b="1" dirty="0"/>
              <a:t> </a:t>
            </a:r>
            <a:r>
              <a:rPr lang="en-US" sz="4800" b="1" dirty="0" err="1"/>
              <a:t>tài</a:t>
            </a:r>
            <a:endParaRPr lang="en-US" sz="4800" b="1" dirty="0"/>
          </a:p>
        </p:txBody>
      </p:sp>
    </p:spTree>
    <p:extLst>
      <p:ext uri="{BB962C8B-B14F-4D97-AF65-F5344CB8AC3E}">
        <p14:creationId xmlns:p14="http://schemas.microsoft.com/office/powerpoint/2010/main" val="11694567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3"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4"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5"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6"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7"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8"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80" name="Rectangle 79">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EEE5CF-E62A-AA59-5539-3CB4F87F3C1B}"/>
              </a:ext>
            </a:extLst>
          </p:cNvPr>
          <p:cNvSpPr>
            <a:spLocks noGrp="1"/>
          </p:cNvSpPr>
          <p:nvPr>
            <p:ph type="title"/>
          </p:nvPr>
        </p:nvSpPr>
        <p:spPr>
          <a:xfrm>
            <a:off x="150811" y="685801"/>
            <a:ext cx="3088501" cy="5105400"/>
          </a:xfrm>
        </p:spPr>
        <p:txBody>
          <a:bodyPr vert="horz" lIns="91440" tIns="45720" rIns="91440" bIns="45720" rtlCol="0" anchor="ctr">
            <a:normAutofit/>
          </a:bodyPr>
          <a:lstStyle/>
          <a:p>
            <a:pPr algn="l">
              <a:lnSpc>
                <a:spcPct val="90000"/>
              </a:lnSpc>
            </a:pPr>
            <a:r>
              <a:rPr lang="en-US" sz="3200" b="1" baseline="0" dirty="0" err="1">
                <a:solidFill>
                  <a:srgbClr val="FFFFFF"/>
                </a:solidFill>
              </a:rPr>
              <a:t>Usecase</a:t>
            </a:r>
            <a:r>
              <a:rPr lang="en-US" sz="3200" b="1" baseline="0" dirty="0">
                <a:solidFill>
                  <a:srgbClr val="FFFFFF"/>
                </a:solidFill>
              </a:rPr>
              <a:t> NEWS MANAGEMENT</a:t>
            </a:r>
            <a:br>
              <a:rPr lang="en-US" sz="3200" dirty="0">
                <a:solidFill>
                  <a:srgbClr val="FFFFFF"/>
                </a:solidFill>
              </a:rPr>
            </a:br>
            <a:r>
              <a:rPr lang="en-US" sz="3200" dirty="0">
                <a:solidFill>
                  <a:srgbClr val="FFFFFF"/>
                </a:solidFill>
              </a:rPr>
              <a:t>“</a:t>
            </a:r>
            <a:r>
              <a:rPr lang="en-US" sz="3200" dirty="0" err="1">
                <a:solidFill>
                  <a:srgbClr val="FFFFFF"/>
                </a:solidFill>
              </a:rPr>
              <a:t>usecase</a:t>
            </a:r>
            <a:r>
              <a:rPr lang="en-US" sz="3200" dirty="0">
                <a:solidFill>
                  <a:srgbClr val="FFFFFF"/>
                </a:solidFill>
              </a:rPr>
              <a:t> </a:t>
            </a:r>
            <a:r>
              <a:rPr lang="en-US" sz="3200" dirty="0" err="1">
                <a:solidFill>
                  <a:srgbClr val="FFFFFF"/>
                </a:solidFill>
              </a:rPr>
              <a:t>mô</a:t>
            </a:r>
            <a:r>
              <a:rPr lang="en-US" sz="3200" dirty="0">
                <a:solidFill>
                  <a:srgbClr val="FFFFFF"/>
                </a:solidFill>
              </a:rPr>
              <a:t> </a:t>
            </a:r>
            <a:r>
              <a:rPr lang="en-US" sz="3200" dirty="0" err="1">
                <a:solidFill>
                  <a:srgbClr val="FFFFFF"/>
                </a:solidFill>
              </a:rPr>
              <a:t>tả</a:t>
            </a:r>
            <a:r>
              <a:rPr lang="en-US" sz="3200" dirty="0">
                <a:solidFill>
                  <a:srgbClr val="FFFFFF"/>
                </a:solidFill>
              </a:rPr>
              <a:t> </a:t>
            </a:r>
            <a:r>
              <a:rPr lang="en-US" sz="3200" dirty="0" err="1">
                <a:solidFill>
                  <a:srgbClr val="FFFFFF"/>
                </a:solidFill>
              </a:rPr>
              <a:t>cách</a:t>
            </a:r>
            <a:r>
              <a:rPr lang="en-US" sz="3200" dirty="0">
                <a:solidFill>
                  <a:srgbClr val="FFFFFF"/>
                </a:solidFill>
              </a:rPr>
              <a:t> </a:t>
            </a:r>
            <a:r>
              <a:rPr lang="en-US" sz="3200" dirty="0" err="1">
                <a:solidFill>
                  <a:srgbClr val="FFFFFF"/>
                </a:solidFill>
              </a:rPr>
              <a:t>người</a:t>
            </a:r>
            <a:r>
              <a:rPr lang="en-US" sz="3200" dirty="0">
                <a:solidFill>
                  <a:srgbClr val="FFFFFF"/>
                </a:solidFill>
              </a:rPr>
              <a:t> </a:t>
            </a:r>
            <a:r>
              <a:rPr lang="en-US" sz="3200" dirty="0" err="1">
                <a:solidFill>
                  <a:srgbClr val="FFFFFF"/>
                </a:solidFill>
              </a:rPr>
              <a:t>quản</a:t>
            </a:r>
            <a:r>
              <a:rPr lang="en-US" sz="3200" dirty="0">
                <a:solidFill>
                  <a:srgbClr val="FFFFFF"/>
                </a:solidFill>
              </a:rPr>
              <a:t> </a:t>
            </a:r>
            <a:r>
              <a:rPr lang="en-US" sz="3200" dirty="0" err="1">
                <a:solidFill>
                  <a:srgbClr val="FFFFFF"/>
                </a:solidFill>
              </a:rPr>
              <a:t>lý</a:t>
            </a:r>
            <a:r>
              <a:rPr lang="en-US" sz="3200" dirty="0">
                <a:solidFill>
                  <a:srgbClr val="FFFFFF"/>
                </a:solidFill>
              </a:rPr>
              <a:t> </a:t>
            </a:r>
            <a:r>
              <a:rPr lang="en-US" sz="3200" dirty="0" err="1">
                <a:solidFill>
                  <a:srgbClr val="FFFFFF"/>
                </a:solidFill>
              </a:rPr>
              <a:t>vào</a:t>
            </a:r>
            <a:r>
              <a:rPr lang="en-US" sz="3200" dirty="0">
                <a:solidFill>
                  <a:srgbClr val="FFFFFF"/>
                </a:solidFill>
              </a:rPr>
              <a:t> web </a:t>
            </a:r>
            <a:r>
              <a:rPr lang="en-US" sz="3200" dirty="0" err="1">
                <a:solidFill>
                  <a:srgbClr val="FFFFFF"/>
                </a:solidFill>
              </a:rPr>
              <a:t>để</a:t>
            </a:r>
            <a:r>
              <a:rPr lang="en-US" sz="3200" dirty="0">
                <a:solidFill>
                  <a:srgbClr val="FFFFFF"/>
                </a:solidFill>
              </a:rPr>
              <a:t> </a:t>
            </a:r>
            <a:r>
              <a:rPr lang="en-US" sz="3200" dirty="0" err="1">
                <a:solidFill>
                  <a:srgbClr val="FFFFFF"/>
                </a:solidFill>
              </a:rPr>
              <a:t>thêm</a:t>
            </a:r>
            <a:r>
              <a:rPr lang="en-US" sz="3200" dirty="0">
                <a:solidFill>
                  <a:srgbClr val="FFFFFF"/>
                </a:solidFill>
              </a:rPr>
              <a:t> , </a:t>
            </a:r>
            <a:r>
              <a:rPr lang="en-US" sz="3200" dirty="0" err="1">
                <a:solidFill>
                  <a:srgbClr val="FFFFFF"/>
                </a:solidFill>
              </a:rPr>
              <a:t>sửa</a:t>
            </a:r>
            <a:r>
              <a:rPr lang="en-US" sz="3200" dirty="0">
                <a:solidFill>
                  <a:srgbClr val="FFFFFF"/>
                </a:solidFill>
              </a:rPr>
              <a:t>, </a:t>
            </a:r>
            <a:r>
              <a:rPr lang="en-US" sz="3200" dirty="0" err="1">
                <a:solidFill>
                  <a:srgbClr val="FFFFFF"/>
                </a:solidFill>
              </a:rPr>
              <a:t>xóa</a:t>
            </a:r>
            <a:r>
              <a:rPr lang="en-US" sz="3200" dirty="0">
                <a:solidFill>
                  <a:srgbClr val="FFFFFF"/>
                </a:solidFill>
              </a:rPr>
              <a:t> tin </a:t>
            </a:r>
            <a:r>
              <a:rPr lang="en-US" sz="3200" dirty="0" err="1">
                <a:solidFill>
                  <a:srgbClr val="FFFFFF"/>
                </a:solidFill>
              </a:rPr>
              <a:t>tức</a:t>
            </a:r>
            <a:r>
              <a:rPr lang="en-US" sz="3200" dirty="0">
                <a:solidFill>
                  <a:srgbClr val="FFFFFF"/>
                </a:solidFill>
              </a:rPr>
              <a:t> </a:t>
            </a:r>
            <a:r>
              <a:rPr lang="en-US" sz="3200" dirty="0" err="1">
                <a:solidFill>
                  <a:srgbClr val="FFFFFF"/>
                </a:solidFill>
              </a:rPr>
              <a:t>của</a:t>
            </a:r>
            <a:r>
              <a:rPr lang="en-US" sz="3200" dirty="0">
                <a:solidFill>
                  <a:srgbClr val="FFFFFF"/>
                </a:solidFill>
              </a:rPr>
              <a:t> web”</a:t>
            </a:r>
            <a:br>
              <a:rPr lang="en-US" sz="3200" dirty="0">
                <a:solidFill>
                  <a:srgbClr val="FFFFFF"/>
                </a:solidFill>
              </a:rPr>
            </a:br>
            <a:endParaRPr lang="en-US" sz="3200" dirty="0">
              <a:solidFill>
                <a:srgbClr val="FFFFFF"/>
              </a:solidFill>
            </a:endParaRPr>
          </a:p>
        </p:txBody>
      </p:sp>
      <p:grpSp>
        <p:nvGrpSpPr>
          <p:cNvPr id="84" name="Group 83">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85"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6"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7"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8"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9"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0"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4" name="TextBox 13">
            <a:extLst>
              <a:ext uri="{FF2B5EF4-FFF2-40B4-BE49-F238E27FC236}">
                <a16:creationId xmlns:a16="http://schemas.microsoft.com/office/drawing/2014/main" id="{1294203D-8126-5069-6AAB-505F9762C80A}"/>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457200">
              <a:spcBef>
                <a:spcPct val="20000"/>
              </a:spcBef>
              <a:spcAft>
                <a:spcPts val="600"/>
              </a:spcAft>
              <a:buClr>
                <a:schemeClr val="accent1">
                  <a:lumMod val="75000"/>
                </a:schemeClr>
              </a:buClr>
              <a:buSzPct val="145000"/>
            </a:pPr>
            <a:r>
              <a:rPr lang="en-US" sz="2000" b="1" dirty="0"/>
              <a:t>+ </a:t>
            </a:r>
            <a:r>
              <a:rPr lang="en-US" sz="2000" b="1" dirty="0" err="1"/>
              <a:t>Sự</a:t>
            </a:r>
            <a:r>
              <a:rPr lang="en-US" sz="2000" b="1" dirty="0"/>
              <a:t> </a:t>
            </a:r>
            <a:r>
              <a:rPr lang="en-US" sz="2000" b="1" dirty="0" err="1"/>
              <a:t>kiện</a:t>
            </a:r>
            <a:r>
              <a:rPr lang="en-US" sz="2000" b="1" dirty="0"/>
              <a:t> </a:t>
            </a:r>
            <a:r>
              <a:rPr lang="en-US" sz="2000" b="1" dirty="0" err="1"/>
              <a:t>chính</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Usecase</a:t>
            </a:r>
            <a:r>
              <a:rPr lang="en-US" sz="2000" dirty="0"/>
              <a:t> </a:t>
            </a:r>
            <a:r>
              <a:rPr lang="en-US" sz="2000" dirty="0" err="1"/>
              <a:t>này</a:t>
            </a:r>
            <a:r>
              <a:rPr lang="en-US" sz="2000" dirty="0"/>
              <a:t> </a:t>
            </a:r>
            <a:r>
              <a:rPr lang="en-US" sz="2000" dirty="0" err="1"/>
              <a:t>bắt</a:t>
            </a:r>
            <a:r>
              <a:rPr lang="en-US" sz="2000" dirty="0"/>
              <a:t> </a:t>
            </a:r>
            <a:r>
              <a:rPr lang="en-US" sz="2000" dirty="0" err="1"/>
              <a:t>đầu</a:t>
            </a:r>
            <a:r>
              <a:rPr lang="en-US" sz="2000" dirty="0"/>
              <a:t> </a:t>
            </a:r>
            <a:r>
              <a:rPr lang="en-US" sz="2000" dirty="0" err="1"/>
              <a:t>khi</a:t>
            </a:r>
            <a:r>
              <a:rPr lang="en-US" sz="2000" dirty="0"/>
              <a:t> </a:t>
            </a:r>
            <a:r>
              <a:rPr lang="en-US" sz="2000" dirty="0" err="1"/>
              <a:t>người</a:t>
            </a:r>
            <a:r>
              <a:rPr lang="en-US" sz="2000" dirty="0"/>
              <a:t> </a:t>
            </a:r>
            <a:r>
              <a:rPr lang="en-US" sz="2000" dirty="0" err="1"/>
              <a:t>quản</a:t>
            </a:r>
            <a:r>
              <a:rPr lang="en-US" sz="2000" dirty="0"/>
              <a:t> </a:t>
            </a:r>
            <a:r>
              <a:rPr lang="en-US" sz="2000" dirty="0" err="1"/>
              <a:t>lý</a:t>
            </a:r>
            <a:r>
              <a:rPr lang="en-US" sz="2000" dirty="0"/>
              <a:t> </a:t>
            </a:r>
            <a:r>
              <a:rPr lang="en-US" sz="2000" dirty="0" err="1"/>
              <a:t>chọn</a:t>
            </a:r>
            <a:r>
              <a:rPr lang="en-US" sz="2000" dirty="0"/>
              <a:t> </a:t>
            </a:r>
            <a:r>
              <a:rPr lang="en-US" sz="2000" dirty="0" err="1"/>
              <a:t>mục</a:t>
            </a:r>
            <a:r>
              <a:rPr lang="en-US" sz="2000" dirty="0"/>
              <a:t> </a:t>
            </a:r>
            <a:r>
              <a:rPr lang="en-US" sz="2000" dirty="0" err="1"/>
              <a:t>quản</a:t>
            </a:r>
            <a:r>
              <a:rPr lang="en-US" sz="2000" dirty="0"/>
              <a:t> </a:t>
            </a:r>
            <a:r>
              <a:rPr lang="en-US" sz="2000" dirty="0" err="1"/>
              <a:t>lý</a:t>
            </a:r>
            <a:r>
              <a:rPr lang="en-US" sz="2000" dirty="0"/>
              <a:t> tin </a:t>
            </a:r>
            <a:r>
              <a:rPr lang="en-US" sz="2000" dirty="0" err="1"/>
              <a:t>tức</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đưa</a:t>
            </a:r>
            <a:r>
              <a:rPr lang="en-US" sz="2000" dirty="0"/>
              <a:t> </a:t>
            </a:r>
            <a:r>
              <a:rPr lang="en-US" sz="2000" dirty="0" err="1"/>
              <a:t>ra</a:t>
            </a:r>
            <a:r>
              <a:rPr lang="en-US" sz="2000" dirty="0"/>
              <a:t>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gồm</a:t>
            </a:r>
            <a:r>
              <a:rPr lang="en-US" sz="2000" dirty="0"/>
              <a:t>: </a:t>
            </a:r>
            <a:r>
              <a:rPr lang="en-US" sz="2000" dirty="0" err="1"/>
              <a:t>Tên</a:t>
            </a:r>
            <a:r>
              <a:rPr lang="en-US" sz="2000" dirty="0"/>
              <a:t> tin </a:t>
            </a:r>
            <a:r>
              <a:rPr lang="en-US" sz="2000" dirty="0" err="1"/>
              <a:t>tức</a:t>
            </a:r>
            <a:r>
              <a:rPr lang="en-US" sz="2000" dirty="0"/>
              <a:t>; </a:t>
            </a:r>
            <a:r>
              <a:rPr lang="en-US" sz="2000" dirty="0" err="1"/>
              <a:t>Mã</a:t>
            </a:r>
            <a:r>
              <a:rPr lang="en-US" sz="2000" dirty="0"/>
              <a:t> tin; </a:t>
            </a:r>
            <a:r>
              <a:rPr lang="en-US" sz="2000" dirty="0" err="1"/>
              <a:t>Hình</a:t>
            </a:r>
            <a:r>
              <a:rPr lang="en-US" sz="2000" dirty="0"/>
              <a:t> </a:t>
            </a:r>
            <a:r>
              <a:rPr lang="en-US" sz="2000" dirty="0" err="1"/>
              <a:t>ảnh</a:t>
            </a:r>
            <a:r>
              <a:rPr lang="en-US" sz="2000" dirty="0"/>
              <a:t> ; </a:t>
            </a:r>
            <a:r>
              <a:rPr lang="en-US" sz="2000" dirty="0" err="1"/>
              <a:t>Nội</a:t>
            </a:r>
            <a:r>
              <a:rPr lang="en-US" sz="2000" dirty="0"/>
              <a:t> dung; </a:t>
            </a:r>
            <a:r>
              <a:rPr lang="en-US" sz="2000" dirty="0" err="1"/>
              <a:t>Tình</a:t>
            </a:r>
            <a:r>
              <a:rPr lang="en-US" sz="2000" dirty="0"/>
              <a:t> </a:t>
            </a:r>
            <a:r>
              <a:rPr lang="en-US" sz="2000" dirty="0" err="1"/>
              <a:t>trạng</a:t>
            </a:r>
            <a:endParaRPr lang="en-US" sz="2000" dirty="0"/>
          </a:p>
          <a:p>
            <a:pPr marL="342900" lvl="0" indent="-342900">
              <a:spcBef>
                <a:spcPct val="20000"/>
              </a:spcBef>
              <a:spcAft>
                <a:spcPts val="600"/>
              </a:spcAft>
              <a:buClr>
                <a:schemeClr val="accent1">
                  <a:lumMod val="75000"/>
                </a:schemeClr>
              </a:buClr>
              <a:buSzPct val="145000"/>
              <a:buFont typeface="Arial"/>
              <a:buChar char="•"/>
            </a:pPr>
            <a:r>
              <a:rPr lang="en-US" sz="2000" dirty="0" err="1"/>
              <a:t>Hệ</a:t>
            </a:r>
            <a:r>
              <a:rPr lang="en-US" sz="2000" dirty="0"/>
              <a:t> </a:t>
            </a:r>
            <a:r>
              <a:rPr lang="en-US" sz="2000" dirty="0" err="1"/>
              <a:t>thống</a:t>
            </a:r>
            <a:r>
              <a:rPr lang="en-US" sz="2000" dirty="0"/>
              <a:t> </a:t>
            </a:r>
            <a:r>
              <a:rPr lang="en-US" sz="2000" dirty="0" err="1"/>
              <a:t>kiểm</a:t>
            </a:r>
            <a:r>
              <a:rPr lang="en-US" sz="2000" dirty="0"/>
              <a:t> </a:t>
            </a:r>
            <a:r>
              <a:rPr lang="en-US" sz="2000" dirty="0" err="1"/>
              <a:t>tra</a:t>
            </a:r>
            <a:r>
              <a:rPr lang="en-US" sz="2000" dirty="0"/>
              <a:t> </a:t>
            </a:r>
            <a:r>
              <a:rPr lang="en-US" sz="2000" dirty="0" err="1"/>
              <a:t>thông</a:t>
            </a:r>
            <a:r>
              <a:rPr lang="en-US" sz="2000" dirty="0"/>
              <a:t> tin </a:t>
            </a:r>
            <a:r>
              <a:rPr lang="en-US" sz="2000" dirty="0" err="1"/>
              <a:t>lựa</a:t>
            </a:r>
            <a:r>
              <a:rPr lang="en-US" sz="2000" dirty="0"/>
              <a:t> </a:t>
            </a:r>
            <a:r>
              <a:rPr lang="en-US" sz="2000" dirty="0" err="1"/>
              <a:t>chọn</a:t>
            </a:r>
            <a:r>
              <a:rPr lang="en-US" sz="2000" dirty="0"/>
              <a:t> </a:t>
            </a:r>
            <a:r>
              <a:rPr lang="en-US" sz="2000" dirty="0" err="1"/>
              <a:t>và</a:t>
            </a:r>
            <a:r>
              <a:rPr lang="en-US" sz="2000" dirty="0"/>
              <a:t> </a:t>
            </a:r>
            <a:r>
              <a:rPr lang="en-US" sz="2000" dirty="0" err="1"/>
              <a:t>lưu</a:t>
            </a:r>
            <a:r>
              <a:rPr lang="en-US" sz="2000" dirty="0"/>
              <a:t> </a:t>
            </a:r>
            <a:r>
              <a:rPr lang="en-US" sz="2000" dirty="0" err="1"/>
              <a:t>vào</a:t>
            </a:r>
            <a:r>
              <a:rPr lang="en-US" sz="2000" dirty="0"/>
              <a:t> CSDL</a:t>
            </a:r>
          </a:p>
          <a:p>
            <a:pPr marL="457200">
              <a:spcBef>
                <a:spcPct val="20000"/>
              </a:spcBef>
              <a:spcAft>
                <a:spcPts val="600"/>
              </a:spcAft>
              <a:buClr>
                <a:schemeClr val="accent1">
                  <a:lumMod val="75000"/>
                </a:schemeClr>
              </a:buClr>
              <a:buSzPct val="145000"/>
            </a:pPr>
            <a:r>
              <a:rPr lang="en-US" sz="2000" b="1" dirty="0"/>
              <a:t>+ </a:t>
            </a:r>
            <a:r>
              <a:rPr lang="en-US" sz="2000" b="1" dirty="0" err="1"/>
              <a:t>Sự</a:t>
            </a:r>
            <a:r>
              <a:rPr lang="en-US" sz="2000" b="1" dirty="0"/>
              <a:t> </a:t>
            </a:r>
            <a:r>
              <a:rPr lang="en-US" sz="2000" b="1" dirty="0" err="1"/>
              <a:t>kiện</a:t>
            </a:r>
            <a:r>
              <a:rPr lang="en-US" sz="2000" b="1" dirty="0"/>
              <a:t> </a:t>
            </a:r>
            <a:r>
              <a:rPr lang="en-US" sz="2000" b="1" dirty="0" err="1"/>
              <a:t>khác</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a:t>Sau </a:t>
            </a:r>
            <a:r>
              <a:rPr lang="en-US" sz="2000" dirty="0" err="1"/>
              <a:t>khi</a:t>
            </a:r>
            <a:r>
              <a:rPr lang="en-US" sz="2000" dirty="0"/>
              <a:t> </a:t>
            </a:r>
            <a:r>
              <a:rPr lang="en-US" sz="2000" dirty="0" err="1"/>
              <a:t>thêm</a:t>
            </a:r>
            <a:r>
              <a:rPr lang="en-US" sz="2000" dirty="0"/>
              <a:t> </a:t>
            </a:r>
            <a:r>
              <a:rPr lang="en-US" sz="2000" dirty="0" err="1"/>
              <a:t>thành</a:t>
            </a:r>
            <a:r>
              <a:rPr lang="en-US" sz="2000" dirty="0"/>
              <a:t> </a:t>
            </a:r>
            <a:r>
              <a:rPr lang="en-US" sz="2000" dirty="0" err="1"/>
              <a:t>công</a:t>
            </a:r>
            <a:r>
              <a:rPr lang="en-US" sz="2000" dirty="0"/>
              <a:t> </a:t>
            </a:r>
            <a:r>
              <a:rPr lang="en-US" sz="2000" dirty="0" err="1"/>
              <a:t>thì</a:t>
            </a:r>
            <a:r>
              <a:rPr lang="en-US" sz="2000" dirty="0"/>
              <a:t> ta </a:t>
            </a:r>
            <a:r>
              <a:rPr lang="en-US" sz="2000" dirty="0" err="1"/>
              <a:t>bấn</a:t>
            </a:r>
            <a:r>
              <a:rPr lang="en-US" sz="2000" dirty="0"/>
              <a:t> </a:t>
            </a:r>
            <a:r>
              <a:rPr lang="en-US" sz="2000" dirty="0" err="1"/>
              <a:t>vào</a:t>
            </a:r>
            <a:r>
              <a:rPr lang="en-US" sz="2000" dirty="0"/>
              <a:t> </a:t>
            </a:r>
            <a:r>
              <a:rPr lang="en-US" sz="2000" dirty="0" err="1"/>
              <a:t>mục</a:t>
            </a:r>
            <a:r>
              <a:rPr lang="en-US" sz="2000" dirty="0"/>
              <a:t> </a:t>
            </a:r>
            <a:r>
              <a:rPr lang="en-US" sz="2000" dirty="0" err="1"/>
              <a:t>liệt</a:t>
            </a:r>
            <a:r>
              <a:rPr lang="en-US" sz="2000" dirty="0"/>
              <a:t> </a:t>
            </a:r>
            <a:r>
              <a:rPr lang="en-US" sz="2000" dirty="0" err="1"/>
              <a:t>kê</a:t>
            </a:r>
            <a:r>
              <a:rPr lang="en-US" sz="2000" dirty="0"/>
              <a:t> tin </a:t>
            </a:r>
            <a:r>
              <a:rPr lang="en-US" sz="2000" dirty="0" err="1"/>
              <a:t>tức</a:t>
            </a:r>
            <a:r>
              <a:rPr lang="en-US" sz="2000" dirty="0"/>
              <a:t> </a:t>
            </a:r>
            <a:r>
              <a:rPr lang="en-US" sz="2000" dirty="0" err="1"/>
              <a:t>để</a:t>
            </a:r>
            <a:r>
              <a:rPr lang="en-US" sz="2000" dirty="0"/>
              <a:t> </a:t>
            </a:r>
            <a:r>
              <a:rPr lang="en-US" sz="2000" dirty="0" err="1"/>
              <a:t>xem</a:t>
            </a:r>
            <a:r>
              <a:rPr lang="en-US" sz="2000" dirty="0"/>
              <a:t> </a:t>
            </a:r>
            <a:r>
              <a:rPr lang="en-US" sz="2000" dirty="0" err="1"/>
              <a:t>lại</a:t>
            </a:r>
            <a:r>
              <a:rPr lang="en-US" sz="2000" dirty="0"/>
              <a:t> </a:t>
            </a:r>
            <a:r>
              <a:rPr lang="en-US" sz="2000" dirty="0" err="1"/>
              <a:t>thông</a:t>
            </a:r>
            <a:r>
              <a:rPr lang="en-US" sz="2000" dirty="0"/>
              <a:t> tin ta </a:t>
            </a:r>
            <a:r>
              <a:rPr lang="en-US" sz="2000" dirty="0" err="1"/>
              <a:t>vừa</a:t>
            </a:r>
            <a:r>
              <a:rPr lang="en-US" sz="2000" dirty="0"/>
              <a:t> </a:t>
            </a:r>
            <a:r>
              <a:rPr lang="en-US" sz="2000" dirty="0" err="1"/>
              <a:t>thêm</a:t>
            </a:r>
            <a:r>
              <a:rPr lang="en-US" sz="2000" dirty="0"/>
              <a:t>.</a:t>
            </a:r>
          </a:p>
          <a:p>
            <a:pPr marL="342900" lvl="0" indent="-342900">
              <a:spcBef>
                <a:spcPct val="20000"/>
              </a:spcBef>
              <a:spcAft>
                <a:spcPts val="600"/>
              </a:spcAft>
              <a:buClr>
                <a:schemeClr val="accent1">
                  <a:lumMod val="75000"/>
                </a:schemeClr>
              </a:buClr>
              <a:buSzPct val="145000"/>
              <a:buFont typeface="Arial"/>
              <a:buChar char="•"/>
            </a:pPr>
            <a:r>
              <a:rPr lang="en-US" sz="2000" dirty="0"/>
              <a:t>Ta </a:t>
            </a:r>
            <a:r>
              <a:rPr lang="en-US" sz="2000" dirty="0" err="1"/>
              <a:t>có</a:t>
            </a:r>
            <a:r>
              <a:rPr lang="en-US" sz="2000" dirty="0"/>
              <a:t> </a:t>
            </a:r>
            <a:r>
              <a:rPr lang="en-US" sz="2000" dirty="0" err="1"/>
              <a:t>thể</a:t>
            </a:r>
            <a:r>
              <a:rPr lang="en-US" sz="2000" dirty="0"/>
              <a:t> </a:t>
            </a:r>
            <a:r>
              <a:rPr lang="en-US" sz="2000" dirty="0" err="1"/>
              <a:t>sửa</a:t>
            </a:r>
            <a:r>
              <a:rPr lang="en-US" sz="2000" dirty="0"/>
              <a:t>, </a:t>
            </a:r>
            <a:r>
              <a:rPr lang="en-US" sz="2000" dirty="0" err="1"/>
              <a:t>xóa</a:t>
            </a:r>
            <a:r>
              <a:rPr lang="en-US" sz="2000" dirty="0"/>
              <a:t> </a:t>
            </a:r>
            <a:r>
              <a:rPr lang="en-US" sz="2000" dirty="0" err="1"/>
              <a:t>thông</a:t>
            </a:r>
            <a:r>
              <a:rPr lang="en-US" sz="2000" dirty="0"/>
              <a:t> tin </a:t>
            </a:r>
            <a:r>
              <a:rPr lang="en-US" sz="2000" dirty="0" err="1"/>
              <a:t>nếu</a:t>
            </a:r>
            <a:r>
              <a:rPr lang="en-US" sz="2000" dirty="0"/>
              <a:t> </a:t>
            </a:r>
            <a:r>
              <a:rPr lang="en-US" sz="2000" dirty="0" err="1"/>
              <a:t>chưa</a:t>
            </a:r>
            <a:r>
              <a:rPr lang="en-US" sz="2000" dirty="0"/>
              <a:t> </a:t>
            </a:r>
            <a:r>
              <a:rPr lang="en-US" sz="2000" dirty="0" err="1"/>
              <a:t>thấy</a:t>
            </a:r>
            <a:r>
              <a:rPr lang="en-US" sz="2000" dirty="0"/>
              <a:t> </a:t>
            </a:r>
            <a:r>
              <a:rPr lang="en-US" sz="2000" dirty="0" err="1"/>
              <a:t>thông</a:t>
            </a:r>
            <a:r>
              <a:rPr lang="en-US" sz="2000" dirty="0"/>
              <a:t> tin </a:t>
            </a:r>
            <a:r>
              <a:rPr lang="en-US" sz="2000" dirty="0" err="1"/>
              <a:t>phù</a:t>
            </a:r>
            <a:r>
              <a:rPr lang="en-US" sz="2000" dirty="0"/>
              <a:t> </a:t>
            </a:r>
            <a:r>
              <a:rPr lang="en-US" sz="2000" dirty="0" err="1"/>
              <a:t>hợp</a:t>
            </a:r>
            <a:r>
              <a:rPr lang="en-US" sz="2000" dirty="0"/>
              <a:t> </a:t>
            </a:r>
            <a:r>
              <a:rPr lang="en-US" sz="2000" dirty="0" err="1"/>
              <a:t>yêu</a:t>
            </a:r>
            <a:r>
              <a:rPr lang="en-US" sz="2000" dirty="0"/>
              <a:t> </a:t>
            </a:r>
            <a:r>
              <a:rPr lang="en-US" sz="2000" dirty="0" err="1"/>
              <a:t>cầu</a:t>
            </a:r>
            <a:r>
              <a:rPr lang="en-US" sz="2000" dirty="0"/>
              <a:t>.</a:t>
            </a:r>
          </a:p>
        </p:txBody>
      </p:sp>
    </p:spTree>
    <p:extLst>
      <p:ext uri="{BB962C8B-B14F-4D97-AF65-F5344CB8AC3E}">
        <p14:creationId xmlns:p14="http://schemas.microsoft.com/office/powerpoint/2010/main" val="24544264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0184D6A-3D8B-104B-F900-A1AAF34F2CA9}"/>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lnSpc>
                <a:spcPct val="90000"/>
              </a:lnSpc>
            </a:pPr>
            <a:r>
              <a:rPr lang="en-US" sz="5100" b="1" baseline="0" dirty="0" err="1"/>
              <a:t>Usecase</a:t>
            </a:r>
            <a:r>
              <a:rPr lang="en-US" sz="5100" b="1" baseline="0" dirty="0"/>
              <a:t> CUSTOMER MANAGEMENT</a:t>
            </a:r>
            <a:endParaRPr lang="en-US" sz="5100" dirty="0"/>
          </a:p>
        </p:txBody>
      </p:sp>
      <p:sp>
        <p:nvSpPr>
          <p:cNvPr id="3" name="Text Placeholder 2">
            <a:extLst>
              <a:ext uri="{FF2B5EF4-FFF2-40B4-BE49-F238E27FC236}">
                <a16:creationId xmlns:a16="http://schemas.microsoft.com/office/drawing/2014/main" id="{498CE9D7-2A2D-C236-156C-A5486DE74EDD}"/>
              </a:ext>
            </a:extLst>
          </p:cNvPr>
          <p:cNvSpPr>
            <a:spLocks noGrp="1"/>
          </p:cNvSpPr>
          <p:nvPr>
            <p:ph type="body" sz="quarter" idx="13"/>
          </p:nvPr>
        </p:nvSpPr>
        <p:spPr>
          <a:xfrm>
            <a:off x="3151575" y="3996267"/>
            <a:ext cx="4080514" cy="1139151"/>
          </a:xfrm>
        </p:spPr>
        <p:txBody>
          <a:bodyPr vert="horz" lIns="91440" tIns="45720" rIns="91440" bIns="45720" rtlCol="0" anchor="t">
            <a:normAutofit/>
          </a:bodyPr>
          <a:lstStyle/>
          <a:p>
            <a:pPr algn="r"/>
            <a:r>
              <a:rPr lang="en-US" sz="2100" b="1" baseline="0" dirty="0"/>
              <a:t>+ </a:t>
            </a:r>
            <a:r>
              <a:rPr lang="en-US" sz="2100" b="1" baseline="0" dirty="0" err="1"/>
              <a:t>usecase</a:t>
            </a:r>
            <a:r>
              <a:rPr lang="en-US" sz="2100" b="1" baseline="0" dirty="0"/>
              <a:t> </a:t>
            </a:r>
            <a:r>
              <a:rPr lang="en-US" sz="2100" b="1" baseline="0" dirty="0" err="1"/>
              <a:t>quản</a:t>
            </a:r>
            <a:r>
              <a:rPr lang="en-US" sz="2100" b="1" baseline="0" dirty="0"/>
              <a:t> </a:t>
            </a:r>
            <a:r>
              <a:rPr lang="en-US" sz="2100" b="1" baseline="0" dirty="0" err="1"/>
              <a:t>lý</a:t>
            </a:r>
            <a:r>
              <a:rPr lang="en-US" sz="2100" b="1" baseline="0" dirty="0"/>
              <a:t> </a:t>
            </a:r>
            <a:r>
              <a:rPr lang="en-US" sz="2100" b="1" baseline="0" dirty="0" err="1"/>
              <a:t>khách</a:t>
            </a:r>
            <a:r>
              <a:rPr lang="en-US" sz="2100" b="1" baseline="0" dirty="0"/>
              <a:t> </a:t>
            </a:r>
            <a:r>
              <a:rPr lang="en-US" sz="2100" b="1" baseline="0" dirty="0" err="1"/>
              <a:t>hàng</a:t>
            </a:r>
            <a:br>
              <a:rPr lang="en-US" sz="2100" b="1" baseline="0" dirty="0"/>
            </a:br>
            <a:r>
              <a:rPr lang="en-US" sz="2100" b="1" baseline="0" dirty="0"/>
              <a:t>+ </a:t>
            </a:r>
            <a:r>
              <a:rPr lang="en-US" sz="2100" b="1" baseline="0" dirty="0" err="1"/>
              <a:t>usecase</a:t>
            </a:r>
            <a:r>
              <a:rPr lang="en-US" sz="2100" b="1" baseline="0" dirty="0"/>
              <a:t> </a:t>
            </a:r>
            <a:r>
              <a:rPr lang="en-US" sz="2100" b="1" baseline="0" dirty="0" err="1"/>
              <a:t>lưu</a:t>
            </a:r>
            <a:r>
              <a:rPr lang="en-US" sz="2100" b="1" baseline="0" dirty="0"/>
              <a:t> </a:t>
            </a:r>
            <a:r>
              <a:rPr lang="en-US" sz="2100" b="1" baseline="0" dirty="0" err="1"/>
              <a:t>hóa</a:t>
            </a:r>
            <a:r>
              <a:rPr lang="en-US" sz="2100" b="1" baseline="0" dirty="0"/>
              <a:t> </a:t>
            </a:r>
            <a:r>
              <a:rPr lang="en-US" sz="2100" b="1" baseline="0" dirty="0" err="1"/>
              <a:t>đơn</a:t>
            </a:r>
            <a:endParaRPr lang="en-US" sz="2100" dirty="0"/>
          </a:p>
        </p:txBody>
      </p:sp>
      <p:sp>
        <p:nvSpPr>
          <p:cNvPr id="18"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a:extLst>
              <a:ext uri="{FF2B5EF4-FFF2-40B4-BE49-F238E27FC236}">
                <a16:creationId xmlns:a16="http://schemas.microsoft.com/office/drawing/2014/main" id="{83D0ADBF-A545-D89F-CEE8-239C46117C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3801" y="1614524"/>
            <a:ext cx="3341190" cy="3341190"/>
          </a:xfrm>
          <a:prstGeom prst="rect">
            <a:avLst/>
          </a:prstGeom>
        </p:spPr>
      </p:pic>
    </p:spTree>
    <p:extLst>
      <p:ext uri="{BB962C8B-B14F-4D97-AF65-F5344CB8AC3E}">
        <p14:creationId xmlns:p14="http://schemas.microsoft.com/office/powerpoint/2010/main" val="42325268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6"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8"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9"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53" name="Rectangle 52">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9C6E69-4157-B8CB-1C81-B9B47A111CB3}"/>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lnSpc>
                <a:spcPct val="90000"/>
              </a:lnSpc>
            </a:pPr>
            <a:r>
              <a:rPr lang="en-US" sz="2700" b="1">
                <a:solidFill>
                  <a:srgbClr val="FFFFFF"/>
                </a:solidFill>
              </a:rPr>
              <a:t>Usecase QUẢN LÝ KHÁCH HÀNG</a:t>
            </a:r>
            <a:br>
              <a:rPr lang="en-US" sz="2700">
                <a:solidFill>
                  <a:srgbClr val="FFFFFF"/>
                </a:solidFill>
              </a:rPr>
            </a:br>
            <a:r>
              <a:rPr lang="en-US" sz="2700">
                <a:solidFill>
                  <a:srgbClr val="FFFFFF"/>
                </a:solidFill>
              </a:rPr>
              <a:t>“Usecase mô tả người quản lý ghi nhận lại thông tin về đơn hàng và các thông tin cần thiết về khách hàng khi khách hàng đã đặt hàng của shop”</a:t>
            </a:r>
            <a:br>
              <a:rPr lang="en-US" sz="2700">
                <a:solidFill>
                  <a:srgbClr val="FFFFFF"/>
                </a:solidFill>
              </a:rPr>
            </a:br>
            <a:endParaRPr lang="en-US" sz="2700">
              <a:solidFill>
                <a:srgbClr val="FFFFFF"/>
              </a:solidFill>
            </a:endParaRPr>
          </a:p>
        </p:txBody>
      </p:sp>
      <p:grpSp>
        <p:nvGrpSpPr>
          <p:cNvPr id="57" name="Group 56">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8"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9"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0"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1"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2"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3"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3" name="TextBox 12">
            <a:extLst>
              <a:ext uri="{FF2B5EF4-FFF2-40B4-BE49-F238E27FC236}">
                <a16:creationId xmlns:a16="http://schemas.microsoft.com/office/drawing/2014/main" id="{F9F5C5A3-C4D5-3E6D-98AE-F9C0671CDE94}"/>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342900" lvl="0" indent="-342900">
              <a:spcBef>
                <a:spcPct val="20000"/>
              </a:spcBef>
              <a:spcAft>
                <a:spcPts val="600"/>
              </a:spcAft>
              <a:buClr>
                <a:schemeClr val="accent1">
                  <a:lumMod val="75000"/>
                </a:schemeClr>
              </a:buClr>
              <a:buSzPct val="145000"/>
              <a:buFont typeface="Arial"/>
              <a:buChar char="•"/>
            </a:pPr>
            <a:r>
              <a:rPr lang="en-US" sz="2000" dirty="0" err="1"/>
              <a:t>Dòng</a:t>
            </a:r>
            <a:r>
              <a:rPr lang="en-US" sz="2000" dirty="0"/>
              <a:t> </a:t>
            </a:r>
            <a:r>
              <a:rPr lang="en-US" sz="2000" dirty="0" err="1"/>
              <a:t>sự</a:t>
            </a:r>
            <a:r>
              <a:rPr lang="en-US" sz="2000" dirty="0"/>
              <a:t> </a:t>
            </a:r>
            <a:r>
              <a:rPr lang="en-US" sz="2000" dirty="0" err="1"/>
              <a:t>kiện</a:t>
            </a:r>
            <a:r>
              <a:rPr lang="en-US" sz="2000" dirty="0"/>
              <a:t>: </a:t>
            </a:r>
            <a:r>
              <a:rPr lang="en-US" sz="2000" dirty="0" err="1"/>
              <a:t>Usecase</a:t>
            </a:r>
            <a:r>
              <a:rPr lang="en-US" sz="2000" dirty="0"/>
              <a:t> </a:t>
            </a:r>
            <a:r>
              <a:rPr lang="en-US" sz="2000" dirty="0" err="1"/>
              <a:t>bắt</a:t>
            </a:r>
            <a:r>
              <a:rPr lang="en-US" sz="2000" dirty="0"/>
              <a:t> </a:t>
            </a:r>
            <a:r>
              <a:rPr lang="en-US" sz="2000" dirty="0" err="1"/>
              <a:t>đầu</a:t>
            </a:r>
            <a:r>
              <a:rPr lang="en-US" sz="2000" dirty="0"/>
              <a:t> </a:t>
            </a:r>
            <a:r>
              <a:rPr lang="en-US" sz="2000" dirty="0" err="1"/>
              <a:t>khi</a:t>
            </a:r>
            <a:r>
              <a:rPr lang="en-US" sz="2000" dirty="0"/>
              <a:t> </a:t>
            </a:r>
            <a:r>
              <a:rPr lang="en-US" sz="2000" dirty="0" err="1"/>
              <a:t>khách</a:t>
            </a:r>
            <a:r>
              <a:rPr lang="en-US" sz="2000" dirty="0"/>
              <a:t> </a:t>
            </a:r>
            <a:r>
              <a:rPr lang="en-US" sz="2000" dirty="0" err="1"/>
              <a:t>hàng</a:t>
            </a:r>
            <a:r>
              <a:rPr lang="en-US" sz="2000" dirty="0"/>
              <a:t> </a:t>
            </a:r>
            <a:r>
              <a:rPr lang="en-US" sz="2000" dirty="0" err="1"/>
              <a:t>đã</a:t>
            </a:r>
            <a:r>
              <a:rPr lang="en-US" sz="2000" dirty="0"/>
              <a:t> </a:t>
            </a:r>
            <a:r>
              <a:rPr lang="en-US" sz="2000" dirty="0" err="1"/>
              <a:t>đặt</a:t>
            </a:r>
            <a:r>
              <a:rPr lang="en-US" sz="2000" dirty="0"/>
              <a:t> </a:t>
            </a:r>
            <a:r>
              <a:rPr lang="en-US" sz="2000" dirty="0" err="1"/>
              <a:t>mua</a:t>
            </a:r>
            <a:r>
              <a:rPr lang="en-US" sz="2000" dirty="0"/>
              <a:t> </a:t>
            </a:r>
            <a:r>
              <a:rPr lang="en-US" sz="2000" dirty="0" err="1"/>
              <a:t>hàng</a:t>
            </a:r>
            <a:r>
              <a:rPr lang="en-US" sz="2000" dirty="0"/>
              <a:t> </a:t>
            </a:r>
            <a:r>
              <a:rPr lang="en-US" sz="2000" dirty="0" err="1"/>
              <a:t>lúc</a:t>
            </a:r>
            <a:r>
              <a:rPr lang="en-US" sz="2000" dirty="0"/>
              <a:t> </a:t>
            </a:r>
            <a:r>
              <a:rPr lang="en-US" sz="2000" dirty="0" err="1"/>
              <a:t>này</a:t>
            </a:r>
            <a:r>
              <a:rPr lang="en-US" sz="2000" dirty="0"/>
              <a:t> </a:t>
            </a:r>
            <a:r>
              <a:rPr lang="en-US" sz="2000" dirty="0" err="1"/>
              <a:t>quản</a:t>
            </a:r>
            <a:r>
              <a:rPr lang="en-US" sz="2000" dirty="0"/>
              <a:t> </a:t>
            </a:r>
            <a:r>
              <a:rPr lang="en-US" sz="2000" dirty="0" err="1"/>
              <a:t>lý</a:t>
            </a:r>
            <a:r>
              <a:rPr lang="en-US" sz="2000" dirty="0"/>
              <a:t> </a:t>
            </a:r>
            <a:r>
              <a:rPr lang="en-US" sz="2000" dirty="0" err="1"/>
              <a:t>sẽ</a:t>
            </a:r>
            <a:r>
              <a:rPr lang="en-US" sz="2000" dirty="0"/>
              <a:t> </a:t>
            </a:r>
            <a:r>
              <a:rPr lang="en-US" sz="2000" dirty="0" err="1"/>
              <a:t>tạo</a:t>
            </a:r>
            <a:r>
              <a:rPr lang="en-US" sz="2000" dirty="0"/>
              <a:t> </a:t>
            </a:r>
            <a:r>
              <a:rPr lang="en-US" sz="2000" dirty="0" err="1"/>
              <a:t>phiếu</a:t>
            </a:r>
            <a:r>
              <a:rPr lang="en-US" sz="2000" dirty="0"/>
              <a:t> </a:t>
            </a:r>
            <a:r>
              <a:rPr lang="en-US" sz="2000" dirty="0" err="1"/>
              <a:t>mua</a:t>
            </a:r>
            <a:r>
              <a:rPr lang="en-US" sz="2000" dirty="0"/>
              <a:t> </a:t>
            </a:r>
            <a:r>
              <a:rPr lang="en-US" sz="2000" dirty="0" err="1"/>
              <a:t>hàng</a:t>
            </a:r>
            <a:r>
              <a:rPr lang="en-US" sz="2000" dirty="0"/>
              <a:t> </a:t>
            </a:r>
            <a:r>
              <a:rPr lang="en-US" sz="2000" dirty="0" err="1"/>
              <a:t>hiện</a:t>
            </a:r>
            <a:r>
              <a:rPr lang="en-US" sz="2000" dirty="0"/>
              <a:t> </a:t>
            </a:r>
            <a:r>
              <a:rPr lang="en-US" sz="2000" dirty="0" err="1"/>
              <a:t>ra</a:t>
            </a:r>
            <a:r>
              <a:rPr lang="en-US" sz="2000" dirty="0"/>
              <a:t> </a:t>
            </a:r>
            <a:r>
              <a:rPr lang="en-US" sz="2000" dirty="0" err="1"/>
              <a:t>giá</a:t>
            </a:r>
            <a:r>
              <a:rPr lang="en-US" sz="2000" dirty="0"/>
              <a:t> </a:t>
            </a:r>
            <a:r>
              <a:rPr lang="en-US" sz="2000" dirty="0" err="1"/>
              <a:t>để</a:t>
            </a:r>
            <a:r>
              <a:rPr lang="en-US" sz="2000" dirty="0"/>
              <a:t> </a:t>
            </a:r>
            <a:r>
              <a:rPr lang="en-US" sz="2000" dirty="0" err="1"/>
              <a:t>khách</a:t>
            </a:r>
            <a:r>
              <a:rPr lang="en-US" sz="2000" dirty="0"/>
              <a:t> </a:t>
            </a:r>
            <a:r>
              <a:rPr lang="en-US" sz="2000" dirty="0" err="1"/>
              <a:t>hàng</a:t>
            </a:r>
            <a:r>
              <a:rPr lang="en-US" sz="2000" dirty="0"/>
              <a:t> </a:t>
            </a:r>
            <a:r>
              <a:rPr lang="en-US" sz="2000" dirty="0" err="1"/>
              <a:t>thanh</a:t>
            </a:r>
            <a:r>
              <a:rPr lang="en-US" sz="2000" dirty="0"/>
              <a:t> </a:t>
            </a:r>
            <a:r>
              <a:rPr lang="en-US" sz="2000" dirty="0" err="1"/>
              <a:t>toán</a:t>
            </a:r>
            <a:r>
              <a:rPr lang="en-US" sz="2000" dirty="0"/>
              <a:t> </a:t>
            </a:r>
            <a:r>
              <a:rPr lang="en-US" sz="2000" dirty="0" err="1"/>
              <a:t>hóa</a:t>
            </a:r>
            <a:r>
              <a:rPr lang="en-US" sz="2000" dirty="0"/>
              <a:t> </a:t>
            </a:r>
            <a:r>
              <a:rPr lang="en-US" sz="2000" dirty="0" err="1"/>
              <a:t>đơn</a:t>
            </a:r>
            <a:r>
              <a:rPr lang="en-US" sz="2000" dirty="0"/>
              <a:t>.</a:t>
            </a:r>
          </a:p>
        </p:txBody>
      </p:sp>
    </p:spTree>
    <p:extLst>
      <p:ext uri="{BB962C8B-B14F-4D97-AF65-F5344CB8AC3E}">
        <p14:creationId xmlns:p14="http://schemas.microsoft.com/office/powerpoint/2010/main" val="42138318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6"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7"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8"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9"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0"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1"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53" name="Rectangle 52">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E3B4590-F23E-2AB7-A5E1-084504B2472A}"/>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lnSpc>
                <a:spcPct val="90000"/>
              </a:lnSpc>
            </a:pPr>
            <a:r>
              <a:rPr lang="en-US" sz="3200" b="1">
                <a:solidFill>
                  <a:srgbClr val="FFFFFF"/>
                </a:solidFill>
              </a:rPr>
              <a:t>Usecase lưu hóa đơn</a:t>
            </a:r>
            <a:br>
              <a:rPr lang="en-US" sz="3200">
                <a:solidFill>
                  <a:srgbClr val="FFFFFF"/>
                </a:solidFill>
              </a:rPr>
            </a:br>
            <a:r>
              <a:rPr lang="en-US" sz="3200">
                <a:solidFill>
                  <a:srgbClr val="FFFFFF"/>
                </a:solidFill>
              </a:rPr>
              <a:t>“Usecase mô tả việc quản lý in hóa đơn thanh toán và lưu hóa đơn vào cơ sơ dữ liệu của khách hàng”</a:t>
            </a:r>
            <a:br>
              <a:rPr lang="en-US" sz="3200">
                <a:solidFill>
                  <a:srgbClr val="FFFFFF"/>
                </a:solidFill>
              </a:rPr>
            </a:br>
            <a:endParaRPr lang="en-US" sz="3200">
              <a:solidFill>
                <a:srgbClr val="FFFFFF"/>
              </a:solidFill>
            </a:endParaRPr>
          </a:p>
        </p:txBody>
      </p:sp>
      <p:grpSp>
        <p:nvGrpSpPr>
          <p:cNvPr id="57" name="Group 56">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8"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9"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0"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1"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2"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3"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3" name="TextBox 12">
            <a:extLst>
              <a:ext uri="{FF2B5EF4-FFF2-40B4-BE49-F238E27FC236}">
                <a16:creationId xmlns:a16="http://schemas.microsoft.com/office/drawing/2014/main" id="{89F92DDB-3641-AD98-9195-F3353BA512B8}"/>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marL="457200">
              <a:spcBef>
                <a:spcPct val="20000"/>
              </a:spcBef>
              <a:spcAft>
                <a:spcPts val="600"/>
              </a:spcAft>
              <a:buClr>
                <a:schemeClr val="accent1">
                  <a:lumMod val="75000"/>
                </a:schemeClr>
              </a:buClr>
              <a:buSzPct val="145000"/>
              <a:buFont typeface="Arial"/>
              <a:buChar char="•"/>
            </a:pPr>
            <a:r>
              <a:rPr lang="en-US" sz="2000" dirty="0" err="1"/>
              <a:t>Dòng</a:t>
            </a:r>
            <a:r>
              <a:rPr lang="en-US" sz="2000" dirty="0"/>
              <a:t> </a:t>
            </a:r>
            <a:r>
              <a:rPr lang="en-US" sz="2000" dirty="0" err="1"/>
              <a:t>sự</a:t>
            </a:r>
            <a:r>
              <a:rPr lang="en-US" sz="2000" dirty="0"/>
              <a:t> </a:t>
            </a:r>
            <a:r>
              <a:rPr lang="en-US" sz="2000" dirty="0" err="1"/>
              <a:t>kiện</a:t>
            </a:r>
            <a:r>
              <a:rPr lang="en-US" sz="2000" dirty="0"/>
              <a:t> </a:t>
            </a:r>
            <a:r>
              <a:rPr lang="en-US" sz="2000" dirty="0" err="1"/>
              <a:t>chính</a:t>
            </a:r>
            <a:r>
              <a:rPr lang="en-US" sz="2000" dirty="0"/>
              <a:t>: </a:t>
            </a:r>
            <a:r>
              <a:rPr lang="en-US" sz="2000" dirty="0" err="1"/>
              <a:t>khi</a:t>
            </a:r>
            <a:r>
              <a:rPr lang="en-US" sz="2000" dirty="0"/>
              <a:t> </a:t>
            </a:r>
            <a:r>
              <a:rPr lang="en-US" sz="2000" dirty="0" err="1"/>
              <a:t>khách</a:t>
            </a:r>
            <a:r>
              <a:rPr lang="en-US" sz="2000" dirty="0"/>
              <a:t> </a:t>
            </a:r>
            <a:r>
              <a:rPr lang="en-US" sz="2000" dirty="0" err="1"/>
              <a:t>hàng</a:t>
            </a:r>
            <a:r>
              <a:rPr lang="en-US" sz="2000" dirty="0"/>
              <a:t> </a:t>
            </a:r>
            <a:r>
              <a:rPr lang="en-US" sz="2000" dirty="0" err="1"/>
              <a:t>yêu</a:t>
            </a:r>
            <a:r>
              <a:rPr lang="en-US" sz="2000" dirty="0"/>
              <a:t> </a:t>
            </a:r>
            <a:r>
              <a:rPr lang="en-US" sz="2000" dirty="0" err="1"/>
              <a:t>cầu</a:t>
            </a:r>
            <a:r>
              <a:rPr lang="en-US" sz="2000" dirty="0"/>
              <a:t> </a:t>
            </a:r>
            <a:r>
              <a:rPr lang="en-US" sz="2000" dirty="0" err="1"/>
              <a:t>thanh</a:t>
            </a:r>
            <a:r>
              <a:rPr lang="en-US" sz="2000" dirty="0"/>
              <a:t> </a:t>
            </a:r>
            <a:r>
              <a:rPr lang="en-US" sz="2000" dirty="0" err="1"/>
              <a:t>toán</a:t>
            </a:r>
            <a:r>
              <a:rPr lang="en-US" sz="2000" dirty="0"/>
              <a:t>,  </a:t>
            </a:r>
            <a:r>
              <a:rPr lang="en-US" sz="2000" dirty="0" err="1"/>
              <a:t>quản</a:t>
            </a:r>
            <a:r>
              <a:rPr lang="en-US" sz="2000" dirty="0"/>
              <a:t> </a:t>
            </a:r>
            <a:r>
              <a:rPr lang="en-US" sz="2000" dirty="0" err="1"/>
              <a:t>lý</a:t>
            </a:r>
            <a:r>
              <a:rPr lang="en-US" sz="2000" dirty="0"/>
              <a:t> </a:t>
            </a:r>
            <a:r>
              <a:rPr lang="en-US" sz="2000" dirty="0" err="1"/>
              <a:t>sẽ</a:t>
            </a:r>
            <a:r>
              <a:rPr lang="en-US" sz="2000" dirty="0"/>
              <a:t> in </a:t>
            </a:r>
            <a:r>
              <a:rPr lang="en-US" sz="2000" dirty="0" err="1"/>
              <a:t>hóa</a:t>
            </a:r>
            <a:r>
              <a:rPr lang="en-US" sz="2000" dirty="0"/>
              <a:t> </a:t>
            </a:r>
            <a:r>
              <a:rPr lang="en-US" sz="2000" dirty="0" err="1"/>
              <a:t>đơn</a:t>
            </a:r>
            <a:r>
              <a:rPr lang="en-US" sz="2000" dirty="0"/>
              <a:t> </a:t>
            </a:r>
            <a:r>
              <a:rPr lang="en-US" sz="2000" dirty="0" err="1"/>
              <a:t>hiện</a:t>
            </a:r>
            <a:r>
              <a:rPr lang="en-US" sz="2000" dirty="0"/>
              <a:t> </a:t>
            </a:r>
            <a:r>
              <a:rPr lang="en-US" sz="2000" dirty="0" err="1"/>
              <a:t>có</a:t>
            </a:r>
            <a:r>
              <a:rPr lang="en-US" sz="2000" dirty="0"/>
              <a:t> </a:t>
            </a:r>
            <a:r>
              <a:rPr lang="en-US" sz="2000" dirty="0" err="1"/>
              <a:t>đưa</a:t>
            </a:r>
            <a:r>
              <a:rPr lang="en-US" sz="2000" dirty="0"/>
              <a:t> </a:t>
            </a:r>
            <a:r>
              <a:rPr lang="en-US" sz="2000" dirty="0" err="1"/>
              <a:t>tới</a:t>
            </a:r>
            <a:r>
              <a:rPr lang="en-US" sz="2000" dirty="0"/>
              <a:t> </a:t>
            </a:r>
            <a:r>
              <a:rPr lang="en-US" sz="2000" dirty="0" err="1"/>
              <a:t>khách</a:t>
            </a:r>
            <a:r>
              <a:rPr lang="en-US" sz="2000" dirty="0"/>
              <a:t> </a:t>
            </a:r>
            <a:r>
              <a:rPr lang="en-US" sz="2000" dirty="0" err="1"/>
              <a:t>hàng</a:t>
            </a:r>
            <a:r>
              <a:rPr lang="en-US" sz="2000" dirty="0"/>
              <a:t>. Sau </a:t>
            </a:r>
            <a:r>
              <a:rPr lang="en-US" sz="2000" dirty="0" err="1"/>
              <a:t>khi</a:t>
            </a:r>
            <a:r>
              <a:rPr lang="en-US" sz="2000" dirty="0"/>
              <a:t> </a:t>
            </a:r>
            <a:r>
              <a:rPr lang="en-US" sz="2000" dirty="0" err="1"/>
              <a:t>thanh</a:t>
            </a:r>
            <a:r>
              <a:rPr lang="en-US" sz="2000" dirty="0"/>
              <a:t> </a:t>
            </a:r>
            <a:r>
              <a:rPr lang="en-US" sz="2000" dirty="0" err="1"/>
              <a:t>toán</a:t>
            </a:r>
            <a:r>
              <a:rPr lang="en-US" sz="2000" dirty="0"/>
              <a:t> </a:t>
            </a:r>
            <a:r>
              <a:rPr lang="en-US" sz="2000" dirty="0" err="1"/>
              <a:t>trả</a:t>
            </a:r>
            <a:r>
              <a:rPr lang="en-US" sz="2000" dirty="0"/>
              <a:t> </a:t>
            </a:r>
            <a:r>
              <a:rPr lang="en-US" sz="2000" dirty="0" err="1"/>
              <a:t>phí</a:t>
            </a:r>
            <a:r>
              <a:rPr lang="en-US" sz="2000" dirty="0"/>
              <a:t> </a:t>
            </a:r>
            <a:r>
              <a:rPr lang="en-US" sz="2000" dirty="0" err="1"/>
              <a:t>hoàn</a:t>
            </a:r>
            <a:r>
              <a:rPr lang="en-US" sz="2000" dirty="0"/>
              <a:t> </a:t>
            </a:r>
            <a:r>
              <a:rPr lang="en-US" sz="2000" dirty="0" err="1"/>
              <a:t>tất</a:t>
            </a:r>
            <a:r>
              <a:rPr lang="en-US" sz="2000" dirty="0"/>
              <a:t>, </a:t>
            </a:r>
            <a:r>
              <a:rPr lang="en-US" sz="2000" dirty="0" err="1"/>
              <a:t>Quản</a:t>
            </a:r>
            <a:r>
              <a:rPr lang="en-US" sz="2000" dirty="0"/>
              <a:t> </a:t>
            </a:r>
            <a:r>
              <a:rPr lang="en-US" sz="2000" dirty="0" err="1"/>
              <a:t>lý</a:t>
            </a:r>
            <a:r>
              <a:rPr lang="en-US" sz="2000" dirty="0"/>
              <a:t> </a:t>
            </a:r>
            <a:r>
              <a:rPr lang="en-US" sz="2000" dirty="0" err="1"/>
              <a:t>lưu</a:t>
            </a:r>
            <a:r>
              <a:rPr lang="en-US" sz="2000" dirty="0"/>
              <a:t> </a:t>
            </a:r>
            <a:r>
              <a:rPr lang="en-US" sz="2000" dirty="0" err="1"/>
              <a:t>lại</a:t>
            </a:r>
            <a:r>
              <a:rPr lang="en-US" sz="2000" dirty="0"/>
              <a:t> </a:t>
            </a:r>
            <a:r>
              <a:rPr lang="en-US" sz="2000" dirty="0" err="1"/>
              <a:t>hóa</a:t>
            </a:r>
            <a:r>
              <a:rPr lang="en-US" sz="2000" dirty="0"/>
              <a:t> </a:t>
            </a:r>
            <a:r>
              <a:rPr lang="en-US" sz="2000" dirty="0" err="1"/>
              <a:t>đơn</a:t>
            </a:r>
            <a:r>
              <a:rPr lang="en-US" sz="2000" dirty="0"/>
              <a:t> </a:t>
            </a:r>
            <a:r>
              <a:rPr lang="en-US" sz="2000" dirty="0" err="1"/>
              <a:t>vào</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a:t>
            </a:r>
          </a:p>
        </p:txBody>
      </p:sp>
    </p:spTree>
    <p:extLst>
      <p:ext uri="{BB962C8B-B14F-4D97-AF65-F5344CB8AC3E}">
        <p14:creationId xmlns:p14="http://schemas.microsoft.com/office/powerpoint/2010/main" val="126861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16">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C73CC-2363-A7AF-7D2D-425FAF27E626}"/>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6000" dirty="0" err="1"/>
              <a:t>Biểu</a:t>
            </a:r>
            <a:r>
              <a:rPr lang="en-US" sz="6000" dirty="0"/>
              <a:t> </a:t>
            </a:r>
            <a:r>
              <a:rPr lang="en-US" sz="6000" dirty="0" err="1"/>
              <a:t>đồ</a:t>
            </a:r>
            <a:r>
              <a:rPr lang="en-US" sz="6000" dirty="0"/>
              <a:t> Use Case</a:t>
            </a:r>
          </a:p>
        </p:txBody>
      </p:sp>
      <p:grpSp>
        <p:nvGrpSpPr>
          <p:cNvPr id="19" name="Group 18">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97786-206D-FC4B-681A-0C972373F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77550" y="1023284"/>
            <a:ext cx="4795743" cy="4543966"/>
          </a:xfrm>
          <a:prstGeom prst="rect">
            <a:avLst/>
          </a:prstGeom>
          <a:noFill/>
        </p:spPr>
      </p:pic>
    </p:spTree>
    <p:extLst>
      <p:ext uri="{BB962C8B-B14F-4D97-AF65-F5344CB8AC3E}">
        <p14:creationId xmlns:p14="http://schemas.microsoft.com/office/powerpoint/2010/main" val="28564354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70F5A292-9DA5-44D1-82F7-196ABF7E1A0E}"/>
              </a:ext>
            </a:extLst>
          </p:cNvPr>
          <p:cNvSpPr>
            <a:spLocks noGrp="1"/>
          </p:cNvSpPr>
          <p:nvPr>
            <p:ph type="title"/>
          </p:nvPr>
        </p:nvSpPr>
        <p:spPr>
          <a:xfrm>
            <a:off x="1524000" y="643468"/>
            <a:ext cx="8216900" cy="2153707"/>
          </a:xfrm>
        </p:spPr>
        <p:txBody>
          <a:bodyPr vert="horz" lIns="91440" tIns="45720" rIns="91440" bIns="45720" rtlCol="0" anchor="b">
            <a:normAutofit/>
          </a:bodyPr>
          <a:lstStyle/>
          <a:p>
            <a:r>
              <a:rPr lang="en-US" sz="7200" dirty="0" err="1"/>
              <a:t>Chương</a:t>
            </a:r>
            <a:r>
              <a:rPr lang="en-US" sz="7200" dirty="0"/>
              <a:t> 3</a:t>
            </a:r>
          </a:p>
        </p:txBody>
      </p:sp>
      <p:sp>
        <p:nvSpPr>
          <p:cNvPr id="3" name="Text Placeholder 2">
            <a:extLst>
              <a:ext uri="{FF2B5EF4-FFF2-40B4-BE49-F238E27FC236}">
                <a16:creationId xmlns:a16="http://schemas.microsoft.com/office/drawing/2014/main" id="{6082CD29-39D4-8E9E-19B5-199F05914744}"/>
              </a:ext>
            </a:extLst>
          </p:cNvPr>
          <p:cNvSpPr>
            <a:spLocks noGrp="1"/>
          </p:cNvSpPr>
          <p:nvPr>
            <p:ph type="body" sz="quarter" idx="13"/>
          </p:nvPr>
        </p:nvSpPr>
        <p:spPr>
          <a:xfrm>
            <a:off x="2375057" y="3059823"/>
            <a:ext cx="7097397" cy="2583894"/>
          </a:xfrm>
        </p:spPr>
        <p:txBody>
          <a:bodyPr vert="horz" lIns="91440" tIns="45720" rIns="91440" bIns="45720" rtlCol="0" anchor="t">
            <a:normAutofit/>
          </a:bodyPr>
          <a:lstStyle/>
          <a:p>
            <a:r>
              <a:rPr lang="en-US" sz="6000" b="1" dirty="0"/>
              <a:t>PHÂN TÍCH YÊU CẦU</a:t>
            </a:r>
          </a:p>
        </p:txBody>
      </p:sp>
    </p:spTree>
    <p:extLst>
      <p:ext uri="{BB962C8B-B14F-4D97-AF65-F5344CB8AC3E}">
        <p14:creationId xmlns:p14="http://schemas.microsoft.com/office/powerpoint/2010/main" val="1555685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886D1BF-F311-F84E-7522-6A5C3AE21EBE}"/>
              </a:ext>
            </a:extLst>
          </p:cNvPr>
          <p:cNvSpPr>
            <a:spLocks noGrp="1"/>
          </p:cNvSpPr>
          <p:nvPr>
            <p:ph type="title"/>
          </p:nvPr>
        </p:nvSpPr>
        <p:spPr>
          <a:xfrm>
            <a:off x="4130675" y="4876755"/>
            <a:ext cx="7413623" cy="898149"/>
          </a:xfrm>
        </p:spPr>
        <p:txBody>
          <a:bodyPr vert="horz" lIns="91440" tIns="45720" rIns="91440" bIns="45720" rtlCol="0" anchor="b">
            <a:normAutofit fontScale="90000"/>
          </a:bodyPr>
          <a:lstStyle/>
          <a:p>
            <a:r>
              <a:rPr lang="en-US" sz="4800" dirty="0" err="1"/>
              <a:t>Mô</a:t>
            </a:r>
            <a:r>
              <a:rPr lang="en-US" sz="4800" dirty="0"/>
              <a:t> </a:t>
            </a:r>
            <a:r>
              <a:rPr lang="en-US" sz="4800" dirty="0" err="1"/>
              <a:t>hình</a:t>
            </a:r>
            <a:r>
              <a:rPr lang="en-US" sz="4800" dirty="0"/>
              <a:t> </a:t>
            </a:r>
            <a:r>
              <a:rPr lang="en-US" sz="4800" dirty="0" err="1"/>
              <a:t>quan</a:t>
            </a:r>
            <a:r>
              <a:rPr lang="en-US" sz="4800" dirty="0"/>
              <a:t> </a:t>
            </a:r>
            <a:r>
              <a:rPr lang="en-US" sz="4800" dirty="0" err="1"/>
              <a:t>niệm</a:t>
            </a:r>
            <a:r>
              <a:rPr lang="en-US" sz="4800" dirty="0"/>
              <a:t> </a:t>
            </a:r>
            <a:r>
              <a:rPr lang="en-US" sz="4800" dirty="0" err="1"/>
              <a:t>dữ</a:t>
            </a:r>
            <a:r>
              <a:rPr lang="en-US" sz="4800" dirty="0"/>
              <a:t> </a:t>
            </a:r>
            <a:r>
              <a:rPr lang="en-US" sz="4800" dirty="0" err="1"/>
              <a:t>liệu</a:t>
            </a:r>
            <a:br>
              <a:rPr lang="en-US" sz="4800" dirty="0"/>
            </a:br>
            <a:r>
              <a:rPr lang="en-US" sz="4800" dirty="0"/>
              <a:t>(CDM)</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schematic&#10;&#10;Description automatically generated">
            <a:extLst>
              <a:ext uri="{FF2B5EF4-FFF2-40B4-BE49-F238E27FC236}">
                <a16:creationId xmlns:a16="http://schemas.microsoft.com/office/drawing/2014/main" id="{49D26500-41D0-620F-78D0-94198EFF9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667" y="975360"/>
            <a:ext cx="6372791" cy="2947416"/>
          </a:xfrm>
          <a:prstGeom prst="rect">
            <a:avLst/>
          </a:prstGeom>
        </p:spPr>
      </p:pic>
    </p:spTree>
    <p:extLst>
      <p:ext uri="{BB962C8B-B14F-4D97-AF65-F5344CB8AC3E}">
        <p14:creationId xmlns:p14="http://schemas.microsoft.com/office/powerpoint/2010/main" val="17066271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E570AAB-9CDC-B1AE-7DF0-4C31C964D13A}"/>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r>
              <a:rPr lang="en-US" sz="4800" dirty="0" err="1"/>
              <a:t>Mô</a:t>
            </a:r>
            <a:r>
              <a:rPr lang="en-US" sz="4800" dirty="0"/>
              <a:t> </a:t>
            </a:r>
            <a:r>
              <a:rPr lang="en-US" sz="4800" dirty="0" err="1"/>
              <a:t>hình</a:t>
            </a:r>
            <a:r>
              <a:rPr lang="en-US" sz="4800" dirty="0"/>
              <a:t> </a:t>
            </a:r>
            <a:r>
              <a:rPr lang="en-US" sz="4800" dirty="0" err="1"/>
              <a:t>vật</a:t>
            </a:r>
            <a:r>
              <a:rPr lang="en-US" sz="4800" dirty="0"/>
              <a:t> </a:t>
            </a:r>
            <a:r>
              <a:rPr lang="en-US" sz="4800" dirty="0" err="1"/>
              <a:t>lý</a:t>
            </a:r>
            <a:endParaRPr lang="en-US" sz="4800" dirty="0"/>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EC29C64B-C752-20CA-ED51-5CF2432DF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074" y="975360"/>
            <a:ext cx="4891976" cy="2947416"/>
          </a:xfrm>
          <a:prstGeom prst="rect">
            <a:avLst/>
          </a:prstGeom>
        </p:spPr>
      </p:pic>
    </p:spTree>
    <p:extLst>
      <p:ext uri="{BB962C8B-B14F-4D97-AF65-F5344CB8AC3E}">
        <p14:creationId xmlns:p14="http://schemas.microsoft.com/office/powerpoint/2010/main" val="6831418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1" name="Group 20">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DC7FE59-042C-7BC5-2985-499F98B25C2C}"/>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dirty="0" err="1"/>
              <a:t>Mô</a:t>
            </a:r>
            <a:r>
              <a:rPr lang="en-US" dirty="0"/>
              <a:t> </a:t>
            </a:r>
            <a:r>
              <a:rPr lang="en-US" dirty="0" err="1"/>
              <a:t>tả</a:t>
            </a:r>
            <a:r>
              <a:rPr lang="en-US" dirty="0"/>
              <a:t> </a:t>
            </a:r>
            <a:r>
              <a:rPr lang="en-US" dirty="0" err="1"/>
              <a:t>bảng</a:t>
            </a:r>
            <a:endParaRPr lang="en-US" dirty="0"/>
          </a:p>
        </p:txBody>
      </p:sp>
      <p:graphicFrame>
        <p:nvGraphicFramePr>
          <p:cNvPr id="8" name="Diagram 7">
            <a:extLst>
              <a:ext uri="{FF2B5EF4-FFF2-40B4-BE49-F238E27FC236}">
                <a16:creationId xmlns:a16="http://schemas.microsoft.com/office/drawing/2014/main" id="{130C5DC1-5F74-6645-7857-0ED040D926E6}"/>
              </a:ext>
            </a:extLst>
          </p:cNvPr>
          <p:cNvGraphicFramePr/>
          <p:nvPr>
            <p:extLst>
              <p:ext uri="{D42A27DB-BD31-4B8C-83A1-F6EECF244321}">
                <p14:modId xmlns:p14="http://schemas.microsoft.com/office/powerpoint/2010/main" val="2103323303"/>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1854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9" name="Rectangle 18">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025D2-C8D8-50A0-3BBA-AFF6BBF9704A}"/>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dirty="0" err="1"/>
              <a:t>Sản</a:t>
            </a:r>
            <a:r>
              <a:rPr lang="en-US" sz="4800" dirty="0"/>
              <a:t> </a:t>
            </a:r>
            <a:r>
              <a:rPr lang="en-US" sz="4800" dirty="0" err="1"/>
              <a:t>phẩm</a:t>
            </a:r>
            <a:endParaRPr lang="en-US" sz="4800" dirty="0"/>
          </a:p>
        </p:txBody>
      </p:sp>
      <p:grpSp>
        <p:nvGrpSpPr>
          <p:cNvPr id="21" name="Group 20">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9"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A498B7-3393-339C-F764-AC8AC175DDAA}"/>
              </a:ext>
            </a:extLst>
          </p:cNvPr>
          <p:cNvPicPr>
            <a:picLocks noChangeAspect="1"/>
          </p:cNvPicPr>
          <p:nvPr/>
        </p:nvPicPr>
        <p:blipFill>
          <a:blip r:embed="rId3"/>
          <a:stretch>
            <a:fillRect/>
          </a:stretch>
        </p:blipFill>
        <p:spPr>
          <a:xfrm>
            <a:off x="977550" y="1129653"/>
            <a:ext cx="6202778" cy="4310931"/>
          </a:xfrm>
          <a:prstGeom prst="rect">
            <a:avLst/>
          </a:prstGeom>
        </p:spPr>
      </p:pic>
    </p:spTree>
    <p:extLst>
      <p:ext uri="{BB962C8B-B14F-4D97-AF65-F5344CB8AC3E}">
        <p14:creationId xmlns:p14="http://schemas.microsoft.com/office/powerpoint/2010/main" val="3057500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wrap="square" anchor="b">
            <a:normAutofit/>
          </a:bodyPr>
          <a:lstStyle/>
          <a:p>
            <a:r>
              <a:rPr lang="en-US" dirty="0" err="1"/>
              <a:t>Chương</a:t>
            </a:r>
            <a:r>
              <a:rPr lang="en-US" dirty="0"/>
              <a:t> 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2903537" y="2089150"/>
            <a:ext cx="6384925" cy="2875321"/>
          </a:xfrm>
        </p:spPr>
        <p:txBody>
          <a:bodyPr>
            <a:noAutofit/>
          </a:bodyPr>
          <a:lstStyle/>
          <a:p>
            <a:r>
              <a:rPr lang="en-US" sz="6600" dirty="0" err="1"/>
              <a:t>Khảo</a:t>
            </a:r>
            <a:r>
              <a:rPr lang="en-US" sz="6600" dirty="0"/>
              <a:t> </a:t>
            </a:r>
            <a:r>
              <a:rPr lang="en-US" sz="6600" dirty="0" err="1"/>
              <a:t>sát</a:t>
            </a:r>
            <a:r>
              <a:rPr lang="en-US" sz="6600" dirty="0"/>
              <a:t> </a:t>
            </a:r>
            <a:r>
              <a:rPr lang="en-US" sz="6600" dirty="0" err="1"/>
              <a:t>bài</a:t>
            </a:r>
            <a:r>
              <a:rPr lang="en-US" sz="6600" dirty="0"/>
              <a:t> </a:t>
            </a:r>
            <a:r>
              <a:rPr lang="en-US" sz="6600" dirty="0" err="1"/>
              <a:t>toán</a:t>
            </a:r>
            <a:endParaRPr lang="en-US" sz="6600" dirty="0"/>
          </a:p>
        </p:txBody>
      </p:sp>
      <p:sp>
        <p:nvSpPr>
          <p:cNvPr id="102" name="Date Placeholder 47">
            <a:extLst>
              <a:ext uri="{FF2B5EF4-FFF2-40B4-BE49-F238E27FC236}">
                <a16:creationId xmlns:a16="http://schemas.microsoft.com/office/drawing/2014/main" id="{F956151C-A474-42C6-9D67-B6779EF6B765}"/>
              </a:ext>
            </a:extLst>
          </p:cNvPr>
          <p:cNvSpPr>
            <a:spLocks noGrp="1"/>
          </p:cNvSpPr>
          <p:nvPr>
            <p:ph type="dt" sz="half" idx="10"/>
          </p:nvPr>
        </p:nvSpPr>
        <p:spPr/>
        <p:txBody>
          <a:bodyPr/>
          <a:lstStyle/>
          <a:p>
            <a:r>
              <a:rPr lang="en-US" dirty="0"/>
              <a:t>20XX</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A6FFA-8444-E028-F958-B8EBB72E9932}"/>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dirty="0" err="1"/>
              <a:t>Khách</a:t>
            </a:r>
            <a:r>
              <a:rPr lang="en-US" sz="4800" dirty="0"/>
              <a:t> </a:t>
            </a:r>
            <a:r>
              <a:rPr lang="en-US" sz="4800" dirty="0" err="1"/>
              <a:t>hàng</a:t>
            </a:r>
            <a:endParaRPr lang="en-US" sz="4800" dirty="0"/>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9E1296-B60D-D487-9DD8-9BCE387B1DE9}"/>
              </a:ext>
            </a:extLst>
          </p:cNvPr>
          <p:cNvPicPr>
            <a:picLocks noChangeAspect="1"/>
          </p:cNvPicPr>
          <p:nvPr/>
        </p:nvPicPr>
        <p:blipFill>
          <a:blip r:embed="rId3"/>
          <a:stretch>
            <a:fillRect/>
          </a:stretch>
        </p:blipFill>
        <p:spPr>
          <a:xfrm>
            <a:off x="977550" y="1214942"/>
            <a:ext cx="6202778" cy="4140354"/>
          </a:xfrm>
          <a:prstGeom prst="rect">
            <a:avLst/>
          </a:prstGeom>
        </p:spPr>
      </p:pic>
    </p:spTree>
    <p:extLst>
      <p:ext uri="{BB962C8B-B14F-4D97-AF65-F5344CB8AC3E}">
        <p14:creationId xmlns:p14="http://schemas.microsoft.com/office/powerpoint/2010/main" val="97722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EE2EB4C-4777-FB39-59BA-B79170B2BA47}"/>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r>
              <a:rPr lang="en-US" sz="4800" dirty="0"/>
              <a:t>admin</a:t>
            </a:r>
          </a:p>
        </p:txBody>
      </p:sp>
      <p:sp>
        <p:nvSpPr>
          <p:cNvPr id="31"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5348EC-FCD1-B2C2-FCBB-54461AFEF56D}"/>
              </a:ext>
            </a:extLst>
          </p:cNvPr>
          <p:cNvPicPr>
            <a:picLocks noChangeAspect="1"/>
          </p:cNvPicPr>
          <p:nvPr/>
        </p:nvPicPr>
        <p:blipFill>
          <a:blip r:embed="rId3"/>
          <a:stretch>
            <a:fillRect/>
          </a:stretch>
        </p:blipFill>
        <p:spPr>
          <a:xfrm>
            <a:off x="4045131" y="1193292"/>
            <a:ext cx="7175863" cy="2511551"/>
          </a:xfrm>
          <a:prstGeom prst="rect">
            <a:avLst/>
          </a:prstGeom>
        </p:spPr>
      </p:pic>
    </p:spTree>
    <p:extLst>
      <p:ext uri="{BB962C8B-B14F-4D97-AF65-F5344CB8AC3E}">
        <p14:creationId xmlns:p14="http://schemas.microsoft.com/office/powerpoint/2010/main" val="720027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2C9B883-599E-A16A-BE32-FA49F9C3DC6D}"/>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r>
              <a:rPr lang="en-US" sz="4800" dirty="0"/>
              <a:t>Cart</a:t>
            </a:r>
          </a:p>
        </p:txBody>
      </p:sp>
      <p:sp>
        <p:nvSpPr>
          <p:cNvPr id="21"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8E5A3B-45BD-469A-1D27-EFF5C69C1E76}"/>
              </a:ext>
            </a:extLst>
          </p:cNvPr>
          <p:cNvPicPr>
            <a:picLocks noChangeAspect="1"/>
          </p:cNvPicPr>
          <p:nvPr/>
        </p:nvPicPr>
        <p:blipFill>
          <a:blip r:embed="rId3"/>
          <a:stretch>
            <a:fillRect/>
          </a:stretch>
        </p:blipFill>
        <p:spPr>
          <a:xfrm>
            <a:off x="4045131" y="1345779"/>
            <a:ext cx="7175863" cy="2206578"/>
          </a:xfrm>
          <a:prstGeom prst="rect">
            <a:avLst/>
          </a:prstGeom>
        </p:spPr>
      </p:pic>
    </p:spTree>
    <p:extLst>
      <p:ext uri="{BB962C8B-B14F-4D97-AF65-F5344CB8AC3E}">
        <p14:creationId xmlns:p14="http://schemas.microsoft.com/office/powerpoint/2010/main" val="42241912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B34749D-704A-AFC5-4C8F-F9B65B07DF29}"/>
              </a:ext>
            </a:extLst>
          </p:cNvPr>
          <p:cNvSpPr>
            <a:spLocks noGrp="1"/>
          </p:cNvSpPr>
          <p:nvPr>
            <p:ph type="title"/>
          </p:nvPr>
        </p:nvSpPr>
        <p:spPr>
          <a:xfrm>
            <a:off x="4089399" y="4078424"/>
            <a:ext cx="7413623" cy="1155427"/>
          </a:xfrm>
        </p:spPr>
        <p:txBody>
          <a:bodyPr vert="horz" lIns="91440" tIns="45720" rIns="91440" bIns="45720" rtlCol="0" anchor="b">
            <a:normAutofit/>
          </a:bodyPr>
          <a:lstStyle/>
          <a:p>
            <a:pPr algn="r"/>
            <a:r>
              <a:rPr lang="en-US" sz="6000" dirty="0" err="1"/>
              <a:t>Cart_detail</a:t>
            </a:r>
            <a:endParaRPr lang="en-US" sz="6000" dirty="0"/>
          </a:p>
        </p:txBody>
      </p:sp>
      <p:sp>
        <p:nvSpPr>
          <p:cNvPr id="18"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AE29127-3D49-035A-8829-D3574E195D86}"/>
              </a:ext>
            </a:extLst>
          </p:cNvPr>
          <p:cNvPicPr>
            <a:picLocks noChangeAspect="1"/>
          </p:cNvPicPr>
          <p:nvPr/>
        </p:nvPicPr>
        <p:blipFill>
          <a:blip r:embed="rId3"/>
          <a:stretch>
            <a:fillRect/>
          </a:stretch>
        </p:blipFill>
        <p:spPr>
          <a:xfrm>
            <a:off x="4385387" y="952500"/>
            <a:ext cx="6499707" cy="2453640"/>
          </a:xfrm>
          <a:prstGeom prst="rect">
            <a:avLst/>
          </a:prstGeom>
        </p:spPr>
      </p:pic>
    </p:spTree>
    <p:extLst>
      <p:ext uri="{BB962C8B-B14F-4D97-AF65-F5344CB8AC3E}">
        <p14:creationId xmlns:p14="http://schemas.microsoft.com/office/powerpoint/2010/main" val="6057401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0BA330E7-450C-D761-8EDB-7E091FD60237}"/>
              </a:ext>
            </a:extLst>
          </p:cNvPr>
          <p:cNvSpPr>
            <a:spLocks noGrp="1"/>
          </p:cNvSpPr>
          <p:nvPr>
            <p:ph type="title"/>
          </p:nvPr>
        </p:nvSpPr>
        <p:spPr>
          <a:xfrm>
            <a:off x="1684232" y="1035464"/>
            <a:ext cx="9144000" cy="1800520"/>
          </a:xfrm>
        </p:spPr>
        <p:txBody>
          <a:bodyPr vert="horz" lIns="91440" tIns="45720" rIns="91440" bIns="45720" rtlCol="0" anchor="b">
            <a:normAutofit/>
          </a:bodyPr>
          <a:lstStyle/>
          <a:p>
            <a:r>
              <a:rPr lang="en-US" sz="7200" dirty="0" err="1"/>
              <a:t>Chương</a:t>
            </a:r>
            <a:r>
              <a:rPr lang="en-US" sz="7200" dirty="0"/>
              <a:t> 4</a:t>
            </a:r>
          </a:p>
        </p:txBody>
      </p:sp>
      <p:sp>
        <p:nvSpPr>
          <p:cNvPr id="3" name="Text Placeholder 2">
            <a:extLst>
              <a:ext uri="{FF2B5EF4-FFF2-40B4-BE49-F238E27FC236}">
                <a16:creationId xmlns:a16="http://schemas.microsoft.com/office/drawing/2014/main" id="{2B43CFA0-250C-6EA7-F50E-F5B0AFB28245}"/>
              </a:ext>
            </a:extLst>
          </p:cNvPr>
          <p:cNvSpPr>
            <a:spLocks noGrp="1"/>
          </p:cNvSpPr>
          <p:nvPr>
            <p:ph type="body" sz="quarter" idx="13"/>
          </p:nvPr>
        </p:nvSpPr>
        <p:spPr>
          <a:xfrm>
            <a:off x="1911556" y="3040772"/>
            <a:ext cx="8689352" cy="1091381"/>
          </a:xfrm>
        </p:spPr>
        <p:txBody>
          <a:bodyPr vert="horz" lIns="91440" tIns="45720" rIns="91440" bIns="45720" rtlCol="0" anchor="t">
            <a:noAutofit/>
          </a:bodyPr>
          <a:lstStyle/>
          <a:p>
            <a:r>
              <a:rPr lang="en-US" sz="6600" b="1" dirty="0" err="1"/>
              <a:t>Thiết</a:t>
            </a:r>
            <a:r>
              <a:rPr lang="en-US" sz="6600" b="1" dirty="0"/>
              <a:t> </a:t>
            </a:r>
            <a:r>
              <a:rPr lang="en-US" sz="6600" b="1" dirty="0" err="1"/>
              <a:t>kế</a:t>
            </a:r>
            <a:r>
              <a:rPr lang="en-US" sz="6600" b="1" dirty="0"/>
              <a:t> </a:t>
            </a:r>
            <a:r>
              <a:rPr lang="en-US" sz="6600" b="1" dirty="0" err="1"/>
              <a:t>giao</a:t>
            </a:r>
            <a:r>
              <a:rPr lang="en-US" sz="6600" b="1" dirty="0"/>
              <a:t> </a:t>
            </a:r>
            <a:r>
              <a:rPr lang="en-US" sz="6600" b="1" dirty="0" err="1"/>
              <a:t>diện</a:t>
            </a:r>
            <a:r>
              <a:rPr lang="en-US" sz="6600" b="1" dirty="0"/>
              <a:t> </a:t>
            </a:r>
            <a:r>
              <a:rPr lang="en-US" sz="6600" b="1" dirty="0" err="1"/>
              <a:t>phần</a:t>
            </a:r>
            <a:r>
              <a:rPr lang="en-US" sz="6600" b="1" dirty="0"/>
              <a:t>  </a:t>
            </a:r>
          </a:p>
        </p:txBody>
      </p:sp>
    </p:spTree>
    <p:extLst>
      <p:ext uri="{BB962C8B-B14F-4D97-AF65-F5344CB8AC3E}">
        <p14:creationId xmlns:p14="http://schemas.microsoft.com/office/powerpoint/2010/main" val="42792555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3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3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3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3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3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3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1026" name="Picture 2" descr="Không có mô tả.">
            <a:extLst>
              <a:ext uri="{FF2B5EF4-FFF2-40B4-BE49-F238E27FC236}">
                <a16:creationId xmlns:a16="http://schemas.microsoft.com/office/drawing/2014/main" id="{59CA6C71-ABDE-9DF0-C33D-0B8B0A0B6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67" r="4889"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C2A2366C-96BE-4587-BABC-529047265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557" y="3336063"/>
            <a:ext cx="7055369" cy="2286139"/>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28405-1788-3980-47E9-70A1FDD53FEE}"/>
              </a:ext>
            </a:extLst>
          </p:cNvPr>
          <p:cNvSpPr>
            <a:spLocks noGrp="1"/>
          </p:cNvSpPr>
          <p:nvPr>
            <p:ph type="title"/>
          </p:nvPr>
        </p:nvSpPr>
        <p:spPr>
          <a:xfrm>
            <a:off x="4830184" y="3531612"/>
            <a:ext cx="6672838" cy="1414311"/>
          </a:xfrm>
        </p:spPr>
        <p:txBody>
          <a:bodyPr vert="horz" lIns="91440" tIns="45720" rIns="91440" bIns="45720" rtlCol="0" anchor="b">
            <a:normAutofit/>
          </a:bodyPr>
          <a:lstStyle/>
          <a:p>
            <a:pPr algn="r"/>
            <a:r>
              <a:rPr lang="en-US" sz="4800" dirty="0"/>
              <a:t>Trang </a:t>
            </a:r>
            <a:r>
              <a:rPr lang="en-US" sz="4800" dirty="0" err="1"/>
              <a:t>chủ</a:t>
            </a:r>
            <a:endParaRPr lang="en-US" sz="4800" dirty="0"/>
          </a:p>
        </p:txBody>
      </p:sp>
    </p:spTree>
    <p:extLst>
      <p:ext uri="{BB962C8B-B14F-4D97-AF65-F5344CB8AC3E}">
        <p14:creationId xmlns:p14="http://schemas.microsoft.com/office/powerpoint/2010/main" val="23025681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8"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1"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7D48C3A-99DE-22B1-4721-2E8334E51B27}"/>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6200"/>
              <a:t>Các chức năng của trang quản lý</a:t>
            </a:r>
          </a:p>
        </p:txBody>
      </p:sp>
    </p:spTree>
    <p:extLst>
      <p:ext uri="{BB962C8B-B14F-4D97-AF65-F5344CB8AC3E}">
        <p14:creationId xmlns:p14="http://schemas.microsoft.com/office/powerpoint/2010/main" val="13087209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1F71A2E-3FB7-65D9-4C32-445B1C552B3F}"/>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dirty="0" err="1">
                <a:solidFill>
                  <a:srgbClr val="FFFFFF"/>
                </a:solidFill>
              </a:rPr>
              <a:t>Quản</a:t>
            </a:r>
            <a:r>
              <a:rPr lang="en-US" dirty="0">
                <a:solidFill>
                  <a:srgbClr val="FFFFFF"/>
                </a:solidFill>
              </a:rPr>
              <a:t> </a:t>
            </a:r>
            <a:r>
              <a:rPr lang="en-US" dirty="0" err="1">
                <a:solidFill>
                  <a:srgbClr val="FFFFFF"/>
                </a:solidFill>
              </a:rPr>
              <a:t>lý</a:t>
            </a:r>
            <a:r>
              <a:rPr lang="en-US" dirty="0">
                <a:solidFill>
                  <a:srgbClr val="FFFFFF"/>
                </a:solidFill>
              </a:rPr>
              <a:t> </a:t>
            </a:r>
            <a:r>
              <a:rPr lang="en-US" dirty="0" err="1">
                <a:solidFill>
                  <a:srgbClr val="FFFFFF"/>
                </a:solidFill>
              </a:rPr>
              <a:t>chủ</a:t>
            </a:r>
            <a:r>
              <a:rPr lang="en-US" dirty="0">
                <a:solidFill>
                  <a:srgbClr val="FFFFFF"/>
                </a:solidFill>
              </a:rPr>
              <a:t> </a:t>
            </a:r>
            <a:r>
              <a:rPr lang="en-US" dirty="0" err="1">
                <a:solidFill>
                  <a:srgbClr val="FFFFFF"/>
                </a:solidFill>
              </a:rPr>
              <a:t>đề</a:t>
            </a:r>
            <a:r>
              <a:rPr lang="en-US" dirty="0">
                <a:solidFill>
                  <a:srgbClr val="FFFFFF"/>
                </a:solidFill>
              </a:rPr>
              <a:t> </a:t>
            </a:r>
            <a:r>
              <a:rPr lang="en-US" dirty="0" err="1">
                <a:solidFill>
                  <a:srgbClr val="FFFFFF"/>
                </a:solidFill>
              </a:rPr>
              <a:t>sản</a:t>
            </a:r>
            <a:r>
              <a:rPr lang="en-US" dirty="0">
                <a:solidFill>
                  <a:srgbClr val="FFFFFF"/>
                </a:solidFill>
              </a:rPr>
              <a:t> </a:t>
            </a:r>
            <a:r>
              <a:rPr lang="en-US" dirty="0" err="1">
                <a:solidFill>
                  <a:srgbClr val="FFFFFF"/>
                </a:solidFill>
              </a:rPr>
              <a:t>phẩm</a:t>
            </a:r>
            <a:endParaRPr lang="en-US" dirty="0">
              <a:solidFill>
                <a:srgbClr val="FFFFFF"/>
              </a:solidFill>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9DA8B870-3BC0-4BDA-4902-D527A4362275}"/>
              </a:ext>
            </a:extLst>
          </p:cNvPr>
          <p:cNvGraphicFramePr/>
          <p:nvPr>
            <p:extLst>
              <p:ext uri="{D42A27DB-BD31-4B8C-83A1-F6EECF244321}">
                <p14:modId xmlns:p14="http://schemas.microsoft.com/office/powerpoint/2010/main" val="81053388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0478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B22F20EB-3474-1601-593B-8BEA784AE10F}"/>
              </a:ext>
            </a:extLst>
          </p:cNvPr>
          <p:cNvPicPr>
            <a:picLocks noChangeAspect="1"/>
          </p:cNvPicPr>
          <p:nvPr/>
        </p:nvPicPr>
        <p:blipFill rotWithShape="1">
          <a:blip r:embed="rId2"/>
          <a:srcRect r="-3" b="14708"/>
          <a:stretch/>
        </p:blipFill>
        <p:spPr>
          <a:xfrm>
            <a:off x="20" y="10"/>
            <a:ext cx="7215381"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6" name="Picture 5" descr="Graphical user interface, application&#10;&#10;Description automatically generated">
            <a:extLst>
              <a:ext uri="{FF2B5EF4-FFF2-40B4-BE49-F238E27FC236}">
                <a16:creationId xmlns:a16="http://schemas.microsoft.com/office/drawing/2014/main" id="{D4A1C1BC-FFBC-C7B9-F602-66DA2F49B166}"/>
              </a:ext>
            </a:extLst>
          </p:cNvPr>
          <p:cNvPicPr>
            <a:picLocks noChangeAspect="1"/>
          </p:cNvPicPr>
          <p:nvPr/>
        </p:nvPicPr>
        <p:blipFill rotWithShape="1">
          <a:blip r:embed="rId3"/>
          <a:srcRect l="16124" r="14689" b="1"/>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7" name="Picture 6" descr="Table&#10;&#10;Description automatically generated">
            <a:extLst>
              <a:ext uri="{FF2B5EF4-FFF2-40B4-BE49-F238E27FC236}">
                <a16:creationId xmlns:a16="http://schemas.microsoft.com/office/drawing/2014/main" id="{80A4A29F-C1E0-7028-0C2E-298BA492F85E}"/>
              </a:ext>
            </a:extLst>
          </p:cNvPr>
          <p:cNvPicPr>
            <a:picLocks noChangeAspect="1"/>
          </p:cNvPicPr>
          <p:nvPr/>
        </p:nvPicPr>
        <p:blipFill rotWithShape="1">
          <a:blip r:embed="rId4"/>
          <a:srcRect b="24711"/>
          <a:stretch/>
        </p:blipFill>
        <p:spPr>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5" name="Picture 4" descr="Graphical user interface&#10;&#10;Description automatically generated with medium confidence">
            <a:extLst>
              <a:ext uri="{FF2B5EF4-FFF2-40B4-BE49-F238E27FC236}">
                <a16:creationId xmlns:a16="http://schemas.microsoft.com/office/drawing/2014/main" id="{49BFD0A2-C39B-0623-F63D-9165E9FA1C33}"/>
              </a:ext>
            </a:extLst>
          </p:cNvPr>
          <p:cNvPicPr>
            <a:picLocks noChangeAspect="1"/>
          </p:cNvPicPr>
          <p:nvPr/>
        </p:nvPicPr>
        <p:blipFill rotWithShape="1">
          <a:blip r:embed="rId5"/>
          <a:srcRect l="17834" r="15543" b="-2"/>
          <a:stretch/>
        </p:blipFill>
        <p:spPr>
          <a:xfrm>
            <a:off x="1" y="3106464"/>
            <a:ext cx="6209553"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17028680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79499C9-DCD1-824A-4EE9-DE3EBA7A27F5}"/>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dirty="0" err="1">
                <a:solidFill>
                  <a:srgbClr val="FFFFFF"/>
                </a:solidFill>
              </a:rPr>
              <a:t>Quản</a:t>
            </a:r>
            <a:r>
              <a:rPr lang="en-US" dirty="0">
                <a:solidFill>
                  <a:srgbClr val="FFFFFF"/>
                </a:solidFill>
              </a:rPr>
              <a:t> </a:t>
            </a:r>
            <a:r>
              <a:rPr lang="en-US" dirty="0" err="1">
                <a:solidFill>
                  <a:srgbClr val="FFFFFF"/>
                </a:solidFill>
              </a:rPr>
              <a:t>lý</a:t>
            </a:r>
            <a:r>
              <a:rPr lang="en-US" dirty="0">
                <a:solidFill>
                  <a:srgbClr val="FFFFFF"/>
                </a:solidFill>
              </a:rPr>
              <a:t> </a:t>
            </a:r>
            <a:r>
              <a:rPr lang="en-US" dirty="0" err="1">
                <a:solidFill>
                  <a:srgbClr val="FFFFFF"/>
                </a:solidFill>
              </a:rPr>
              <a:t>kích</a:t>
            </a:r>
            <a:r>
              <a:rPr lang="en-US" dirty="0">
                <a:solidFill>
                  <a:srgbClr val="FFFFFF"/>
                </a:solidFill>
              </a:rPr>
              <a:t> </a:t>
            </a:r>
            <a:r>
              <a:rPr lang="en-US" dirty="0" err="1">
                <a:solidFill>
                  <a:srgbClr val="FFFFFF"/>
                </a:solidFill>
              </a:rPr>
              <a:t>cỡ</a:t>
            </a:r>
            <a:r>
              <a:rPr lang="en-US" dirty="0">
                <a:solidFill>
                  <a:srgbClr val="FFFFFF"/>
                </a:solidFill>
              </a:rPr>
              <a:t> </a:t>
            </a:r>
            <a:r>
              <a:rPr lang="en-US" dirty="0" err="1">
                <a:solidFill>
                  <a:srgbClr val="FFFFFF"/>
                </a:solidFill>
              </a:rPr>
              <a:t>sản</a:t>
            </a:r>
            <a:r>
              <a:rPr lang="en-US" dirty="0">
                <a:solidFill>
                  <a:srgbClr val="FFFFFF"/>
                </a:solidFill>
              </a:rPr>
              <a:t> </a:t>
            </a:r>
            <a:r>
              <a:rPr lang="en-US" dirty="0" err="1">
                <a:solidFill>
                  <a:srgbClr val="FFFFFF"/>
                </a:solidFill>
              </a:rPr>
              <a:t>phẩm</a:t>
            </a:r>
            <a:endParaRPr lang="en-US" dirty="0">
              <a:solidFill>
                <a:srgbClr val="FFFFFF"/>
              </a:solidFill>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577FD8CB-843F-26D0-BA92-12E34C3F70E1}"/>
              </a:ext>
            </a:extLst>
          </p:cNvPr>
          <p:cNvGraphicFramePr/>
          <p:nvPr>
            <p:extLst>
              <p:ext uri="{D42A27DB-BD31-4B8C-83A1-F6EECF244321}">
                <p14:modId xmlns:p14="http://schemas.microsoft.com/office/powerpoint/2010/main" val="8019588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670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1354306" y="1309581"/>
            <a:ext cx="9742318" cy="1384980"/>
          </a:xfrm>
        </p:spPr>
        <p:txBody>
          <a:bodyPr>
            <a:normAutofit/>
          </a:bodyPr>
          <a:lstStyle/>
          <a:p>
            <a:pPr marL="571500" indent="-571500">
              <a:buFont typeface="Wingdings" panose="05000000000000000000" pitchFamily="2" charset="2"/>
              <a:buChar char="Ø"/>
            </a:pPr>
            <a:r>
              <a:rPr lang="en-US" dirty="0"/>
              <a:t> </a:t>
            </a:r>
            <a:r>
              <a:rPr lang="en-US" dirty="0" err="1"/>
              <a:t>Mô</a:t>
            </a:r>
            <a:r>
              <a:rPr lang="en-US" dirty="0"/>
              <a:t> </a:t>
            </a:r>
            <a:r>
              <a:rPr lang="en-US" dirty="0" err="1"/>
              <a:t>tả</a:t>
            </a:r>
            <a:r>
              <a:rPr lang="en-US" dirty="0"/>
              <a:t> </a:t>
            </a:r>
            <a:r>
              <a:rPr lang="en-US" dirty="0" err="1"/>
              <a:t>yêu</a:t>
            </a:r>
            <a:r>
              <a:rPr lang="en-US" dirty="0"/>
              <a:t> </a:t>
            </a:r>
            <a:r>
              <a:rPr lang="en-US" dirty="0" err="1"/>
              <a:t>cầu</a:t>
            </a:r>
            <a:r>
              <a:rPr lang="en-US" dirty="0"/>
              <a:t> </a:t>
            </a:r>
            <a:r>
              <a:rPr lang="en-US" dirty="0" err="1"/>
              <a:t>bài</a:t>
            </a:r>
            <a:r>
              <a:rPr lang="en-US" dirty="0"/>
              <a:t> </a:t>
            </a:r>
            <a:r>
              <a:rPr lang="en-US" dirty="0" err="1"/>
              <a:t>toán</a:t>
            </a:r>
            <a:endParaRPr lang="en-US" dirty="0"/>
          </a:p>
        </p:txBody>
      </p:sp>
      <p:graphicFrame>
        <p:nvGraphicFramePr>
          <p:cNvPr id="4" name="Content Placeholder 4" descr="Timeline graphic with five boxes. The boxes are labe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282302311"/>
              </p:ext>
            </p:extLst>
          </p:nvPr>
        </p:nvGraphicFramePr>
        <p:xfrm>
          <a:off x="1354305" y="2694561"/>
          <a:ext cx="9742319" cy="324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48063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820AFA7E-FFC1-FE32-D5E6-54E5F1FD2C10}"/>
              </a:ext>
            </a:extLst>
          </p:cNvPr>
          <p:cNvPicPr>
            <a:picLocks noChangeAspect="1"/>
          </p:cNvPicPr>
          <p:nvPr/>
        </p:nvPicPr>
        <p:blipFill rotWithShape="1">
          <a:blip r:embed="rId2"/>
          <a:srcRect l="2429" r="1586"/>
          <a:stretch/>
        </p:blipFill>
        <p:spPr>
          <a:xfrm>
            <a:off x="20" y="10"/>
            <a:ext cx="7215381"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6" name="Picture 5" descr="Graphical user interface, timeline&#10;&#10;Description automatically generated with medium confidence">
            <a:extLst>
              <a:ext uri="{FF2B5EF4-FFF2-40B4-BE49-F238E27FC236}">
                <a16:creationId xmlns:a16="http://schemas.microsoft.com/office/drawing/2014/main" id="{56DBA23D-1D01-EDD1-9DEE-43471676C54D}"/>
              </a:ext>
            </a:extLst>
          </p:cNvPr>
          <p:cNvPicPr>
            <a:picLocks noChangeAspect="1"/>
          </p:cNvPicPr>
          <p:nvPr/>
        </p:nvPicPr>
        <p:blipFill rotWithShape="1">
          <a:blip r:embed="rId3"/>
          <a:srcRect l="16327" r="14485" b="1"/>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7" name="Picture 6" descr="Graphical user interface&#10;&#10;Description automatically generated with low confidence">
            <a:extLst>
              <a:ext uri="{FF2B5EF4-FFF2-40B4-BE49-F238E27FC236}">
                <a16:creationId xmlns:a16="http://schemas.microsoft.com/office/drawing/2014/main" id="{79CD742B-C7F6-6E3B-1F54-42B4E751B6C7}"/>
              </a:ext>
            </a:extLst>
          </p:cNvPr>
          <p:cNvPicPr>
            <a:picLocks noChangeAspect="1"/>
          </p:cNvPicPr>
          <p:nvPr/>
        </p:nvPicPr>
        <p:blipFill rotWithShape="1">
          <a:blip r:embed="rId4"/>
          <a:srcRect b="12753"/>
          <a:stretch/>
        </p:blipFill>
        <p:spPr>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4" name="Picture 3" descr="A picture containing graphical user interface&#10;&#10;Description automatically generated">
            <a:extLst>
              <a:ext uri="{FF2B5EF4-FFF2-40B4-BE49-F238E27FC236}">
                <a16:creationId xmlns:a16="http://schemas.microsoft.com/office/drawing/2014/main" id="{8235DBFF-FF27-0AFC-B720-13C507C809DD}"/>
              </a:ext>
            </a:extLst>
          </p:cNvPr>
          <p:cNvPicPr>
            <a:picLocks noChangeAspect="1"/>
          </p:cNvPicPr>
          <p:nvPr/>
        </p:nvPicPr>
        <p:blipFill rotWithShape="1">
          <a:blip r:embed="rId5"/>
          <a:srcRect l="16204" r="14690" b="-1"/>
          <a:stretch/>
        </p:blipFill>
        <p:spPr>
          <a:xfrm>
            <a:off x="1" y="3106464"/>
            <a:ext cx="6209553"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2490375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E13B165-BCA9-A9DA-7B31-F0D7D91C3A9F}"/>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a:solidFill>
                  <a:srgbClr val="FFFFFF"/>
                </a:solidFill>
              </a:rPr>
              <a:t>Quản lý sản phẩm</a:t>
            </a: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2B4E7D75-E00C-9CDE-DB2E-2F4D4BBA448E}"/>
              </a:ext>
            </a:extLst>
          </p:cNvPr>
          <p:cNvGraphicFramePr/>
          <p:nvPr>
            <p:extLst>
              <p:ext uri="{D42A27DB-BD31-4B8C-83A1-F6EECF244321}">
                <p14:modId xmlns:p14="http://schemas.microsoft.com/office/powerpoint/2010/main" val="410894537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649940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2997EE-0889-44C3-AC0D-18F26AC9A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71D70383-A6C9-D621-BFFC-61FDE967442E}"/>
              </a:ext>
            </a:extLst>
          </p:cNvPr>
          <p:cNvPicPr>
            <a:picLocks noChangeAspect="1"/>
          </p:cNvPicPr>
          <p:nvPr/>
        </p:nvPicPr>
        <p:blipFill rotWithShape="1">
          <a:blip r:embed="rId2"/>
          <a:srcRect r="-3" b="46380"/>
          <a:stretch/>
        </p:blipFill>
        <p:spPr>
          <a:xfrm>
            <a:off x="20" y="10"/>
            <a:ext cx="7215381"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7" name="Picture 6" descr="A picture containing calendar&#10;&#10;Description automatically generated">
            <a:extLst>
              <a:ext uri="{FF2B5EF4-FFF2-40B4-BE49-F238E27FC236}">
                <a16:creationId xmlns:a16="http://schemas.microsoft.com/office/drawing/2014/main" id="{5AF9EB77-C25B-EE7E-76DB-D90CC8054B1F}"/>
              </a:ext>
            </a:extLst>
          </p:cNvPr>
          <p:cNvPicPr>
            <a:picLocks noChangeAspect="1"/>
          </p:cNvPicPr>
          <p:nvPr/>
        </p:nvPicPr>
        <p:blipFill rotWithShape="1">
          <a:blip r:embed="rId3"/>
          <a:srcRect t="14719" r="-3" b="1630"/>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5" name="Picture 4" descr="Graphical user interface&#10;&#10;Description automatically generated">
            <a:extLst>
              <a:ext uri="{FF2B5EF4-FFF2-40B4-BE49-F238E27FC236}">
                <a16:creationId xmlns:a16="http://schemas.microsoft.com/office/drawing/2014/main" id="{9437964B-58A8-3031-6D13-075CF26657EB}"/>
              </a:ext>
            </a:extLst>
          </p:cNvPr>
          <p:cNvPicPr>
            <a:picLocks noChangeAspect="1"/>
          </p:cNvPicPr>
          <p:nvPr/>
        </p:nvPicPr>
        <p:blipFill rotWithShape="1">
          <a:blip r:embed="rId4"/>
          <a:srcRect b="49892"/>
          <a:stretch/>
        </p:blipFill>
        <p:spPr>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4" name="Picture 3" descr="Calendar&#10;&#10;Description automatically generated">
            <a:extLst>
              <a:ext uri="{FF2B5EF4-FFF2-40B4-BE49-F238E27FC236}">
                <a16:creationId xmlns:a16="http://schemas.microsoft.com/office/drawing/2014/main" id="{0E792BB9-77EC-5E9E-9612-5AB02473B19A}"/>
              </a:ext>
            </a:extLst>
          </p:cNvPr>
          <p:cNvPicPr>
            <a:picLocks noChangeAspect="1"/>
          </p:cNvPicPr>
          <p:nvPr/>
        </p:nvPicPr>
        <p:blipFill rotWithShape="1">
          <a:blip r:embed="rId5"/>
          <a:srcRect t="6762" r="1" b="5996"/>
          <a:stretch/>
        </p:blipFill>
        <p:spPr>
          <a:xfrm>
            <a:off x="1" y="3106464"/>
            <a:ext cx="6209553"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2662119254"/>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024D2DF-7DE7-5A79-1A9E-FAEED57A2419}"/>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dirty="0" err="1">
                <a:solidFill>
                  <a:srgbClr val="FFFFFF"/>
                </a:solidFill>
              </a:rPr>
              <a:t>Quản</a:t>
            </a:r>
            <a:r>
              <a:rPr lang="en-US" dirty="0">
                <a:solidFill>
                  <a:srgbClr val="FFFFFF"/>
                </a:solidFill>
              </a:rPr>
              <a:t> </a:t>
            </a:r>
            <a:r>
              <a:rPr lang="en-US" dirty="0" err="1">
                <a:solidFill>
                  <a:srgbClr val="FFFFFF"/>
                </a:solidFill>
              </a:rPr>
              <a:t>lý</a:t>
            </a:r>
            <a:r>
              <a:rPr lang="en-US" dirty="0">
                <a:solidFill>
                  <a:srgbClr val="FFFFFF"/>
                </a:solidFill>
              </a:rPr>
              <a:t> </a:t>
            </a:r>
            <a:r>
              <a:rPr lang="en-US" dirty="0" err="1">
                <a:solidFill>
                  <a:srgbClr val="FFFFFF"/>
                </a:solidFill>
              </a:rPr>
              <a:t>khách</a:t>
            </a:r>
            <a:r>
              <a:rPr lang="en-US" dirty="0">
                <a:solidFill>
                  <a:srgbClr val="FFFFFF"/>
                </a:solidFill>
              </a:rPr>
              <a:t> </a:t>
            </a:r>
            <a:r>
              <a:rPr lang="en-US" dirty="0" err="1">
                <a:solidFill>
                  <a:srgbClr val="FFFFFF"/>
                </a:solidFill>
              </a:rPr>
              <a:t>hàng</a:t>
            </a:r>
            <a:endParaRPr lang="en-US" dirty="0">
              <a:solidFill>
                <a:srgbClr val="FFFFFF"/>
              </a:solidFill>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317E98CA-1B63-4651-EFCB-7FF5813B5A2B}"/>
              </a:ext>
            </a:extLst>
          </p:cNvPr>
          <p:cNvGraphicFramePr/>
          <p:nvPr>
            <p:extLst>
              <p:ext uri="{D42A27DB-BD31-4B8C-83A1-F6EECF244321}">
                <p14:modId xmlns:p14="http://schemas.microsoft.com/office/powerpoint/2010/main" val="96618101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4676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8" name="Rectangle 17">
            <a:extLst>
              <a:ext uri="{FF2B5EF4-FFF2-40B4-BE49-F238E27FC236}">
                <a16:creationId xmlns:a16="http://schemas.microsoft.com/office/drawing/2014/main" id="{36647C42-73D7-478F-A969-DA2317695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0C4D177-2C36-49F1-9A68-6EC52B5AD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673590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C743105C-44CE-2802-F273-B9D4959C8E35}"/>
              </a:ext>
            </a:extLst>
          </p:cNvPr>
          <p:cNvPicPr>
            <a:picLocks noChangeAspect="1"/>
          </p:cNvPicPr>
          <p:nvPr/>
        </p:nvPicPr>
        <p:blipFill>
          <a:blip r:embed="rId3"/>
          <a:stretch>
            <a:fillRect/>
          </a:stretch>
        </p:blipFill>
        <p:spPr>
          <a:xfrm>
            <a:off x="635443" y="804503"/>
            <a:ext cx="6419044" cy="3508615"/>
          </a:xfrm>
          <a:prstGeom prst="rect">
            <a:avLst/>
          </a:prstGeom>
        </p:spPr>
      </p:pic>
      <p:sp>
        <p:nvSpPr>
          <p:cNvPr id="22" name="Rectangle 21">
            <a:extLst>
              <a:ext uri="{FF2B5EF4-FFF2-40B4-BE49-F238E27FC236}">
                <a16:creationId xmlns:a16="http://schemas.microsoft.com/office/drawing/2014/main" id="{FF963F60-0F57-42CE-985C-7FE176FD9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3787" y="480060"/>
            <a:ext cx="4341200"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imeline&#10;&#10;Description automatically generated">
            <a:extLst>
              <a:ext uri="{FF2B5EF4-FFF2-40B4-BE49-F238E27FC236}">
                <a16:creationId xmlns:a16="http://schemas.microsoft.com/office/drawing/2014/main" id="{FA271E87-8ADE-D664-4361-850F6BFA8890}"/>
              </a:ext>
            </a:extLst>
          </p:cNvPr>
          <p:cNvPicPr>
            <a:picLocks noChangeAspect="1"/>
          </p:cNvPicPr>
          <p:nvPr/>
        </p:nvPicPr>
        <p:blipFill>
          <a:blip r:embed="rId4"/>
          <a:stretch>
            <a:fillRect/>
          </a:stretch>
        </p:blipFill>
        <p:spPr>
          <a:xfrm>
            <a:off x="7371350" y="3313272"/>
            <a:ext cx="4319869" cy="2203132"/>
          </a:xfrm>
          <a:prstGeom prst="rect">
            <a:avLst/>
          </a:prstGeom>
        </p:spPr>
      </p:pic>
    </p:spTree>
    <p:extLst>
      <p:ext uri="{BB962C8B-B14F-4D97-AF65-F5344CB8AC3E}">
        <p14:creationId xmlns:p14="http://schemas.microsoft.com/office/powerpoint/2010/main" val="13762494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CF49ED7-E612-9642-F48F-54DF8FC16288}"/>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dirty="0" err="1">
                <a:solidFill>
                  <a:srgbClr val="FFFFFF"/>
                </a:solidFill>
              </a:rPr>
              <a:t>Quản</a:t>
            </a:r>
            <a:r>
              <a:rPr lang="en-US" dirty="0">
                <a:solidFill>
                  <a:srgbClr val="FFFFFF"/>
                </a:solidFill>
              </a:rPr>
              <a:t> </a:t>
            </a:r>
            <a:r>
              <a:rPr lang="en-US" dirty="0" err="1">
                <a:solidFill>
                  <a:srgbClr val="FFFFFF"/>
                </a:solidFill>
              </a:rPr>
              <a:t>lý</a:t>
            </a:r>
            <a:r>
              <a:rPr lang="en-US" dirty="0">
                <a:solidFill>
                  <a:srgbClr val="FFFFFF"/>
                </a:solidFill>
              </a:rPr>
              <a:t> tin </a:t>
            </a:r>
            <a:r>
              <a:rPr lang="en-US" dirty="0" err="1">
                <a:solidFill>
                  <a:srgbClr val="FFFFFF"/>
                </a:solidFill>
              </a:rPr>
              <a:t>tức</a:t>
            </a:r>
            <a:endParaRPr lang="en-US" dirty="0">
              <a:solidFill>
                <a:srgbClr val="FFFFFF"/>
              </a:solidFill>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 Placeholder 2">
            <a:extLst>
              <a:ext uri="{FF2B5EF4-FFF2-40B4-BE49-F238E27FC236}">
                <a16:creationId xmlns:a16="http://schemas.microsoft.com/office/drawing/2014/main" id="{F5057FBE-22AF-5D66-1B87-300118AEEC8A}"/>
              </a:ext>
            </a:extLst>
          </p:cNvPr>
          <p:cNvGraphicFramePr/>
          <p:nvPr>
            <p:extLst>
              <p:ext uri="{D42A27DB-BD31-4B8C-83A1-F6EECF244321}">
                <p14:modId xmlns:p14="http://schemas.microsoft.com/office/powerpoint/2010/main" val="398509021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4724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phical user interface, timeline&#10;&#10;Description automatically generated with medium confidence">
            <a:extLst>
              <a:ext uri="{FF2B5EF4-FFF2-40B4-BE49-F238E27FC236}">
                <a16:creationId xmlns:a16="http://schemas.microsoft.com/office/drawing/2014/main" id="{97974E0D-8F2D-11C1-86A7-2C3E5B8BFD69}"/>
              </a:ext>
            </a:extLst>
          </p:cNvPr>
          <p:cNvPicPr>
            <a:picLocks noChangeAspect="1"/>
          </p:cNvPicPr>
          <p:nvPr/>
        </p:nvPicPr>
        <p:blipFill rotWithShape="1">
          <a:blip r:embed="rId2"/>
          <a:srcRect r="-2" b="4456"/>
          <a:stretch/>
        </p:blipFill>
        <p:spPr>
          <a:xfrm>
            <a:off x="4493436" y="243"/>
            <a:ext cx="769856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6" name="Picture 5" descr="Graphical user interface&#10;&#10;Description automatically generated with medium confidence">
            <a:extLst>
              <a:ext uri="{FF2B5EF4-FFF2-40B4-BE49-F238E27FC236}">
                <a16:creationId xmlns:a16="http://schemas.microsoft.com/office/drawing/2014/main" id="{967239EF-3D37-E669-A781-31D743D8041E}"/>
              </a:ext>
            </a:extLst>
          </p:cNvPr>
          <p:cNvPicPr>
            <a:picLocks noChangeAspect="1"/>
          </p:cNvPicPr>
          <p:nvPr/>
        </p:nvPicPr>
        <p:blipFill rotWithShape="1">
          <a:blip r:embed="rId3"/>
          <a:srcRect r="-3" b="17524"/>
          <a:stretch/>
        </p:blipFill>
        <p:spPr>
          <a:xfrm>
            <a:off x="20" y="10"/>
            <a:ext cx="5859777"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Picture 6" descr="Graphical user interface, text, application&#10;&#10;Description automatically generated">
            <a:extLst>
              <a:ext uri="{FF2B5EF4-FFF2-40B4-BE49-F238E27FC236}">
                <a16:creationId xmlns:a16="http://schemas.microsoft.com/office/drawing/2014/main" id="{F4A1DCEA-DABF-05CF-F612-03F2EDEAD621}"/>
              </a:ext>
            </a:extLst>
          </p:cNvPr>
          <p:cNvPicPr>
            <a:picLocks noChangeAspect="1"/>
          </p:cNvPicPr>
          <p:nvPr/>
        </p:nvPicPr>
        <p:blipFill rotWithShape="1">
          <a:blip r:embed="rId4"/>
          <a:srcRect l="10197" r="7763" b="2"/>
          <a:stretch/>
        </p:blipFill>
        <p:spPr>
          <a:xfrm>
            <a:off x="6350089" y="3511295"/>
            <a:ext cx="5841911"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5" name="Picture 4" descr="Graphical user interface&#10;&#10;Description automatically generated">
            <a:extLst>
              <a:ext uri="{FF2B5EF4-FFF2-40B4-BE49-F238E27FC236}">
                <a16:creationId xmlns:a16="http://schemas.microsoft.com/office/drawing/2014/main" id="{F5964876-1DB2-B858-5587-4E7567FE860C}"/>
              </a:ext>
            </a:extLst>
          </p:cNvPr>
          <p:cNvPicPr>
            <a:picLocks noChangeAspect="1"/>
          </p:cNvPicPr>
          <p:nvPr/>
        </p:nvPicPr>
        <p:blipFill rotWithShape="1">
          <a:blip r:embed="rId5"/>
          <a:srcRect t="11223" r="-2" b="20045"/>
          <a:stretch/>
        </p:blipFill>
        <p:spPr>
          <a:xfrm>
            <a:off x="20" y="3511295"/>
            <a:ext cx="7698544"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845721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93B73583-0665-0102-7E11-2E1E660B6325}"/>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a:t>Sơ đồ hoạt động</a:t>
            </a:r>
          </a:p>
        </p:txBody>
      </p:sp>
    </p:spTree>
    <p:extLst>
      <p:ext uri="{BB962C8B-B14F-4D97-AF65-F5344CB8AC3E}">
        <p14:creationId xmlns:p14="http://schemas.microsoft.com/office/powerpoint/2010/main" val="16652344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6"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8"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9"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43" name="Rectangle 42">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 schematic&#10;&#10;Description automatically generated">
            <a:extLst>
              <a:ext uri="{FF2B5EF4-FFF2-40B4-BE49-F238E27FC236}">
                <a16:creationId xmlns:a16="http://schemas.microsoft.com/office/drawing/2014/main" id="{B42D499D-AE79-DEED-9272-F674050CD4D4}"/>
              </a:ext>
            </a:extLst>
          </p:cNvPr>
          <p:cNvPicPr>
            <a:picLocks noChangeAspect="1"/>
          </p:cNvPicPr>
          <p:nvPr/>
        </p:nvPicPr>
        <p:blipFill>
          <a:blip r:embed="rId3"/>
          <a:stretch>
            <a:fillRect/>
          </a:stretch>
        </p:blipFill>
        <p:spPr>
          <a:xfrm>
            <a:off x="3806335" y="186148"/>
            <a:ext cx="4750778" cy="648570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934511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AB7-C7C8-96B0-91CB-9E9EE02D7400}"/>
              </a:ext>
            </a:extLst>
          </p:cNvPr>
          <p:cNvSpPr>
            <a:spLocks noGrp="1"/>
          </p:cNvSpPr>
          <p:nvPr>
            <p:ph type="title"/>
          </p:nvPr>
        </p:nvSpPr>
        <p:spPr>
          <a:xfrm>
            <a:off x="4056600" y="304561"/>
            <a:ext cx="4078800" cy="1453003"/>
          </a:xfrm>
        </p:spPr>
        <p:txBody>
          <a:bodyPr/>
          <a:lstStyle/>
          <a:p>
            <a:r>
              <a:rPr lang="en-US" b="1" dirty="0" err="1"/>
              <a:t>Phần</a:t>
            </a:r>
            <a:r>
              <a:rPr lang="en-US" b="1" dirty="0"/>
              <a:t> </a:t>
            </a:r>
            <a:r>
              <a:rPr lang="en-US" b="1" dirty="0" err="1"/>
              <a:t>kết</a:t>
            </a:r>
            <a:r>
              <a:rPr lang="en-US" b="1" dirty="0"/>
              <a:t> </a:t>
            </a:r>
            <a:r>
              <a:rPr lang="en-US" b="1" dirty="0" err="1"/>
              <a:t>luận</a:t>
            </a:r>
            <a:endParaRPr lang="en-US" b="1" dirty="0"/>
          </a:p>
        </p:txBody>
      </p:sp>
      <p:sp>
        <p:nvSpPr>
          <p:cNvPr id="3" name="Text Placeholder 2">
            <a:extLst>
              <a:ext uri="{FF2B5EF4-FFF2-40B4-BE49-F238E27FC236}">
                <a16:creationId xmlns:a16="http://schemas.microsoft.com/office/drawing/2014/main" id="{4D16492E-68A7-A9CC-E7C2-FE3CE37AFD27}"/>
              </a:ext>
            </a:extLst>
          </p:cNvPr>
          <p:cNvSpPr>
            <a:spLocks noGrp="1"/>
          </p:cNvSpPr>
          <p:nvPr>
            <p:ph type="body" sz="quarter" idx="13"/>
          </p:nvPr>
        </p:nvSpPr>
        <p:spPr>
          <a:xfrm>
            <a:off x="1542197" y="1433016"/>
            <a:ext cx="9826387" cy="4888412"/>
          </a:xfrm>
        </p:spPr>
        <p:txBody>
          <a:bodyPr>
            <a:normAutofit fontScale="62500" lnSpcReduction="20000"/>
          </a:bodyPr>
          <a:lstStyle/>
          <a:p>
            <a:pPr indent="457200" algn="just">
              <a:lnSpc>
                <a:spcPct val="107000"/>
              </a:lnSpc>
              <a:spcAft>
                <a:spcPts val="800"/>
              </a:spcAft>
            </a:pPr>
            <a:r>
              <a:rPr lang="vi-VN" sz="2900" dirty="0">
                <a:effectLst/>
                <a:latin typeface="+mj-lt"/>
                <a:ea typeface="Times New Roman" panose="02020603050405020304" pitchFamily="18" charset="0"/>
              </a:rPr>
              <a:t>Xây </a:t>
            </a:r>
            <a:r>
              <a:rPr lang="vi-VN" sz="2900" dirty="0" err="1">
                <a:effectLst/>
                <a:latin typeface="+mj-lt"/>
                <a:ea typeface="Times New Roman" panose="02020603050405020304" pitchFamily="18" charset="0"/>
              </a:rPr>
              <a:t>dựng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phần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mềm</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bán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một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việc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rất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cần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thiết</a:t>
            </a:r>
            <a:r>
              <a:rPr lang="vi-VN" sz="2900" dirty="0">
                <a:effectLst/>
                <a:latin typeface="+mj-lt"/>
                <a:ea typeface="Times New Roman" panose="02020603050405020304" pitchFamily="18" charset="0"/>
              </a:rPr>
              <a:t> cho </a:t>
            </a:r>
            <a:r>
              <a:rPr lang="vi-VN" sz="2900" dirty="0" err="1">
                <a:effectLst/>
                <a:latin typeface="+mj-lt"/>
                <a:ea typeface="Times New Roman" panose="02020603050405020304" pitchFamily="18" charset="0"/>
              </a:rPr>
              <a:t>việc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của</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một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của</a:t>
            </a:r>
            <a:r>
              <a:rPr lang="vi-VN" sz="2900" dirty="0">
                <a:effectLst/>
                <a:latin typeface="+mj-lt"/>
                <a:ea typeface="Times New Roman" panose="02020603050405020304" pitchFamily="18" charset="0"/>
              </a:rPr>
              <a:t> doanh </a:t>
            </a:r>
            <a:r>
              <a:rPr lang="vi-VN" sz="2900" dirty="0" err="1">
                <a:effectLst/>
                <a:latin typeface="+mj-lt"/>
                <a:ea typeface="Times New Roman" panose="02020603050405020304" pitchFamily="18" charset="0"/>
              </a:rPr>
              <a:t>nghiệp</a:t>
            </a:r>
            <a:r>
              <a:rPr lang="vi-VN" sz="2900" dirty="0">
                <a:effectLst/>
                <a:latin typeface="+mj-lt"/>
                <a:ea typeface="Times New Roman" panose="02020603050405020304" pitchFamily="18" charset="0"/>
              </a:rPr>
              <a:t> hay </a:t>
            </a:r>
            <a:r>
              <a:rPr lang="vi-VN" sz="2900" dirty="0" err="1">
                <a:effectLst/>
                <a:latin typeface="+mj-lt"/>
                <a:ea typeface="Times New Roman" panose="02020603050405020304" pitchFamily="18" charset="0"/>
              </a:rPr>
              <a:t>một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cửa</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Dựa</a:t>
            </a:r>
            <a:r>
              <a:rPr lang="vi-VN" sz="2900" dirty="0">
                <a:effectLst/>
                <a:latin typeface="+mj-lt"/>
                <a:ea typeface="Times New Roman" panose="02020603050405020304" pitchFamily="18" charset="0"/>
              </a:rPr>
              <a:t> trên </a:t>
            </a:r>
            <a:r>
              <a:rPr lang="vi-VN" sz="2900" dirty="0" err="1">
                <a:effectLst/>
                <a:latin typeface="+mj-lt"/>
                <a:ea typeface="Times New Roman" panose="02020603050405020304" pitchFamily="18" charset="0"/>
              </a:rPr>
              <a:t>những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dữ</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liệu</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những</a:t>
            </a:r>
            <a:r>
              <a:rPr lang="vi-VN" sz="2900" dirty="0">
                <a:effectLst/>
                <a:latin typeface="+mj-lt"/>
                <a:ea typeface="Times New Roman" panose="02020603050405020304" pitchFamily="18" charset="0"/>
              </a:rPr>
              <a:t> ý </a:t>
            </a:r>
            <a:r>
              <a:rPr lang="vi-VN" sz="2900" dirty="0" err="1">
                <a:effectLst/>
                <a:latin typeface="+mj-lt"/>
                <a:ea typeface="Times New Roman" panose="02020603050405020304" pitchFamily="18" charset="0"/>
              </a:rPr>
              <a:t>tưởng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đã</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tìm</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hiểu</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nhóm</a:t>
            </a:r>
            <a:r>
              <a:rPr lang="vi-VN" sz="2900" dirty="0">
                <a:effectLst/>
                <a:latin typeface="+mj-lt"/>
                <a:ea typeface="Times New Roman" panose="02020603050405020304" pitchFamily="18" charset="0"/>
              </a:rPr>
              <a:t> em </a:t>
            </a:r>
            <a:r>
              <a:rPr lang="vi-VN" sz="2900" dirty="0" err="1">
                <a:effectLst/>
                <a:latin typeface="+mj-lt"/>
                <a:ea typeface="Times New Roman" panose="02020603050405020304" pitchFamily="18" charset="0"/>
              </a:rPr>
              <a:t>đã</a:t>
            </a:r>
            <a:r>
              <a:rPr lang="vi-VN" sz="2900" dirty="0">
                <a:effectLst/>
                <a:latin typeface="+mj-lt"/>
                <a:ea typeface="Times New Roman" panose="02020603050405020304" pitchFamily="18" charset="0"/>
              </a:rPr>
              <a:t> xây </a:t>
            </a:r>
            <a:r>
              <a:rPr lang="vi-VN" sz="2900" dirty="0" err="1">
                <a:effectLst/>
                <a:latin typeface="+mj-lt"/>
                <a:ea typeface="Times New Roman" panose="02020603050405020304" pitchFamily="18" charset="0"/>
              </a:rPr>
              <a:t>dựng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được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một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website</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bán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với</a:t>
            </a:r>
            <a:r>
              <a:rPr lang="vi-VN"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giao</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diện</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bắt</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mắt</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thân</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thiện</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với</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người</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dùng</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về</a:t>
            </a:r>
            <a:r>
              <a:rPr lang="en-US" sz="2900" dirty="0">
                <a:effectLst/>
                <a:latin typeface="+mj-lt"/>
                <a:ea typeface="Times New Roman" panose="02020603050405020304" pitchFamily="18" charset="0"/>
              </a:rPr>
              <a:t> </a:t>
            </a:r>
            <a:r>
              <a:rPr lang="en-US" sz="2900" dirty="0" err="1">
                <a:effectLst/>
                <a:latin typeface="+mj-lt"/>
                <a:ea typeface="Times New Roman" panose="02020603050405020304" pitchFamily="18" charset="0"/>
              </a:rPr>
              <a:t>phần</a:t>
            </a:r>
            <a:r>
              <a:rPr lang="en-US"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các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chức</a:t>
            </a:r>
            <a:r>
              <a:rPr lang="vi-VN" sz="2900" dirty="0">
                <a:effectLst/>
                <a:latin typeface="+mj-lt"/>
                <a:ea typeface="Times New Roman" panose="02020603050405020304" pitchFamily="18" charset="0"/>
              </a:rPr>
              <a:t> năng </a:t>
            </a:r>
            <a:r>
              <a:rPr lang="vi-VN" sz="2900" dirty="0" err="1">
                <a:effectLst/>
                <a:latin typeface="+mj-lt"/>
                <a:ea typeface="Times New Roman" panose="02020603050405020304" pitchFamily="18" charset="0"/>
              </a:rPr>
              <a:t>dành</a:t>
            </a:r>
            <a:r>
              <a:rPr lang="vi-VN" sz="2900" dirty="0">
                <a:effectLst/>
                <a:latin typeface="+mj-lt"/>
                <a:ea typeface="Times New Roman" panose="02020603050405020304" pitchFamily="18" charset="0"/>
              </a:rPr>
              <a:t> cho </a:t>
            </a:r>
            <a:r>
              <a:rPr lang="vi-VN" sz="2900" dirty="0" err="1">
                <a:effectLst/>
                <a:latin typeface="+mj-lt"/>
                <a:ea typeface="Times New Roman" panose="02020603050405020304" pitchFamily="18" charset="0"/>
              </a:rPr>
              <a:t>người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trị</a:t>
            </a:r>
            <a:r>
              <a:rPr lang="vi-VN" sz="2900" dirty="0">
                <a:effectLst/>
                <a:latin typeface="+mj-lt"/>
                <a:ea typeface="Times New Roman" panose="02020603050405020304" pitchFamily="18" charset="0"/>
              </a:rPr>
              <a:t> như </a:t>
            </a:r>
            <a:r>
              <a:rPr lang="vi-VN" sz="2900" dirty="0" err="1">
                <a:effectLst/>
                <a:latin typeface="+mj-lt"/>
                <a:ea typeface="Times New Roman" panose="02020603050405020304" pitchFamily="18" charset="0"/>
              </a:rPr>
              <a:t>là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sản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phẩm</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chủ</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đề</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sản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phẩm</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kích</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cỡ</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sản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phẩm</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khách</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tin </a:t>
            </a:r>
            <a:r>
              <a:rPr lang="vi-VN" sz="2900" dirty="0" err="1">
                <a:effectLst/>
                <a:latin typeface="+mj-lt"/>
                <a:ea typeface="Times New Roman" panose="02020603050405020304" pitchFamily="18" charset="0"/>
              </a:rPr>
              <a:t>tức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Với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bài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báo</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cáo</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nhóm</a:t>
            </a:r>
            <a:r>
              <a:rPr lang="vi-VN" sz="2900" dirty="0">
                <a:effectLst/>
                <a:latin typeface="+mj-lt"/>
                <a:ea typeface="Times New Roman" panose="02020603050405020304" pitchFamily="18" charset="0"/>
              </a:rPr>
              <a:t> em </a:t>
            </a:r>
            <a:r>
              <a:rPr lang="vi-VN" sz="2900" dirty="0" err="1">
                <a:effectLst/>
                <a:latin typeface="+mj-lt"/>
                <a:ea typeface="Times New Roman" panose="02020603050405020304" pitchFamily="18" charset="0"/>
              </a:rPr>
              <a:t>đã</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khảo</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sát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bài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toán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cụ</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thể</a:t>
            </a:r>
            <a:r>
              <a:rPr lang="vi-VN" sz="2900" dirty="0">
                <a:effectLst/>
                <a:latin typeface="+mj-lt"/>
                <a:ea typeface="Times New Roman" panose="02020603050405020304" pitchFamily="18" charset="0"/>
              </a:rPr>
              <a:t>, mô </a:t>
            </a:r>
            <a:r>
              <a:rPr lang="vi-VN" sz="2900" dirty="0" err="1">
                <a:effectLst/>
                <a:latin typeface="+mj-lt"/>
                <a:ea typeface="Times New Roman" panose="02020603050405020304" pitchFamily="18" charset="0"/>
              </a:rPr>
              <a:t>tả</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được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Use</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Case</a:t>
            </a:r>
            <a:r>
              <a:rPr lang="vi-VN" sz="2900" dirty="0">
                <a:effectLst/>
                <a:latin typeface="+mj-lt"/>
                <a:ea typeface="Times New Roman" panose="02020603050405020304" pitchFamily="18" charset="0"/>
              </a:rPr>
              <a:t>; xây </a:t>
            </a:r>
            <a:r>
              <a:rPr lang="vi-VN" sz="2900" dirty="0" err="1">
                <a:effectLst/>
                <a:latin typeface="+mj-lt"/>
                <a:ea typeface="Times New Roman" panose="02020603050405020304" pitchFamily="18" charset="0"/>
              </a:rPr>
              <a:t>dựng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được</a:t>
            </a:r>
            <a:r>
              <a:rPr lang="vi-VN" sz="2900" dirty="0">
                <a:effectLst/>
                <a:latin typeface="+mj-lt"/>
                <a:ea typeface="Times New Roman" panose="02020603050405020304" pitchFamily="18" charset="0"/>
              </a:rPr>
              <a:t> mô quan </a:t>
            </a:r>
            <a:r>
              <a:rPr lang="vi-VN" sz="2900" dirty="0" err="1">
                <a:effectLst/>
                <a:latin typeface="+mj-lt"/>
                <a:ea typeface="Times New Roman" panose="02020603050405020304" pitchFamily="18" charset="0"/>
              </a:rPr>
              <a:t>niệm</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dữ</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liệu</a:t>
            </a:r>
            <a:r>
              <a:rPr lang="vi-VN" sz="2900" dirty="0">
                <a:effectLst/>
                <a:latin typeface="+mj-lt"/>
                <a:ea typeface="Times New Roman" panose="02020603050405020304" pitchFamily="18" charset="0"/>
              </a:rPr>
              <a:t>(CDM) , mô </a:t>
            </a:r>
            <a:r>
              <a:rPr lang="vi-VN" sz="2900" dirty="0" err="1">
                <a:effectLst/>
                <a:latin typeface="+mj-lt"/>
                <a:ea typeface="Times New Roman" panose="02020603050405020304" pitchFamily="18" charset="0"/>
              </a:rPr>
              <a:t>hình</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vật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(PDM)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mô </a:t>
            </a:r>
            <a:r>
              <a:rPr lang="vi-VN" sz="2900" dirty="0" err="1">
                <a:effectLst/>
                <a:latin typeface="+mj-lt"/>
                <a:ea typeface="Times New Roman" panose="02020603050405020304" pitchFamily="18" charset="0"/>
              </a:rPr>
              <a:t>tả</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đầy</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đủ</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thuộc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tính</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lẫn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khóa</a:t>
            </a:r>
            <a:r>
              <a:rPr lang="vi-VN" sz="2900" dirty="0">
                <a:effectLst/>
                <a:latin typeface="+mj-lt"/>
                <a:ea typeface="Times New Roman" panose="02020603050405020304" pitchFamily="18" charset="0"/>
              </a:rPr>
              <a:t> , </a:t>
            </a:r>
            <a:r>
              <a:rPr lang="vi-VN" sz="2900" dirty="0" err="1">
                <a:effectLst/>
                <a:latin typeface="+mj-lt"/>
                <a:ea typeface="Times New Roman" panose="02020603050405020304" pitchFamily="18" charset="0"/>
              </a:rPr>
              <a:t>khóa</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ngoại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của</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các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bảng</a:t>
            </a:r>
            <a:r>
              <a:rPr lang="vi-VN" sz="2900" dirty="0">
                <a:effectLst/>
                <a:latin typeface="+mj-lt"/>
                <a:ea typeface="Times New Roman" panose="02020603050405020304" pitchFamily="18" charset="0"/>
              </a:rPr>
              <a:t> trong mô </a:t>
            </a:r>
            <a:r>
              <a:rPr lang="vi-VN" sz="2900" dirty="0" err="1">
                <a:effectLst/>
                <a:latin typeface="+mj-lt"/>
                <a:ea typeface="Times New Roman" panose="02020603050405020304" pitchFamily="18" charset="0"/>
              </a:rPr>
              <a:t>hình</a:t>
            </a:r>
            <a:r>
              <a:rPr lang="vi-VN" sz="2900" dirty="0">
                <a:effectLst/>
                <a:latin typeface="+mj-lt"/>
                <a:ea typeface="Times New Roman" panose="02020603050405020304" pitchFamily="18" charset="0"/>
              </a:rPr>
              <a:t> PDM; </a:t>
            </a:r>
            <a:r>
              <a:rPr lang="vi-VN" sz="2900" dirty="0" err="1">
                <a:effectLst/>
                <a:latin typeface="+mj-lt"/>
                <a:ea typeface="Times New Roman" panose="02020603050405020304" pitchFamily="18" charset="0"/>
              </a:rPr>
              <a:t>cuối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cùng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màn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hình</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của</a:t>
            </a:r>
            <a:r>
              <a:rPr lang="vi-VN" sz="2900" dirty="0">
                <a:effectLst/>
                <a:latin typeface="+mj-lt"/>
                <a:ea typeface="Times New Roman" panose="02020603050405020304" pitchFamily="18" charset="0"/>
              </a:rPr>
              <a:t> giao </a:t>
            </a:r>
            <a:r>
              <a:rPr lang="vi-VN" sz="2900" dirty="0" err="1">
                <a:effectLst/>
                <a:latin typeface="+mj-lt"/>
                <a:ea typeface="Times New Roman" panose="02020603050405020304" pitchFamily="18" charset="0"/>
              </a:rPr>
              <a:t>diện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mô </a:t>
            </a:r>
            <a:r>
              <a:rPr lang="vi-VN" sz="2900" dirty="0" err="1">
                <a:effectLst/>
                <a:latin typeface="+mj-lt"/>
                <a:ea typeface="Times New Roman" panose="02020603050405020304" pitchFamily="18" charset="0"/>
              </a:rPr>
              <a:t>tả</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bằng</a:t>
            </a:r>
            <a:r>
              <a:rPr lang="vi-VN" sz="2900" dirty="0">
                <a:effectLst/>
                <a:latin typeface="+mj-lt"/>
                <a:ea typeface="Times New Roman" panose="02020603050405020304" pitchFamily="18" charset="0"/>
              </a:rPr>
              <a:t> sơ </a:t>
            </a:r>
            <a:r>
              <a:rPr lang="vi-VN" sz="2900" dirty="0" err="1">
                <a:effectLst/>
                <a:latin typeface="+mj-lt"/>
                <a:ea typeface="Times New Roman" panose="02020603050405020304" pitchFamily="18" charset="0"/>
              </a:rPr>
              <a:t>đồ</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hoạt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động</a:t>
            </a:r>
            <a:r>
              <a:rPr lang="vi-VN" sz="2900" dirty="0">
                <a:effectLst/>
                <a:latin typeface="+mj-lt"/>
                <a:ea typeface="Times New Roman" panose="02020603050405020304" pitchFamily="18" charset="0"/>
              </a:rPr>
              <a:t> chi </a:t>
            </a:r>
            <a:r>
              <a:rPr lang="vi-VN" sz="2900" dirty="0" err="1">
                <a:effectLst/>
                <a:latin typeface="+mj-lt"/>
                <a:ea typeface="Times New Roman" panose="02020603050405020304" pitchFamily="18" charset="0"/>
              </a:rPr>
              <a:t>tiết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các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xử</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có</a:t>
            </a:r>
            <a:r>
              <a:rPr lang="vi-VN" sz="2900" dirty="0">
                <a:effectLst/>
                <a:latin typeface="+mj-lt"/>
                <a:ea typeface="Times New Roman" panose="02020603050405020304" pitchFamily="18" charset="0"/>
              </a:rPr>
              <a:t> trong </a:t>
            </a:r>
            <a:r>
              <a:rPr lang="vi-VN" sz="2900" dirty="0" err="1">
                <a:effectLst/>
                <a:latin typeface="+mj-lt"/>
                <a:ea typeface="Times New Roman" panose="02020603050405020304" pitchFamily="18" charset="0"/>
              </a:rPr>
              <a:t>màn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hình</a:t>
            </a:r>
            <a:r>
              <a:rPr lang="vi-VN" sz="2900" dirty="0">
                <a:effectLst/>
                <a:latin typeface="+mj-lt"/>
                <a:ea typeface="Times New Roman" panose="02020603050405020304" pitchFamily="18" charset="0"/>
              </a:rPr>
              <a:t>. </a:t>
            </a:r>
          </a:p>
          <a:p>
            <a:pPr indent="457200" algn="just">
              <a:lnSpc>
                <a:spcPct val="107000"/>
              </a:lnSpc>
              <a:spcAft>
                <a:spcPts val="800"/>
              </a:spcAft>
            </a:pPr>
            <a:r>
              <a:rPr lang="vi-VN" sz="2900" dirty="0">
                <a:effectLst/>
                <a:latin typeface="+mj-lt"/>
                <a:ea typeface="Times New Roman" panose="02020603050405020304" pitchFamily="18" charset="0"/>
              </a:rPr>
              <a:t>Tuy nhiên </a:t>
            </a:r>
            <a:r>
              <a:rPr lang="vi-VN" sz="2900" dirty="0" err="1">
                <a:effectLst/>
                <a:latin typeface="+mj-lt"/>
                <a:ea typeface="Times New Roman" panose="02020603050405020304" pitchFamily="18" charset="0"/>
              </a:rPr>
              <a:t>với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khả</a:t>
            </a:r>
            <a:r>
              <a:rPr lang="vi-VN" sz="2900" dirty="0">
                <a:effectLst/>
                <a:latin typeface="+mj-lt"/>
                <a:ea typeface="Times New Roman" panose="02020603050405020304" pitchFamily="18" charset="0"/>
              </a:rPr>
              <a:t> năng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kiến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thức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có</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hạn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website</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bán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của</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nhóm</a:t>
            </a:r>
            <a:r>
              <a:rPr lang="vi-VN" sz="2900" dirty="0">
                <a:effectLst/>
                <a:latin typeface="+mj-lt"/>
                <a:ea typeface="Times New Roman" panose="02020603050405020304" pitchFamily="18" charset="0"/>
              </a:rPr>
              <a:t> em </a:t>
            </a:r>
            <a:r>
              <a:rPr lang="vi-VN" sz="2900" dirty="0" err="1">
                <a:effectLst/>
                <a:latin typeface="+mj-lt"/>
                <a:ea typeface="Times New Roman" panose="02020603050405020304" pitchFamily="18" charset="0"/>
              </a:rPr>
              <a:t>vẫn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còn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nhiều</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thiếu</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sót</a:t>
            </a:r>
            <a:r>
              <a:rPr lang="vi-VN" sz="2900" dirty="0">
                <a:effectLst/>
                <a:latin typeface="+mj-lt"/>
                <a:ea typeface="Times New Roman" panose="02020603050405020304" pitchFamily="18" charset="0"/>
              </a:rPr>
              <a:t> như </a:t>
            </a:r>
            <a:r>
              <a:rPr lang="vi-VN" sz="2900" dirty="0" err="1">
                <a:effectLst/>
                <a:latin typeface="+mj-lt"/>
                <a:ea typeface="Times New Roman" panose="02020603050405020304" pitchFamily="18" charset="0"/>
              </a:rPr>
              <a:t>phần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quản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lý</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hóa</a:t>
            </a:r>
            <a:r>
              <a:rPr lang="vi-VN" sz="2900" dirty="0">
                <a:effectLst/>
                <a:latin typeface="+mj-lt"/>
                <a:ea typeface="Times New Roman" panose="02020603050405020304" pitchFamily="18" charset="0"/>
              </a:rPr>
              <a:t> đơn </a:t>
            </a:r>
            <a:r>
              <a:rPr lang="vi-VN" sz="2900" dirty="0" err="1">
                <a:effectLst/>
                <a:latin typeface="+mj-lt"/>
                <a:ea typeface="Times New Roman" panose="02020603050405020304" pitchFamily="18" charset="0"/>
              </a:rPr>
              <a:t>còn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thiếu</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chưa </a:t>
            </a:r>
            <a:r>
              <a:rPr lang="vi-VN" sz="2900" dirty="0" err="1">
                <a:effectLst/>
                <a:latin typeface="+mj-lt"/>
                <a:ea typeface="Times New Roman" panose="02020603050405020304" pitchFamily="18" charset="0"/>
              </a:rPr>
              <a:t>được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rõ</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ràng</a:t>
            </a:r>
            <a:r>
              <a:rPr lang="vi-VN" sz="2900" dirty="0">
                <a:effectLst/>
                <a:latin typeface="+mj-lt"/>
                <a:ea typeface="Times New Roman" panose="02020603050405020304" pitchFamily="18" charset="0"/>
              </a:rPr>
              <a:t>, chưa </a:t>
            </a:r>
            <a:r>
              <a:rPr lang="vi-VN" sz="2900" dirty="0" err="1">
                <a:effectLst/>
                <a:latin typeface="+mj-lt"/>
                <a:ea typeface="Times New Roman" panose="02020603050405020304" pitchFamily="18" charset="0"/>
              </a:rPr>
              <a:t>xuất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được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hóa</a:t>
            </a:r>
            <a:r>
              <a:rPr lang="vi-VN" sz="2900" dirty="0">
                <a:effectLst/>
                <a:latin typeface="+mj-lt"/>
                <a:ea typeface="Times New Roman" panose="02020603050405020304" pitchFamily="18" charset="0"/>
              </a:rPr>
              <a:t> đơn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gửi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về</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gmail</a:t>
            </a:r>
            <a:r>
              <a:rPr lang="vi-VN" sz="2900" dirty="0">
                <a:effectLst/>
                <a:latin typeface="+mj-lt"/>
                <a:ea typeface="Times New Roman" panose="02020603050405020304" pitchFamily="18" charset="0"/>
              </a:rPr>
              <a:t> cho </a:t>
            </a:r>
            <a:r>
              <a:rPr lang="vi-VN" sz="2900" dirty="0" err="1">
                <a:effectLst/>
                <a:latin typeface="+mj-lt"/>
                <a:ea typeface="Times New Roman" panose="02020603050405020304" pitchFamily="18" charset="0"/>
              </a:rPr>
              <a:t>khách</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 chưa </a:t>
            </a:r>
            <a:r>
              <a:rPr lang="vi-VN" sz="2900" dirty="0" err="1">
                <a:effectLst/>
                <a:latin typeface="+mj-lt"/>
                <a:ea typeface="Times New Roman" panose="02020603050405020304" pitchFamily="18" charset="0"/>
              </a:rPr>
              <a:t>có</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phần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thống</a:t>
            </a:r>
            <a:r>
              <a:rPr lang="vi-VN" sz="2900" dirty="0">
                <a:effectLst/>
                <a:latin typeface="+mj-lt"/>
                <a:ea typeface="Times New Roman" panose="02020603050405020304" pitchFamily="18" charset="0"/>
              </a:rPr>
              <a:t> kê doanh thu, doanh </a:t>
            </a:r>
            <a:r>
              <a:rPr lang="vi-VN" sz="2900" dirty="0" err="1">
                <a:effectLst/>
                <a:latin typeface="+mj-lt"/>
                <a:ea typeface="Times New Roman" panose="02020603050405020304" pitchFamily="18" charset="0"/>
              </a:rPr>
              <a:t>số</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bán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 cho </a:t>
            </a:r>
            <a:r>
              <a:rPr lang="vi-VN" sz="2900" dirty="0" err="1">
                <a:effectLst/>
                <a:latin typeface="+mj-lt"/>
                <a:ea typeface="Times New Roman" panose="02020603050405020304" pitchFamily="18" charset="0"/>
              </a:rPr>
              <a:t>cửa</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hàng</a:t>
            </a:r>
            <a:r>
              <a:rPr lang="vi-VN" sz="2900" dirty="0">
                <a:effectLst/>
                <a:latin typeface="+mj-lt"/>
                <a:ea typeface="Times New Roman" panose="02020603050405020304" pitchFamily="18" charset="0"/>
              </a:rPr>
              <a:t>;…</a:t>
            </a:r>
          </a:p>
          <a:p>
            <a:pPr indent="457200" algn="just">
              <a:lnSpc>
                <a:spcPct val="107000"/>
              </a:lnSpc>
              <a:spcAft>
                <a:spcPts val="800"/>
              </a:spcAft>
            </a:pPr>
            <a:r>
              <a:rPr lang="vi-VN" sz="2900" dirty="0" err="1">
                <a:effectLst/>
                <a:latin typeface="+mj-lt"/>
                <a:ea typeface="Times New Roman" panose="02020603050405020304" pitchFamily="18" charset="0"/>
              </a:rPr>
              <a:t>Hướng</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phát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triển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của</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website</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nhóm</a:t>
            </a:r>
            <a:r>
              <a:rPr lang="vi-VN" sz="2900" dirty="0">
                <a:effectLst/>
                <a:latin typeface="+mj-lt"/>
                <a:ea typeface="Times New Roman" panose="02020603050405020304" pitchFamily="18" charset="0"/>
              </a:rPr>
              <a:t> em </a:t>
            </a:r>
            <a:r>
              <a:rPr lang="vi-VN" sz="2900" dirty="0" err="1">
                <a:effectLst/>
                <a:latin typeface="+mj-lt"/>
                <a:ea typeface="Times New Roman" panose="02020603050405020304" pitchFamily="18" charset="0"/>
              </a:rPr>
              <a:t>sẽ</a:t>
            </a:r>
            <a:r>
              <a:rPr lang="vi-VN" sz="2900" dirty="0">
                <a:effectLst/>
                <a:latin typeface="+mj-lt"/>
                <a:ea typeface="Times New Roman" panose="02020603050405020304" pitchFamily="18" charset="0"/>
              </a:rPr>
              <a:t> xây </a:t>
            </a:r>
            <a:r>
              <a:rPr lang="vi-VN" sz="2900" dirty="0" err="1">
                <a:effectLst/>
                <a:latin typeface="+mj-lt"/>
                <a:ea typeface="Times New Roman" panose="02020603050405020304" pitchFamily="18" charset="0"/>
              </a:rPr>
              <a:t>dựng</a:t>
            </a:r>
            <a:r>
              <a:rPr lang="vi-VN" sz="2900" dirty="0">
                <a:effectLst/>
                <a:latin typeface="+mj-lt"/>
                <a:ea typeface="Times New Roman" panose="02020603050405020304" pitchFamily="18" charset="0"/>
              </a:rPr>
              <a:t> thêm </a:t>
            </a:r>
            <a:r>
              <a:rPr lang="vi-VN" sz="2900" dirty="0" err="1">
                <a:effectLst/>
                <a:latin typeface="+mj-lt"/>
                <a:ea typeface="Times New Roman" panose="02020603050405020304" pitchFamily="18" charset="0"/>
              </a:rPr>
              <a:t>các</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chức</a:t>
            </a:r>
            <a:r>
              <a:rPr lang="vi-VN" sz="2900" dirty="0">
                <a:effectLst/>
                <a:latin typeface="+mj-lt"/>
                <a:ea typeface="Times New Roman" panose="02020603050405020304" pitchFamily="18" charset="0"/>
              </a:rPr>
              <a:t> năng đang </a:t>
            </a:r>
            <a:r>
              <a:rPr lang="vi-VN" sz="2900" dirty="0" err="1">
                <a:effectLst/>
                <a:latin typeface="+mj-lt"/>
                <a:ea typeface="Times New Roman" panose="02020603050405020304" pitchFamily="18" charset="0"/>
              </a:rPr>
              <a:t>thiếu</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và</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tìm</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hiểu</a:t>
            </a:r>
            <a:r>
              <a:rPr lang="vi-VN" sz="2900" dirty="0">
                <a:effectLst/>
                <a:latin typeface="+mj-lt"/>
                <a:ea typeface="Times New Roman" panose="02020603050405020304" pitchFamily="18" charset="0"/>
              </a:rPr>
              <a:t> thêm </a:t>
            </a:r>
            <a:r>
              <a:rPr lang="vi-VN" sz="2900" dirty="0" err="1">
                <a:effectLst/>
                <a:latin typeface="+mj-lt"/>
                <a:ea typeface="Times New Roman" panose="02020603050405020304" pitchFamily="18" charset="0"/>
              </a:rPr>
              <a:t>để</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phát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triển</a:t>
            </a:r>
            <a:r>
              <a:rPr lang="vi-VN" sz="2900" dirty="0">
                <a:effectLst/>
                <a:latin typeface="+mj-lt"/>
                <a:ea typeface="Times New Roman" panose="02020603050405020304" pitchFamily="18" charset="0"/>
              </a:rPr>
              <a:t> giao </a:t>
            </a:r>
            <a:r>
              <a:rPr lang="vi-VN" sz="2900" dirty="0" err="1">
                <a:effectLst/>
                <a:latin typeface="+mj-lt"/>
                <a:ea typeface="Times New Roman" panose="02020603050405020304" pitchFamily="18" charset="0"/>
              </a:rPr>
              <a:t>diện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bắt</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mắt</a:t>
            </a:r>
            <a:r>
              <a:rPr lang="vi-VN" sz="2900" dirty="0">
                <a:effectLst/>
                <a:latin typeface="+mj-lt"/>
                <a:ea typeface="Times New Roman" panose="02020603050405020304" pitchFamily="18" charset="0"/>
              </a:rPr>
              <a:t> hơn, thân </a:t>
            </a:r>
            <a:r>
              <a:rPr lang="vi-VN" sz="2900" dirty="0" err="1">
                <a:effectLst/>
                <a:latin typeface="+mj-lt"/>
                <a:ea typeface="Times New Roman" panose="02020603050405020304" pitchFamily="18" charset="0"/>
              </a:rPr>
              <a:t>thiện</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với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người</a:t>
            </a:r>
            <a:r>
              <a:rPr lang="vi-VN" sz="2900" dirty="0">
                <a:effectLst/>
                <a:latin typeface="+mj-lt"/>
                <a:ea typeface="Times New Roman" panose="02020603050405020304" pitchFamily="18" charset="0"/>
              </a:rPr>
              <a:t> </a:t>
            </a:r>
            <a:r>
              <a:rPr lang="vi-VN" sz="2900" dirty="0" err="1">
                <a:effectLst/>
                <a:latin typeface="+mj-lt"/>
                <a:ea typeface="Times New Roman" panose="02020603050405020304" pitchFamily="18" charset="0"/>
              </a:rPr>
              <a:t>dùng</a:t>
            </a:r>
            <a:r>
              <a:rPr lang="vi-VN" sz="2900" dirty="0">
                <a:effectLst/>
                <a:latin typeface="+mj-lt"/>
                <a:ea typeface="Times New Roman" panose="02020603050405020304" pitchFamily="18" charset="0"/>
              </a:rPr>
              <a:t> hơn.</a:t>
            </a:r>
          </a:p>
          <a:p>
            <a:pPr indent="457200" algn="just">
              <a:lnSpc>
                <a:spcPct val="107000"/>
              </a:lnSpc>
              <a:spcAft>
                <a:spcPts val="800"/>
              </a:spcAft>
            </a:pPr>
            <a:endParaRPr lang="en-US" sz="2900" dirty="0">
              <a:effectLst/>
              <a:latin typeface="+mj-lt"/>
              <a:ea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13530511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9F52C08-8FCD-4D4F-96B5-F1ED8C65A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
            <a:ext cx="4321766" cy="6857999"/>
          </a:xfrm>
          <a:custGeom>
            <a:avLst/>
            <a:gdLst>
              <a:gd name="connsiteX0" fmla="*/ 0 w 4321766"/>
              <a:gd name="connsiteY0" fmla="*/ 0 h 6857999"/>
              <a:gd name="connsiteX1" fmla="*/ 4039834 w 4321766"/>
              <a:gd name="connsiteY1" fmla="*/ 0 h 6857999"/>
              <a:gd name="connsiteX2" fmla="*/ 3176234 w 4321766"/>
              <a:gd name="connsiteY2" fmla="*/ 5223932 h 6857999"/>
              <a:gd name="connsiteX3" fmla="*/ 4321766 w 4321766"/>
              <a:gd name="connsiteY3" fmla="*/ 6857999 h 6857999"/>
              <a:gd name="connsiteX4" fmla="*/ 0 w 432176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1766" h="6857999">
                <a:moveTo>
                  <a:pt x="0" y="0"/>
                </a:moveTo>
                <a:lnTo>
                  <a:pt x="4039834" y="0"/>
                </a:lnTo>
                <a:lnTo>
                  <a:pt x="3176234" y="5223932"/>
                </a:lnTo>
                <a:lnTo>
                  <a:pt x="4321766" y="6857999"/>
                </a:lnTo>
                <a:lnTo>
                  <a:pt x="0" y="6857999"/>
                </a:lnTo>
                <a:close/>
              </a:path>
            </a:pathLst>
          </a:custGeom>
          <a:ln>
            <a:noFill/>
          </a:ln>
          <a:effectLst/>
        </p:spPr>
        <p:style>
          <a:lnRef idx="1">
            <a:schemeClr val="accent1"/>
          </a:lnRef>
          <a:fillRef idx="1003">
            <a:schemeClr val="lt1"/>
          </a:fillRef>
          <a:effectRef idx="2">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04DE91F-DEB9-7CCE-D829-C435F933A695}"/>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br>
              <a:rPr lang="en-US" sz="3200" dirty="0"/>
            </a:br>
            <a:r>
              <a:rPr lang="en-US" sz="3200" dirty="0"/>
              <a:t>-	</a:t>
            </a:r>
            <a:r>
              <a:rPr lang="en-US" sz="3200" i="1" dirty="0" err="1"/>
              <a:t>Hệ</a:t>
            </a:r>
            <a:r>
              <a:rPr lang="en-US" sz="3200" i="1" dirty="0"/>
              <a:t> </a:t>
            </a:r>
            <a:r>
              <a:rPr lang="en-US" sz="3200" i="1" dirty="0" err="1"/>
              <a:t>điều</a:t>
            </a:r>
            <a:r>
              <a:rPr lang="en-US" sz="3200" i="1" dirty="0"/>
              <a:t> </a:t>
            </a:r>
            <a:r>
              <a:rPr lang="en-US" sz="3200" i="1" dirty="0" err="1"/>
              <a:t>hành</a:t>
            </a:r>
            <a:r>
              <a:rPr lang="en-US" sz="3200" dirty="0"/>
              <a:t>: Window</a:t>
            </a:r>
            <a:br>
              <a:rPr lang="en-US" sz="3200" dirty="0"/>
            </a:br>
            <a:r>
              <a:rPr lang="en-US" sz="3200" dirty="0"/>
              <a:t>-	</a:t>
            </a:r>
            <a:r>
              <a:rPr lang="en-US" sz="3200" i="1" dirty="0" err="1"/>
              <a:t>Cơ</a:t>
            </a:r>
            <a:r>
              <a:rPr lang="en-US" sz="3200" i="1" dirty="0"/>
              <a:t> </a:t>
            </a:r>
            <a:r>
              <a:rPr lang="en-US" sz="3200" i="1" dirty="0" err="1"/>
              <a:t>sở</a:t>
            </a:r>
            <a:r>
              <a:rPr lang="en-US" sz="3200" i="1" dirty="0"/>
              <a:t> </a:t>
            </a:r>
            <a:r>
              <a:rPr lang="en-US" sz="3200" i="1" dirty="0" err="1"/>
              <a:t>dữ</a:t>
            </a:r>
            <a:r>
              <a:rPr lang="en-US" sz="3200" i="1" dirty="0"/>
              <a:t> </a:t>
            </a:r>
            <a:r>
              <a:rPr lang="en-US" sz="3200" i="1" dirty="0" err="1"/>
              <a:t>liệu</a:t>
            </a:r>
            <a:r>
              <a:rPr lang="en-US" sz="3200" i="1" dirty="0"/>
              <a:t> </a:t>
            </a:r>
            <a:r>
              <a:rPr lang="en-US" sz="3200" dirty="0"/>
              <a:t>: MySQL</a:t>
            </a:r>
            <a:br>
              <a:rPr lang="en-US" sz="3200" dirty="0"/>
            </a:br>
            <a:r>
              <a:rPr lang="en-US" sz="3200" dirty="0"/>
              <a:t>-	</a:t>
            </a:r>
            <a:r>
              <a:rPr lang="en-US" sz="3200" i="1" dirty="0" err="1"/>
              <a:t>Ngôn</a:t>
            </a:r>
            <a:r>
              <a:rPr lang="en-US" sz="3200" i="1" dirty="0"/>
              <a:t> </a:t>
            </a:r>
            <a:r>
              <a:rPr lang="en-US" sz="3200" i="1" dirty="0" err="1"/>
              <a:t>ngữ</a:t>
            </a:r>
            <a:r>
              <a:rPr lang="en-US" sz="3200" dirty="0"/>
              <a:t>: PHP</a:t>
            </a:r>
            <a:br>
              <a:rPr lang="en-US" sz="3200" dirty="0"/>
            </a:br>
            <a:r>
              <a:rPr lang="en-US" sz="3200" dirty="0"/>
              <a:t>-	</a:t>
            </a:r>
            <a:r>
              <a:rPr lang="en-US" sz="3200" i="1" dirty="0" err="1"/>
              <a:t>Phần</a:t>
            </a:r>
            <a:r>
              <a:rPr lang="en-US" sz="3200" i="1" dirty="0"/>
              <a:t> </a:t>
            </a:r>
            <a:r>
              <a:rPr lang="en-US" sz="3200" i="1" dirty="0" err="1"/>
              <a:t>mềm</a:t>
            </a:r>
            <a:r>
              <a:rPr lang="en-US" sz="3200" i="1" dirty="0"/>
              <a:t> </a:t>
            </a:r>
            <a:r>
              <a:rPr lang="en-US" sz="3200" i="1" dirty="0" err="1"/>
              <a:t>thiết</a:t>
            </a:r>
            <a:r>
              <a:rPr lang="en-US" sz="3200" i="1" dirty="0"/>
              <a:t> </a:t>
            </a:r>
            <a:r>
              <a:rPr lang="en-US" sz="3200" i="1" dirty="0" err="1"/>
              <a:t>kế</a:t>
            </a:r>
            <a:r>
              <a:rPr lang="en-US" sz="3200" i="1" dirty="0"/>
              <a:t> Web</a:t>
            </a:r>
            <a:r>
              <a:rPr lang="en-US" sz="3200" dirty="0"/>
              <a:t>: Visual Studio Code</a:t>
            </a:r>
            <a:br>
              <a:rPr lang="en-US" sz="3200" dirty="0"/>
            </a:br>
            <a:r>
              <a:rPr lang="en-US" sz="3200" dirty="0"/>
              <a:t>-	</a:t>
            </a:r>
            <a:r>
              <a:rPr lang="en-US" sz="3200" i="1" dirty="0" err="1"/>
              <a:t>Phần</a:t>
            </a:r>
            <a:r>
              <a:rPr lang="en-US" sz="3200" i="1" dirty="0"/>
              <a:t> </a:t>
            </a:r>
            <a:r>
              <a:rPr lang="en-US" sz="3200" i="1" dirty="0" err="1"/>
              <a:t>mềm</a:t>
            </a:r>
            <a:r>
              <a:rPr lang="en-US" sz="3200" i="1" dirty="0"/>
              <a:t> </a:t>
            </a:r>
            <a:r>
              <a:rPr lang="en-US" sz="3200" i="1" dirty="0" err="1"/>
              <a:t>hỗ</a:t>
            </a:r>
            <a:r>
              <a:rPr lang="en-US" sz="3200" i="1" dirty="0"/>
              <a:t> </a:t>
            </a:r>
            <a:r>
              <a:rPr lang="en-US" sz="3200" i="1" dirty="0" err="1"/>
              <a:t>trợ</a:t>
            </a:r>
            <a:r>
              <a:rPr lang="en-US" sz="3200" dirty="0"/>
              <a:t>: </a:t>
            </a:r>
            <a:r>
              <a:rPr lang="en-US" sz="3200" dirty="0" err="1"/>
              <a:t>Xampp</a:t>
            </a:r>
            <a:br>
              <a:rPr lang="en-US" sz="3200" dirty="0"/>
            </a:br>
            <a:endParaRPr lang="en-US" sz="3200" dirty="0"/>
          </a:p>
        </p:txBody>
      </p:sp>
      <p:sp>
        <p:nvSpPr>
          <p:cNvPr id="3" name="Text Placeholder 2">
            <a:extLst>
              <a:ext uri="{FF2B5EF4-FFF2-40B4-BE49-F238E27FC236}">
                <a16:creationId xmlns:a16="http://schemas.microsoft.com/office/drawing/2014/main" id="{11F651F5-8C32-70A9-FDB7-21D345E4CF0C}"/>
              </a:ext>
            </a:extLst>
          </p:cNvPr>
          <p:cNvSpPr>
            <a:spLocks noGrp="1"/>
          </p:cNvSpPr>
          <p:nvPr>
            <p:ph type="body" sz="quarter" idx="13"/>
          </p:nvPr>
        </p:nvSpPr>
        <p:spPr>
          <a:xfrm>
            <a:off x="643467" y="1396180"/>
            <a:ext cx="2531516" cy="3842569"/>
          </a:xfrm>
        </p:spPr>
        <p:txBody>
          <a:bodyPr vert="horz" lIns="91440" tIns="45720" rIns="91440" bIns="45720" rtlCol="0" anchor="ctr">
            <a:normAutofit/>
          </a:bodyPr>
          <a:lstStyle/>
          <a:p>
            <a:r>
              <a:rPr lang="en-US" sz="4400" b="1" dirty="0" err="1"/>
              <a:t>Yêu</a:t>
            </a:r>
            <a:r>
              <a:rPr lang="en-US" sz="4400" b="1" dirty="0"/>
              <a:t> </a:t>
            </a:r>
            <a:r>
              <a:rPr lang="en-US" sz="4400" b="1" dirty="0" err="1"/>
              <a:t>cầu</a:t>
            </a:r>
            <a:r>
              <a:rPr lang="en-US" sz="4400" b="1" dirty="0"/>
              <a:t> </a:t>
            </a:r>
            <a:r>
              <a:rPr lang="en-US" sz="4400" b="1" dirty="0" err="1"/>
              <a:t>về</a:t>
            </a:r>
            <a:r>
              <a:rPr lang="en-US" sz="4400" b="1" dirty="0"/>
              <a:t> </a:t>
            </a:r>
            <a:r>
              <a:rPr lang="en-US" sz="4400" b="1" dirty="0" err="1"/>
              <a:t>thiết</a:t>
            </a:r>
            <a:r>
              <a:rPr lang="en-US" sz="4400" b="1" dirty="0"/>
              <a:t> </a:t>
            </a:r>
            <a:r>
              <a:rPr lang="en-US" sz="4400" b="1" dirty="0" err="1"/>
              <a:t>bị</a:t>
            </a:r>
            <a:r>
              <a:rPr lang="en-US" sz="4400" b="1" dirty="0"/>
              <a:t> </a:t>
            </a:r>
            <a:r>
              <a:rPr lang="en-US" sz="4400" b="1" dirty="0" err="1"/>
              <a:t>và</a:t>
            </a:r>
            <a:r>
              <a:rPr lang="en-US" sz="4400" b="1" dirty="0"/>
              <a:t> </a:t>
            </a:r>
            <a:r>
              <a:rPr lang="en-US" sz="4400" b="1" dirty="0" err="1"/>
              <a:t>phần</a:t>
            </a:r>
            <a:r>
              <a:rPr lang="en-US" sz="4400" b="1" dirty="0"/>
              <a:t> </a:t>
            </a:r>
            <a:r>
              <a:rPr lang="en-US" sz="4400" b="1" dirty="0" err="1"/>
              <a:t>mềm</a:t>
            </a:r>
            <a:endParaRPr lang="en-US" sz="4400" b="1" dirty="0"/>
          </a:p>
        </p:txBody>
      </p:sp>
    </p:spTree>
    <p:extLst>
      <p:ext uri="{BB962C8B-B14F-4D97-AF65-F5344CB8AC3E}">
        <p14:creationId xmlns:p14="http://schemas.microsoft.com/office/powerpoint/2010/main" val="41614444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3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3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3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39" name="Rectangle 103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ình nền Powerpoint Thank You, Cảm ơn kết thúc Slide, for watching">
            <a:extLst>
              <a:ext uri="{FF2B5EF4-FFF2-40B4-BE49-F238E27FC236}">
                <a16:creationId xmlns:a16="http://schemas.microsoft.com/office/drawing/2014/main" id="{BFBC2020-8E4C-D4DF-9B58-7ED6D3A4C6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0201" y="643467"/>
            <a:ext cx="7631597"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6453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CA58DDE-20C5-EC61-7155-D33C470EC104}"/>
              </a:ext>
            </a:extLst>
          </p:cNvPr>
          <p:cNvSpPr>
            <a:spLocks noGrp="1"/>
          </p:cNvSpPr>
          <p:nvPr>
            <p:ph type="title"/>
          </p:nvPr>
        </p:nvSpPr>
        <p:spPr>
          <a:xfrm>
            <a:off x="1484311" y="685800"/>
            <a:ext cx="10018713" cy="1185333"/>
          </a:xfrm>
        </p:spPr>
        <p:txBody>
          <a:bodyPr vert="horz" lIns="91440" tIns="45720" rIns="91440" bIns="45720" rtlCol="0" anchor="ctr">
            <a:normAutofit/>
          </a:bodyPr>
          <a:lstStyle/>
          <a:p>
            <a:pPr>
              <a:lnSpc>
                <a:spcPct val="90000"/>
              </a:lnSpc>
            </a:pPr>
            <a:r>
              <a:rPr lang="en-US" sz="3700" b="1" u="none" strike="noStrike" spc="0" dirty="0" err="1"/>
              <a:t>Yêu</a:t>
            </a:r>
            <a:r>
              <a:rPr lang="en-US" sz="3700" b="1" u="none" strike="noStrike" spc="0" dirty="0"/>
              <a:t> </a:t>
            </a:r>
            <a:r>
              <a:rPr lang="en-US" sz="3700" b="1" u="none" strike="noStrike" spc="0" dirty="0" err="1"/>
              <a:t>cầu</a:t>
            </a:r>
            <a:r>
              <a:rPr lang="en-US" sz="3700" b="1" u="none" strike="noStrike" spc="0" dirty="0"/>
              <a:t> </a:t>
            </a:r>
            <a:r>
              <a:rPr lang="en-US" sz="3700" b="1" u="none" strike="noStrike" spc="0" dirty="0" err="1"/>
              <a:t>về</a:t>
            </a:r>
            <a:r>
              <a:rPr lang="en-US" sz="3700" b="1" u="none" strike="noStrike" spc="0" dirty="0"/>
              <a:t> </a:t>
            </a:r>
            <a:r>
              <a:rPr lang="en-US" sz="3700" b="1" u="none" strike="noStrike" spc="0" dirty="0" err="1"/>
              <a:t>giao</a:t>
            </a:r>
            <a:r>
              <a:rPr lang="en-US" sz="3700" b="1" u="none" strike="noStrike" spc="0" dirty="0"/>
              <a:t> </a:t>
            </a:r>
            <a:r>
              <a:rPr lang="en-US" sz="3700" b="1" u="none" strike="noStrike" spc="0" dirty="0" err="1"/>
              <a:t>diện</a:t>
            </a:r>
            <a:r>
              <a:rPr lang="en-US" sz="3700" b="1" u="none" strike="noStrike" spc="0" dirty="0"/>
              <a:t> </a:t>
            </a:r>
            <a:r>
              <a:rPr lang="en-US" sz="3700" b="1" u="none" strike="noStrike" spc="0" dirty="0" err="1"/>
              <a:t>và</a:t>
            </a:r>
            <a:r>
              <a:rPr lang="en-US" sz="3700" b="1" u="none" strike="noStrike" spc="0" dirty="0"/>
              <a:t> </a:t>
            </a:r>
            <a:r>
              <a:rPr lang="en-US" sz="3700" b="1" u="none" strike="noStrike" spc="0" dirty="0" err="1"/>
              <a:t>chức</a:t>
            </a:r>
            <a:r>
              <a:rPr lang="en-US" sz="3700" b="1" u="none" strike="noStrike" spc="0" dirty="0"/>
              <a:t> </a:t>
            </a:r>
            <a:r>
              <a:rPr lang="en-US" sz="3700" b="1" u="none" strike="noStrike" spc="0" dirty="0" err="1"/>
              <a:t>năng</a:t>
            </a:r>
            <a:r>
              <a:rPr lang="en-US" sz="3700" b="1" u="none" strike="noStrike" spc="0" dirty="0"/>
              <a:t> </a:t>
            </a:r>
            <a:r>
              <a:rPr lang="en-US" sz="3700" b="1" u="none" strike="noStrike" spc="0" dirty="0" err="1"/>
              <a:t>của</a:t>
            </a:r>
            <a:r>
              <a:rPr lang="en-US" sz="3700" b="1" u="none" strike="noStrike" spc="0" dirty="0"/>
              <a:t> </a:t>
            </a:r>
            <a:r>
              <a:rPr lang="en-US" sz="3700" b="1" u="none" strike="noStrike" spc="0" dirty="0" err="1"/>
              <a:t>trang</a:t>
            </a:r>
            <a:r>
              <a:rPr lang="en-US" sz="3700" b="1" u="none" strike="noStrike" spc="0" dirty="0"/>
              <a:t> web</a:t>
            </a:r>
            <a:br>
              <a:rPr lang="en-US" sz="3700" b="1" u="none" strike="noStrike" spc="0" dirty="0"/>
            </a:br>
            <a:endParaRPr lang="en-US" sz="3700" dirty="0"/>
          </a:p>
        </p:txBody>
      </p:sp>
      <p:sp>
        <p:nvSpPr>
          <p:cNvPr id="20" name="Text Placeholder 2">
            <a:extLst>
              <a:ext uri="{FF2B5EF4-FFF2-40B4-BE49-F238E27FC236}">
                <a16:creationId xmlns:a16="http://schemas.microsoft.com/office/drawing/2014/main" id="{AB9AE737-58AF-984D-7887-072597393B7E}"/>
              </a:ext>
            </a:extLst>
          </p:cNvPr>
          <p:cNvSpPr>
            <a:spLocks noGrp="1"/>
          </p:cNvSpPr>
          <p:nvPr>
            <p:ph type="body" sz="quarter" idx="13"/>
          </p:nvPr>
        </p:nvSpPr>
        <p:spPr>
          <a:xfrm>
            <a:off x="1484311" y="1998133"/>
            <a:ext cx="6855356" cy="3793067"/>
          </a:xfrm>
        </p:spPr>
        <p:txBody>
          <a:bodyPr vert="horz" lIns="91440" tIns="45720" rIns="91440" bIns="45720" rtlCol="0" anchor="ctr">
            <a:normAutofit/>
          </a:bodyPr>
          <a:lstStyle/>
          <a:p>
            <a:pPr marL="457200" algn="l">
              <a:buFont typeface="Arial"/>
              <a:buChar char="•"/>
            </a:pPr>
            <a:r>
              <a:rPr lang="en-US" sz="2800" dirty="0"/>
              <a:t> Giao </a:t>
            </a:r>
            <a:r>
              <a:rPr lang="en-US" sz="2800" dirty="0" err="1"/>
              <a:t>diện</a:t>
            </a:r>
            <a:r>
              <a:rPr lang="en-US" sz="2800" dirty="0"/>
              <a:t> </a:t>
            </a:r>
            <a:r>
              <a:rPr lang="en-US" sz="2800" dirty="0" err="1"/>
              <a:t>đẹp</a:t>
            </a:r>
            <a:r>
              <a:rPr lang="en-US" sz="2800" dirty="0"/>
              <a:t>, </a:t>
            </a:r>
            <a:r>
              <a:rPr lang="en-US" sz="2800" dirty="0" err="1"/>
              <a:t>màu</a:t>
            </a:r>
            <a:r>
              <a:rPr lang="en-US" sz="2800" dirty="0"/>
              <a:t> </a:t>
            </a:r>
            <a:r>
              <a:rPr lang="en-US" sz="2800" dirty="0" err="1"/>
              <a:t>sắc</a:t>
            </a:r>
            <a:r>
              <a:rPr lang="en-US" sz="2800" dirty="0"/>
              <a:t> </a:t>
            </a:r>
            <a:r>
              <a:rPr lang="en-US" sz="2800" dirty="0" err="1"/>
              <a:t>hài</a:t>
            </a:r>
            <a:r>
              <a:rPr lang="en-US" sz="2800" dirty="0"/>
              <a:t> </a:t>
            </a:r>
            <a:r>
              <a:rPr lang="en-US" sz="2800" dirty="0" err="1"/>
              <a:t>hòa</a:t>
            </a:r>
            <a:r>
              <a:rPr lang="en-US" sz="2800" dirty="0"/>
              <a:t>, font </a:t>
            </a:r>
            <a:r>
              <a:rPr lang="en-US" sz="2800" dirty="0" err="1"/>
              <a:t>chữ</a:t>
            </a:r>
            <a:r>
              <a:rPr lang="en-US" sz="2800" dirty="0"/>
              <a:t> </a:t>
            </a:r>
            <a:r>
              <a:rPr lang="en-US" sz="2800" dirty="0" err="1"/>
              <a:t>thống</a:t>
            </a:r>
            <a:r>
              <a:rPr lang="en-US" sz="2800" dirty="0"/>
              <a:t> </a:t>
            </a:r>
            <a:r>
              <a:rPr lang="en-US" sz="2800" dirty="0" err="1"/>
              <a:t>nhất</a:t>
            </a:r>
            <a:r>
              <a:rPr lang="en-US" sz="2800" dirty="0"/>
              <a:t>, </a:t>
            </a:r>
            <a:r>
              <a:rPr lang="en-US" sz="2800" dirty="0" err="1"/>
              <a:t>hấp</a:t>
            </a:r>
            <a:r>
              <a:rPr lang="en-US" sz="2800" dirty="0"/>
              <a:t> </a:t>
            </a:r>
            <a:r>
              <a:rPr lang="en-US" sz="2800" dirty="0" err="1"/>
              <a:t>dẫn</a:t>
            </a:r>
            <a:r>
              <a:rPr lang="en-US" sz="2800" dirty="0"/>
              <a:t> </a:t>
            </a:r>
            <a:r>
              <a:rPr lang="en-US" sz="2800" dirty="0" err="1"/>
              <a:t>với</a:t>
            </a:r>
            <a:r>
              <a:rPr lang="en-US" sz="2800" dirty="0"/>
              <a:t> </a:t>
            </a:r>
            <a:r>
              <a:rPr lang="en-US" sz="2800" dirty="0" err="1"/>
              <a:t>người</a:t>
            </a:r>
            <a:r>
              <a:rPr lang="en-US" sz="2800" dirty="0"/>
              <a:t> </a:t>
            </a:r>
            <a:r>
              <a:rPr lang="en-US" sz="2800" dirty="0" err="1"/>
              <a:t>dùng</a:t>
            </a:r>
            <a:r>
              <a:rPr lang="en-US" sz="2800" dirty="0"/>
              <a:t>;</a:t>
            </a:r>
          </a:p>
          <a:p>
            <a:pPr marL="457200" algn="l">
              <a:buFont typeface="Arial"/>
              <a:buChar char="•"/>
            </a:pPr>
            <a:r>
              <a:rPr lang="en-US" sz="2800" dirty="0" err="1"/>
              <a:t>Các</a:t>
            </a:r>
            <a:r>
              <a:rPr lang="en-US" sz="2800" dirty="0"/>
              <a:t> </a:t>
            </a:r>
            <a:r>
              <a:rPr lang="en-US" sz="2800" dirty="0" err="1"/>
              <a:t>chức</a:t>
            </a:r>
            <a:r>
              <a:rPr lang="en-US" sz="2800" dirty="0"/>
              <a:t> </a:t>
            </a:r>
            <a:r>
              <a:rPr lang="en-US" sz="2800" dirty="0" err="1"/>
              <a:t>năng</a:t>
            </a:r>
            <a:r>
              <a:rPr lang="en-US" sz="2800" dirty="0"/>
              <a:t> </a:t>
            </a:r>
            <a:r>
              <a:rPr lang="en-US" sz="2800" dirty="0" err="1"/>
              <a:t>của</a:t>
            </a:r>
            <a:r>
              <a:rPr lang="en-US" sz="2800" dirty="0"/>
              <a:t> website </a:t>
            </a:r>
            <a:r>
              <a:rPr lang="en-US" sz="2800" dirty="0" err="1"/>
              <a:t>phù</a:t>
            </a:r>
            <a:r>
              <a:rPr lang="en-US" sz="2800" dirty="0"/>
              <a:t> </a:t>
            </a:r>
            <a:r>
              <a:rPr lang="en-US" sz="2800" dirty="0" err="1"/>
              <a:t>hợp</a:t>
            </a:r>
            <a:r>
              <a:rPr lang="en-US" sz="2800" dirty="0"/>
              <a:t>, </a:t>
            </a:r>
            <a:r>
              <a:rPr lang="en-US" sz="2800" dirty="0" err="1"/>
              <a:t>dễ</a:t>
            </a:r>
            <a:r>
              <a:rPr lang="en-US" sz="2800" dirty="0"/>
              <a:t> </a:t>
            </a:r>
            <a:r>
              <a:rPr lang="en-US" sz="2800" dirty="0" err="1"/>
              <a:t>sử</a:t>
            </a:r>
            <a:r>
              <a:rPr lang="en-US" sz="2800" dirty="0"/>
              <a:t> </a:t>
            </a:r>
            <a:r>
              <a:rPr lang="en-US" sz="2800" dirty="0" err="1"/>
              <a:t>dụng</a:t>
            </a:r>
            <a:r>
              <a:rPr lang="en-US" sz="2800" dirty="0"/>
              <a:t>, </a:t>
            </a:r>
            <a:r>
              <a:rPr lang="en-US" sz="2800" dirty="0" err="1"/>
              <a:t>dễ</a:t>
            </a:r>
            <a:r>
              <a:rPr lang="en-US" sz="2800" dirty="0"/>
              <a:t> </a:t>
            </a:r>
            <a:r>
              <a:rPr lang="en-US" sz="2800" dirty="0" err="1"/>
              <a:t>quản</a:t>
            </a:r>
            <a:r>
              <a:rPr lang="en-US" sz="2800" dirty="0"/>
              <a:t> </a:t>
            </a:r>
            <a:r>
              <a:rPr lang="en-US" sz="2800" dirty="0" err="1"/>
              <a:t>lý</a:t>
            </a:r>
            <a:r>
              <a:rPr lang="en-US" sz="2800" dirty="0"/>
              <a:t> </a:t>
            </a:r>
            <a:r>
              <a:rPr lang="en-US" sz="2800" dirty="0" err="1"/>
              <a:t>dữ</a:t>
            </a:r>
            <a:r>
              <a:rPr lang="en-US" sz="2800" dirty="0"/>
              <a:t> </a:t>
            </a:r>
            <a:r>
              <a:rPr lang="en-US" sz="2800" dirty="0" err="1"/>
              <a:t>liệu</a:t>
            </a:r>
            <a:r>
              <a:rPr lang="en-US" sz="2800" dirty="0"/>
              <a:t> (</a:t>
            </a:r>
            <a:r>
              <a:rPr lang="en-US" sz="2800" dirty="0" err="1"/>
              <a:t>đối</a:t>
            </a:r>
            <a:r>
              <a:rPr lang="en-US" sz="2800" dirty="0"/>
              <a:t> </a:t>
            </a:r>
            <a:r>
              <a:rPr lang="en-US" sz="2800" dirty="0" err="1"/>
              <a:t>với</a:t>
            </a:r>
            <a:r>
              <a:rPr lang="en-US" sz="2800" dirty="0"/>
              <a:t> admin) </a:t>
            </a:r>
            <a:r>
              <a:rPr lang="en-US" sz="2800" dirty="0" err="1"/>
              <a:t>các</a:t>
            </a:r>
            <a:r>
              <a:rPr lang="en-US" sz="2800" dirty="0"/>
              <a:t> </a:t>
            </a:r>
            <a:r>
              <a:rPr lang="en-US" sz="2800" dirty="0" err="1"/>
              <a:t>mục</a:t>
            </a:r>
            <a:r>
              <a:rPr lang="en-US" sz="2800" dirty="0"/>
              <a:t> </a:t>
            </a:r>
            <a:r>
              <a:rPr lang="en-US" sz="2800" dirty="0" err="1"/>
              <a:t>như</a:t>
            </a:r>
            <a:r>
              <a:rPr lang="en-US" sz="2800" dirty="0"/>
              <a:t> </a:t>
            </a:r>
            <a:r>
              <a:rPr lang="en-US" sz="2800" dirty="0" err="1"/>
              <a:t>quản</a:t>
            </a:r>
            <a:r>
              <a:rPr lang="en-US" sz="2800" dirty="0"/>
              <a:t> </a:t>
            </a:r>
            <a:r>
              <a:rPr lang="en-US" sz="2800" dirty="0" err="1"/>
              <a:t>lý</a:t>
            </a:r>
            <a:r>
              <a:rPr lang="en-US" sz="2800" dirty="0"/>
              <a:t> </a:t>
            </a:r>
            <a:r>
              <a:rPr lang="en-US" sz="2800" dirty="0" err="1"/>
              <a:t>khách</a:t>
            </a:r>
            <a:r>
              <a:rPr lang="en-US" sz="2800" dirty="0"/>
              <a:t> </a:t>
            </a:r>
            <a:r>
              <a:rPr lang="en-US" sz="2800" dirty="0" err="1"/>
              <a:t>hàng</a:t>
            </a:r>
            <a:r>
              <a:rPr lang="en-US" sz="2800" dirty="0"/>
              <a:t>, </a:t>
            </a:r>
            <a:r>
              <a:rPr lang="en-US" sz="2800" dirty="0" err="1"/>
              <a:t>quản</a:t>
            </a:r>
            <a:r>
              <a:rPr lang="en-US" sz="2800" dirty="0"/>
              <a:t> </a:t>
            </a:r>
            <a:r>
              <a:rPr lang="en-US" sz="2800" dirty="0" err="1"/>
              <a:t>lý</a:t>
            </a:r>
            <a:r>
              <a:rPr lang="en-US" sz="2800" dirty="0"/>
              <a:t> </a:t>
            </a:r>
            <a:r>
              <a:rPr lang="en-US" sz="2800" dirty="0" err="1"/>
              <a:t>sản</a:t>
            </a:r>
            <a:r>
              <a:rPr lang="en-US" sz="2800" dirty="0"/>
              <a:t> </a:t>
            </a:r>
            <a:r>
              <a:rPr lang="en-US" sz="2800" dirty="0" err="1"/>
              <a:t>phẩm</a:t>
            </a:r>
            <a:r>
              <a:rPr lang="en-US" sz="2800" dirty="0"/>
              <a:t>, </a:t>
            </a:r>
            <a:r>
              <a:rPr lang="en-US" sz="2800" dirty="0" err="1"/>
              <a:t>quản</a:t>
            </a:r>
            <a:r>
              <a:rPr lang="en-US" sz="2800" dirty="0"/>
              <a:t> </a:t>
            </a:r>
            <a:r>
              <a:rPr lang="en-US" sz="2800" dirty="0" err="1"/>
              <a:t>lý</a:t>
            </a:r>
            <a:r>
              <a:rPr lang="en-US" sz="2800" dirty="0"/>
              <a:t> </a:t>
            </a:r>
            <a:r>
              <a:rPr lang="en-US" sz="2800" dirty="0" err="1"/>
              <a:t>chủ</a:t>
            </a:r>
            <a:r>
              <a:rPr lang="en-US" sz="2800" dirty="0"/>
              <a:t> </a:t>
            </a:r>
            <a:r>
              <a:rPr lang="en-US" sz="2800" dirty="0" err="1"/>
              <a:t>đề</a:t>
            </a:r>
            <a:r>
              <a:rPr lang="en-US" sz="2800" dirty="0"/>
              <a:t> </a:t>
            </a:r>
            <a:r>
              <a:rPr lang="en-US" sz="2800" dirty="0" err="1"/>
              <a:t>sản</a:t>
            </a:r>
            <a:r>
              <a:rPr lang="en-US" sz="2800" dirty="0"/>
              <a:t> </a:t>
            </a:r>
            <a:r>
              <a:rPr lang="en-US" sz="2800" dirty="0" err="1"/>
              <a:t>phẩm</a:t>
            </a:r>
            <a:r>
              <a:rPr lang="en-US" sz="2800" dirty="0"/>
              <a:t>, </a:t>
            </a:r>
            <a:r>
              <a:rPr lang="en-US" sz="2800" dirty="0" err="1"/>
              <a:t>quản</a:t>
            </a:r>
            <a:r>
              <a:rPr lang="en-US" sz="2800" dirty="0"/>
              <a:t> </a:t>
            </a:r>
            <a:r>
              <a:rPr lang="en-US" sz="2800" dirty="0" err="1"/>
              <a:t>lý</a:t>
            </a:r>
            <a:r>
              <a:rPr lang="en-US" sz="2800" dirty="0"/>
              <a:t> </a:t>
            </a:r>
            <a:r>
              <a:rPr lang="en-US" sz="2800" dirty="0" err="1"/>
              <a:t>kích</a:t>
            </a:r>
            <a:r>
              <a:rPr lang="en-US" sz="2800" dirty="0"/>
              <a:t> </a:t>
            </a:r>
            <a:r>
              <a:rPr lang="en-US" sz="2800" dirty="0" err="1"/>
              <a:t>cỡ</a:t>
            </a:r>
            <a:r>
              <a:rPr lang="en-US" sz="2800" dirty="0"/>
              <a:t> </a:t>
            </a:r>
            <a:r>
              <a:rPr lang="en-US" sz="2800" dirty="0" err="1"/>
              <a:t>sản</a:t>
            </a:r>
            <a:r>
              <a:rPr lang="en-US" sz="2800" dirty="0"/>
              <a:t> </a:t>
            </a:r>
            <a:r>
              <a:rPr lang="en-US" sz="2800" dirty="0" err="1"/>
              <a:t>phẩm</a:t>
            </a:r>
            <a:r>
              <a:rPr lang="en-US" sz="2800" dirty="0"/>
              <a:t> </a:t>
            </a:r>
            <a:r>
              <a:rPr lang="en-US" sz="2800" dirty="0" err="1"/>
              <a:t>và</a:t>
            </a:r>
            <a:r>
              <a:rPr lang="en-US" sz="2800" dirty="0"/>
              <a:t> </a:t>
            </a:r>
            <a:r>
              <a:rPr lang="en-US" sz="2800" dirty="0" err="1"/>
              <a:t>quản</a:t>
            </a:r>
            <a:r>
              <a:rPr lang="en-US" sz="2800" dirty="0"/>
              <a:t> </a:t>
            </a:r>
            <a:r>
              <a:rPr lang="en-US" sz="2800" dirty="0" err="1"/>
              <a:t>lý</a:t>
            </a:r>
            <a:r>
              <a:rPr lang="en-US" sz="2800" dirty="0"/>
              <a:t> tin </a:t>
            </a:r>
            <a:r>
              <a:rPr lang="en-US" sz="2800" dirty="0" err="1"/>
              <a:t>tức</a:t>
            </a:r>
            <a:r>
              <a:rPr lang="en-US" sz="2800" dirty="0"/>
              <a:t>;  </a:t>
            </a:r>
          </a:p>
        </p:txBody>
      </p:sp>
      <p:pic>
        <p:nvPicPr>
          <p:cNvPr id="21" name="Graphic 6" descr="Checkmark">
            <a:extLst>
              <a:ext uri="{FF2B5EF4-FFF2-40B4-BE49-F238E27FC236}">
                <a16:creationId xmlns:a16="http://schemas.microsoft.com/office/drawing/2014/main" id="{8D37640A-EEEC-51A0-52F4-CE3EE1B6E2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5907" y="2535331"/>
            <a:ext cx="2717116" cy="271711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00536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1000"/>
                                        <p:tgtEl>
                                          <p:spTgt spid="20">
                                            <p:txEl>
                                              <p:pRg st="0" end="0"/>
                                            </p:txEl>
                                          </p:spTgt>
                                        </p:tgtEl>
                                      </p:cBhvr>
                                    </p:animEffect>
                                    <p:anim calcmode="lin" valueType="num">
                                      <p:cBhvr>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fade">
                                      <p:cBhvr>
                                        <p:cTn id="21" dur="1000"/>
                                        <p:tgtEl>
                                          <p:spTgt spid="20">
                                            <p:txEl>
                                              <p:pRg st="1" end="1"/>
                                            </p:txEl>
                                          </p:spTgt>
                                        </p:tgtEl>
                                      </p:cBhvr>
                                    </p:animEffect>
                                    <p:anim calcmode="lin" valueType="num">
                                      <p:cBhvr>
                                        <p:cTn id="22"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25"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6" name="Rectangle 15">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7">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sp>
        <p:sp>
          <p:nvSpPr>
            <p:cNvPr id="20"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sp>
        <p:sp>
          <p:nvSpPr>
            <p:cNvPr id="21"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sp>
        <p:sp>
          <p:nvSpPr>
            <p:cNvPr id="23"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sp>
        <p:sp>
          <p:nvSpPr>
            <p:cNvPr id="24"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FCA2304-BB73-8F61-8B85-E5862ED3C7F6}"/>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b="1" dirty="0" err="1"/>
              <a:t>Yêu</a:t>
            </a:r>
            <a:r>
              <a:rPr lang="en-US" b="1" dirty="0"/>
              <a:t> </a:t>
            </a:r>
            <a:r>
              <a:rPr lang="en-US" b="1" dirty="0" err="1"/>
              <a:t>cầu</a:t>
            </a:r>
            <a:r>
              <a:rPr lang="en-US" b="1" dirty="0"/>
              <a:t> </a:t>
            </a:r>
            <a:r>
              <a:rPr lang="en-US" b="1" dirty="0" err="1"/>
              <a:t>về</a:t>
            </a:r>
            <a:r>
              <a:rPr lang="en-US" b="1" dirty="0"/>
              <a:t> </a:t>
            </a:r>
            <a:r>
              <a:rPr lang="en-US" b="1" dirty="0" err="1"/>
              <a:t>bảo</a:t>
            </a:r>
            <a:r>
              <a:rPr lang="en-US" b="1" dirty="0"/>
              <a:t> </a:t>
            </a:r>
            <a:r>
              <a:rPr lang="en-US" b="1" dirty="0" err="1"/>
              <a:t>mật</a:t>
            </a:r>
            <a:endParaRPr lang="en-US" b="1" dirty="0"/>
          </a:p>
        </p:txBody>
      </p:sp>
      <p:sp>
        <p:nvSpPr>
          <p:cNvPr id="3" name="Text Placeholder 2">
            <a:extLst>
              <a:ext uri="{FF2B5EF4-FFF2-40B4-BE49-F238E27FC236}">
                <a16:creationId xmlns:a16="http://schemas.microsoft.com/office/drawing/2014/main" id="{01137B46-7C0A-B70A-5986-497A30ED1319}"/>
              </a:ext>
            </a:extLst>
          </p:cNvPr>
          <p:cNvSpPr>
            <a:spLocks noGrp="1"/>
          </p:cNvSpPr>
          <p:nvPr>
            <p:ph type="body" sz="quarter" idx="13"/>
          </p:nvPr>
        </p:nvSpPr>
        <p:spPr>
          <a:xfrm>
            <a:off x="1484310" y="2666999"/>
            <a:ext cx="10018713" cy="3124201"/>
          </a:xfrm>
        </p:spPr>
        <p:txBody>
          <a:bodyPr vert="horz" lIns="91440" tIns="45720" rIns="91440" bIns="45720" rtlCol="0" anchor="ctr">
            <a:normAutofit/>
          </a:bodyPr>
          <a:lstStyle/>
          <a:p>
            <a:pPr algn="l">
              <a:buFont typeface="Arial"/>
              <a:buChar char="•"/>
            </a:pPr>
            <a:r>
              <a:rPr lang="en-US" sz="3200" dirty="0"/>
              <a:t>Admin </a:t>
            </a:r>
            <a:r>
              <a:rPr lang="en-US" sz="3200" dirty="0" err="1"/>
              <a:t>có</a:t>
            </a:r>
            <a:r>
              <a:rPr lang="en-US" sz="3200" dirty="0"/>
              <a:t> </a:t>
            </a:r>
            <a:r>
              <a:rPr lang="en-US" sz="3200" dirty="0" err="1"/>
              <a:t>toàn</a:t>
            </a:r>
            <a:r>
              <a:rPr lang="en-US" sz="3200" dirty="0"/>
              <a:t> </a:t>
            </a:r>
            <a:r>
              <a:rPr lang="en-US" sz="3200" dirty="0" err="1"/>
              <a:t>quyền</a:t>
            </a:r>
            <a:r>
              <a:rPr lang="en-US" sz="3200" dirty="0"/>
              <a:t> </a:t>
            </a:r>
            <a:r>
              <a:rPr lang="en-US" sz="3200" dirty="0" err="1"/>
              <a:t>giữ</a:t>
            </a:r>
            <a:r>
              <a:rPr lang="en-US" sz="3200" dirty="0"/>
              <a:t> </a:t>
            </a:r>
            <a:r>
              <a:rPr lang="en-US" sz="3200" dirty="0" err="1"/>
              <a:t>bảo</a:t>
            </a:r>
            <a:r>
              <a:rPr lang="en-US" sz="3200" dirty="0"/>
              <a:t> </a:t>
            </a:r>
            <a:r>
              <a:rPr lang="en-US" sz="3200" dirty="0" err="1"/>
              <a:t>mật</a:t>
            </a:r>
            <a:r>
              <a:rPr lang="en-US" sz="3200" dirty="0"/>
              <a:t> </a:t>
            </a:r>
            <a:r>
              <a:rPr lang="en-US" sz="3200" dirty="0" err="1"/>
              <a:t>cho</a:t>
            </a:r>
            <a:r>
              <a:rPr lang="en-US" sz="3200" dirty="0"/>
              <a:t> Website </a:t>
            </a:r>
            <a:r>
              <a:rPr lang="en-US" sz="3200" dirty="0" err="1"/>
              <a:t>bằng</a:t>
            </a:r>
            <a:r>
              <a:rPr lang="en-US" sz="3200" dirty="0"/>
              <a:t> </a:t>
            </a:r>
            <a:r>
              <a:rPr lang="en-US" sz="3200" dirty="0" err="1"/>
              <a:t>tài</a:t>
            </a:r>
            <a:r>
              <a:rPr lang="en-US" sz="3200" dirty="0"/>
              <a:t> </a:t>
            </a:r>
            <a:r>
              <a:rPr lang="en-US" sz="3200" dirty="0" err="1"/>
              <a:t>khoản</a:t>
            </a:r>
            <a:r>
              <a:rPr lang="en-US" sz="3200" dirty="0"/>
              <a:t> </a:t>
            </a:r>
            <a:r>
              <a:rPr lang="en-US" sz="3200" dirty="0" err="1"/>
              <a:t>và</a:t>
            </a:r>
            <a:r>
              <a:rPr lang="en-US" sz="3200" dirty="0"/>
              <a:t> </a:t>
            </a:r>
            <a:r>
              <a:rPr lang="en-US" sz="3200" dirty="0" err="1"/>
              <a:t>mật</a:t>
            </a:r>
            <a:r>
              <a:rPr lang="en-US" sz="3200" dirty="0"/>
              <a:t> </a:t>
            </a:r>
            <a:r>
              <a:rPr lang="en-US" sz="3200" dirty="0" err="1"/>
              <a:t>khẩu</a:t>
            </a:r>
            <a:r>
              <a:rPr lang="en-US" sz="3200" dirty="0"/>
              <a:t> </a:t>
            </a:r>
            <a:r>
              <a:rPr lang="en-US" sz="3200" dirty="0" err="1"/>
              <a:t>của</a:t>
            </a:r>
            <a:r>
              <a:rPr lang="en-US" sz="3200" dirty="0"/>
              <a:t> admin.</a:t>
            </a:r>
          </a:p>
          <a:p>
            <a:pPr algn="l">
              <a:buFont typeface="Arial"/>
              <a:buChar char="•"/>
            </a:pPr>
            <a:r>
              <a:rPr lang="en-US" sz="3200" dirty="0" err="1"/>
              <a:t>Mọi</a:t>
            </a:r>
            <a:r>
              <a:rPr lang="en-US" sz="3200" dirty="0"/>
              <a:t> </a:t>
            </a:r>
            <a:r>
              <a:rPr lang="en-US" sz="3200" dirty="0" err="1"/>
              <a:t>thông</a:t>
            </a:r>
            <a:r>
              <a:rPr lang="en-US" sz="3200" dirty="0"/>
              <a:t> tin </a:t>
            </a:r>
            <a:r>
              <a:rPr lang="en-US" sz="3200" dirty="0" err="1"/>
              <a:t>cá</a:t>
            </a:r>
            <a:r>
              <a:rPr lang="en-US" sz="3200" dirty="0"/>
              <a:t> </a:t>
            </a:r>
            <a:r>
              <a:rPr lang="en-US" sz="3200" dirty="0" err="1"/>
              <a:t>nhân</a:t>
            </a:r>
            <a:r>
              <a:rPr lang="en-US" sz="3200" dirty="0"/>
              <a:t> </a:t>
            </a:r>
            <a:r>
              <a:rPr lang="en-US" sz="3200" dirty="0" err="1"/>
              <a:t>mà</a:t>
            </a:r>
            <a:r>
              <a:rPr lang="en-US" sz="3200" dirty="0"/>
              <a:t> </a:t>
            </a:r>
            <a:r>
              <a:rPr lang="en-US" sz="3200" dirty="0" err="1"/>
              <a:t>khách</a:t>
            </a:r>
            <a:r>
              <a:rPr lang="en-US" sz="3200" dirty="0"/>
              <a:t> </a:t>
            </a:r>
            <a:r>
              <a:rPr lang="en-US" sz="3200" dirty="0" err="1"/>
              <a:t>hàng</a:t>
            </a:r>
            <a:r>
              <a:rPr lang="en-US" sz="3200" dirty="0"/>
              <a:t> </a:t>
            </a:r>
            <a:r>
              <a:rPr lang="en-US" sz="3200" dirty="0" err="1"/>
              <a:t>đã</a:t>
            </a:r>
            <a:r>
              <a:rPr lang="en-US" sz="3200" dirty="0"/>
              <a:t> </a:t>
            </a:r>
            <a:r>
              <a:rPr lang="en-US" sz="3200" dirty="0" err="1"/>
              <a:t>đăng</a:t>
            </a:r>
            <a:r>
              <a:rPr lang="en-US" sz="3200" dirty="0"/>
              <a:t> </a:t>
            </a:r>
            <a:r>
              <a:rPr lang="en-US" sz="3200" dirty="0" err="1"/>
              <a:t>kí</a:t>
            </a:r>
            <a:r>
              <a:rPr lang="en-US" sz="3200" dirty="0"/>
              <a:t> </a:t>
            </a:r>
            <a:r>
              <a:rPr lang="en-US" sz="3200" dirty="0" err="1"/>
              <a:t>đều</a:t>
            </a:r>
            <a:r>
              <a:rPr lang="en-US" sz="3200" dirty="0"/>
              <a:t> </a:t>
            </a:r>
            <a:r>
              <a:rPr lang="en-US" sz="3200" dirty="0" err="1"/>
              <a:t>được</a:t>
            </a:r>
            <a:r>
              <a:rPr lang="en-US" sz="3200" dirty="0"/>
              <a:t> </a:t>
            </a:r>
            <a:r>
              <a:rPr lang="en-US" sz="3200" dirty="0" err="1"/>
              <a:t>bảo</a:t>
            </a:r>
            <a:r>
              <a:rPr lang="en-US" sz="3200" dirty="0"/>
              <a:t> </a:t>
            </a:r>
            <a:r>
              <a:rPr lang="en-US" sz="3200" dirty="0" err="1"/>
              <a:t>mật</a:t>
            </a:r>
            <a:r>
              <a:rPr lang="en-US" sz="3200" dirty="0"/>
              <a:t>. </a:t>
            </a:r>
            <a:r>
              <a:rPr lang="en-US" sz="3200" dirty="0" err="1"/>
              <a:t>Mật</a:t>
            </a:r>
            <a:r>
              <a:rPr lang="en-US" sz="3200" dirty="0"/>
              <a:t> </a:t>
            </a:r>
            <a:r>
              <a:rPr lang="en-US" sz="3200" dirty="0" err="1"/>
              <a:t>khẩu</a:t>
            </a:r>
            <a:r>
              <a:rPr lang="en-US" sz="3200" dirty="0"/>
              <a:t> </a:t>
            </a:r>
            <a:r>
              <a:rPr lang="en-US" sz="3200" dirty="0" err="1"/>
              <a:t>luôn</a:t>
            </a:r>
            <a:r>
              <a:rPr lang="en-US" sz="3200" dirty="0"/>
              <a:t> </a:t>
            </a:r>
            <a:r>
              <a:rPr lang="en-US" sz="3200" dirty="0" err="1"/>
              <a:t>được</a:t>
            </a:r>
            <a:r>
              <a:rPr lang="en-US" sz="3200" dirty="0"/>
              <a:t> </a:t>
            </a:r>
            <a:r>
              <a:rPr lang="en-US" sz="3200" dirty="0" err="1"/>
              <a:t>mã</a:t>
            </a:r>
            <a:r>
              <a:rPr lang="en-US" sz="3200" dirty="0"/>
              <a:t> </a:t>
            </a:r>
            <a:r>
              <a:rPr lang="en-US" sz="3200" dirty="0" err="1"/>
              <a:t>hóa</a:t>
            </a:r>
            <a:r>
              <a:rPr lang="en-US" dirty="0"/>
              <a:t>.</a:t>
            </a:r>
          </a:p>
          <a:p>
            <a:pPr algn="l">
              <a:buFont typeface="Arial"/>
              <a:buChar char="•"/>
            </a:pPr>
            <a:endParaRPr lang="en-US" dirty="0"/>
          </a:p>
        </p:txBody>
      </p:sp>
    </p:spTree>
    <p:extLst>
      <p:ext uri="{BB962C8B-B14F-4D97-AF65-F5344CB8AC3E}">
        <p14:creationId xmlns:p14="http://schemas.microsoft.com/office/powerpoint/2010/main" val="17141536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1" name="Rectangle 30">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8BA9820-8D80-D7B6-3172-85F54F74E9C5}"/>
              </a:ext>
            </a:extLst>
          </p:cNvPr>
          <p:cNvSpPr>
            <a:spLocks noGrp="1"/>
          </p:cNvSpPr>
          <p:nvPr>
            <p:ph type="title"/>
          </p:nvPr>
        </p:nvSpPr>
        <p:spPr>
          <a:xfrm>
            <a:off x="683609" y="764372"/>
            <a:ext cx="3173688" cy="5216013"/>
          </a:xfrm>
        </p:spPr>
        <p:txBody>
          <a:bodyPr vert="horz" lIns="91440" tIns="45720" rIns="91440" bIns="45720" rtlCol="0" anchor="ctr">
            <a:normAutofit/>
          </a:bodyPr>
          <a:lstStyle/>
          <a:p>
            <a:pPr marL="571500" indent="-571500">
              <a:buFont typeface="Wingdings" panose="05000000000000000000" pitchFamily="2" charset="2"/>
              <a:buChar char="Ø"/>
            </a:pPr>
            <a:r>
              <a:rPr lang="en-US" dirty="0"/>
              <a:t>	</a:t>
            </a:r>
            <a:r>
              <a:rPr lang="en-US" sz="4800" dirty="0" err="1"/>
              <a:t>Khảo</a:t>
            </a:r>
            <a:r>
              <a:rPr lang="en-US" sz="4800" dirty="0"/>
              <a:t> </a:t>
            </a:r>
            <a:br>
              <a:rPr lang="en-US" sz="4800" dirty="0"/>
            </a:br>
            <a:r>
              <a:rPr lang="en-US" sz="4800" dirty="0" err="1"/>
              <a:t>sát</a:t>
            </a:r>
            <a:br>
              <a:rPr lang="en-US" sz="4800" dirty="0"/>
            </a:br>
            <a:r>
              <a:rPr lang="en-US" sz="4800" dirty="0" err="1"/>
              <a:t>bài</a:t>
            </a:r>
            <a:r>
              <a:rPr lang="en-US" sz="4800" dirty="0"/>
              <a:t> </a:t>
            </a:r>
            <a:br>
              <a:rPr lang="en-US" sz="4800" dirty="0"/>
            </a:br>
            <a:r>
              <a:rPr lang="en-US" sz="4800" dirty="0" err="1"/>
              <a:t>toán</a:t>
            </a:r>
            <a:endParaRPr lang="en-US" sz="4800" dirty="0"/>
          </a:p>
        </p:txBody>
      </p:sp>
      <p:cxnSp>
        <p:nvCxnSpPr>
          <p:cNvPr id="33" name="Straight Connector 32">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2C14334-B8F5-E855-ED01-2E4848C221C0}"/>
              </a:ext>
            </a:extLst>
          </p:cNvPr>
          <p:cNvSpPr>
            <a:spLocks noGrp="1"/>
          </p:cNvSpPr>
          <p:nvPr>
            <p:ph type="body" sz="quarter" idx="13"/>
          </p:nvPr>
        </p:nvSpPr>
        <p:spPr>
          <a:xfrm>
            <a:off x="4370138" y="764372"/>
            <a:ext cx="7086600" cy="5216013"/>
          </a:xfrm>
        </p:spPr>
        <p:txBody>
          <a:bodyPr vert="horz" lIns="91440" tIns="45720" rIns="91440" bIns="45720" rtlCol="0" anchor="ctr">
            <a:normAutofit/>
          </a:bodyPr>
          <a:lstStyle/>
          <a:p>
            <a:pPr algn="l">
              <a:buFont typeface="Arial"/>
              <a:buChar char="•"/>
            </a:pPr>
            <a:r>
              <a:rPr lang="en-US" sz="2000" dirty="0"/>
              <a:t>Qua </a:t>
            </a:r>
            <a:r>
              <a:rPr lang="en-US" sz="2000" dirty="0" err="1"/>
              <a:t>khảo</a:t>
            </a:r>
            <a:r>
              <a:rPr lang="en-US" sz="2000" dirty="0"/>
              <a:t> </a:t>
            </a:r>
            <a:r>
              <a:rPr lang="en-US" sz="2000" dirty="0" err="1"/>
              <a:t>sát</a:t>
            </a:r>
            <a:r>
              <a:rPr lang="en-US" sz="2000" dirty="0"/>
              <a:t> </a:t>
            </a:r>
            <a:r>
              <a:rPr lang="en-US" sz="2000" dirty="0" err="1"/>
              <a:t>trên</a:t>
            </a:r>
            <a:r>
              <a:rPr lang="en-US" sz="2000" dirty="0"/>
              <a:t> </a:t>
            </a:r>
            <a:r>
              <a:rPr lang="en-US" sz="2000" dirty="0" err="1"/>
              <a:t>nhiều</a:t>
            </a:r>
            <a:r>
              <a:rPr lang="en-US" sz="2000" dirty="0"/>
              <a:t> </a:t>
            </a:r>
            <a:r>
              <a:rPr lang="en-US" sz="2000" dirty="0" err="1"/>
              <a:t>độ</a:t>
            </a:r>
            <a:r>
              <a:rPr lang="en-US" sz="2000" dirty="0"/>
              <a:t> </a:t>
            </a:r>
            <a:r>
              <a:rPr lang="en-US" sz="2000" dirty="0" err="1"/>
              <a:t>tuổi</a:t>
            </a:r>
            <a:r>
              <a:rPr lang="en-US" sz="2000" dirty="0"/>
              <a:t> </a:t>
            </a:r>
            <a:r>
              <a:rPr lang="en-US" sz="2000" dirty="0" err="1"/>
              <a:t>khác</a:t>
            </a:r>
            <a:r>
              <a:rPr lang="en-US" sz="2000" dirty="0"/>
              <a:t> </a:t>
            </a:r>
            <a:r>
              <a:rPr lang="en-US" sz="2000" dirty="0" err="1"/>
              <a:t>nhau</a:t>
            </a:r>
            <a:r>
              <a:rPr lang="en-US" sz="2000" dirty="0"/>
              <a:t>, </a:t>
            </a:r>
            <a:r>
              <a:rPr lang="en-US" sz="2000" dirty="0" err="1"/>
              <a:t>đa</a:t>
            </a:r>
            <a:r>
              <a:rPr lang="en-US" sz="2000" dirty="0"/>
              <a:t> </a:t>
            </a:r>
            <a:r>
              <a:rPr lang="en-US" sz="2000" dirty="0" err="1"/>
              <a:t>số</a:t>
            </a:r>
            <a:r>
              <a:rPr lang="en-US" sz="2000" dirty="0"/>
              <a:t> </a:t>
            </a:r>
            <a:r>
              <a:rPr lang="en-US" sz="2000" dirty="0" err="1"/>
              <a:t>mọi</a:t>
            </a:r>
            <a:r>
              <a:rPr lang="en-US" sz="2000" dirty="0"/>
              <a:t> </a:t>
            </a:r>
            <a:r>
              <a:rPr lang="en-US" sz="2000" dirty="0" err="1"/>
              <a:t>người</a:t>
            </a:r>
            <a:r>
              <a:rPr lang="en-US" sz="2000" dirty="0"/>
              <a:t> </a:t>
            </a:r>
            <a:r>
              <a:rPr lang="en-US" sz="2000" dirty="0" err="1"/>
              <a:t>đều</a:t>
            </a:r>
            <a:r>
              <a:rPr lang="en-US" sz="2000" dirty="0"/>
              <a:t> </a:t>
            </a:r>
            <a:r>
              <a:rPr lang="en-US" sz="2000" dirty="0" err="1"/>
              <a:t>cảm</a:t>
            </a:r>
            <a:r>
              <a:rPr lang="en-US" sz="2000" dirty="0"/>
              <a:t> </a:t>
            </a:r>
            <a:r>
              <a:rPr lang="en-US" sz="2000" dirty="0" err="1"/>
              <a:t>thấy</a:t>
            </a:r>
            <a:r>
              <a:rPr lang="en-US" sz="2000" dirty="0"/>
              <a:t> </a:t>
            </a:r>
            <a:r>
              <a:rPr lang="en-US" sz="2000" dirty="0" err="1"/>
              <a:t>việc</a:t>
            </a:r>
            <a:r>
              <a:rPr lang="en-US" sz="2000" dirty="0"/>
              <a:t> </a:t>
            </a:r>
            <a:r>
              <a:rPr lang="en-US" sz="2000" dirty="0" err="1"/>
              <a:t>dùng</a:t>
            </a:r>
            <a:r>
              <a:rPr lang="en-US" sz="2000" dirty="0"/>
              <a:t> website </a:t>
            </a:r>
            <a:r>
              <a:rPr lang="en-US" sz="2000" dirty="0" err="1"/>
              <a:t>để</a:t>
            </a:r>
            <a:r>
              <a:rPr lang="en-US" sz="2000" dirty="0"/>
              <a:t> </a:t>
            </a:r>
            <a:r>
              <a:rPr lang="en-US" sz="2000" dirty="0" err="1"/>
              <a:t>quản</a:t>
            </a:r>
            <a:r>
              <a:rPr lang="en-US" sz="2000" dirty="0"/>
              <a:t> </a:t>
            </a:r>
            <a:r>
              <a:rPr lang="en-US" sz="2000" dirty="0" err="1"/>
              <a:t>lý</a:t>
            </a:r>
            <a:r>
              <a:rPr lang="en-US" sz="2000" dirty="0"/>
              <a:t> </a:t>
            </a:r>
            <a:r>
              <a:rPr lang="en-US" sz="2000" dirty="0" err="1"/>
              <a:t>bán</a:t>
            </a:r>
            <a:r>
              <a:rPr lang="en-US" sz="2000" dirty="0"/>
              <a:t> </a:t>
            </a:r>
            <a:r>
              <a:rPr lang="en-US" sz="2000" dirty="0" err="1"/>
              <a:t>hàng</a:t>
            </a:r>
            <a:r>
              <a:rPr lang="en-US" sz="2000" dirty="0"/>
              <a:t> </a:t>
            </a:r>
            <a:r>
              <a:rPr lang="en-US" sz="2000" dirty="0" err="1"/>
              <a:t>là</a:t>
            </a:r>
            <a:r>
              <a:rPr lang="en-US" sz="2000" dirty="0"/>
              <a:t> </a:t>
            </a:r>
            <a:r>
              <a:rPr lang="en-US" sz="2000" dirty="0" err="1"/>
              <a:t>cần</a:t>
            </a:r>
            <a:r>
              <a:rPr lang="en-US" sz="2000" dirty="0"/>
              <a:t> </a:t>
            </a:r>
            <a:r>
              <a:rPr lang="en-US" sz="2000" dirty="0" err="1"/>
              <a:t>thiết</a:t>
            </a:r>
            <a:r>
              <a:rPr lang="en-US" sz="2000" dirty="0"/>
              <a:t> </a:t>
            </a:r>
            <a:r>
              <a:rPr lang="en-US" sz="2000" dirty="0" err="1"/>
              <a:t>và</a:t>
            </a:r>
            <a:r>
              <a:rPr lang="en-US" sz="2000" dirty="0"/>
              <a:t> </a:t>
            </a:r>
            <a:r>
              <a:rPr lang="en-US" sz="2000" dirty="0" err="1"/>
              <a:t>thuận</a:t>
            </a:r>
            <a:r>
              <a:rPr lang="en-US" sz="2000" dirty="0"/>
              <a:t> </a:t>
            </a:r>
            <a:r>
              <a:rPr lang="en-US" sz="2000" dirty="0" err="1"/>
              <a:t>hơn</a:t>
            </a:r>
            <a:r>
              <a:rPr lang="en-US" sz="2000" dirty="0"/>
              <a:t> </a:t>
            </a:r>
            <a:r>
              <a:rPr lang="en-US" sz="2000" dirty="0" err="1"/>
              <a:t>cho</a:t>
            </a:r>
            <a:r>
              <a:rPr lang="en-US" sz="2000" dirty="0"/>
              <a:t> </a:t>
            </a:r>
            <a:r>
              <a:rPr lang="en-US" sz="2000" dirty="0" err="1"/>
              <a:t>việc</a:t>
            </a:r>
            <a:r>
              <a:rPr lang="en-US" sz="2000" dirty="0"/>
              <a:t> </a:t>
            </a:r>
            <a:r>
              <a:rPr lang="en-US" sz="2000" dirty="0" err="1"/>
              <a:t>quản</a:t>
            </a:r>
            <a:r>
              <a:rPr lang="en-US" sz="2000" dirty="0"/>
              <a:t> </a:t>
            </a:r>
            <a:r>
              <a:rPr lang="en-US" sz="2000" dirty="0" err="1"/>
              <a:t>lý</a:t>
            </a:r>
            <a:r>
              <a:rPr lang="en-US" sz="2000" dirty="0"/>
              <a:t> </a:t>
            </a:r>
            <a:r>
              <a:rPr lang="en-US" sz="2000" dirty="0" err="1"/>
              <a:t>bán</a:t>
            </a:r>
            <a:r>
              <a:rPr lang="en-US" sz="2000" dirty="0"/>
              <a:t> </a:t>
            </a:r>
            <a:r>
              <a:rPr lang="en-US" sz="2000" dirty="0" err="1"/>
              <a:t>hàng</a:t>
            </a:r>
            <a:r>
              <a:rPr lang="en-US" sz="2000" dirty="0"/>
              <a:t> so </a:t>
            </a:r>
            <a:r>
              <a:rPr lang="en-US" sz="2000" dirty="0" err="1"/>
              <a:t>với</a:t>
            </a:r>
            <a:r>
              <a:rPr lang="en-US" sz="2000" dirty="0"/>
              <a:t> </a:t>
            </a:r>
            <a:r>
              <a:rPr lang="en-US" sz="2000" dirty="0" err="1"/>
              <a:t>cách</a:t>
            </a:r>
            <a:r>
              <a:rPr lang="en-US" sz="2000" dirty="0"/>
              <a:t> </a:t>
            </a:r>
            <a:r>
              <a:rPr lang="en-US" sz="2000" dirty="0" err="1"/>
              <a:t>quản</a:t>
            </a:r>
            <a:r>
              <a:rPr lang="en-US" sz="2000" dirty="0"/>
              <a:t> </a:t>
            </a:r>
            <a:r>
              <a:rPr lang="en-US" sz="2000" dirty="0" err="1"/>
              <a:t>lý</a:t>
            </a:r>
            <a:r>
              <a:rPr lang="en-US" sz="2000" dirty="0"/>
              <a:t> </a:t>
            </a:r>
            <a:r>
              <a:rPr lang="en-US" sz="2000" dirty="0" err="1"/>
              <a:t>truyền</a:t>
            </a:r>
            <a:r>
              <a:rPr lang="en-US" sz="2000" dirty="0"/>
              <a:t> </a:t>
            </a:r>
            <a:r>
              <a:rPr lang="en-US" sz="2000" dirty="0" err="1"/>
              <a:t>thống</a:t>
            </a:r>
            <a:r>
              <a:rPr lang="en-US" sz="2000" dirty="0"/>
              <a:t>. </a:t>
            </a:r>
          </a:p>
          <a:p>
            <a:pPr algn="l">
              <a:buFont typeface="Arial"/>
              <a:buChar char="•"/>
            </a:pPr>
            <a:r>
              <a:rPr lang="en-US" sz="2000" dirty="0" err="1"/>
              <a:t>Đa</a:t>
            </a:r>
            <a:r>
              <a:rPr lang="en-US" sz="2000" dirty="0"/>
              <a:t> </a:t>
            </a:r>
            <a:r>
              <a:rPr lang="en-US" sz="2000" dirty="0" err="1"/>
              <a:t>số</a:t>
            </a:r>
            <a:r>
              <a:rPr lang="en-US" sz="2000" dirty="0"/>
              <a:t> </a:t>
            </a:r>
            <a:r>
              <a:rPr lang="en-US" sz="2000" dirty="0" err="1"/>
              <a:t>mọi</a:t>
            </a:r>
            <a:r>
              <a:rPr lang="en-US" sz="2000" dirty="0"/>
              <a:t> </a:t>
            </a:r>
            <a:r>
              <a:rPr lang="en-US" sz="2000" dirty="0" err="1"/>
              <a:t>người</a:t>
            </a:r>
            <a:r>
              <a:rPr lang="en-US" sz="2000" dirty="0"/>
              <a:t> </a:t>
            </a:r>
            <a:r>
              <a:rPr lang="en-US" sz="2000" dirty="0" err="1"/>
              <a:t>đều</a:t>
            </a:r>
            <a:r>
              <a:rPr lang="en-US" sz="2000" dirty="0"/>
              <a:t> </a:t>
            </a:r>
            <a:r>
              <a:rPr lang="en-US" sz="2000" dirty="0" err="1"/>
              <a:t>cho</a:t>
            </a:r>
            <a:r>
              <a:rPr lang="en-US" sz="2000" dirty="0"/>
              <a:t> </a:t>
            </a:r>
            <a:r>
              <a:rPr lang="en-US" sz="2000" dirty="0" err="1"/>
              <a:t>rằng</a:t>
            </a:r>
            <a:r>
              <a:rPr lang="en-US" sz="2000" dirty="0"/>
              <a:t> </a:t>
            </a:r>
            <a:r>
              <a:rPr lang="en-US" sz="2000" dirty="0" err="1"/>
              <a:t>khi</a:t>
            </a:r>
            <a:r>
              <a:rPr lang="en-US" sz="2000" dirty="0"/>
              <a:t> </a:t>
            </a:r>
            <a:r>
              <a:rPr lang="en-US" sz="2000" dirty="0" err="1"/>
              <a:t>dùng</a:t>
            </a:r>
            <a:r>
              <a:rPr lang="en-US" sz="2000" dirty="0"/>
              <a:t> website </a:t>
            </a:r>
            <a:r>
              <a:rPr lang="en-US" sz="2000" dirty="0" err="1"/>
              <a:t>quản</a:t>
            </a:r>
            <a:r>
              <a:rPr lang="en-US" sz="2000" dirty="0"/>
              <a:t> </a:t>
            </a:r>
            <a:r>
              <a:rPr lang="en-US" sz="2000" dirty="0" err="1"/>
              <a:t>lý</a:t>
            </a:r>
            <a:r>
              <a:rPr lang="en-US" sz="2000" dirty="0"/>
              <a:t> </a:t>
            </a:r>
            <a:r>
              <a:rPr lang="en-US" sz="2000" dirty="0" err="1"/>
              <a:t>bán</a:t>
            </a:r>
            <a:r>
              <a:rPr lang="en-US" sz="2000" dirty="0"/>
              <a:t> </a:t>
            </a:r>
            <a:r>
              <a:rPr lang="en-US" sz="2000" dirty="0" err="1"/>
              <a:t>hàng</a:t>
            </a:r>
            <a:r>
              <a:rPr lang="en-US" sz="2000" dirty="0"/>
              <a:t> </a:t>
            </a:r>
            <a:r>
              <a:rPr lang="en-US" sz="2000" dirty="0" err="1"/>
              <a:t>thì</a:t>
            </a:r>
            <a:r>
              <a:rPr lang="en-US" sz="2000" dirty="0"/>
              <a:t> </a:t>
            </a:r>
            <a:r>
              <a:rPr lang="en-US" sz="2000" dirty="0" err="1"/>
              <a:t>những</a:t>
            </a:r>
            <a:r>
              <a:rPr lang="en-US" sz="2000" dirty="0"/>
              <a:t> </a:t>
            </a:r>
            <a:r>
              <a:rPr lang="en-US" sz="2000" dirty="0" err="1"/>
              <a:t>công</a:t>
            </a:r>
            <a:r>
              <a:rPr lang="en-US" sz="2000" dirty="0"/>
              <a:t> </a:t>
            </a:r>
            <a:r>
              <a:rPr lang="en-US" sz="2000" dirty="0" err="1"/>
              <a:t>việc</a:t>
            </a:r>
            <a:r>
              <a:rPr lang="en-US" sz="2000" dirty="0"/>
              <a:t> </a:t>
            </a:r>
            <a:r>
              <a:rPr lang="en-US" sz="2000" dirty="0" err="1"/>
              <a:t>hàng</a:t>
            </a:r>
            <a:r>
              <a:rPr lang="en-US" sz="2000" dirty="0"/>
              <a:t> </a:t>
            </a:r>
            <a:r>
              <a:rPr lang="en-US" sz="2000" dirty="0" err="1"/>
              <a:t>ngày</a:t>
            </a:r>
            <a:r>
              <a:rPr lang="en-US" sz="2000" dirty="0"/>
              <a:t> </a:t>
            </a:r>
            <a:r>
              <a:rPr lang="en-US" sz="2000" dirty="0" err="1"/>
              <a:t>không</a:t>
            </a:r>
            <a:r>
              <a:rPr lang="en-US" sz="2000" dirty="0"/>
              <a:t> </a:t>
            </a:r>
            <a:r>
              <a:rPr lang="en-US" sz="2000" dirty="0" err="1"/>
              <a:t>còn</a:t>
            </a:r>
            <a:r>
              <a:rPr lang="en-US" sz="2000" dirty="0"/>
              <a:t> </a:t>
            </a:r>
            <a:r>
              <a:rPr lang="en-US" sz="2000" dirty="0" err="1"/>
              <a:t>là</a:t>
            </a:r>
            <a:r>
              <a:rPr lang="en-US" sz="2000" dirty="0"/>
              <a:t> </a:t>
            </a:r>
            <a:r>
              <a:rPr lang="en-US" sz="2000" dirty="0" err="1"/>
              <a:t>thao</a:t>
            </a:r>
            <a:r>
              <a:rPr lang="en-US" sz="2000" dirty="0"/>
              <a:t> </a:t>
            </a:r>
            <a:r>
              <a:rPr lang="en-US" sz="2000" dirty="0" err="1"/>
              <a:t>tác</a:t>
            </a:r>
            <a:r>
              <a:rPr lang="en-US" sz="2000" dirty="0"/>
              <a:t> </a:t>
            </a:r>
            <a:r>
              <a:rPr lang="en-US" sz="2000" dirty="0" err="1"/>
              <a:t>thủ</a:t>
            </a:r>
            <a:r>
              <a:rPr lang="en-US" sz="2000" dirty="0"/>
              <a:t> </a:t>
            </a:r>
            <a:r>
              <a:rPr lang="en-US" sz="2000" dirty="0" err="1"/>
              <a:t>công</a:t>
            </a:r>
            <a:r>
              <a:rPr lang="en-US" sz="2000" dirty="0"/>
              <a:t> </a:t>
            </a:r>
            <a:r>
              <a:rPr lang="en-US" sz="2000" dirty="0" err="1"/>
              <a:t>với</a:t>
            </a:r>
            <a:r>
              <a:rPr lang="en-US" sz="2000" dirty="0"/>
              <a:t> </a:t>
            </a:r>
            <a:r>
              <a:rPr lang="en-US" sz="2000" dirty="0" err="1"/>
              <a:t>một</a:t>
            </a:r>
            <a:r>
              <a:rPr lang="en-US" sz="2000" dirty="0"/>
              <a:t> </a:t>
            </a:r>
            <a:r>
              <a:rPr lang="en-US" sz="2000" dirty="0" err="1"/>
              <a:t>đống</a:t>
            </a:r>
            <a:r>
              <a:rPr lang="en-US" sz="2000" dirty="0"/>
              <a:t> </a:t>
            </a:r>
            <a:r>
              <a:rPr lang="en-US" sz="2000" dirty="0" err="1"/>
              <a:t>hỗn</a:t>
            </a:r>
            <a:r>
              <a:rPr lang="en-US" sz="2000" dirty="0"/>
              <a:t> </a:t>
            </a:r>
            <a:r>
              <a:rPr lang="en-US" sz="2000" dirty="0" err="1"/>
              <a:t>độn</a:t>
            </a:r>
            <a:r>
              <a:rPr lang="en-US" sz="2000" dirty="0"/>
              <a:t> </a:t>
            </a:r>
            <a:r>
              <a:rPr lang="en-US" sz="2000" dirty="0" err="1"/>
              <a:t>tài</a:t>
            </a:r>
            <a:r>
              <a:rPr lang="en-US" sz="2000" dirty="0"/>
              <a:t> </a:t>
            </a:r>
            <a:r>
              <a:rPr lang="en-US" sz="2000" dirty="0" err="1"/>
              <a:t>liệu</a:t>
            </a:r>
            <a:r>
              <a:rPr lang="en-US" sz="2000" dirty="0"/>
              <a:t> </a:t>
            </a:r>
            <a:r>
              <a:rPr lang="en-US" sz="2000" dirty="0" err="1"/>
              <a:t>nữa</a:t>
            </a:r>
            <a:r>
              <a:rPr lang="en-US" sz="2000" dirty="0"/>
              <a:t> </a:t>
            </a:r>
            <a:r>
              <a:rPr lang="en-US" sz="2000" dirty="0" err="1"/>
              <a:t>mà</a:t>
            </a:r>
            <a:r>
              <a:rPr lang="en-US" sz="2000" dirty="0"/>
              <a:t> </a:t>
            </a:r>
            <a:r>
              <a:rPr lang="en-US" sz="2000" dirty="0" err="1"/>
              <a:t>được</a:t>
            </a:r>
            <a:r>
              <a:rPr lang="en-US" sz="2000" dirty="0"/>
              <a:t> </a:t>
            </a:r>
            <a:r>
              <a:rPr lang="en-US" sz="2000" dirty="0" err="1"/>
              <a:t>thay</a:t>
            </a:r>
            <a:r>
              <a:rPr lang="en-US" sz="2000" dirty="0"/>
              <a:t> </a:t>
            </a:r>
            <a:r>
              <a:rPr lang="en-US" sz="2000" dirty="0" err="1"/>
              <a:t>bằng</a:t>
            </a:r>
            <a:r>
              <a:rPr lang="en-US" sz="2000" dirty="0"/>
              <a:t> </a:t>
            </a:r>
            <a:r>
              <a:rPr lang="en-US" sz="2000" dirty="0" err="1"/>
              <a:t>những</a:t>
            </a:r>
            <a:r>
              <a:rPr lang="en-US" sz="2000" dirty="0"/>
              <a:t> </a:t>
            </a:r>
            <a:r>
              <a:rPr lang="en-US" sz="2000" dirty="0" err="1"/>
              <a:t>chương</a:t>
            </a:r>
            <a:r>
              <a:rPr lang="en-US" sz="2000" dirty="0"/>
              <a:t> </a:t>
            </a:r>
            <a:r>
              <a:rPr lang="en-US" sz="2000" dirty="0" err="1"/>
              <a:t>trình</a:t>
            </a:r>
            <a:r>
              <a:rPr lang="en-US" sz="2000" dirty="0"/>
              <a:t> </a:t>
            </a:r>
            <a:r>
              <a:rPr lang="en-US" sz="2000" dirty="0" err="1"/>
              <a:t>hỗ</a:t>
            </a:r>
            <a:r>
              <a:rPr lang="en-US" sz="2000" dirty="0"/>
              <a:t> </a:t>
            </a:r>
            <a:r>
              <a:rPr lang="en-US" sz="2000" dirty="0" err="1"/>
              <a:t>trợ</a:t>
            </a:r>
            <a:r>
              <a:rPr lang="en-US" sz="2000" dirty="0"/>
              <a:t> </a:t>
            </a:r>
            <a:r>
              <a:rPr lang="en-US" sz="2000" dirty="0" err="1"/>
              <a:t>cho</a:t>
            </a:r>
            <a:r>
              <a:rPr lang="en-US" sz="2000" dirty="0"/>
              <a:t> </a:t>
            </a:r>
            <a:r>
              <a:rPr lang="en-US" sz="2000" dirty="0" err="1"/>
              <a:t>mọi</a:t>
            </a:r>
            <a:r>
              <a:rPr lang="en-US" sz="2000" dirty="0"/>
              <a:t> </a:t>
            </a:r>
            <a:r>
              <a:rPr lang="en-US" sz="2000" dirty="0" err="1"/>
              <a:t>công</a:t>
            </a:r>
            <a:r>
              <a:rPr lang="en-US" sz="2000" dirty="0"/>
              <a:t> </a:t>
            </a:r>
            <a:r>
              <a:rPr lang="en-US" sz="2000" dirty="0" err="1"/>
              <a:t>việc</a:t>
            </a:r>
            <a:r>
              <a:rPr lang="en-US" sz="2000" dirty="0"/>
              <a:t>. </a:t>
            </a:r>
            <a:r>
              <a:rPr lang="en-US" sz="2000" dirty="0" err="1"/>
              <a:t>Nó</a:t>
            </a:r>
            <a:r>
              <a:rPr lang="en-US" sz="2000" dirty="0"/>
              <a:t> </a:t>
            </a:r>
            <a:r>
              <a:rPr lang="en-US" sz="2000" dirty="0" err="1"/>
              <a:t>sẽ</a:t>
            </a:r>
            <a:r>
              <a:rPr lang="en-US" sz="2000" dirty="0"/>
              <a:t> </a:t>
            </a:r>
            <a:r>
              <a:rPr lang="en-US" sz="2000" dirty="0" err="1"/>
              <a:t>giảm</a:t>
            </a:r>
            <a:r>
              <a:rPr lang="en-US" sz="2000" dirty="0"/>
              <a:t> </a:t>
            </a:r>
            <a:r>
              <a:rPr lang="en-US" sz="2000" dirty="0" err="1"/>
              <a:t>thiểu</a:t>
            </a:r>
            <a:r>
              <a:rPr lang="en-US" sz="2000" dirty="0"/>
              <a:t> </a:t>
            </a:r>
            <a:r>
              <a:rPr lang="en-US" sz="2000" dirty="0" err="1"/>
              <a:t>được</a:t>
            </a:r>
            <a:r>
              <a:rPr lang="en-US" sz="2000" dirty="0"/>
              <a:t> </a:t>
            </a:r>
            <a:r>
              <a:rPr lang="en-US" sz="2000" dirty="0" err="1"/>
              <a:t>những</a:t>
            </a:r>
            <a:r>
              <a:rPr lang="en-US" sz="2000" dirty="0"/>
              <a:t> </a:t>
            </a:r>
            <a:r>
              <a:rPr lang="en-US" sz="2000" dirty="0" err="1"/>
              <a:t>khó</a:t>
            </a:r>
            <a:r>
              <a:rPr lang="en-US" sz="2000" dirty="0"/>
              <a:t> </a:t>
            </a:r>
            <a:r>
              <a:rPr lang="en-US" sz="2000" dirty="0" err="1"/>
              <a:t>khăn</a:t>
            </a:r>
            <a:r>
              <a:rPr lang="en-US" sz="2000" dirty="0"/>
              <a:t> </a:t>
            </a:r>
            <a:r>
              <a:rPr lang="en-US" sz="2000" dirty="0" err="1"/>
              <a:t>trong</a:t>
            </a:r>
            <a:r>
              <a:rPr lang="en-US" sz="2000" dirty="0"/>
              <a:t> </a:t>
            </a:r>
            <a:r>
              <a:rPr lang="en-US" sz="2000" dirty="0" err="1"/>
              <a:t>công</a:t>
            </a:r>
            <a:r>
              <a:rPr lang="en-US" sz="2000" dirty="0"/>
              <a:t> </a:t>
            </a:r>
            <a:r>
              <a:rPr lang="en-US" sz="2000" dirty="0" err="1"/>
              <a:t>việc</a:t>
            </a:r>
            <a:r>
              <a:rPr lang="en-US" sz="2000" dirty="0"/>
              <a:t> </a:t>
            </a:r>
            <a:r>
              <a:rPr lang="en-US" sz="2000" dirty="0" err="1"/>
              <a:t>quản</a:t>
            </a:r>
            <a:r>
              <a:rPr lang="en-US" sz="2000" dirty="0"/>
              <a:t> </a:t>
            </a:r>
            <a:r>
              <a:rPr lang="en-US" sz="2000" dirty="0" err="1"/>
              <a:t>lý</a:t>
            </a:r>
            <a:r>
              <a:rPr lang="en-US" sz="2000" dirty="0"/>
              <a:t> </a:t>
            </a:r>
            <a:r>
              <a:rPr lang="en-US" sz="2000" dirty="0" err="1"/>
              <a:t>kinh</a:t>
            </a:r>
            <a:r>
              <a:rPr lang="en-US" sz="2000" dirty="0"/>
              <a:t> </a:t>
            </a:r>
            <a:r>
              <a:rPr lang="en-US" sz="2000" dirty="0" err="1"/>
              <a:t>doanh</a:t>
            </a:r>
            <a:r>
              <a:rPr lang="en-US" sz="2000" dirty="0"/>
              <a:t> </a:t>
            </a:r>
            <a:r>
              <a:rPr lang="en-US" sz="2000" dirty="0" err="1"/>
              <a:t>như</a:t>
            </a:r>
            <a:r>
              <a:rPr lang="en-US" sz="2000" dirty="0"/>
              <a:t>: </a:t>
            </a:r>
            <a:r>
              <a:rPr lang="en-US" sz="2000" dirty="0" err="1"/>
              <a:t>nhân</a:t>
            </a:r>
            <a:r>
              <a:rPr lang="en-US" sz="2000" dirty="0"/>
              <a:t> </a:t>
            </a:r>
            <a:r>
              <a:rPr lang="en-US" sz="2000" dirty="0" err="1"/>
              <a:t>lực</a:t>
            </a:r>
            <a:r>
              <a:rPr lang="en-US" sz="2000" dirty="0"/>
              <a:t>, </a:t>
            </a:r>
            <a:r>
              <a:rPr lang="en-US" sz="2000" dirty="0" err="1"/>
              <a:t>thời</a:t>
            </a:r>
            <a:r>
              <a:rPr lang="en-US" sz="2000" dirty="0"/>
              <a:t> </a:t>
            </a:r>
            <a:r>
              <a:rPr lang="en-US" sz="2000" dirty="0" err="1"/>
              <a:t>gian</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của</a:t>
            </a:r>
            <a:r>
              <a:rPr lang="en-US" sz="2000" dirty="0"/>
              <a:t> </a:t>
            </a:r>
            <a:r>
              <a:rPr lang="en-US" sz="2000" dirty="0" err="1"/>
              <a:t>thông</a:t>
            </a:r>
            <a:r>
              <a:rPr lang="en-US" sz="2000" dirty="0"/>
              <a:t> tin... </a:t>
            </a:r>
            <a:r>
              <a:rPr lang="en-US" sz="2000" dirty="0" err="1"/>
              <a:t>giúp</a:t>
            </a:r>
            <a:r>
              <a:rPr lang="en-US" sz="2000" dirty="0"/>
              <a:t> </a:t>
            </a:r>
            <a:r>
              <a:rPr lang="en-US" sz="2000" dirty="0" err="1"/>
              <a:t>cho</a:t>
            </a:r>
            <a:r>
              <a:rPr lang="en-US" sz="2000" dirty="0"/>
              <a:t> </a:t>
            </a:r>
            <a:r>
              <a:rPr lang="en-US" sz="2000" dirty="0" err="1"/>
              <a:t>các</a:t>
            </a:r>
            <a:r>
              <a:rPr lang="en-US" sz="2000" dirty="0"/>
              <a:t> </a:t>
            </a:r>
            <a:r>
              <a:rPr lang="en-US" sz="2000" dirty="0" err="1"/>
              <a:t>doanh</a:t>
            </a:r>
            <a:r>
              <a:rPr lang="en-US" sz="2000" dirty="0"/>
              <a:t> </a:t>
            </a:r>
            <a:r>
              <a:rPr lang="en-US" sz="2000" dirty="0" err="1"/>
              <a:t>nghiệp</a:t>
            </a:r>
            <a:r>
              <a:rPr lang="en-US" sz="2000" dirty="0"/>
              <a:t> </a:t>
            </a:r>
            <a:r>
              <a:rPr lang="en-US" sz="2000" dirty="0" err="1"/>
              <a:t>có</a:t>
            </a:r>
            <a:r>
              <a:rPr lang="en-US" sz="2000" dirty="0"/>
              <a:t> </a:t>
            </a:r>
            <a:r>
              <a:rPr lang="en-US" sz="2000" dirty="0" err="1"/>
              <a:t>thể</a:t>
            </a:r>
            <a:r>
              <a:rPr lang="en-US" sz="2000" dirty="0"/>
              <a:t> </a:t>
            </a:r>
            <a:r>
              <a:rPr lang="en-US" sz="2000" dirty="0" err="1"/>
              <a:t>đưa</a:t>
            </a:r>
            <a:r>
              <a:rPr lang="en-US" sz="2000" dirty="0"/>
              <a:t> </a:t>
            </a:r>
            <a:r>
              <a:rPr lang="en-US" sz="2000" dirty="0" err="1"/>
              <a:t>ra</a:t>
            </a:r>
            <a:r>
              <a:rPr lang="en-US" sz="2000" dirty="0"/>
              <a:t> </a:t>
            </a:r>
            <a:r>
              <a:rPr lang="en-US" sz="2000" dirty="0" err="1"/>
              <a:t>những</a:t>
            </a:r>
            <a:r>
              <a:rPr lang="en-US" sz="2000" dirty="0"/>
              <a:t> </a:t>
            </a:r>
            <a:r>
              <a:rPr lang="en-US" sz="2000" dirty="0" err="1"/>
              <a:t>quyết</a:t>
            </a:r>
            <a:r>
              <a:rPr lang="en-US" sz="2000" dirty="0"/>
              <a:t> </a:t>
            </a:r>
            <a:r>
              <a:rPr lang="en-US" sz="2000" dirty="0" err="1"/>
              <a:t>định</a:t>
            </a:r>
            <a:r>
              <a:rPr lang="en-US" sz="2000" dirty="0"/>
              <a:t> </a:t>
            </a:r>
            <a:r>
              <a:rPr lang="en-US" sz="2000" dirty="0" err="1"/>
              <a:t>kinh</a:t>
            </a:r>
            <a:r>
              <a:rPr lang="en-US" sz="2000" dirty="0"/>
              <a:t> </a:t>
            </a:r>
            <a:r>
              <a:rPr lang="en-US" sz="2000" dirty="0" err="1"/>
              <a:t>doanh</a:t>
            </a:r>
            <a:r>
              <a:rPr lang="en-US" sz="2000" dirty="0"/>
              <a:t> </a:t>
            </a:r>
            <a:r>
              <a:rPr lang="en-US" sz="2000" dirty="0" err="1"/>
              <a:t>chính</a:t>
            </a:r>
            <a:r>
              <a:rPr lang="en-US" sz="2000" dirty="0"/>
              <a:t> </a:t>
            </a:r>
            <a:r>
              <a:rPr lang="en-US" sz="2000" dirty="0" err="1"/>
              <a:t>xác</a:t>
            </a:r>
            <a:r>
              <a:rPr lang="en-US" sz="2000" dirty="0"/>
              <a:t>, </a:t>
            </a:r>
            <a:r>
              <a:rPr lang="en-US" sz="2000" dirty="0" err="1"/>
              <a:t>đúng</a:t>
            </a:r>
            <a:r>
              <a:rPr lang="en-US" sz="2000" dirty="0"/>
              <a:t> </a:t>
            </a:r>
            <a:r>
              <a:rPr lang="en-US" sz="2000" dirty="0" err="1"/>
              <a:t>thời</a:t>
            </a:r>
            <a:r>
              <a:rPr lang="en-US" sz="2000" dirty="0"/>
              <a:t> </a:t>
            </a:r>
            <a:r>
              <a:rPr lang="en-US" sz="2000" dirty="0" err="1"/>
              <a:t>điểm</a:t>
            </a:r>
            <a:r>
              <a:rPr lang="en-US" sz="2000" dirty="0"/>
              <a:t> </a:t>
            </a:r>
            <a:r>
              <a:rPr lang="en-US" sz="2000" dirty="0" err="1"/>
              <a:t>làm</a:t>
            </a:r>
            <a:r>
              <a:rPr lang="en-US" sz="2000" dirty="0"/>
              <a:t> </a:t>
            </a:r>
            <a:r>
              <a:rPr lang="en-US" sz="2000" dirty="0" err="1"/>
              <a:t>cho</a:t>
            </a:r>
            <a:r>
              <a:rPr lang="en-US" sz="2000" dirty="0"/>
              <a:t> </a:t>
            </a:r>
            <a:r>
              <a:rPr lang="en-US" sz="2000" dirty="0" err="1"/>
              <a:t>việc</a:t>
            </a:r>
            <a:r>
              <a:rPr lang="en-US" sz="2000" dirty="0"/>
              <a:t> </a:t>
            </a:r>
            <a:r>
              <a:rPr lang="en-US" sz="2000" dirty="0" err="1"/>
              <a:t>kinh</a:t>
            </a:r>
            <a:r>
              <a:rPr lang="en-US" sz="2000" dirty="0"/>
              <a:t> </a:t>
            </a:r>
            <a:r>
              <a:rPr lang="en-US" sz="2000" dirty="0" err="1"/>
              <a:t>doanh</a:t>
            </a:r>
            <a:r>
              <a:rPr lang="en-US" sz="2000" dirty="0"/>
              <a:t> </a:t>
            </a:r>
            <a:r>
              <a:rPr lang="en-US" sz="2000" dirty="0" err="1"/>
              <a:t>trở</a:t>
            </a:r>
            <a:r>
              <a:rPr lang="en-US" sz="2000" dirty="0"/>
              <a:t> </a:t>
            </a:r>
            <a:r>
              <a:rPr lang="en-US" sz="2000" dirty="0" err="1"/>
              <a:t>nên</a:t>
            </a:r>
            <a:r>
              <a:rPr lang="en-US" sz="2000" dirty="0"/>
              <a:t> </a:t>
            </a:r>
            <a:r>
              <a:rPr lang="en-US" sz="2000" dirty="0" err="1"/>
              <a:t>hiệu</a:t>
            </a:r>
            <a:r>
              <a:rPr lang="en-US" sz="2000" dirty="0"/>
              <a:t> </a:t>
            </a:r>
            <a:r>
              <a:rPr lang="en-US" sz="2000" dirty="0" err="1"/>
              <a:t>quả</a:t>
            </a:r>
            <a:r>
              <a:rPr lang="en-US" sz="2000" dirty="0"/>
              <a:t> </a:t>
            </a:r>
            <a:r>
              <a:rPr lang="en-US" sz="2000" dirty="0" err="1"/>
              <a:t>hơn</a:t>
            </a:r>
            <a:r>
              <a:rPr lang="en-US" sz="2000" dirty="0"/>
              <a:t>.</a:t>
            </a:r>
          </a:p>
        </p:txBody>
      </p:sp>
    </p:spTree>
    <p:extLst>
      <p:ext uri="{BB962C8B-B14F-4D97-AF65-F5344CB8AC3E}">
        <p14:creationId xmlns:p14="http://schemas.microsoft.com/office/powerpoint/2010/main" val="1224991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0DF4E81-4385-5A2D-690F-C0ED98B6196F}"/>
              </a:ext>
            </a:extLst>
          </p:cNvPr>
          <p:cNvSpPr>
            <a:spLocks noGrp="1"/>
          </p:cNvSpPr>
          <p:nvPr>
            <p:ph type="title"/>
          </p:nvPr>
        </p:nvSpPr>
        <p:spPr>
          <a:xfrm>
            <a:off x="1760706" y="685800"/>
            <a:ext cx="9742318" cy="1752599"/>
          </a:xfrm>
        </p:spPr>
        <p:txBody>
          <a:bodyPr vert="horz" lIns="91440" tIns="45720" rIns="91440" bIns="45720" rtlCol="0" anchor="ctr">
            <a:normAutofit/>
          </a:bodyPr>
          <a:lstStyle/>
          <a:p>
            <a:pPr marL="571500" indent="-571500">
              <a:buFont typeface="Wingdings" panose="05000000000000000000" pitchFamily="2" charset="2"/>
              <a:buChar char="Ø"/>
            </a:pPr>
            <a:r>
              <a:rPr lang="en-US" dirty="0" err="1"/>
              <a:t>Xác</a:t>
            </a:r>
            <a:r>
              <a:rPr lang="en-US" dirty="0"/>
              <a:t> </a:t>
            </a:r>
            <a:r>
              <a:rPr lang="en-US" dirty="0" err="1"/>
              <a:t>định</a:t>
            </a:r>
            <a:r>
              <a:rPr lang="en-US" dirty="0"/>
              <a:t> </a:t>
            </a:r>
            <a:r>
              <a:rPr lang="en-US" dirty="0" err="1"/>
              <a:t>thông</a:t>
            </a:r>
            <a:r>
              <a:rPr lang="en-US" dirty="0"/>
              <a:t> tin </a:t>
            </a:r>
            <a:r>
              <a:rPr lang="en-US" dirty="0" err="1"/>
              <a:t>nghiệp</a:t>
            </a:r>
            <a:r>
              <a:rPr lang="en-US" dirty="0"/>
              <a:t> </a:t>
            </a:r>
            <a:r>
              <a:rPr lang="en-US" dirty="0" err="1"/>
              <a:t>vụ</a:t>
            </a:r>
            <a:r>
              <a:rPr lang="en-US" dirty="0"/>
              <a:t> </a:t>
            </a:r>
            <a:r>
              <a:rPr lang="en-US" dirty="0" err="1"/>
              <a:t>cho</a:t>
            </a:r>
            <a:r>
              <a:rPr lang="en-US" dirty="0"/>
              <a:t> </a:t>
            </a:r>
            <a:r>
              <a:rPr lang="en-US" dirty="0" err="1"/>
              <a:t>bài</a:t>
            </a:r>
            <a:r>
              <a:rPr lang="en-US" dirty="0"/>
              <a:t> </a:t>
            </a:r>
            <a:r>
              <a:rPr lang="en-US" dirty="0" err="1"/>
              <a:t>toán</a:t>
            </a:r>
            <a:endParaRPr lang="en-US" dirty="0"/>
          </a:p>
        </p:txBody>
      </p:sp>
      <p:graphicFrame>
        <p:nvGraphicFramePr>
          <p:cNvPr id="5" name="Text Placeholder 2">
            <a:extLst>
              <a:ext uri="{FF2B5EF4-FFF2-40B4-BE49-F238E27FC236}">
                <a16:creationId xmlns:a16="http://schemas.microsoft.com/office/drawing/2014/main" id="{6D02930E-06EC-AF7B-34D4-E905F2E115A5}"/>
              </a:ext>
            </a:extLst>
          </p:cNvPr>
          <p:cNvGraphicFramePr/>
          <p:nvPr>
            <p:extLst>
              <p:ext uri="{D42A27DB-BD31-4B8C-83A1-F6EECF244321}">
                <p14:modId xmlns:p14="http://schemas.microsoft.com/office/powerpoint/2010/main" val="1089519261"/>
              </p:ext>
            </p:extLst>
          </p:nvPr>
        </p:nvGraphicFramePr>
        <p:xfrm>
          <a:off x="1952625" y="2911474"/>
          <a:ext cx="8353424"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1412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1309999-888E-44BA-A188-888AF21B1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1323</TotalTime>
  <Words>2101</Words>
  <Application>Microsoft Office PowerPoint</Application>
  <PresentationFormat>Widescreen</PresentationFormat>
  <Paragraphs>156</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Century Gothic</vt:lpstr>
      <vt:lpstr>Corbel</vt:lpstr>
      <vt:lpstr>Wingdings</vt:lpstr>
      <vt:lpstr>Parallax</vt:lpstr>
      <vt:lpstr>             Trường đại học Sư phạm Thành phố Hồ Chí Minh </vt:lpstr>
      <vt:lpstr>Trong thời đại phát triển của công nghệ thông tin, nó đã tác động sâu sắc đến mọi mặt của đời sống kinh tế xã hội. Các phần mềm máy tính đã trở thành một công cụ đắc lực cho bộ phận quản lý, giúp cho những người quản trị có thể quản lý tốt doanh nghiệp, quản lý cửa hàng của mình. Hiện nay tỉ lệ các doanh nghiệp hay các cửa hàng ứng dụng các phầm quản lý khá cao. Sử dụng các phần mềm máy tính vào việc sản xuất, kinh doanh một cách hiệu quả giúp cho quá trình mua bán diễn ra mau lẹ, hợp lý và tránh được những sai sót không đáng có, nâng cao năng suất làm việc và tăng lợi thế cạnh tranh. Nhận thấy được vấn đề đó và sau khi học xong môn học Nhập môn công nghệ phần mềm, đã hiểu được quy trình để xây dựng nên một phần mềm, nhóm em đã chọn đề tài “xây dựng phần mềm quản lý bán hàng” nhằm xây dựng nên một website giúp cho người quản lý có thể dễ dàng hơn trong việc quản lý bán hàng.</vt:lpstr>
      <vt:lpstr>Chương 1</vt:lpstr>
      <vt:lpstr> Mô tả yêu cầu bài toán</vt:lpstr>
      <vt:lpstr> - Hệ điều hành: Window - Cơ sở dữ liệu : MySQL - Ngôn ngữ: PHP - Phần mềm thiết kế Web: Visual Studio Code - Phần mềm hỗ trợ: Xampp </vt:lpstr>
      <vt:lpstr>Yêu cầu về giao diện và chức năng của trang web </vt:lpstr>
      <vt:lpstr>Yêu cầu về bảo mật</vt:lpstr>
      <vt:lpstr> Khảo  sát bài  toán</vt:lpstr>
      <vt:lpstr>Xác định thông tin nghiệp vụ cho bài toán</vt:lpstr>
      <vt:lpstr>Quản lý</vt:lpstr>
      <vt:lpstr>Khách hàng</vt:lpstr>
      <vt:lpstr>Biểu đồ phân cấp chức năng</vt:lpstr>
      <vt:lpstr>Xây dựng kế hoạch dự án</vt:lpstr>
      <vt:lpstr>Chương 2</vt:lpstr>
      <vt:lpstr>Các tác nhân và Usecase</vt:lpstr>
      <vt:lpstr>Usecase LOGIN “Usecase mô hình cách người quản lý đăng nhập vào web”  </vt:lpstr>
      <vt:lpstr>Usecase PRODUCT THEME MANAGEMENT “usecase mô tả cách người quản lý vào web để thêm , sửa, xóa chủ đề sản phẩm” </vt:lpstr>
      <vt:lpstr>Usecase SIZE MANAGEMENT “usecase mô tả cách người quản lý vào web để thêm , sửa, xóa kích cỡ từng loại sản phẩm” </vt:lpstr>
      <vt:lpstr>Usecase PRODUCT MANAGEMENT “usecase mô tả cách người quản lý vào web để thêm , sửa, xóa sản phẩm đưa lên trang web chính”</vt:lpstr>
      <vt:lpstr>Usecase NEWS MANAGEMENT “usecase mô tả cách người quản lý vào web để thêm , sửa, xóa tin tức của web” </vt:lpstr>
      <vt:lpstr>Usecase CUSTOMER MANAGEMENT</vt:lpstr>
      <vt:lpstr>Usecase QUẢN LÝ KHÁCH HÀNG “Usecase mô tả người quản lý ghi nhận lại thông tin về đơn hàng và các thông tin cần thiết về khách hàng khi khách hàng đã đặt hàng của shop” </vt:lpstr>
      <vt:lpstr>Usecase lưu hóa đơn “Usecase mô tả việc quản lý in hóa đơn thanh toán và lưu hóa đơn vào cơ sơ dữ liệu của khách hàng” </vt:lpstr>
      <vt:lpstr>Biểu đồ Use Case</vt:lpstr>
      <vt:lpstr>Chương 3</vt:lpstr>
      <vt:lpstr>Mô hình quan niệm dữ liệu (CDM)</vt:lpstr>
      <vt:lpstr>Mô hình vật lý</vt:lpstr>
      <vt:lpstr>Mô tả bảng</vt:lpstr>
      <vt:lpstr>Sản phẩm</vt:lpstr>
      <vt:lpstr>Khách hàng</vt:lpstr>
      <vt:lpstr>admin</vt:lpstr>
      <vt:lpstr>Cart</vt:lpstr>
      <vt:lpstr>Cart_detail</vt:lpstr>
      <vt:lpstr>Chương 4</vt:lpstr>
      <vt:lpstr>Trang chủ</vt:lpstr>
      <vt:lpstr>Các chức năng của trang quản lý</vt:lpstr>
      <vt:lpstr>Quản lý chủ đề sản phẩm</vt:lpstr>
      <vt:lpstr>PowerPoint Presentation</vt:lpstr>
      <vt:lpstr>Quản lý kích cỡ sản phẩm</vt:lpstr>
      <vt:lpstr>PowerPoint Presentation</vt:lpstr>
      <vt:lpstr>Quản lý sản phẩm</vt:lpstr>
      <vt:lpstr>PowerPoint Presentation</vt:lpstr>
      <vt:lpstr>Quản lý khách hàng</vt:lpstr>
      <vt:lpstr>PowerPoint Presentation</vt:lpstr>
      <vt:lpstr>Quản lý tin tức</vt:lpstr>
      <vt:lpstr>PowerPoint Presentation</vt:lpstr>
      <vt:lpstr>Sơ đồ hoạt động</vt:lpstr>
      <vt:lpstr>PowerPoint Presentation</vt:lpstr>
      <vt:lpstr>Phần 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Trường đại học Sư phạm Thành phố Hồ Chí Minh </dc:title>
  <dc:creator>Nguyen Thi Huyen  Tram</dc:creator>
  <cp:lastModifiedBy>Nguyen Thi Huyen  Tram</cp:lastModifiedBy>
  <cp:revision>6</cp:revision>
  <dcterms:created xsi:type="dcterms:W3CDTF">2022-06-19T15:28:34Z</dcterms:created>
  <dcterms:modified xsi:type="dcterms:W3CDTF">2022-06-21T13:39:12Z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