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59" r:id="rId7"/>
    <p:sldId id="263" r:id="rId8"/>
    <p:sldId id="268" r:id="rId9"/>
    <p:sldId id="264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714"/>
  </p:normalViewPr>
  <p:slideViewPr>
    <p:cSldViewPr>
      <p:cViewPr>
        <p:scale>
          <a:sx n="117" d="100"/>
          <a:sy n="117" d="100"/>
        </p:scale>
        <p:origin x="131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53B3-6B9E-4351-B877-403968F3A89D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DE78-09D1-45DA-A4C0-9EBDEC1D1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6792-8665-44F5-937A-6C5B0EA1E838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7CAE-F2C6-4F05-AFF6-B64271BEA16E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80A-4BEF-4739-B128-9AF23BC80935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852F-9673-4E3D-BF92-FBFFD27FD90A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30C2-CE57-49E2-AC52-EFC2B85B94D4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24E-2BF5-42DC-A071-F941905C5A13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FDA-458C-4C9C-83A5-801DFCC63E3B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ECA-F4BB-45A0-A2FD-0E5AC9026687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99F8-86DF-461F-BA12-EF5622373734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142-0BB0-408F-B9BA-18C32678D856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CA9-5EA9-4B41-974A-6B665B774C56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B8D-D5B9-4AEF-8E80-3E990454CA13}" type="datetime1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Title, simply explain what this paper do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5105400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Simply introduce authors’ background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475656" y="3212976"/>
            <a:ext cx="64008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 smtClean="0"/>
              <a:t>Provide some statistic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Conference 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Published 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Citation 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Best paper?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4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Metrics</a:t>
            </a:r>
          </a:p>
          <a:p>
            <a:r>
              <a:rPr lang="en-US" altLang="zh-TW" dirty="0" smtClean="0"/>
              <a:t>Why these metrics need to be analyzed</a:t>
            </a:r>
          </a:p>
          <a:p>
            <a:r>
              <a:rPr lang="en-US" altLang="zh-TW" dirty="0" smtClean="0"/>
              <a:t>Simply explain how to analyze</a:t>
            </a:r>
          </a:p>
          <a:p>
            <a:r>
              <a:rPr lang="en-US" altLang="zh-TW" dirty="0" smtClean="0"/>
              <a:t>The detail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6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Further 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Improvement on which metric</a:t>
            </a:r>
          </a:p>
          <a:p>
            <a:r>
              <a:rPr lang="en-US" altLang="zh-TW" dirty="0" smtClean="0"/>
              <a:t>Why to improve</a:t>
            </a:r>
          </a:p>
          <a:p>
            <a:r>
              <a:rPr lang="en-US" altLang="zh-TW" dirty="0" smtClean="0"/>
              <a:t>Simply explain how to improve</a:t>
            </a:r>
          </a:p>
          <a:p>
            <a:r>
              <a:rPr lang="en-US" altLang="zh-TW" dirty="0" smtClean="0"/>
              <a:t>The detail improvement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67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Summary (your own </a:t>
            </a:r>
            <a:r>
              <a:rPr lang="en-US" altLang="zh-TW" dirty="0" smtClean="0"/>
              <a:t>summary )</a:t>
            </a:r>
          </a:p>
          <a:p>
            <a:r>
              <a:rPr lang="en-US" altLang="zh-TW" dirty="0" smtClean="0"/>
              <a:t>Pros </a:t>
            </a:r>
            <a:r>
              <a:rPr lang="en-US" altLang="zh-TW" dirty="0"/>
              <a:t>and </a:t>
            </a:r>
            <a:r>
              <a:rPr lang="en-US" altLang="zh-TW" dirty="0" smtClean="0"/>
              <a:t>cons of this paper (your own opinions)</a:t>
            </a:r>
          </a:p>
          <a:p>
            <a:r>
              <a:rPr lang="en-US" altLang="zh-TW" dirty="0" smtClean="0"/>
              <a:t>Lesson learned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0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Terminologies in paper </a:t>
            </a:r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Background knowledge</a:t>
            </a:r>
          </a:p>
          <a:p>
            <a:r>
              <a:rPr lang="en-US" altLang="zh-TW" dirty="0" smtClean="0"/>
              <a:t>Assumptions or environment settings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there has this key problem</a:t>
            </a:r>
          </a:p>
          <a:p>
            <a:r>
              <a:rPr lang="en-US" altLang="zh-TW" dirty="0" smtClean="0"/>
              <a:t>Why this problem is important</a:t>
            </a:r>
          </a:p>
          <a:p>
            <a:pPr lvl="1"/>
            <a:r>
              <a:rPr lang="en-US" altLang="zh-TW" dirty="0" smtClean="0"/>
              <a:t>E.g.,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Assumptions</a:t>
            </a:r>
          </a:p>
          <a:p>
            <a:r>
              <a:rPr lang="en-US" altLang="zh-TW" dirty="0" smtClean="0"/>
              <a:t>Input</a:t>
            </a:r>
          </a:p>
          <a:p>
            <a:r>
              <a:rPr lang="en-US" altLang="zh-TW" dirty="0" smtClean="0"/>
              <a:t>Output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5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difficulties to solve the problem</a:t>
            </a:r>
          </a:p>
          <a:p>
            <a:r>
              <a:rPr lang="en-US" altLang="zh-TW" dirty="0" smtClean="0"/>
              <a:t>Any idea to solve this problem? (interact with audiences)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3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</a:t>
            </a:r>
            <a:r>
              <a:rPr lang="en-US" altLang="zh-TW" dirty="0" smtClean="0"/>
              <a:t>idea</a:t>
            </a:r>
          </a:p>
          <a:p>
            <a:r>
              <a:rPr lang="en-US" altLang="zh-TW" dirty="0" smtClean="0"/>
              <a:t>Analysis or further discussion</a:t>
            </a:r>
          </a:p>
          <a:p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Naïve </a:t>
            </a:r>
            <a:r>
              <a:rPr lang="en-US" altLang="zh-TW" dirty="0"/>
              <a:t>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Propose a naïve method</a:t>
            </a:r>
          </a:p>
          <a:p>
            <a:pPr lvl="1"/>
            <a:r>
              <a:rPr lang="en-US" altLang="zh-TW" dirty="0" smtClean="0"/>
              <a:t>May be an extension or integration of related work</a:t>
            </a:r>
          </a:p>
          <a:p>
            <a:r>
              <a:rPr lang="en-US" altLang="zh-TW" dirty="0" smtClean="0"/>
              <a:t>Why the naïve method still fails</a:t>
            </a:r>
          </a:p>
          <a:p>
            <a:r>
              <a:rPr lang="en-US" altLang="zh-TW" dirty="0" smtClean="0"/>
              <a:t>The direction or intuition to solve the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89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Main </a:t>
            </a:r>
            <a:r>
              <a:rPr lang="en-US" altLang="zh-TW" dirty="0" smtClean="0"/>
              <a:t>idea of its algorithm 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key difference from existing work</a:t>
            </a:r>
          </a:p>
          <a:p>
            <a:pPr lvl="1"/>
            <a:r>
              <a:rPr lang="en-US" altLang="zh-TW" dirty="0" smtClean="0"/>
              <a:t>Assumptions</a:t>
            </a:r>
          </a:p>
          <a:p>
            <a:r>
              <a:rPr lang="en-US" altLang="zh-TW" dirty="0" smtClean="0"/>
              <a:t>Why this algorithm or method works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4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or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overview (framework) of the algorithm</a:t>
            </a:r>
          </a:p>
          <a:p>
            <a:pPr lvl="1"/>
            <a:r>
              <a:rPr lang="en-US" altLang="zh-TW" dirty="0" smtClean="0"/>
              <a:t>Components of big steps</a:t>
            </a:r>
          </a:p>
          <a:p>
            <a:r>
              <a:rPr lang="en-US" altLang="zh-TW" dirty="0" smtClean="0"/>
              <a:t>Notations &amp; definitions</a:t>
            </a:r>
          </a:p>
          <a:p>
            <a:r>
              <a:rPr lang="en-US" altLang="zh-TW" dirty="0" smtClean="0"/>
              <a:t>Down to each component or step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224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新細明體</vt:lpstr>
      <vt:lpstr>Office 佈景主題</vt:lpstr>
      <vt:lpstr>Title, simply explain what this paper do </vt:lpstr>
      <vt:lpstr>Background</vt:lpstr>
      <vt:lpstr>Motivation</vt:lpstr>
      <vt:lpstr>Problem formulation</vt:lpstr>
      <vt:lpstr>Challenges</vt:lpstr>
      <vt:lpstr>Outline</vt:lpstr>
      <vt:lpstr>Naïve method</vt:lpstr>
      <vt:lpstr>Main idea of its algorithm or method</vt:lpstr>
      <vt:lpstr>Algorithm or method</vt:lpstr>
      <vt:lpstr>Analysis</vt:lpstr>
      <vt:lpstr>Further improvement</vt:lpstr>
      <vt:lpstr>Conclusion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justlove00000000</dc:creator>
  <cp:lastModifiedBy>Microsoft Office User</cp:lastModifiedBy>
  <cp:revision>143</cp:revision>
  <dcterms:created xsi:type="dcterms:W3CDTF">2013-12-23T22:27:36Z</dcterms:created>
  <dcterms:modified xsi:type="dcterms:W3CDTF">2018-08-31T03:13:15Z</dcterms:modified>
</cp:coreProperties>
</file>