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jAlGd4VqC4CtR/87+PcthSNK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35393-4EDC-4074-A25A-3499E65F7858}">
  <a:tblStyle styleId="{17B35393-4EDC-4074-A25A-3499E65F7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 function </a:t>
            </a:r>
            <a:r>
              <a:rPr lang="en-US" dirty="0" err="1"/>
              <a:t>要解的問題是</a:t>
            </a:r>
            <a:r>
              <a:rPr lang="en-US" dirty="0"/>
              <a:t> model-free, TD </a:t>
            </a:r>
            <a:r>
              <a:rPr lang="en-US" dirty="0" err="1"/>
              <a:t>要解的問題是</a:t>
            </a:r>
            <a:r>
              <a:rPr lang="en-US" dirty="0"/>
              <a:t> MC </a:t>
            </a:r>
            <a:r>
              <a:rPr lang="en-US" dirty="0" err="1"/>
              <a:t>太久</a:t>
            </a:r>
            <a:endParaRPr dirty="0"/>
          </a:p>
        </p:txBody>
      </p:sp>
      <p:sp>
        <p:nvSpPr>
          <p:cNvPr id="464" name="Google Shape;46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7" name="Google Shape;51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wolf.wordpress.com/2013/07/01/reinforcement-learning-sarsa-vs-q-learn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</a:t>
            </a:r>
            <a:r>
              <a:rPr lang="en-US" altLang="zh-TW" dirty="0"/>
              <a:t>4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i="1" dirty="0" err="1">
                <a:solidFill>
                  <a:srgbClr val="7F7F7F"/>
                </a:solidFill>
              </a:rPr>
              <a:t>Datalab</a:t>
            </a: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Department of Computer Science,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National Tsing Hua University, Taiwan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1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1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7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028038" y="1799137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 rot="-5400000">
            <a:off x="2564280" y="2010188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 rot="-5400000">
            <a:off x="254599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5422515" y="199634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537128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023876" y="2844416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 rot="-5400000">
            <a:off x="2579633" y="941892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 rot="5400000">
            <a:off x="5340829" y="95522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77" name="Google Shape;27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20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2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9" name="Google Shape;3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2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2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Did agent Interact with the Environment?</a:t>
            </a:r>
            <a:endParaRPr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! We model every transition and every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it is impossible to solve more complex problems like Flappy Bird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need model-free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Q-Learning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SARSA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body" idx="1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https://www.zhihu.com/question/26408259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body" idx="1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body" idx="1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22" name="Google Shape;5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7" name="Google Shape;547;p37" descr="q_learning_vs_sar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6" name="Google Shape;556;p38"/>
          <p:cNvSpPr txBox="1">
            <a:spLocks noGrp="1"/>
          </p:cNvSpPr>
          <p:nvPr>
            <p:ph type="body" idx="1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7" name="Google Shape;5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body" idx="1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7012621" y="2737368"/>
              <a:ext cx="93907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 PLE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Pygame</a:t>
            </a:r>
            <a:endParaRPr dirty="0"/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Clone the repo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Install PLE(in the </a:t>
            </a:r>
            <a:r>
              <a:rPr lang="en-US" dirty="0" err="1"/>
              <a:t>PyGame</a:t>
            </a:r>
            <a:r>
              <a:rPr lang="en-US" dirty="0"/>
              <a:t>-Learning-Environment folder)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PyGame</a:t>
            </a:r>
            <a:r>
              <a:rPr lang="en-US" sz="2800" dirty="0"/>
              <a:t>-Learning-Environment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pip install –e 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228600" indent="-228600">
              <a:spcBef>
                <a:spcPts val="500"/>
              </a:spcBef>
              <a:buSzPts val="2400"/>
            </a:pP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altLang="zh-TW" dirty="0"/>
              <a:t>pip install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83" name="Google Shape;5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lang="en-US" b="1"/>
              <a:t>with the same episodes</a:t>
            </a:r>
            <a:r>
              <a:rPr lang="en-US"/>
              <a:t>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98" name="Google Shape;5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5" name="Google Shape;605;p44"/>
          <p:cNvSpPr txBox="1">
            <a:spLocks noGrp="1"/>
          </p:cNvSpPr>
          <p:nvPr>
            <p:ph type="body" idx="1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06" name="Google Shape;60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15" name="Google Shape;6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2" name="Google Shape;622;p46"/>
          <p:cNvSpPr txBox="1">
            <a:spLocks noGrp="1"/>
          </p:cNvSpPr>
          <p:nvPr>
            <p:ph type="body" idx="1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a brief report in the notebook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Upload both </a:t>
            </a:r>
            <a:r>
              <a:rPr lang="en-US" dirty="0" err="1"/>
              <a:t>ipynb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mp4</a:t>
            </a:r>
            <a:r>
              <a:rPr lang="en-US" dirty="0"/>
              <a:t> to google drive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</a:t>
            </a:r>
            <a:r>
              <a:rPr lang="en-US" dirty="0" err="1"/>
              <a:t>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Lab14_{student_id}.mp4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Notebook cannot display videos well, that’s why we need 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Share your drive’s link via </a:t>
            </a:r>
            <a:r>
              <a:rPr lang="en-US" dirty="0" err="1">
                <a:solidFill>
                  <a:srgbClr val="FF0000"/>
                </a:solidFill>
              </a:rPr>
              <a:t>eeclass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Please make sure that TA can access your google drive!!! </a:t>
            </a:r>
            <a:endParaRPr dirty="0"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Deadline: 2023-12-28(</a:t>
            </a:r>
            <a:r>
              <a:rPr lang="en-US" dirty="0" err="1"/>
              <a:t>Thur</a:t>
            </a:r>
            <a:r>
              <a:rPr lang="en-US" dirty="0"/>
              <a:t>) 23:59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0" name="Google Shape;630;p47"/>
          <p:cNvSpPr txBox="1">
            <a:spLocks noGrp="1"/>
          </p:cNvSpPr>
          <p:nvPr>
            <p:ph type="body" idx="1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9" name="Google Shape;6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40" name="Google Shape;6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2938508" y="992903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agent follow the optimal policy, it will get maximal total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solve it via these two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1468</Words>
  <Application>Microsoft Office PowerPoint</Application>
  <PresentationFormat>寬螢幕</PresentationFormat>
  <Paragraphs>536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DFKai-SB</vt:lpstr>
      <vt:lpstr>Arial</vt:lpstr>
      <vt:lpstr>Calibri</vt:lpstr>
      <vt:lpstr>Office 佈景主題</vt:lpstr>
      <vt:lpstr>Lab 14 Reinforcement Learning</vt:lpstr>
      <vt:lpstr>Outline</vt:lpstr>
      <vt:lpstr>Outline</vt:lpstr>
      <vt:lpstr>Markov Decision Process (MDP)</vt:lpstr>
      <vt:lpstr>PowerPoint 簡報</vt:lpstr>
      <vt:lpstr>We have a MDP model, then?</vt:lpstr>
      <vt:lpstr>Goal - Find the Optimal Policy</vt:lpstr>
      <vt:lpstr>Outline</vt:lpstr>
      <vt:lpstr>Value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Policy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Did agent Interact with the Environment?</vt:lpstr>
      <vt:lpstr>Outline</vt:lpstr>
      <vt:lpstr>Q-Learning</vt:lpstr>
      <vt:lpstr>Q-Learning</vt:lpstr>
      <vt:lpstr>Q-Learning</vt:lpstr>
      <vt:lpstr>Q-Learning</vt:lpstr>
      <vt:lpstr>Q-Learning</vt:lpstr>
      <vt:lpstr>SARSA</vt:lpstr>
      <vt:lpstr>SARSA</vt:lpstr>
      <vt:lpstr>SARSA</vt:lpstr>
      <vt:lpstr>Q-Learning VS. SARSA</vt:lpstr>
      <vt:lpstr>Q-Learning VS. SARSA</vt:lpstr>
      <vt:lpstr>Outline</vt:lpstr>
      <vt:lpstr>Homework</vt:lpstr>
      <vt:lpstr>Install PLE and Pygame</vt:lpstr>
      <vt:lpstr>Homework</vt:lpstr>
      <vt:lpstr>Homework</vt:lpstr>
      <vt:lpstr>Homework</vt:lpstr>
      <vt:lpstr>Homework</vt:lpstr>
      <vt:lpstr>Homework</vt:lpstr>
      <vt:lpstr>Homework</vt:lpstr>
      <vt:lpstr>Thanks! Be a Happy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Lab14 Reinforcement Learning</dc:title>
  <dc:creator>PinYu</dc:creator>
  <cp:lastModifiedBy>玠霖 陳</cp:lastModifiedBy>
  <cp:revision>12</cp:revision>
  <dcterms:created xsi:type="dcterms:W3CDTF">2020-12-14T07:33:01Z</dcterms:created>
  <dcterms:modified xsi:type="dcterms:W3CDTF">2023-12-20T14:38:06Z</dcterms:modified>
</cp:coreProperties>
</file>