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6" r:id="rId8"/>
    <p:sldId id="263" r:id="rId9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729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2045" y="2413000"/>
            <a:ext cx="8220709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8525" y="876300"/>
            <a:ext cx="612775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400" y="2529839"/>
            <a:ext cx="7102475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92045" y="2413000"/>
            <a:ext cx="822070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marR="5080" indent="-584200" algn="ctr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dirty="0"/>
              <a:t>Git</a:t>
            </a:r>
            <a:r>
              <a:rPr spc="-45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8200" y="6565900"/>
            <a:ext cx="3707129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40640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solidFill>
                  <a:srgbClr val="53585F"/>
                </a:solidFill>
                <a:latin typeface="Arial"/>
                <a:cs typeface="Arial"/>
              </a:rPr>
              <a:t>Software</a:t>
            </a:r>
            <a:r>
              <a:rPr sz="32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Studio </a:t>
            </a:r>
            <a:r>
              <a:rPr sz="3200" dirty="0">
                <a:solidFill>
                  <a:srgbClr val="53585F"/>
                </a:solidFill>
                <a:latin typeface="Arial"/>
                <a:cs typeface="Arial"/>
              </a:rPr>
              <a:t>DataLab,</a:t>
            </a:r>
            <a:r>
              <a:rPr sz="3200" spc="-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3585F"/>
                </a:solidFill>
                <a:latin typeface="Arial"/>
                <a:cs typeface="Arial"/>
              </a:rPr>
              <a:t>CS,</a:t>
            </a:r>
            <a:r>
              <a:rPr sz="32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NTHU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90731-8B65-FEF1-F9B3-4ECD1649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Install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8E7F7C-68FF-91E6-3EB2-F0E5D0DC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0" y="2529838"/>
            <a:ext cx="10795000" cy="33239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Download from the link below and select the correct OS based on your requirements.</a:t>
            </a:r>
          </a:p>
          <a:p>
            <a:r>
              <a:rPr lang="en-US" altLang="zh-TW" dirty="0"/>
              <a:t>     </a:t>
            </a:r>
            <a:r>
              <a:rPr lang="en-US" altLang="zh-TW" dirty="0">
                <a:hlinkClick r:id="rId2"/>
              </a:rPr>
              <a:t>https://git-scm.com/downloads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5" name="圖片 4" descr="一張含有 文字, 電子產品, 電腦, 螢幕擷取畫面 的圖片&#10;&#10;AI 產生的內容可能不正確。">
            <a:extLst>
              <a:ext uri="{FF2B5EF4-FFF2-40B4-BE49-F238E27FC236}">
                <a16:creationId xmlns:a16="http://schemas.microsoft.com/office/drawing/2014/main" id="{99F8C017-5839-FC98-BF28-9F6A64FEF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92"/>
          <a:stretch/>
        </p:blipFill>
        <p:spPr>
          <a:xfrm>
            <a:off x="1676400" y="4495800"/>
            <a:ext cx="10287000" cy="472965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A52A66-43E5-F14B-9D1A-DB7AED921260}"/>
              </a:ext>
            </a:extLst>
          </p:cNvPr>
          <p:cNvCxnSpPr/>
          <p:nvPr/>
        </p:nvCxnSpPr>
        <p:spPr>
          <a:xfrm>
            <a:off x="5007800" y="6705600"/>
            <a:ext cx="50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DE5B260-0D0D-0625-BE4A-B3C8424950C3}"/>
              </a:ext>
            </a:extLst>
          </p:cNvPr>
          <p:cNvCxnSpPr/>
          <p:nvPr/>
        </p:nvCxnSpPr>
        <p:spPr>
          <a:xfrm>
            <a:off x="6502400" y="6705600"/>
            <a:ext cx="61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7A3CDD0-B3DF-1873-6F60-B524CE2EB725}"/>
              </a:ext>
            </a:extLst>
          </p:cNvPr>
          <p:cNvCxnSpPr/>
          <p:nvPr/>
        </p:nvCxnSpPr>
        <p:spPr>
          <a:xfrm>
            <a:off x="5014074" y="7162800"/>
            <a:ext cx="86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8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  <a:tabLst>
                <a:tab pos="2330450" algn="l"/>
                <a:tab pos="3460115" algn="l"/>
              </a:tabLst>
            </a:pPr>
            <a:r>
              <a:rPr spc="-25" dirty="0"/>
              <a:t>How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Install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2400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140200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88000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80"/>
              </a:spcBef>
            </a:pPr>
            <a:r>
              <a:rPr spc="-10" dirty="0"/>
              <a:t>Ubuntu/Debian:</a:t>
            </a:r>
          </a:p>
          <a:p>
            <a:pPr marL="469900" indent="-444500">
              <a:lnSpc>
                <a:spcPct val="100000"/>
              </a:lnSpc>
              <a:spcBef>
                <a:spcPts val="780"/>
              </a:spcBef>
              <a:buSzPct val="75000"/>
              <a:buChar char="-"/>
              <a:tabLst>
                <a:tab pos="469900" algn="l"/>
              </a:tabLst>
            </a:pPr>
            <a:r>
              <a:rPr sz="3600" dirty="0">
                <a:latin typeface="Courier New"/>
                <a:cs typeface="Courier New"/>
              </a:rPr>
              <a:t>sudo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apt-get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install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git</a:t>
            </a:r>
            <a:endParaRPr sz="3600" dirty="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980"/>
              </a:spcBef>
            </a:pPr>
            <a:r>
              <a:rPr spc="-10" dirty="0"/>
              <a:t>Centos:</a:t>
            </a:r>
          </a:p>
          <a:p>
            <a:pPr marL="469900" indent="-444500">
              <a:lnSpc>
                <a:spcPct val="100000"/>
              </a:lnSpc>
              <a:spcBef>
                <a:spcPts val="780"/>
              </a:spcBef>
              <a:buSzPct val="75000"/>
              <a:buChar char="-"/>
              <a:tabLst>
                <a:tab pos="469900" algn="l"/>
              </a:tabLst>
            </a:pPr>
            <a:r>
              <a:rPr sz="3600" dirty="0">
                <a:latin typeface="Courier New"/>
                <a:cs typeface="Courier New"/>
              </a:rPr>
              <a:t>sudo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yum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install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git</a:t>
            </a:r>
            <a:endParaRPr sz="3600" dirty="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980"/>
              </a:spcBef>
            </a:pPr>
            <a:r>
              <a:rPr spc="-20" dirty="0"/>
              <a:t>Mac: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7000" y="6098540"/>
            <a:ext cx="9340215" cy="2489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94665" indent="-443865">
              <a:lnSpc>
                <a:spcPct val="100000"/>
              </a:lnSpc>
              <a:spcBef>
                <a:spcPts val="880"/>
              </a:spcBef>
              <a:buSzPct val="75000"/>
              <a:buChar char="-"/>
              <a:tabLst>
                <a:tab pos="494665" algn="l"/>
              </a:tabLst>
            </a:pPr>
            <a:r>
              <a:rPr sz="3600" dirty="0">
                <a:latin typeface="Arial"/>
                <a:cs typeface="Arial"/>
              </a:rPr>
              <a:t>Might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installed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have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XCode,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not:</a:t>
            </a:r>
            <a:endParaRPr sz="3600" dirty="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780"/>
              </a:spcBef>
              <a:buSzPct val="75000"/>
              <a:buChar char="-"/>
              <a:tabLst>
                <a:tab pos="495300" algn="l"/>
              </a:tabLst>
            </a:pPr>
            <a:r>
              <a:rPr sz="3600" dirty="0">
                <a:latin typeface="Courier New"/>
                <a:cs typeface="Courier New"/>
              </a:rPr>
              <a:t>install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Homebrew</a:t>
            </a:r>
            <a:r>
              <a:rPr sz="3600" u="none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u="none" spc="-10" dirty="0">
                <a:latin typeface="Courier New"/>
                <a:cs typeface="Courier New"/>
              </a:rPr>
              <a:t>first</a:t>
            </a:r>
            <a:endParaRPr sz="3600" dirty="0">
              <a:latin typeface="Courier New"/>
              <a:cs typeface="Courier New"/>
            </a:endParaRPr>
          </a:p>
          <a:p>
            <a:pPr marL="495300" marR="302895" indent="-444500">
              <a:lnSpc>
                <a:spcPts val="4100"/>
              </a:lnSpc>
              <a:spcBef>
                <a:spcPts val="1100"/>
              </a:spcBef>
              <a:buSzPct val="75000"/>
              <a:buChar char="-"/>
              <a:tabLst>
                <a:tab pos="495300" algn="l"/>
              </a:tabLst>
            </a:pPr>
            <a:r>
              <a:rPr sz="3600" dirty="0">
                <a:latin typeface="Courier New"/>
                <a:cs typeface="Courier New"/>
              </a:rPr>
              <a:t>then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type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"brew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install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git"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in </a:t>
            </a:r>
            <a:r>
              <a:rPr sz="3600" spc="-10" dirty="0">
                <a:latin typeface="Courier New"/>
                <a:cs typeface="Courier New"/>
              </a:rPr>
              <a:t>terminal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1155700"/>
              <a:ext cx="9804400" cy="3848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" y="1587"/>
              <a:ext cx="13001625" cy="9750425"/>
            </a:xfrm>
            <a:custGeom>
              <a:avLst/>
              <a:gdLst/>
              <a:ahLst/>
              <a:cxnLst/>
              <a:rect l="l" t="t" r="r" b="b"/>
              <a:pathLst>
                <a:path w="13001625" h="9750425">
                  <a:moveTo>
                    <a:pt x="0" y="9750425"/>
                  </a:moveTo>
                  <a:lnTo>
                    <a:pt x="13001625" y="9750425"/>
                  </a:lnTo>
                  <a:lnTo>
                    <a:pt x="13001625" y="0"/>
                  </a:lnTo>
                  <a:lnTo>
                    <a:pt x="0" y="0"/>
                  </a:lnTo>
                  <a:lnTo>
                    <a:pt x="0" y="9750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9300" y="2413000"/>
              <a:ext cx="6400800" cy="4927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" y="1587"/>
              <a:ext cx="13001625" cy="9750425"/>
            </a:xfrm>
            <a:custGeom>
              <a:avLst/>
              <a:gdLst/>
              <a:ahLst/>
              <a:cxnLst/>
              <a:rect l="l" t="t" r="r" b="b"/>
              <a:pathLst>
                <a:path w="13001625" h="9750425">
                  <a:moveTo>
                    <a:pt x="0" y="9750425"/>
                  </a:moveTo>
                  <a:lnTo>
                    <a:pt x="13001625" y="9750425"/>
                  </a:lnTo>
                  <a:lnTo>
                    <a:pt x="13001625" y="0"/>
                  </a:lnTo>
                  <a:lnTo>
                    <a:pt x="0" y="0"/>
                  </a:lnTo>
                  <a:lnTo>
                    <a:pt x="0" y="9750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00" y="2425700"/>
              <a:ext cx="6400800" cy="4940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" y="1587"/>
              <a:ext cx="13001625" cy="9750425"/>
            </a:xfrm>
            <a:custGeom>
              <a:avLst/>
              <a:gdLst/>
              <a:ahLst/>
              <a:cxnLst/>
              <a:rect l="l" t="t" r="r" b="b"/>
              <a:pathLst>
                <a:path w="13001625" h="9750425">
                  <a:moveTo>
                    <a:pt x="0" y="9750425"/>
                  </a:moveTo>
                  <a:lnTo>
                    <a:pt x="13001625" y="9750425"/>
                  </a:lnTo>
                  <a:lnTo>
                    <a:pt x="13001625" y="0"/>
                  </a:lnTo>
                  <a:lnTo>
                    <a:pt x="0" y="0"/>
                  </a:lnTo>
                  <a:lnTo>
                    <a:pt x="0" y="9750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9DD64A3-BC82-3B7C-72AE-C3105D5B77E4}"/>
              </a:ext>
            </a:extLst>
          </p:cNvPr>
          <p:cNvCxnSpPr/>
          <p:nvPr/>
        </p:nvCxnSpPr>
        <p:spPr>
          <a:xfrm>
            <a:off x="5007800" y="6705600"/>
            <a:ext cx="50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9F9D-02AC-21DF-B5EC-0E58337D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045" y="990600"/>
            <a:ext cx="8220709" cy="1231106"/>
          </a:xfrm>
        </p:spPr>
        <p:txBody>
          <a:bodyPr/>
          <a:lstStyle/>
          <a:p>
            <a:pPr algn="ctr"/>
            <a:r>
              <a:rPr lang="en-US" altLang="zh-TW" dirty="0"/>
              <a:t>What‘s Next 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00ADF7-699F-D406-878A-EF0227792B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54200" y="2667000"/>
            <a:ext cx="9103360" cy="4790992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Setup your information in Git 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name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email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This is for identifying yourself in commits, allowing others to see who made each change in a repository.</a:t>
            </a:r>
            <a:endParaRPr lang="en-US" altLang="zh-TW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5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7500" y="1104900"/>
              <a:ext cx="9829800" cy="7620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" y="1587"/>
              <a:ext cx="13001625" cy="9750425"/>
            </a:xfrm>
            <a:custGeom>
              <a:avLst/>
              <a:gdLst/>
              <a:ahLst/>
              <a:cxnLst/>
              <a:rect l="l" t="t" r="r" b="b"/>
              <a:pathLst>
                <a:path w="13001625" h="9750425">
                  <a:moveTo>
                    <a:pt x="0" y="9750425"/>
                  </a:moveTo>
                  <a:lnTo>
                    <a:pt x="13001625" y="9750425"/>
                  </a:lnTo>
                  <a:lnTo>
                    <a:pt x="13001625" y="0"/>
                  </a:lnTo>
                  <a:lnTo>
                    <a:pt x="0" y="0"/>
                  </a:lnTo>
                  <a:lnTo>
                    <a:pt x="0" y="9750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116</Words>
  <Application>Microsoft Office PowerPoint</Application>
  <PresentationFormat>自訂</PresentationFormat>
  <Paragraphs>23</Paragraphs>
  <Slides>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Office Theme</vt:lpstr>
      <vt:lpstr>Git Installation</vt:lpstr>
      <vt:lpstr>How to Install</vt:lpstr>
      <vt:lpstr>How to Install</vt:lpstr>
      <vt:lpstr>PowerPoint 簡報</vt:lpstr>
      <vt:lpstr>PowerPoint 簡報</vt:lpstr>
      <vt:lpstr>PowerPoint 簡報</vt:lpstr>
      <vt:lpstr>What‘s Next 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馮卲哲</dc:creator>
  <cp:lastModifiedBy>卲哲 馮</cp:lastModifiedBy>
  <cp:revision>1</cp:revision>
  <dcterms:created xsi:type="dcterms:W3CDTF">2025-02-17T02:53:19Z</dcterms:created>
  <dcterms:modified xsi:type="dcterms:W3CDTF">2025-02-17T03:27:50Z</dcterms:modified>
</cp:coreProperties>
</file>