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75CD"/>
    <a:srgbClr val="DCD2EA"/>
    <a:srgbClr val="F0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FBFD2-6CF3-48BD-9D74-8946E804B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BFE943-07F0-4840-9810-7C9919308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22C95-71FE-42F7-8C3F-D4814A2F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9BDF78-6CB6-473E-BA6C-48E7BFD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05E3CA-965C-4C86-825B-FF330E1D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52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9A4A94-829B-4470-8E5F-0B525544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F179579-684F-4F37-8B97-B52036A9B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78C054-98CF-403E-9EFC-D554C843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D0244E-213E-4439-98F9-8C8A8DDD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0D62CD-1706-4942-83EB-6228A8F6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86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B061BE3-E067-4AB7-AC6A-B49C31CA8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552FAAA-C8E9-48F0-81F8-AED594F4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B74776-4458-4581-AB8D-E3D3F19C4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229B8E-EA4A-4304-9F45-2F97A7DF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BFA4E-1515-4A16-8214-51D5D72C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13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532A9D-A4BF-47BA-A8FE-01244C86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54BB8-2985-41AA-B2E4-A8A4028D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327D48-87CD-4151-8928-2742687D7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CBC3F9-B7BD-4F73-AB03-5ACF308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9E645F-E8F6-4ECC-806F-011E7CA4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89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384B23-1292-4E7B-8AED-D1123C98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5A57244-F565-4A8D-8A9F-7B9C0C5FD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A52A58-904A-4622-A71D-774A8FC1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D7827-2F46-49B7-BAB3-5287C98A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510365-303D-46CB-80B8-4A8D0ACA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91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B5681B-7425-49F5-9BE7-DD78471F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A90468-4AE1-4BA7-BFFE-18C66408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A99F46-114D-4AE7-9719-E8BA9AE16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DD668B-87E7-4893-B202-21FB8333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FD110A-8BE5-4887-B227-A28E6505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6F2233-E9E8-433A-A64D-F1731E3E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80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9CFDF1-995D-4362-8231-AC61E9F7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9427A7-6BF5-4344-8208-A8F3B1D63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28813A-AEA6-45B5-B52D-0B859A960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F61FAA-1F0A-4A8F-BA7D-572BFFD9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7005C9-2B61-4FBD-9B98-D4936A5EC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653915-BEDC-41C5-9AFF-B6C47946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1DACB5-F108-4936-9528-9E8C5AD0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16CD98C-0CB6-4734-AE53-FE9DF294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46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254B89-F260-407D-A2C0-7D77AB69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77C341-8650-4584-BDE1-5F5E4A56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8BB0CBE-D894-4E33-B2F6-671E814E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FDB462-3B40-4AE9-A5C9-B19EC6B60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19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BAE4B-E6EF-4307-81C3-55B855D0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D08AFF8-C452-46EE-BE96-611CA822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A28031-9EFD-488A-B3C1-F6336221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806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9DCA9-1CCF-429B-AC71-EAE42362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4D199A-6C9C-4F46-AFF1-10E5B48C0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965551-EF5D-4B95-9214-217726300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E0276E-E0A5-47FC-A56F-4F537999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CA08A6-68B0-40EC-A43A-D9460B88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D14E32-106D-4CB5-BB65-4EB1088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22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286AD-1EC2-4898-A949-32EBD5B5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0BDEE0-FC1C-421B-AD72-0106A2CE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DE7C384-5187-4606-97BF-659B3A039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215A2-06B3-4D0E-A05D-8F1A2E8D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D033EE-A009-4850-AAFE-9709E75F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596DB1-A6B3-4B3F-9608-35C09FDB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35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7582A1-89D9-472D-A7AC-4185F8C1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58EDE1-577F-4550-84C9-75DCDB3B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FCE380-5328-403A-B469-730C33DAE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D5E51-7352-4244-BC04-A9A8F2D69044}" type="datetimeFigureOut">
              <a:rPr lang="zh-TW" altLang="en-US" smtClean="0"/>
              <a:t>2023/1/25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F8BB56-CD11-434E-823A-E59B864EB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F4DB14-ACE5-4C54-AEF3-6862B3C41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D4AAC-2E31-4DA3-870F-95522D53C7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06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913709BE-FF39-48C0-8EC8-A672B33D8697}"/>
              </a:ext>
            </a:extLst>
          </p:cNvPr>
          <p:cNvSpPr/>
          <p:nvPr/>
        </p:nvSpPr>
        <p:spPr>
          <a:xfrm>
            <a:off x="7962435" y="2011317"/>
            <a:ext cx="2937932" cy="2937932"/>
          </a:xfrm>
          <a:prstGeom prst="roundRect">
            <a:avLst>
              <a:gd name="adj" fmla="val 80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51B22F81-A0F0-4A3F-8A7E-747840F82B3C}"/>
              </a:ext>
            </a:extLst>
          </p:cNvPr>
          <p:cNvGrpSpPr/>
          <p:nvPr/>
        </p:nvGrpSpPr>
        <p:grpSpPr>
          <a:xfrm>
            <a:off x="3518977" y="185290"/>
            <a:ext cx="2386729" cy="2629123"/>
            <a:chOff x="5410500" y="833963"/>
            <a:chExt cx="2386729" cy="2629123"/>
          </a:xfrm>
        </p:grpSpPr>
        <p:sp>
          <p:nvSpPr>
            <p:cNvPr id="15" name="手繪多邊形: 圖案 14">
              <a:extLst>
                <a:ext uri="{FF2B5EF4-FFF2-40B4-BE49-F238E27FC236}">
                  <a16:creationId xmlns:a16="http://schemas.microsoft.com/office/drawing/2014/main" id="{29B3FBE1-573A-4582-A449-95B25FB009E1}"/>
                </a:ext>
              </a:extLst>
            </p:cNvPr>
            <p:cNvSpPr/>
            <p:nvPr/>
          </p:nvSpPr>
          <p:spPr>
            <a:xfrm>
              <a:off x="6101135" y="833963"/>
              <a:ext cx="1087067" cy="1092202"/>
            </a:xfrm>
            <a:custGeom>
              <a:avLst/>
              <a:gdLst>
                <a:gd name="connsiteX0" fmla="*/ 540966 w 1087067"/>
                <a:gd name="connsiteY0" fmla="*/ 0 h 1092202"/>
                <a:gd name="connsiteX1" fmla="*/ 1087067 w 1087067"/>
                <a:gd name="connsiteY1" fmla="*/ 546101 h 1092202"/>
                <a:gd name="connsiteX2" fmla="*/ 540966 w 1087067"/>
                <a:gd name="connsiteY2" fmla="*/ 1092202 h 1092202"/>
                <a:gd name="connsiteX3" fmla="*/ 328399 w 1087067"/>
                <a:gd name="connsiteY3" fmla="*/ 1049287 h 1092202"/>
                <a:gd name="connsiteX4" fmla="*/ 325157 w 1087067"/>
                <a:gd name="connsiteY4" fmla="*/ 1047527 h 1092202"/>
                <a:gd name="connsiteX5" fmla="*/ 344082 w 1087067"/>
                <a:gd name="connsiteY5" fmla="*/ 1037255 h 1092202"/>
                <a:gd name="connsiteX6" fmla="*/ 485932 w 1087067"/>
                <a:gd name="connsiteY6" fmla="*/ 770467 h 1092202"/>
                <a:gd name="connsiteX7" fmla="*/ 164197 w 1087067"/>
                <a:gd name="connsiteY7" fmla="*/ 448732 h 1092202"/>
                <a:gd name="connsiteX8" fmla="*/ 38964 w 1087067"/>
                <a:gd name="connsiteY8" fmla="*/ 474016 h 1092202"/>
                <a:gd name="connsiteX9" fmla="*/ 0 w 1087067"/>
                <a:gd name="connsiteY9" fmla="*/ 495164 h 1092202"/>
                <a:gd name="connsiteX10" fmla="*/ 5960 w 1087067"/>
                <a:gd name="connsiteY10" fmla="*/ 436043 h 1092202"/>
                <a:gd name="connsiteX11" fmla="*/ 540966 w 1087067"/>
                <a:gd name="connsiteY11" fmla="*/ 0 h 109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7067" h="1092202">
                  <a:moveTo>
                    <a:pt x="540966" y="0"/>
                  </a:moveTo>
                  <a:cubicBezTo>
                    <a:pt x="842569" y="0"/>
                    <a:pt x="1087067" y="244498"/>
                    <a:pt x="1087067" y="546101"/>
                  </a:cubicBezTo>
                  <a:cubicBezTo>
                    <a:pt x="1087067" y="847704"/>
                    <a:pt x="842569" y="1092202"/>
                    <a:pt x="540966" y="1092202"/>
                  </a:cubicBezTo>
                  <a:cubicBezTo>
                    <a:pt x="465566" y="1092202"/>
                    <a:pt x="393734" y="1076921"/>
                    <a:pt x="328399" y="1049287"/>
                  </a:cubicBezTo>
                  <a:lnTo>
                    <a:pt x="325157" y="1047527"/>
                  </a:lnTo>
                  <a:lnTo>
                    <a:pt x="344082" y="1037255"/>
                  </a:lnTo>
                  <a:cubicBezTo>
                    <a:pt x="429664" y="979437"/>
                    <a:pt x="485932" y="881523"/>
                    <a:pt x="485932" y="770467"/>
                  </a:cubicBezTo>
                  <a:cubicBezTo>
                    <a:pt x="485932" y="592778"/>
                    <a:pt x="341886" y="448732"/>
                    <a:pt x="164197" y="448732"/>
                  </a:cubicBezTo>
                  <a:cubicBezTo>
                    <a:pt x="119775" y="448732"/>
                    <a:pt x="77455" y="457735"/>
                    <a:pt x="38964" y="474016"/>
                  </a:cubicBezTo>
                  <a:lnTo>
                    <a:pt x="0" y="495164"/>
                  </a:lnTo>
                  <a:lnTo>
                    <a:pt x="5960" y="436043"/>
                  </a:lnTo>
                  <a:cubicBezTo>
                    <a:pt x="56882" y="187194"/>
                    <a:pt x="277064" y="0"/>
                    <a:pt x="540966" y="0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D5417143-C33F-433B-ABA4-35A218D3F569}"/>
                </a:ext>
              </a:extLst>
            </p:cNvPr>
            <p:cNvSpPr/>
            <p:nvPr/>
          </p:nvSpPr>
          <p:spPr>
            <a:xfrm rot="18490623" flipH="1">
              <a:off x="5653100" y="1567639"/>
              <a:ext cx="1652847" cy="2138047"/>
            </a:xfrm>
            <a:custGeom>
              <a:avLst/>
              <a:gdLst>
                <a:gd name="connsiteX0" fmla="*/ 668602 w 1652847"/>
                <a:gd name="connsiteY0" fmla="*/ 77167 h 2138047"/>
                <a:gd name="connsiteX1" fmla="*/ 641391 w 1652847"/>
                <a:gd name="connsiteY1" fmla="*/ 128461 h 2138047"/>
                <a:gd name="connsiteX2" fmla="*/ 701602 w 1652847"/>
                <a:gd name="connsiteY2" fmla="*/ 324733 h 2138047"/>
                <a:gd name="connsiteX3" fmla="*/ 905230 w 1652847"/>
                <a:gd name="connsiteY3" fmla="*/ 432756 h 2138047"/>
                <a:gd name="connsiteX4" fmla="*/ 480112 w 1652847"/>
                <a:gd name="connsiteY4" fmla="*/ 535963 h 2138047"/>
                <a:gd name="connsiteX5" fmla="*/ 440765 w 1652847"/>
                <a:gd name="connsiteY5" fmla="*/ 554361 h 2138047"/>
                <a:gd name="connsiteX6" fmla="*/ 380365 w 1652847"/>
                <a:gd name="connsiteY6" fmla="*/ 580412 h 2138047"/>
                <a:gd name="connsiteX7" fmla="*/ 214815 w 1652847"/>
                <a:gd name="connsiteY7" fmla="*/ 721350 h 2138047"/>
                <a:gd name="connsiteX8" fmla="*/ 117133 w 1652847"/>
                <a:gd name="connsiteY8" fmla="*/ 845584 h 2138047"/>
                <a:gd name="connsiteX9" fmla="*/ 3900 w 1652847"/>
                <a:gd name="connsiteY9" fmla="*/ 1249045 h 2138047"/>
                <a:gd name="connsiteX10" fmla="*/ 4278 w 1652847"/>
                <a:gd name="connsiteY10" fmla="*/ 1250778 h 2138047"/>
                <a:gd name="connsiteX11" fmla="*/ 4278 w 1652847"/>
                <a:gd name="connsiteY11" fmla="*/ 1948156 h 2138047"/>
                <a:gd name="connsiteX12" fmla="*/ 149447 w 1652847"/>
                <a:gd name="connsiteY12" fmla="*/ 2093325 h 2138047"/>
                <a:gd name="connsiteX13" fmla="*/ 207511 w 1652847"/>
                <a:gd name="connsiteY13" fmla="*/ 2093325 h 2138047"/>
                <a:gd name="connsiteX14" fmla="*/ 352680 w 1652847"/>
                <a:gd name="connsiteY14" fmla="*/ 1948156 h 2138047"/>
                <a:gd name="connsiteX15" fmla="*/ 352680 w 1652847"/>
                <a:gd name="connsiteY15" fmla="*/ 1727279 h 2138047"/>
                <a:gd name="connsiteX16" fmla="*/ 817558 w 1652847"/>
                <a:gd name="connsiteY16" fmla="*/ 2092801 h 2138047"/>
                <a:gd name="connsiteX17" fmla="*/ 888799 w 1652847"/>
                <a:gd name="connsiteY17" fmla="*/ 2138047 h 2138047"/>
                <a:gd name="connsiteX18" fmla="*/ 1652847 w 1652847"/>
                <a:gd name="connsiteY18" fmla="*/ 1166314 h 2138047"/>
                <a:gd name="connsiteX19" fmla="*/ 1592071 w 1652847"/>
                <a:gd name="connsiteY19" fmla="*/ 1107759 h 2138047"/>
                <a:gd name="connsiteX20" fmla="*/ 1122483 w 1652847"/>
                <a:gd name="connsiteY20" fmla="*/ 738535 h 2138047"/>
                <a:gd name="connsiteX21" fmla="*/ 1341535 w 1652847"/>
                <a:gd name="connsiteY21" fmla="*/ 685355 h 2138047"/>
                <a:gd name="connsiteX22" fmla="*/ 1431256 w 1652847"/>
                <a:gd name="connsiteY22" fmla="*/ 619819 h 2138047"/>
                <a:gd name="connsiteX23" fmla="*/ 1433652 w 1652847"/>
                <a:gd name="connsiteY23" fmla="*/ 613357 h 2138047"/>
                <a:gd name="connsiteX24" fmla="*/ 1434258 w 1652847"/>
                <a:gd name="connsiteY24" fmla="*/ 613034 h 2138047"/>
                <a:gd name="connsiteX25" fmla="*/ 1470817 w 1652847"/>
                <a:gd name="connsiteY25" fmla="*/ 568462 h 2138047"/>
                <a:gd name="connsiteX26" fmla="*/ 1498027 w 1652847"/>
                <a:gd name="connsiteY26" fmla="*/ 517169 h 2138047"/>
                <a:gd name="connsiteX27" fmla="*/ 1437817 w 1652847"/>
                <a:gd name="connsiteY27" fmla="*/ 320896 h 2138047"/>
                <a:gd name="connsiteX28" fmla="*/ 864874 w 1652847"/>
                <a:gd name="connsiteY28" fmla="*/ 16957 h 2138047"/>
                <a:gd name="connsiteX29" fmla="*/ 668602 w 1652847"/>
                <a:gd name="connsiteY29" fmla="*/ 77167 h 213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52847" h="2138047">
                  <a:moveTo>
                    <a:pt x="668602" y="77167"/>
                  </a:moveTo>
                  <a:lnTo>
                    <a:pt x="641391" y="128461"/>
                  </a:lnTo>
                  <a:cubicBezTo>
                    <a:pt x="603818" y="199287"/>
                    <a:pt x="630776" y="287161"/>
                    <a:pt x="701602" y="324733"/>
                  </a:cubicBezTo>
                  <a:lnTo>
                    <a:pt x="905230" y="432756"/>
                  </a:lnTo>
                  <a:lnTo>
                    <a:pt x="480112" y="535963"/>
                  </a:lnTo>
                  <a:lnTo>
                    <a:pt x="440765" y="554361"/>
                  </a:lnTo>
                  <a:lnTo>
                    <a:pt x="380365" y="580412"/>
                  </a:lnTo>
                  <a:cubicBezTo>
                    <a:pt x="318098" y="614780"/>
                    <a:pt x="261540" y="661924"/>
                    <a:pt x="214815" y="721350"/>
                  </a:cubicBezTo>
                  <a:lnTo>
                    <a:pt x="117133" y="845584"/>
                  </a:lnTo>
                  <a:cubicBezTo>
                    <a:pt x="23683" y="964437"/>
                    <a:pt x="-12747" y="1109916"/>
                    <a:pt x="3900" y="1249045"/>
                  </a:cubicBezTo>
                  <a:lnTo>
                    <a:pt x="4278" y="1250778"/>
                  </a:lnTo>
                  <a:lnTo>
                    <a:pt x="4278" y="1948156"/>
                  </a:lnTo>
                  <a:cubicBezTo>
                    <a:pt x="4278" y="2028331"/>
                    <a:pt x="69272" y="2093325"/>
                    <a:pt x="149447" y="2093325"/>
                  </a:cubicBezTo>
                  <a:lnTo>
                    <a:pt x="207511" y="2093325"/>
                  </a:lnTo>
                  <a:cubicBezTo>
                    <a:pt x="287686" y="2093325"/>
                    <a:pt x="352680" y="2028331"/>
                    <a:pt x="352680" y="1948156"/>
                  </a:cubicBezTo>
                  <a:lnTo>
                    <a:pt x="352680" y="1727279"/>
                  </a:lnTo>
                  <a:lnTo>
                    <a:pt x="817558" y="2092801"/>
                  </a:lnTo>
                  <a:lnTo>
                    <a:pt x="888799" y="2138047"/>
                  </a:lnTo>
                  <a:lnTo>
                    <a:pt x="1652847" y="1166314"/>
                  </a:lnTo>
                  <a:lnTo>
                    <a:pt x="1592071" y="1107759"/>
                  </a:lnTo>
                  <a:lnTo>
                    <a:pt x="1122483" y="738535"/>
                  </a:lnTo>
                  <a:lnTo>
                    <a:pt x="1341535" y="685355"/>
                  </a:lnTo>
                  <a:cubicBezTo>
                    <a:pt x="1380490" y="675898"/>
                    <a:pt x="1411925" y="651546"/>
                    <a:pt x="1431256" y="619819"/>
                  </a:cubicBezTo>
                  <a:lnTo>
                    <a:pt x="1433652" y="613357"/>
                  </a:lnTo>
                  <a:lnTo>
                    <a:pt x="1434258" y="613034"/>
                  </a:lnTo>
                  <a:cubicBezTo>
                    <a:pt x="1448886" y="601134"/>
                    <a:pt x="1461424" y="586169"/>
                    <a:pt x="1470817" y="568462"/>
                  </a:cubicBezTo>
                  <a:lnTo>
                    <a:pt x="1498027" y="517169"/>
                  </a:lnTo>
                  <a:cubicBezTo>
                    <a:pt x="1535600" y="446342"/>
                    <a:pt x="1508643" y="358469"/>
                    <a:pt x="1437817" y="320896"/>
                  </a:cubicBezTo>
                  <a:lnTo>
                    <a:pt x="864874" y="16957"/>
                  </a:lnTo>
                  <a:cubicBezTo>
                    <a:pt x="794047" y="-20616"/>
                    <a:pt x="706174" y="6341"/>
                    <a:pt x="668602" y="77167"/>
                  </a:cubicBezTo>
                  <a:close/>
                </a:path>
              </a:pathLst>
            </a:cu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形 21" descr="扳手">
              <a:extLst>
                <a:ext uri="{FF2B5EF4-FFF2-40B4-BE49-F238E27FC236}">
                  <a16:creationId xmlns:a16="http://schemas.microsoft.com/office/drawing/2014/main" id="{9C66134B-BEE2-401F-A485-65357916E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82829" y="1822448"/>
              <a:ext cx="914400" cy="914400"/>
            </a:xfrm>
            <a:prstGeom prst="rect">
              <a:avLst/>
            </a:prstGeom>
          </p:spPr>
        </p:pic>
        <p:pic>
          <p:nvPicPr>
            <p:cNvPr id="6" name="圖形 5" descr="放大鏡">
              <a:extLst>
                <a:ext uri="{FF2B5EF4-FFF2-40B4-BE49-F238E27FC236}">
                  <a16:creationId xmlns:a16="http://schemas.microsoft.com/office/drawing/2014/main" id="{519B47AD-C526-4AA8-A0E5-C72196038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5715001" y="1234016"/>
              <a:ext cx="914400" cy="914400"/>
            </a:xfrm>
            <a:prstGeom prst="rect">
              <a:avLst/>
            </a:prstGeom>
          </p:spPr>
        </p:pic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CA7E3798-1831-4B87-9C91-1893219163DC}"/>
                </a:ext>
              </a:extLst>
            </p:cNvPr>
            <p:cNvSpPr/>
            <p:nvPr/>
          </p:nvSpPr>
          <p:spPr>
            <a:xfrm rot="20607194">
              <a:off x="7355582" y="2182301"/>
              <a:ext cx="319857" cy="563205"/>
            </a:xfrm>
            <a:prstGeom prst="roundRect">
              <a:avLst>
                <a:gd name="adj" fmla="val 43137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A0EC896-54B8-435F-B477-7F78340F4979}"/>
              </a:ext>
            </a:extLst>
          </p:cNvPr>
          <p:cNvGrpSpPr/>
          <p:nvPr/>
        </p:nvGrpSpPr>
        <p:grpSpPr>
          <a:xfrm>
            <a:off x="437205" y="409309"/>
            <a:ext cx="2367438" cy="2370083"/>
            <a:chOff x="1090907" y="1082693"/>
            <a:chExt cx="2367438" cy="2370083"/>
          </a:xfrm>
        </p:grpSpPr>
        <p:sp>
          <p:nvSpPr>
            <p:cNvPr id="45" name="語音泡泡: 圓角矩形 43">
              <a:extLst>
                <a:ext uri="{FF2B5EF4-FFF2-40B4-BE49-F238E27FC236}">
                  <a16:creationId xmlns:a16="http://schemas.microsoft.com/office/drawing/2014/main" id="{64352119-B729-436C-A5CE-A8E732538C56}"/>
                </a:ext>
              </a:extLst>
            </p:cNvPr>
            <p:cNvSpPr/>
            <p:nvPr/>
          </p:nvSpPr>
          <p:spPr>
            <a:xfrm flipH="1">
              <a:off x="2023868" y="1237477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F7C0885D-8BB2-4477-BB95-2430FB96555F}"/>
                </a:ext>
              </a:extLst>
            </p:cNvPr>
            <p:cNvSpPr/>
            <p:nvPr/>
          </p:nvSpPr>
          <p:spPr>
            <a:xfrm>
              <a:off x="1291194" y="166039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8877DFA1-EE4D-4A33-877B-11628D5A4006}"/>
                </a:ext>
              </a:extLst>
            </p:cNvPr>
            <p:cNvSpPr/>
            <p:nvPr/>
          </p:nvSpPr>
          <p:spPr>
            <a:xfrm rot="712212">
              <a:off x="1090907" y="2144138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92009EE-64BB-4087-9311-B5F85E3B0CF5}"/>
                </a:ext>
              </a:extLst>
            </p:cNvPr>
            <p:cNvSpPr/>
            <p:nvPr/>
          </p:nvSpPr>
          <p:spPr>
            <a:xfrm rot="16200000">
              <a:off x="1342475" y="2617361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96ABDD58-CB6F-4876-93B8-487FF82E4808}"/>
                </a:ext>
              </a:extLst>
            </p:cNvPr>
            <p:cNvSpPr/>
            <p:nvPr/>
          </p:nvSpPr>
          <p:spPr>
            <a:xfrm rot="20538644">
              <a:off x="1592717" y="2793537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41E1D232-4916-425D-AF8B-AAFE20BA742C}"/>
                </a:ext>
              </a:extLst>
            </p:cNvPr>
            <p:cNvSpPr/>
            <p:nvPr/>
          </p:nvSpPr>
          <p:spPr>
            <a:xfrm rot="18564811">
              <a:off x="1409657" y="2176294"/>
              <a:ext cx="135357" cy="29655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D3D5562-6314-447D-A7F4-1066B2E20E50}"/>
                </a:ext>
              </a:extLst>
            </p:cNvPr>
            <p:cNvSpPr/>
            <p:nvPr/>
          </p:nvSpPr>
          <p:spPr>
            <a:xfrm rot="14650070">
              <a:off x="1648310" y="2090197"/>
              <a:ext cx="125406" cy="43653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7FF0ED33-328E-4086-A869-AAF541C39DE7}"/>
                </a:ext>
              </a:extLst>
            </p:cNvPr>
            <p:cNvSpPr/>
            <p:nvPr/>
          </p:nvSpPr>
          <p:spPr>
            <a:xfrm flipH="1">
              <a:off x="2930871" y="1629943"/>
              <a:ext cx="463741" cy="463741"/>
            </a:xfrm>
            <a:prstGeom prst="ellipse">
              <a:avLst/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F1712C76-EE6A-4593-BD29-A0AF187E27AA}"/>
                </a:ext>
              </a:extLst>
            </p:cNvPr>
            <p:cNvSpPr/>
            <p:nvPr/>
          </p:nvSpPr>
          <p:spPr>
            <a:xfrm rot="20533046" flipH="1">
              <a:off x="3153545" y="2144137"/>
              <a:ext cx="304800" cy="81703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106C522B-96B2-41D6-A4A8-56E4F746BD75}"/>
                </a:ext>
              </a:extLst>
            </p:cNvPr>
            <p:cNvSpPr/>
            <p:nvPr/>
          </p:nvSpPr>
          <p:spPr>
            <a:xfrm rot="5400000" flipH="1">
              <a:off x="3062776" y="2612559"/>
              <a:ext cx="186052" cy="510117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175970B6-FA71-4E7B-BB46-39719A84E189}"/>
                </a:ext>
              </a:extLst>
            </p:cNvPr>
            <p:cNvSpPr/>
            <p:nvPr/>
          </p:nvSpPr>
          <p:spPr>
            <a:xfrm rot="1061356" flipH="1">
              <a:off x="2802901" y="2788735"/>
              <a:ext cx="195685" cy="659239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276E4AC7-A574-4101-8533-D2BA29C49662}"/>
                </a:ext>
              </a:extLst>
            </p:cNvPr>
            <p:cNvSpPr/>
            <p:nvPr/>
          </p:nvSpPr>
          <p:spPr>
            <a:xfrm rot="3860417" flipH="1">
              <a:off x="2778404" y="2310799"/>
              <a:ext cx="135357" cy="399886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1D02DC47-8752-44BA-85F3-5EF359709D9B}"/>
                </a:ext>
              </a:extLst>
            </p:cNvPr>
            <p:cNvSpPr/>
            <p:nvPr/>
          </p:nvSpPr>
          <p:spPr>
            <a:xfrm rot="2199336" flipH="1">
              <a:off x="2991854" y="2230261"/>
              <a:ext cx="125406" cy="265341"/>
            </a:xfrm>
            <a:prstGeom prst="roundRect">
              <a:avLst>
                <a:gd name="adj" fmla="val 30556"/>
              </a:avLst>
            </a:prstGeom>
            <a:solidFill>
              <a:srgbClr val="DCD2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語音泡泡: 圓角矩形 43">
              <a:extLst>
                <a:ext uri="{FF2B5EF4-FFF2-40B4-BE49-F238E27FC236}">
                  <a16:creationId xmlns:a16="http://schemas.microsoft.com/office/drawing/2014/main" id="{29732F06-8A46-4446-9D2A-4B8CDDAA4282}"/>
                </a:ext>
              </a:extLst>
            </p:cNvPr>
            <p:cNvSpPr/>
            <p:nvPr/>
          </p:nvSpPr>
          <p:spPr>
            <a:xfrm>
              <a:off x="1539377" y="1082693"/>
              <a:ext cx="996681" cy="469251"/>
            </a:xfrm>
            <a:custGeom>
              <a:avLst/>
              <a:gdLst>
                <a:gd name="connsiteX0" fmla="*/ 0 w 1326582"/>
                <a:gd name="connsiteY0" fmla="*/ 80537 h 483210"/>
                <a:gd name="connsiteX1" fmla="*/ 80537 w 1326582"/>
                <a:gd name="connsiteY1" fmla="*/ 0 h 483210"/>
                <a:gd name="connsiteX2" fmla="*/ 221097 w 1326582"/>
                <a:gd name="connsiteY2" fmla="*/ 0 h 483210"/>
                <a:gd name="connsiteX3" fmla="*/ 221097 w 1326582"/>
                <a:gd name="connsiteY3" fmla="*/ 0 h 483210"/>
                <a:gd name="connsiteX4" fmla="*/ 552743 w 1326582"/>
                <a:gd name="connsiteY4" fmla="*/ 0 h 483210"/>
                <a:gd name="connsiteX5" fmla="*/ 1246045 w 1326582"/>
                <a:gd name="connsiteY5" fmla="*/ 0 h 483210"/>
                <a:gd name="connsiteX6" fmla="*/ 1326582 w 1326582"/>
                <a:gd name="connsiteY6" fmla="*/ 80537 h 483210"/>
                <a:gd name="connsiteX7" fmla="*/ 1326582 w 1326582"/>
                <a:gd name="connsiteY7" fmla="*/ 281873 h 483210"/>
                <a:gd name="connsiteX8" fmla="*/ 1326582 w 1326582"/>
                <a:gd name="connsiteY8" fmla="*/ 281873 h 483210"/>
                <a:gd name="connsiteX9" fmla="*/ 1326582 w 1326582"/>
                <a:gd name="connsiteY9" fmla="*/ 402675 h 483210"/>
                <a:gd name="connsiteX10" fmla="*/ 1326582 w 1326582"/>
                <a:gd name="connsiteY10" fmla="*/ 402673 h 483210"/>
                <a:gd name="connsiteX11" fmla="*/ 1246045 w 1326582"/>
                <a:gd name="connsiteY11" fmla="*/ 483210 h 483210"/>
                <a:gd name="connsiteX12" fmla="*/ 552743 w 1326582"/>
                <a:gd name="connsiteY12" fmla="*/ 483210 h 483210"/>
                <a:gd name="connsiteX13" fmla="*/ 215477 w 1326582"/>
                <a:gd name="connsiteY13" fmla="*/ 624573 h 483210"/>
                <a:gd name="connsiteX14" fmla="*/ 221097 w 1326582"/>
                <a:gd name="connsiteY14" fmla="*/ 483210 h 483210"/>
                <a:gd name="connsiteX15" fmla="*/ 80537 w 1326582"/>
                <a:gd name="connsiteY15" fmla="*/ 483210 h 483210"/>
                <a:gd name="connsiteX16" fmla="*/ 0 w 1326582"/>
                <a:gd name="connsiteY16" fmla="*/ 402673 h 483210"/>
                <a:gd name="connsiteX17" fmla="*/ 0 w 1326582"/>
                <a:gd name="connsiteY17" fmla="*/ 402675 h 483210"/>
                <a:gd name="connsiteX18" fmla="*/ 0 w 1326582"/>
                <a:gd name="connsiteY18" fmla="*/ 281873 h 483210"/>
                <a:gd name="connsiteX19" fmla="*/ 0 w 1326582"/>
                <a:gd name="connsiteY19" fmla="*/ 281873 h 483210"/>
                <a:gd name="connsiteX20" fmla="*/ 0 w 1326582"/>
                <a:gd name="connsiteY20" fmla="*/ 80537 h 483210"/>
                <a:gd name="connsiteX0" fmla="*/ 0 w 1326582"/>
                <a:gd name="connsiteY0" fmla="*/ 80537 h 624573"/>
                <a:gd name="connsiteX1" fmla="*/ 80537 w 1326582"/>
                <a:gd name="connsiteY1" fmla="*/ 0 h 624573"/>
                <a:gd name="connsiteX2" fmla="*/ 221097 w 1326582"/>
                <a:gd name="connsiteY2" fmla="*/ 0 h 624573"/>
                <a:gd name="connsiteX3" fmla="*/ 221097 w 1326582"/>
                <a:gd name="connsiteY3" fmla="*/ 0 h 624573"/>
                <a:gd name="connsiteX4" fmla="*/ 552743 w 1326582"/>
                <a:gd name="connsiteY4" fmla="*/ 0 h 624573"/>
                <a:gd name="connsiteX5" fmla="*/ 1246045 w 1326582"/>
                <a:gd name="connsiteY5" fmla="*/ 0 h 624573"/>
                <a:gd name="connsiteX6" fmla="*/ 1326582 w 1326582"/>
                <a:gd name="connsiteY6" fmla="*/ 80537 h 624573"/>
                <a:gd name="connsiteX7" fmla="*/ 1326582 w 1326582"/>
                <a:gd name="connsiteY7" fmla="*/ 281873 h 624573"/>
                <a:gd name="connsiteX8" fmla="*/ 1326582 w 1326582"/>
                <a:gd name="connsiteY8" fmla="*/ 281873 h 624573"/>
                <a:gd name="connsiteX9" fmla="*/ 1326582 w 1326582"/>
                <a:gd name="connsiteY9" fmla="*/ 402675 h 624573"/>
                <a:gd name="connsiteX10" fmla="*/ 1326582 w 1326582"/>
                <a:gd name="connsiteY10" fmla="*/ 402673 h 624573"/>
                <a:gd name="connsiteX11" fmla="*/ 1246045 w 1326582"/>
                <a:gd name="connsiteY11" fmla="*/ 483210 h 624573"/>
                <a:gd name="connsiteX12" fmla="*/ 338430 w 1326582"/>
                <a:gd name="connsiteY12" fmla="*/ 487973 h 624573"/>
                <a:gd name="connsiteX13" fmla="*/ 215477 w 1326582"/>
                <a:gd name="connsiteY13" fmla="*/ 624573 h 624573"/>
                <a:gd name="connsiteX14" fmla="*/ 221097 w 1326582"/>
                <a:gd name="connsiteY14" fmla="*/ 483210 h 624573"/>
                <a:gd name="connsiteX15" fmla="*/ 80537 w 1326582"/>
                <a:gd name="connsiteY15" fmla="*/ 483210 h 624573"/>
                <a:gd name="connsiteX16" fmla="*/ 0 w 1326582"/>
                <a:gd name="connsiteY16" fmla="*/ 402673 h 624573"/>
                <a:gd name="connsiteX17" fmla="*/ 0 w 1326582"/>
                <a:gd name="connsiteY17" fmla="*/ 402675 h 624573"/>
                <a:gd name="connsiteX18" fmla="*/ 0 w 1326582"/>
                <a:gd name="connsiteY18" fmla="*/ 281873 h 624573"/>
                <a:gd name="connsiteX19" fmla="*/ 0 w 1326582"/>
                <a:gd name="connsiteY19" fmla="*/ 281873 h 624573"/>
                <a:gd name="connsiteX20" fmla="*/ 0 w 1326582"/>
                <a:gd name="connsiteY20" fmla="*/ 80537 h 624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26582" h="624573">
                  <a:moveTo>
                    <a:pt x="0" y="80537"/>
                  </a:moveTo>
                  <a:cubicBezTo>
                    <a:pt x="0" y="36058"/>
                    <a:pt x="36058" y="0"/>
                    <a:pt x="80537" y="0"/>
                  </a:cubicBezTo>
                  <a:lnTo>
                    <a:pt x="221097" y="0"/>
                  </a:lnTo>
                  <a:lnTo>
                    <a:pt x="221097" y="0"/>
                  </a:lnTo>
                  <a:lnTo>
                    <a:pt x="552743" y="0"/>
                  </a:lnTo>
                  <a:lnTo>
                    <a:pt x="1246045" y="0"/>
                  </a:lnTo>
                  <a:cubicBezTo>
                    <a:pt x="1290524" y="0"/>
                    <a:pt x="1326582" y="36058"/>
                    <a:pt x="1326582" y="80537"/>
                  </a:cubicBezTo>
                  <a:lnTo>
                    <a:pt x="1326582" y="281873"/>
                  </a:lnTo>
                  <a:lnTo>
                    <a:pt x="1326582" y="281873"/>
                  </a:lnTo>
                  <a:lnTo>
                    <a:pt x="1326582" y="402675"/>
                  </a:lnTo>
                  <a:lnTo>
                    <a:pt x="1326582" y="402673"/>
                  </a:lnTo>
                  <a:cubicBezTo>
                    <a:pt x="1326582" y="447152"/>
                    <a:pt x="1290524" y="483210"/>
                    <a:pt x="1246045" y="483210"/>
                  </a:cubicBezTo>
                  <a:lnTo>
                    <a:pt x="338430" y="487973"/>
                  </a:lnTo>
                  <a:lnTo>
                    <a:pt x="215477" y="624573"/>
                  </a:lnTo>
                  <a:lnTo>
                    <a:pt x="221097" y="483210"/>
                  </a:lnTo>
                  <a:lnTo>
                    <a:pt x="80537" y="483210"/>
                  </a:lnTo>
                  <a:cubicBezTo>
                    <a:pt x="36058" y="483210"/>
                    <a:pt x="0" y="447152"/>
                    <a:pt x="0" y="402673"/>
                  </a:cubicBezTo>
                  <a:lnTo>
                    <a:pt x="0" y="402675"/>
                  </a:lnTo>
                  <a:lnTo>
                    <a:pt x="0" y="281873"/>
                  </a:lnTo>
                  <a:lnTo>
                    <a:pt x="0" y="281873"/>
                  </a:lnTo>
                  <a:lnTo>
                    <a:pt x="0" y="80537"/>
                  </a:lnTo>
                  <a:close/>
                </a:path>
              </a:pathLst>
            </a:custGeom>
            <a:solidFill>
              <a:srgbClr val="9575C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3D9915E6-88F9-4532-82B6-A9BFDACB2075}"/>
              </a:ext>
            </a:extLst>
          </p:cNvPr>
          <p:cNvGrpSpPr/>
          <p:nvPr/>
        </p:nvGrpSpPr>
        <p:grpSpPr>
          <a:xfrm>
            <a:off x="378491" y="3675261"/>
            <a:ext cx="2637353" cy="2471941"/>
            <a:chOff x="378491" y="3675261"/>
            <a:chExt cx="2637353" cy="2471941"/>
          </a:xfrm>
        </p:grpSpPr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F9034F6B-7FC1-4299-873D-F2E64BBF937E}"/>
                </a:ext>
              </a:extLst>
            </p:cNvPr>
            <p:cNvSpPr/>
            <p:nvPr/>
          </p:nvSpPr>
          <p:spPr>
            <a:xfrm>
              <a:off x="2017122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609286 w 998722"/>
                <a:gd name="connsiteY2" fmla="*/ 384769 h 791917"/>
                <a:gd name="connsiteX3" fmla="*/ 625793 w 998722"/>
                <a:gd name="connsiteY3" fmla="*/ 423965 h 791917"/>
                <a:gd name="connsiteX4" fmla="*/ 627089 w 998722"/>
                <a:gd name="connsiteY4" fmla="*/ 442630 h 791917"/>
                <a:gd name="connsiteX5" fmla="*/ 649796 w 998722"/>
                <a:gd name="connsiteY5" fmla="*/ 623824 h 791917"/>
                <a:gd name="connsiteX6" fmla="*/ 664633 w 998722"/>
                <a:gd name="connsiteY6" fmla="*/ 539804 h 791917"/>
                <a:gd name="connsiteX7" fmla="*/ 667520 w 998722"/>
                <a:gd name="connsiteY7" fmla="*/ 506205 h 791917"/>
                <a:gd name="connsiteX8" fmla="*/ 673322 w 998722"/>
                <a:gd name="connsiteY8" fmla="*/ 516426 h 791917"/>
                <a:gd name="connsiteX9" fmla="*/ 998722 w 998722"/>
                <a:gd name="connsiteY9" fmla="*/ 791917 h 791917"/>
                <a:gd name="connsiteX10" fmla="*/ 0 w 998722"/>
                <a:gd name="connsiteY10" fmla="*/ 436706 h 791917"/>
                <a:gd name="connsiteX11" fmla="*/ 195411 w 998722"/>
                <a:gd name="connsiteY11" fmla="*/ 336115 h 791917"/>
                <a:gd name="connsiteX12" fmla="*/ 427143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01970" y="24703"/>
                    <a:pt x="549918" y="228667"/>
                    <a:pt x="609286" y="384769"/>
                  </a:cubicBezTo>
                  <a:lnTo>
                    <a:pt x="625793" y="423965"/>
                  </a:lnTo>
                  <a:lnTo>
                    <a:pt x="627089" y="442630"/>
                  </a:lnTo>
                  <a:cubicBezTo>
                    <a:pt x="634736" y="545587"/>
                    <a:pt x="642548" y="624319"/>
                    <a:pt x="649796" y="623824"/>
                  </a:cubicBezTo>
                  <a:cubicBezTo>
                    <a:pt x="654628" y="623494"/>
                    <a:pt x="659599" y="590756"/>
                    <a:pt x="664633" y="539804"/>
                  </a:cubicBezTo>
                  <a:lnTo>
                    <a:pt x="667520" y="506205"/>
                  </a:lnTo>
                  <a:lnTo>
                    <a:pt x="673322" y="516426"/>
                  </a:ln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7404FC-0598-4EE6-969A-CA2B773600A3}"/>
                </a:ext>
              </a:extLst>
            </p:cNvPr>
            <p:cNvSpPr/>
            <p:nvPr/>
          </p:nvSpPr>
          <p:spPr>
            <a:xfrm>
              <a:off x="1534769" y="5355285"/>
              <a:ext cx="998722" cy="791917"/>
            </a:xfrm>
            <a:custGeom>
              <a:avLst/>
              <a:gdLst>
                <a:gd name="connsiteX0" fmla="*/ 427143 w 998722"/>
                <a:gd name="connsiteY0" fmla="*/ 167 h 791917"/>
                <a:gd name="connsiteX1" fmla="*/ 442231 w 998722"/>
                <a:gd name="connsiteY1" fmla="*/ 2164 h 791917"/>
                <a:gd name="connsiteX2" fmla="*/ 456933 w 998722"/>
                <a:gd name="connsiteY2" fmla="*/ 11446 h 791917"/>
                <a:gd name="connsiteX3" fmla="*/ 468344 w 998722"/>
                <a:gd name="connsiteY3" fmla="*/ 24257 h 791917"/>
                <a:gd name="connsiteX4" fmla="*/ 471017 w 998722"/>
                <a:gd name="connsiteY4" fmla="*/ 39088 h 791917"/>
                <a:gd name="connsiteX5" fmla="*/ 544714 w 998722"/>
                <a:gd name="connsiteY5" fmla="*/ 387249 h 791917"/>
                <a:gd name="connsiteX6" fmla="*/ 569326 w 998722"/>
                <a:gd name="connsiteY6" fmla="*/ 329635 h 791917"/>
                <a:gd name="connsiteX7" fmla="*/ 576903 w 998722"/>
                <a:gd name="connsiteY7" fmla="*/ 293183 h 791917"/>
                <a:gd name="connsiteX8" fmla="*/ 580446 w 998722"/>
                <a:gd name="connsiteY8" fmla="*/ 303791 h 791917"/>
                <a:gd name="connsiteX9" fmla="*/ 673322 w 998722"/>
                <a:gd name="connsiteY9" fmla="*/ 516426 h 791917"/>
                <a:gd name="connsiteX10" fmla="*/ 998722 w 998722"/>
                <a:gd name="connsiteY10" fmla="*/ 791917 h 791917"/>
                <a:gd name="connsiteX11" fmla="*/ 0 w 998722"/>
                <a:gd name="connsiteY11" fmla="*/ 436706 h 791917"/>
                <a:gd name="connsiteX12" fmla="*/ 195411 w 998722"/>
                <a:gd name="connsiteY12" fmla="*/ 336115 h 791917"/>
                <a:gd name="connsiteX13" fmla="*/ 427143 w 998722"/>
                <a:gd name="connsiteY13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8722" h="791917">
                  <a:moveTo>
                    <a:pt x="427143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447209" y="4043"/>
                    <a:pt x="452105" y="7181"/>
                    <a:pt x="456933" y="11446"/>
                  </a:cubicBezTo>
                  <a:lnTo>
                    <a:pt x="468344" y="24257"/>
                  </a:lnTo>
                  <a:lnTo>
                    <a:pt x="471017" y="39088"/>
                  </a:lnTo>
                  <a:cubicBezTo>
                    <a:pt x="492877" y="171300"/>
                    <a:pt x="520669" y="387927"/>
                    <a:pt x="544714" y="387249"/>
                  </a:cubicBezTo>
                  <a:cubicBezTo>
                    <a:pt x="552729" y="387023"/>
                    <a:pt x="560976" y="364574"/>
                    <a:pt x="569326" y="329635"/>
                  </a:cubicBezTo>
                  <a:lnTo>
                    <a:pt x="576903" y="293183"/>
                  </a:lnTo>
                  <a:lnTo>
                    <a:pt x="580446" y="303791"/>
                  </a:lnTo>
                  <a:cubicBezTo>
                    <a:pt x="608550" y="386635"/>
                    <a:pt x="638541" y="467067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64510" y="268218"/>
                    <a:pt x="350973" y="7704"/>
                    <a:pt x="427143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BC8EBADA-835E-4365-80DB-B0E4D8CBC4AC}"/>
                </a:ext>
              </a:extLst>
            </p:cNvPr>
            <p:cNvSpPr/>
            <p:nvPr/>
          </p:nvSpPr>
          <p:spPr>
            <a:xfrm>
              <a:off x="994151" y="5355285"/>
              <a:ext cx="998722" cy="791917"/>
            </a:xfrm>
            <a:custGeom>
              <a:avLst/>
              <a:gdLst>
                <a:gd name="connsiteX0" fmla="*/ 442231 w 998722"/>
                <a:gd name="connsiteY0" fmla="*/ 2164 h 791917"/>
                <a:gd name="connsiteX1" fmla="*/ 673322 w 998722"/>
                <a:gd name="connsiteY1" fmla="*/ 516426 h 791917"/>
                <a:gd name="connsiteX2" fmla="*/ 998722 w 998722"/>
                <a:gd name="connsiteY2" fmla="*/ 791917 h 791917"/>
                <a:gd name="connsiteX3" fmla="*/ 0 w 998722"/>
                <a:gd name="connsiteY3" fmla="*/ 436706 h 791917"/>
                <a:gd name="connsiteX4" fmla="*/ 195411 w 998722"/>
                <a:gd name="connsiteY4" fmla="*/ 336115 h 791917"/>
                <a:gd name="connsiteX5" fmla="*/ 316591 w 998722"/>
                <a:gd name="connsiteY5" fmla="*/ 130712 h 791917"/>
                <a:gd name="connsiteX6" fmla="*/ 318841 w 998722"/>
                <a:gd name="connsiteY6" fmla="*/ 126829 h 791917"/>
                <a:gd name="connsiteX7" fmla="*/ 327756 w 998722"/>
                <a:gd name="connsiteY7" fmla="*/ 171409 h 791917"/>
                <a:gd name="connsiteX8" fmla="*/ 352692 w 998722"/>
                <a:gd name="connsiteY8" fmla="*/ 231991 h 791917"/>
                <a:gd name="connsiteX9" fmla="*/ 402541 w 998722"/>
                <a:gd name="connsiteY9" fmla="*/ 41827 h 791917"/>
                <a:gd name="connsiteX10" fmla="*/ 408147 w 998722"/>
                <a:gd name="connsiteY10" fmla="*/ 7994 h 791917"/>
                <a:gd name="connsiteX11" fmla="*/ 411780 w 998722"/>
                <a:gd name="connsiteY11" fmla="*/ 4915 h 791917"/>
                <a:gd name="connsiteX12" fmla="*/ 442231 w 998722"/>
                <a:gd name="connsiteY12" fmla="*/ 2164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42231" y="2164"/>
                  </a:move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7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cubicBezTo>
                    <a:pt x="232264" y="299904"/>
                    <a:pt x="274056" y="208903"/>
                    <a:pt x="316591" y="130712"/>
                  </a:cubicBezTo>
                  <a:lnTo>
                    <a:pt x="318841" y="126829"/>
                  </a:lnTo>
                  <a:lnTo>
                    <a:pt x="327756" y="171409"/>
                  </a:lnTo>
                  <a:cubicBezTo>
                    <a:pt x="336246" y="208298"/>
                    <a:pt x="344677" y="232217"/>
                    <a:pt x="352692" y="231991"/>
                  </a:cubicBezTo>
                  <a:cubicBezTo>
                    <a:pt x="368723" y="231538"/>
                    <a:pt x="385678" y="142196"/>
                    <a:pt x="402541" y="41827"/>
                  </a:cubicBezTo>
                  <a:lnTo>
                    <a:pt x="408147" y="7994"/>
                  </a:lnTo>
                  <a:lnTo>
                    <a:pt x="411780" y="4915"/>
                  </a:lnTo>
                  <a:cubicBezTo>
                    <a:pt x="422102" y="-324"/>
                    <a:pt x="432274" y="-1593"/>
                    <a:pt x="442231" y="2164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4F8D310E-5A4E-4619-BE42-B4581BB92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223" y="4539321"/>
              <a:ext cx="2403083" cy="1"/>
            </a:xfrm>
            <a:prstGeom prst="straightConnector1">
              <a:avLst/>
            </a:prstGeom>
            <a:ln w="38100">
              <a:solidFill>
                <a:srgbClr val="9575C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28704650-7584-428E-849F-F5C7D0B21FB2}"/>
                </a:ext>
              </a:extLst>
            </p:cNvPr>
            <p:cNvSpPr/>
            <p:nvPr/>
          </p:nvSpPr>
          <p:spPr>
            <a:xfrm rot="20017632">
              <a:off x="1544806" y="3848788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DCD2EA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>
              <a:extLst>
                <a:ext uri="{FF2B5EF4-FFF2-40B4-BE49-F238E27FC236}">
                  <a16:creationId xmlns:a16="http://schemas.microsoft.com/office/drawing/2014/main" id="{9293C435-BB4F-4631-8D0C-2702E29DA9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246" y="4030839"/>
              <a:ext cx="1668369" cy="823877"/>
            </a:xfrm>
            <a:prstGeom prst="straightConnector1">
              <a:avLst/>
            </a:prstGeom>
            <a:ln w="38100">
              <a:solidFill>
                <a:srgbClr val="DCD2E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BFB3FC2-FCCA-493C-BAB1-4AEBBD119743}"/>
                </a:ext>
              </a:extLst>
            </p:cNvPr>
            <p:cNvSpPr/>
            <p:nvPr/>
          </p:nvSpPr>
          <p:spPr>
            <a:xfrm>
              <a:off x="1050661" y="4194713"/>
              <a:ext cx="85931" cy="703086"/>
            </a:xfrm>
            <a:prstGeom prst="rect">
              <a:avLst/>
            </a:prstGeom>
            <a:solidFill>
              <a:srgbClr val="DCD2EA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8121FDB4-B4CF-4A57-8AC7-50A3BC0C59D7}"/>
                </a:ext>
              </a:extLst>
            </p:cNvPr>
            <p:cNvSpPr/>
            <p:nvPr/>
          </p:nvSpPr>
          <p:spPr>
            <a:xfrm>
              <a:off x="453533" y="5355285"/>
              <a:ext cx="998722" cy="791917"/>
            </a:xfrm>
            <a:custGeom>
              <a:avLst/>
              <a:gdLst>
                <a:gd name="connsiteX0" fmla="*/ 427142 w 998722"/>
                <a:gd name="connsiteY0" fmla="*/ 167 h 791917"/>
                <a:gd name="connsiteX1" fmla="*/ 442231 w 998722"/>
                <a:gd name="connsiteY1" fmla="*/ 2164 h 791917"/>
                <a:gd name="connsiteX2" fmla="*/ 673322 w 998722"/>
                <a:gd name="connsiteY2" fmla="*/ 516426 h 791917"/>
                <a:gd name="connsiteX3" fmla="*/ 998722 w 998722"/>
                <a:gd name="connsiteY3" fmla="*/ 791917 h 791917"/>
                <a:gd name="connsiteX4" fmla="*/ 0 w 998722"/>
                <a:gd name="connsiteY4" fmla="*/ 436706 h 791917"/>
                <a:gd name="connsiteX5" fmla="*/ 195411 w 998722"/>
                <a:gd name="connsiteY5" fmla="*/ 336115 h 791917"/>
                <a:gd name="connsiteX6" fmla="*/ 202748 w 998722"/>
                <a:gd name="connsiteY6" fmla="*/ 326750 h 791917"/>
                <a:gd name="connsiteX7" fmla="*/ 209500 w 998722"/>
                <a:gd name="connsiteY7" fmla="*/ 360513 h 791917"/>
                <a:gd name="connsiteX8" fmla="*/ 234436 w 998722"/>
                <a:gd name="connsiteY8" fmla="*/ 421095 h 791917"/>
                <a:gd name="connsiteX9" fmla="*/ 284285 w 998722"/>
                <a:gd name="connsiteY9" fmla="*/ 230931 h 791917"/>
                <a:gd name="connsiteX10" fmla="*/ 293717 w 998722"/>
                <a:gd name="connsiteY10" fmla="*/ 174002 h 791917"/>
                <a:gd name="connsiteX11" fmla="*/ 316591 w 998722"/>
                <a:gd name="connsiteY11" fmla="*/ 130712 h 791917"/>
                <a:gd name="connsiteX12" fmla="*/ 427142 w 998722"/>
                <a:gd name="connsiteY12" fmla="*/ 167 h 791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8722" h="791917">
                  <a:moveTo>
                    <a:pt x="427142" y="167"/>
                  </a:moveTo>
                  <a:cubicBezTo>
                    <a:pt x="432220" y="-336"/>
                    <a:pt x="437253" y="286"/>
                    <a:pt x="442231" y="2164"/>
                  </a:cubicBezTo>
                  <a:cubicBezTo>
                    <a:pt x="521883" y="32216"/>
                    <a:pt x="580573" y="384801"/>
                    <a:pt x="673322" y="516426"/>
                  </a:cubicBezTo>
                  <a:cubicBezTo>
                    <a:pt x="766070" y="648052"/>
                    <a:pt x="832386" y="727659"/>
                    <a:pt x="998722" y="791917"/>
                  </a:cubicBezTo>
                  <a:lnTo>
                    <a:pt x="0" y="436706"/>
                  </a:lnTo>
                  <a:cubicBezTo>
                    <a:pt x="68985" y="434850"/>
                    <a:pt x="121706" y="408539"/>
                    <a:pt x="195411" y="336115"/>
                  </a:cubicBezTo>
                  <a:lnTo>
                    <a:pt x="202748" y="326750"/>
                  </a:lnTo>
                  <a:lnTo>
                    <a:pt x="209500" y="360513"/>
                  </a:lnTo>
                  <a:cubicBezTo>
                    <a:pt x="217990" y="397402"/>
                    <a:pt x="226421" y="421321"/>
                    <a:pt x="234436" y="421095"/>
                  </a:cubicBezTo>
                  <a:cubicBezTo>
                    <a:pt x="250467" y="420642"/>
                    <a:pt x="267422" y="331300"/>
                    <a:pt x="284285" y="230931"/>
                  </a:cubicBezTo>
                  <a:lnTo>
                    <a:pt x="293717" y="174002"/>
                  </a:lnTo>
                  <a:lnTo>
                    <a:pt x="316591" y="130712"/>
                  </a:lnTo>
                  <a:cubicBezTo>
                    <a:pt x="353809" y="62294"/>
                    <a:pt x="391597" y="3684"/>
                    <a:pt x="427142" y="167"/>
                  </a:cubicBezTo>
                  <a:close/>
                </a:path>
              </a:pathLst>
            </a:custGeom>
            <a:solidFill>
              <a:srgbClr val="DCD2EA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11C13DF8-503B-49F9-913C-7FC040BB0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152" y="4692942"/>
              <a:ext cx="1022970" cy="57120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D931DA4A-DF76-4AF5-9289-53C42F811554}"/>
                </a:ext>
              </a:extLst>
            </p:cNvPr>
            <p:cNvCxnSpPr>
              <a:cxnSpLocks/>
            </p:cNvCxnSpPr>
            <p:nvPr/>
          </p:nvCxnSpPr>
          <p:spPr>
            <a:xfrm>
              <a:off x="2378329" y="4726608"/>
              <a:ext cx="226208" cy="47271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3CCA8175-3A93-4E6E-91F9-E6C01C530491}"/>
                </a:ext>
              </a:extLst>
            </p:cNvPr>
            <p:cNvSpPr txBox="1"/>
            <p:nvPr/>
          </p:nvSpPr>
          <p:spPr>
            <a:xfrm>
              <a:off x="378491" y="3675261"/>
              <a:ext cx="9557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solidFill>
                    <a:srgbClr val="9575CD"/>
                  </a:solidFill>
                </a:rPr>
                <a:t>&gt; 3 fs</a:t>
              </a:r>
              <a:endParaRPr lang="zh-TW" altLang="en-US" sz="2800" dirty="0">
                <a:solidFill>
                  <a:srgbClr val="9575CD"/>
                </a:solidFill>
              </a:endParaRPr>
            </a:p>
          </p:txBody>
        </p:sp>
        <p:sp>
          <p:nvSpPr>
            <p:cNvPr id="111" name="手繪多邊形: 圖案 110">
              <a:extLst>
                <a:ext uri="{FF2B5EF4-FFF2-40B4-BE49-F238E27FC236}">
                  <a16:creationId xmlns:a16="http://schemas.microsoft.com/office/drawing/2014/main" id="{A43CC754-5889-4B92-83C5-129B69381958}"/>
                </a:ext>
              </a:extLst>
            </p:cNvPr>
            <p:cNvSpPr/>
            <p:nvPr/>
          </p:nvSpPr>
          <p:spPr>
            <a:xfrm>
              <a:off x="2233034" y="4144112"/>
              <a:ext cx="186918" cy="364099"/>
            </a:xfrm>
            <a:custGeom>
              <a:avLst/>
              <a:gdLst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009 h 3878035"/>
                <a:gd name="connsiteX1" fmla="*/ 1085850 w 4933950"/>
                <a:gd name="connsiteY1" fmla="*/ 3257709 h 3878035"/>
                <a:gd name="connsiteX2" fmla="*/ 2400300 w 4933950"/>
                <a:gd name="connsiteY2" fmla="*/ 159 h 3878035"/>
                <a:gd name="connsiteX3" fmla="*/ 3848100 w 4933950"/>
                <a:gd name="connsiteY3" fmla="*/ 3400584 h 3878035"/>
                <a:gd name="connsiteX4" fmla="*/ 4933950 w 4933950"/>
                <a:gd name="connsiteY4" fmla="*/ 3772059 h 3878035"/>
                <a:gd name="connsiteX0" fmla="*/ 0 w 4933950"/>
                <a:gd name="connsiteY0" fmla="*/ 3753423 h 3878449"/>
                <a:gd name="connsiteX1" fmla="*/ 1143000 w 4933950"/>
                <a:gd name="connsiteY1" fmla="*/ 3134298 h 3878449"/>
                <a:gd name="connsiteX2" fmla="*/ 2400300 w 4933950"/>
                <a:gd name="connsiteY2" fmla="*/ 573 h 3878449"/>
                <a:gd name="connsiteX3" fmla="*/ 3848100 w 4933950"/>
                <a:gd name="connsiteY3" fmla="*/ 3400998 h 3878449"/>
                <a:gd name="connsiteX4" fmla="*/ 4933950 w 4933950"/>
                <a:gd name="connsiteY4" fmla="*/ 3772473 h 387844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003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77889"/>
                <a:gd name="connsiteX1" fmla="*/ 1143000 w 4933950"/>
                <a:gd name="connsiteY1" fmla="*/ 3133738 h 3877889"/>
                <a:gd name="connsiteX2" fmla="*/ 2438400 w 4933950"/>
                <a:gd name="connsiteY2" fmla="*/ 13 h 3877889"/>
                <a:gd name="connsiteX3" fmla="*/ 3848100 w 4933950"/>
                <a:gd name="connsiteY3" fmla="*/ 3400438 h 3877889"/>
                <a:gd name="connsiteX4" fmla="*/ 4933950 w 4933950"/>
                <a:gd name="connsiteY4" fmla="*/ 3771913 h 3877889"/>
                <a:gd name="connsiteX0" fmla="*/ 0 w 4933950"/>
                <a:gd name="connsiteY0" fmla="*/ 3752863 h 3826215"/>
                <a:gd name="connsiteX1" fmla="*/ 1143000 w 4933950"/>
                <a:gd name="connsiteY1" fmla="*/ 3133738 h 3826215"/>
                <a:gd name="connsiteX2" fmla="*/ 2438400 w 4933950"/>
                <a:gd name="connsiteY2" fmla="*/ 13 h 3826215"/>
                <a:gd name="connsiteX3" fmla="*/ 3848100 w 4933950"/>
                <a:gd name="connsiteY3" fmla="*/ 3400438 h 3826215"/>
                <a:gd name="connsiteX4" fmla="*/ 4933950 w 4933950"/>
                <a:gd name="connsiteY4" fmla="*/ 3771913 h 3826215"/>
                <a:gd name="connsiteX0" fmla="*/ 0 w 4933950"/>
                <a:gd name="connsiteY0" fmla="*/ 3752868 h 3801392"/>
                <a:gd name="connsiteX1" fmla="*/ 1143000 w 4933950"/>
                <a:gd name="connsiteY1" fmla="*/ 3133743 h 3801392"/>
                <a:gd name="connsiteX2" fmla="*/ 2438400 w 4933950"/>
                <a:gd name="connsiteY2" fmla="*/ 18 h 3801392"/>
                <a:gd name="connsiteX3" fmla="*/ 3705225 w 4933950"/>
                <a:gd name="connsiteY3" fmla="*/ 3181368 h 3801392"/>
                <a:gd name="connsiteX4" fmla="*/ 4933950 w 4933950"/>
                <a:gd name="connsiteY4" fmla="*/ 3771918 h 3801392"/>
                <a:gd name="connsiteX0" fmla="*/ 0 w 4933950"/>
                <a:gd name="connsiteY0" fmla="*/ 3752868 h 3771918"/>
                <a:gd name="connsiteX1" fmla="*/ 1143000 w 4933950"/>
                <a:gd name="connsiteY1" fmla="*/ 3133743 h 3771918"/>
                <a:gd name="connsiteX2" fmla="*/ 2438400 w 4933950"/>
                <a:gd name="connsiteY2" fmla="*/ 18 h 3771918"/>
                <a:gd name="connsiteX3" fmla="*/ 3705225 w 4933950"/>
                <a:gd name="connsiteY3" fmla="*/ 3181368 h 3771918"/>
                <a:gd name="connsiteX4" fmla="*/ 4933950 w 4933950"/>
                <a:gd name="connsiteY4" fmla="*/ 3771918 h 377191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68 h 3752868"/>
                <a:gd name="connsiteX1" fmla="*/ 1143000 w 4895850"/>
                <a:gd name="connsiteY1" fmla="*/ 3133743 h 3752868"/>
                <a:gd name="connsiteX2" fmla="*/ 2438400 w 4895850"/>
                <a:gd name="connsiteY2" fmla="*/ 18 h 3752868"/>
                <a:gd name="connsiteX3" fmla="*/ 3705225 w 4895850"/>
                <a:gd name="connsiteY3" fmla="*/ 3181368 h 3752868"/>
                <a:gd name="connsiteX4" fmla="*/ 4895850 w 4895850"/>
                <a:gd name="connsiteY4" fmla="*/ 3752868 h 375286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62378 h 3762378"/>
                <a:gd name="connsiteX1" fmla="*/ 1143000 w 4895850"/>
                <a:gd name="connsiteY1" fmla="*/ 3143253 h 3762378"/>
                <a:gd name="connsiteX2" fmla="*/ 2400300 w 4895850"/>
                <a:gd name="connsiteY2" fmla="*/ 3 h 3762378"/>
                <a:gd name="connsiteX3" fmla="*/ 3676650 w 4895850"/>
                <a:gd name="connsiteY3" fmla="*/ 3124203 h 3762378"/>
                <a:gd name="connsiteX4" fmla="*/ 4895850 w 4895850"/>
                <a:gd name="connsiteY4" fmla="*/ 3762378 h 3762378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3840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4 h 3752854"/>
                <a:gd name="connsiteX1" fmla="*/ 1143000 w 4895850"/>
                <a:gd name="connsiteY1" fmla="*/ 3133729 h 3752854"/>
                <a:gd name="connsiteX2" fmla="*/ 2419350 w 4895850"/>
                <a:gd name="connsiteY2" fmla="*/ 4 h 3752854"/>
                <a:gd name="connsiteX3" fmla="*/ 3676650 w 4895850"/>
                <a:gd name="connsiteY3" fmla="*/ 3114679 h 3752854"/>
                <a:gd name="connsiteX4" fmla="*/ 4895850 w 4895850"/>
                <a:gd name="connsiteY4" fmla="*/ 3752854 h 3752854"/>
                <a:gd name="connsiteX0" fmla="*/ 0 w 4895850"/>
                <a:gd name="connsiteY0" fmla="*/ 3752853 h 3752853"/>
                <a:gd name="connsiteX1" fmla="*/ 1143000 w 4895850"/>
                <a:gd name="connsiteY1" fmla="*/ 3133728 h 3752853"/>
                <a:gd name="connsiteX2" fmla="*/ 2419350 w 4895850"/>
                <a:gd name="connsiteY2" fmla="*/ 3 h 3752853"/>
                <a:gd name="connsiteX3" fmla="*/ 3676650 w 4895850"/>
                <a:gd name="connsiteY3" fmla="*/ 3114678 h 3752853"/>
                <a:gd name="connsiteX4" fmla="*/ 4895850 w 4895850"/>
                <a:gd name="connsiteY4" fmla="*/ 3752853 h 3752853"/>
                <a:gd name="connsiteX0" fmla="*/ 0 w 4895850"/>
                <a:gd name="connsiteY0" fmla="*/ 3752861 h 3752861"/>
                <a:gd name="connsiteX1" fmla="*/ 1143000 w 4895850"/>
                <a:gd name="connsiteY1" fmla="*/ 3133736 h 3752861"/>
                <a:gd name="connsiteX2" fmla="*/ 2419350 w 4895850"/>
                <a:gd name="connsiteY2" fmla="*/ 11 h 3752861"/>
                <a:gd name="connsiteX3" fmla="*/ 3619500 w 4895850"/>
                <a:gd name="connsiteY3" fmla="*/ 3095636 h 3752861"/>
                <a:gd name="connsiteX4" fmla="*/ 4895850 w 4895850"/>
                <a:gd name="connsiteY4" fmla="*/ 3752861 h 3752861"/>
                <a:gd name="connsiteX0" fmla="*/ 0 w 4895850"/>
                <a:gd name="connsiteY0" fmla="*/ 3752861 h 3752924"/>
                <a:gd name="connsiteX1" fmla="*/ 1143000 w 4895850"/>
                <a:gd name="connsiteY1" fmla="*/ 3133736 h 3752924"/>
                <a:gd name="connsiteX2" fmla="*/ 2419350 w 4895850"/>
                <a:gd name="connsiteY2" fmla="*/ 11 h 3752924"/>
                <a:gd name="connsiteX3" fmla="*/ 3619500 w 4895850"/>
                <a:gd name="connsiteY3" fmla="*/ 3095636 h 3752924"/>
                <a:gd name="connsiteX4" fmla="*/ 4895850 w 4895850"/>
                <a:gd name="connsiteY4" fmla="*/ 3752861 h 375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5850" h="3752924">
                  <a:moveTo>
                    <a:pt x="0" y="3752861"/>
                  </a:moveTo>
                  <a:cubicBezTo>
                    <a:pt x="409575" y="3741748"/>
                    <a:pt x="739775" y="3759211"/>
                    <a:pt x="1143000" y="3133736"/>
                  </a:cubicBezTo>
                  <a:cubicBezTo>
                    <a:pt x="1546225" y="2508261"/>
                    <a:pt x="2006600" y="6361"/>
                    <a:pt x="2419350" y="11"/>
                  </a:cubicBezTo>
                  <a:cubicBezTo>
                    <a:pt x="2832100" y="-6339"/>
                    <a:pt x="3330575" y="2698761"/>
                    <a:pt x="3619500" y="3095636"/>
                  </a:cubicBezTo>
                  <a:cubicBezTo>
                    <a:pt x="3908425" y="3492511"/>
                    <a:pt x="4097337" y="3757623"/>
                    <a:pt x="4895850" y="3752861"/>
                  </a:cubicBezTo>
                </a:path>
              </a:pathLst>
            </a:custGeom>
            <a:solidFill>
              <a:srgbClr val="9575C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1" name="圖形 60" descr="放大鏡">
              <a:extLst>
                <a:ext uri="{FF2B5EF4-FFF2-40B4-BE49-F238E27FC236}">
                  <a16:creationId xmlns:a16="http://schemas.microsoft.com/office/drawing/2014/main" id="{3C3BD373-8270-4028-9BEE-2755A7A52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9459" y="4316975"/>
              <a:ext cx="537741" cy="537741"/>
            </a:xfrm>
            <a:prstGeom prst="rect">
              <a:avLst/>
            </a:prstGeom>
          </p:spPr>
        </p:pic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F8056495-98AB-4488-85AE-A3D48706285B}"/>
              </a:ext>
            </a:extLst>
          </p:cNvPr>
          <p:cNvGrpSpPr/>
          <p:nvPr/>
        </p:nvGrpSpPr>
        <p:grpSpPr>
          <a:xfrm>
            <a:off x="3481702" y="3675261"/>
            <a:ext cx="2454700" cy="2471942"/>
            <a:chOff x="3481702" y="3675261"/>
            <a:chExt cx="2454700" cy="2471942"/>
          </a:xfrm>
        </p:grpSpPr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C7BAC1C5-7E0A-43F9-83C6-0716B9F08D5A}"/>
                </a:ext>
              </a:extLst>
            </p:cNvPr>
            <p:cNvGrpSpPr/>
            <p:nvPr/>
          </p:nvGrpSpPr>
          <p:grpSpPr>
            <a:xfrm>
              <a:off x="3481702" y="3675261"/>
              <a:ext cx="2454700" cy="2471942"/>
              <a:chOff x="3481702" y="3675261"/>
              <a:chExt cx="2454700" cy="2471942"/>
            </a:xfrm>
          </p:grpSpPr>
          <p:sp>
            <p:nvSpPr>
              <p:cNvPr id="125" name="手繪多邊形: 圖案 124">
                <a:extLst>
                  <a:ext uri="{FF2B5EF4-FFF2-40B4-BE49-F238E27FC236}">
                    <a16:creationId xmlns:a16="http://schemas.microsoft.com/office/drawing/2014/main" id="{C0967F27-F2A5-409A-AAA4-4D21F7585C3B}"/>
                  </a:ext>
                </a:extLst>
              </p:cNvPr>
              <p:cNvSpPr/>
              <p:nvPr/>
            </p:nvSpPr>
            <p:spPr>
              <a:xfrm>
                <a:off x="4167475" y="4306467"/>
                <a:ext cx="226405" cy="465708"/>
              </a:xfrm>
              <a:custGeom>
                <a:avLst/>
                <a:gdLst>
                  <a:gd name="connsiteX0" fmla="*/ 59395 w 226405"/>
                  <a:gd name="connsiteY0" fmla="*/ 0 h 465708"/>
                  <a:gd name="connsiteX1" fmla="*/ 50735 w 226405"/>
                  <a:gd name="connsiteY1" fmla="*/ 125647 h 465708"/>
                  <a:gd name="connsiteX2" fmla="*/ 150427 w 226405"/>
                  <a:gd name="connsiteY2" fmla="*/ 105166 h 465708"/>
                  <a:gd name="connsiteX3" fmla="*/ 110834 w 226405"/>
                  <a:gd name="connsiteY3" fmla="*/ 172603 h 465708"/>
                  <a:gd name="connsiteX4" fmla="*/ 214537 w 226405"/>
                  <a:gd name="connsiteY4" fmla="*/ 191998 h 465708"/>
                  <a:gd name="connsiteX5" fmla="*/ 132188 w 226405"/>
                  <a:gd name="connsiteY5" fmla="*/ 247165 h 465708"/>
                  <a:gd name="connsiteX6" fmla="*/ 226405 w 226405"/>
                  <a:gd name="connsiteY6" fmla="*/ 313587 h 465708"/>
                  <a:gd name="connsiteX7" fmla="*/ 114019 w 226405"/>
                  <a:gd name="connsiteY7" fmla="*/ 305376 h 465708"/>
                  <a:gd name="connsiteX8" fmla="*/ 144882 w 226405"/>
                  <a:gd name="connsiteY8" fmla="*/ 426964 h 465708"/>
                  <a:gd name="connsiteX9" fmla="*/ 47550 w 226405"/>
                  <a:gd name="connsiteY9" fmla="*/ 341123 h 465708"/>
                  <a:gd name="connsiteX10" fmla="*/ 29310 w 226405"/>
                  <a:gd name="connsiteY10" fmla="*/ 465708 h 465708"/>
                  <a:gd name="connsiteX11" fmla="*/ 0 w 226405"/>
                  <a:gd name="connsiteY11" fmla="*/ 413868 h 465708"/>
                  <a:gd name="connsiteX12" fmla="*/ 0 w 226405"/>
                  <a:gd name="connsiteY12" fmla="*/ 92555 h 46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405" h="465708">
                    <a:moveTo>
                      <a:pt x="59395" y="0"/>
                    </a:moveTo>
                    <a:cubicBezTo>
                      <a:pt x="56516" y="41882"/>
                      <a:pt x="53614" y="83765"/>
                      <a:pt x="50735" y="125647"/>
                    </a:cubicBezTo>
                    <a:lnTo>
                      <a:pt x="150427" y="105166"/>
                    </a:lnTo>
                    <a:lnTo>
                      <a:pt x="110834" y="172603"/>
                    </a:lnTo>
                    <a:lnTo>
                      <a:pt x="214537" y="191998"/>
                    </a:lnTo>
                    <a:lnTo>
                      <a:pt x="132188" y="247165"/>
                    </a:lnTo>
                    <a:lnTo>
                      <a:pt x="226405" y="313587"/>
                    </a:lnTo>
                    <a:lnTo>
                      <a:pt x="114019" y="305376"/>
                    </a:lnTo>
                    <a:lnTo>
                      <a:pt x="144882" y="426964"/>
                    </a:lnTo>
                    <a:lnTo>
                      <a:pt x="47550" y="341123"/>
                    </a:lnTo>
                    <a:lnTo>
                      <a:pt x="29310" y="465708"/>
                    </a:lnTo>
                    <a:lnTo>
                      <a:pt x="0" y="413868"/>
                    </a:lnTo>
                    <a:lnTo>
                      <a:pt x="0" y="92555"/>
                    </a:lnTo>
                    <a:close/>
                  </a:path>
                </a:pathLst>
              </a:custGeom>
              <a:solidFill>
                <a:srgbClr val="9575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3" name="手繪多邊形: 圖案 112">
                <a:extLst>
                  <a:ext uri="{FF2B5EF4-FFF2-40B4-BE49-F238E27FC236}">
                    <a16:creationId xmlns:a16="http://schemas.microsoft.com/office/drawing/2014/main" id="{C83B58B3-472C-4230-8394-D5362BC482C5}"/>
                  </a:ext>
                </a:extLst>
              </p:cNvPr>
              <p:cNvSpPr/>
              <p:nvPr/>
            </p:nvSpPr>
            <p:spPr>
              <a:xfrm flipH="1">
                <a:off x="4968020" y="4226039"/>
                <a:ext cx="769466" cy="30232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20488587"/>
                  <a:gd name="connsiteY0" fmla="*/ 3728320 h 3752924"/>
                  <a:gd name="connsiteX1" fmla="*/ 16735737 w 20488587"/>
                  <a:gd name="connsiteY1" fmla="*/ 3133736 h 3752924"/>
                  <a:gd name="connsiteX2" fmla="*/ 18012087 w 20488587"/>
                  <a:gd name="connsiteY2" fmla="*/ 11 h 3752924"/>
                  <a:gd name="connsiteX3" fmla="*/ 19212237 w 20488587"/>
                  <a:gd name="connsiteY3" fmla="*/ 3095636 h 3752924"/>
                  <a:gd name="connsiteX4" fmla="*/ 20488587 w 20488587"/>
                  <a:gd name="connsiteY4" fmla="*/ 3752861 h 3752924"/>
                  <a:gd name="connsiteX0" fmla="*/ 0 w 20488587"/>
                  <a:gd name="connsiteY0" fmla="*/ 3728310 h 3752914"/>
                  <a:gd name="connsiteX1" fmla="*/ 9874914 w 20488587"/>
                  <a:gd name="connsiteY1" fmla="*/ 3084642 h 3752914"/>
                  <a:gd name="connsiteX2" fmla="*/ 18012087 w 20488587"/>
                  <a:gd name="connsiteY2" fmla="*/ 1 h 3752914"/>
                  <a:gd name="connsiteX3" fmla="*/ 19212237 w 20488587"/>
                  <a:gd name="connsiteY3" fmla="*/ 3095626 h 3752914"/>
                  <a:gd name="connsiteX4" fmla="*/ 20488587 w 20488587"/>
                  <a:gd name="connsiteY4" fmla="*/ 3752851 h 3752914"/>
                  <a:gd name="connsiteX0" fmla="*/ 0 w 20488587"/>
                  <a:gd name="connsiteY0" fmla="*/ 2967436 h 2992081"/>
                  <a:gd name="connsiteX1" fmla="*/ 9874914 w 20488587"/>
                  <a:gd name="connsiteY1" fmla="*/ 2323768 h 2992081"/>
                  <a:gd name="connsiteX2" fmla="*/ 15392495 w 20488587"/>
                  <a:gd name="connsiteY2" fmla="*/ 0 h 2992081"/>
                  <a:gd name="connsiteX3" fmla="*/ 19212237 w 20488587"/>
                  <a:gd name="connsiteY3" fmla="*/ 2334752 h 2992081"/>
                  <a:gd name="connsiteX4" fmla="*/ 20488587 w 20488587"/>
                  <a:gd name="connsiteY4" fmla="*/ 2991977 h 2992081"/>
                  <a:gd name="connsiteX0" fmla="*/ 0 w 20488587"/>
                  <a:gd name="connsiteY0" fmla="*/ 2971899 h 2996462"/>
                  <a:gd name="connsiteX1" fmla="*/ 9874914 w 20488587"/>
                  <a:gd name="connsiteY1" fmla="*/ 2328231 h 2996462"/>
                  <a:gd name="connsiteX2" fmla="*/ 15392495 w 20488587"/>
                  <a:gd name="connsiteY2" fmla="*/ 4463 h 2996462"/>
                  <a:gd name="connsiteX3" fmla="*/ 17964808 w 20488587"/>
                  <a:gd name="connsiteY3" fmla="*/ 1774691 h 2996462"/>
                  <a:gd name="connsiteX4" fmla="*/ 20488587 w 20488587"/>
                  <a:gd name="connsiteY4" fmla="*/ 2996440 h 2996462"/>
                  <a:gd name="connsiteX0" fmla="*/ 0 w 21611276"/>
                  <a:gd name="connsiteY0" fmla="*/ 2971920 h 3045567"/>
                  <a:gd name="connsiteX1" fmla="*/ 9874914 w 21611276"/>
                  <a:gd name="connsiteY1" fmla="*/ 2328252 h 3045567"/>
                  <a:gd name="connsiteX2" fmla="*/ 15392495 w 21611276"/>
                  <a:gd name="connsiteY2" fmla="*/ 4484 h 3045567"/>
                  <a:gd name="connsiteX3" fmla="*/ 17964808 w 21611276"/>
                  <a:gd name="connsiteY3" fmla="*/ 1774712 h 3045567"/>
                  <a:gd name="connsiteX4" fmla="*/ 21611276 w 21611276"/>
                  <a:gd name="connsiteY4" fmla="*/ 3045546 h 3045567"/>
                  <a:gd name="connsiteX0" fmla="*/ 0 w 21611276"/>
                  <a:gd name="connsiteY0" fmla="*/ 2968673 h 3042330"/>
                  <a:gd name="connsiteX1" fmla="*/ 9874914 w 21611276"/>
                  <a:gd name="connsiteY1" fmla="*/ 2325005 h 3042330"/>
                  <a:gd name="connsiteX2" fmla="*/ 15392495 w 21611276"/>
                  <a:gd name="connsiteY2" fmla="*/ 1237 h 3042330"/>
                  <a:gd name="connsiteX3" fmla="*/ 17840053 w 21611276"/>
                  <a:gd name="connsiteY3" fmla="*/ 2016916 h 3042330"/>
                  <a:gd name="connsiteX4" fmla="*/ 21611276 w 21611276"/>
                  <a:gd name="connsiteY4" fmla="*/ 3042299 h 3042330"/>
                  <a:gd name="connsiteX0" fmla="*/ 0 w 21611276"/>
                  <a:gd name="connsiteY0" fmla="*/ 2968024 h 3041681"/>
                  <a:gd name="connsiteX1" fmla="*/ 10062007 w 21611276"/>
                  <a:gd name="connsiteY1" fmla="*/ 2226178 h 3041681"/>
                  <a:gd name="connsiteX2" fmla="*/ 15392495 w 21611276"/>
                  <a:gd name="connsiteY2" fmla="*/ 588 h 3041681"/>
                  <a:gd name="connsiteX3" fmla="*/ 17840053 w 21611276"/>
                  <a:gd name="connsiteY3" fmla="*/ 2016267 h 3041681"/>
                  <a:gd name="connsiteX4" fmla="*/ 21611276 w 21611276"/>
                  <a:gd name="connsiteY4" fmla="*/ 3041650 h 3041681"/>
                  <a:gd name="connsiteX0" fmla="*/ 0 w 21611276"/>
                  <a:gd name="connsiteY0" fmla="*/ 2967488 h 3041145"/>
                  <a:gd name="connsiteX1" fmla="*/ 10062007 w 21611276"/>
                  <a:gd name="connsiteY1" fmla="*/ 2225642 h 3041145"/>
                  <a:gd name="connsiteX2" fmla="*/ 15392495 w 21611276"/>
                  <a:gd name="connsiteY2" fmla="*/ 52 h 3041145"/>
                  <a:gd name="connsiteX3" fmla="*/ 17840053 w 21611276"/>
                  <a:gd name="connsiteY3" fmla="*/ 2015731 h 3041145"/>
                  <a:gd name="connsiteX4" fmla="*/ 21611276 w 21611276"/>
                  <a:gd name="connsiteY4" fmla="*/ 3041114 h 3041145"/>
                  <a:gd name="connsiteX0" fmla="*/ 0 w 21611276"/>
                  <a:gd name="connsiteY0" fmla="*/ 2942936 h 3016593"/>
                  <a:gd name="connsiteX1" fmla="*/ 10062007 w 21611276"/>
                  <a:gd name="connsiteY1" fmla="*/ 2201090 h 3016593"/>
                  <a:gd name="connsiteX2" fmla="*/ 14644044 w 21611276"/>
                  <a:gd name="connsiteY2" fmla="*/ 52 h 3016593"/>
                  <a:gd name="connsiteX3" fmla="*/ 17840053 w 21611276"/>
                  <a:gd name="connsiteY3" fmla="*/ 1991179 h 3016593"/>
                  <a:gd name="connsiteX4" fmla="*/ 21611276 w 21611276"/>
                  <a:gd name="connsiteY4" fmla="*/ 3016562 h 3016593"/>
                  <a:gd name="connsiteX0" fmla="*/ 0 w 21611276"/>
                  <a:gd name="connsiteY0" fmla="*/ 2943225 h 3016882"/>
                  <a:gd name="connsiteX1" fmla="*/ 10062007 w 21611276"/>
                  <a:gd name="connsiteY1" fmla="*/ 2201379 h 3016882"/>
                  <a:gd name="connsiteX2" fmla="*/ 14644044 w 21611276"/>
                  <a:gd name="connsiteY2" fmla="*/ 341 h 3016882"/>
                  <a:gd name="connsiteX3" fmla="*/ 18151901 w 21611276"/>
                  <a:gd name="connsiteY3" fmla="*/ 2040562 h 3016882"/>
                  <a:gd name="connsiteX4" fmla="*/ 21611276 w 21611276"/>
                  <a:gd name="connsiteY4" fmla="*/ 3016851 h 3016882"/>
                  <a:gd name="connsiteX0" fmla="*/ 0 w 21548885"/>
                  <a:gd name="connsiteY0" fmla="*/ 2992309 h 3016882"/>
                  <a:gd name="connsiteX1" fmla="*/ 9999616 w 21548885"/>
                  <a:gd name="connsiteY1" fmla="*/ 2201379 h 3016882"/>
                  <a:gd name="connsiteX2" fmla="*/ 14581653 w 21548885"/>
                  <a:gd name="connsiteY2" fmla="*/ 341 h 3016882"/>
                  <a:gd name="connsiteX3" fmla="*/ 18089510 w 21548885"/>
                  <a:gd name="connsiteY3" fmla="*/ 2040562 h 3016882"/>
                  <a:gd name="connsiteX4" fmla="*/ 21548885 w 21548885"/>
                  <a:gd name="connsiteY4" fmla="*/ 3016851 h 3016882"/>
                  <a:gd name="connsiteX0" fmla="*/ 0 w 21673640"/>
                  <a:gd name="connsiteY0" fmla="*/ 3041393 h 3041393"/>
                  <a:gd name="connsiteX1" fmla="*/ 10124371 w 21673640"/>
                  <a:gd name="connsiteY1" fmla="*/ 2201379 h 3041393"/>
                  <a:gd name="connsiteX2" fmla="*/ 14706408 w 21673640"/>
                  <a:gd name="connsiteY2" fmla="*/ 341 h 3041393"/>
                  <a:gd name="connsiteX3" fmla="*/ 18214265 w 21673640"/>
                  <a:gd name="connsiteY3" fmla="*/ 2040562 h 3041393"/>
                  <a:gd name="connsiteX4" fmla="*/ 21673640 w 21673640"/>
                  <a:gd name="connsiteY4" fmla="*/ 3016851 h 3041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73640" h="3041393">
                    <a:moveTo>
                      <a:pt x="0" y="3041393"/>
                    </a:moveTo>
                    <a:cubicBezTo>
                      <a:pt x="409575" y="3030280"/>
                      <a:pt x="7673303" y="2708221"/>
                      <a:pt x="10124371" y="2201379"/>
                    </a:cubicBezTo>
                    <a:cubicBezTo>
                      <a:pt x="12575439" y="1694537"/>
                      <a:pt x="13358092" y="27144"/>
                      <a:pt x="14706408" y="341"/>
                    </a:cubicBezTo>
                    <a:cubicBezTo>
                      <a:pt x="16054724" y="-26462"/>
                      <a:pt x="17053060" y="1537810"/>
                      <a:pt x="18214265" y="2040562"/>
                    </a:cubicBezTo>
                    <a:cubicBezTo>
                      <a:pt x="19375470" y="2543314"/>
                      <a:pt x="20875127" y="3021613"/>
                      <a:pt x="21673640" y="3016851"/>
                    </a:cubicBezTo>
                  </a:path>
                </a:pathLst>
              </a:custGeom>
              <a:solidFill>
                <a:srgbClr val="9575C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2" name="直線單箭頭接點 101">
                <a:extLst>
                  <a:ext uri="{FF2B5EF4-FFF2-40B4-BE49-F238E27FC236}">
                    <a16:creationId xmlns:a16="http://schemas.microsoft.com/office/drawing/2014/main" id="{897E242B-92E3-413D-B025-F32E30607DD6}"/>
                  </a:ext>
                </a:extLst>
              </p:cNvPr>
              <p:cNvCxnSpPr>
                <a:cxnSpLocks/>
                <a:stCxn id="105" idx="3"/>
              </p:cNvCxnSpPr>
              <p:nvPr/>
            </p:nvCxnSpPr>
            <p:spPr>
              <a:xfrm flipV="1">
                <a:off x="4155048" y="4539322"/>
                <a:ext cx="1744714" cy="6934"/>
              </a:xfrm>
              <a:prstGeom prst="straightConnector1">
                <a:avLst/>
              </a:prstGeom>
              <a:ln w="12700">
                <a:solidFill>
                  <a:srgbClr val="9575C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手繪多邊形: 圖案 102">
                <a:extLst>
                  <a:ext uri="{FF2B5EF4-FFF2-40B4-BE49-F238E27FC236}">
                    <a16:creationId xmlns:a16="http://schemas.microsoft.com/office/drawing/2014/main" id="{C24C5D0C-8848-480C-8B7B-AFD78474E704}"/>
                  </a:ext>
                </a:extLst>
              </p:cNvPr>
              <p:cNvSpPr/>
              <p:nvPr/>
            </p:nvSpPr>
            <p:spPr>
              <a:xfrm rot="20017632">
                <a:off x="4563262" y="3848788"/>
                <a:ext cx="186918" cy="36409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95850" h="3752924">
                    <a:moveTo>
                      <a:pt x="0" y="3752861"/>
                    </a:moveTo>
                    <a:cubicBezTo>
                      <a:pt x="409575" y="3741748"/>
                      <a:pt x="739775" y="3759211"/>
                      <a:pt x="1143000" y="3133736"/>
                    </a:cubicBezTo>
                    <a:cubicBezTo>
                      <a:pt x="1546225" y="2508261"/>
                      <a:pt x="2006600" y="6361"/>
                      <a:pt x="2419350" y="11"/>
                    </a:cubicBezTo>
                    <a:cubicBezTo>
                      <a:pt x="2832100" y="-6339"/>
                      <a:pt x="3330575" y="2698761"/>
                      <a:pt x="3619500" y="3095636"/>
                    </a:cubicBezTo>
                    <a:cubicBezTo>
                      <a:pt x="3908425" y="3492511"/>
                      <a:pt x="4097337" y="3757623"/>
                      <a:pt x="4895850" y="3752861"/>
                    </a:cubicBezTo>
                  </a:path>
                </a:pathLst>
              </a:custGeom>
              <a:solidFill>
                <a:srgbClr val="DCD2EA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04" name="直線單箭頭接點 103">
                <a:extLst>
                  <a:ext uri="{FF2B5EF4-FFF2-40B4-BE49-F238E27FC236}">
                    <a16:creationId xmlns:a16="http://schemas.microsoft.com/office/drawing/2014/main" id="{E8DE7C64-591C-464B-960C-342647DDCB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1702" y="4030839"/>
                <a:ext cx="1668369" cy="823877"/>
              </a:xfrm>
              <a:prstGeom prst="straightConnector1">
                <a:avLst/>
              </a:prstGeom>
              <a:ln w="38100">
                <a:solidFill>
                  <a:srgbClr val="DCD2E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4579480B-7706-4D24-9264-10593C1ACB6A}"/>
                  </a:ext>
                </a:extLst>
              </p:cNvPr>
              <p:cNvSpPr/>
              <p:nvPr/>
            </p:nvSpPr>
            <p:spPr>
              <a:xfrm>
                <a:off x="4069117" y="4194713"/>
                <a:ext cx="85931" cy="703086"/>
              </a:xfrm>
              <a:prstGeom prst="rect">
                <a:avLst/>
              </a:prstGeom>
              <a:solidFill>
                <a:srgbClr val="DCD2EA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6" name="圖形 105" descr="放大鏡">
                <a:extLst>
                  <a:ext uri="{FF2B5EF4-FFF2-40B4-BE49-F238E27FC236}">
                    <a16:creationId xmlns:a16="http://schemas.microsoft.com/office/drawing/2014/main" id="{D733C12A-637D-4F23-BD73-8C89B8380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127915" y="4316975"/>
                <a:ext cx="537741" cy="537741"/>
              </a:xfrm>
              <a:prstGeom prst="rect">
                <a:avLst/>
              </a:prstGeom>
            </p:spPr>
          </p:pic>
          <p:cxnSp>
            <p:nvCxnSpPr>
              <p:cNvPr id="108" name="直線接點 107">
                <a:extLst>
                  <a:ext uri="{FF2B5EF4-FFF2-40B4-BE49-F238E27FC236}">
                    <a16:creationId xmlns:a16="http://schemas.microsoft.com/office/drawing/2014/main" id="{EC0BBFE6-7F03-417F-8526-024C4ABF87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12608" y="4692942"/>
                <a:ext cx="1022970" cy="571208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接點 108">
                <a:extLst>
                  <a:ext uri="{FF2B5EF4-FFF2-40B4-BE49-F238E27FC236}">
                    <a16:creationId xmlns:a16="http://schemas.microsoft.com/office/drawing/2014/main" id="{A3791DAC-3790-4AA3-8A1E-ECFB9026FA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785" y="4726608"/>
                <a:ext cx="226208" cy="47271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FDECA8B4-755A-43C8-AD65-EF3784047233}"/>
                  </a:ext>
                </a:extLst>
              </p:cNvPr>
              <p:cNvSpPr txBox="1"/>
              <p:nvPr/>
            </p:nvSpPr>
            <p:spPr>
              <a:xfrm>
                <a:off x="3509832" y="3675261"/>
                <a:ext cx="11385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800" dirty="0">
                    <a:solidFill>
                      <a:srgbClr val="9575CD"/>
                    </a:solidFill>
                  </a:rPr>
                  <a:t>&gt; 50 fs</a:t>
                </a:r>
                <a:endParaRPr lang="zh-TW" altLang="en-US" sz="2800" dirty="0">
                  <a:solidFill>
                    <a:srgbClr val="9575CD"/>
                  </a:solidFill>
                </a:endParaRPr>
              </a:p>
            </p:txBody>
          </p:sp>
          <p:sp>
            <p:nvSpPr>
              <p:cNvPr id="116" name="手繪多邊形: 圖案 115">
                <a:extLst>
                  <a:ext uri="{FF2B5EF4-FFF2-40B4-BE49-F238E27FC236}">
                    <a16:creationId xmlns:a16="http://schemas.microsoft.com/office/drawing/2014/main" id="{688C9A9B-7F1F-4C59-9213-F69E73576516}"/>
                  </a:ext>
                </a:extLst>
              </p:cNvPr>
              <p:cNvSpPr/>
              <p:nvPr/>
            </p:nvSpPr>
            <p:spPr>
              <a:xfrm>
                <a:off x="5088836" y="5377941"/>
                <a:ext cx="847566" cy="769260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37951 h 4477193"/>
                  <a:gd name="connsiteX1" fmla="*/ 1256547 w 5051975"/>
                  <a:gd name="connsiteY1" fmla="*/ 1714690 h 4477193"/>
                  <a:gd name="connsiteX2" fmla="*/ 2390960 w 5051975"/>
                  <a:gd name="connsiteY2" fmla="*/ 227 h 4477193"/>
                  <a:gd name="connsiteX3" fmla="*/ 3662078 w 5051975"/>
                  <a:gd name="connsiteY3" fmla="*/ 2806209 h 4477193"/>
                  <a:gd name="connsiteX4" fmla="*/ 5051975 w 5051975"/>
                  <a:gd name="connsiteY4" fmla="*/ 4477192 h 4477193"/>
                  <a:gd name="connsiteX0" fmla="*/ 0 w 5051975"/>
                  <a:gd name="connsiteY0" fmla="*/ 2516388 h 4355630"/>
                  <a:gd name="connsiteX1" fmla="*/ 1256547 w 5051975"/>
                  <a:gd name="connsiteY1" fmla="*/ 1593127 h 4355630"/>
                  <a:gd name="connsiteX2" fmla="*/ 2646445 w 5051975"/>
                  <a:gd name="connsiteY2" fmla="*/ 243 h 4355630"/>
                  <a:gd name="connsiteX3" fmla="*/ 3662078 w 5051975"/>
                  <a:gd name="connsiteY3" fmla="*/ 2684646 h 4355630"/>
                  <a:gd name="connsiteX4" fmla="*/ 5051975 w 5051975"/>
                  <a:gd name="connsiteY4" fmla="*/ 4355629 h 4355630"/>
                  <a:gd name="connsiteX0" fmla="*/ 0 w 5051975"/>
                  <a:gd name="connsiteY0" fmla="*/ 2527382 h 4366624"/>
                  <a:gd name="connsiteX1" fmla="*/ 1384288 w 5051975"/>
                  <a:gd name="connsiteY1" fmla="*/ 1766231 h 4366624"/>
                  <a:gd name="connsiteX2" fmla="*/ 2646445 w 5051975"/>
                  <a:gd name="connsiteY2" fmla="*/ 11237 h 4366624"/>
                  <a:gd name="connsiteX3" fmla="*/ 3662078 w 5051975"/>
                  <a:gd name="connsiteY3" fmla="*/ 2695640 h 4366624"/>
                  <a:gd name="connsiteX4" fmla="*/ 5051975 w 5051975"/>
                  <a:gd name="connsiteY4" fmla="*/ 4366623 h 4366624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6213 h 4365455"/>
                  <a:gd name="connsiteX1" fmla="*/ 1384288 w 5051975"/>
                  <a:gd name="connsiteY1" fmla="*/ 1765062 h 4365455"/>
                  <a:gd name="connsiteX2" fmla="*/ 2646445 w 5051975"/>
                  <a:gd name="connsiteY2" fmla="*/ 10068 h 4365455"/>
                  <a:gd name="connsiteX3" fmla="*/ 3505947 w 5051975"/>
                  <a:gd name="connsiteY3" fmla="*/ 2640433 h 4365455"/>
                  <a:gd name="connsiteX4" fmla="*/ 5051975 w 5051975"/>
                  <a:gd name="connsiteY4" fmla="*/ 4365454 h 4365455"/>
                  <a:gd name="connsiteX0" fmla="*/ 0 w 5051975"/>
                  <a:gd name="connsiteY0" fmla="*/ 2524823 h 4364065"/>
                  <a:gd name="connsiteX1" fmla="*/ 1384288 w 5051975"/>
                  <a:gd name="connsiteY1" fmla="*/ 1763672 h 4364065"/>
                  <a:gd name="connsiteX2" fmla="*/ 2646445 w 5051975"/>
                  <a:gd name="connsiteY2" fmla="*/ 8678 h 4364065"/>
                  <a:gd name="connsiteX3" fmla="*/ 3534331 w 5051975"/>
                  <a:gd name="connsiteY3" fmla="*/ 2571500 h 4364065"/>
                  <a:gd name="connsiteX4" fmla="*/ 5051975 w 5051975"/>
                  <a:gd name="connsiteY4" fmla="*/ 4364064 h 436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4364065">
                    <a:moveTo>
                      <a:pt x="0" y="2524823"/>
                    </a:moveTo>
                    <a:cubicBezTo>
                      <a:pt x="409575" y="2513710"/>
                      <a:pt x="943214" y="2183030"/>
                      <a:pt x="1384288" y="1763672"/>
                    </a:cubicBezTo>
                    <a:cubicBezTo>
                      <a:pt x="1825362" y="1344315"/>
                      <a:pt x="2288105" y="-125960"/>
                      <a:pt x="2646445" y="8678"/>
                    </a:cubicBezTo>
                    <a:cubicBezTo>
                      <a:pt x="3004785" y="143316"/>
                      <a:pt x="3261158" y="2142798"/>
                      <a:pt x="3534331" y="2571500"/>
                    </a:cubicBezTo>
                    <a:cubicBezTo>
                      <a:pt x="3807504" y="3000202"/>
                      <a:pt x="4125715" y="3717129"/>
                      <a:pt x="5051975" y="4364064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0" name="手繪多邊形: 圖案 119">
                <a:extLst>
                  <a:ext uri="{FF2B5EF4-FFF2-40B4-BE49-F238E27FC236}">
                    <a16:creationId xmlns:a16="http://schemas.microsoft.com/office/drawing/2014/main" id="{AAE1EFEC-159A-41D8-97D3-066C89EA8014}"/>
                  </a:ext>
                </a:extLst>
              </p:cNvPr>
              <p:cNvSpPr/>
              <p:nvPr/>
            </p:nvSpPr>
            <p:spPr>
              <a:xfrm>
                <a:off x="4562100" y="5463652"/>
                <a:ext cx="847566" cy="683549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185682 h 4024924"/>
                  <a:gd name="connsiteX1" fmla="*/ 1256547 w 5051975"/>
                  <a:gd name="connsiteY1" fmla="*/ 1262421 h 4024924"/>
                  <a:gd name="connsiteX2" fmla="*/ 3143228 w 5051975"/>
                  <a:gd name="connsiteY2" fmla="*/ 20774 h 4024924"/>
                  <a:gd name="connsiteX3" fmla="*/ 3662078 w 5051975"/>
                  <a:gd name="connsiteY3" fmla="*/ 2353940 h 4024924"/>
                  <a:gd name="connsiteX4" fmla="*/ 5051975 w 5051975"/>
                  <a:gd name="connsiteY4" fmla="*/ 4024923 h 4024924"/>
                  <a:gd name="connsiteX0" fmla="*/ 0 w 5051975"/>
                  <a:gd name="connsiteY0" fmla="*/ 2176310 h 4015552"/>
                  <a:gd name="connsiteX1" fmla="*/ 1625578 w 5051975"/>
                  <a:gd name="connsiteY1" fmla="*/ 1482708 h 4015552"/>
                  <a:gd name="connsiteX2" fmla="*/ 3143228 w 5051975"/>
                  <a:gd name="connsiteY2" fmla="*/ 11402 h 4015552"/>
                  <a:gd name="connsiteX3" fmla="*/ 3662078 w 5051975"/>
                  <a:gd name="connsiteY3" fmla="*/ 2344568 h 4015552"/>
                  <a:gd name="connsiteX4" fmla="*/ 5051975 w 5051975"/>
                  <a:gd name="connsiteY4" fmla="*/ 4015551 h 4015552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3918 h 4023160"/>
                  <a:gd name="connsiteX1" fmla="*/ 1625578 w 5051975"/>
                  <a:gd name="connsiteY1" fmla="*/ 1490316 h 4023160"/>
                  <a:gd name="connsiteX2" fmla="*/ 3143228 w 5051975"/>
                  <a:gd name="connsiteY2" fmla="*/ 19010 h 4023160"/>
                  <a:gd name="connsiteX3" fmla="*/ 4002724 w 5051975"/>
                  <a:gd name="connsiteY3" fmla="*/ 2635862 h 4023160"/>
                  <a:gd name="connsiteX4" fmla="*/ 5051975 w 5051975"/>
                  <a:gd name="connsiteY4" fmla="*/ 4023159 h 402316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2358 h 4021600"/>
                  <a:gd name="connsiteX1" fmla="*/ 1625578 w 5051975"/>
                  <a:gd name="connsiteY1" fmla="*/ 1488756 h 4021600"/>
                  <a:gd name="connsiteX2" fmla="*/ 3143228 w 5051975"/>
                  <a:gd name="connsiteY2" fmla="*/ 17450 h 4021600"/>
                  <a:gd name="connsiteX3" fmla="*/ 3605303 w 5051975"/>
                  <a:gd name="connsiteY3" fmla="*/ 2580266 h 4021600"/>
                  <a:gd name="connsiteX4" fmla="*/ 5051975 w 5051975"/>
                  <a:gd name="connsiteY4" fmla="*/ 4021599 h 4021600"/>
                  <a:gd name="connsiteX0" fmla="*/ 0 w 5051975"/>
                  <a:gd name="connsiteY0" fmla="*/ 2180106 h 4019348"/>
                  <a:gd name="connsiteX1" fmla="*/ 1625578 w 5051975"/>
                  <a:gd name="connsiteY1" fmla="*/ 1486504 h 4019348"/>
                  <a:gd name="connsiteX2" fmla="*/ 3143228 w 5051975"/>
                  <a:gd name="connsiteY2" fmla="*/ 15198 h 4019348"/>
                  <a:gd name="connsiteX3" fmla="*/ 3647886 w 5051975"/>
                  <a:gd name="connsiteY3" fmla="*/ 2496957 h 4019348"/>
                  <a:gd name="connsiteX4" fmla="*/ 5051975 w 5051975"/>
                  <a:gd name="connsiteY4" fmla="*/ 4019347 h 4019348"/>
                  <a:gd name="connsiteX0" fmla="*/ 0 w 5051975"/>
                  <a:gd name="connsiteY0" fmla="*/ 2165169 h 4004411"/>
                  <a:gd name="connsiteX1" fmla="*/ 1625578 w 5051975"/>
                  <a:gd name="connsiteY1" fmla="*/ 1471567 h 4004411"/>
                  <a:gd name="connsiteX2" fmla="*/ 3143228 w 5051975"/>
                  <a:gd name="connsiteY2" fmla="*/ 261 h 4004411"/>
                  <a:gd name="connsiteX3" fmla="*/ 3647886 w 5051975"/>
                  <a:gd name="connsiteY3" fmla="*/ 2482020 h 4004411"/>
                  <a:gd name="connsiteX4" fmla="*/ 5051975 w 5051975"/>
                  <a:gd name="connsiteY4" fmla="*/ 4004410 h 4004411"/>
                  <a:gd name="connsiteX0" fmla="*/ 0 w 5051975"/>
                  <a:gd name="connsiteY0" fmla="*/ 2030105 h 3869347"/>
                  <a:gd name="connsiteX1" fmla="*/ 1625578 w 5051975"/>
                  <a:gd name="connsiteY1" fmla="*/ 1336503 h 3869347"/>
                  <a:gd name="connsiteX2" fmla="*/ 2731615 w 5051975"/>
                  <a:gd name="connsiteY2" fmla="*/ 284 h 3869347"/>
                  <a:gd name="connsiteX3" fmla="*/ 3647886 w 5051975"/>
                  <a:gd name="connsiteY3" fmla="*/ 2346956 h 3869347"/>
                  <a:gd name="connsiteX4" fmla="*/ 5051975 w 5051975"/>
                  <a:gd name="connsiteY4" fmla="*/ 3869346 h 3869347"/>
                  <a:gd name="connsiteX0" fmla="*/ 0 w 5051975"/>
                  <a:gd name="connsiteY0" fmla="*/ 2038581 h 3877823"/>
                  <a:gd name="connsiteX1" fmla="*/ 1483645 w 5051975"/>
                  <a:gd name="connsiteY1" fmla="*/ 1574630 h 3877823"/>
                  <a:gd name="connsiteX2" fmla="*/ 2731615 w 5051975"/>
                  <a:gd name="connsiteY2" fmla="*/ 8760 h 3877823"/>
                  <a:gd name="connsiteX3" fmla="*/ 3647886 w 5051975"/>
                  <a:gd name="connsiteY3" fmla="*/ 2355432 h 3877823"/>
                  <a:gd name="connsiteX4" fmla="*/ 5051975 w 5051975"/>
                  <a:gd name="connsiteY4" fmla="*/ 3877822 h 3877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877823">
                    <a:moveTo>
                      <a:pt x="0" y="2038581"/>
                    </a:moveTo>
                    <a:cubicBezTo>
                      <a:pt x="409575" y="2027468"/>
                      <a:pt x="1028376" y="1912933"/>
                      <a:pt x="1483645" y="1574630"/>
                    </a:cubicBezTo>
                    <a:cubicBezTo>
                      <a:pt x="1938914" y="1236327"/>
                      <a:pt x="2370908" y="-121374"/>
                      <a:pt x="2731615" y="8760"/>
                    </a:cubicBezTo>
                    <a:cubicBezTo>
                      <a:pt x="3092322" y="138894"/>
                      <a:pt x="3261159" y="1710588"/>
                      <a:pt x="3647886" y="2355432"/>
                    </a:cubicBezTo>
                    <a:cubicBezTo>
                      <a:pt x="4034613" y="3000276"/>
                      <a:pt x="4125715" y="3230887"/>
                      <a:pt x="5051975" y="3877822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1" name="手繪多邊形: 圖案 120">
                <a:extLst>
                  <a:ext uri="{FF2B5EF4-FFF2-40B4-BE49-F238E27FC236}">
                    <a16:creationId xmlns:a16="http://schemas.microsoft.com/office/drawing/2014/main" id="{8BFB02C6-777E-480F-884C-F38D984164F9}"/>
                  </a:ext>
                </a:extLst>
              </p:cNvPr>
              <p:cNvSpPr/>
              <p:nvPr/>
            </p:nvSpPr>
            <p:spPr>
              <a:xfrm>
                <a:off x="4012608" y="5590305"/>
                <a:ext cx="847566" cy="548415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2640135 h 4479377"/>
                  <a:gd name="connsiteX1" fmla="*/ 1171383 w 5051975"/>
                  <a:gd name="connsiteY1" fmla="*/ 2324779 h 4479377"/>
                  <a:gd name="connsiteX2" fmla="*/ 2390960 w 5051975"/>
                  <a:gd name="connsiteY2" fmla="*/ 2411 h 4479377"/>
                  <a:gd name="connsiteX3" fmla="*/ 3662078 w 5051975"/>
                  <a:gd name="connsiteY3" fmla="*/ 2808393 h 4479377"/>
                  <a:gd name="connsiteX4" fmla="*/ 5051975 w 5051975"/>
                  <a:gd name="connsiteY4" fmla="*/ 4479376 h 4479377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2645882 h 4485124"/>
                  <a:gd name="connsiteX1" fmla="*/ 1171383 w 5051975"/>
                  <a:gd name="connsiteY1" fmla="*/ 2330526 h 4485124"/>
                  <a:gd name="connsiteX2" fmla="*/ 2390960 w 5051975"/>
                  <a:gd name="connsiteY2" fmla="*/ 8158 h 4485124"/>
                  <a:gd name="connsiteX3" fmla="*/ 3434980 w 5051975"/>
                  <a:gd name="connsiteY3" fmla="*/ 3246426 h 4485124"/>
                  <a:gd name="connsiteX4" fmla="*/ 5051975 w 5051975"/>
                  <a:gd name="connsiteY4" fmla="*/ 4485123 h 4485124"/>
                  <a:gd name="connsiteX0" fmla="*/ 0 w 5051975"/>
                  <a:gd name="connsiteY0" fmla="*/ 1277361 h 3116603"/>
                  <a:gd name="connsiteX1" fmla="*/ 1171383 w 5051975"/>
                  <a:gd name="connsiteY1" fmla="*/ 962005 h 3116603"/>
                  <a:gd name="connsiteX2" fmla="*/ 2390963 w 5051975"/>
                  <a:gd name="connsiteY2" fmla="*/ 17558 h 3116603"/>
                  <a:gd name="connsiteX3" fmla="*/ 3434980 w 5051975"/>
                  <a:gd name="connsiteY3" fmla="*/ 1877905 h 3116603"/>
                  <a:gd name="connsiteX4" fmla="*/ 5051975 w 5051975"/>
                  <a:gd name="connsiteY4" fmla="*/ 3116602 h 3116603"/>
                  <a:gd name="connsiteX0" fmla="*/ 0 w 5051975"/>
                  <a:gd name="connsiteY0" fmla="*/ 1271955 h 3111197"/>
                  <a:gd name="connsiteX1" fmla="*/ 1114608 w 5051975"/>
                  <a:gd name="connsiteY1" fmla="*/ 1078179 h 3111197"/>
                  <a:gd name="connsiteX2" fmla="*/ 2390963 w 5051975"/>
                  <a:gd name="connsiteY2" fmla="*/ 12152 h 3111197"/>
                  <a:gd name="connsiteX3" fmla="*/ 3434980 w 5051975"/>
                  <a:gd name="connsiteY3" fmla="*/ 1872499 h 3111197"/>
                  <a:gd name="connsiteX4" fmla="*/ 5051975 w 5051975"/>
                  <a:gd name="connsiteY4" fmla="*/ 3111196 h 3111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3111197">
                    <a:moveTo>
                      <a:pt x="0" y="1271955"/>
                    </a:moveTo>
                    <a:cubicBezTo>
                      <a:pt x="409575" y="1260842"/>
                      <a:pt x="716114" y="1288146"/>
                      <a:pt x="1114608" y="1078179"/>
                    </a:cubicBezTo>
                    <a:cubicBezTo>
                      <a:pt x="1513102" y="868212"/>
                      <a:pt x="2004234" y="-120235"/>
                      <a:pt x="2390963" y="12152"/>
                    </a:cubicBezTo>
                    <a:cubicBezTo>
                      <a:pt x="2777692" y="144539"/>
                      <a:pt x="2991478" y="1355992"/>
                      <a:pt x="3434980" y="1872499"/>
                    </a:cubicBezTo>
                    <a:cubicBezTo>
                      <a:pt x="3878482" y="2389006"/>
                      <a:pt x="4125715" y="2464261"/>
                      <a:pt x="5051975" y="3111196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2" name="手繪多邊形: 圖案 121">
                <a:extLst>
                  <a:ext uri="{FF2B5EF4-FFF2-40B4-BE49-F238E27FC236}">
                    <a16:creationId xmlns:a16="http://schemas.microsoft.com/office/drawing/2014/main" id="{BBC596F3-2B29-49D7-967F-8E384A56AAEF}"/>
                  </a:ext>
                </a:extLst>
              </p:cNvPr>
              <p:cNvSpPr/>
              <p:nvPr/>
            </p:nvSpPr>
            <p:spPr>
              <a:xfrm>
                <a:off x="3481702" y="5777971"/>
                <a:ext cx="847566" cy="369232"/>
              </a:xfrm>
              <a:custGeom>
                <a:avLst/>
                <a:gdLst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009 h 3878035"/>
                  <a:gd name="connsiteX1" fmla="*/ 1085850 w 4933950"/>
                  <a:gd name="connsiteY1" fmla="*/ 3257709 h 3878035"/>
                  <a:gd name="connsiteX2" fmla="*/ 2400300 w 4933950"/>
                  <a:gd name="connsiteY2" fmla="*/ 159 h 3878035"/>
                  <a:gd name="connsiteX3" fmla="*/ 3848100 w 4933950"/>
                  <a:gd name="connsiteY3" fmla="*/ 3400584 h 3878035"/>
                  <a:gd name="connsiteX4" fmla="*/ 4933950 w 4933950"/>
                  <a:gd name="connsiteY4" fmla="*/ 3772059 h 3878035"/>
                  <a:gd name="connsiteX0" fmla="*/ 0 w 4933950"/>
                  <a:gd name="connsiteY0" fmla="*/ 3753423 h 3878449"/>
                  <a:gd name="connsiteX1" fmla="*/ 1143000 w 4933950"/>
                  <a:gd name="connsiteY1" fmla="*/ 3134298 h 3878449"/>
                  <a:gd name="connsiteX2" fmla="*/ 2400300 w 4933950"/>
                  <a:gd name="connsiteY2" fmla="*/ 573 h 3878449"/>
                  <a:gd name="connsiteX3" fmla="*/ 3848100 w 4933950"/>
                  <a:gd name="connsiteY3" fmla="*/ 3400998 h 3878449"/>
                  <a:gd name="connsiteX4" fmla="*/ 4933950 w 4933950"/>
                  <a:gd name="connsiteY4" fmla="*/ 3772473 h 387844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003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77889"/>
                  <a:gd name="connsiteX1" fmla="*/ 1143000 w 4933950"/>
                  <a:gd name="connsiteY1" fmla="*/ 3133738 h 3877889"/>
                  <a:gd name="connsiteX2" fmla="*/ 2438400 w 4933950"/>
                  <a:gd name="connsiteY2" fmla="*/ 13 h 3877889"/>
                  <a:gd name="connsiteX3" fmla="*/ 3848100 w 4933950"/>
                  <a:gd name="connsiteY3" fmla="*/ 3400438 h 3877889"/>
                  <a:gd name="connsiteX4" fmla="*/ 4933950 w 4933950"/>
                  <a:gd name="connsiteY4" fmla="*/ 3771913 h 3877889"/>
                  <a:gd name="connsiteX0" fmla="*/ 0 w 4933950"/>
                  <a:gd name="connsiteY0" fmla="*/ 3752863 h 3826215"/>
                  <a:gd name="connsiteX1" fmla="*/ 1143000 w 4933950"/>
                  <a:gd name="connsiteY1" fmla="*/ 3133738 h 3826215"/>
                  <a:gd name="connsiteX2" fmla="*/ 2438400 w 4933950"/>
                  <a:gd name="connsiteY2" fmla="*/ 13 h 3826215"/>
                  <a:gd name="connsiteX3" fmla="*/ 3848100 w 4933950"/>
                  <a:gd name="connsiteY3" fmla="*/ 3400438 h 3826215"/>
                  <a:gd name="connsiteX4" fmla="*/ 4933950 w 4933950"/>
                  <a:gd name="connsiteY4" fmla="*/ 3771913 h 3826215"/>
                  <a:gd name="connsiteX0" fmla="*/ 0 w 4933950"/>
                  <a:gd name="connsiteY0" fmla="*/ 3752868 h 3801392"/>
                  <a:gd name="connsiteX1" fmla="*/ 1143000 w 4933950"/>
                  <a:gd name="connsiteY1" fmla="*/ 3133743 h 3801392"/>
                  <a:gd name="connsiteX2" fmla="*/ 2438400 w 4933950"/>
                  <a:gd name="connsiteY2" fmla="*/ 18 h 3801392"/>
                  <a:gd name="connsiteX3" fmla="*/ 3705225 w 4933950"/>
                  <a:gd name="connsiteY3" fmla="*/ 3181368 h 3801392"/>
                  <a:gd name="connsiteX4" fmla="*/ 4933950 w 4933950"/>
                  <a:gd name="connsiteY4" fmla="*/ 3771918 h 3801392"/>
                  <a:gd name="connsiteX0" fmla="*/ 0 w 4933950"/>
                  <a:gd name="connsiteY0" fmla="*/ 3752868 h 3771918"/>
                  <a:gd name="connsiteX1" fmla="*/ 1143000 w 4933950"/>
                  <a:gd name="connsiteY1" fmla="*/ 3133743 h 3771918"/>
                  <a:gd name="connsiteX2" fmla="*/ 2438400 w 4933950"/>
                  <a:gd name="connsiteY2" fmla="*/ 18 h 3771918"/>
                  <a:gd name="connsiteX3" fmla="*/ 3705225 w 4933950"/>
                  <a:gd name="connsiteY3" fmla="*/ 3181368 h 3771918"/>
                  <a:gd name="connsiteX4" fmla="*/ 4933950 w 4933950"/>
                  <a:gd name="connsiteY4" fmla="*/ 3771918 h 377191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68 h 3752868"/>
                  <a:gd name="connsiteX1" fmla="*/ 1143000 w 4895850"/>
                  <a:gd name="connsiteY1" fmla="*/ 3133743 h 3752868"/>
                  <a:gd name="connsiteX2" fmla="*/ 2438400 w 4895850"/>
                  <a:gd name="connsiteY2" fmla="*/ 18 h 3752868"/>
                  <a:gd name="connsiteX3" fmla="*/ 3705225 w 4895850"/>
                  <a:gd name="connsiteY3" fmla="*/ 3181368 h 3752868"/>
                  <a:gd name="connsiteX4" fmla="*/ 4895850 w 4895850"/>
                  <a:gd name="connsiteY4" fmla="*/ 3752868 h 375286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62378 h 3762378"/>
                  <a:gd name="connsiteX1" fmla="*/ 1143000 w 4895850"/>
                  <a:gd name="connsiteY1" fmla="*/ 3143253 h 3762378"/>
                  <a:gd name="connsiteX2" fmla="*/ 2400300 w 4895850"/>
                  <a:gd name="connsiteY2" fmla="*/ 3 h 3762378"/>
                  <a:gd name="connsiteX3" fmla="*/ 3676650 w 4895850"/>
                  <a:gd name="connsiteY3" fmla="*/ 3124203 h 3762378"/>
                  <a:gd name="connsiteX4" fmla="*/ 4895850 w 4895850"/>
                  <a:gd name="connsiteY4" fmla="*/ 3762378 h 3762378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3840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4 h 3752854"/>
                  <a:gd name="connsiteX1" fmla="*/ 1143000 w 4895850"/>
                  <a:gd name="connsiteY1" fmla="*/ 3133729 h 3752854"/>
                  <a:gd name="connsiteX2" fmla="*/ 2419350 w 4895850"/>
                  <a:gd name="connsiteY2" fmla="*/ 4 h 3752854"/>
                  <a:gd name="connsiteX3" fmla="*/ 3676650 w 4895850"/>
                  <a:gd name="connsiteY3" fmla="*/ 3114679 h 3752854"/>
                  <a:gd name="connsiteX4" fmla="*/ 4895850 w 4895850"/>
                  <a:gd name="connsiteY4" fmla="*/ 3752854 h 3752854"/>
                  <a:gd name="connsiteX0" fmla="*/ 0 w 4895850"/>
                  <a:gd name="connsiteY0" fmla="*/ 3752853 h 3752853"/>
                  <a:gd name="connsiteX1" fmla="*/ 1143000 w 4895850"/>
                  <a:gd name="connsiteY1" fmla="*/ 3133728 h 3752853"/>
                  <a:gd name="connsiteX2" fmla="*/ 2419350 w 4895850"/>
                  <a:gd name="connsiteY2" fmla="*/ 3 h 3752853"/>
                  <a:gd name="connsiteX3" fmla="*/ 3676650 w 4895850"/>
                  <a:gd name="connsiteY3" fmla="*/ 3114678 h 3752853"/>
                  <a:gd name="connsiteX4" fmla="*/ 4895850 w 4895850"/>
                  <a:gd name="connsiteY4" fmla="*/ 3752853 h 3752853"/>
                  <a:gd name="connsiteX0" fmla="*/ 0 w 4895850"/>
                  <a:gd name="connsiteY0" fmla="*/ 3752861 h 3752861"/>
                  <a:gd name="connsiteX1" fmla="*/ 1143000 w 4895850"/>
                  <a:gd name="connsiteY1" fmla="*/ 3133736 h 3752861"/>
                  <a:gd name="connsiteX2" fmla="*/ 2419350 w 4895850"/>
                  <a:gd name="connsiteY2" fmla="*/ 11 h 3752861"/>
                  <a:gd name="connsiteX3" fmla="*/ 3619500 w 4895850"/>
                  <a:gd name="connsiteY3" fmla="*/ 3095636 h 3752861"/>
                  <a:gd name="connsiteX4" fmla="*/ 4895850 w 4895850"/>
                  <a:gd name="connsiteY4" fmla="*/ 3752861 h 3752861"/>
                  <a:gd name="connsiteX0" fmla="*/ 0 w 4895850"/>
                  <a:gd name="connsiteY0" fmla="*/ 3752861 h 3752924"/>
                  <a:gd name="connsiteX1" fmla="*/ 1143000 w 4895850"/>
                  <a:gd name="connsiteY1" fmla="*/ 3133736 h 3752924"/>
                  <a:gd name="connsiteX2" fmla="*/ 2419350 w 4895850"/>
                  <a:gd name="connsiteY2" fmla="*/ 11 h 3752924"/>
                  <a:gd name="connsiteX3" fmla="*/ 3619500 w 4895850"/>
                  <a:gd name="connsiteY3" fmla="*/ 3095636 h 3752924"/>
                  <a:gd name="connsiteX4" fmla="*/ 4895850 w 4895850"/>
                  <a:gd name="connsiteY4" fmla="*/ 3752861 h 3752924"/>
                  <a:gd name="connsiteX0" fmla="*/ 0 w 4867460"/>
                  <a:gd name="connsiteY0" fmla="*/ 2637735 h 3752924"/>
                  <a:gd name="connsiteX1" fmla="*/ 1114610 w 4867460"/>
                  <a:gd name="connsiteY1" fmla="*/ 3133736 h 3752924"/>
                  <a:gd name="connsiteX2" fmla="*/ 2390960 w 4867460"/>
                  <a:gd name="connsiteY2" fmla="*/ 11 h 3752924"/>
                  <a:gd name="connsiteX3" fmla="*/ 3591110 w 4867460"/>
                  <a:gd name="connsiteY3" fmla="*/ 3095636 h 3752924"/>
                  <a:gd name="connsiteX4" fmla="*/ 4867460 w 4867460"/>
                  <a:gd name="connsiteY4" fmla="*/ 3752861 h 3752924"/>
                  <a:gd name="connsiteX0" fmla="*/ 0 w 5051975"/>
                  <a:gd name="connsiteY0" fmla="*/ 2637735 h 4477001"/>
                  <a:gd name="connsiteX1" fmla="*/ 1114610 w 5051975"/>
                  <a:gd name="connsiteY1" fmla="*/ 3133736 h 4477001"/>
                  <a:gd name="connsiteX2" fmla="*/ 2390960 w 5051975"/>
                  <a:gd name="connsiteY2" fmla="*/ 11 h 4477001"/>
                  <a:gd name="connsiteX3" fmla="*/ 3591110 w 5051975"/>
                  <a:gd name="connsiteY3" fmla="*/ 3095636 h 4477001"/>
                  <a:gd name="connsiteX4" fmla="*/ 5051975 w 5051975"/>
                  <a:gd name="connsiteY4" fmla="*/ 4476976 h 4477001"/>
                  <a:gd name="connsiteX0" fmla="*/ 0 w 5051975"/>
                  <a:gd name="connsiteY0" fmla="*/ 2638763 h 4478023"/>
                  <a:gd name="connsiteX1" fmla="*/ 1114610 w 5051975"/>
                  <a:gd name="connsiteY1" fmla="*/ 3134764 h 4478023"/>
                  <a:gd name="connsiteX2" fmla="*/ 2390960 w 5051975"/>
                  <a:gd name="connsiteY2" fmla="*/ 1039 h 4478023"/>
                  <a:gd name="connsiteX3" fmla="*/ 3662078 w 5051975"/>
                  <a:gd name="connsiteY3" fmla="*/ 2807021 h 4478023"/>
                  <a:gd name="connsiteX4" fmla="*/ 5051975 w 5051975"/>
                  <a:gd name="connsiteY4" fmla="*/ 4478004 h 4478023"/>
                  <a:gd name="connsiteX0" fmla="*/ 0 w 5051975"/>
                  <a:gd name="connsiteY0" fmla="*/ 2638763 h 4478005"/>
                  <a:gd name="connsiteX1" fmla="*/ 1114610 w 5051975"/>
                  <a:gd name="connsiteY1" fmla="*/ 3134764 h 4478005"/>
                  <a:gd name="connsiteX2" fmla="*/ 2390960 w 5051975"/>
                  <a:gd name="connsiteY2" fmla="*/ 1039 h 4478005"/>
                  <a:gd name="connsiteX3" fmla="*/ 3662078 w 5051975"/>
                  <a:gd name="connsiteY3" fmla="*/ 2807021 h 4478005"/>
                  <a:gd name="connsiteX4" fmla="*/ 5051975 w 5051975"/>
                  <a:gd name="connsiteY4" fmla="*/ 4478004 h 4478005"/>
                  <a:gd name="connsiteX0" fmla="*/ 0 w 5051975"/>
                  <a:gd name="connsiteY0" fmla="*/ 2653359 h 4492601"/>
                  <a:gd name="connsiteX1" fmla="*/ 1256547 w 5051975"/>
                  <a:gd name="connsiteY1" fmla="*/ 1730098 h 4492601"/>
                  <a:gd name="connsiteX2" fmla="*/ 2390960 w 5051975"/>
                  <a:gd name="connsiteY2" fmla="*/ 15635 h 4492601"/>
                  <a:gd name="connsiteX3" fmla="*/ 3662078 w 5051975"/>
                  <a:gd name="connsiteY3" fmla="*/ 2821617 h 4492601"/>
                  <a:gd name="connsiteX4" fmla="*/ 5051975 w 5051975"/>
                  <a:gd name="connsiteY4" fmla="*/ 4492600 h 4492601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662078 w 5051975"/>
                  <a:gd name="connsiteY3" fmla="*/ 1092879 h 2763863"/>
                  <a:gd name="connsiteX4" fmla="*/ 5051975 w 5051975"/>
                  <a:gd name="connsiteY4" fmla="*/ 2763862 h 2763863"/>
                  <a:gd name="connsiteX0" fmla="*/ 0 w 5051975"/>
                  <a:gd name="connsiteY0" fmla="*/ 924621 h 2763863"/>
                  <a:gd name="connsiteX1" fmla="*/ 1256547 w 5051975"/>
                  <a:gd name="connsiteY1" fmla="*/ 1360 h 2763863"/>
                  <a:gd name="connsiteX2" fmla="*/ 2504512 w 5051975"/>
                  <a:gd name="connsiteY2" fmla="*/ 1177820 h 2763863"/>
                  <a:gd name="connsiteX3" fmla="*/ 3349816 w 5051975"/>
                  <a:gd name="connsiteY3" fmla="*/ 1768324 h 2763863"/>
                  <a:gd name="connsiteX4" fmla="*/ 5051975 w 5051975"/>
                  <a:gd name="connsiteY4" fmla="*/ 2763862 h 2763863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349816 w 5051975"/>
                  <a:gd name="connsiteY3" fmla="*/ 1485187 h 2480726"/>
                  <a:gd name="connsiteX4" fmla="*/ 5051975 w 5051975"/>
                  <a:gd name="connsiteY4" fmla="*/ 2480725 h 2480726"/>
                  <a:gd name="connsiteX0" fmla="*/ 0 w 5051975"/>
                  <a:gd name="connsiteY0" fmla="*/ 641484 h 2480726"/>
                  <a:gd name="connsiteX1" fmla="*/ 1299130 w 5051975"/>
                  <a:gd name="connsiteY1" fmla="*/ 1912 h 2480726"/>
                  <a:gd name="connsiteX2" fmla="*/ 2504512 w 5051975"/>
                  <a:gd name="connsiteY2" fmla="*/ 894683 h 2480726"/>
                  <a:gd name="connsiteX3" fmla="*/ 3222075 w 5051975"/>
                  <a:gd name="connsiteY3" fmla="*/ 1606767 h 2480726"/>
                  <a:gd name="connsiteX4" fmla="*/ 5051975 w 5051975"/>
                  <a:gd name="connsiteY4" fmla="*/ 2480725 h 2480726"/>
                  <a:gd name="connsiteX0" fmla="*/ 0 w 5051975"/>
                  <a:gd name="connsiteY0" fmla="*/ 644116 h 2483358"/>
                  <a:gd name="connsiteX1" fmla="*/ 1299130 w 5051975"/>
                  <a:gd name="connsiteY1" fmla="*/ 4544 h 2483358"/>
                  <a:gd name="connsiteX2" fmla="*/ 2263222 w 5051975"/>
                  <a:gd name="connsiteY2" fmla="*/ 1045915 h 2483358"/>
                  <a:gd name="connsiteX3" fmla="*/ 3222075 w 5051975"/>
                  <a:gd name="connsiteY3" fmla="*/ 1609399 h 2483358"/>
                  <a:gd name="connsiteX4" fmla="*/ 5051975 w 5051975"/>
                  <a:gd name="connsiteY4" fmla="*/ 2483357 h 2483358"/>
                  <a:gd name="connsiteX0" fmla="*/ 0 w 5051975"/>
                  <a:gd name="connsiteY0" fmla="*/ 257440 h 2096682"/>
                  <a:gd name="connsiteX1" fmla="*/ 1199773 w 5051975"/>
                  <a:gd name="connsiteY1" fmla="*/ 9633 h 2096682"/>
                  <a:gd name="connsiteX2" fmla="*/ 2263222 w 5051975"/>
                  <a:gd name="connsiteY2" fmla="*/ 659239 h 2096682"/>
                  <a:gd name="connsiteX3" fmla="*/ 3222075 w 5051975"/>
                  <a:gd name="connsiteY3" fmla="*/ 1222723 h 2096682"/>
                  <a:gd name="connsiteX4" fmla="*/ 5051975 w 5051975"/>
                  <a:gd name="connsiteY4" fmla="*/ 2096681 h 2096682"/>
                  <a:gd name="connsiteX0" fmla="*/ 0 w 5051975"/>
                  <a:gd name="connsiteY0" fmla="*/ 255006 h 2094248"/>
                  <a:gd name="connsiteX1" fmla="*/ 1199773 w 5051975"/>
                  <a:gd name="connsiteY1" fmla="*/ 7199 h 2094248"/>
                  <a:gd name="connsiteX2" fmla="*/ 2263222 w 5051975"/>
                  <a:gd name="connsiteY2" fmla="*/ 656805 h 2094248"/>
                  <a:gd name="connsiteX3" fmla="*/ 3222075 w 5051975"/>
                  <a:gd name="connsiteY3" fmla="*/ 1220289 h 2094248"/>
                  <a:gd name="connsiteX4" fmla="*/ 5051975 w 5051975"/>
                  <a:gd name="connsiteY4" fmla="*/ 2094247 h 2094248"/>
                  <a:gd name="connsiteX0" fmla="*/ 0 w 5051975"/>
                  <a:gd name="connsiteY0" fmla="*/ 255437 h 2094679"/>
                  <a:gd name="connsiteX1" fmla="*/ 1199773 w 5051975"/>
                  <a:gd name="connsiteY1" fmla="*/ 7630 h 2094679"/>
                  <a:gd name="connsiteX2" fmla="*/ 2107091 w 5051975"/>
                  <a:gd name="connsiteY2" fmla="*/ 670744 h 2094679"/>
                  <a:gd name="connsiteX3" fmla="*/ 3222075 w 5051975"/>
                  <a:gd name="connsiteY3" fmla="*/ 1220720 h 2094679"/>
                  <a:gd name="connsiteX4" fmla="*/ 5051975 w 5051975"/>
                  <a:gd name="connsiteY4" fmla="*/ 2094678 h 2094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1975" h="2094679">
                    <a:moveTo>
                      <a:pt x="0" y="255437"/>
                    </a:moveTo>
                    <a:cubicBezTo>
                      <a:pt x="750221" y="365901"/>
                      <a:pt x="848591" y="-61588"/>
                      <a:pt x="1199773" y="7630"/>
                    </a:cubicBezTo>
                    <a:cubicBezTo>
                      <a:pt x="1550955" y="76848"/>
                      <a:pt x="1770041" y="468562"/>
                      <a:pt x="2107091" y="670744"/>
                    </a:cubicBezTo>
                    <a:cubicBezTo>
                      <a:pt x="2444141" y="872926"/>
                      <a:pt x="2731261" y="983398"/>
                      <a:pt x="3222075" y="1220720"/>
                    </a:cubicBezTo>
                    <a:cubicBezTo>
                      <a:pt x="3712889" y="1458042"/>
                      <a:pt x="3997974" y="1690904"/>
                      <a:pt x="5051975" y="2094678"/>
                    </a:cubicBezTo>
                  </a:path>
                </a:pathLst>
              </a:custGeom>
              <a:solidFill>
                <a:srgbClr val="DCD2EA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7" name="矩形: 圓角 126">
              <a:extLst>
                <a:ext uri="{FF2B5EF4-FFF2-40B4-BE49-F238E27FC236}">
                  <a16:creationId xmlns:a16="http://schemas.microsoft.com/office/drawing/2014/main" id="{5470CAFE-5DCD-48D5-9795-AE35B4731672}"/>
                </a:ext>
              </a:extLst>
            </p:cNvPr>
            <p:cNvSpPr/>
            <p:nvPr/>
          </p:nvSpPr>
          <p:spPr>
            <a:xfrm>
              <a:off x="3754597" y="4564355"/>
              <a:ext cx="1908911" cy="69375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bg1">
                      <a:lumMod val="50000"/>
                    </a:schemeClr>
                  </a:solidFill>
                </a:rPr>
                <a:t>Coming soon</a:t>
              </a:r>
              <a:endParaRPr lang="zh-TW" altLang="en-US" sz="2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299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陳柏翰</dc:creator>
  <cp:lastModifiedBy>陳柏翰</cp:lastModifiedBy>
  <cp:revision>14</cp:revision>
  <dcterms:created xsi:type="dcterms:W3CDTF">2023-01-25T03:25:01Z</dcterms:created>
  <dcterms:modified xsi:type="dcterms:W3CDTF">2023-01-25T08:42:38Z</dcterms:modified>
</cp:coreProperties>
</file>