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82" r:id="rId4"/>
    <p:sldId id="285" r:id="rId5"/>
    <p:sldId id="286" r:id="rId6"/>
    <p:sldId id="283" r:id="rId7"/>
    <p:sldId id="287" r:id="rId8"/>
    <p:sldId id="284" r:id="rId9"/>
    <p:sldId id="291" r:id="rId10"/>
    <p:sldId id="301" r:id="rId11"/>
    <p:sldId id="302" r:id="rId12"/>
    <p:sldId id="289" r:id="rId13"/>
    <p:sldId id="292" r:id="rId14"/>
    <p:sldId id="299" r:id="rId15"/>
    <p:sldId id="300" r:id="rId16"/>
    <p:sldId id="297" r:id="rId17"/>
    <p:sldId id="298" r:id="rId18"/>
    <p:sldId id="305" r:id="rId19"/>
    <p:sldId id="306" r:id="rId20"/>
    <p:sldId id="307" r:id="rId21"/>
    <p:sldId id="308" r:id="rId22"/>
    <p:sldId id="309" r:id="rId23"/>
    <p:sldId id="304" r:id="rId24"/>
    <p:sldId id="310" r:id="rId25"/>
    <p:sldId id="30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46E"/>
    <a:srgbClr val="DF817A"/>
    <a:srgbClr val="DF807A"/>
    <a:srgbClr val="FFFEFF"/>
    <a:srgbClr val="838F89"/>
    <a:srgbClr val="F5B245"/>
    <a:srgbClr val="659ABA"/>
    <a:srgbClr val="FEF8E8"/>
    <a:srgbClr val="FDE8E7"/>
    <a:srgbClr val="FFF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1001" autoAdjust="0"/>
  </p:normalViewPr>
  <p:slideViewPr>
    <p:cSldViewPr snapToGrid="0" showGuides="1">
      <p:cViewPr varScale="1">
        <p:scale>
          <a:sx n="78" d="100"/>
          <a:sy n="78" d="100"/>
        </p:scale>
        <p:origin x="80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D3B6E-21C7-4CEA-B5AF-B076E5638EAE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7BBED5-D60B-41D9-B303-2A3658D4395C}">
      <dgm:prSet custT="1"/>
      <dgm:spPr>
        <a:solidFill>
          <a:srgbClr val="DF807A"/>
        </a:solidFill>
        <a:ln>
          <a:solidFill>
            <a:srgbClr val="DF807A"/>
          </a:solidFill>
        </a:ln>
      </dgm:spPr>
      <dgm:t>
        <a:bodyPr/>
        <a:lstStyle/>
        <a:p>
          <a:r>
            <a:rPr lang="zh-TW" sz="28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開發成果 </a:t>
          </a:r>
          <a:endParaRPr lang="en-US" sz="2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6A9810-5B4D-4DC2-A3DF-268E0E2B2E1D}" type="parTrans" cxnId="{7B4C4824-EEE8-484D-96A8-2DD10CB1B66F}">
      <dgm:prSet/>
      <dgm:spPr/>
      <dgm:t>
        <a:bodyPr/>
        <a:lstStyle/>
        <a:p>
          <a:endParaRPr lang="en-US"/>
        </a:p>
      </dgm:t>
    </dgm:pt>
    <dgm:pt modelId="{74219FC3-A287-4386-BC13-E9BEAD053EA5}" type="sibTrans" cxnId="{7B4C4824-EEE8-484D-96A8-2DD10CB1B66F}">
      <dgm:prSet/>
      <dgm:spPr/>
      <dgm:t>
        <a:bodyPr/>
        <a:lstStyle/>
        <a:p>
          <a:endParaRPr lang="en-US"/>
        </a:p>
      </dgm:t>
    </dgm:pt>
    <dgm:pt modelId="{79241A90-4667-4D28-840A-8C5666546DC7}">
      <dgm:prSet custT="1"/>
      <dgm:spPr>
        <a:ln w="57150">
          <a:solidFill>
            <a:srgbClr val="DF807A"/>
          </a:solidFill>
        </a:ln>
      </dgm:spPr>
      <dgm:t>
        <a:bodyPr/>
        <a:lstStyle/>
        <a:p>
          <a:r>
            <a:rPr lang="zh-TW" altLang="en-US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工具可</a:t>
          </a:r>
          <a:r>
            <a:rPr lang="zh-TW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串聯 </a:t>
          </a:r>
          <a:r>
            <a:rPr lang="en-US" altLang="zh-TW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K</a:t>
          </a:r>
          <a:r>
            <a:rPr lang="en-US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ali </a:t>
          </a:r>
          <a:r>
            <a:rPr lang="en-US" altLang="zh-TW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L</a:t>
          </a:r>
          <a:r>
            <a:rPr lang="en-US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inux</a:t>
          </a:r>
          <a:r>
            <a:rPr lang="zh-TW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內建工具</a:t>
          </a:r>
          <a:endParaRPr 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0E1652-C020-4439-8040-A3D71160A0BF}" type="parTrans" cxnId="{C420A4FC-12BF-476E-ABBB-A8E4DF7CDB37}">
      <dgm:prSet/>
      <dgm:spPr/>
      <dgm:t>
        <a:bodyPr/>
        <a:lstStyle/>
        <a:p>
          <a:endParaRPr lang="en-US"/>
        </a:p>
      </dgm:t>
    </dgm:pt>
    <dgm:pt modelId="{0C06F522-1C6D-4F6E-9CB3-AC5DE942D64B}" type="sibTrans" cxnId="{C420A4FC-12BF-476E-ABBB-A8E4DF7CDB37}">
      <dgm:prSet/>
      <dgm:spPr/>
      <dgm:t>
        <a:bodyPr/>
        <a:lstStyle/>
        <a:p>
          <a:endParaRPr lang="en-US"/>
        </a:p>
      </dgm:t>
    </dgm:pt>
    <dgm:pt modelId="{8F0FB363-88A0-4252-BE3E-E8A06BA33A50}">
      <dgm:prSet custT="1"/>
      <dgm:spPr>
        <a:ln w="57150">
          <a:solidFill>
            <a:srgbClr val="DF807A"/>
          </a:solidFill>
        </a:ln>
      </dgm:spPr>
      <dgm:t>
        <a:bodyPr/>
        <a:lstStyle/>
        <a:p>
          <a:r>
            <a:rPr lang="zh-TW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可讓使用者探索網域</a:t>
          </a:r>
          <a:endParaRPr 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0168CD-4466-49F1-9B96-7025BA05E249}" type="parTrans" cxnId="{6826849E-3C71-4929-A095-64BF86BC36D5}">
      <dgm:prSet/>
      <dgm:spPr/>
      <dgm:t>
        <a:bodyPr/>
        <a:lstStyle/>
        <a:p>
          <a:endParaRPr lang="en-US"/>
        </a:p>
      </dgm:t>
    </dgm:pt>
    <dgm:pt modelId="{07FB3C9A-C024-4C36-9478-9F2C436E3A29}" type="sibTrans" cxnId="{6826849E-3C71-4929-A095-64BF86BC36D5}">
      <dgm:prSet/>
      <dgm:spPr/>
      <dgm:t>
        <a:bodyPr/>
        <a:lstStyle/>
        <a:p>
          <a:endParaRPr lang="en-US"/>
        </a:p>
      </dgm:t>
    </dgm:pt>
    <dgm:pt modelId="{853DC5D4-E26C-4D60-8621-D995C94D84EC}">
      <dgm:prSet custT="1"/>
      <dgm:spPr>
        <a:ln w="57150">
          <a:solidFill>
            <a:srgbClr val="DF807A"/>
          </a:solidFill>
        </a:ln>
      </dgm:spPr>
      <dgm:t>
        <a:bodyPr/>
        <a:lstStyle/>
        <a:p>
          <a:r>
            <a:rPr lang="zh-TW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en-US" altLang="zh-TW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Generator function </a:t>
          </a:r>
          <a:r>
            <a:rPr lang="zh-TW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方便使用者新增攻擊鏈</a:t>
          </a:r>
          <a:endParaRPr 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A7AAAF-99F3-495A-9446-6E68B7336161}" type="parTrans" cxnId="{C678ED02-6BD5-45DB-8483-13690F670315}">
      <dgm:prSet/>
      <dgm:spPr/>
      <dgm:t>
        <a:bodyPr/>
        <a:lstStyle/>
        <a:p>
          <a:endParaRPr lang="en-US"/>
        </a:p>
      </dgm:t>
    </dgm:pt>
    <dgm:pt modelId="{D0E719C6-6477-4592-87FD-A3D27EBF99B5}" type="sibTrans" cxnId="{C678ED02-6BD5-45DB-8483-13690F670315}">
      <dgm:prSet/>
      <dgm:spPr/>
      <dgm:t>
        <a:bodyPr/>
        <a:lstStyle/>
        <a:p>
          <a:endParaRPr lang="en-US"/>
        </a:p>
      </dgm:t>
    </dgm:pt>
    <dgm:pt modelId="{BBF2A242-6A9D-421F-AB53-3F5834D4DF0C}">
      <dgm:prSet custT="1"/>
      <dgm:spPr>
        <a:ln w="57150">
          <a:solidFill>
            <a:srgbClr val="DF807A"/>
          </a:solidFill>
        </a:ln>
      </dgm:spPr>
      <dgm:t>
        <a:bodyPr/>
        <a:lstStyle/>
        <a:p>
          <a:r>
            <a:rPr lang="zh-TW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自動執行指令或給予提示的方式輔助滲透測試</a:t>
          </a:r>
          <a:endParaRPr 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5514E4-3CEA-4C60-BE5C-A7E570CAFEEB}" type="parTrans" cxnId="{B6BA07E8-7D8E-47D1-8BBB-BBE8349F8B6E}">
      <dgm:prSet/>
      <dgm:spPr/>
      <dgm:t>
        <a:bodyPr/>
        <a:lstStyle/>
        <a:p>
          <a:endParaRPr lang="en-US"/>
        </a:p>
      </dgm:t>
    </dgm:pt>
    <dgm:pt modelId="{544040F2-77F4-403D-A197-F0D43ADF6051}" type="sibTrans" cxnId="{B6BA07E8-7D8E-47D1-8BBB-BBE8349F8B6E}">
      <dgm:prSet/>
      <dgm:spPr/>
      <dgm:t>
        <a:bodyPr/>
        <a:lstStyle/>
        <a:p>
          <a:endParaRPr lang="en-US"/>
        </a:p>
      </dgm:t>
    </dgm:pt>
    <dgm:pt modelId="{954C697A-5380-4A7F-BD72-9D5B649F9522}">
      <dgm:prSet custT="1"/>
      <dgm:spPr>
        <a:ln w="57150">
          <a:solidFill>
            <a:srgbClr val="DF807A"/>
          </a:solidFill>
        </a:ln>
      </dgm:spPr>
      <dgm:t>
        <a:bodyPr/>
        <a:lstStyle/>
        <a:p>
          <a:r>
            <a:rPr lang="zh-TW" sz="2000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提供報告給使用者評估成果 </a:t>
          </a:r>
          <a:endParaRPr 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16D7AA-2848-4F62-B69C-839A6011E1DD}" type="parTrans" cxnId="{E63C6ECE-15EE-479B-8A23-E6E9BEA382A4}">
      <dgm:prSet/>
      <dgm:spPr/>
      <dgm:t>
        <a:bodyPr/>
        <a:lstStyle/>
        <a:p>
          <a:endParaRPr lang="en-US"/>
        </a:p>
      </dgm:t>
    </dgm:pt>
    <dgm:pt modelId="{0CBB5841-7E8D-4457-94A0-25258A5001D4}" type="sibTrans" cxnId="{E63C6ECE-15EE-479B-8A23-E6E9BEA382A4}">
      <dgm:prSet/>
      <dgm:spPr/>
      <dgm:t>
        <a:bodyPr/>
        <a:lstStyle/>
        <a:p>
          <a:endParaRPr lang="en-US"/>
        </a:p>
      </dgm:t>
    </dgm:pt>
    <dgm:pt modelId="{5C62B65D-2B5E-41E2-84DE-DAE81874F917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b="1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未來展望</a:t>
          </a:r>
          <a:endParaRPr lang="en-US" sz="2800" b="1" i="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7937AF9-D6A4-4E76-9426-28822C4E719F}" type="parTrans" cxnId="{56BDDA58-D05E-482E-A6D4-F67C655C1ADD}">
      <dgm:prSet/>
      <dgm:spPr/>
      <dgm:t>
        <a:bodyPr/>
        <a:lstStyle/>
        <a:p>
          <a:endParaRPr lang="en-US"/>
        </a:p>
      </dgm:t>
    </dgm:pt>
    <dgm:pt modelId="{3D1E4D39-C210-4983-AF94-4783A18F8D45}" type="sibTrans" cxnId="{56BDDA58-D05E-482E-A6D4-F67C655C1ADD}">
      <dgm:prSet/>
      <dgm:spPr/>
      <dgm:t>
        <a:bodyPr/>
        <a:lstStyle/>
        <a:p>
          <a:endParaRPr lang="en-US"/>
        </a:p>
      </dgm:t>
    </dgm:pt>
    <dgm:pt modelId="{450F768B-0A7D-4095-BCD7-60E15778BA85}">
      <dgm:prSet custT="1"/>
      <dgm:spPr>
        <a:ln w="57150"/>
      </dgm:spPr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成為開源專案，開放更多使用者貢獻攻擊鏈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2F4F90E-70D7-401F-9DD0-8A79CA92E641}" type="parTrans" cxnId="{B6F87707-8FAB-485B-85CE-84C8FD94B42A}">
      <dgm:prSet/>
      <dgm:spPr/>
      <dgm:t>
        <a:bodyPr/>
        <a:lstStyle/>
        <a:p>
          <a:endParaRPr lang="en-US"/>
        </a:p>
      </dgm:t>
    </dgm:pt>
    <dgm:pt modelId="{C2E552AE-C412-4194-B04A-AF0423B50C82}" type="sibTrans" cxnId="{B6F87707-8FAB-485B-85CE-84C8FD94B42A}">
      <dgm:prSet/>
      <dgm:spPr/>
      <dgm:t>
        <a:bodyPr/>
        <a:lstStyle/>
        <a:p>
          <a:endParaRPr lang="en-US"/>
        </a:p>
      </dgm:t>
    </dgm:pt>
    <dgm:pt modelId="{DFD6623C-232B-4028-9CDF-23CDDD8B07C1}">
      <dgm:prSet custT="1"/>
      <dgm:spPr>
        <a:ln w="57150"/>
      </dgm:spPr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幫助初入滲透測試技術的新手，能有更多參考資源。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7F30FDB-E1AC-49B6-A515-2B23D35869AB}" type="parTrans" cxnId="{580ABAAF-0A8A-4D8E-8DD6-1C7C50EBA492}">
      <dgm:prSet/>
      <dgm:spPr/>
      <dgm:t>
        <a:bodyPr/>
        <a:lstStyle/>
        <a:p>
          <a:endParaRPr lang="en-US"/>
        </a:p>
      </dgm:t>
    </dgm:pt>
    <dgm:pt modelId="{15748871-64F3-42C5-97B3-7D02F157108C}" type="sibTrans" cxnId="{580ABAAF-0A8A-4D8E-8DD6-1C7C50EBA492}">
      <dgm:prSet/>
      <dgm:spPr/>
      <dgm:t>
        <a:bodyPr/>
        <a:lstStyle/>
        <a:p>
          <a:endParaRPr lang="en-US"/>
        </a:p>
      </dgm:t>
    </dgm:pt>
    <dgm:pt modelId="{69787DD6-A11E-43FF-B810-7E361904840B}" type="pres">
      <dgm:prSet presAssocID="{061D3B6E-21C7-4CEA-B5AF-B076E5638EAE}" presName="linear" presStyleCnt="0">
        <dgm:presLayoutVars>
          <dgm:dir/>
          <dgm:animLvl val="lvl"/>
          <dgm:resizeHandles val="exact"/>
        </dgm:presLayoutVars>
      </dgm:prSet>
      <dgm:spPr/>
    </dgm:pt>
    <dgm:pt modelId="{B8331493-FAE6-4BE4-B33C-9F114EDC0509}" type="pres">
      <dgm:prSet presAssocID="{957BBED5-D60B-41D9-B303-2A3658D4395C}" presName="parentLin" presStyleCnt="0"/>
      <dgm:spPr/>
    </dgm:pt>
    <dgm:pt modelId="{10BADA8B-6EA1-4841-9B65-9D1C87B5CCF0}" type="pres">
      <dgm:prSet presAssocID="{957BBED5-D60B-41D9-B303-2A3658D4395C}" presName="parentLeftMargin" presStyleLbl="node1" presStyleIdx="0" presStyleCnt="2"/>
      <dgm:spPr/>
    </dgm:pt>
    <dgm:pt modelId="{59BF7E29-4313-4EBB-A4C4-A5BB0CDD0553}" type="pres">
      <dgm:prSet presAssocID="{957BBED5-D60B-41D9-B303-2A3658D439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970A13-6863-4305-9FDA-5C0CCD86EF06}" type="pres">
      <dgm:prSet presAssocID="{957BBED5-D60B-41D9-B303-2A3658D4395C}" presName="negativeSpace" presStyleCnt="0"/>
      <dgm:spPr/>
    </dgm:pt>
    <dgm:pt modelId="{55EF4C1E-0991-4419-A2AB-8DE35593E649}" type="pres">
      <dgm:prSet presAssocID="{957BBED5-D60B-41D9-B303-2A3658D4395C}" presName="childText" presStyleLbl="conFgAcc1" presStyleIdx="0" presStyleCnt="2">
        <dgm:presLayoutVars>
          <dgm:bulletEnabled val="1"/>
        </dgm:presLayoutVars>
      </dgm:prSet>
      <dgm:spPr/>
    </dgm:pt>
    <dgm:pt modelId="{EEED446F-90A9-4BCE-BA7E-B30ED1529534}" type="pres">
      <dgm:prSet presAssocID="{74219FC3-A287-4386-BC13-E9BEAD053EA5}" presName="spaceBetweenRectangles" presStyleCnt="0"/>
      <dgm:spPr/>
    </dgm:pt>
    <dgm:pt modelId="{BD9A8B0C-E086-47E6-AF52-63C5C2BC7EAF}" type="pres">
      <dgm:prSet presAssocID="{5C62B65D-2B5E-41E2-84DE-DAE81874F917}" presName="parentLin" presStyleCnt="0"/>
      <dgm:spPr/>
    </dgm:pt>
    <dgm:pt modelId="{C79CA353-2E3B-4B74-8BE3-39C886B51952}" type="pres">
      <dgm:prSet presAssocID="{5C62B65D-2B5E-41E2-84DE-DAE81874F917}" presName="parentLeftMargin" presStyleLbl="node1" presStyleIdx="0" presStyleCnt="2"/>
      <dgm:spPr/>
    </dgm:pt>
    <dgm:pt modelId="{2FC27308-97D2-4225-8B9A-A75AD5BD6387}" type="pres">
      <dgm:prSet presAssocID="{5C62B65D-2B5E-41E2-84DE-DAE81874F9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902FE83-FDF9-4D47-950C-19887399CAB4}" type="pres">
      <dgm:prSet presAssocID="{5C62B65D-2B5E-41E2-84DE-DAE81874F917}" presName="negativeSpace" presStyleCnt="0"/>
      <dgm:spPr/>
    </dgm:pt>
    <dgm:pt modelId="{C3C61CB1-376C-4453-AA64-2E21345060F7}" type="pres">
      <dgm:prSet presAssocID="{5C62B65D-2B5E-41E2-84DE-DAE81874F9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678ED02-6BD5-45DB-8483-13690F670315}" srcId="{957BBED5-D60B-41D9-B303-2A3658D4395C}" destId="{853DC5D4-E26C-4D60-8621-D995C94D84EC}" srcOrd="2" destOrd="0" parTransId="{F7A7AAAF-99F3-495A-9446-6E68B7336161}" sibTransId="{D0E719C6-6477-4592-87FD-A3D27EBF99B5}"/>
    <dgm:cxn modelId="{B6F87707-8FAB-485B-85CE-84C8FD94B42A}" srcId="{5C62B65D-2B5E-41E2-84DE-DAE81874F917}" destId="{450F768B-0A7D-4095-BCD7-60E15778BA85}" srcOrd="0" destOrd="0" parTransId="{02F4F90E-70D7-401F-9DD0-8A79CA92E641}" sibTransId="{C2E552AE-C412-4194-B04A-AF0423B50C82}"/>
    <dgm:cxn modelId="{74300909-29D6-4BC5-B2EB-359B64F7C03D}" type="presOf" srcId="{957BBED5-D60B-41D9-B303-2A3658D4395C}" destId="{59BF7E29-4313-4EBB-A4C4-A5BB0CDD0553}" srcOrd="1" destOrd="0" presId="urn:microsoft.com/office/officeart/2005/8/layout/list1"/>
    <dgm:cxn modelId="{7B4C4824-EEE8-484D-96A8-2DD10CB1B66F}" srcId="{061D3B6E-21C7-4CEA-B5AF-B076E5638EAE}" destId="{957BBED5-D60B-41D9-B303-2A3658D4395C}" srcOrd="0" destOrd="0" parTransId="{1D6A9810-5B4D-4DC2-A3DF-268E0E2B2E1D}" sibTransId="{74219FC3-A287-4386-BC13-E9BEAD053EA5}"/>
    <dgm:cxn modelId="{8CB96427-8A4C-4A91-9BA9-D8ACD1FE0EDE}" type="presOf" srcId="{450F768B-0A7D-4095-BCD7-60E15778BA85}" destId="{C3C61CB1-376C-4453-AA64-2E21345060F7}" srcOrd="0" destOrd="0" presId="urn:microsoft.com/office/officeart/2005/8/layout/list1"/>
    <dgm:cxn modelId="{523F603C-718F-4659-A68B-56010A5FE0FF}" type="presOf" srcId="{BBF2A242-6A9D-421F-AB53-3F5834D4DF0C}" destId="{55EF4C1E-0991-4419-A2AB-8DE35593E649}" srcOrd="0" destOrd="3" presId="urn:microsoft.com/office/officeart/2005/8/layout/list1"/>
    <dgm:cxn modelId="{12343578-BB82-4807-A0A0-3AB7EA497BF4}" type="presOf" srcId="{957BBED5-D60B-41D9-B303-2A3658D4395C}" destId="{10BADA8B-6EA1-4841-9B65-9D1C87B5CCF0}" srcOrd="0" destOrd="0" presId="urn:microsoft.com/office/officeart/2005/8/layout/list1"/>
    <dgm:cxn modelId="{56BDDA58-D05E-482E-A6D4-F67C655C1ADD}" srcId="{061D3B6E-21C7-4CEA-B5AF-B076E5638EAE}" destId="{5C62B65D-2B5E-41E2-84DE-DAE81874F917}" srcOrd="1" destOrd="0" parTransId="{67937AF9-D6A4-4E76-9426-28822C4E719F}" sibTransId="{3D1E4D39-C210-4983-AF94-4783A18F8D45}"/>
    <dgm:cxn modelId="{1CB31388-5524-4683-B735-635A6C99F335}" type="presOf" srcId="{8F0FB363-88A0-4252-BE3E-E8A06BA33A50}" destId="{55EF4C1E-0991-4419-A2AB-8DE35593E649}" srcOrd="0" destOrd="1" presId="urn:microsoft.com/office/officeart/2005/8/layout/list1"/>
    <dgm:cxn modelId="{54671A8B-9483-453F-83B4-0B173FAB1004}" type="presOf" srcId="{061D3B6E-21C7-4CEA-B5AF-B076E5638EAE}" destId="{69787DD6-A11E-43FF-B810-7E361904840B}" srcOrd="0" destOrd="0" presId="urn:microsoft.com/office/officeart/2005/8/layout/list1"/>
    <dgm:cxn modelId="{1F669E90-A6D7-4CEC-B9BB-08ABE07F1CF4}" type="presOf" srcId="{853DC5D4-E26C-4D60-8621-D995C94D84EC}" destId="{55EF4C1E-0991-4419-A2AB-8DE35593E649}" srcOrd="0" destOrd="2" presId="urn:microsoft.com/office/officeart/2005/8/layout/list1"/>
    <dgm:cxn modelId="{6A85179A-8B2B-4ABB-B422-AE361FDE0AD2}" type="presOf" srcId="{5C62B65D-2B5E-41E2-84DE-DAE81874F917}" destId="{2FC27308-97D2-4225-8B9A-A75AD5BD6387}" srcOrd="1" destOrd="0" presId="urn:microsoft.com/office/officeart/2005/8/layout/list1"/>
    <dgm:cxn modelId="{6826849E-3C71-4929-A095-64BF86BC36D5}" srcId="{957BBED5-D60B-41D9-B303-2A3658D4395C}" destId="{8F0FB363-88A0-4252-BE3E-E8A06BA33A50}" srcOrd="1" destOrd="0" parTransId="{AC0168CD-4466-49F1-9B96-7025BA05E249}" sibTransId="{07FB3C9A-C024-4C36-9478-9F2C436E3A29}"/>
    <dgm:cxn modelId="{13F275A1-55C7-44E4-9FC7-F2232E945EF6}" type="presOf" srcId="{5C62B65D-2B5E-41E2-84DE-DAE81874F917}" destId="{C79CA353-2E3B-4B74-8BE3-39C886B51952}" srcOrd="0" destOrd="0" presId="urn:microsoft.com/office/officeart/2005/8/layout/list1"/>
    <dgm:cxn modelId="{580ABAAF-0A8A-4D8E-8DD6-1C7C50EBA492}" srcId="{5C62B65D-2B5E-41E2-84DE-DAE81874F917}" destId="{DFD6623C-232B-4028-9CDF-23CDDD8B07C1}" srcOrd="1" destOrd="0" parTransId="{67F30FDB-E1AC-49B6-A515-2B23D35869AB}" sibTransId="{15748871-64F3-42C5-97B3-7D02F157108C}"/>
    <dgm:cxn modelId="{E63C6ECE-15EE-479B-8A23-E6E9BEA382A4}" srcId="{957BBED5-D60B-41D9-B303-2A3658D4395C}" destId="{954C697A-5380-4A7F-BD72-9D5B649F9522}" srcOrd="4" destOrd="0" parTransId="{CC16D7AA-2848-4F62-B69C-839A6011E1DD}" sibTransId="{0CBB5841-7E8D-4457-94A0-25258A5001D4}"/>
    <dgm:cxn modelId="{B01708DB-4B73-441F-A36E-3C8369CAC3F3}" type="presOf" srcId="{79241A90-4667-4D28-840A-8C5666546DC7}" destId="{55EF4C1E-0991-4419-A2AB-8DE35593E649}" srcOrd="0" destOrd="0" presId="urn:microsoft.com/office/officeart/2005/8/layout/list1"/>
    <dgm:cxn modelId="{B6BA07E8-7D8E-47D1-8BBB-BBE8349F8B6E}" srcId="{957BBED5-D60B-41D9-B303-2A3658D4395C}" destId="{BBF2A242-6A9D-421F-AB53-3F5834D4DF0C}" srcOrd="3" destOrd="0" parTransId="{D45514E4-3CEA-4C60-BE5C-A7E570CAFEEB}" sibTransId="{544040F2-77F4-403D-A197-F0D43ADF6051}"/>
    <dgm:cxn modelId="{EB514FEC-E2D5-4C9C-8B94-1CA6915FC27B}" type="presOf" srcId="{954C697A-5380-4A7F-BD72-9D5B649F9522}" destId="{55EF4C1E-0991-4419-A2AB-8DE35593E649}" srcOrd="0" destOrd="4" presId="urn:microsoft.com/office/officeart/2005/8/layout/list1"/>
    <dgm:cxn modelId="{A5945CF5-EDEC-48BC-8293-9048A2A6E78B}" type="presOf" srcId="{DFD6623C-232B-4028-9CDF-23CDDD8B07C1}" destId="{C3C61CB1-376C-4453-AA64-2E21345060F7}" srcOrd="0" destOrd="1" presId="urn:microsoft.com/office/officeart/2005/8/layout/list1"/>
    <dgm:cxn modelId="{C420A4FC-12BF-476E-ABBB-A8E4DF7CDB37}" srcId="{957BBED5-D60B-41D9-B303-2A3658D4395C}" destId="{79241A90-4667-4D28-840A-8C5666546DC7}" srcOrd="0" destOrd="0" parTransId="{560E1652-C020-4439-8040-A3D71160A0BF}" sibTransId="{0C06F522-1C6D-4F6E-9CB3-AC5DE942D64B}"/>
    <dgm:cxn modelId="{F4B4C35C-0D94-46A3-BE0C-A9955F67B73F}" type="presParOf" srcId="{69787DD6-A11E-43FF-B810-7E361904840B}" destId="{B8331493-FAE6-4BE4-B33C-9F114EDC0509}" srcOrd="0" destOrd="0" presId="urn:microsoft.com/office/officeart/2005/8/layout/list1"/>
    <dgm:cxn modelId="{51A059D4-9F78-45C0-889E-7B57F9AD6A33}" type="presParOf" srcId="{B8331493-FAE6-4BE4-B33C-9F114EDC0509}" destId="{10BADA8B-6EA1-4841-9B65-9D1C87B5CCF0}" srcOrd="0" destOrd="0" presId="urn:microsoft.com/office/officeart/2005/8/layout/list1"/>
    <dgm:cxn modelId="{BD82D344-3651-43E0-8724-B0CC30A3C1E0}" type="presParOf" srcId="{B8331493-FAE6-4BE4-B33C-9F114EDC0509}" destId="{59BF7E29-4313-4EBB-A4C4-A5BB0CDD0553}" srcOrd="1" destOrd="0" presId="urn:microsoft.com/office/officeart/2005/8/layout/list1"/>
    <dgm:cxn modelId="{C9C064A9-6FA2-46F3-BA08-AE0286274BAE}" type="presParOf" srcId="{69787DD6-A11E-43FF-B810-7E361904840B}" destId="{F7970A13-6863-4305-9FDA-5C0CCD86EF06}" srcOrd="1" destOrd="0" presId="urn:microsoft.com/office/officeart/2005/8/layout/list1"/>
    <dgm:cxn modelId="{31570E08-DC8A-415F-B3C2-B6BD352D4313}" type="presParOf" srcId="{69787DD6-A11E-43FF-B810-7E361904840B}" destId="{55EF4C1E-0991-4419-A2AB-8DE35593E649}" srcOrd="2" destOrd="0" presId="urn:microsoft.com/office/officeart/2005/8/layout/list1"/>
    <dgm:cxn modelId="{BB1FE470-6B58-465E-8FCE-44A87C038F05}" type="presParOf" srcId="{69787DD6-A11E-43FF-B810-7E361904840B}" destId="{EEED446F-90A9-4BCE-BA7E-B30ED1529534}" srcOrd="3" destOrd="0" presId="urn:microsoft.com/office/officeart/2005/8/layout/list1"/>
    <dgm:cxn modelId="{E984DE60-02A3-458B-B6B2-E217EB2FD856}" type="presParOf" srcId="{69787DD6-A11E-43FF-B810-7E361904840B}" destId="{BD9A8B0C-E086-47E6-AF52-63C5C2BC7EAF}" srcOrd="4" destOrd="0" presId="urn:microsoft.com/office/officeart/2005/8/layout/list1"/>
    <dgm:cxn modelId="{3104FAE0-FD50-475C-BEA6-89128DC0F99B}" type="presParOf" srcId="{BD9A8B0C-E086-47E6-AF52-63C5C2BC7EAF}" destId="{C79CA353-2E3B-4B74-8BE3-39C886B51952}" srcOrd="0" destOrd="0" presId="urn:microsoft.com/office/officeart/2005/8/layout/list1"/>
    <dgm:cxn modelId="{25E15B15-04C6-454A-B5AA-8A992EFF258C}" type="presParOf" srcId="{BD9A8B0C-E086-47E6-AF52-63C5C2BC7EAF}" destId="{2FC27308-97D2-4225-8B9A-A75AD5BD6387}" srcOrd="1" destOrd="0" presId="urn:microsoft.com/office/officeart/2005/8/layout/list1"/>
    <dgm:cxn modelId="{E682230E-CD14-4272-AFDF-DAAF5DC7CD4A}" type="presParOf" srcId="{69787DD6-A11E-43FF-B810-7E361904840B}" destId="{4902FE83-FDF9-4D47-950C-19887399CAB4}" srcOrd="5" destOrd="0" presId="urn:microsoft.com/office/officeart/2005/8/layout/list1"/>
    <dgm:cxn modelId="{AEDFF84E-0E79-4916-9AF5-A6F0CB2017D7}" type="presParOf" srcId="{69787DD6-A11E-43FF-B810-7E361904840B}" destId="{C3C61CB1-376C-4453-AA64-2E21345060F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F4C1E-0991-4419-A2AB-8DE35593E649}">
      <dsp:nvSpPr>
        <dsp:cNvPr id="0" name=""/>
        <dsp:cNvSpPr/>
      </dsp:nvSpPr>
      <dsp:spPr>
        <a:xfrm>
          <a:off x="0" y="279683"/>
          <a:ext cx="9905998" cy="277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DF807A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74904" rIns="76881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工具可</a:t>
          </a:r>
          <a:r>
            <a:rPr lang="zh-TW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串聯 </a:t>
          </a:r>
          <a:r>
            <a:rPr lang="en-US" altLang="zh-TW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K</a:t>
          </a:r>
          <a:r>
            <a:rPr lang="en-US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ali </a:t>
          </a:r>
          <a:r>
            <a:rPr lang="en-US" altLang="zh-TW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</a:t>
          </a:r>
          <a:r>
            <a:rPr lang="en-US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inux</a:t>
          </a:r>
          <a:r>
            <a:rPr lang="zh-TW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內建工具</a:t>
          </a:r>
          <a:endParaRPr 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可讓使用者探索網域</a:t>
          </a:r>
          <a:endParaRPr 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en-US" altLang="zh-TW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Generator function </a:t>
          </a:r>
          <a:r>
            <a:rPr lang="zh-TW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方便使用者新增攻擊鏈</a:t>
          </a:r>
          <a:endParaRPr 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自動執行指令或給予提示的方式輔助滲透測試</a:t>
          </a:r>
          <a:endParaRPr 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提供報告給使用者評估成果 </a:t>
          </a:r>
          <a:endParaRPr 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279683"/>
        <a:ext cx="9905998" cy="2778300"/>
      </dsp:txXfrm>
    </dsp:sp>
    <dsp:sp modelId="{59BF7E29-4313-4EBB-A4C4-A5BB0CDD0553}">
      <dsp:nvSpPr>
        <dsp:cNvPr id="0" name=""/>
        <dsp:cNvSpPr/>
      </dsp:nvSpPr>
      <dsp:spPr>
        <a:xfrm>
          <a:off x="495299" y="14003"/>
          <a:ext cx="6934198" cy="531360"/>
        </a:xfrm>
        <a:prstGeom prst="roundRect">
          <a:avLst/>
        </a:prstGeom>
        <a:solidFill>
          <a:srgbClr val="DF807A"/>
        </a:solidFill>
        <a:ln>
          <a:solidFill>
            <a:srgbClr val="DF807A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開發成果 </a:t>
          </a:r>
          <a:endParaRPr lang="en-US" sz="2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1238" y="39942"/>
        <a:ext cx="6882320" cy="479482"/>
      </dsp:txXfrm>
    </dsp:sp>
    <dsp:sp modelId="{C3C61CB1-376C-4453-AA64-2E21345060F7}">
      <dsp:nvSpPr>
        <dsp:cNvPr id="0" name=""/>
        <dsp:cNvSpPr/>
      </dsp:nvSpPr>
      <dsp:spPr>
        <a:xfrm>
          <a:off x="0" y="3420864"/>
          <a:ext cx="9905998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74904" rIns="76881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成為開源專案，開放更多使用者貢獻攻擊鏈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幫助初入滲透測試技術的新手，能有更多參考資源。</a:t>
          </a:r>
          <a:endParaRPr lang="en-US" sz="20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0" y="3420864"/>
        <a:ext cx="9905998" cy="1389150"/>
      </dsp:txXfrm>
    </dsp:sp>
    <dsp:sp modelId="{2FC27308-97D2-4225-8B9A-A75AD5BD6387}">
      <dsp:nvSpPr>
        <dsp:cNvPr id="0" name=""/>
        <dsp:cNvSpPr/>
      </dsp:nvSpPr>
      <dsp:spPr>
        <a:xfrm>
          <a:off x="495299" y="3155183"/>
          <a:ext cx="6934198" cy="531360"/>
        </a:xfrm>
        <a:prstGeom prst="roundRect">
          <a:avLst/>
        </a:prstGeom>
        <a:gradFill rotWithShape="0">
          <a:gsLst>
            <a:gs pos="0">
              <a:schemeClr val="accent5">
                <a:hueOff val="12161639"/>
                <a:satOff val="-34374"/>
                <a:lumOff val="-2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161639"/>
                <a:satOff val="-34374"/>
                <a:lumOff val="-2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161639"/>
                <a:satOff val="-34374"/>
                <a:lumOff val="-2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b="1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未來展望</a:t>
          </a:r>
          <a:endParaRPr lang="en-US" sz="2800" b="1" i="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21238" y="3181122"/>
        <a:ext cx="688232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FF7EF-5A72-472A-903E-1A7EB87B58C0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D1C17-F32E-42EB-9F4C-2424745EA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什麼是滲透測試呢</a:t>
            </a:r>
            <a:r>
              <a:rPr lang="en-US" altLang="zh-TW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滲透測試可以簡單理解成資安軍事演習，</a:t>
            </a:r>
            <a:r>
              <a:rPr lang="zh-TW" altLang="en-US" sz="1200" b="0" i="0" u="none" strike="noStrike" dirty="0">
                <a:solidFill>
                  <a:srgbClr val="ADADAD"/>
                </a:solidFill>
                <a:effectLst/>
                <a:latin typeface="Arial" panose="020B0604020202020204" pitchFamily="34" charset="0"/>
              </a:rPr>
              <a:t>以駭客思維嘗試攻破受害者系統，嘗試不同弱點組合，然後評估系統結構與安全性，最後針對漏洞進行回報與修補。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9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如果可以有個工具，儲存滲透測試步驟，且可以自動執行部分步驟，就可以大幅解決這個問題。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0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市面上沒有已知類似的滲透測試輔助工具，但我們還是有參考一些標準、概念和工具，如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Cyber-attack chain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可將網路攻擊和防禦分解成易於解釋的階段和模式。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endParaRPr lang="en-US" altLang="zh-TW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MITRE ATT&amp;CK® 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是一個基於真實情境的敵方戰術和技術知識庫，在政府以及網絡安全產品和開源社區中，常被用來當作開發特定威脅模型和方法的基礎。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endParaRPr lang="en-US" altLang="zh-TW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A2P2V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是一款開源工具，它能讓使用者根據特定的攻擊者目標確定一組排序的攻擊序列，該工具的目的是簡化流程，以便非安全專家可以透過它得到一份清楚的攻擊報告。另外，根據事先輸入的網路設備拓譜圖和設備的資訊  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(e.g. IP, protocol)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A2P2V 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會算出最適合的攻擊路徑。</a:t>
            </a:r>
            <a:endParaRPr lang="zh-TW" altLang="en-US" b="0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儲存了入侵方式使用的服務或協定等關鍵字，可依據關鍵字在不同的場域中優先推薦不同的 </a:t>
            </a:r>
            <a:r>
              <a:rPr lang="en-US" altLang="zh-TW" dirty="0"/>
              <a:t>attack chain </a:t>
            </a:r>
            <a:r>
              <a:rPr lang="zh-TW" altLang="en-US" dirty="0"/>
              <a:t>執行。 </a:t>
            </a:r>
            <a:endParaRPr lang="en-US" altLang="zh-TW" dirty="0"/>
          </a:p>
          <a:p>
            <a:r>
              <a:rPr lang="zh-TW" altLang="en-US" dirty="0"/>
              <a:t>另外也參照物聯網評估指引劃分了 </a:t>
            </a:r>
            <a:r>
              <a:rPr lang="en-US" altLang="zh-TW" dirty="0"/>
              <a:t>PT(Penetration Testing) </a:t>
            </a:r>
            <a:r>
              <a:rPr lang="zh-TW" altLang="en-US" dirty="0"/>
              <a:t>種類，作為工具執行完畢後產出的 </a:t>
            </a:r>
            <a:r>
              <a:rPr lang="en-US" altLang="zh-TW" dirty="0"/>
              <a:t>report </a:t>
            </a:r>
            <a:r>
              <a:rPr lang="zh-TW" altLang="en-US" dirty="0"/>
              <a:t>中的場域評估指標。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6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F5AB-A985-4687-9D5A-9661A6B2045F}" type="datetime1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8C069DA-4B5C-4EB8-8F10-47C49ED9F6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537E-06F4-4B6E-AA1A-F54B89318C9A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7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CD7B-7763-4927-9903-84DF7519F9C1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CDB0-EA5C-4203-B4A6-5D6D4B767B1F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559D-26FF-44D4-B3BB-D06AD5589CA3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B58D-0305-47F2-BDDB-04CFF7199CE4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9D35-045F-4E4D-A643-C6DCD688767D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B213-F1C9-429A-9A07-34D1D01E3929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92CF-6CFF-40B1-AECB-8F9D020340BA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F5E-AFA6-4EFB-99DC-82A0D51ED018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D561-F2C6-4363-9807-0C679DC75D19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8906-554A-4709-84BF-BFAEF79A194F}" type="datetime1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rgbClr val="00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rot="2220000">
            <a:off x="732768" y="-750453"/>
            <a:ext cx="297950" cy="4232953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220000">
            <a:off x="986445" y="-733888"/>
            <a:ext cx="297950" cy="5076000"/>
          </a:xfrm>
          <a:prstGeom prst="rect">
            <a:avLst/>
          </a:prstGeom>
          <a:solidFill>
            <a:srgbClr val="F4A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220000">
            <a:off x="11161282" y="3367823"/>
            <a:ext cx="297950" cy="4232953"/>
          </a:xfrm>
          <a:prstGeom prst="rect">
            <a:avLst/>
          </a:prstGeom>
          <a:solidFill>
            <a:srgbClr val="356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220000">
            <a:off x="10853441" y="2590679"/>
            <a:ext cx="297950" cy="4896000"/>
          </a:xfrm>
          <a:prstGeom prst="rect">
            <a:avLst/>
          </a:prstGeom>
          <a:solidFill>
            <a:srgbClr val="DF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26170" y="2364304"/>
            <a:ext cx="873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spc="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輔助滲透測試半自動化工具</a:t>
            </a:r>
            <a:endParaRPr lang="zh-CN" altLang="en-US" sz="5400" b="1" spc="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7342" y="904358"/>
            <a:ext cx="385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111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學年度大學部專題競賽</a:t>
            </a:r>
            <a:endParaRPr lang="zh-CN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5928" y="3836980"/>
            <a:ext cx="3320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歐家秀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108062338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　祈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108000232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梁家燕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108062337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莊晴雯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108062281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林姸廷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108060017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219EF6-846D-8E55-B35F-BDAA7316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16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A53BE337-D7A1-4F7A-ADBC-E9D7B2E51B03}"/>
              </a:ext>
            </a:extLst>
          </p:cNvPr>
          <p:cNvSpPr/>
          <p:nvPr/>
        </p:nvSpPr>
        <p:spPr>
          <a:xfrm>
            <a:off x="563880" y="1409521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155448" y="397470"/>
            <a:ext cx="43555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設計與架構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8444D904-3749-4DD5-9DE7-C2237E4160C9}"/>
              </a:ext>
            </a:extLst>
          </p:cNvPr>
          <p:cNvSpPr/>
          <p:nvPr/>
        </p:nvSpPr>
        <p:spPr>
          <a:xfrm>
            <a:off x="3256202" y="3021327"/>
            <a:ext cx="1620598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EB86657-F899-4B1B-BA46-64696F9C1FE1}"/>
              </a:ext>
            </a:extLst>
          </p:cNvPr>
          <p:cNvSpPr/>
          <p:nvPr/>
        </p:nvSpPr>
        <p:spPr>
          <a:xfrm>
            <a:off x="3256202" y="4514207"/>
            <a:ext cx="1620598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67A8BF6-AA14-48DC-B1BD-F569C2DCE107}"/>
              </a:ext>
            </a:extLst>
          </p:cNvPr>
          <p:cNvSpPr/>
          <p:nvPr/>
        </p:nvSpPr>
        <p:spPr>
          <a:xfrm>
            <a:off x="5398373" y="3021327"/>
            <a:ext cx="1113177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1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378AB7A-1A02-4A00-9031-06602248208D}"/>
              </a:ext>
            </a:extLst>
          </p:cNvPr>
          <p:cNvSpPr/>
          <p:nvPr/>
        </p:nvSpPr>
        <p:spPr>
          <a:xfrm>
            <a:off x="5398373" y="4497374"/>
            <a:ext cx="111317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1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FC56161-A124-4B89-8ACB-E00D8E7F8B53}"/>
              </a:ext>
            </a:extLst>
          </p:cNvPr>
          <p:cNvSpPr/>
          <p:nvPr/>
        </p:nvSpPr>
        <p:spPr>
          <a:xfrm>
            <a:off x="7546485" y="3054349"/>
            <a:ext cx="1113177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Block…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A8C36EB-E812-4213-95C4-EF31236A3DA7}"/>
              </a:ext>
            </a:extLst>
          </p:cNvPr>
          <p:cNvSpPr/>
          <p:nvPr/>
        </p:nvSpPr>
        <p:spPr>
          <a:xfrm>
            <a:off x="7546485" y="4530396"/>
            <a:ext cx="111317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Class…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34761AF1-A16A-4A72-BBCA-EDC0A2569268}"/>
              </a:ext>
            </a:extLst>
          </p:cNvPr>
          <p:cNvSpPr/>
          <p:nvPr/>
        </p:nvSpPr>
        <p:spPr>
          <a:xfrm>
            <a:off x="6681105" y="3461157"/>
            <a:ext cx="667984" cy="260382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818F4823-088C-4BED-B45D-B8ABE0B5B60C}"/>
              </a:ext>
            </a:extLst>
          </p:cNvPr>
          <p:cNvSpPr/>
          <p:nvPr/>
        </p:nvSpPr>
        <p:spPr>
          <a:xfrm>
            <a:off x="9714773" y="3038160"/>
            <a:ext cx="1113177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F0498B28-D5FF-4206-A60B-91CD89376189}"/>
              </a:ext>
            </a:extLst>
          </p:cNvPr>
          <p:cNvSpPr/>
          <p:nvPr/>
        </p:nvSpPr>
        <p:spPr>
          <a:xfrm>
            <a:off x="9714773" y="4514207"/>
            <a:ext cx="111317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2E370320-961F-4F0B-B855-3FBB55A5FACD}"/>
              </a:ext>
            </a:extLst>
          </p:cNvPr>
          <p:cNvSpPr/>
          <p:nvPr/>
        </p:nvSpPr>
        <p:spPr>
          <a:xfrm>
            <a:off x="8847243" y="3461157"/>
            <a:ext cx="667984" cy="260382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D5A4BB89-413D-450C-81E2-29B969408FED}"/>
              </a:ext>
            </a:extLst>
          </p:cNvPr>
          <p:cNvSpPr/>
          <p:nvPr/>
        </p:nvSpPr>
        <p:spPr>
          <a:xfrm>
            <a:off x="6681105" y="4893717"/>
            <a:ext cx="667984" cy="260382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0E525DFD-9B55-4FAE-B283-B227D4CF5997}"/>
              </a:ext>
            </a:extLst>
          </p:cNvPr>
          <p:cNvSpPr/>
          <p:nvPr/>
        </p:nvSpPr>
        <p:spPr>
          <a:xfrm>
            <a:off x="8847243" y="4893717"/>
            <a:ext cx="667984" cy="260382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F6D1C59-66AD-4605-AB0D-4F376C7C13FF}"/>
              </a:ext>
            </a:extLst>
          </p:cNvPr>
          <p:cNvSpPr/>
          <p:nvPr/>
        </p:nvSpPr>
        <p:spPr>
          <a:xfrm>
            <a:off x="1093113" y="3803709"/>
            <a:ext cx="1620598" cy="1044000"/>
          </a:xfrm>
          <a:prstGeom prst="roundRect">
            <a:avLst/>
          </a:prstGeom>
          <a:solidFill>
            <a:srgbClr val="659ABA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attack chain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02ABCFE0-C4F6-44A0-A5A3-85B680465B96}"/>
              </a:ext>
            </a:extLst>
          </p:cNvPr>
          <p:cNvCxnSpPr>
            <a:cxnSpLocks/>
          </p:cNvCxnSpPr>
          <p:nvPr/>
        </p:nvCxnSpPr>
        <p:spPr>
          <a:xfrm>
            <a:off x="2713711" y="4325709"/>
            <a:ext cx="542491" cy="710498"/>
          </a:xfrm>
          <a:prstGeom prst="bentConnector3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95734B73-8D59-4AD4-8216-044EBC4A2E87}"/>
              </a:ext>
            </a:extLst>
          </p:cNvPr>
          <p:cNvCxnSpPr>
            <a:cxnSpLocks/>
          </p:cNvCxnSpPr>
          <p:nvPr/>
        </p:nvCxnSpPr>
        <p:spPr>
          <a:xfrm flipV="1">
            <a:off x="2713711" y="3543327"/>
            <a:ext cx="542491" cy="782382"/>
          </a:xfrm>
          <a:prstGeom prst="bentConnector3">
            <a:avLst>
              <a:gd name="adj1" fmla="val 50000"/>
            </a:avLst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4887F92A-D789-44E4-AE60-93089A726210}"/>
              </a:ext>
            </a:extLst>
          </p:cNvPr>
          <p:cNvSpPr/>
          <p:nvPr/>
        </p:nvSpPr>
        <p:spPr>
          <a:xfrm rot="19077310">
            <a:off x="1282651" y="3615855"/>
            <a:ext cx="430564" cy="19574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: 剪去同側角落 39">
            <a:extLst>
              <a:ext uri="{FF2B5EF4-FFF2-40B4-BE49-F238E27FC236}">
                <a16:creationId xmlns:a16="http://schemas.microsoft.com/office/drawing/2014/main" id="{A5E42105-3B78-44D3-9430-C333EAF01D63}"/>
              </a:ext>
            </a:extLst>
          </p:cNvPr>
          <p:cNvSpPr/>
          <p:nvPr/>
        </p:nvSpPr>
        <p:spPr>
          <a:xfrm rot="13535352">
            <a:off x="1512539" y="2820287"/>
            <a:ext cx="699277" cy="906500"/>
          </a:xfrm>
          <a:prstGeom prst="snip2SameRect">
            <a:avLst>
              <a:gd name="adj1" fmla="val 24015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65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387F4C5-B780-4456-9FC5-4DB48EE8ECDA}"/>
              </a:ext>
            </a:extLst>
          </p:cNvPr>
          <p:cNvSpPr/>
          <p:nvPr/>
        </p:nvSpPr>
        <p:spPr>
          <a:xfrm rot="13535352">
            <a:off x="1574475" y="3436753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659A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6796495-8452-43EE-B203-E001C4354E25}"/>
              </a:ext>
            </a:extLst>
          </p:cNvPr>
          <p:cNvSpPr/>
          <p:nvPr/>
        </p:nvSpPr>
        <p:spPr>
          <a:xfrm rot="19077310">
            <a:off x="1608361" y="3614954"/>
            <a:ext cx="430564" cy="195742"/>
          </a:xfrm>
          <a:prstGeom prst="ellipse">
            <a:avLst/>
          </a:prstGeom>
          <a:noFill/>
          <a:ln w="5715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: 剪去同側角落 42">
            <a:extLst>
              <a:ext uri="{FF2B5EF4-FFF2-40B4-BE49-F238E27FC236}">
                <a16:creationId xmlns:a16="http://schemas.microsoft.com/office/drawing/2014/main" id="{44AAD499-CA82-44B6-A1C7-9E68A600B34B}"/>
              </a:ext>
            </a:extLst>
          </p:cNvPr>
          <p:cNvSpPr/>
          <p:nvPr/>
        </p:nvSpPr>
        <p:spPr>
          <a:xfrm rot="13535352">
            <a:off x="1796973" y="2825882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DE8E7"/>
          </a:solidFill>
          <a:ln w="5715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5F16680-9058-4B39-8CEA-250D17635D90}"/>
              </a:ext>
            </a:extLst>
          </p:cNvPr>
          <p:cNvSpPr/>
          <p:nvPr/>
        </p:nvSpPr>
        <p:spPr>
          <a:xfrm rot="13535352">
            <a:off x="1915900" y="3467231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DF807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F2F59D8B-3E64-4271-9118-C202264C5D35}"/>
              </a:ext>
            </a:extLst>
          </p:cNvPr>
          <p:cNvSpPr/>
          <p:nvPr/>
        </p:nvSpPr>
        <p:spPr>
          <a:xfrm rot="19077310">
            <a:off x="1977133" y="3661148"/>
            <a:ext cx="430564" cy="195742"/>
          </a:xfrm>
          <a:prstGeom prst="ellipse">
            <a:avLst/>
          </a:prstGeom>
          <a:noFill/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: 剪去同側角落 45">
            <a:extLst>
              <a:ext uri="{FF2B5EF4-FFF2-40B4-BE49-F238E27FC236}">
                <a16:creationId xmlns:a16="http://schemas.microsoft.com/office/drawing/2014/main" id="{605EB652-80E4-496A-BB8A-CEC964471868}"/>
              </a:ext>
            </a:extLst>
          </p:cNvPr>
          <p:cNvSpPr/>
          <p:nvPr/>
        </p:nvSpPr>
        <p:spPr>
          <a:xfrm rot="13535352">
            <a:off x="2165746" y="2872077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0F0950C5-ACFA-48F9-AC49-BE7783B71EB0}"/>
              </a:ext>
            </a:extLst>
          </p:cNvPr>
          <p:cNvSpPr/>
          <p:nvPr/>
        </p:nvSpPr>
        <p:spPr>
          <a:xfrm rot="13535352">
            <a:off x="2284673" y="3513426"/>
            <a:ext cx="137160" cy="139700"/>
          </a:xfrm>
          <a:prstGeom prst="ellipse">
            <a:avLst/>
          </a:prstGeom>
          <a:solidFill>
            <a:srgbClr val="577C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03D650A-952B-40E8-98F1-2D2210D4E5A1}"/>
              </a:ext>
            </a:extLst>
          </p:cNvPr>
          <p:cNvSpPr txBox="1"/>
          <p:nvPr/>
        </p:nvSpPr>
        <p:spPr>
          <a:xfrm rot="18690070">
            <a:off x="2228385" y="3027278"/>
            <a:ext cx="75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9" name="語音泡泡: 圓角矩形 48">
            <a:extLst>
              <a:ext uri="{FF2B5EF4-FFF2-40B4-BE49-F238E27FC236}">
                <a16:creationId xmlns:a16="http://schemas.microsoft.com/office/drawing/2014/main" id="{5423EE95-2EBA-4BE1-89B7-954A0FA83080}"/>
              </a:ext>
            </a:extLst>
          </p:cNvPr>
          <p:cNvSpPr/>
          <p:nvPr/>
        </p:nvSpPr>
        <p:spPr>
          <a:xfrm>
            <a:off x="5211729" y="1611451"/>
            <a:ext cx="5286182" cy="1044000"/>
          </a:xfrm>
          <a:prstGeom prst="wedgeRoundRectCallout">
            <a:avLst>
              <a:gd name="adj1" fmla="val -59542"/>
              <a:gd name="adj2" fmla="val 5721"/>
              <a:gd name="adj3" fmla="val 16667"/>
            </a:avLst>
          </a:prstGeom>
          <a:solidFill>
            <a:srgbClr val="838F8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儲存入侵方式使用的服務或協定等關鍵字，可依據關鍵字在不同的場域中優先推薦不的 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attack chain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執行。</a:t>
            </a:r>
          </a:p>
        </p:txBody>
      </p:sp>
      <p:sp>
        <p:nvSpPr>
          <p:cNvPr id="51" name="矩形: 剪去同側角落 50">
            <a:extLst>
              <a:ext uri="{FF2B5EF4-FFF2-40B4-BE49-F238E27FC236}">
                <a16:creationId xmlns:a16="http://schemas.microsoft.com/office/drawing/2014/main" id="{8022282C-7577-46AB-8E0C-56A7A7897D91}"/>
              </a:ext>
            </a:extLst>
          </p:cNvPr>
          <p:cNvSpPr/>
          <p:nvPr/>
        </p:nvSpPr>
        <p:spPr>
          <a:xfrm rot="13535352">
            <a:off x="2164519" y="2870483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3BD8B0E-34A6-4ED0-847C-1217EC22331D}"/>
              </a:ext>
            </a:extLst>
          </p:cNvPr>
          <p:cNvSpPr txBox="1"/>
          <p:nvPr/>
        </p:nvSpPr>
        <p:spPr>
          <a:xfrm rot="18690070">
            <a:off x="2227158" y="3025684"/>
            <a:ext cx="75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4" name="矩形: 剪去同側角落 53">
            <a:extLst>
              <a:ext uri="{FF2B5EF4-FFF2-40B4-BE49-F238E27FC236}">
                <a16:creationId xmlns:a16="http://schemas.microsoft.com/office/drawing/2014/main" id="{53C2153A-A233-4A7C-9E9B-D0014D496F0E}"/>
              </a:ext>
            </a:extLst>
          </p:cNvPr>
          <p:cNvSpPr/>
          <p:nvPr/>
        </p:nvSpPr>
        <p:spPr>
          <a:xfrm rot="16200000">
            <a:off x="3622012" y="1437276"/>
            <a:ext cx="756015" cy="1292179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A1D2436-F88B-415B-B80E-F1852ED56530}"/>
              </a:ext>
            </a:extLst>
          </p:cNvPr>
          <p:cNvSpPr txBox="1"/>
          <p:nvPr/>
        </p:nvSpPr>
        <p:spPr>
          <a:xfrm>
            <a:off x="3718337" y="1821755"/>
            <a:ext cx="110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B3D0EF56-3922-493B-9B46-A57DEB74F096}"/>
              </a:ext>
            </a:extLst>
          </p:cNvPr>
          <p:cNvSpPr/>
          <p:nvPr/>
        </p:nvSpPr>
        <p:spPr>
          <a:xfrm rot="13535352">
            <a:off x="2249679" y="3542798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F5B24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24F6DF6-08A8-4455-84D2-50D680A37930}"/>
              </a:ext>
            </a:extLst>
          </p:cNvPr>
          <p:cNvSpPr/>
          <p:nvPr/>
        </p:nvSpPr>
        <p:spPr>
          <a:xfrm rot="13535352">
            <a:off x="3499358" y="2018797"/>
            <a:ext cx="137160" cy="139700"/>
          </a:xfrm>
          <a:prstGeom prst="ellipse">
            <a:avLst/>
          </a:prstGeom>
          <a:solidFill>
            <a:srgbClr val="FEF8E8"/>
          </a:solidFill>
          <a:ln w="57150">
            <a:solidFill>
              <a:srgbClr val="F5B24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1BACBF-5D63-D9AD-3F18-16C518E4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1" grpId="0" animBg="1"/>
      <p:bldP spid="52" grpId="0"/>
      <p:bldP spid="54" grpId="0" animBg="1"/>
      <p:bldP spid="55" grpId="0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A53BE337-D7A1-4F7A-ADBC-E9D7B2E51B03}"/>
              </a:ext>
            </a:extLst>
          </p:cNvPr>
          <p:cNvSpPr/>
          <p:nvPr/>
        </p:nvSpPr>
        <p:spPr>
          <a:xfrm>
            <a:off x="563880" y="1409521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155448" y="397470"/>
            <a:ext cx="43555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設計與架構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F6D1C59-66AD-4605-AB0D-4F376C7C13FF}"/>
              </a:ext>
            </a:extLst>
          </p:cNvPr>
          <p:cNvSpPr/>
          <p:nvPr/>
        </p:nvSpPr>
        <p:spPr>
          <a:xfrm>
            <a:off x="1093113" y="3803709"/>
            <a:ext cx="1620598" cy="1044000"/>
          </a:xfrm>
          <a:prstGeom prst="roundRect">
            <a:avLst/>
          </a:prstGeom>
          <a:solidFill>
            <a:srgbClr val="659ABA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attack chain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887F92A-D789-44E4-AE60-93089A726210}"/>
              </a:ext>
            </a:extLst>
          </p:cNvPr>
          <p:cNvSpPr/>
          <p:nvPr/>
        </p:nvSpPr>
        <p:spPr>
          <a:xfrm rot="19077310">
            <a:off x="1282651" y="3615855"/>
            <a:ext cx="430564" cy="19574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: 剪去同側角落 39">
            <a:extLst>
              <a:ext uri="{FF2B5EF4-FFF2-40B4-BE49-F238E27FC236}">
                <a16:creationId xmlns:a16="http://schemas.microsoft.com/office/drawing/2014/main" id="{A5E42105-3B78-44D3-9430-C333EAF01D63}"/>
              </a:ext>
            </a:extLst>
          </p:cNvPr>
          <p:cNvSpPr/>
          <p:nvPr/>
        </p:nvSpPr>
        <p:spPr>
          <a:xfrm rot="13535352">
            <a:off x="1512539" y="2820287"/>
            <a:ext cx="699277" cy="906500"/>
          </a:xfrm>
          <a:prstGeom prst="snip2SameRect">
            <a:avLst>
              <a:gd name="adj1" fmla="val 24015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65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387F4C5-B780-4456-9FC5-4DB48EE8ECDA}"/>
              </a:ext>
            </a:extLst>
          </p:cNvPr>
          <p:cNvSpPr/>
          <p:nvPr/>
        </p:nvSpPr>
        <p:spPr>
          <a:xfrm rot="13535352">
            <a:off x="1574475" y="3436753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659A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6796495-8452-43EE-B203-E001C4354E25}"/>
              </a:ext>
            </a:extLst>
          </p:cNvPr>
          <p:cNvSpPr/>
          <p:nvPr/>
        </p:nvSpPr>
        <p:spPr>
          <a:xfrm rot="19077310">
            <a:off x="1608361" y="3614954"/>
            <a:ext cx="430564" cy="195742"/>
          </a:xfrm>
          <a:prstGeom prst="ellipse">
            <a:avLst/>
          </a:prstGeom>
          <a:noFill/>
          <a:ln w="5715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: 剪去同側角落 42">
            <a:extLst>
              <a:ext uri="{FF2B5EF4-FFF2-40B4-BE49-F238E27FC236}">
                <a16:creationId xmlns:a16="http://schemas.microsoft.com/office/drawing/2014/main" id="{44AAD499-CA82-44B6-A1C7-9E68A600B34B}"/>
              </a:ext>
            </a:extLst>
          </p:cNvPr>
          <p:cNvSpPr/>
          <p:nvPr/>
        </p:nvSpPr>
        <p:spPr>
          <a:xfrm rot="13535352">
            <a:off x="1796973" y="2825882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DE8E7"/>
          </a:solidFill>
          <a:ln w="5715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5F16680-9058-4B39-8CEA-250D17635D90}"/>
              </a:ext>
            </a:extLst>
          </p:cNvPr>
          <p:cNvSpPr/>
          <p:nvPr/>
        </p:nvSpPr>
        <p:spPr>
          <a:xfrm rot="13535352">
            <a:off x="1915900" y="3467231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DF807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F2F59D8B-3E64-4271-9118-C202264C5D35}"/>
              </a:ext>
            </a:extLst>
          </p:cNvPr>
          <p:cNvSpPr/>
          <p:nvPr/>
        </p:nvSpPr>
        <p:spPr>
          <a:xfrm rot="19077310">
            <a:off x="1977133" y="3661148"/>
            <a:ext cx="430564" cy="195742"/>
          </a:xfrm>
          <a:prstGeom prst="ellipse">
            <a:avLst/>
          </a:prstGeom>
          <a:noFill/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: 剪去同側角落 45">
            <a:extLst>
              <a:ext uri="{FF2B5EF4-FFF2-40B4-BE49-F238E27FC236}">
                <a16:creationId xmlns:a16="http://schemas.microsoft.com/office/drawing/2014/main" id="{605EB652-80E4-496A-BB8A-CEC964471868}"/>
              </a:ext>
            </a:extLst>
          </p:cNvPr>
          <p:cNvSpPr/>
          <p:nvPr/>
        </p:nvSpPr>
        <p:spPr>
          <a:xfrm rot="13535352">
            <a:off x="2165746" y="2872077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0F0950C5-ACFA-48F9-AC49-BE7783B71EB0}"/>
              </a:ext>
            </a:extLst>
          </p:cNvPr>
          <p:cNvSpPr/>
          <p:nvPr/>
        </p:nvSpPr>
        <p:spPr>
          <a:xfrm rot="13535352">
            <a:off x="2284673" y="3513426"/>
            <a:ext cx="137160" cy="139700"/>
          </a:xfrm>
          <a:prstGeom prst="ellipse">
            <a:avLst/>
          </a:prstGeom>
          <a:solidFill>
            <a:srgbClr val="577C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03D650A-952B-40E8-98F1-2D2210D4E5A1}"/>
              </a:ext>
            </a:extLst>
          </p:cNvPr>
          <p:cNvSpPr txBox="1"/>
          <p:nvPr/>
        </p:nvSpPr>
        <p:spPr>
          <a:xfrm rot="18690070">
            <a:off x="2228385" y="3027278"/>
            <a:ext cx="75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1" name="矩形: 剪去同側角落 50">
            <a:extLst>
              <a:ext uri="{FF2B5EF4-FFF2-40B4-BE49-F238E27FC236}">
                <a16:creationId xmlns:a16="http://schemas.microsoft.com/office/drawing/2014/main" id="{8022282C-7577-46AB-8E0C-56A7A7897D91}"/>
              </a:ext>
            </a:extLst>
          </p:cNvPr>
          <p:cNvSpPr/>
          <p:nvPr/>
        </p:nvSpPr>
        <p:spPr>
          <a:xfrm rot="13535352">
            <a:off x="2164519" y="2870483"/>
            <a:ext cx="756015" cy="998220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3BD8B0E-34A6-4ED0-847C-1217EC22331D}"/>
              </a:ext>
            </a:extLst>
          </p:cNvPr>
          <p:cNvSpPr txBox="1"/>
          <p:nvPr/>
        </p:nvSpPr>
        <p:spPr>
          <a:xfrm rot="18690070">
            <a:off x="2227158" y="3025684"/>
            <a:ext cx="75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4" name="矩形: 剪去同側角落 53">
            <a:extLst>
              <a:ext uri="{FF2B5EF4-FFF2-40B4-BE49-F238E27FC236}">
                <a16:creationId xmlns:a16="http://schemas.microsoft.com/office/drawing/2014/main" id="{53C2153A-A233-4A7C-9E9B-D0014D496F0E}"/>
              </a:ext>
            </a:extLst>
          </p:cNvPr>
          <p:cNvSpPr/>
          <p:nvPr/>
        </p:nvSpPr>
        <p:spPr>
          <a:xfrm rot="16200000">
            <a:off x="3180052" y="3662316"/>
            <a:ext cx="756015" cy="1292179"/>
          </a:xfrm>
          <a:prstGeom prst="snip2SameRect">
            <a:avLst>
              <a:gd name="adj1" fmla="val 24015"/>
              <a:gd name="adj2" fmla="val 0"/>
            </a:avLst>
          </a:prstGeom>
          <a:solidFill>
            <a:srgbClr val="FFF9E1"/>
          </a:solidFill>
          <a:ln w="5715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A1D2436-F88B-415B-B80E-F1852ED56530}"/>
              </a:ext>
            </a:extLst>
          </p:cNvPr>
          <p:cNvSpPr txBox="1"/>
          <p:nvPr/>
        </p:nvSpPr>
        <p:spPr>
          <a:xfrm>
            <a:off x="3276377" y="4046795"/>
            <a:ext cx="110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tag</a:t>
            </a:r>
            <a:endParaRPr lang="zh-TW" altLang="en-US" sz="28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B3D0EF56-3922-493B-9B46-A57DEB74F096}"/>
              </a:ext>
            </a:extLst>
          </p:cNvPr>
          <p:cNvSpPr/>
          <p:nvPr/>
        </p:nvSpPr>
        <p:spPr>
          <a:xfrm rot="13535352">
            <a:off x="2249679" y="3542798"/>
            <a:ext cx="137160" cy="139700"/>
          </a:xfrm>
          <a:prstGeom prst="ellipse">
            <a:avLst/>
          </a:prstGeom>
          <a:solidFill>
            <a:srgbClr val="577C99"/>
          </a:solidFill>
          <a:ln>
            <a:solidFill>
              <a:srgbClr val="F5B24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24F6DF6-08A8-4455-84D2-50D680A37930}"/>
              </a:ext>
            </a:extLst>
          </p:cNvPr>
          <p:cNvSpPr/>
          <p:nvPr/>
        </p:nvSpPr>
        <p:spPr>
          <a:xfrm rot="13535352">
            <a:off x="3057398" y="4243837"/>
            <a:ext cx="137160" cy="139700"/>
          </a:xfrm>
          <a:prstGeom prst="ellipse">
            <a:avLst/>
          </a:prstGeom>
          <a:solidFill>
            <a:srgbClr val="FEF8E8"/>
          </a:solidFill>
          <a:ln w="57150">
            <a:solidFill>
              <a:srgbClr val="F5B24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66844F10-EB62-43C2-8FC6-2A29A9FE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41" y="1799914"/>
            <a:ext cx="6379445" cy="4288762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3A172B76-EEA0-47A2-859E-3DC32AF8F2DA}"/>
              </a:ext>
            </a:extLst>
          </p:cNvPr>
          <p:cNvSpPr/>
          <p:nvPr/>
        </p:nvSpPr>
        <p:spPr>
          <a:xfrm>
            <a:off x="7139751" y="3315694"/>
            <a:ext cx="3779735" cy="199083"/>
          </a:xfrm>
          <a:prstGeom prst="rect">
            <a:avLst/>
          </a:prstGeom>
          <a:noFill/>
          <a:ln w="3810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C2CFD3-77F5-D728-CE1B-84C47E45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1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51" grpId="0" animBg="1"/>
      <p:bldP spid="52" grpId="0"/>
      <p:bldP spid="54" grpId="0" animBg="1"/>
      <p:bldP spid="55" grpId="0"/>
      <p:bldP spid="56" grpId="0" animBg="1"/>
      <p:bldP spid="57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5DE63AE3-6B79-4EF9-A2F2-2397AAFC7D35}"/>
              </a:ext>
            </a:extLst>
          </p:cNvPr>
          <p:cNvSpPr/>
          <p:nvPr/>
        </p:nvSpPr>
        <p:spPr>
          <a:xfrm>
            <a:off x="563880" y="1393893"/>
            <a:ext cx="11064240" cy="5051009"/>
          </a:xfrm>
          <a:prstGeom prst="roundRect">
            <a:avLst/>
          </a:prstGeom>
          <a:solidFill>
            <a:srgbClr val="FFF9E1"/>
          </a:solidFill>
          <a:ln w="7620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1FC73CD-FCDC-480B-84CD-8A26530359DE}"/>
              </a:ext>
            </a:extLst>
          </p:cNvPr>
          <p:cNvSpPr/>
          <p:nvPr/>
        </p:nvSpPr>
        <p:spPr>
          <a:xfrm>
            <a:off x="1022293" y="1733250"/>
            <a:ext cx="1980670" cy="1044000"/>
          </a:xfrm>
          <a:prstGeom prst="roundRect">
            <a:avLst/>
          </a:prstGeom>
          <a:solidFill>
            <a:srgbClr val="659AB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mode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C9B1952-98D5-48FD-A3A2-893A7BC8F40E}"/>
              </a:ext>
            </a:extLst>
          </p:cNvPr>
          <p:cNvSpPr/>
          <p:nvPr/>
        </p:nvSpPr>
        <p:spPr>
          <a:xfrm>
            <a:off x="1022293" y="3507598"/>
            <a:ext cx="1980670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FC9CBC0-072F-4B7D-B89C-F2B822B12F2E}"/>
              </a:ext>
            </a:extLst>
          </p:cNvPr>
          <p:cNvSpPr/>
          <p:nvPr/>
        </p:nvSpPr>
        <p:spPr>
          <a:xfrm>
            <a:off x="3784423" y="3541882"/>
            <a:ext cx="1980670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BAC23D4-5D5B-4775-A541-5CD7B2A0E3C8}"/>
              </a:ext>
            </a:extLst>
          </p:cNvPr>
          <p:cNvSpPr/>
          <p:nvPr/>
        </p:nvSpPr>
        <p:spPr>
          <a:xfrm>
            <a:off x="6568663" y="2062929"/>
            <a:ext cx="1980670" cy="1044000"/>
          </a:xfrm>
          <a:prstGeom prst="roundRect">
            <a:avLst/>
          </a:prstGeom>
          <a:solidFill>
            <a:srgbClr val="DF807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Single block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D36A0E0-5244-4E70-9F7C-040315464F0E}"/>
              </a:ext>
            </a:extLst>
          </p:cNvPr>
          <p:cNvSpPr/>
          <p:nvPr/>
        </p:nvSpPr>
        <p:spPr>
          <a:xfrm>
            <a:off x="6568663" y="3455604"/>
            <a:ext cx="1980670" cy="1044000"/>
          </a:xfrm>
          <a:prstGeom prst="roundRect">
            <a:avLst/>
          </a:prstGeom>
          <a:solidFill>
            <a:srgbClr val="C2102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Privilege Escalation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3D61542-A2A5-48CC-A555-8C9C8AEFD349}"/>
              </a:ext>
            </a:extLst>
          </p:cNvPr>
          <p:cNvSpPr/>
          <p:nvPr/>
        </p:nvSpPr>
        <p:spPr>
          <a:xfrm>
            <a:off x="6568663" y="4822740"/>
            <a:ext cx="1980670" cy="1044000"/>
          </a:xfrm>
          <a:prstGeom prst="roundRect">
            <a:avLst/>
          </a:prstGeom>
          <a:solidFill>
            <a:srgbClr val="9C090F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Exploring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E6D52A5-49D3-4A9B-B706-B09E0C06FC2C}"/>
              </a:ext>
            </a:extLst>
          </p:cNvPr>
          <p:cNvSpPr/>
          <p:nvPr/>
        </p:nvSpPr>
        <p:spPr>
          <a:xfrm>
            <a:off x="9324635" y="4822740"/>
            <a:ext cx="1980670" cy="1044000"/>
          </a:xfrm>
          <a:prstGeom prst="roundRect">
            <a:avLst/>
          </a:prstGeom>
          <a:solidFill>
            <a:srgbClr val="7A000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 Report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CF8DDE9-1D1E-4DDE-987B-E298D44514CA}"/>
              </a:ext>
            </a:extLst>
          </p:cNvPr>
          <p:cNvSpPr/>
          <p:nvPr/>
        </p:nvSpPr>
        <p:spPr>
          <a:xfrm rot="5400000">
            <a:off x="1757378" y="2882900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FE16CEB-4962-4980-B153-A46D639650EF}"/>
              </a:ext>
            </a:extLst>
          </p:cNvPr>
          <p:cNvSpPr/>
          <p:nvPr/>
        </p:nvSpPr>
        <p:spPr>
          <a:xfrm>
            <a:off x="3130780" y="3763380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BC2600B-5480-497F-BCB3-6CA09C82A12C}"/>
              </a:ext>
            </a:extLst>
          </p:cNvPr>
          <p:cNvSpPr/>
          <p:nvPr/>
        </p:nvSpPr>
        <p:spPr>
          <a:xfrm>
            <a:off x="8638465" y="5103395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446DB8C-4C3F-4C67-9720-41586569FCB8}"/>
              </a:ext>
            </a:extLst>
          </p:cNvPr>
          <p:cNvSpPr/>
          <p:nvPr/>
        </p:nvSpPr>
        <p:spPr>
          <a:xfrm rot="18859854">
            <a:off x="5871110" y="2718280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F59C17A-D9FF-4195-B4A3-8AB6EBD750BE}"/>
              </a:ext>
            </a:extLst>
          </p:cNvPr>
          <p:cNvSpPr/>
          <p:nvPr/>
        </p:nvSpPr>
        <p:spPr>
          <a:xfrm rot="2707545">
            <a:off x="5865853" y="4798511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B0F20A3-C8D1-4C25-8EAA-99B2B76D04D5}"/>
              </a:ext>
            </a:extLst>
          </p:cNvPr>
          <p:cNvSpPr/>
          <p:nvPr/>
        </p:nvSpPr>
        <p:spPr>
          <a:xfrm>
            <a:off x="5906995" y="3739656"/>
            <a:ext cx="597037" cy="532435"/>
          </a:xfrm>
          <a:prstGeom prst="rightArrow">
            <a:avLst/>
          </a:prstGeom>
          <a:solidFill>
            <a:srgbClr val="83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836C75-8380-4F33-83AC-FB509D85A045}"/>
              </a:ext>
            </a:extLst>
          </p:cNvPr>
          <p:cNvSpPr/>
          <p:nvPr/>
        </p:nvSpPr>
        <p:spPr>
          <a:xfrm>
            <a:off x="155448" y="397470"/>
            <a:ext cx="43555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設計與架構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00BC11-FC0B-6820-7509-1A10C369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0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8B25D2E-E825-45A4-8FC9-931EC01B3900}"/>
              </a:ext>
            </a:extLst>
          </p:cNvPr>
          <p:cNvSpPr/>
          <p:nvPr/>
        </p:nvSpPr>
        <p:spPr>
          <a:xfrm>
            <a:off x="563880" y="1239186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1FC73CD-FCDC-480B-84CD-8A26530359DE}"/>
              </a:ext>
            </a:extLst>
          </p:cNvPr>
          <p:cNvSpPr/>
          <p:nvPr/>
        </p:nvSpPr>
        <p:spPr>
          <a:xfrm>
            <a:off x="1007053" y="1733250"/>
            <a:ext cx="1980670" cy="1044000"/>
          </a:xfrm>
          <a:prstGeom prst="roundRect">
            <a:avLst/>
          </a:prstGeom>
          <a:solidFill>
            <a:srgbClr val="659AB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mode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C9B1952-98D5-48FD-A3A2-893A7BC8F40E}"/>
              </a:ext>
            </a:extLst>
          </p:cNvPr>
          <p:cNvSpPr/>
          <p:nvPr/>
        </p:nvSpPr>
        <p:spPr>
          <a:xfrm>
            <a:off x="1007053" y="3502708"/>
            <a:ext cx="1980670" cy="1044000"/>
          </a:xfrm>
          <a:prstGeom prst="roundRect">
            <a:avLst/>
          </a:prstGeom>
          <a:solidFill>
            <a:srgbClr val="A7C46E">
              <a:alpha val="33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FC9CBC0-072F-4B7D-B89C-F2B822B12F2E}"/>
              </a:ext>
            </a:extLst>
          </p:cNvPr>
          <p:cNvSpPr/>
          <p:nvPr/>
        </p:nvSpPr>
        <p:spPr>
          <a:xfrm>
            <a:off x="3995725" y="3502708"/>
            <a:ext cx="1980670" cy="1044000"/>
          </a:xfrm>
          <a:prstGeom prst="roundRect">
            <a:avLst/>
          </a:prstGeom>
          <a:solidFill>
            <a:srgbClr val="F5B245">
              <a:alpha val="33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BAC23D4-5D5B-4775-A541-5CD7B2A0E3C8}"/>
              </a:ext>
            </a:extLst>
          </p:cNvPr>
          <p:cNvSpPr/>
          <p:nvPr/>
        </p:nvSpPr>
        <p:spPr>
          <a:xfrm>
            <a:off x="6766783" y="2062929"/>
            <a:ext cx="1980670" cy="1044000"/>
          </a:xfrm>
          <a:prstGeom prst="roundRect">
            <a:avLst/>
          </a:prstGeom>
          <a:solidFill>
            <a:srgbClr val="DF807A">
              <a:alpha val="33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Single block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D36A0E0-5244-4E70-9F7C-040315464F0E}"/>
              </a:ext>
            </a:extLst>
          </p:cNvPr>
          <p:cNvSpPr/>
          <p:nvPr/>
        </p:nvSpPr>
        <p:spPr>
          <a:xfrm>
            <a:off x="6766783" y="3455604"/>
            <a:ext cx="1980670" cy="1044000"/>
          </a:xfrm>
          <a:prstGeom prst="roundRect">
            <a:avLst/>
          </a:prstGeom>
          <a:solidFill>
            <a:srgbClr val="C21020">
              <a:alpha val="33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Privilege Escalation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3D61542-A2A5-48CC-A555-8C9C8AEFD349}"/>
              </a:ext>
            </a:extLst>
          </p:cNvPr>
          <p:cNvSpPr/>
          <p:nvPr/>
        </p:nvSpPr>
        <p:spPr>
          <a:xfrm>
            <a:off x="6766783" y="4822740"/>
            <a:ext cx="1980670" cy="1044000"/>
          </a:xfrm>
          <a:prstGeom prst="roundRect">
            <a:avLst/>
          </a:prstGeom>
          <a:solidFill>
            <a:srgbClr val="9C090F">
              <a:alpha val="33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Exploring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CF8DDE9-1D1E-4DDE-987B-E298D44514CA}"/>
              </a:ext>
            </a:extLst>
          </p:cNvPr>
          <p:cNvSpPr/>
          <p:nvPr/>
        </p:nvSpPr>
        <p:spPr>
          <a:xfrm rot="5400000">
            <a:off x="1691503" y="288290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FE16CEB-4962-4980-B153-A46D639650EF}"/>
              </a:ext>
            </a:extLst>
          </p:cNvPr>
          <p:cNvSpPr/>
          <p:nvPr/>
        </p:nvSpPr>
        <p:spPr>
          <a:xfrm>
            <a:off x="3115540" y="37633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BC2600B-5480-497F-BCB3-6CA09C82A12C}"/>
              </a:ext>
            </a:extLst>
          </p:cNvPr>
          <p:cNvSpPr/>
          <p:nvPr/>
        </p:nvSpPr>
        <p:spPr>
          <a:xfrm>
            <a:off x="8852190" y="5086379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446DB8C-4C3F-4C67-9720-41586569FCB8}"/>
              </a:ext>
            </a:extLst>
          </p:cNvPr>
          <p:cNvSpPr/>
          <p:nvPr/>
        </p:nvSpPr>
        <p:spPr>
          <a:xfrm rot="18859854">
            <a:off x="6069230" y="27182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F59C17A-D9FF-4195-B4A3-8AB6EBD750BE}"/>
              </a:ext>
            </a:extLst>
          </p:cNvPr>
          <p:cNvSpPr/>
          <p:nvPr/>
        </p:nvSpPr>
        <p:spPr>
          <a:xfrm rot="2707545">
            <a:off x="6063973" y="4798511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B0F20A3-C8D1-4C25-8EAA-99B2B76D04D5}"/>
              </a:ext>
            </a:extLst>
          </p:cNvPr>
          <p:cNvSpPr/>
          <p:nvPr/>
        </p:nvSpPr>
        <p:spPr>
          <a:xfrm>
            <a:off x="6105115" y="3739656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64402A85-16CE-429B-84D7-F7BA7400C6BC}"/>
              </a:ext>
            </a:extLst>
          </p:cNvPr>
          <p:cNvSpPr/>
          <p:nvPr/>
        </p:nvSpPr>
        <p:spPr>
          <a:xfrm>
            <a:off x="3840395" y="1832365"/>
            <a:ext cx="7635326" cy="4034375"/>
          </a:xfrm>
          <a:prstGeom prst="wedgeRoundRectCallout">
            <a:avLst>
              <a:gd name="adj1" fmla="val -59703"/>
              <a:gd name="adj2" fmla="val -34069"/>
              <a:gd name="adj3" fmla="val 16667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659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B6D9B1E-B6D4-409A-8516-AB36EB19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69" y="2299139"/>
            <a:ext cx="7053378" cy="310082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546FE95-8346-46CF-91B5-E7DEFBC0CF4E}"/>
              </a:ext>
            </a:extLst>
          </p:cNvPr>
          <p:cNvSpPr/>
          <p:nvPr/>
        </p:nvSpPr>
        <p:spPr>
          <a:xfrm>
            <a:off x="155448" y="397470"/>
            <a:ext cx="43555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設計與架構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E0E169-BD6F-41B4-F038-871CB140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3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8B25D2E-E825-45A4-8FC9-931EC01B3900}"/>
              </a:ext>
            </a:extLst>
          </p:cNvPr>
          <p:cNvSpPr/>
          <p:nvPr/>
        </p:nvSpPr>
        <p:spPr>
          <a:xfrm>
            <a:off x="563880" y="1239186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1FC73CD-FCDC-480B-84CD-8A26530359DE}"/>
              </a:ext>
            </a:extLst>
          </p:cNvPr>
          <p:cNvSpPr/>
          <p:nvPr/>
        </p:nvSpPr>
        <p:spPr>
          <a:xfrm>
            <a:off x="1007053" y="1733250"/>
            <a:ext cx="1980670" cy="1044000"/>
          </a:xfrm>
          <a:prstGeom prst="roundRect">
            <a:avLst/>
          </a:prstGeom>
          <a:solidFill>
            <a:srgbClr val="659ABA">
              <a:alpha val="33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mode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C9B1952-98D5-48FD-A3A2-893A7BC8F40E}"/>
              </a:ext>
            </a:extLst>
          </p:cNvPr>
          <p:cNvSpPr/>
          <p:nvPr/>
        </p:nvSpPr>
        <p:spPr>
          <a:xfrm>
            <a:off x="1007053" y="3507598"/>
            <a:ext cx="1980670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FC9CBC0-072F-4B7D-B89C-F2B822B12F2E}"/>
              </a:ext>
            </a:extLst>
          </p:cNvPr>
          <p:cNvSpPr/>
          <p:nvPr/>
        </p:nvSpPr>
        <p:spPr>
          <a:xfrm>
            <a:off x="3995725" y="3502708"/>
            <a:ext cx="1980670" cy="1044000"/>
          </a:xfrm>
          <a:prstGeom prst="roundRect">
            <a:avLst/>
          </a:prstGeom>
          <a:solidFill>
            <a:srgbClr val="F5B245">
              <a:alpha val="33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BAC23D4-5D5B-4775-A541-5CD7B2A0E3C8}"/>
              </a:ext>
            </a:extLst>
          </p:cNvPr>
          <p:cNvSpPr/>
          <p:nvPr/>
        </p:nvSpPr>
        <p:spPr>
          <a:xfrm>
            <a:off x="6766783" y="2062929"/>
            <a:ext cx="1980670" cy="1044000"/>
          </a:xfrm>
          <a:prstGeom prst="roundRect">
            <a:avLst/>
          </a:prstGeom>
          <a:solidFill>
            <a:srgbClr val="DF807A">
              <a:alpha val="33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Single block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D36A0E0-5244-4E70-9F7C-040315464F0E}"/>
              </a:ext>
            </a:extLst>
          </p:cNvPr>
          <p:cNvSpPr/>
          <p:nvPr/>
        </p:nvSpPr>
        <p:spPr>
          <a:xfrm>
            <a:off x="6766783" y="3455604"/>
            <a:ext cx="1980670" cy="1044000"/>
          </a:xfrm>
          <a:prstGeom prst="roundRect">
            <a:avLst/>
          </a:prstGeom>
          <a:solidFill>
            <a:srgbClr val="C21020">
              <a:alpha val="33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Privilege Escalation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3D61542-A2A5-48CC-A555-8C9C8AEFD349}"/>
              </a:ext>
            </a:extLst>
          </p:cNvPr>
          <p:cNvSpPr/>
          <p:nvPr/>
        </p:nvSpPr>
        <p:spPr>
          <a:xfrm>
            <a:off x="6766783" y="4822740"/>
            <a:ext cx="1980670" cy="1044000"/>
          </a:xfrm>
          <a:prstGeom prst="roundRect">
            <a:avLst/>
          </a:prstGeom>
          <a:solidFill>
            <a:srgbClr val="9C090F">
              <a:alpha val="33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Exploring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CF8DDE9-1D1E-4DDE-987B-E298D44514CA}"/>
              </a:ext>
            </a:extLst>
          </p:cNvPr>
          <p:cNvSpPr/>
          <p:nvPr/>
        </p:nvSpPr>
        <p:spPr>
          <a:xfrm rot="5400000">
            <a:off x="1691503" y="288290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FE16CEB-4962-4980-B153-A46D639650EF}"/>
              </a:ext>
            </a:extLst>
          </p:cNvPr>
          <p:cNvSpPr/>
          <p:nvPr/>
        </p:nvSpPr>
        <p:spPr>
          <a:xfrm>
            <a:off x="3115540" y="37633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BC2600B-5480-497F-BCB3-6CA09C82A12C}"/>
              </a:ext>
            </a:extLst>
          </p:cNvPr>
          <p:cNvSpPr/>
          <p:nvPr/>
        </p:nvSpPr>
        <p:spPr>
          <a:xfrm>
            <a:off x="8852190" y="5086379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446DB8C-4C3F-4C67-9720-41586569FCB8}"/>
              </a:ext>
            </a:extLst>
          </p:cNvPr>
          <p:cNvSpPr/>
          <p:nvPr/>
        </p:nvSpPr>
        <p:spPr>
          <a:xfrm rot="18859854">
            <a:off x="6069230" y="27182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F59C17A-D9FF-4195-B4A3-8AB6EBD750BE}"/>
              </a:ext>
            </a:extLst>
          </p:cNvPr>
          <p:cNvSpPr/>
          <p:nvPr/>
        </p:nvSpPr>
        <p:spPr>
          <a:xfrm rot="2707545">
            <a:off x="6063973" y="4798511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B0F20A3-C8D1-4C25-8EAA-99B2B76D04D5}"/>
              </a:ext>
            </a:extLst>
          </p:cNvPr>
          <p:cNvSpPr/>
          <p:nvPr/>
        </p:nvSpPr>
        <p:spPr>
          <a:xfrm>
            <a:off x="6105115" y="3739656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546FE95-8346-46CF-91B5-E7DEFBC0CF4E}"/>
              </a:ext>
            </a:extLst>
          </p:cNvPr>
          <p:cNvSpPr/>
          <p:nvPr/>
        </p:nvSpPr>
        <p:spPr>
          <a:xfrm>
            <a:off x="155448" y="397470"/>
            <a:ext cx="43555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設計與架構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8" name="語音泡泡: 圓角矩形 37">
            <a:extLst>
              <a:ext uri="{FF2B5EF4-FFF2-40B4-BE49-F238E27FC236}">
                <a16:creationId xmlns:a16="http://schemas.microsoft.com/office/drawing/2014/main" id="{8769384B-9BCA-4EC2-8021-CBB88CF891FD}"/>
              </a:ext>
            </a:extLst>
          </p:cNvPr>
          <p:cNvSpPr/>
          <p:nvPr/>
        </p:nvSpPr>
        <p:spPr>
          <a:xfrm>
            <a:off x="3992879" y="1393893"/>
            <a:ext cx="7368437" cy="4778307"/>
          </a:xfrm>
          <a:prstGeom prst="wedgeRoundRectCallout">
            <a:avLst>
              <a:gd name="adj1" fmla="val -62222"/>
              <a:gd name="adj2" fmla="val 540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A7C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31136101-1647-4A79-ACA9-4F0B8B63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49" y="1634042"/>
            <a:ext cx="6277695" cy="429800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88C033-22AB-84D5-AE85-2123E70C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79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8B25D2E-E825-45A4-8FC9-931EC01B3900}"/>
              </a:ext>
            </a:extLst>
          </p:cNvPr>
          <p:cNvSpPr/>
          <p:nvPr/>
        </p:nvSpPr>
        <p:spPr>
          <a:xfrm>
            <a:off x="661900" y="1325381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BAC23D4-5D5B-4775-A541-5CD7B2A0E3C8}"/>
              </a:ext>
            </a:extLst>
          </p:cNvPr>
          <p:cNvSpPr/>
          <p:nvPr/>
        </p:nvSpPr>
        <p:spPr>
          <a:xfrm>
            <a:off x="4313143" y="2062929"/>
            <a:ext cx="1980670" cy="1044000"/>
          </a:xfrm>
          <a:prstGeom prst="roundRect">
            <a:avLst/>
          </a:prstGeom>
          <a:solidFill>
            <a:srgbClr val="DF807A">
              <a:alpha val="33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Single block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D36A0E0-5244-4E70-9F7C-040315464F0E}"/>
              </a:ext>
            </a:extLst>
          </p:cNvPr>
          <p:cNvSpPr/>
          <p:nvPr/>
        </p:nvSpPr>
        <p:spPr>
          <a:xfrm>
            <a:off x="4313143" y="3455604"/>
            <a:ext cx="1980670" cy="1044000"/>
          </a:xfrm>
          <a:prstGeom prst="roundRect">
            <a:avLst/>
          </a:prstGeom>
          <a:solidFill>
            <a:srgbClr val="C21020">
              <a:alpha val="33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Privilege Escalation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3D61542-A2A5-48CC-A555-8C9C8AEFD349}"/>
              </a:ext>
            </a:extLst>
          </p:cNvPr>
          <p:cNvSpPr/>
          <p:nvPr/>
        </p:nvSpPr>
        <p:spPr>
          <a:xfrm>
            <a:off x="4313143" y="4822740"/>
            <a:ext cx="1980670" cy="1044000"/>
          </a:xfrm>
          <a:prstGeom prst="roundRect">
            <a:avLst/>
          </a:prstGeom>
          <a:solidFill>
            <a:srgbClr val="9C090F">
              <a:alpha val="33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Exploring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BC2600B-5480-497F-BCB3-6CA09C82A12C}"/>
              </a:ext>
            </a:extLst>
          </p:cNvPr>
          <p:cNvSpPr/>
          <p:nvPr/>
        </p:nvSpPr>
        <p:spPr>
          <a:xfrm>
            <a:off x="8852190" y="5086379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546FE95-8346-46CF-91B5-E7DEFBC0CF4E}"/>
              </a:ext>
            </a:extLst>
          </p:cNvPr>
          <p:cNvSpPr/>
          <p:nvPr/>
        </p:nvSpPr>
        <p:spPr>
          <a:xfrm>
            <a:off x="155448" y="397470"/>
            <a:ext cx="43555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設計與架構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530C3E43-9E16-4C5A-AF75-2C1A432AA90B}"/>
              </a:ext>
            </a:extLst>
          </p:cNvPr>
          <p:cNvSpPr/>
          <p:nvPr/>
        </p:nvSpPr>
        <p:spPr>
          <a:xfrm>
            <a:off x="4035152" y="1385940"/>
            <a:ext cx="7306610" cy="4754880"/>
          </a:xfrm>
          <a:prstGeom prst="wedgeRoundRectCallout">
            <a:avLst>
              <a:gd name="adj1" fmla="val -60282"/>
              <a:gd name="adj2" fmla="val 3249"/>
              <a:gd name="adj3" fmla="val 16667"/>
            </a:avLst>
          </a:prstGeom>
          <a:solidFill>
            <a:srgbClr val="FFF9E1"/>
          </a:solidFill>
          <a:ln w="76200">
            <a:solidFill>
              <a:srgbClr val="F5B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26B328DC-0298-4130-BBB7-387F053EB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91"/>
          <a:stretch/>
        </p:blipFill>
        <p:spPr>
          <a:xfrm>
            <a:off x="4665211" y="1586710"/>
            <a:ext cx="3408051" cy="4414299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4C296F42-0420-4017-9D2C-CC3D7BAE2539}"/>
              </a:ext>
            </a:extLst>
          </p:cNvPr>
          <p:cNvGrpSpPr/>
          <p:nvPr/>
        </p:nvGrpSpPr>
        <p:grpSpPr>
          <a:xfrm>
            <a:off x="4665987" y="1556230"/>
            <a:ext cx="3407275" cy="4354287"/>
            <a:chOff x="1843798" y="259837"/>
            <a:chExt cx="4729734" cy="521508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C28D450-A8CA-4D6B-8B30-8EC1E845F744}"/>
                </a:ext>
              </a:extLst>
            </p:cNvPr>
            <p:cNvSpPr/>
            <p:nvPr/>
          </p:nvSpPr>
          <p:spPr>
            <a:xfrm>
              <a:off x="1843798" y="1532794"/>
              <a:ext cx="4729734" cy="2007055"/>
            </a:xfrm>
            <a:prstGeom prst="rect">
              <a:avLst/>
            </a:prstGeom>
            <a:noFill/>
            <a:ln w="57150">
              <a:solidFill>
                <a:srgbClr val="DF8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EF1DAACD-5C1F-412E-8D2B-F6CE32DEE6D0}"/>
                </a:ext>
              </a:extLst>
            </p:cNvPr>
            <p:cNvGrpSpPr/>
            <p:nvPr/>
          </p:nvGrpSpPr>
          <p:grpSpPr>
            <a:xfrm>
              <a:off x="1843798" y="259837"/>
              <a:ext cx="4710101" cy="5215084"/>
              <a:chOff x="1842976" y="251791"/>
              <a:chExt cx="4710101" cy="521508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B643F99-FD6E-418C-94AD-846B9D14CF4A}"/>
                  </a:ext>
                </a:extLst>
              </p:cNvPr>
              <p:cNvSpPr/>
              <p:nvPr/>
            </p:nvSpPr>
            <p:spPr>
              <a:xfrm>
                <a:off x="1842976" y="251791"/>
                <a:ext cx="4710101" cy="1202635"/>
              </a:xfrm>
              <a:prstGeom prst="rect">
                <a:avLst/>
              </a:prstGeom>
              <a:noFill/>
              <a:ln w="57150">
                <a:solidFill>
                  <a:srgbClr val="659A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51B08C5-916D-4828-B2F4-DC5B06F10A37}"/>
                  </a:ext>
                </a:extLst>
              </p:cNvPr>
              <p:cNvSpPr/>
              <p:nvPr/>
            </p:nvSpPr>
            <p:spPr>
              <a:xfrm>
                <a:off x="1842976" y="3640184"/>
                <a:ext cx="4710101" cy="1826691"/>
              </a:xfrm>
              <a:prstGeom prst="rect">
                <a:avLst/>
              </a:prstGeom>
              <a:noFill/>
              <a:ln w="57150">
                <a:solidFill>
                  <a:srgbClr val="A7C4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4CCBF2A5-131F-45D1-9135-47684D40E2FF}"/>
              </a:ext>
            </a:extLst>
          </p:cNvPr>
          <p:cNvSpPr/>
          <p:nvPr/>
        </p:nvSpPr>
        <p:spPr>
          <a:xfrm>
            <a:off x="8893175" y="1578163"/>
            <a:ext cx="1980670" cy="969531"/>
          </a:xfrm>
          <a:prstGeom prst="roundRect">
            <a:avLst/>
          </a:prstGeom>
          <a:solidFill>
            <a:srgbClr val="659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next step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DCB7A4C-255D-44DA-9117-F75D64ADB71E}"/>
              </a:ext>
            </a:extLst>
          </p:cNvPr>
          <p:cNvSpPr/>
          <p:nvPr/>
        </p:nvSpPr>
        <p:spPr>
          <a:xfrm>
            <a:off x="8893175" y="2804561"/>
            <a:ext cx="1980670" cy="1372870"/>
          </a:xfrm>
          <a:prstGeom prst="roundRect">
            <a:avLst/>
          </a:prstGeom>
          <a:solidFill>
            <a:srgbClr val="DF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block type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B1D7E64-F896-4AC5-9825-9F21C33AA379}"/>
              </a:ext>
            </a:extLst>
          </p:cNvPr>
          <p:cNvSpPr/>
          <p:nvPr/>
        </p:nvSpPr>
        <p:spPr>
          <a:xfrm>
            <a:off x="8893175" y="4467482"/>
            <a:ext cx="1980670" cy="1355224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single block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4F77AEF-6685-4FF5-B9B5-447C4FE0C3F9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8059119" y="2058295"/>
            <a:ext cx="834056" cy="4634"/>
          </a:xfrm>
          <a:prstGeom prst="straightConnector1">
            <a:avLst/>
          </a:prstGeom>
          <a:ln w="76200">
            <a:solidFill>
              <a:srgbClr val="659A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2C631AE-A732-4198-9114-6ACFE5D2B073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8073262" y="3456960"/>
            <a:ext cx="819913" cy="34036"/>
          </a:xfrm>
          <a:prstGeom prst="straightConnector1">
            <a:avLst/>
          </a:prstGeom>
          <a:ln w="76200">
            <a:solidFill>
              <a:srgbClr val="DF80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DBD0945-2453-4BC4-8CE0-FA640AF388A9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8059119" y="5145094"/>
            <a:ext cx="834056" cy="2834"/>
          </a:xfrm>
          <a:prstGeom prst="straightConnector1">
            <a:avLst/>
          </a:prstGeom>
          <a:ln w="76200">
            <a:solidFill>
              <a:srgbClr val="A7C4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34EFF56B-10DB-48E5-9974-B8138E45E450}"/>
              </a:ext>
            </a:extLst>
          </p:cNvPr>
          <p:cNvSpPr/>
          <p:nvPr/>
        </p:nvSpPr>
        <p:spPr>
          <a:xfrm>
            <a:off x="1328725" y="3502708"/>
            <a:ext cx="1980670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 Chain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C49925AF-40BA-4929-8F41-227E529125A3}"/>
              </a:ext>
            </a:extLst>
          </p:cNvPr>
          <p:cNvSpPr/>
          <p:nvPr/>
        </p:nvSpPr>
        <p:spPr>
          <a:xfrm>
            <a:off x="661900" y="37633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642A845E-2BF7-4CB5-949B-5FFC6F9E5A1C}"/>
              </a:ext>
            </a:extLst>
          </p:cNvPr>
          <p:cNvSpPr/>
          <p:nvPr/>
        </p:nvSpPr>
        <p:spPr>
          <a:xfrm rot="18859854">
            <a:off x="3402230" y="27182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54F221EC-7634-4E34-B05F-488D6B40AC2C}"/>
              </a:ext>
            </a:extLst>
          </p:cNvPr>
          <p:cNvSpPr/>
          <p:nvPr/>
        </p:nvSpPr>
        <p:spPr>
          <a:xfrm rot="2707545">
            <a:off x="3396973" y="4798511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A43818AA-1A90-4355-B3F7-6E86B6C267C0}"/>
              </a:ext>
            </a:extLst>
          </p:cNvPr>
          <p:cNvSpPr/>
          <p:nvPr/>
        </p:nvSpPr>
        <p:spPr>
          <a:xfrm>
            <a:off x="3438115" y="3739656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289B8E-8550-AD41-5108-97F96E0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48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23" grpId="0" animBg="1"/>
      <p:bldP spid="32" grpId="0" animBg="1"/>
      <p:bldP spid="33" grpId="0" animBg="1"/>
      <p:bldP spid="34" grpId="0" animBg="1"/>
      <p:bldP spid="40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A1A8A9C-AA43-4CDD-8A3F-0AE65C0E1C77}"/>
              </a:ext>
            </a:extLst>
          </p:cNvPr>
          <p:cNvSpPr/>
          <p:nvPr/>
        </p:nvSpPr>
        <p:spPr>
          <a:xfrm>
            <a:off x="440562" y="1288831"/>
            <a:ext cx="11416157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47EC569A-9B15-49EC-B58B-ED9F64D762D8}"/>
              </a:ext>
            </a:extLst>
          </p:cNvPr>
          <p:cNvSpPr/>
          <p:nvPr/>
        </p:nvSpPr>
        <p:spPr>
          <a:xfrm>
            <a:off x="749169" y="1568061"/>
            <a:ext cx="2233687" cy="13374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155448" y="397470"/>
            <a:ext cx="43555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設計與架構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1E7E873-8D02-4A7D-B448-ADBBC3141ABD}"/>
              </a:ext>
            </a:extLst>
          </p:cNvPr>
          <p:cNvSpPr/>
          <p:nvPr/>
        </p:nvSpPr>
        <p:spPr>
          <a:xfrm>
            <a:off x="861040" y="3901652"/>
            <a:ext cx="1248070" cy="1044000"/>
          </a:xfrm>
          <a:prstGeom prst="roundRect">
            <a:avLst/>
          </a:prstGeom>
          <a:solidFill>
            <a:srgbClr val="659ABA"/>
          </a:solidFill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attack chain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FF8185-DE98-465C-9E8F-F8ED8F1C4C43}"/>
              </a:ext>
            </a:extLst>
          </p:cNvPr>
          <p:cNvSpPr/>
          <p:nvPr/>
        </p:nvSpPr>
        <p:spPr>
          <a:xfrm>
            <a:off x="2648190" y="3142602"/>
            <a:ext cx="1248069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5D7DFF0-570E-49B8-B385-6CF95A881507}"/>
              </a:ext>
            </a:extLst>
          </p:cNvPr>
          <p:cNvSpPr/>
          <p:nvPr/>
        </p:nvSpPr>
        <p:spPr>
          <a:xfrm>
            <a:off x="2648190" y="4635482"/>
            <a:ext cx="1248069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3AE6E96-1DE1-4596-82A8-1E29C0EB2F69}"/>
              </a:ext>
            </a:extLst>
          </p:cNvPr>
          <p:cNvSpPr/>
          <p:nvPr/>
        </p:nvSpPr>
        <p:spPr>
          <a:xfrm>
            <a:off x="4242422" y="3128905"/>
            <a:ext cx="1113177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1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A6E566B-29C6-47F3-9D89-73956FC8750A}"/>
              </a:ext>
            </a:extLst>
          </p:cNvPr>
          <p:cNvSpPr/>
          <p:nvPr/>
        </p:nvSpPr>
        <p:spPr>
          <a:xfrm>
            <a:off x="4242421" y="4634002"/>
            <a:ext cx="111317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1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F94B7FB-E996-4281-A29E-03FF66E1F9A2}"/>
              </a:ext>
            </a:extLst>
          </p:cNvPr>
          <p:cNvSpPr/>
          <p:nvPr/>
        </p:nvSpPr>
        <p:spPr>
          <a:xfrm>
            <a:off x="6542233" y="3175624"/>
            <a:ext cx="1425886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Block…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856EBAE3-E65D-4670-8BC0-D01233A8AE19}"/>
              </a:ext>
            </a:extLst>
          </p:cNvPr>
          <p:cNvSpPr/>
          <p:nvPr/>
        </p:nvSpPr>
        <p:spPr>
          <a:xfrm>
            <a:off x="6542233" y="4651671"/>
            <a:ext cx="1425886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Class…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9FB725E-10D3-4190-91CF-6E0AAB3AB8C0}"/>
              </a:ext>
            </a:extLst>
          </p:cNvPr>
          <p:cNvSpPr/>
          <p:nvPr/>
        </p:nvSpPr>
        <p:spPr>
          <a:xfrm>
            <a:off x="4242422" y="1578283"/>
            <a:ext cx="1094663" cy="1044000"/>
          </a:xfrm>
          <a:prstGeom prst="roundRect">
            <a:avLst/>
          </a:prstGeom>
          <a:solidFill>
            <a:srgbClr val="737F7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Input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EB58206D-0771-4D24-8888-30DFC5580C5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109110" y="4423652"/>
            <a:ext cx="539080" cy="733830"/>
          </a:xfrm>
          <a:prstGeom prst="bentConnector3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4ED2EA2F-4202-4697-92A6-8FCC675483C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109110" y="3664602"/>
            <a:ext cx="539080" cy="759050"/>
          </a:xfrm>
          <a:prstGeom prst="bentConnector3">
            <a:avLst>
              <a:gd name="adj1" fmla="val 50000"/>
            </a:avLst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77D0E4F-5CE7-40EC-9EE4-C87E62AC1857}"/>
              </a:ext>
            </a:extLst>
          </p:cNvPr>
          <p:cNvSpPr/>
          <p:nvPr/>
        </p:nvSpPr>
        <p:spPr>
          <a:xfrm>
            <a:off x="6519159" y="1584250"/>
            <a:ext cx="1395318" cy="1044000"/>
          </a:xfrm>
          <a:prstGeom prst="roundRect">
            <a:avLst/>
          </a:prstGeom>
          <a:solidFill>
            <a:srgbClr val="737F7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Input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6990A2C-8785-47BB-A809-5CA4E2D4EF47}"/>
              </a:ext>
            </a:extLst>
          </p:cNvPr>
          <p:cNvCxnSpPr/>
          <p:nvPr/>
        </p:nvCxnSpPr>
        <p:spPr>
          <a:xfrm flipV="1">
            <a:off x="4527868" y="2607297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BE4CEB9-7286-4E37-814E-A986F540A23C}"/>
              </a:ext>
            </a:extLst>
          </p:cNvPr>
          <p:cNvSpPr txBox="1"/>
          <p:nvPr/>
        </p:nvSpPr>
        <p:spPr>
          <a:xfrm>
            <a:off x="3452715" y="2588569"/>
            <a:ext cx="146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35C2238-7CB8-4139-A74C-53F5BD6B094D}"/>
              </a:ext>
            </a:extLst>
          </p:cNvPr>
          <p:cNvSpPr txBox="1"/>
          <p:nvPr/>
        </p:nvSpPr>
        <p:spPr>
          <a:xfrm>
            <a:off x="5031196" y="2758767"/>
            <a:ext cx="136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Data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496AD67-17F6-4F36-B329-28866CEC6FE1}"/>
              </a:ext>
            </a:extLst>
          </p:cNvPr>
          <p:cNvCxnSpPr/>
          <p:nvPr/>
        </p:nvCxnSpPr>
        <p:spPr>
          <a:xfrm>
            <a:off x="5027703" y="2639115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E7C8D43A-2415-4368-861C-811EE3379C10}"/>
              </a:ext>
            </a:extLst>
          </p:cNvPr>
          <p:cNvSpPr/>
          <p:nvPr/>
        </p:nvSpPr>
        <p:spPr>
          <a:xfrm>
            <a:off x="5614924" y="3581897"/>
            <a:ext cx="667984" cy="260382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B6453E1-E25B-419F-B349-E9FF5A86722E}"/>
              </a:ext>
            </a:extLst>
          </p:cNvPr>
          <p:cNvSpPr txBox="1"/>
          <p:nvPr/>
        </p:nvSpPr>
        <p:spPr>
          <a:xfrm>
            <a:off x="5252877" y="3260718"/>
            <a:ext cx="16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Match Rule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70784819-721A-44B4-8BB0-B89CE00BE6DB}"/>
              </a:ext>
            </a:extLst>
          </p:cNvPr>
          <p:cNvSpPr/>
          <p:nvPr/>
        </p:nvSpPr>
        <p:spPr>
          <a:xfrm>
            <a:off x="8609673" y="3159435"/>
            <a:ext cx="1214025" cy="1044000"/>
          </a:xfrm>
          <a:prstGeom prst="roundRect">
            <a:avLst/>
          </a:prstGeom>
          <a:solidFill>
            <a:srgbClr val="A7C4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C5E775F-0CBD-4BE1-B6D7-843EEC563476}"/>
              </a:ext>
            </a:extLst>
          </p:cNvPr>
          <p:cNvSpPr/>
          <p:nvPr/>
        </p:nvSpPr>
        <p:spPr>
          <a:xfrm>
            <a:off x="8710521" y="4635482"/>
            <a:ext cx="111317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86923CA8-DC4A-4A50-94CD-B8130AE9DB8D}"/>
              </a:ext>
            </a:extLst>
          </p:cNvPr>
          <p:cNvSpPr/>
          <p:nvPr/>
        </p:nvSpPr>
        <p:spPr>
          <a:xfrm>
            <a:off x="8720680" y="1568061"/>
            <a:ext cx="1113177" cy="1044000"/>
          </a:xfrm>
          <a:prstGeom prst="roundRect">
            <a:avLst/>
          </a:prstGeom>
          <a:solidFill>
            <a:srgbClr val="737F7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Input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2270D6C0-5153-4369-B9E7-04E8AE121A4C}"/>
              </a:ext>
            </a:extLst>
          </p:cNvPr>
          <p:cNvSpPr/>
          <p:nvPr/>
        </p:nvSpPr>
        <p:spPr>
          <a:xfrm rot="19473431">
            <a:off x="5520364" y="4536876"/>
            <a:ext cx="1256977" cy="229590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6CCC7E7-D3DE-4D63-BFDF-0966C970C022}"/>
              </a:ext>
            </a:extLst>
          </p:cNvPr>
          <p:cNvSpPr/>
          <p:nvPr/>
        </p:nvSpPr>
        <p:spPr>
          <a:xfrm rot="5400000">
            <a:off x="4611091" y="4306461"/>
            <a:ext cx="357324" cy="225394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EA89BD2-1B49-47AE-8A27-6C7A87A5AFF6}"/>
              </a:ext>
            </a:extLst>
          </p:cNvPr>
          <p:cNvSpPr txBox="1"/>
          <p:nvPr/>
        </p:nvSpPr>
        <p:spPr>
          <a:xfrm>
            <a:off x="3546564" y="4132823"/>
            <a:ext cx="163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Mismatch Rule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A690FECD-D8DE-4DF6-97CF-344A58535847}"/>
              </a:ext>
            </a:extLst>
          </p:cNvPr>
          <p:cNvSpPr/>
          <p:nvPr/>
        </p:nvSpPr>
        <p:spPr>
          <a:xfrm>
            <a:off x="8133678" y="3580859"/>
            <a:ext cx="383194" cy="261955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FDC04DA5-BF7B-4039-96E4-48D2A155A028}"/>
              </a:ext>
            </a:extLst>
          </p:cNvPr>
          <p:cNvSpPr/>
          <p:nvPr/>
        </p:nvSpPr>
        <p:spPr>
          <a:xfrm rot="19372468">
            <a:off x="7957865" y="4500168"/>
            <a:ext cx="908675" cy="277716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9FE900B3-D035-4745-987F-B223E0F75CCC}"/>
              </a:ext>
            </a:extLst>
          </p:cNvPr>
          <p:cNvSpPr/>
          <p:nvPr/>
        </p:nvSpPr>
        <p:spPr>
          <a:xfrm>
            <a:off x="10325552" y="3187781"/>
            <a:ext cx="1531167" cy="1044000"/>
          </a:xfrm>
          <a:prstGeom prst="roundRect">
            <a:avLst/>
          </a:prstGeom>
          <a:solidFill>
            <a:srgbClr val="F5B24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 Execution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A3FF6B99-9E55-451D-9351-34C2AFFB5F14}"/>
              </a:ext>
            </a:extLst>
          </p:cNvPr>
          <p:cNvSpPr/>
          <p:nvPr/>
        </p:nvSpPr>
        <p:spPr>
          <a:xfrm>
            <a:off x="9916499" y="3580859"/>
            <a:ext cx="361588" cy="261420"/>
          </a:xfrm>
          <a:prstGeom prst="rightArrow">
            <a:avLst/>
          </a:prstGeom>
          <a:solidFill>
            <a:srgbClr val="838F89"/>
          </a:solidFill>
          <a:ln>
            <a:solidFill>
              <a:srgbClr val="838F8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B4FF6723-6745-4833-A6DD-41BED52F8FBC}"/>
              </a:ext>
            </a:extLst>
          </p:cNvPr>
          <p:cNvCxnSpPr>
            <a:cxnSpLocks/>
            <a:stCxn id="29" idx="2"/>
            <a:endCxn id="50" idx="2"/>
          </p:cNvCxnSpPr>
          <p:nvPr/>
        </p:nvCxnSpPr>
        <p:spPr>
          <a:xfrm rot="5400000" flipH="1" flipV="1">
            <a:off x="7221962" y="1808829"/>
            <a:ext cx="1446221" cy="6292126"/>
          </a:xfrm>
          <a:prstGeom prst="bentConnector3">
            <a:avLst>
              <a:gd name="adj1" fmla="val -29404"/>
            </a:avLst>
          </a:prstGeom>
          <a:ln w="635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7D84F2D-1A8C-45EE-B117-2051DD693AD0}"/>
              </a:ext>
            </a:extLst>
          </p:cNvPr>
          <p:cNvCxnSpPr/>
          <p:nvPr/>
        </p:nvCxnSpPr>
        <p:spPr>
          <a:xfrm flipV="1">
            <a:off x="8985568" y="2612061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5EEA2CC-DE12-4980-B4F1-27A373145716}"/>
              </a:ext>
            </a:extLst>
          </p:cNvPr>
          <p:cNvCxnSpPr/>
          <p:nvPr/>
        </p:nvCxnSpPr>
        <p:spPr>
          <a:xfrm>
            <a:off x="9528112" y="2612061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FCC124E-1E5C-4794-95B6-E93BF257431F}"/>
              </a:ext>
            </a:extLst>
          </p:cNvPr>
          <p:cNvCxnSpPr/>
          <p:nvPr/>
        </p:nvCxnSpPr>
        <p:spPr>
          <a:xfrm flipV="1">
            <a:off x="6821488" y="2622283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147B320-7A3A-40D5-8C78-6F3B23A395A2}"/>
              </a:ext>
            </a:extLst>
          </p:cNvPr>
          <p:cNvCxnSpPr/>
          <p:nvPr/>
        </p:nvCxnSpPr>
        <p:spPr>
          <a:xfrm>
            <a:off x="7655410" y="2639116"/>
            <a:ext cx="0" cy="520319"/>
          </a:xfrm>
          <a:prstGeom prst="straightConnector1">
            <a:avLst/>
          </a:prstGeom>
          <a:ln w="50800">
            <a:solidFill>
              <a:srgbClr val="838F8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05E58BC-302C-4367-8728-46D413D37386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255175" y="5695671"/>
            <a:ext cx="1" cy="391894"/>
          </a:xfrm>
          <a:prstGeom prst="line">
            <a:avLst/>
          </a:prstGeom>
          <a:ln w="63500">
            <a:solidFill>
              <a:srgbClr val="838F8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B676CF95-F3A3-4BF9-B5D7-33159F2AFA2C}"/>
              </a:ext>
            </a:extLst>
          </p:cNvPr>
          <p:cNvCxnSpPr/>
          <p:nvPr/>
        </p:nvCxnSpPr>
        <p:spPr>
          <a:xfrm flipH="1">
            <a:off x="9267108" y="5690214"/>
            <a:ext cx="1" cy="379364"/>
          </a:xfrm>
          <a:prstGeom prst="line">
            <a:avLst/>
          </a:prstGeom>
          <a:ln w="63500">
            <a:solidFill>
              <a:srgbClr val="838F8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B2DB700-260E-41D3-9BD3-0AF4FC43943A}"/>
              </a:ext>
            </a:extLst>
          </p:cNvPr>
          <p:cNvSpPr txBox="1"/>
          <p:nvPr/>
        </p:nvSpPr>
        <p:spPr>
          <a:xfrm>
            <a:off x="4839436" y="5714613"/>
            <a:ext cx="22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Mismatch Rule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E40A8769-A5C4-4270-8FE7-C6D261BB0619}"/>
              </a:ext>
            </a:extLst>
          </p:cNvPr>
          <p:cNvSpPr/>
          <p:nvPr/>
        </p:nvSpPr>
        <p:spPr>
          <a:xfrm>
            <a:off x="842973" y="1688911"/>
            <a:ext cx="2020647" cy="1069856"/>
          </a:xfrm>
          <a:prstGeom prst="roundRect">
            <a:avLst/>
          </a:prstGeom>
          <a:solidFill>
            <a:srgbClr val="F5B245"/>
          </a:solidFill>
          <a:ln w="762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 Chain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97BBC4-4D03-0E01-54A7-88E1FA1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6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7" grpId="0"/>
      <p:bldP spid="38" grpId="0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9" grpId="0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555AB3EB-A79E-44BB-B8AB-A5499CBB4719}"/>
              </a:ext>
            </a:extLst>
          </p:cNvPr>
          <p:cNvSpPr/>
          <p:nvPr/>
        </p:nvSpPr>
        <p:spPr>
          <a:xfrm>
            <a:off x="563880" y="1393893"/>
            <a:ext cx="11064240" cy="5051009"/>
          </a:xfrm>
          <a:prstGeom prst="roundRect">
            <a:avLst/>
          </a:prstGeom>
          <a:solidFill>
            <a:srgbClr val="FFF9E1">
              <a:alpha val="33000"/>
            </a:srgbClr>
          </a:solidFill>
          <a:ln w="76200">
            <a:solidFill>
              <a:srgbClr val="F5B245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F7BD5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F7BD5F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155448" y="397470"/>
            <a:ext cx="43555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設計與架構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0AD31A0-B1ED-49B9-B71B-884606E8CEDA}"/>
              </a:ext>
            </a:extLst>
          </p:cNvPr>
          <p:cNvSpPr/>
          <p:nvPr/>
        </p:nvSpPr>
        <p:spPr>
          <a:xfrm>
            <a:off x="1676623" y="2062929"/>
            <a:ext cx="1980670" cy="1044000"/>
          </a:xfrm>
          <a:prstGeom prst="roundRect">
            <a:avLst/>
          </a:prstGeom>
          <a:solidFill>
            <a:srgbClr val="DF807A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Single block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84C2DB5-2F48-46C3-A74D-C71E5E4D6C6B}"/>
              </a:ext>
            </a:extLst>
          </p:cNvPr>
          <p:cNvSpPr/>
          <p:nvPr/>
        </p:nvSpPr>
        <p:spPr>
          <a:xfrm>
            <a:off x="1676623" y="3455604"/>
            <a:ext cx="1980670" cy="1044000"/>
          </a:xfrm>
          <a:prstGeom prst="roundRect">
            <a:avLst/>
          </a:prstGeom>
          <a:solidFill>
            <a:srgbClr val="C21020">
              <a:alpha val="32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Privilege Escalation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2CFDAB6-539C-4574-8131-36D8F1F524D4}"/>
              </a:ext>
            </a:extLst>
          </p:cNvPr>
          <p:cNvSpPr/>
          <p:nvPr/>
        </p:nvSpPr>
        <p:spPr>
          <a:xfrm>
            <a:off x="1676623" y="4822740"/>
            <a:ext cx="1980670" cy="1044000"/>
          </a:xfrm>
          <a:prstGeom prst="roundRect">
            <a:avLst/>
          </a:prstGeom>
          <a:solidFill>
            <a:srgbClr val="9C090F">
              <a:alpha val="33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Exploring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55F8502-1E8E-4FC5-9B1F-C89B27EDAC60}"/>
              </a:ext>
            </a:extLst>
          </p:cNvPr>
          <p:cNvSpPr/>
          <p:nvPr/>
        </p:nvSpPr>
        <p:spPr>
          <a:xfrm>
            <a:off x="4432595" y="4822740"/>
            <a:ext cx="1980670" cy="1044000"/>
          </a:xfrm>
          <a:prstGeom prst="roundRect">
            <a:avLst/>
          </a:prstGeom>
          <a:solidFill>
            <a:srgbClr val="7A0002">
              <a:alpha val="33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 Report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9BEFCB8E-A02B-4DC7-BAFA-A56D8A5900F6}"/>
              </a:ext>
            </a:extLst>
          </p:cNvPr>
          <p:cNvSpPr/>
          <p:nvPr/>
        </p:nvSpPr>
        <p:spPr>
          <a:xfrm>
            <a:off x="3746425" y="5103395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17DA6021-F98E-45C1-AAAA-0E28BC330935}"/>
              </a:ext>
            </a:extLst>
          </p:cNvPr>
          <p:cNvSpPr/>
          <p:nvPr/>
        </p:nvSpPr>
        <p:spPr>
          <a:xfrm rot="18859854">
            <a:off x="979070" y="2718280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BF4085A0-3605-4302-8D03-1968DE7D8D79}"/>
              </a:ext>
            </a:extLst>
          </p:cNvPr>
          <p:cNvSpPr/>
          <p:nvPr/>
        </p:nvSpPr>
        <p:spPr>
          <a:xfrm rot="2707545">
            <a:off x="973813" y="4798511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2C0C55E9-C048-4760-B414-B2516237C290}"/>
              </a:ext>
            </a:extLst>
          </p:cNvPr>
          <p:cNvSpPr/>
          <p:nvPr/>
        </p:nvSpPr>
        <p:spPr>
          <a:xfrm>
            <a:off x="1014955" y="3739656"/>
            <a:ext cx="597037" cy="532435"/>
          </a:xfrm>
          <a:prstGeom prst="rightArrow">
            <a:avLst/>
          </a:prstGeom>
          <a:solidFill>
            <a:srgbClr val="838F89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語音泡泡: 圓角矩形 32">
            <a:extLst>
              <a:ext uri="{FF2B5EF4-FFF2-40B4-BE49-F238E27FC236}">
                <a16:creationId xmlns:a16="http://schemas.microsoft.com/office/drawing/2014/main" id="{48F97D8B-ACD8-454E-9BAE-769C284B3798}"/>
              </a:ext>
            </a:extLst>
          </p:cNvPr>
          <p:cNvSpPr/>
          <p:nvPr/>
        </p:nvSpPr>
        <p:spPr>
          <a:xfrm>
            <a:off x="3977639" y="1691640"/>
            <a:ext cx="7581797" cy="4526280"/>
          </a:xfrm>
          <a:prstGeom prst="wedgeRoundRectCallout">
            <a:avLst>
              <a:gd name="adj1" fmla="val -52731"/>
              <a:gd name="adj2" fmla="val -24749"/>
              <a:gd name="adj3" fmla="val 16667"/>
            </a:avLst>
          </a:prstGeom>
          <a:solidFill>
            <a:srgbClr val="FDE8E7"/>
          </a:solidFill>
          <a:ln w="7620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7099C08-5562-47F2-A4A8-7628B35B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60" y="2236989"/>
            <a:ext cx="7304191" cy="351877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321716-3A33-99E8-511E-3DB25663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77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 animBg="1"/>
      <p:bldP spid="24" grpId="0" animBg="1"/>
      <p:bldP spid="25" grpId="0" animBg="1"/>
      <p:bldP spid="26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43">
            <a:extLst>
              <a:ext uri="{FF2B5EF4-FFF2-40B4-BE49-F238E27FC236}">
                <a16:creationId xmlns:a16="http://schemas.microsoft.com/office/drawing/2014/main" id="{FE0B4315-A404-4CC1-A5FA-36188FCEC476}"/>
              </a:ext>
            </a:extLst>
          </p:cNvPr>
          <p:cNvSpPr/>
          <p:nvPr/>
        </p:nvSpPr>
        <p:spPr>
          <a:xfrm>
            <a:off x="2678158" y="-121919"/>
            <a:ext cx="5731857" cy="5518750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Freeform 45">
            <a:extLst>
              <a:ext uri="{FF2B5EF4-FFF2-40B4-BE49-F238E27FC236}">
                <a16:creationId xmlns:a16="http://schemas.microsoft.com/office/drawing/2014/main" id="{AF3782F9-A87E-4426-BEE3-9556CB183ACC}"/>
              </a:ext>
            </a:extLst>
          </p:cNvPr>
          <p:cNvSpPr>
            <a:spLocks/>
          </p:cNvSpPr>
          <p:nvPr/>
        </p:nvSpPr>
        <p:spPr bwMode="auto">
          <a:xfrm>
            <a:off x="2171795" y="3857090"/>
            <a:ext cx="723998" cy="723999"/>
          </a:xfrm>
          <a:custGeom>
            <a:avLst/>
            <a:gdLst>
              <a:gd name="T0" fmla="*/ 198 w 394"/>
              <a:gd name="T1" fmla="*/ 0 h 394"/>
              <a:gd name="T2" fmla="*/ 198 w 394"/>
              <a:gd name="T3" fmla="*/ 0 h 394"/>
              <a:gd name="T4" fmla="*/ 218 w 394"/>
              <a:gd name="T5" fmla="*/ 0 h 394"/>
              <a:gd name="T6" fmla="*/ 238 w 394"/>
              <a:gd name="T7" fmla="*/ 4 h 394"/>
              <a:gd name="T8" fmla="*/ 256 w 394"/>
              <a:gd name="T9" fmla="*/ 8 h 394"/>
              <a:gd name="T10" fmla="*/ 274 w 394"/>
              <a:gd name="T11" fmla="*/ 14 h 394"/>
              <a:gd name="T12" fmla="*/ 292 w 394"/>
              <a:gd name="T13" fmla="*/ 22 h 394"/>
              <a:gd name="T14" fmla="*/ 308 w 394"/>
              <a:gd name="T15" fmla="*/ 32 h 394"/>
              <a:gd name="T16" fmla="*/ 322 w 394"/>
              <a:gd name="T17" fmla="*/ 44 h 394"/>
              <a:gd name="T18" fmla="*/ 336 w 394"/>
              <a:gd name="T19" fmla="*/ 56 h 394"/>
              <a:gd name="T20" fmla="*/ 350 w 394"/>
              <a:gd name="T21" fmla="*/ 70 h 394"/>
              <a:gd name="T22" fmla="*/ 362 w 394"/>
              <a:gd name="T23" fmla="*/ 84 h 394"/>
              <a:gd name="T24" fmla="*/ 370 w 394"/>
              <a:gd name="T25" fmla="*/ 100 h 394"/>
              <a:gd name="T26" fmla="*/ 380 w 394"/>
              <a:gd name="T27" fmla="*/ 118 h 394"/>
              <a:gd name="T28" fmla="*/ 386 w 394"/>
              <a:gd name="T29" fmla="*/ 136 h 394"/>
              <a:gd name="T30" fmla="*/ 390 w 394"/>
              <a:gd name="T31" fmla="*/ 154 h 394"/>
              <a:gd name="T32" fmla="*/ 394 w 394"/>
              <a:gd name="T33" fmla="*/ 174 h 394"/>
              <a:gd name="T34" fmla="*/ 394 w 394"/>
              <a:gd name="T35" fmla="*/ 194 h 394"/>
              <a:gd name="T36" fmla="*/ 394 w 394"/>
              <a:gd name="T37" fmla="*/ 194 h 394"/>
              <a:gd name="T38" fmla="*/ 392 w 394"/>
              <a:gd name="T39" fmla="*/ 224 h 394"/>
              <a:gd name="T40" fmla="*/ 386 w 394"/>
              <a:gd name="T41" fmla="*/ 254 h 394"/>
              <a:gd name="T42" fmla="*/ 376 w 394"/>
              <a:gd name="T43" fmla="*/ 280 h 394"/>
              <a:gd name="T44" fmla="*/ 360 w 394"/>
              <a:gd name="T45" fmla="*/ 306 h 394"/>
              <a:gd name="T46" fmla="*/ 342 w 394"/>
              <a:gd name="T47" fmla="*/ 330 h 394"/>
              <a:gd name="T48" fmla="*/ 322 w 394"/>
              <a:gd name="T49" fmla="*/ 350 h 394"/>
              <a:gd name="T50" fmla="*/ 298 w 394"/>
              <a:gd name="T51" fmla="*/ 366 h 394"/>
              <a:gd name="T52" fmla="*/ 272 w 394"/>
              <a:gd name="T53" fmla="*/ 380 h 394"/>
              <a:gd name="T54" fmla="*/ 272 w 394"/>
              <a:gd name="T55" fmla="*/ 380 h 394"/>
              <a:gd name="T56" fmla="*/ 254 w 394"/>
              <a:gd name="T57" fmla="*/ 386 h 394"/>
              <a:gd name="T58" fmla="*/ 236 w 394"/>
              <a:gd name="T59" fmla="*/ 390 h 394"/>
              <a:gd name="T60" fmla="*/ 218 w 394"/>
              <a:gd name="T61" fmla="*/ 394 h 394"/>
              <a:gd name="T62" fmla="*/ 198 w 394"/>
              <a:gd name="T63" fmla="*/ 394 h 394"/>
              <a:gd name="T64" fmla="*/ 198 w 394"/>
              <a:gd name="T65" fmla="*/ 394 h 394"/>
              <a:gd name="T66" fmla="*/ 178 w 394"/>
              <a:gd name="T67" fmla="*/ 394 h 394"/>
              <a:gd name="T68" fmla="*/ 158 w 394"/>
              <a:gd name="T69" fmla="*/ 390 h 394"/>
              <a:gd name="T70" fmla="*/ 138 w 394"/>
              <a:gd name="T71" fmla="*/ 386 h 394"/>
              <a:gd name="T72" fmla="*/ 120 w 394"/>
              <a:gd name="T73" fmla="*/ 378 h 394"/>
              <a:gd name="T74" fmla="*/ 104 w 394"/>
              <a:gd name="T75" fmla="*/ 370 h 394"/>
              <a:gd name="T76" fmla="*/ 88 w 394"/>
              <a:gd name="T77" fmla="*/ 360 h 394"/>
              <a:gd name="T78" fmla="*/ 72 w 394"/>
              <a:gd name="T79" fmla="*/ 348 h 394"/>
              <a:gd name="T80" fmla="*/ 58 w 394"/>
              <a:gd name="T81" fmla="*/ 336 h 394"/>
              <a:gd name="T82" fmla="*/ 46 w 394"/>
              <a:gd name="T83" fmla="*/ 322 h 394"/>
              <a:gd name="T84" fmla="*/ 34 w 394"/>
              <a:gd name="T85" fmla="*/ 306 h 394"/>
              <a:gd name="T86" fmla="*/ 24 w 394"/>
              <a:gd name="T87" fmla="*/ 290 h 394"/>
              <a:gd name="T88" fmla="*/ 16 w 394"/>
              <a:gd name="T89" fmla="*/ 274 h 394"/>
              <a:gd name="T90" fmla="*/ 8 w 394"/>
              <a:gd name="T91" fmla="*/ 256 h 394"/>
              <a:gd name="T92" fmla="*/ 4 w 394"/>
              <a:gd name="T93" fmla="*/ 236 h 394"/>
              <a:gd name="T94" fmla="*/ 2 w 394"/>
              <a:gd name="T95" fmla="*/ 216 h 394"/>
              <a:gd name="T96" fmla="*/ 0 w 394"/>
              <a:gd name="T97" fmla="*/ 196 h 394"/>
              <a:gd name="T98" fmla="*/ 0 w 394"/>
              <a:gd name="T99" fmla="*/ 196 h 394"/>
              <a:gd name="T100" fmla="*/ 2 w 394"/>
              <a:gd name="T101" fmla="*/ 166 h 394"/>
              <a:gd name="T102" fmla="*/ 10 w 394"/>
              <a:gd name="T103" fmla="*/ 138 h 394"/>
              <a:gd name="T104" fmla="*/ 20 w 394"/>
              <a:gd name="T105" fmla="*/ 110 h 394"/>
              <a:gd name="T106" fmla="*/ 34 w 394"/>
              <a:gd name="T107" fmla="*/ 86 h 394"/>
              <a:gd name="T108" fmla="*/ 52 w 394"/>
              <a:gd name="T109" fmla="*/ 64 h 394"/>
              <a:gd name="T110" fmla="*/ 74 w 394"/>
              <a:gd name="T111" fmla="*/ 44 h 394"/>
              <a:gd name="T112" fmla="*/ 96 w 394"/>
              <a:gd name="T113" fmla="*/ 28 h 394"/>
              <a:gd name="T114" fmla="*/ 122 w 394"/>
              <a:gd name="T115" fmla="*/ 14 h 394"/>
              <a:gd name="T116" fmla="*/ 122 w 394"/>
              <a:gd name="T117" fmla="*/ 14 h 394"/>
              <a:gd name="T118" fmla="*/ 140 w 394"/>
              <a:gd name="T119" fmla="*/ 8 h 394"/>
              <a:gd name="T120" fmla="*/ 158 w 394"/>
              <a:gd name="T121" fmla="*/ 4 h 394"/>
              <a:gd name="T122" fmla="*/ 178 w 394"/>
              <a:gd name="T123" fmla="*/ 0 h 394"/>
              <a:gd name="T124" fmla="*/ 198 w 394"/>
              <a:gd name="T125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4" h="394">
                <a:moveTo>
                  <a:pt x="198" y="0"/>
                </a:moveTo>
                <a:lnTo>
                  <a:pt x="198" y="0"/>
                </a:lnTo>
                <a:lnTo>
                  <a:pt x="218" y="0"/>
                </a:lnTo>
                <a:lnTo>
                  <a:pt x="238" y="4"/>
                </a:lnTo>
                <a:lnTo>
                  <a:pt x="256" y="8"/>
                </a:lnTo>
                <a:lnTo>
                  <a:pt x="274" y="14"/>
                </a:lnTo>
                <a:lnTo>
                  <a:pt x="292" y="22"/>
                </a:lnTo>
                <a:lnTo>
                  <a:pt x="308" y="32"/>
                </a:lnTo>
                <a:lnTo>
                  <a:pt x="322" y="44"/>
                </a:lnTo>
                <a:lnTo>
                  <a:pt x="336" y="56"/>
                </a:lnTo>
                <a:lnTo>
                  <a:pt x="350" y="70"/>
                </a:lnTo>
                <a:lnTo>
                  <a:pt x="362" y="84"/>
                </a:lnTo>
                <a:lnTo>
                  <a:pt x="370" y="100"/>
                </a:lnTo>
                <a:lnTo>
                  <a:pt x="380" y="118"/>
                </a:lnTo>
                <a:lnTo>
                  <a:pt x="386" y="136"/>
                </a:lnTo>
                <a:lnTo>
                  <a:pt x="390" y="154"/>
                </a:lnTo>
                <a:lnTo>
                  <a:pt x="394" y="174"/>
                </a:lnTo>
                <a:lnTo>
                  <a:pt x="394" y="194"/>
                </a:lnTo>
                <a:lnTo>
                  <a:pt x="394" y="194"/>
                </a:lnTo>
                <a:lnTo>
                  <a:pt x="392" y="224"/>
                </a:lnTo>
                <a:lnTo>
                  <a:pt x="386" y="254"/>
                </a:lnTo>
                <a:lnTo>
                  <a:pt x="376" y="280"/>
                </a:lnTo>
                <a:lnTo>
                  <a:pt x="360" y="306"/>
                </a:lnTo>
                <a:lnTo>
                  <a:pt x="342" y="330"/>
                </a:lnTo>
                <a:lnTo>
                  <a:pt x="322" y="350"/>
                </a:lnTo>
                <a:lnTo>
                  <a:pt x="298" y="366"/>
                </a:lnTo>
                <a:lnTo>
                  <a:pt x="272" y="380"/>
                </a:lnTo>
                <a:lnTo>
                  <a:pt x="272" y="380"/>
                </a:lnTo>
                <a:lnTo>
                  <a:pt x="254" y="386"/>
                </a:lnTo>
                <a:lnTo>
                  <a:pt x="236" y="390"/>
                </a:lnTo>
                <a:lnTo>
                  <a:pt x="218" y="394"/>
                </a:lnTo>
                <a:lnTo>
                  <a:pt x="198" y="394"/>
                </a:lnTo>
                <a:lnTo>
                  <a:pt x="198" y="394"/>
                </a:lnTo>
                <a:lnTo>
                  <a:pt x="178" y="394"/>
                </a:lnTo>
                <a:lnTo>
                  <a:pt x="158" y="390"/>
                </a:lnTo>
                <a:lnTo>
                  <a:pt x="138" y="386"/>
                </a:lnTo>
                <a:lnTo>
                  <a:pt x="120" y="378"/>
                </a:lnTo>
                <a:lnTo>
                  <a:pt x="104" y="370"/>
                </a:lnTo>
                <a:lnTo>
                  <a:pt x="88" y="360"/>
                </a:lnTo>
                <a:lnTo>
                  <a:pt x="72" y="348"/>
                </a:lnTo>
                <a:lnTo>
                  <a:pt x="58" y="336"/>
                </a:lnTo>
                <a:lnTo>
                  <a:pt x="46" y="322"/>
                </a:lnTo>
                <a:lnTo>
                  <a:pt x="34" y="306"/>
                </a:lnTo>
                <a:lnTo>
                  <a:pt x="24" y="290"/>
                </a:lnTo>
                <a:lnTo>
                  <a:pt x="16" y="274"/>
                </a:lnTo>
                <a:lnTo>
                  <a:pt x="8" y="256"/>
                </a:lnTo>
                <a:lnTo>
                  <a:pt x="4" y="236"/>
                </a:lnTo>
                <a:lnTo>
                  <a:pt x="2" y="216"/>
                </a:lnTo>
                <a:lnTo>
                  <a:pt x="0" y="196"/>
                </a:lnTo>
                <a:lnTo>
                  <a:pt x="0" y="196"/>
                </a:lnTo>
                <a:lnTo>
                  <a:pt x="2" y="166"/>
                </a:lnTo>
                <a:lnTo>
                  <a:pt x="10" y="138"/>
                </a:lnTo>
                <a:lnTo>
                  <a:pt x="20" y="110"/>
                </a:lnTo>
                <a:lnTo>
                  <a:pt x="34" y="86"/>
                </a:lnTo>
                <a:lnTo>
                  <a:pt x="52" y="64"/>
                </a:lnTo>
                <a:lnTo>
                  <a:pt x="74" y="44"/>
                </a:lnTo>
                <a:lnTo>
                  <a:pt x="96" y="28"/>
                </a:lnTo>
                <a:lnTo>
                  <a:pt x="122" y="14"/>
                </a:lnTo>
                <a:lnTo>
                  <a:pt x="122" y="14"/>
                </a:lnTo>
                <a:lnTo>
                  <a:pt x="140" y="8"/>
                </a:lnTo>
                <a:lnTo>
                  <a:pt x="158" y="4"/>
                </a:lnTo>
                <a:lnTo>
                  <a:pt x="178" y="0"/>
                </a:lnTo>
                <a:lnTo>
                  <a:pt x="1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接连接符 36">
            <a:extLst>
              <a:ext uri="{FF2B5EF4-FFF2-40B4-BE49-F238E27FC236}">
                <a16:creationId xmlns:a16="http://schemas.microsoft.com/office/drawing/2014/main" id="{BFF2C4F5-F7DA-46B5-8712-434DFF40706E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32497E0-DB9A-4F5A-8CD3-91C1E019FF46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62126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743374" y="596032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17221" y="1303375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2254" y="2202277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5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015751" y="3419945"/>
            <a:ext cx="405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lang="zh-CN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Shape 2619">
            <a:extLst>
              <a:ext uri="{FF2B5EF4-FFF2-40B4-BE49-F238E27FC236}">
                <a16:creationId xmlns:a16="http://schemas.microsoft.com/office/drawing/2014/main" id="{5CA2AAE8-743A-4E63-87D8-6D926FFDDF9D}"/>
              </a:ext>
            </a:extLst>
          </p:cNvPr>
          <p:cNvSpPr/>
          <p:nvPr/>
        </p:nvSpPr>
        <p:spPr>
          <a:xfrm>
            <a:off x="6509633" y="552854"/>
            <a:ext cx="395496" cy="395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Freeform 45">
            <a:extLst>
              <a:ext uri="{FF2B5EF4-FFF2-40B4-BE49-F238E27FC236}">
                <a16:creationId xmlns:a16="http://schemas.microsoft.com/office/drawing/2014/main" id="{B3E6B341-D1FE-42AC-8188-015B80CB4E8D}"/>
              </a:ext>
            </a:extLst>
          </p:cNvPr>
          <p:cNvSpPr>
            <a:spLocks/>
          </p:cNvSpPr>
          <p:nvPr/>
        </p:nvSpPr>
        <p:spPr bwMode="auto">
          <a:xfrm>
            <a:off x="7267558" y="3208310"/>
            <a:ext cx="365482" cy="225048"/>
          </a:xfrm>
          <a:custGeom>
            <a:avLst/>
            <a:gdLst>
              <a:gd name="T0" fmla="*/ 49 w 325"/>
              <a:gd name="T1" fmla="*/ 195 h 195"/>
              <a:gd name="T2" fmla="*/ 49 w 325"/>
              <a:gd name="T3" fmla="*/ 195 h 195"/>
              <a:gd name="T4" fmla="*/ 42 w 325"/>
              <a:gd name="T5" fmla="*/ 195 h 195"/>
              <a:gd name="T6" fmla="*/ 35 w 325"/>
              <a:gd name="T7" fmla="*/ 194 h 195"/>
              <a:gd name="T8" fmla="*/ 29 w 325"/>
              <a:gd name="T9" fmla="*/ 190 h 195"/>
              <a:gd name="T10" fmla="*/ 22 w 325"/>
              <a:gd name="T11" fmla="*/ 187 h 195"/>
              <a:gd name="T12" fmla="*/ 16 w 325"/>
              <a:gd name="T13" fmla="*/ 184 h 195"/>
              <a:gd name="T14" fmla="*/ 11 w 325"/>
              <a:gd name="T15" fmla="*/ 179 h 195"/>
              <a:gd name="T16" fmla="*/ 8 w 325"/>
              <a:gd name="T17" fmla="*/ 173 h 195"/>
              <a:gd name="T18" fmla="*/ 5 w 325"/>
              <a:gd name="T19" fmla="*/ 166 h 195"/>
              <a:gd name="T20" fmla="*/ 5 w 325"/>
              <a:gd name="T21" fmla="*/ 166 h 195"/>
              <a:gd name="T22" fmla="*/ 1 w 325"/>
              <a:gd name="T23" fmla="*/ 156 h 195"/>
              <a:gd name="T24" fmla="*/ 0 w 325"/>
              <a:gd name="T25" fmla="*/ 147 h 195"/>
              <a:gd name="T26" fmla="*/ 1 w 325"/>
              <a:gd name="T27" fmla="*/ 137 h 195"/>
              <a:gd name="T28" fmla="*/ 3 w 325"/>
              <a:gd name="T29" fmla="*/ 129 h 195"/>
              <a:gd name="T30" fmla="*/ 8 w 325"/>
              <a:gd name="T31" fmla="*/ 120 h 195"/>
              <a:gd name="T32" fmla="*/ 14 w 325"/>
              <a:gd name="T33" fmla="*/ 112 h 195"/>
              <a:gd name="T34" fmla="*/ 21 w 325"/>
              <a:gd name="T35" fmla="*/ 106 h 195"/>
              <a:gd name="T36" fmla="*/ 29 w 325"/>
              <a:gd name="T37" fmla="*/ 103 h 195"/>
              <a:gd name="T38" fmla="*/ 257 w 325"/>
              <a:gd name="T39" fmla="*/ 5 h 195"/>
              <a:gd name="T40" fmla="*/ 257 w 325"/>
              <a:gd name="T41" fmla="*/ 5 h 195"/>
              <a:gd name="T42" fmla="*/ 267 w 325"/>
              <a:gd name="T43" fmla="*/ 2 h 195"/>
              <a:gd name="T44" fmla="*/ 275 w 325"/>
              <a:gd name="T45" fmla="*/ 0 h 195"/>
              <a:gd name="T46" fmla="*/ 285 w 325"/>
              <a:gd name="T47" fmla="*/ 2 h 195"/>
              <a:gd name="T48" fmla="*/ 294 w 325"/>
              <a:gd name="T49" fmla="*/ 3 h 195"/>
              <a:gd name="T50" fmla="*/ 302 w 325"/>
              <a:gd name="T51" fmla="*/ 8 h 195"/>
              <a:gd name="T52" fmla="*/ 309 w 325"/>
              <a:gd name="T53" fmla="*/ 15 h 195"/>
              <a:gd name="T54" fmla="*/ 315 w 325"/>
              <a:gd name="T55" fmla="*/ 21 h 195"/>
              <a:gd name="T56" fmla="*/ 320 w 325"/>
              <a:gd name="T57" fmla="*/ 31 h 195"/>
              <a:gd name="T58" fmla="*/ 320 w 325"/>
              <a:gd name="T59" fmla="*/ 31 h 195"/>
              <a:gd name="T60" fmla="*/ 324 w 325"/>
              <a:gd name="T61" fmla="*/ 39 h 195"/>
              <a:gd name="T62" fmla="*/ 325 w 325"/>
              <a:gd name="T63" fmla="*/ 49 h 195"/>
              <a:gd name="T64" fmla="*/ 324 w 325"/>
              <a:gd name="T65" fmla="*/ 59 h 195"/>
              <a:gd name="T66" fmla="*/ 322 w 325"/>
              <a:gd name="T67" fmla="*/ 67 h 195"/>
              <a:gd name="T68" fmla="*/ 317 w 325"/>
              <a:gd name="T69" fmla="*/ 77 h 195"/>
              <a:gd name="T70" fmla="*/ 311 w 325"/>
              <a:gd name="T71" fmla="*/ 83 h 195"/>
              <a:gd name="T72" fmla="*/ 304 w 325"/>
              <a:gd name="T73" fmla="*/ 90 h 195"/>
              <a:gd name="T74" fmla="*/ 294 w 325"/>
              <a:gd name="T75" fmla="*/ 94 h 195"/>
              <a:gd name="T76" fmla="*/ 68 w 325"/>
              <a:gd name="T77" fmla="*/ 192 h 195"/>
              <a:gd name="T78" fmla="*/ 68 w 325"/>
              <a:gd name="T79" fmla="*/ 192 h 195"/>
              <a:gd name="T80" fmla="*/ 58 w 325"/>
              <a:gd name="T81" fmla="*/ 195 h 195"/>
              <a:gd name="T82" fmla="*/ 49 w 325"/>
              <a:gd name="T83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5" h="195">
                <a:moveTo>
                  <a:pt x="49" y="195"/>
                </a:moveTo>
                <a:lnTo>
                  <a:pt x="49" y="195"/>
                </a:lnTo>
                <a:lnTo>
                  <a:pt x="42" y="195"/>
                </a:lnTo>
                <a:lnTo>
                  <a:pt x="35" y="194"/>
                </a:lnTo>
                <a:lnTo>
                  <a:pt x="29" y="190"/>
                </a:lnTo>
                <a:lnTo>
                  <a:pt x="22" y="187"/>
                </a:lnTo>
                <a:lnTo>
                  <a:pt x="16" y="184"/>
                </a:lnTo>
                <a:lnTo>
                  <a:pt x="11" y="179"/>
                </a:lnTo>
                <a:lnTo>
                  <a:pt x="8" y="173"/>
                </a:lnTo>
                <a:lnTo>
                  <a:pt x="5" y="166"/>
                </a:lnTo>
                <a:lnTo>
                  <a:pt x="5" y="166"/>
                </a:lnTo>
                <a:lnTo>
                  <a:pt x="1" y="156"/>
                </a:lnTo>
                <a:lnTo>
                  <a:pt x="0" y="147"/>
                </a:lnTo>
                <a:lnTo>
                  <a:pt x="1" y="137"/>
                </a:lnTo>
                <a:lnTo>
                  <a:pt x="3" y="129"/>
                </a:lnTo>
                <a:lnTo>
                  <a:pt x="8" y="120"/>
                </a:lnTo>
                <a:lnTo>
                  <a:pt x="14" y="112"/>
                </a:lnTo>
                <a:lnTo>
                  <a:pt x="21" y="106"/>
                </a:lnTo>
                <a:lnTo>
                  <a:pt x="29" y="103"/>
                </a:lnTo>
                <a:lnTo>
                  <a:pt x="257" y="5"/>
                </a:lnTo>
                <a:lnTo>
                  <a:pt x="257" y="5"/>
                </a:lnTo>
                <a:lnTo>
                  <a:pt x="267" y="2"/>
                </a:lnTo>
                <a:lnTo>
                  <a:pt x="275" y="0"/>
                </a:lnTo>
                <a:lnTo>
                  <a:pt x="285" y="2"/>
                </a:lnTo>
                <a:lnTo>
                  <a:pt x="294" y="3"/>
                </a:lnTo>
                <a:lnTo>
                  <a:pt x="302" y="8"/>
                </a:lnTo>
                <a:lnTo>
                  <a:pt x="309" y="15"/>
                </a:lnTo>
                <a:lnTo>
                  <a:pt x="315" y="21"/>
                </a:lnTo>
                <a:lnTo>
                  <a:pt x="320" y="31"/>
                </a:lnTo>
                <a:lnTo>
                  <a:pt x="320" y="31"/>
                </a:lnTo>
                <a:lnTo>
                  <a:pt x="324" y="39"/>
                </a:lnTo>
                <a:lnTo>
                  <a:pt x="325" y="49"/>
                </a:lnTo>
                <a:lnTo>
                  <a:pt x="324" y="59"/>
                </a:lnTo>
                <a:lnTo>
                  <a:pt x="322" y="67"/>
                </a:lnTo>
                <a:lnTo>
                  <a:pt x="317" y="77"/>
                </a:lnTo>
                <a:lnTo>
                  <a:pt x="311" y="83"/>
                </a:lnTo>
                <a:lnTo>
                  <a:pt x="304" y="90"/>
                </a:lnTo>
                <a:lnTo>
                  <a:pt x="294" y="94"/>
                </a:lnTo>
                <a:lnTo>
                  <a:pt x="68" y="192"/>
                </a:lnTo>
                <a:lnTo>
                  <a:pt x="68" y="192"/>
                </a:lnTo>
                <a:lnTo>
                  <a:pt x="58" y="195"/>
                </a:lnTo>
                <a:lnTo>
                  <a:pt x="49" y="1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Freeform 33">
            <a:extLst>
              <a:ext uri="{FF2B5EF4-FFF2-40B4-BE49-F238E27FC236}">
                <a16:creationId xmlns:a16="http://schemas.microsoft.com/office/drawing/2014/main" id="{ECA55B12-2BE0-40C0-958B-A7A5AD07D893}"/>
              </a:ext>
            </a:extLst>
          </p:cNvPr>
          <p:cNvSpPr>
            <a:spLocks/>
          </p:cNvSpPr>
          <p:nvPr/>
        </p:nvSpPr>
        <p:spPr bwMode="auto">
          <a:xfrm>
            <a:off x="7535203" y="2047761"/>
            <a:ext cx="2061316" cy="1748443"/>
          </a:xfrm>
          <a:custGeom>
            <a:avLst/>
            <a:gdLst>
              <a:gd name="T0" fmla="*/ 855 w 1833"/>
              <a:gd name="T1" fmla="*/ 1084 h 1515"/>
              <a:gd name="T2" fmla="*/ 874 w 1833"/>
              <a:gd name="T3" fmla="*/ 1105 h 1515"/>
              <a:gd name="T4" fmla="*/ 877 w 1833"/>
              <a:gd name="T5" fmla="*/ 1143 h 1515"/>
              <a:gd name="T6" fmla="*/ 861 w 1833"/>
              <a:gd name="T7" fmla="*/ 1229 h 1515"/>
              <a:gd name="T8" fmla="*/ 892 w 1833"/>
              <a:gd name="T9" fmla="*/ 1361 h 1515"/>
              <a:gd name="T10" fmla="*/ 959 w 1833"/>
              <a:gd name="T11" fmla="*/ 1449 h 1515"/>
              <a:gd name="T12" fmla="*/ 1083 w 1833"/>
              <a:gd name="T13" fmla="*/ 1509 h 1515"/>
              <a:gd name="T14" fmla="*/ 1174 w 1833"/>
              <a:gd name="T15" fmla="*/ 1514 h 1515"/>
              <a:gd name="T16" fmla="*/ 1312 w 1833"/>
              <a:gd name="T17" fmla="*/ 1458 h 1515"/>
              <a:gd name="T18" fmla="*/ 1367 w 1833"/>
              <a:gd name="T19" fmla="*/ 1408 h 1515"/>
              <a:gd name="T20" fmla="*/ 1403 w 1833"/>
              <a:gd name="T21" fmla="*/ 1402 h 1515"/>
              <a:gd name="T22" fmla="*/ 1452 w 1833"/>
              <a:gd name="T23" fmla="*/ 1416 h 1515"/>
              <a:gd name="T24" fmla="*/ 1561 w 1833"/>
              <a:gd name="T25" fmla="*/ 1419 h 1515"/>
              <a:gd name="T26" fmla="*/ 1670 w 1833"/>
              <a:gd name="T27" fmla="*/ 1374 h 1515"/>
              <a:gd name="T28" fmla="*/ 1752 w 1833"/>
              <a:gd name="T29" fmla="*/ 1291 h 1515"/>
              <a:gd name="T30" fmla="*/ 1787 w 1833"/>
              <a:gd name="T31" fmla="*/ 1201 h 1515"/>
              <a:gd name="T32" fmla="*/ 1779 w 1833"/>
              <a:gd name="T33" fmla="*/ 1055 h 1515"/>
              <a:gd name="T34" fmla="*/ 1734 w 1833"/>
              <a:gd name="T35" fmla="*/ 967 h 1515"/>
              <a:gd name="T36" fmla="*/ 1734 w 1833"/>
              <a:gd name="T37" fmla="*/ 925 h 1515"/>
              <a:gd name="T38" fmla="*/ 1773 w 1833"/>
              <a:gd name="T39" fmla="*/ 879 h 1515"/>
              <a:gd name="T40" fmla="*/ 1820 w 1833"/>
              <a:gd name="T41" fmla="*/ 786 h 1515"/>
              <a:gd name="T42" fmla="*/ 1831 w 1833"/>
              <a:gd name="T43" fmla="*/ 684 h 1515"/>
              <a:gd name="T44" fmla="*/ 1791 w 1833"/>
              <a:gd name="T45" fmla="*/ 558 h 1515"/>
              <a:gd name="T46" fmla="*/ 1698 w 1833"/>
              <a:gd name="T47" fmla="*/ 466 h 1515"/>
              <a:gd name="T48" fmla="*/ 1613 w 1833"/>
              <a:gd name="T49" fmla="*/ 430 h 1515"/>
              <a:gd name="T50" fmla="*/ 1587 w 1833"/>
              <a:gd name="T51" fmla="*/ 400 h 1515"/>
              <a:gd name="T52" fmla="*/ 1582 w 1833"/>
              <a:gd name="T53" fmla="*/ 334 h 1515"/>
              <a:gd name="T54" fmla="*/ 1540 w 1833"/>
              <a:gd name="T55" fmla="*/ 221 h 1515"/>
              <a:gd name="T56" fmla="*/ 1455 w 1833"/>
              <a:gd name="T57" fmla="*/ 137 h 1515"/>
              <a:gd name="T58" fmla="*/ 1364 w 1833"/>
              <a:gd name="T59" fmla="*/ 98 h 1515"/>
              <a:gd name="T60" fmla="*/ 1242 w 1833"/>
              <a:gd name="T61" fmla="*/ 99 h 1515"/>
              <a:gd name="T62" fmla="*/ 1164 w 1833"/>
              <a:gd name="T63" fmla="*/ 127 h 1515"/>
              <a:gd name="T64" fmla="*/ 1123 w 1833"/>
              <a:gd name="T65" fmla="*/ 122 h 1515"/>
              <a:gd name="T66" fmla="*/ 1078 w 1833"/>
              <a:gd name="T67" fmla="*/ 75 h 1515"/>
              <a:gd name="T68" fmla="*/ 972 w 1833"/>
              <a:gd name="T69" fmla="*/ 13 h 1515"/>
              <a:gd name="T70" fmla="*/ 887 w 1833"/>
              <a:gd name="T71" fmla="*/ 0 h 1515"/>
              <a:gd name="T72" fmla="*/ 767 w 1833"/>
              <a:gd name="T73" fmla="*/ 28 h 1515"/>
              <a:gd name="T74" fmla="*/ 692 w 1833"/>
              <a:gd name="T75" fmla="*/ 77 h 1515"/>
              <a:gd name="T76" fmla="*/ 633 w 1833"/>
              <a:gd name="T77" fmla="*/ 72 h 1515"/>
              <a:gd name="T78" fmla="*/ 552 w 1833"/>
              <a:gd name="T79" fmla="*/ 59 h 1515"/>
              <a:gd name="T80" fmla="*/ 436 w 1833"/>
              <a:gd name="T81" fmla="*/ 85 h 1515"/>
              <a:gd name="T82" fmla="*/ 342 w 1833"/>
              <a:gd name="T83" fmla="*/ 153 h 1515"/>
              <a:gd name="T84" fmla="*/ 283 w 1833"/>
              <a:gd name="T85" fmla="*/ 256 h 1515"/>
              <a:gd name="T86" fmla="*/ 272 w 1833"/>
              <a:gd name="T87" fmla="*/ 343 h 1515"/>
              <a:gd name="T88" fmla="*/ 254 w 1833"/>
              <a:gd name="T89" fmla="*/ 381 h 1515"/>
              <a:gd name="T90" fmla="*/ 210 w 1833"/>
              <a:gd name="T91" fmla="*/ 396 h 1515"/>
              <a:gd name="T92" fmla="*/ 117 w 1833"/>
              <a:gd name="T93" fmla="*/ 440 h 1515"/>
              <a:gd name="T94" fmla="*/ 47 w 1833"/>
              <a:gd name="T95" fmla="*/ 513 h 1515"/>
              <a:gd name="T96" fmla="*/ 7 w 1833"/>
              <a:gd name="T97" fmla="*/ 607 h 1515"/>
              <a:gd name="T98" fmla="*/ 5 w 1833"/>
              <a:gd name="T99" fmla="*/ 718 h 1515"/>
              <a:gd name="T100" fmla="*/ 44 w 1833"/>
              <a:gd name="T101" fmla="*/ 820 h 1515"/>
              <a:gd name="T102" fmla="*/ 143 w 1833"/>
              <a:gd name="T103" fmla="*/ 913 h 1515"/>
              <a:gd name="T104" fmla="*/ 252 w 1833"/>
              <a:gd name="T105" fmla="*/ 947 h 1515"/>
              <a:gd name="T106" fmla="*/ 357 w 1833"/>
              <a:gd name="T107" fmla="*/ 941 h 1515"/>
              <a:gd name="T108" fmla="*/ 394 w 1833"/>
              <a:gd name="T109" fmla="*/ 954 h 1515"/>
              <a:gd name="T110" fmla="*/ 438 w 1833"/>
              <a:gd name="T111" fmla="*/ 1022 h 1515"/>
              <a:gd name="T112" fmla="*/ 565 w 1833"/>
              <a:gd name="T113" fmla="*/ 1112 h 1515"/>
              <a:gd name="T114" fmla="*/ 656 w 1833"/>
              <a:gd name="T115" fmla="*/ 1128 h 1515"/>
              <a:gd name="T116" fmla="*/ 752 w 1833"/>
              <a:gd name="T117" fmla="*/ 1110 h 1515"/>
              <a:gd name="T118" fmla="*/ 811 w 1833"/>
              <a:gd name="T119" fmla="*/ 1081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33" h="1515">
                <a:moveTo>
                  <a:pt x="830" y="1078"/>
                </a:moveTo>
                <a:lnTo>
                  <a:pt x="830" y="1078"/>
                </a:lnTo>
                <a:lnTo>
                  <a:pt x="838" y="1078"/>
                </a:lnTo>
                <a:lnTo>
                  <a:pt x="847" y="1081"/>
                </a:lnTo>
                <a:lnTo>
                  <a:pt x="855" y="1084"/>
                </a:lnTo>
                <a:lnTo>
                  <a:pt x="861" y="1087"/>
                </a:lnTo>
                <a:lnTo>
                  <a:pt x="861" y="1087"/>
                </a:lnTo>
                <a:lnTo>
                  <a:pt x="866" y="1094"/>
                </a:lnTo>
                <a:lnTo>
                  <a:pt x="871" y="1099"/>
                </a:lnTo>
                <a:lnTo>
                  <a:pt x="874" y="1105"/>
                </a:lnTo>
                <a:lnTo>
                  <a:pt x="877" y="1113"/>
                </a:lnTo>
                <a:lnTo>
                  <a:pt x="879" y="1120"/>
                </a:lnTo>
                <a:lnTo>
                  <a:pt x="879" y="1128"/>
                </a:lnTo>
                <a:lnTo>
                  <a:pt x="879" y="1135"/>
                </a:lnTo>
                <a:lnTo>
                  <a:pt x="877" y="1143"/>
                </a:lnTo>
                <a:lnTo>
                  <a:pt x="877" y="1143"/>
                </a:lnTo>
                <a:lnTo>
                  <a:pt x="868" y="1174"/>
                </a:lnTo>
                <a:lnTo>
                  <a:pt x="868" y="1174"/>
                </a:lnTo>
                <a:lnTo>
                  <a:pt x="863" y="1201"/>
                </a:lnTo>
                <a:lnTo>
                  <a:pt x="861" y="1229"/>
                </a:lnTo>
                <a:lnTo>
                  <a:pt x="861" y="1257"/>
                </a:lnTo>
                <a:lnTo>
                  <a:pt x="866" y="1283"/>
                </a:lnTo>
                <a:lnTo>
                  <a:pt x="871" y="1310"/>
                </a:lnTo>
                <a:lnTo>
                  <a:pt x="881" y="1336"/>
                </a:lnTo>
                <a:lnTo>
                  <a:pt x="892" y="1361"/>
                </a:lnTo>
                <a:lnTo>
                  <a:pt x="905" y="1385"/>
                </a:lnTo>
                <a:lnTo>
                  <a:pt x="905" y="1385"/>
                </a:lnTo>
                <a:lnTo>
                  <a:pt x="921" y="1408"/>
                </a:lnTo>
                <a:lnTo>
                  <a:pt x="939" y="1429"/>
                </a:lnTo>
                <a:lnTo>
                  <a:pt x="959" y="1449"/>
                </a:lnTo>
                <a:lnTo>
                  <a:pt x="982" y="1465"/>
                </a:lnTo>
                <a:lnTo>
                  <a:pt x="1004" y="1480"/>
                </a:lnTo>
                <a:lnTo>
                  <a:pt x="1029" y="1491"/>
                </a:lnTo>
                <a:lnTo>
                  <a:pt x="1055" y="1501"/>
                </a:lnTo>
                <a:lnTo>
                  <a:pt x="1083" y="1509"/>
                </a:lnTo>
                <a:lnTo>
                  <a:pt x="1083" y="1509"/>
                </a:lnTo>
                <a:lnTo>
                  <a:pt x="1112" y="1514"/>
                </a:lnTo>
                <a:lnTo>
                  <a:pt x="1143" y="1515"/>
                </a:lnTo>
                <a:lnTo>
                  <a:pt x="1143" y="1515"/>
                </a:lnTo>
                <a:lnTo>
                  <a:pt x="1174" y="1514"/>
                </a:lnTo>
                <a:lnTo>
                  <a:pt x="1203" y="1509"/>
                </a:lnTo>
                <a:lnTo>
                  <a:pt x="1232" y="1501"/>
                </a:lnTo>
                <a:lnTo>
                  <a:pt x="1260" y="1489"/>
                </a:lnTo>
                <a:lnTo>
                  <a:pt x="1286" y="1476"/>
                </a:lnTo>
                <a:lnTo>
                  <a:pt x="1312" y="1458"/>
                </a:lnTo>
                <a:lnTo>
                  <a:pt x="1335" y="1439"/>
                </a:lnTo>
                <a:lnTo>
                  <a:pt x="1356" y="1418"/>
                </a:lnTo>
                <a:lnTo>
                  <a:pt x="1356" y="1418"/>
                </a:lnTo>
                <a:lnTo>
                  <a:pt x="1361" y="1411"/>
                </a:lnTo>
                <a:lnTo>
                  <a:pt x="1367" y="1408"/>
                </a:lnTo>
                <a:lnTo>
                  <a:pt x="1374" y="1405"/>
                </a:lnTo>
                <a:lnTo>
                  <a:pt x="1380" y="1402"/>
                </a:lnTo>
                <a:lnTo>
                  <a:pt x="1389" y="1400"/>
                </a:lnTo>
                <a:lnTo>
                  <a:pt x="1395" y="1400"/>
                </a:lnTo>
                <a:lnTo>
                  <a:pt x="1403" y="1402"/>
                </a:lnTo>
                <a:lnTo>
                  <a:pt x="1410" y="1403"/>
                </a:lnTo>
                <a:lnTo>
                  <a:pt x="1410" y="1403"/>
                </a:lnTo>
                <a:lnTo>
                  <a:pt x="1431" y="1411"/>
                </a:lnTo>
                <a:lnTo>
                  <a:pt x="1452" y="1416"/>
                </a:lnTo>
                <a:lnTo>
                  <a:pt x="1452" y="1416"/>
                </a:lnTo>
                <a:lnTo>
                  <a:pt x="1483" y="1421"/>
                </a:lnTo>
                <a:lnTo>
                  <a:pt x="1512" y="1423"/>
                </a:lnTo>
                <a:lnTo>
                  <a:pt x="1512" y="1423"/>
                </a:lnTo>
                <a:lnTo>
                  <a:pt x="1537" y="1421"/>
                </a:lnTo>
                <a:lnTo>
                  <a:pt x="1561" y="1419"/>
                </a:lnTo>
                <a:lnTo>
                  <a:pt x="1584" y="1413"/>
                </a:lnTo>
                <a:lnTo>
                  <a:pt x="1607" y="1406"/>
                </a:lnTo>
                <a:lnTo>
                  <a:pt x="1629" y="1397"/>
                </a:lnTo>
                <a:lnTo>
                  <a:pt x="1649" y="1387"/>
                </a:lnTo>
                <a:lnTo>
                  <a:pt x="1670" y="1374"/>
                </a:lnTo>
                <a:lnTo>
                  <a:pt x="1688" y="1361"/>
                </a:lnTo>
                <a:lnTo>
                  <a:pt x="1706" y="1345"/>
                </a:lnTo>
                <a:lnTo>
                  <a:pt x="1722" y="1328"/>
                </a:lnTo>
                <a:lnTo>
                  <a:pt x="1737" y="1310"/>
                </a:lnTo>
                <a:lnTo>
                  <a:pt x="1752" y="1291"/>
                </a:lnTo>
                <a:lnTo>
                  <a:pt x="1763" y="1270"/>
                </a:lnTo>
                <a:lnTo>
                  <a:pt x="1773" y="1249"/>
                </a:lnTo>
                <a:lnTo>
                  <a:pt x="1781" y="1226"/>
                </a:lnTo>
                <a:lnTo>
                  <a:pt x="1787" y="1201"/>
                </a:lnTo>
                <a:lnTo>
                  <a:pt x="1787" y="1201"/>
                </a:lnTo>
                <a:lnTo>
                  <a:pt x="1792" y="1172"/>
                </a:lnTo>
                <a:lnTo>
                  <a:pt x="1794" y="1143"/>
                </a:lnTo>
                <a:lnTo>
                  <a:pt x="1792" y="1112"/>
                </a:lnTo>
                <a:lnTo>
                  <a:pt x="1787" y="1082"/>
                </a:lnTo>
                <a:lnTo>
                  <a:pt x="1779" y="1055"/>
                </a:lnTo>
                <a:lnTo>
                  <a:pt x="1769" y="1027"/>
                </a:lnTo>
                <a:lnTo>
                  <a:pt x="1755" y="999"/>
                </a:lnTo>
                <a:lnTo>
                  <a:pt x="1739" y="975"/>
                </a:lnTo>
                <a:lnTo>
                  <a:pt x="1739" y="975"/>
                </a:lnTo>
                <a:lnTo>
                  <a:pt x="1734" y="967"/>
                </a:lnTo>
                <a:lnTo>
                  <a:pt x="1730" y="959"/>
                </a:lnTo>
                <a:lnTo>
                  <a:pt x="1729" y="949"/>
                </a:lnTo>
                <a:lnTo>
                  <a:pt x="1729" y="941"/>
                </a:lnTo>
                <a:lnTo>
                  <a:pt x="1730" y="933"/>
                </a:lnTo>
                <a:lnTo>
                  <a:pt x="1734" y="925"/>
                </a:lnTo>
                <a:lnTo>
                  <a:pt x="1739" y="916"/>
                </a:lnTo>
                <a:lnTo>
                  <a:pt x="1745" y="910"/>
                </a:lnTo>
                <a:lnTo>
                  <a:pt x="1745" y="910"/>
                </a:lnTo>
                <a:lnTo>
                  <a:pt x="1760" y="895"/>
                </a:lnTo>
                <a:lnTo>
                  <a:pt x="1773" y="879"/>
                </a:lnTo>
                <a:lnTo>
                  <a:pt x="1786" y="861"/>
                </a:lnTo>
                <a:lnTo>
                  <a:pt x="1795" y="843"/>
                </a:lnTo>
                <a:lnTo>
                  <a:pt x="1805" y="825"/>
                </a:lnTo>
                <a:lnTo>
                  <a:pt x="1813" y="806"/>
                </a:lnTo>
                <a:lnTo>
                  <a:pt x="1820" y="786"/>
                </a:lnTo>
                <a:lnTo>
                  <a:pt x="1826" y="765"/>
                </a:lnTo>
                <a:lnTo>
                  <a:pt x="1826" y="765"/>
                </a:lnTo>
                <a:lnTo>
                  <a:pt x="1831" y="737"/>
                </a:lnTo>
                <a:lnTo>
                  <a:pt x="1833" y="710"/>
                </a:lnTo>
                <a:lnTo>
                  <a:pt x="1831" y="684"/>
                </a:lnTo>
                <a:lnTo>
                  <a:pt x="1828" y="656"/>
                </a:lnTo>
                <a:lnTo>
                  <a:pt x="1823" y="630"/>
                </a:lnTo>
                <a:lnTo>
                  <a:pt x="1815" y="606"/>
                </a:lnTo>
                <a:lnTo>
                  <a:pt x="1804" y="581"/>
                </a:lnTo>
                <a:lnTo>
                  <a:pt x="1791" y="558"/>
                </a:lnTo>
                <a:lnTo>
                  <a:pt x="1776" y="536"/>
                </a:lnTo>
                <a:lnTo>
                  <a:pt x="1760" y="516"/>
                </a:lnTo>
                <a:lnTo>
                  <a:pt x="1740" y="497"/>
                </a:lnTo>
                <a:lnTo>
                  <a:pt x="1721" y="480"/>
                </a:lnTo>
                <a:lnTo>
                  <a:pt x="1698" y="466"/>
                </a:lnTo>
                <a:lnTo>
                  <a:pt x="1673" y="453"/>
                </a:lnTo>
                <a:lnTo>
                  <a:pt x="1647" y="441"/>
                </a:lnTo>
                <a:lnTo>
                  <a:pt x="1621" y="433"/>
                </a:lnTo>
                <a:lnTo>
                  <a:pt x="1621" y="433"/>
                </a:lnTo>
                <a:lnTo>
                  <a:pt x="1613" y="430"/>
                </a:lnTo>
                <a:lnTo>
                  <a:pt x="1605" y="427"/>
                </a:lnTo>
                <a:lnTo>
                  <a:pt x="1599" y="422"/>
                </a:lnTo>
                <a:lnTo>
                  <a:pt x="1594" y="415"/>
                </a:lnTo>
                <a:lnTo>
                  <a:pt x="1590" y="409"/>
                </a:lnTo>
                <a:lnTo>
                  <a:pt x="1587" y="400"/>
                </a:lnTo>
                <a:lnTo>
                  <a:pt x="1584" y="392"/>
                </a:lnTo>
                <a:lnTo>
                  <a:pt x="1584" y="384"/>
                </a:lnTo>
                <a:lnTo>
                  <a:pt x="1584" y="384"/>
                </a:lnTo>
                <a:lnTo>
                  <a:pt x="1584" y="358"/>
                </a:lnTo>
                <a:lnTo>
                  <a:pt x="1582" y="334"/>
                </a:lnTo>
                <a:lnTo>
                  <a:pt x="1577" y="309"/>
                </a:lnTo>
                <a:lnTo>
                  <a:pt x="1571" y="287"/>
                </a:lnTo>
                <a:lnTo>
                  <a:pt x="1563" y="264"/>
                </a:lnTo>
                <a:lnTo>
                  <a:pt x="1551" y="241"/>
                </a:lnTo>
                <a:lnTo>
                  <a:pt x="1540" y="221"/>
                </a:lnTo>
                <a:lnTo>
                  <a:pt x="1525" y="202"/>
                </a:lnTo>
                <a:lnTo>
                  <a:pt x="1511" y="182"/>
                </a:lnTo>
                <a:lnTo>
                  <a:pt x="1493" y="166"/>
                </a:lnTo>
                <a:lnTo>
                  <a:pt x="1475" y="150"/>
                </a:lnTo>
                <a:lnTo>
                  <a:pt x="1455" y="137"/>
                </a:lnTo>
                <a:lnTo>
                  <a:pt x="1434" y="124"/>
                </a:lnTo>
                <a:lnTo>
                  <a:pt x="1411" y="114"/>
                </a:lnTo>
                <a:lnTo>
                  <a:pt x="1389" y="104"/>
                </a:lnTo>
                <a:lnTo>
                  <a:pt x="1364" y="98"/>
                </a:lnTo>
                <a:lnTo>
                  <a:pt x="1364" y="98"/>
                </a:lnTo>
                <a:lnTo>
                  <a:pt x="1340" y="94"/>
                </a:lnTo>
                <a:lnTo>
                  <a:pt x="1315" y="93"/>
                </a:lnTo>
                <a:lnTo>
                  <a:pt x="1291" y="93"/>
                </a:lnTo>
                <a:lnTo>
                  <a:pt x="1266" y="94"/>
                </a:lnTo>
                <a:lnTo>
                  <a:pt x="1242" y="99"/>
                </a:lnTo>
                <a:lnTo>
                  <a:pt x="1218" y="106"/>
                </a:lnTo>
                <a:lnTo>
                  <a:pt x="1195" y="114"/>
                </a:lnTo>
                <a:lnTo>
                  <a:pt x="1172" y="124"/>
                </a:lnTo>
                <a:lnTo>
                  <a:pt x="1172" y="124"/>
                </a:lnTo>
                <a:lnTo>
                  <a:pt x="1164" y="127"/>
                </a:lnTo>
                <a:lnTo>
                  <a:pt x="1156" y="130"/>
                </a:lnTo>
                <a:lnTo>
                  <a:pt x="1148" y="130"/>
                </a:lnTo>
                <a:lnTo>
                  <a:pt x="1140" y="129"/>
                </a:lnTo>
                <a:lnTo>
                  <a:pt x="1131" y="127"/>
                </a:lnTo>
                <a:lnTo>
                  <a:pt x="1123" y="122"/>
                </a:lnTo>
                <a:lnTo>
                  <a:pt x="1117" y="117"/>
                </a:lnTo>
                <a:lnTo>
                  <a:pt x="1110" y="111"/>
                </a:lnTo>
                <a:lnTo>
                  <a:pt x="1110" y="111"/>
                </a:lnTo>
                <a:lnTo>
                  <a:pt x="1096" y="91"/>
                </a:lnTo>
                <a:lnTo>
                  <a:pt x="1078" y="75"/>
                </a:lnTo>
                <a:lnTo>
                  <a:pt x="1058" y="59"/>
                </a:lnTo>
                <a:lnTo>
                  <a:pt x="1039" y="44"/>
                </a:lnTo>
                <a:lnTo>
                  <a:pt x="1017" y="33"/>
                </a:lnTo>
                <a:lnTo>
                  <a:pt x="995" y="21"/>
                </a:lnTo>
                <a:lnTo>
                  <a:pt x="972" y="13"/>
                </a:lnTo>
                <a:lnTo>
                  <a:pt x="949" y="7"/>
                </a:lnTo>
                <a:lnTo>
                  <a:pt x="949" y="7"/>
                </a:lnTo>
                <a:lnTo>
                  <a:pt x="918" y="2"/>
                </a:lnTo>
                <a:lnTo>
                  <a:pt x="887" y="0"/>
                </a:lnTo>
                <a:lnTo>
                  <a:pt x="887" y="0"/>
                </a:lnTo>
                <a:lnTo>
                  <a:pt x="863" y="2"/>
                </a:lnTo>
                <a:lnTo>
                  <a:pt x="837" y="5"/>
                </a:lnTo>
                <a:lnTo>
                  <a:pt x="812" y="10"/>
                </a:lnTo>
                <a:lnTo>
                  <a:pt x="790" y="18"/>
                </a:lnTo>
                <a:lnTo>
                  <a:pt x="767" y="28"/>
                </a:lnTo>
                <a:lnTo>
                  <a:pt x="744" y="39"/>
                </a:lnTo>
                <a:lnTo>
                  <a:pt x="723" y="54"/>
                </a:lnTo>
                <a:lnTo>
                  <a:pt x="703" y="70"/>
                </a:lnTo>
                <a:lnTo>
                  <a:pt x="703" y="70"/>
                </a:lnTo>
                <a:lnTo>
                  <a:pt x="692" y="77"/>
                </a:lnTo>
                <a:lnTo>
                  <a:pt x="679" y="80"/>
                </a:lnTo>
                <a:lnTo>
                  <a:pt x="666" y="81"/>
                </a:lnTo>
                <a:lnTo>
                  <a:pt x="654" y="78"/>
                </a:lnTo>
                <a:lnTo>
                  <a:pt x="654" y="78"/>
                </a:lnTo>
                <a:lnTo>
                  <a:pt x="633" y="72"/>
                </a:lnTo>
                <a:lnTo>
                  <a:pt x="612" y="65"/>
                </a:lnTo>
                <a:lnTo>
                  <a:pt x="612" y="65"/>
                </a:lnTo>
                <a:lnTo>
                  <a:pt x="583" y="60"/>
                </a:lnTo>
                <a:lnTo>
                  <a:pt x="552" y="59"/>
                </a:lnTo>
                <a:lnTo>
                  <a:pt x="552" y="59"/>
                </a:lnTo>
                <a:lnTo>
                  <a:pt x="528" y="60"/>
                </a:lnTo>
                <a:lnTo>
                  <a:pt x="503" y="64"/>
                </a:lnTo>
                <a:lnTo>
                  <a:pt x="480" y="68"/>
                </a:lnTo>
                <a:lnTo>
                  <a:pt x="458" y="75"/>
                </a:lnTo>
                <a:lnTo>
                  <a:pt x="436" y="85"/>
                </a:lnTo>
                <a:lnTo>
                  <a:pt x="415" y="94"/>
                </a:lnTo>
                <a:lnTo>
                  <a:pt x="396" y="107"/>
                </a:lnTo>
                <a:lnTo>
                  <a:pt x="376" y="122"/>
                </a:lnTo>
                <a:lnTo>
                  <a:pt x="358" y="137"/>
                </a:lnTo>
                <a:lnTo>
                  <a:pt x="342" y="153"/>
                </a:lnTo>
                <a:lnTo>
                  <a:pt x="327" y="173"/>
                </a:lnTo>
                <a:lnTo>
                  <a:pt x="314" y="192"/>
                </a:lnTo>
                <a:lnTo>
                  <a:pt x="303" y="212"/>
                </a:lnTo>
                <a:lnTo>
                  <a:pt x="292" y="234"/>
                </a:lnTo>
                <a:lnTo>
                  <a:pt x="283" y="256"/>
                </a:lnTo>
                <a:lnTo>
                  <a:pt x="278" y="280"/>
                </a:lnTo>
                <a:lnTo>
                  <a:pt x="278" y="280"/>
                </a:lnTo>
                <a:lnTo>
                  <a:pt x="272" y="311"/>
                </a:lnTo>
                <a:lnTo>
                  <a:pt x="272" y="343"/>
                </a:lnTo>
                <a:lnTo>
                  <a:pt x="272" y="343"/>
                </a:lnTo>
                <a:lnTo>
                  <a:pt x="270" y="352"/>
                </a:lnTo>
                <a:lnTo>
                  <a:pt x="269" y="360"/>
                </a:lnTo>
                <a:lnTo>
                  <a:pt x="265" y="368"/>
                </a:lnTo>
                <a:lnTo>
                  <a:pt x="261" y="374"/>
                </a:lnTo>
                <a:lnTo>
                  <a:pt x="254" y="381"/>
                </a:lnTo>
                <a:lnTo>
                  <a:pt x="248" y="386"/>
                </a:lnTo>
                <a:lnTo>
                  <a:pt x="239" y="389"/>
                </a:lnTo>
                <a:lnTo>
                  <a:pt x="231" y="392"/>
                </a:lnTo>
                <a:lnTo>
                  <a:pt x="231" y="392"/>
                </a:lnTo>
                <a:lnTo>
                  <a:pt x="210" y="396"/>
                </a:lnTo>
                <a:lnTo>
                  <a:pt x="191" y="402"/>
                </a:lnTo>
                <a:lnTo>
                  <a:pt x="171" y="410"/>
                </a:lnTo>
                <a:lnTo>
                  <a:pt x="153" y="418"/>
                </a:lnTo>
                <a:lnTo>
                  <a:pt x="135" y="428"/>
                </a:lnTo>
                <a:lnTo>
                  <a:pt x="117" y="440"/>
                </a:lnTo>
                <a:lnTo>
                  <a:pt x="101" y="453"/>
                </a:lnTo>
                <a:lnTo>
                  <a:pt x="86" y="466"/>
                </a:lnTo>
                <a:lnTo>
                  <a:pt x="72" y="480"/>
                </a:lnTo>
                <a:lnTo>
                  <a:pt x="59" y="497"/>
                </a:lnTo>
                <a:lnTo>
                  <a:pt x="47" y="513"/>
                </a:lnTo>
                <a:lnTo>
                  <a:pt x="36" y="531"/>
                </a:lnTo>
                <a:lnTo>
                  <a:pt x="28" y="549"/>
                </a:lnTo>
                <a:lnTo>
                  <a:pt x="20" y="568"/>
                </a:lnTo>
                <a:lnTo>
                  <a:pt x="12" y="588"/>
                </a:lnTo>
                <a:lnTo>
                  <a:pt x="7" y="607"/>
                </a:lnTo>
                <a:lnTo>
                  <a:pt x="7" y="607"/>
                </a:lnTo>
                <a:lnTo>
                  <a:pt x="2" y="635"/>
                </a:lnTo>
                <a:lnTo>
                  <a:pt x="0" y="663"/>
                </a:lnTo>
                <a:lnTo>
                  <a:pt x="2" y="690"/>
                </a:lnTo>
                <a:lnTo>
                  <a:pt x="5" y="718"/>
                </a:lnTo>
                <a:lnTo>
                  <a:pt x="10" y="744"/>
                </a:lnTo>
                <a:lnTo>
                  <a:pt x="20" y="770"/>
                </a:lnTo>
                <a:lnTo>
                  <a:pt x="31" y="796"/>
                </a:lnTo>
                <a:lnTo>
                  <a:pt x="44" y="820"/>
                </a:lnTo>
                <a:lnTo>
                  <a:pt x="44" y="820"/>
                </a:lnTo>
                <a:lnTo>
                  <a:pt x="60" y="843"/>
                </a:lnTo>
                <a:lnTo>
                  <a:pt x="78" y="863"/>
                </a:lnTo>
                <a:lnTo>
                  <a:pt x="99" y="882"/>
                </a:lnTo>
                <a:lnTo>
                  <a:pt x="121" y="899"/>
                </a:lnTo>
                <a:lnTo>
                  <a:pt x="143" y="913"/>
                </a:lnTo>
                <a:lnTo>
                  <a:pt x="168" y="926"/>
                </a:lnTo>
                <a:lnTo>
                  <a:pt x="194" y="936"/>
                </a:lnTo>
                <a:lnTo>
                  <a:pt x="222" y="943"/>
                </a:lnTo>
                <a:lnTo>
                  <a:pt x="222" y="943"/>
                </a:lnTo>
                <a:lnTo>
                  <a:pt x="252" y="947"/>
                </a:lnTo>
                <a:lnTo>
                  <a:pt x="285" y="949"/>
                </a:lnTo>
                <a:lnTo>
                  <a:pt x="316" y="947"/>
                </a:lnTo>
                <a:lnTo>
                  <a:pt x="347" y="943"/>
                </a:lnTo>
                <a:lnTo>
                  <a:pt x="347" y="943"/>
                </a:lnTo>
                <a:lnTo>
                  <a:pt x="357" y="941"/>
                </a:lnTo>
                <a:lnTo>
                  <a:pt x="365" y="941"/>
                </a:lnTo>
                <a:lnTo>
                  <a:pt x="373" y="943"/>
                </a:lnTo>
                <a:lnTo>
                  <a:pt x="379" y="946"/>
                </a:lnTo>
                <a:lnTo>
                  <a:pt x="388" y="949"/>
                </a:lnTo>
                <a:lnTo>
                  <a:pt x="394" y="954"/>
                </a:lnTo>
                <a:lnTo>
                  <a:pt x="399" y="960"/>
                </a:lnTo>
                <a:lnTo>
                  <a:pt x="404" y="969"/>
                </a:lnTo>
                <a:lnTo>
                  <a:pt x="404" y="969"/>
                </a:lnTo>
                <a:lnTo>
                  <a:pt x="418" y="996"/>
                </a:lnTo>
                <a:lnTo>
                  <a:pt x="438" y="1022"/>
                </a:lnTo>
                <a:lnTo>
                  <a:pt x="459" y="1045"/>
                </a:lnTo>
                <a:lnTo>
                  <a:pt x="482" y="1066"/>
                </a:lnTo>
                <a:lnTo>
                  <a:pt x="508" y="1084"/>
                </a:lnTo>
                <a:lnTo>
                  <a:pt x="536" y="1100"/>
                </a:lnTo>
                <a:lnTo>
                  <a:pt x="565" y="1112"/>
                </a:lnTo>
                <a:lnTo>
                  <a:pt x="596" y="1120"/>
                </a:lnTo>
                <a:lnTo>
                  <a:pt x="596" y="1120"/>
                </a:lnTo>
                <a:lnTo>
                  <a:pt x="627" y="1126"/>
                </a:lnTo>
                <a:lnTo>
                  <a:pt x="656" y="1128"/>
                </a:lnTo>
                <a:lnTo>
                  <a:pt x="656" y="1128"/>
                </a:lnTo>
                <a:lnTo>
                  <a:pt x="676" y="1126"/>
                </a:lnTo>
                <a:lnTo>
                  <a:pt x="695" y="1125"/>
                </a:lnTo>
                <a:lnTo>
                  <a:pt x="715" y="1122"/>
                </a:lnTo>
                <a:lnTo>
                  <a:pt x="734" y="1117"/>
                </a:lnTo>
                <a:lnTo>
                  <a:pt x="752" y="1110"/>
                </a:lnTo>
                <a:lnTo>
                  <a:pt x="770" y="1104"/>
                </a:lnTo>
                <a:lnTo>
                  <a:pt x="788" y="1094"/>
                </a:lnTo>
                <a:lnTo>
                  <a:pt x="804" y="1084"/>
                </a:lnTo>
                <a:lnTo>
                  <a:pt x="804" y="1084"/>
                </a:lnTo>
                <a:lnTo>
                  <a:pt x="811" y="1081"/>
                </a:lnTo>
                <a:lnTo>
                  <a:pt x="817" y="1079"/>
                </a:lnTo>
                <a:lnTo>
                  <a:pt x="830" y="10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Freeform 42">
            <a:extLst>
              <a:ext uri="{FF2B5EF4-FFF2-40B4-BE49-F238E27FC236}">
                <a16:creationId xmlns:a16="http://schemas.microsoft.com/office/drawing/2014/main" id="{DFA39A96-EC14-496E-9BE7-50ECBFF5CB2C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Freeform 43">
            <a:extLst>
              <a:ext uri="{FF2B5EF4-FFF2-40B4-BE49-F238E27FC236}">
                <a16:creationId xmlns:a16="http://schemas.microsoft.com/office/drawing/2014/main" id="{627A9227-F3C8-409E-8EB4-8E2944195D19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1" name="Freeform 42">
            <a:extLst>
              <a:ext uri="{FF2B5EF4-FFF2-40B4-BE49-F238E27FC236}">
                <a16:creationId xmlns:a16="http://schemas.microsoft.com/office/drawing/2014/main" id="{621D3741-30E2-4B49-857B-5FF3244E2D27}"/>
              </a:ext>
            </a:extLst>
          </p:cNvPr>
          <p:cNvSpPr>
            <a:spLocks/>
          </p:cNvSpPr>
          <p:nvPr/>
        </p:nvSpPr>
        <p:spPr bwMode="auto">
          <a:xfrm>
            <a:off x="1990539" y="5396831"/>
            <a:ext cx="540243" cy="540243"/>
          </a:xfrm>
          <a:custGeom>
            <a:avLst/>
            <a:gdLst>
              <a:gd name="T0" fmla="*/ 146 w 294"/>
              <a:gd name="T1" fmla="*/ 0 h 294"/>
              <a:gd name="T2" fmla="*/ 118 w 294"/>
              <a:gd name="T3" fmla="*/ 4 h 294"/>
              <a:gd name="T4" fmla="*/ 92 w 294"/>
              <a:gd name="T5" fmla="*/ 12 h 294"/>
              <a:gd name="T6" fmla="*/ 72 w 294"/>
              <a:gd name="T7" fmla="*/ 22 h 294"/>
              <a:gd name="T8" fmla="*/ 38 w 294"/>
              <a:gd name="T9" fmla="*/ 48 h 294"/>
              <a:gd name="T10" fmla="*/ 14 w 294"/>
              <a:gd name="T11" fmla="*/ 84 h 294"/>
              <a:gd name="T12" fmla="*/ 2 w 294"/>
              <a:gd name="T13" fmla="*/ 126 h 294"/>
              <a:gd name="T14" fmla="*/ 0 w 294"/>
              <a:gd name="T15" fmla="*/ 148 h 294"/>
              <a:gd name="T16" fmla="*/ 4 w 294"/>
              <a:gd name="T17" fmla="*/ 176 h 294"/>
              <a:gd name="T18" fmla="*/ 12 w 294"/>
              <a:gd name="T19" fmla="*/ 204 h 294"/>
              <a:gd name="T20" fmla="*/ 26 w 294"/>
              <a:gd name="T21" fmla="*/ 230 h 294"/>
              <a:gd name="T22" fmla="*/ 44 w 294"/>
              <a:gd name="T23" fmla="*/ 252 h 294"/>
              <a:gd name="T24" fmla="*/ 64 w 294"/>
              <a:gd name="T25" fmla="*/ 270 h 294"/>
              <a:gd name="T26" fmla="*/ 90 w 294"/>
              <a:gd name="T27" fmla="*/ 282 h 294"/>
              <a:gd name="T28" fmla="*/ 118 w 294"/>
              <a:gd name="T29" fmla="*/ 292 h 294"/>
              <a:gd name="T30" fmla="*/ 146 w 294"/>
              <a:gd name="T31" fmla="*/ 294 h 294"/>
              <a:gd name="T32" fmla="*/ 162 w 294"/>
              <a:gd name="T33" fmla="*/ 294 h 294"/>
              <a:gd name="T34" fmla="*/ 190 w 294"/>
              <a:gd name="T35" fmla="*/ 288 h 294"/>
              <a:gd name="T36" fmla="*/ 202 w 294"/>
              <a:gd name="T37" fmla="*/ 284 h 294"/>
              <a:gd name="T38" fmla="*/ 240 w 294"/>
              <a:gd name="T39" fmla="*/ 260 h 294"/>
              <a:gd name="T40" fmla="*/ 268 w 294"/>
              <a:gd name="T41" fmla="*/ 228 h 294"/>
              <a:gd name="T42" fmla="*/ 288 w 294"/>
              <a:gd name="T43" fmla="*/ 190 h 294"/>
              <a:gd name="T44" fmla="*/ 294 w 294"/>
              <a:gd name="T45" fmla="*/ 146 h 294"/>
              <a:gd name="T46" fmla="*/ 292 w 294"/>
              <a:gd name="T47" fmla="*/ 130 h 294"/>
              <a:gd name="T48" fmla="*/ 288 w 294"/>
              <a:gd name="T49" fmla="*/ 102 h 294"/>
              <a:gd name="T50" fmla="*/ 276 w 294"/>
              <a:gd name="T51" fmla="*/ 76 h 294"/>
              <a:gd name="T52" fmla="*/ 260 w 294"/>
              <a:gd name="T53" fmla="*/ 54 h 294"/>
              <a:gd name="T54" fmla="*/ 240 w 294"/>
              <a:gd name="T55" fmla="*/ 34 h 294"/>
              <a:gd name="T56" fmla="*/ 216 w 294"/>
              <a:gd name="T57" fmla="*/ 18 h 294"/>
              <a:gd name="T58" fmla="*/ 190 w 294"/>
              <a:gd name="T59" fmla="*/ 8 h 294"/>
              <a:gd name="T60" fmla="*/ 162 w 294"/>
              <a:gd name="T61" fmla="*/ 2 h 294"/>
              <a:gd name="T62" fmla="*/ 146 w 294"/>
              <a:gd name="T63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4" h="294">
                <a:moveTo>
                  <a:pt x="146" y="0"/>
                </a:moveTo>
                <a:lnTo>
                  <a:pt x="146" y="0"/>
                </a:lnTo>
                <a:lnTo>
                  <a:pt x="132" y="2"/>
                </a:lnTo>
                <a:lnTo>
                  <a:pt x="118" y="4"/>
                </a:lnTo>
                <a:lnTo>
                  <a:pt x="104" y="6"/>
                </a:lnTo>
                <a:lnTo>
                  <a:pt x="92" y="12"/>
                </a:lnTo>
                <a:lnTo>
                  <a:pt x="92" y="12"/>
                </a:lnTo>
                <a:lnTo>
                  <a:pt x="72" y="22"/>
                </a:lnTo>
                <a:lnTo>
                  <a:pt x="54" y="34"/>
                </a:lnTo>
                <a:lnTo>
                  <a:pt x="38" y="48"/>
                </a:lnTo>
                <a:lnTo>
                  <a:pt x="24" y="66"/>
                </a:lnTo>
                <a:lnTo>
                  <a:pt x="14" y="84"/>
                </a:lnTo>
                <a:lnTo>
                  <a:pt x="6" y="104"/>
                </a:lnTo>
                <a:lnTo>
                  <a:pt x="2" y="126"/>
                </a:lnTo>
                <a:lnTo>
                  <a:pt x="0" y="148"/>
                </a:lnTo>
                <a:lnTo>
                  <a:pt x="0" y="148"/>
                </a:lnTo>
                <a:lnTo>
                  <a:pt x="0" y="162"/>
                </a:lnTo>
                <a:lnTo>
                  <a:pt x="4" y="176"/>
                </a:lnTo>
                <a:lnTo>
                  <a:pt x="6" y="190"/>
                </a:lnTo>
                <a:lnTo>
                  <a:pt x="12" y="204"/>
                </a:lnTo>
                <a:lnTo>
                  <a:pt x="18" y="218"/>
                </a:lnTo>
                <a:lnTo>
                  <a:pt x="26" y="230"/>
                </a:lnTo>
                <a:lnTo>
                  <a:pt x="34" y="240"/>
                </a:lnTo>
                <a:lnTo>
                  <a:pt x="44" y="252"/>
                </a:lnTo>
                <a:lnTo>
                  <a:pt x="54" y="260"/>
                </a:lnTo>
                <a:lnTo>
                  <a:pt x="64" y="270"/>
                </a:lnTo>
                <a:lnTo>
                  <a:pt x="76" y="276"/>
                </a:lnTo>
                <a:lnTo>
                  <a:pt x="90" y="282"/>
                </a:lnTo>
                <a:lnTo>
                  <a:pt x="104" y="288"/>
                </a:lnTo>
                <a:lnTo>
                  <a:pt x="118" y="292"/>
                </a:lnTo>
                <a:lnTo>
                  <a:pt x="132" y="294"/>
                </a:lnTo>
                <a:lnTo>
                  <a:pt x="146" y="294"/>
                </a:lnTo>
                <a:lnTo>
                  <a:pt x="146" y="294"/>
                </a:lnTo>
                <a:lnTo>
                  <a:pt x="162" y="294"/>
                </a:lnTo>
                <a:lnTo>
                  <a:pt x="176" y="292"/>
                </a:lnTo>
                <a:lnTo>
                  <a:pt x="190" y="288"/>
                </a:lnTo>
                <a:lnTo>
                  <a:pt x="202" y="284"/>
                </a:lnTo>
                <a:lnTo>
                  <a:pt x="202" y="284"/>
                </a:lnTo>
                <a:lnTo>
                  <a:pt x="222" y="274"/>
                </a:lnTo>
                <a:lnTo>
                  <a:pt x="240" y="260"/>
                </a:lnTo>
                <a:lnTo>
                  <a:pt x="256" y="246"/>
                </a:lnTo>
                <a:lnTo>
                  <a:pt x="268" y="228"/>
                </a:lnTo>
                <a:lnTo>
                  <a:pt x="280" y="210"/>
                </a:lnTo>
                <a:lnTo>
                  <a:pt x="288" y="190"/>
                </a:lnTo>
                <a:lnTo>
                  <a:pt x="292" y="168"/>
                </a:lnTo>
                <a:lnTo>
                  <a:pt x="294" y="146"/>
                </a:lnTo>
                <a:lnTo>
                  <a:pt x="294" y="146"/>
                </a:lnTo>
                <a:lnTo>
                  <a:pt x="292" y="130"/>
                </a:lnTo>
                <a:lnTo>
                  <a:pt x="290" y="116"/>
                </a:lnTo>
                <a:lnTo>
                  <a:pt x="288" y="102"/>
                </a:lnTo>
                <a:lnTo>
                  <a:pt x="282" y="90"/>
                </a:lnTo>
                <a:lnTo>
                  <a:pt x="276" y="76"/>
                </a:lnTo>
                <a:lnTo>
                  <a:pt x="268" y="64"/>
                </a:lnTo>
                <a:lnTo>
                  <a:pt x="260" y="54"/>
                </a:lnTo>
                <a:lnTo>
                  <a:pt x="250" y="44"/>
                </a:lnTo>
                <a:lnTo>
                  <a:pt x="240" y="34"/>
                </a:lnTo>
                <a:lnTo>
                  <a:pt x="228" y="26"/>
                </a:lnTo>
                <a:lnTo>
                  <a:pt x="216" y="18"/>
                </a:lnTo>
                <a:lnTo>
                  <a:pt x="204" y="12"/>
                </a:lnTo>
                <a:lnTo>
                  <a:pt x="190" y="8"/>
                </a:lnTo>
                <a:lnTo>
                  <a:pt x="176" y="4"/>
                </a:lnTo>
                <a:lnTo>
                  <a:pt x="162" y="2"/>
                </a:lnTo>
                <a:lnTo>
                  <a:pt x="146" y="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Freeform 46">
            <a:extLst>
              <a:ext uri="{FF2B5EF4-FFF2-40B4-BE49-F238E27FC236}">
                <a16:creationId xmlns:a16="http://schemas.microsoft.com/office/drawing/2014/main" id="{87E49E14-B4D4-4822-9598-D772CBBD5832}"/>
              </a:ext>
            </a:extLst>
          </p:cNvPr>
          <p:cNvSpPr>
            <a:spLocks/>
          </p:cNvSpPr>
          <p:nvPr/>
        </p:nvSpPr>
        <p:spPr bwMode="auto">
          <a:xfrm>
            <a:off x="-1396774" y="3937368"/>
            <a:ext cx="948181" cy="948182"/>
          </a:xfrm>
          <a:custGeom>
            <a:avLst/>
            <a:gdLst>
              <a:gd name="T0" fmla="*/ 258 w 516"/>
              <a:gd name="T1" fmla="*/ 0 h 516"/>
              <a:gd name="T2" fmla="*/ 208 w 516"/>
              <a:gd name="T3" fmla="*/ 6 h 516"/>
              <a:gd name="T4" fmla="*/ 160 w 516"/>
              <a:gd name="T5" fmla="*/ 20 h 516"/>
              <a:gd name="T6" fmla="*/ 142 w 516"/>
              <a:gd name="T7" fmla="*/ 28 h 516"/>
              <a:gd name="T8" fmla="*/ 108 w 516"/>
              <a:gd name="T9" fmla="*/ 48 h 516"/>
              <a:gd name="T10" fmla="*/ 80 w 516"/>
              <a:gd name="T11" fmla="*/ 72 h 516"/>
              <a:gd name="T12" fmla="*/ 54 w 516"/>
              <a:gd name="T13" fmla="*/ 100 h 516"/>
              <a:gd name="T14" fmla="*/ 34 w 516"/>
              <a:gd name="T15" fmla="*/ 132 h 516"/>
              <a:gd name="T16" fmla="*/ 18 w 516"/>
              <a:gd name="T17" fmla="*/ 164 h 516"/>
              <a:gd name="T18" fmla="*/ 6 w 516"/>
              <a:gd name="T19" fmla="*/ 202 h 516"/>
              <a:gd name="T20" fmla="*/ 0 w 516"/>
              <a:gd name="T21" fmla="*/ 240 h 516"/>
              <a:gd name="T22" fmla="*/ 0 w 516"/>
              <a:gd name="T23" fmla="*/ 258 h 516"/>
              <a:gd name="T24" fmla="*/ 4 w 516"/>
              <a:gd name="T25" fmla="*/ 310 h 516"/>
              <a:gd name="T26" fmla="*/ 20 w 516"/>
              <a:gd name="T27" fmla="*/ 358 h 516"/>
              <a:gd name="T28" fmla="*/ 44 w 516"/>
              <a:gd name="T29" fmla="*/ 402 h 516"/>
              <a:gd name="T30" fmla="*/ 76 w 516"/>
              <a:gd name="T31" fmla="*/ 440 h 516"/>
              <a:gd name="T32" fmla="*/ 114 w 516"/>
              <a:gd name="T33" fmla="*/ 472 h 516"/>
              <a:gd name="T34" fmla="*/ 158 w 516"/>
              <a:gd name="T35" fmla="*/ 496 h 516"/>
              <a:gd name="T36" fmla="*/ 206 w 516"/>
              <a:gd name="T37" fmla="*/ 512 h 516"/>
              <a:gd name="T38" fmla="*/ 258 w 516"/>
              <a:gd name="T39" fmla="*/ 516 h 516"/>
              <a:gd name="T40" fmla="*/ 282 w 516"/>
              <a:gd name="T41" fmla="*/ 516 h 516"/>
              <a:gd name="T42" fmla="*/ 332 w 516"/>
              <a:gd name="T43" fmla="*/ 506 h 516"/>
              <a:gd name="T44" fmla="*/ 356 w 516"/>
              <a:gd name="T45" fmla="*/ 498 h 516"/>
              <a:gd name="T46" fmla="*/ 390 w 516"/>
              <a:gd name="T47" fmla="*/ 480 h 516"/>
              <a:gd name="T48" fmla="*/ 420 w 516"/>
              <a:gd name="T49" fmla="*/ 458 h 516"/>
              <a:gd name="T50" fmla="*/ 448 w 516"/>
              <a:gd name="T51" fmla="*/ 432 h 516"/>
              <a:gd name="T52" fmla="*/ 472 w 516"/>
              <a:gd name="T53" fmla="*/ 402 h 516"/>
              <a:gd name="T54" fmla="*/ 490 w 516"/>
              <a:gd name="T55" fmla="*/ 368 h 516"/>
              <a:gd name="T56" fmla="*/ 504 w 516"/>
              <a:gd name="T57" fmla="*/ 332 h 516"/>
              <a:gd name="T58" fmla="*/ 512 w 516"/>
              <a:gd name="T59" fmla="*/ 294 h 516"/>
              <a:gd name="T60" fmla="*/ 516 w 516"/>
              <a:gd name="T61" fmla="*/ 256 h 516"/>
              <a:gd name="T62" fmla="*/ 514 w 516"/>
              <a:gd name="T63" fmla="*/ 230 h 516"/>
              <a:gd name="T64" fmla="*/ 504 w 516"/>
              <a:gd name="T65" fmla="*/ 180 h 516"/>
              <a:gd name="T66" fmla="*/ 484 w 516"/>
              <a:gd name="T67" fmla="*/ 134 h 516"/>
              <a:gd name="T68" fmla="*/ 456 w 516"/>
              <a:gd name="T69" fmla="*/ 94 h 516"/>
              <a:gd name="T70" fmla="*/ 422 w 516"/>
              <a:gd name="T71" fmla="*/ 60 h 516"/>
              <a:gd name="T72" fmla="*/ 380 w 516"/>
              <a:gd name="T73" fmla="*/ 32 h 516"/>
              <a:gd name="T74" fmla="*/ 334 w 516"/>
              <a:gd name="T75" fmla="*/ 12 h 516"/>
              <a:gd name="T76" fmla="*/ 284 w 516"/>
              <a:gd name="T77" fmla="*/ 2 h 516"/>
              <a:gd name="T78" fmla="*/ 258 w 516"/>
              <a:gd name="T7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6" h="516">
                <a:moveTo>
                  <a:pt x="258" y="0"/>
                </a:moveTo>
                <a:lnTo>
                  <a:pt x="258" y="0"/>
                </a:lnTo>
                <a:lnTo>
                  <a:pt x="232" y="2"/>
                </a:lnTo>
                <a:lnTo>
                  <a:pt x="208" y="6"/>
                </a:lnTo>
                <a:lnTo>
                  <a:pt x="184" y="12"/>
                </a:lnTo>
                <a:lnTo>
                  <a:pt x="160" y="20"/>
                </a:lnTo>
                <a:lnTo>
                  <a:pt x="160" y="20"/>
                </a:lnTo>
                <a:lnTo>
                  <a:pt x="142" y="28"/>
                </a:lnTo>
                <a:lnTo>
                  <a:pt x="124" y="38"/>
                </a:lnTo>
                <a:lnTo>
                  <a:pt x="108" y="48"/>
                </a:lnTo>
                <a:lnTo>
                  <a:pt x="94" y="60"/>
                </a:lnTo>
                <a:lnTo>
                  <a:pt x="80" y="72"/>
                </a:lnTo>
                <a:lnTo>
                  <a:pt x="66" y="86"/>
                </a:lnTo>
                <a:lnTo>
                  <a:pt x="54" y="100"/>
                </a:lnTo>
                <a:lnTo>
                  <a:pt x="44" y="116"/>
                </a:lnTo>
                <a:lnTo>
                  <a:pt x="34" y="132"/>
                </a:lnTo>
                <a:lnTo>
                  <a:pt x="24" y="148"/>
                </a:lnTo>
                <a:lnTo>
                  <a:pt x="18" y="164"/>
                </a:lnTo>
                <a:lnTo>
                  <a:pt x="10" y="182"/>
                </a:lnTo>
                <a:lnTo>
                  <a:pt x="6" y="202"/>
                </a:lnTo>
                <a:lnTo>
                  <a:pt x="2" y="220"/>
                </a:lnTo>
                <a:lnTo>
                  <a:pt x="0" y="240"/>
                </a:lnTo>
                <a:lnTo>
                  <a:pt x="0" y="258"/>
                </a:lnTo>
                <a:lnTo>
                  <a:pt x="0" y="258"/>
                </a:lnTo>
                <a:lnTo>
                  <a:pt x="0" y="286"/>
                </a:lnTo>
                <a:lnTo>
                  <a:pt x="4" y="310"/>
                </a:lnTo>
                <a:lnTo>
                  <a:pt x="12" y="336"/>
                </a:lnTo>
                <a:lnTo>
                  <a:pt x="20" y="358"/>
                </a:lnTo>
                <a:lnTo>
                  <a:pt x="30" y="382"/>
                </a:lnTo>
                <a:lnTo>
                  <a:pt x="44" y="402"/>
                </a:lnTo>
                <a:lnTo>
                  <a:pt x="58" y="422"/>
                </a:lnTo>
                <a:lnTo>
                  <a:pt x="76" y="440"/>
                </a:lnTo>
                <a:lnTo>
                  <a:pt x="94" y="458"/>
                </a:lnTo>
                <a:lnTo>
                  <a:pt x="114" y="472"/>
                </a:lnTo>
                <a:lnTo>
                  <a:pt x="134" y="486"/>
                </a:lnTo>
                <a:lnTo>
                  <a:pt x="158" y="496"/>
                </a:lnTo>
                <a:lnTo>
                  <a:pt x="180" y="504"/>
                </a:lnTo>
                <a:lnTo>
                  <a:pt x="206" y="512"/>
                </a:lnTo>
                <a:lnTo>
                  <a:pt x="232" y="516"/>
                </a:lnTo>
                <a:lnTo>
                  <a:pt x="258" y="516"/>
                </a:lnTo>
                <a:lnTo>
                  <a:pt x="258" y="516"/>
                </a:lnTo>
                <a:lnTo>
                  <a:pt x="282" y="516"/>
                </a:lnTo>
                <a:lnTo>
                  <a:pt x="308" y="512"/>
                </a:lnTo>
                <a:lnTo>
                  <a:pt x="332" y="506"/>
                </a:lnTo>
                <a:lnTo>
                  <a:pt x="356" y="498"/>
                </a:lnTo>
                <a:lnTo>
                  <a:pt x="356" y="498"/>
                </a:lnTo>
                <a:lnTo>
                  <a:pt x="374" y="490"/>
                </a:lnTo>
                <a:lnTo>
                  <a:pt x="390" y="480"/>
                </a:lnTo>
                <a:lnTo>
                  <a:pt x="406" y="470"/>
                </a:lnTo>
                <a:lnTo>
                  <a:pt x="420" y="458"/>
                </a:lnTo>
                <a:lnTo>
                  <a:pt x="434" y="444"/>
                </a:lnTo>
                <a:lnTo>
                  <a:pt x="448" y="432"/>
                </a:lnTo>
                <a:lnTo>
                  <a:pt x="460" y="416"/>
                </a:lnTo>
                <a:lnTo>
                  <a:pt x="472" y="402"/>
                </a:lnTo>
                <a:lnTo>
                  <a:pt x="482" y="384"/>
                </a:lnTo>
                <a:lnTo>
                  <a:pt x="490" y="368"/>
                </a:lnTo>
                <a:lnTo>
                  <a:pt x="498" y="350"/>
                </a:lnTo>
                <a:lnTo>
                  <a:pt x="504" y="332"/>
                </a:lnTo>
                <a:lnTo>
                  <a:pt x="508" y="314"/>
                </a:lnTo>
                <a:lnTo>
                  <a:pt x="512" y="294"/>
                </a:lnTo>
                <a:lnTo>
                  <a:pt x="514" y="276"/>
                </a:lnTo>
                <a:lnTo>
                  <a:pt x="516" y="256"/>
                </a:lnTo>
                <a:lnTo>
                  <a:pt x="516" y="256"/>
                </a:lnTo>
                <a:lnTo>
                  <a:pt x="514" y="230"/>
                </a:lnTo>
                <a:lnTo>
                  <a:pt x="510" y="204"/>
                </a:lnTo>
                <a:lnTo>
                  <a:pt x="504" y="180"/>
                </a:lnTo>
                <a:lnTo>
                  <a:pt x="496" y="156"/>
                </a:lnTo>
                <a:lnTo>
                  <a:pt x="484" y="134"/>
                </a:lnTo>
                <a:lnTo>
                  <a:pt x="472" y="114"/>
                </a:lnTo>
                <a:lnTo>
                  <a:pt x="456" y="94"/>
                </a:lnTo>
                <a:lnTo>
                  <a:pt x="440" y="76"/>
                </a:lnTo>
                <a:lnTo>
                  <a:pt x="422" y="60"/>
                </a:lnTo>
                <a:lnTo>
                  <a:pt x="402" y="44"/>
                </a:lnTo>
                <a:lnTo>
                  <a:pt x="380" y="32"/>
                </a:lnTo>
                <a:lnTo>
                  <a:pt x="358" y="20"/>
                </a:lnTo>
                <a:lnTo>
                  <a:pt x="334" y="12"/>
                </a:lnTo>
                <a:lnTo>
                  <a:pt x="310" y="6"/>
                </a:lnTo>
                <a:lnTo>
                  <a:pt x="284" y="2"/>
                </a:lnTo>
                <a:lnTo>
                  <a:pt x="258" y="0"/>
                </a:lnTo>
                <a:lnTo>
                  <a:pt x="2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Group 5">
            <a:extLst>
              <a:ext uri="{FF2B5EF4-FFF2-40B4-BE49-F238E27FC236}">
                <a16:creationId xmlns:a16="http://schemas.microsoft.com/office/drawing/2014/main" id="{22D0FC74-CE37-44CF-A72D-A13528184BEC}"/>
              </a:ext>
            </a:extLst>
          </p:cNvPr>
          <p:cNvGrpSpPr/>
          <p:nvPr/>
        </p:nvGrpSpPr>
        <p:grpSpPr>
          <a:xfrm>
            <a:off x="-29883" y="5266926"/>
            <a:ext cx="6034979" cy="1486320"/>
            <a:chOff x="-783857" y="4024904"/>
            <a:chExt cx="6342829" cy="1562138"/>
          </a:xfrm>
        </p:grpSpPr>
        <p:grpSp>
          <p:nvGrpSpPr>
            <p:cNvPr id="31" name="Group 6">
              <a:extLst>
                <a:ext uri="{FF2B5EF4-FFF2-40B4-BE49-F238E27FC236}">
                  <a16:creationId xmlns:a16="http://schemas.microsoft.com/office/drawing/2014/main" id="{8FA64AEC-0BE4-44D7-89B0-E25AD9F85C3F}"/>
                </a:ext>
              </a:extLst>
            </p:cNvPr>
            <p:cNvGrpSpPr/>
            <p:nvPr/>
          </p:nvGrpSpPr>
          <p:grpSpPr>
            <a:xfrm>
              <a:off x="1282062" y="4024904"/>
              <a:ext cx="4276910" cy="1562138"/>
              <a:chOff x="1282062" y="4024904"/>
              <a:chExt cx="4276910" cy="1562138"/>
            </a:xfrm>
          </p:grpSpPr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6D675E4C-535A-45D2-9F2C-3051C7892A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2063" y="4024904"/>
                <a:ext cx="1076815" cy="1455969"/>
              </a:xfrm>
              <a:custGeom>
                <a:avLst/>
                <a:gdLst>
                  <a:gd name="T0" fmla="*/ 24 w 29"/>
                  <a:gd name="T1" fmla="*/ 0 h 39"/>
                  <a:gd name="T2" fmla="*/ 5 w 29"/>
                  <a:gd name="T3" fmla="*/ 0 h 39"/>
                  <a:gd name="T4" fmla="*/ 0 w 29"/>
                  <a:gd name="T5" fmla="*/ 5 h 39"/>
                  <a:gd name="T6" fmla="*/ 0 w 29"/>
                  <a:gd name="T7" fmla="*/ 34 h 39"/>
                  <a:gd name="T8" fmla="*/ 5 w 29"/>
                  <a:gd name="T9" fmla="*/ 39 h 39"/>
                  <a:gd name="T10" fmla="*/ 24 w 29"/>
                  <a:gd name="T11" fmla="*/ 39 h 39"/>
                  <a:gd name="T12" fmla="*/ 29 w 29"/>
                  <a:gd name="T13" fmla="*/ 34 h 39"/>
                  <a:gd name="T14" fmla="*/ 29 w 29"/>
                  <a:gd name="T15" fmla="*/ 5 h 39"/>
                  <a:gd name="T16" fmla="*/ 24 w 29"/>
                  <a:gd name="T17" fmla="*/ 0 h 39"/>
                  <a:gd name="T18" fmla="*/ 19 w 29"/>
                  <a:gd name="T19" fmla="*/ 34 h 39"/>
                  <a:gd name="T20" fmla="*/ 15 w 29"/>
                  <a:gd name="T21" fmla="*/ 30 h 39"/>
                  <a:gd name="T22" fmla="*/ 19 w 29"/>
                  <a:gd name="T23" fmla="*/ 27 h 39"/>
                  <a:gd name="T24" fmla="*/ 23 w 29"/>
                  <a:gd name="T25" fmla="*/ 30 h 39"/>
                  <a:gd name="T26" fmla="*/ 19 w 29"/>
                  <a:gd name="T27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9">
                    <a:moveTo>
                      <a:pt x="24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7" y="39"/>
                      <a:pt x="29" y="37"/>
                      <a:pt x="29" y="34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3"/>
                      <a:pt x="27" y="0"/>
                      <a:pt x="24" y="0"/>
                    </a:cubicBezTo>
                    <a:close/>
                    <a:moveTo>
                      <a:pt x="19" y="34"/>
                    </a:moveTo>
                    <a:cubicBezTo>
                      <a:pt x="17" y="34"/>
                      <a:pt x="15" y="33"/>
                      <a:pt x="15" y="30"/>
                    </a:cubicBezTo>
                    <a:cubicBezTo>
                      <a:pt x="15" y="28"/>
                      <a:pt x="17" y="27"/>
                      <a:pt x="19" y="27"/>
                    </a:cubicBezTo>
                    <a:cubicBezTo>
                      <a:pt x="21" y="27"/>
                      <a:pt x="23" y="28"/>
                      <a:pt x="23" y="30"/>
                    </a:cubicBezTo>
                    <a:cubicBezTo>
                      <a:pt x="23" y="33"/>
                      <a:pt x="21" y="34"/>
                      <a:pt x="19" y="34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71E35E63-E2CB-4B66-A25D-FFA20B965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5038" y="4055237"/>
                <a:ext cx="3093934" cy="1531805"/>
              </a:xfrm>
              <a:custGeom>
                <a:avLst/>
                <a:gdLst>
                  <a:gd name="T0" fmla="*/ 0 w 84"/>
                  <a:gd name="T1" fmla="*/ 31 h 41"/>
                  <a:gd name="T2" fmla="*/ 0 w 84"/>
                  <a:gd name="T3" fmla="*/ 7 h 41"/>
                  <a:gd name="T4" fmla="*/ 19 w 84"/>
                  <a:gd name="T5" fmla="*/ 2 h 41"/>
                  <a:gd name="T6" fmla="*/ 39 w 84"/>
                  <a:gd name="T7" fmla="*/ 14 h 41"/>
                  <a:gd name="T8" fmla="*/ 41 w 84"/>
                  <a:gd name="T9" fmla="*/ 29 h 41"/>
                  <a:gd name="T10" fmla="*/ 26 w 84"/>
                  <a:gd name="T11" fmla="*/ 24 h 41"/>
                  <a:gd name="T12" fmla="*/ 40 w 84"/>
                  <a:gd name="T13" fmla="*/ 30 h 41"/>
                  <a:gd name="T14" fmla="*/ 52 w 84"/>
                  <a:gd name="T15" fmla="*/ 18 h 41"/>
                  <a:gd name="T16" fmla="*/ 68 w 84"/>
                  <a:gd name="T17" fmla="*/ 10 h 41"/>
                  <a:gd name="T18" fmla="*/ 78 w 84"/>
                  <a:gd name="T19" fmla="*/ 20 h 41"/>
                  <a:gd name="T20" fmla="*/ 54 w 84"/>
                  <a:gd name="T21" fmla="*/ 36 h 41"/>
                  <a:gd name="T22" fmla="*/ 30 w 84"/>
                  <a:gd name="T23" fmla="*/ 37 h 41"/>
                  <a:gd name="T24" fmla="*/ 0 w 84"/>
                  <a:gd name="T25" fmla="*/ 3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1">
                    <a:moveTo>
                      <a:pt x="0" y="31"/>
                    </a:moveTo>
                    <a:cubicBezTo>
                      <a:pt x="0" y="23"/>
                      <a:pt x="0" y="15"/>
                      <a:pt x="0" y="7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7" y="5"/>
                      <a:pt x="26" y="10"/>
                      <a:pt x="39" y="14"/>
                    </a:cubicBezTo>
                    <a:cubicBezTo>
                      <a:pt x="55" y="18"/>
                      <a:pt x="51" y="29"/>
                      <a:pt x="41" y="29"/>
                    </a:cubicBezTo>
                    <a:cubicBezTo>
                      <a:pt x="35" y="28"/>
                      <a:pt x="32" y="28"/>
                      <a:pt x="26" y="24"/>
                    </a:cubicBezTo>
                    <a:cubicBezTo>
                      <a:pt x="29" y="27"/>
                      <a:pt x="34" y="30"/>
                      <a:pt x="40" y="30"/>
                    </a:cubicBezTo>
                    <a:cubicBezTo>
                      <a:pt x="50" y="31"/>
                      <a:pt x="54" y="26"/>
                      <a:pt x="52" y="18"/>
                    </a:cubicBezTo>
                    <a:cubicBezTo>
                      <a:pt x="59" y="15"/>
                      <a:pt x="62" y="13"/>
                      <a:pt x="68" y="10"/>
                    </a:cubicBezTo>
                    <a:cubicBezTo>
                      <a:pt x="76" y="6"/>
                      <a:pt x="84" y="13"/>
                      <a:pt x="78" y="20"/>
                    </a:cubicBezTo>
                    <a:cubicBezTo>
                      <a:pt x="75" y="22"/>
                      <a:pt x="59" y="33"/>
                      <a:pt x="54" y="36"/>
                    </a:cubicBezTo>
                    <a:cubicBezTo>
                      <a:pt x="46" y="41"/>
                      <a:pt x="37" y="41"/>
                      <a:pt x="30" y="37"/>
                    </a:cubicBezTo>
                    <a:cubicBezTo>
                      <a:pt x="22" y="33"/>
                      <a:pt x="13" y="31"/>
                      <a:pt x="0" y="31"/>
                    </a:cubicBezTo>
                    <a:close/>
                  </a:path>
                </a:pathLst>
              </a:custGeom>
              <a:solidFill>
                <a:srgbClr val="F2A16F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60BBDB5F-6673-464D-B9F8-D1242F9BE9AD}"/>
                  </a:ext>
                </a:extLst>
              </p:cNvPr>
              <p:cNvSpPr/>
              <p:nvPr/>
            </p:nvSpPr>
            <p:spPr>
              <a:xfrm>
                <a:off x="1282062" y="4024904"/>
                <a:ext cx="1076815" cy="496719"/>
              </a:xfrm>
              <a:custGeom>
                <a:avLst/>
                <a:gdLst>
                  <a:gd name="connsiteX0" fmla="*/ 189756 w 1070132"/>
                  <a:gd name="connsiteY0" fmla="*/ 0 h 496719"/>
                  <a:gd name="connsiteX1" fmla="*/ 880376 w 1070132"/>
                  <a:gd name="connsiteY1" fmla="*/ 0 h 496719"/>
                  <a:gd name="connsiteX2" fmla="*/ 1070132 w 1070132"/>
                  <a:gd name="connsiteY2" fmla="*/ 189756 h 496719"/>
                  <a:gd name="connsiteX3" fmla="*/ 1070132 w 1070132"/>
                  <a:gd name="connsiteY3" fmla="*/ 496719 h 496719"/>
                  <a:gd name="connsiteX4" fmla="*/ 0 w 1070132"/>
                  <a:gd name="connsiteY4" fmla="*/ 496719 h 496719"/>
                  <a:gd name="connsiteX5" fmla="*/ 0 w 1070132"/>
                  <a:gd name="connsiteY5" fmla="*/ 189756 h 496719"/>
                  <a:gd name="connsiteX6" fmla="*/ 189756 w 1070132"/>
                  <a:gd name="connsiteY6" fmla="*/ 0 h 49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132" h="496719">
                    <a:moveTo>
                      <a:pt x="189756" y="0"/>
                    </a:moveTo>
                    <a:lnTo>
                      <a:pt x="880376" y="0"/>
                    </a:lnTo>
                    <a:cubicBezTo>
                      <a:pt x="985175" y="0"/>
                      <a:pt x="1070132" y="84957"/>
                      <a:pt x="1070132" y="189756"/>
                    </a:cubicBezTo>
                    <a:lnTo>
                      <a:pt x="1070132" y="496719"/>
                    </a:lnTo>
                    <a:lnTo>
                      <a:pt x="0" y="496719"/>
                    </a:lnTo>
                    <a:lnTo>
                      <a:pt x="0" y="189756"/>
                    </a:lnTo>
                    <a:cubicBezTo>
                      <a:pt x="0" y="84957"/>
                      <a:pt x="84957" y="0"/>
                      <a:pt x="189756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D1645D0F-6C41-47F7-B700-16FE16290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0744" y="4087844"/>
                <a:ext cx="1284426" cy="454447"/>
              </a:xfrm>
              <a:custGeom>
                <a:avLst/>
                <a:gdLst>
                  <a:gd name="connsiteX0" fmla="*/ 454063 w 1357751"/>
                  <a:gd name="connsiteY0" fmla="*/ 684 h 454447"/>
                  <a:gd name="connsiteX1" fmla="*/ 517958 w 1357751"/>
                  <a:gd name="connsiteY1" fmla="*/ 1115 h 454447"/>
                  <a:gd name="connsiteX2" fmla="*/ 699819 w 1357751"/>
                  <a:gd name="connsiteY2" fmla="*/ 34973 h 454447"/>
                  <a:gd name="connsiteX3" fmla="*/ 1279428 w 1357751"/>
                  <a:gd name="connsiteY3" fmla="*/ 425733 h 454447"/>
                  <a:gd name="connsiteX4" fmla="*/ 1357751 w 1357751"/>
                  <a:gd name="connsiteY4" fmla="*/ 454447 h 454447"/>
                  <a:gd name="connsiteX5" fmla="*/ 0 w 1357751"/>
                  <a:gd name="connsiteY5" fmla="*/ 454447 h 454447"/>
                  <a:gd name="connsiteX6" fmla="*/ 0 w 1357751"/>
                  <a:gd name="connsiteY6" fmla="*/ 221779 h 454447"/>
                  <a:gd name="connsiteX7" fmla="*/ 454063 w 1357751"/>
                  <a:gd name="connsiteY7" fmla="*/ 684 h 45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7751" h="454447">
                    <a:moveTo>
                      <a:pt x="454063" y="684"/>
                    </a:moveTo>
                    <a:cubicBezTo>
                      <a:pt x="475119" y="-363"/>
                      <a:pt x="496377" y="-199"/>
                      <a:pt x="517958" y="1115"/>
                    </a:cubicBezTo>
                    <a:cubicBezTo>
                      <a:pt x="575509" y="4617"/>
                      <a:pt x="635362" y="16293"/>
                      <a:pt x="699819" y="34973"/>
                    </a:cubicBezTo>
                    <a:cubicBezTo>
                      <a:pt x="957646" y="133046"/>
                      <a:pt x="961675" y="288328"/>
                      <a:pt x="1279428" y="425733"/>
                    </a:cubicBezTo>
                    <a:lnTo>
                      <a:pt x="1357751" y="454447"/>
                    </a:lnTo>
                    <a:lnTo>
                      <a:pt x="0" y="454447"/>
                    </a:lnTo>
                    <a:lnTo>
                      <a:pt x="0" y="221779"/>
                    </a:lnTo>
                    <a:cubicBezTo>
                      <a:pt x="169200" y="74670"/>
                      <a:pt x="306674" y="8011"/>
                      <a:pt x="454063" y="684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A155A644-741D-4A56-9258-F1DBB2978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553" y="4085440"/>
                <a:ext cx="2690446" cy="983319"/>
              </a:xfrm>
              <a:custGeom>
                <a:avLst/>
                <a:gdLst>
                  <a:gd name="connsiteX0" fmla="*/ 2502829 w 2690446"/>
                  <a:gd name="connsiteY0" fmla="*/ 290435 h 983319"/>
                  <a:gd name="connsiteX1" fmla="*/ 2655052 w 2690446"/>
                  <a:gd name="connsiteY1" fmla="*/ 322364 h 983319"/>
                  <a:gd name="connsiteX2" fmla="*/ 2690446 w 2690446"/>
                  <a:gd name="connsiteY2" fmla="*/ 346651 h 983319"/>
                  <a:gd name="connsiteX3" fmla="*/ 1730022 w 2690446"/>
                  <a:gd name="connsiteY3" fmla="*/ 931944 h 983319"/>
                  <a:gd name="connsiteX4" fmla="*/ 1740802 w 2690446"/>
                  <a:gd name="connsiteY4" fmla="*/ 915805 h 983319"/>
                  <a:gd name="connsiteX5" fmla="*/ 1751161 w 2690446"/>
                  <a:gd name="connsiteY5" fmla="*/ 632751 h 983319"/>
                  <a:gd name="connsiteX6" fmla="*/ 2340481 w 2690446"/>
                  <a:gd name="connsiteY6" fmla="*/ 333862 h 983319"/>
                  <a:gd name="connsiteX7" fmla="*/ 2502829 w 2690446"/>
                  <a:gd name="connsiteY7" fmla="*/ 290435 h 983319"/>
                  <a:gd name="connsiteX8" fmla="*/ 353826 w 2690446"/>
                  <a:gd name="connsiteY8" fmla="*/ 1115 h 983319"/>
                  <a:gd name="connsiteX9" fmla="*/ 535687 w 2690446"/>
                  <a:gd name="connsiteY9" fmla="*/ 34973 h 983319"/>
                  <a:gd name="connsiteX10" fmla="*/ 1272338 w 2690446"/>
                  <a:gd name="connsiteY10" fmla="*/ 483306 h 983319"/>
                  <a:gd name="connsiteX11" fmla="*/ 1572753 w 2690446"/>
                  <a:gd name="connsiteY11" fmla="*/ 977174 h 983319"/>
                  <a:gd name="connsiteX12" fmla="*/ 1562464 w 2690446"/>
                  <a:gd name="connsiteY12" fmla="*/ 983319 h 983319"/>
                  <a:gd name="connsiteX13" fmla="*/ 0 w 2690446"/>
                  <a:gd name="connsiteY13" fmla="*/ 99316 h 983319"/>
                  <a:gd name="connsiteX14" fmla="*/ 17729 w 2690446"/>
                  <a:gd name="connsiteY14" fmla="*/ 87512 h 983319"/>
                  <a:gd name="connsiteX15" fmla="*/ 353826 w 2690446"/>
                  <a:gd name="connsiteY15" fmla="*/ 1115 h 98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90446" h="983319">
                    <a:moveTo>
                      <a:pt x="2502829" y="290435"/>
                    </a:moveTo>
                    <a:cubicBezTo>
                      <a:pt x="2559000" y="288449"/>
                      <a:pt x="2611181" y="300240"/>
                      <a:pt x="2655052" y="322364"/>
                    </a:cubicBezTo>
                    <a:lnTo>
                      <a:pt x="2690446" y="346651"/>
                    </a:lnTo>
                    <a:lnTo>
                      <a:pt x="1730022" y="931944"/>
                    </a:lnTo>
                    <a:lnTo>
                      <a:pt x="1740802" y="915805"/>
                    </a:lnTo>
                    <a:cubicBezTo>
                      <a:pt x="1775332" y="841156"/>
                      <a:pt x="1778785" y="744834"/>
                      <a:pt x="1751161" y="632751"/>
                    </a:cubicBezTo>
                    <a:cubicBezTo>
                      <a:pt x="2008988" y="520668"/>
                      <a:pt x="2119486" y="445945"/>
                      <a:pt x="2340481" y="333862"/>
                    </a:cubicBezTo>
                    <a:cubicBezTo>
                      <a:pt x="2395730" y="305841"/>
                      <a:pt x="2450979" y="292269"/>
                      <a:pt x="2502829" y="290435"/>
                    </a:cubicBezTo>
                    <a:close/>
                    <a:moveTo>
                      <a:pt x="353826" y="1115"/>
                    </a:moveTo>
                    <a:cubicBezTo>
                      <a:pt x="411377" y="4617"/>
                      <a:pt x="471230" y="16293"/>
                      <a:pt x="535687" y="34973"/>
                    </a:cubicBezTo>
                    <a:cubicBezTo>
                      <a:pt x="830347" y="147057"/>
                      <a:pt x="793514" y="333862"/>
                      <a:pt x="1272338" y="483306"/>
                    </a:cubicBezTo>
                    <a:cubicBezTo>
                      <a:pt x="1714328" y="595390"/>
                      <a:pt x="1741953" y="854582"/>
                      <a:pt x="1572753" y="977174"/>
                    </a:cubicBezTo>
                    <a:lnTo>
                      <a:pt x="1562464" y="983319"/>
                    </a:lnTo>
                    <a:lnTo>
                      <a:pt x="0" y="99316"/>
                    </a:lnTo>
                    <a:lnTo>
                      <a:pt x="17729" y="87512"/>
                    </a:lnTo>
                    <a:cubicBezTo>
                      <a:pt x="132831" y="19795"/>
                      <a:pt x="238724" y="-5890"/>
                      <a:pt x="353826" y="1115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DD34F8F8-74FA-4269-853E-559895E6B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513" y="4711019"/>
                <a:ext cx="311344" cy="411254"/>
              </a:xfrm>
              <a:custGeom>
                <a:avLst/>
                <a:gdLst>
                  <a:gd name="T0" fmla="*/ 79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9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9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9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CD4C7486-A438-47DD-B1F6-B5D744362FFF}"/>
                </a:ext>
              </a:extLst>
            </p:cNvPr>
            <p:cNvGrpSpPr/>
            <p:nvPr/>
          </p:nvGrpSpPr>
          <p:grpSpPr>
            <a:xfrm>
              <a:off x="-783857" y="4025024"/>
              <a:ext cx="2433233" cy="1514158"/>
              <a:chOff x="1821692" y="1231129"/>
              <a:chExt cx="2274047" cy="2504318"/>
            </a:xfrm>
          </p:grpSpPr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10B6150-0208-4951-830D-84A635BB1EC2}"/>
                  </a:ext>
                </a:extLst>
              </p:cNvPr>
              <p:cNvSpPr/>
              <p:nvPr/>
            </p:nvSpPr>
            <p:spPr>
              <a:xfrm>
                <a:off x="1821692" y="1231129"/>
                <a:ext cx="2259471" cy="1678577"/>
              </a:xfrm>
              <a:custGeom>
                <a:avLst/>
                <a:gdLst>
                  <a:gd name="connsiteX0" fmla="*/ 2227785 w 2259472"/>
                  <a:gd name="connsiteY0" fmla="*/ 0 h 1678576"/>
                  <a:gd name="connsiteX1" fmla="*/ 2259472 w 2259472"/>
                  <a:gd name="connsiteY1" fmla="*/ 1635411 h 1678576"/>
                  <a:gd name="connsiteX2" fmla="*/ 31688 w 2259472"/>
                  <a:gd name="connsiteY2" fmla="*/ 1678576 h 1678576"/>
                  <a:gd name="connsiteX3" fmla="*/ 0 w 2259472"/>
                  <a:gd name="connsiteY3" fmla="*/ 43165 h 167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9472" h="1678576">
                    <a:moveTo>
                      <a:pt x="2227785" y="0"/>
                    </a:moveTo>
                    <a:lnTo>
                      <a:pt x="2259472" y="1635411"/>
                    </a:lnTo>
                    <a:lnTo>
                      <a:pt x="31688" y="1678576"/>
                    </a:lnTo>
                    <a:lnTo>
                      <a:pt x="0" y="4316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65480A58-D22E-4FD2-AF9E-A8E2550B5946}"/>
                  </a:ext>
                </a:extLst>
              </p:cNvPr>
              <p:cNvSpPr/>
              <p:nvPr/>
            </p:nvSpPr>
            <p:spPr>
              <a:xfrm>
                <a:off x="1838210" y="2052471"/>
                <a:ext cx="2257529" cy="1682976"/>
              </a:xfrm>
              <a:custGeom>
                <a:avLst/>
                <a:gdLst>
                  <a:gd name="connsiteX0" fmla="*/ 2227784 w 2242952"/>
                  <a:gd name="connsiteY0" fmla="*/ 0 h 826026"/>
                  <a:gd name="connsiteX1" fmla="*/ 2242952 w 2242952"/>
                  <a:gd name="connsiteY1" fmla="*/ 782861 h 826026"/>
                  <a:gd name="connsiteX2" fmla="*/ 15168 w 2242952"/>
                  <a:gd name="connsiteY2" fmla="*/ 826026 h 826026"/>
                  <a:gd name="connsiteX3" fmla="*/ 0 w 2242952"/>
                  <a:gd name="connsiteY3" fmla="*/ 43165 h 82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2952" h="826026">
                    <a:moveTo>
                      <a:pt x="2227784" y="0"/>
                    </a:moveTo>
                    <a:lnTo>
                      <a:pt x="2242952" y="782861"/>
                    </a:lnTo>
                    <a:lnTo>
                      <a:pt x="15168" y="826026"/>
                    </a:lnTo>
                    <a:lnTo>
                      <a:pt x="0" y="4316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22" name="Group 44">
            <a:extLst>
              <a:ext uri="{FF2B5EF4-FFF2-40B4-BE49-F238E27FC236}">
                <a16:creationId xmlns:a16="http://schemas.microsoft.com/office/drawing/2014/main" id="{9E9676C1-B634-4863-9AC7-46A2AF9C8EDA}"/>
              </a:ext>
            </a:extLst>
          </p:cNvPr>
          <p:cNvGrpSpPr/>
          <p:nvPr/>
        </p:nvGrpSpPr>
        <p:grpSpPr>
          <a:xfrm>
            <a:off x="3239030" y="1001023"/>
            <a:ext cx="730638" cy="733960"/>
            <a:chOff x="8651279" y="6123338"/>
            <a:chExt cx="349250" cy="350838"/>
          </a:xfrm>
          <a:solidFill>
            <a:schemeClr val="accent3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9F435FC4-A7EF-4751-BEA9-0E844080A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354" y="6126514"/>
              <a:ext cx="127000" cy="125413"/>
            </a:xfrm>
            <a:custGeom>
              <a:avLst/>
              <a:gdLst>
                <a:gd name="T0" fmla="*/ 34 w 34"/>
                <a:gd name="T1" fmla="*/ 33 h 33"/>
                <a:gd name="T2" fmla="*/ 22 w 34"/>
                <a:gd name="T3" fmla="*/ 12 h 33"/>
                <a:gd name="T4" fmla="*/ 0 w 34"/>
                <a:gd name="T5" fmla="*/ 0 h 33"/>
                <a:gd name="T6" fmla="*/ 0 w 34"/>
                <a:gd name="T7" fmla="*/ 33 h 33"/>
                <a:gd name="T8" fmla="*/ 34 w 34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4" y="33"/>
                  </a:moveTo>
                  <a:cubicBezTo>
                    <a:pt x="32" y="26"/>
                    <a:pt x="28" y="18"/>
                    <a:pt x="22" y="12"/>
                  </a:cubicBezTo>
                  <a:cubicBezTo>
                    <a:pt x="16" y="6"/>
                    <a:pt x="9" y="2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3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E56B2FB-A87C-4001-A6C9-5FD28FABB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279" y="6123338"/>
              <a:ext cx="349250" cy="350838"/>
            </a:xfrm>
            <a:custGeom>
              <a:avLst/>
              <a:gdLst>
                <a:gd name="T0" fmla="*/ 47 w 93"/>
                <a:gd name="T1" fmla="*/ 40 h 93"/>
                <a:gd name="T2" fmla="*/ 47 w 93"/>
                <a:gd name="T3" fmla="*/ 0 h 93"/>
                <a:gd name="T4" fmla="*/ 18 w 93"/>
                <a:gd name="T5" fmla="*/ 13 h 93"/>
                <a:gd name="T6" fmla="*/ 18 w 93"/>
                <a:gd name="T7" fmla="*/ 76 h 93"/>
                <a:gd name="T8" fmla="*/ 80 w 93"/>
                <a:gd name="T9" fmla="*/ 76 h 93"/>
                <a:gd name="T10" fmla="*/ 93 w 93"/>
                <a:gd name="T11" fmla="*/ 45 h 93"/>
                <a:gd name="T12" fmla="*/ 53 w 93"/>
                <a:gd name="T13" fmla="*/ 45 h 93"/>
                <a:gd name="T14" fmla="*/ 47 w 93"/>
                <a:gd name="T15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3">
                  <a:moveTo>
                    <a:pt x="47" y="4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37" y="1"/>
                    <a:pt x="26" y="5"/>
                    <a:pt x="18" y="13"/>
                  </a:cubicBezTo>
                  <a:cubicBezTo>
                    <a:pt x="0" y="31"/>
                    <a:pt x="0" y="59"/>
                    <a:pt x="18" y="76"/>
                  </a:cubicBezTo>
                  <a:cubicBezTo>
                    <a:pt x="35" y="93"/>
                    <a:pt x="63" y="93"/>
                    <a:pt x="80" y="76"/>
                  </a:cubicBezTo>
                  <a:cubicBezTo>
                    <a:pt x="89" y="68"/>
                    <a:pt x="93" y="57"/>
                    <a:pt x="93" y="45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0" y="45"/>
                    <a:pt x="47" y="43"/>
                    <a:pt x="4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Group 47">
            <a:extLst>
              <a:ext uri="{FF2B5EF4-FFF2-40B4-BE49-F238E27FC236}">
                <a16:creationId xmlns:a16="http://schemas.microsoft.com/office/drawing/2014/main" id="{3767B6CE-66FD-4652-AB01-0FBB657B2021}"/>
              </a:ext>
            </a:extLst>
          </p:cNvPr>
          <p:cNvGrpSpPr/>
          <p:nvPr/>
        </p:nvGrpSpPr>
        <p:grpSpPr>
          <a:xfrm>
            <a:off x="1881136" y="2222371"/>
            <a:ext cx="700746" cy="704055"/>
            <a:chOff x="6590137" y="7407550"/>
            <a:chExt cx="334962" cy="336544"/>
          </a:xfrm>
          <a:solidFill>
            <a:schemeClr val="accent2"/>
          </a:solidFill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F04A2F-A0F6-428C-A55A-8CE1C6B8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137" y="7407550"/>
              <a:ext cx="334962" cy="169863"/>
            </a:xfrm>
            <a:custGeom>
              <a:avLst/>
              <a:gdLst>
                <a:gd name="T0" fmla="*/ 50 w 89"/>
                <a:gd name="T1" fmla="*/ 5 h 45"/>
                <a:gd name="T2" fmla="*/ 50 w 89"/>
                <a:gd name="T3" fmla="*/ 5 h 45"/>
                <a:gd name="T4" fmla="*/ 45 w 89"/>
                <a:gd name="T5" fmla="*/ 0 h 45"/>
                <a:gd name="T6" fmla="*/ 40 w 89"/>
                <a:gd name="T7" fmla="*/ 5 h 45"/>
                <a:gd name="T8" fmla="*/ 40 w 89"/>
                <a:gd name="T9" fmla="*/ 5 h 45"/>
                <a:gd name="T10" fmla="*/ 0 w 89"/>
                <a:gd name="T11" fmla="*/ 45 h 45"/>
                <a:gd name="T12" fmla="*/ 89 w 89"/>
                <a:gd name="T13" fmla="*/ 45 h 45"/>
                <a:gd name="T14" fmla="*/ 50 w 89"/>
                <a:gd name="T15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5">
                  <a:moveTo>
                    <a:pt x="50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3"/>
                    <a:pt x="47" y="0"/>
                    <a:pt x="45" y="0"/>
                  </a:cubicBezTo>
                  <a:cubicBezTo>
                    <a:pt x="42" y="0"/>
                    <a:pt x="40" y="3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18" y="7"/>
                    <a:pt x="0" y="25"/>
                    <a:pt x="0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5"/>
                    <a:pt x="72" y="7"/>
                    <a:pt x="5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4426AECE-1261-423F-A747-222295553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8236" y="7618681"/>
              <a:ext cx="146050" cy="125413"/>
            </a:xfrm>
            <a:custGeom>
              <a:avLst/>
              <a:gdLst>
                <a:gd name="T0" fmla="*/ 31 w 39"/>
                <a:gd name="T1" fmla="*/ 0 h 33"/>
                <a:gd name="T2" fmla="*/ 31 w 39"/>
                <a:gd name="T3" fmla="*/ 14 h 33"/>
                <a:gd name="T4" fmla="*/ 31 w 39"/>
                <a:gd name="T5" fmla="*/ 14 h 33"/>
                <a:gd name="T6" fmla="*/ 19 w 39"/>
                <a:gd name="T7" fmla="*/ 25 h 33"/>
                <a:gd name="T8" fmla="*/ 8 w 39"/>
                <a:gd name="T9" fmla="*/ 14 h 33"/>
                <a:gd name="T10" fmla="*/ 4 w 39"/>
                <a:gd name="T11" fmla="*/ 9 h 33"/>
                <a:gd name="T12" fmla="*/ 0 w 39"/>
                <a:gd name="T13" fmla="*/ 14 h 33"/>
                <a:gd name="T14" fmla="*/ 19 w 39"/>
                <a:gd name="T15" fmla="*/ 33 h 33"/>
                <a:gd name="T16" fmla="*/ 39 w 39"/>
                <a:gd name="T17" fmla="*/ 14 h 33"/>
                <a:gd name="T18" fmla="*/ 39 w 39"/>
                <a:gd name="T19" fmla="*/ 14 h 33"/>
                <a:gd name="T20" fmla="*/ 39 w 39"/>
                <a:gd name="T21" fmla="*/ 0 h 33"/>
                <a:gd name="T22" fmla="*/ 31 w 39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3">
                  <a:moveTo>
                    <a:pt x="31" y="0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0"/>
                    <a:pt x="26" y="25"/>
                    <a:pt x="19" y="25"/>
                  </a:cubicBezTo>
                  <a:cubicBezTo>
                    <a:pt x="13" y="25"/>
                    <a:pt x="8" y="20"/>
                    <a:pt x="8" y="14"/>
                  </a:cubicBezTo>
                  <a:cubicBezTo>
                    <a:pt x="8" y="14"/>
                    <a:pt x="7" y="9"/>
                    <a:pt x="4" y="9"/>
                  </a:cubicBezTo>
                  <a:cubicBezTo>
                    <a:pt x="3" y="9"/>
                    <a:pt x="0" y="9"/>
                    <a:pt x="0" y="14"/>
                  </a:cubicBezTo>
                  <a:cubicBezTo>
                    <a:pt x="0" y="24"/>
                    <a:pt x="9" y="33"/>
                    <a:pt x="19" y="33"/>
                  </a:cubicBezTo>
                  <a:cubicBezTo>
                    <a:pt x="30" y="33"/>
                    <a:pt x="39" y="2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Freeform 13">
            <a:extLst>
              <a:ext uri="{FF2B5EF4-FFF2-40B4-BE49-F238E27FC236}">
                <a16:creationId xmlns:a16="http://schemas.microsoft.com/office/drawing/2014/main" id="{3B40A924-EC7D-4CD1-85ED-95BCAC36FDB6}"/>
              </a:ext>
            </a:extLst>
          </p:cNvPr>
          <p:cNvSpPr>
            <a:spLocks/>
          </p:cNvSpPr>
          <p:nvPr/>
        </p:nvSpPr>
        <p:spPr bwMode="auto">
          <a:xfrm>
            <a:off x="2679826" y="3392014"/>
            <a:ext cx="657573" cy="717352"/>
          </a:xfrm>
          <a:custGeom>
            <a:avLst/>
            <a:gdLst>
              <a:gd name="T0" fmla="*/ 18 w 84"/>
              <a:gd name="T1" fmla="*/ 88 h 91"/>
              <a:gd name="T2" fmla="*/ 5 w 84"/>
              <a:gd name="T3" fmla="*/ 79 h 91"/>
              <a:gd name="T4" fmla="*/ 3 w 84"/>
              <a:gd name="T5" fmla="*/ 65 h 91"/>
              <a:gd name="T6" fmla="*/ 46 w 84"/>
              <a:gd name="T7" fmla="*/ 6 h 91"/>
              <a:gd name="T8" fmla="*/ 48 w 84"/>
              <a:gd name="T9" fmla="*/ 4 h 91"/>
              <a:gd name="T10" fmla="*/ 66 w 84"/>
              <a:gd name="T11" fmla="*/ 1 h 91"/>
              <a:gd name="T12" fmla="*/ 81 w 84"/>
              <a:gd name="T13" fmla="*/ 12 h 91"/>
              <a:gd name="T14" fmla="*/ 84 w 84"/>
              <a:gd name="T15" fmla="*/ 30 h 91"/>
              <a:gd name="T16" fmla="*/ 84 w 84"/>
              <a:gd name="T17" fmla="*/ 33 h 91"/>
              <a:gd name="T18" fmla="*/ 45 w 84"/>
              <a:gd name="T19" fmla="*/ 87 h 91"/>
              <a:gd name="T20" fmla="*/ 40 w 84"/>
              <a:gd name="T21" fmla="*/ 87 h 91"/>
              <a:gd name="T22" fmla="*/ 39 w 84"/>
              <a:gd name="T23" fmla="*/ 83 h 91"/>
              <a:gd name="T24" fmla="*/ 77 w 84"/>
              <a:gd name="T25" fmla="*/ 30 h 91"/>
              <a:gd name="T26" fmla="*/ 74 w 84"/>
              <a:gd name="T27" fmla="*/ 13 h 91"/>
              <a:gd name="T28" fmla="*/ 68 w 84"/>
              <a:gd name="T29" fmla="*/ 8 h 91"/>
              <a:gd name="T30" fmla="*/ 50 w 84"/>
              <a:gd name="T31" fmla="*/ 11 h 91"/>
              <a:gd name="T32" fmla="*/ 9 w 84"/>
              <a:gd name="T33" fmla="*/ 69 h 91"/>
              <a:gd name="T34" fmla="*/ 9 w 84"/>
              <a:gd name="T35" fmla="*/ 73 h 91"/>
              <a:gd name="T36" fmla="*/ 22 w 84"/>
              <a:gd name="T37" fmla="*/ 82 h 91"/>
              <a:gd name="T38" fmla="*/ 26 w 84"/>
              <a:gd name="T39" fmla="*/ 82 h 91"/>
              <a:gd name="T40" fmla="*/ 53 w 84"/>
              <a:gd name="T41" fmla="*/ 45 h 91"/>
              <a:gd name="T42" fmla="*/ 51 w 84"/>
              <a:gd name="T43" fmla="*/ 39 h 91"/>
              <a:gd name="T44" fmla="*/ 51 w 84"/>
              <a:gd name="T45" fmla="*/ 39 h 91"/>
              <a:gd name="T46" fmla="*/ 44 w 84"/>
              <a:gd name="T47" fmla="*/ 38 h 91"/>
              <a:gd name="T48" fmla="*/ 21 w 84"/>
              <a:gd name="T49" fmla="*/ 70 h 91"/>
              <a:gd name="T50" fmla="*/ 17 w 84"/>
              <a:gd name="T51" fmla="*/ 71 h 91"/>
              <a:gd name="T52" fmla="*/ 16 w 84"/>
              <a:gd name="T53" fmla="*/ 66 h 91"/>
              <a:gd name="T54" fmla="*/ 39 w 84"/>
              <a:gd name="T55" fmla="*/ 34 h 91"/>
              <a:gd name="T56" fmla="*/ 41 w 84"/>
              <a:gd name="T57" fmla="*/ 32 h 91"/>
              <a:gd name="T58" fmla="*/ 55 w 84"/>
              <a:gd name="T59" fmla="*/ 33 h 91"/>
              <a:gd name="T60" fmla="*/ 60 w 84"/>
              <a:gd name="T61" fmla="*/ 46 h 91"/>
              <a:gd name="T62" fmla="*/ 59 w 84"/>
              <a:gd name="T63" fmla="*/ 48 h 91"/>
              <a:gd name="T64" fmla="*/ 32 w 84"/>
              <a:gd name="T65" fmla="*/ 85 h 91"/>
              <a:gd name="T66" fmla="*/ 18 w 84"/>
              <a:gd name="T67" fmla="*/ 8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" h="91">
                <a:moveTo>
                  <a:pt x="18" y="88"/>
                </a:moveTo>
                <a:cubicBezTo>
                  <a:pt x="5" y="79"/>
                  <a:pt x="5" y="79"/>
                  <a:pt x="5" y="79"/>
                </a:cubicBezTo>
                <a:cubicBezTo>
                  <a:pt x="0" y="74"/>
                  <a:pt x="1" y="68"/>
                  <a:pt x="3" y="65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7" y="4"/>
                  <a:pt x="48" y="4"/>
                </a:cubicBezTo>
                <a:cubicBezTo>
                  <a:pt x="66" y="1"/>
                  <a:pt x="66" y="1"/>
                  <a:pt x="66" y="1"/>
                </a:cubicBezTo>
                <a:cubicBezTo>
                  <a:pt x="71" y="0"/>
                  <a:pt x="80" y="2"/>
                  <a:pt x="81" y="12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1"/>
                  <a:pt x="84" y="32"/>
                  <a:pt x="84" y="33"/>
                </a:cubicBezTo>
                <a:cubicBezTo>
                  <a:pt x="45" y="87"/>
                  <a:pt x="45" y="87"/>
                  <a:pt x="45" y="87"/>
                </a:cubicBezTo>
                <a:cubicBezTo>
                  <a:pt x="44" y="88"/>
                  <a:pt x="42" y="88"/>
                  <a:pt x="40" y="87"/>
                </a:cubicBezTo>
                <a:cubicBezTo>
                  <a:pt x="39" y="86"/>
                  <a:pt x="38" y="84"/>
                  <a:pt x="39" y="83"/>
                </a:cubicBezTo>
                <a:cubicBezTo>
                  <a:pt x="77" y="30"/>
                  <a:pt x="77" y="30"/>
                  <a:pt x="77" y="30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7"/>
                  <a:pt x="69" y="8"/>
                  <a:pt x="68" y="8"/>
                </a:cubicBezTo>
                <a:cubicBezTo>
                  <a:pt x="50" y="11"/>
                  <a:pt x="50" y="11"/>
                  <a:pt x="50" y="11"/>
                </a:cubicBezTo>
                <a:cubicBezTo>
                  <a:pt x="9" y="69"/>
                  <a:pt x="9" y="69"/>
                  <a:pt x="9" y="69"/>
                </a:cubicBezTo>
                <a:cubicBezTo>
                  <a:pt x="8" y="70"/>
                  <a:pt x="7" y="72"/>
                  <a:pt x="9" y="73"/>
                </a:cubicBezTo>
                <a:cubicBezTo>
                  <a:pt x="22" y="82"/>
                  <a:pt x="22" y="82"/>
                  <a:pt x="22" y="82"/>
                </a:cubicBezTo>
                <a:cubicBezTo>
                  <a:pt x="23" y="83"/>
                  <a:pt x="25" y="84"/>
                  <a:pt x="26" y="82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42"/>
                  <a:pt x="52" y="40"/>
                  <a:pt x="51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49" y="37"/>
                  <a:pt x="46" y="38"/>
                  <a:pt x="44" y="38"/>
                </a:cubicBezTo>
                <a:cubicBezTo>
                  <a:pt x="21" y="70"/>
                  <a:pt x="21" y="70"/>
                  <a:pt x="21" y="70"/>
                </a:cubicBezTo>
                <a:cubicBezTo>
                  <a:pt x="20" y="71"/>
                  <a:pt x="18" y="72"/>
                  <a:pt x="17" y="71"/>
                </a:cubicBezTo>
                <a:cubicBezTo>
                  <a:pt x="15" y="69"/>
                  <a:pt x="15" y="67"/>
                  <a:pt x="16" y="66"/>
                </a:cubicBezTo>
                <a:cubicBezTo>
                  <a:pt x="39" y="34"/>
                  <a:pt x="39" y="34"/>
                  <a:pt x="39" y="34"/>
                </a:cubicBezTo>
                <a:cubicBezTo>
                  <a:pt x="40" y="33"/>
                  <a:pt x="40" y="33"/>
                  <a:pt x="41" y="32"/>
                </a:cubicBezTo>
                <a:cubicBezTo>
                  <a:pt x="42" y="32"/>
                  <a:pt x="49" y="29"/>
                  <a:pt x="55" y="33"/>
                </a:cubicBezTo>
                <a:cubicBezTo>
                  <a:pt x="58" y="36"/>
                  <a:pt x="60" y="40"/>
                  <a:pt x="60" y="46"/>
                </a:cubicBezTo>
                <a:cubicBezTo>
                  <a:pt x="59" y="46"/>
                  <a:pt x="59" y="47"/>
                  <a:pt x="59" y="48"/>
                </a:cubicBezTo>
                <a:cubicBezTo>
                  <a:pt x="32" y="85"/>
                  <a:pt x="32" y="85"/>
                  <a:pt x="32" y="85"/>
                </a:cubicBezTo>
                <a:cubicBezTo>
                  <a:pt x="27" y="91"/>
                  <a:pt x="21" y="90"/>
                  <a:pt x="18" y="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0" name="Group 3">
            <a:extLst>
              <a:ext uri="{FF2B5EF4-FFF2-40B4-BE49-F238E27FC236}">
                <a16:creationId xmlns:a16="http://schemas.microsoft.com/office/drawing/2014/main" id="{97E23149-C3C8-460B-9491-0A28F24F711F}"/>
              </a:ext>
            </a:extLst>
          </p:cNvPr>
          <p:cNvGrpSpPr/>
          <p:nvPr/>
        </p:nvGrpSpPr>
        <p:grpSpPr>
          <a:xfrm>
            <a:off x="6597407" y="0"/>
            <a:ext cx="5502646" cy="6349107"/>
            <a:chOff x="4565469" y="1054348"/>
            <a:chExt cx="4613827" cy="5323563"/>
          </a:xfrm>
        </p:grpSpPr>
        <p:sp>
          <p:nvSpPr>
            <p:cNvPr id="100" name="AutoShape 3">
              <a:extLst>
                <a:ext uri="{FF2B5EF4-FFF2-40B4-BE49-F238E27FC236}">
                  <a16:creationId xmlns:a16="http://schemas.microsoft.com/office/drawing/2014/main" id="{DAA2AB62-DFAD-47BD-9DC1-CC85B8CFD7F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 flipH="1">
              <a:off x="4565469" y="4050343"/>
              <a:ext cx="4240212" cy="232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52" name="Group 12">
              <a:extLst>
                <a:ext uri="{FF2B5EF4-FFF2-40B4-BE49-F238E27FC236}">
                  <a16:creationId xmlns:a16="http://schemas.microsoft.com/office/drawing/2014/main" id="{94CA7791-6B32-4EE7-95B8-1AB553366FFF}"/>
                </a:ext>
              </a:extLst>
            </p:cNvPr>
            <p:cNvGrpSpPr/>
            <p:nvPr/>
          </p:nvGrpSpPr>
          <p:grpSpPr>
            <a:xfrm>
              <a:off x="6169725" y="3453521"/>
              <a:ext cx="1231470" cy="1231468"/>
              <a:chOff x="1638428" y="2513418"/>
              <a:chExt cx="791681" cy="791680"/>
            </a:xfrm>
          </p:grpSpPr>
          <p:sp>
            <p:nvSpPr>
              <p:cNvPr id="98" name="Freeform 59">
                <a:extLst>
                  <a:ext uri="{FF2B5EF4-FFF2-40B4-BE49-F238E27FC236}">
                    <a16:creationId xmlns:a16="http://schemas.microsoft.com/office/drawing/2014/main" id="{BC8BA653-CBA0-4A84-BBBE-04983C8D6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428" y="2513418"/>
                <a:ext cx="791681" cy="791680"/>
              </a:xfrm>
              <a:custGeom>
                <a:avLst/>
                <a:gdLst>
                  <a:gd name="T0" fmla="*/ 372 w 452"/>
                  <a:gd name="T1" fmla="*/ 372 h 452"/>
                  <a:gd name="T2" fmla="*/ 80 w 452"/>
                  <a:gd name="T3" fmla="*/ 372 h 452"/>
                  <a:gd name="T4" fmla="*/ 80 w 452"/>
                  <a:gd name="T5" fmla="*/ 81 h 452"/>
                  <a:gd name="T6" fmla="*/ 372 w 452"/>
                  <a:gd name="T7" fmla="*/ 81 h 452"/>
                  <a:gd name="T8" fmla="*/ 372 w 452"/>
                  <a:gd name="T9" fmla="*/ 37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2" y="372"/>
                    </a:moveTo>
                    <a:cubicBezTo>
                      <a:pt x="291" y="452"/>
                      <a:pt x="161" y="452"/>
                      <a:pt x="80" y="372"/>
                    </a:cubicBezTo>
                    <a:cubicBezTo>
                      <a:pt x="0" y="291"/>
                      <a:pt x="0" y="161"/>
                      <a:pt x="80" y="81"/>
                    </a:cubicBezTo>
                    <a:cubicBezTo>
                      <a:pt x="161" y="0"/>
                      <a:pt x="291" y="0"/>
                      <a:pt x="372" y="81"/>
                    </a:cubicBezTo>
                    <a:cubicBezTo>
                      <a:pt x="452" y="161"/>
                      <a:pt x="452" y="291"/>
                      <a:pt x="372" y="372"/>
                    </a:cubicBezTo>
                    <a:close/>
                  </a:path>
                </a:pathLst>
              </a:custGeom>
              <a:solidFill>
                <a:srgbClr val="838F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9" name="Freeform 60">
                <a:extLst>
                  <a:ext uri="{FF2B5EF4-FFF2-40B4-BE49-F238E27FC236}">
                    <a16:creationId xmlns:a16="http://schemas.microsoft.com/office/drawing/2014/main" id="{6F32DD75-2835-4123-8432-66D653E0B1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9534" y="2733160"/>
                <a:ext cx="249468" cy="345530"/>
              </a:xfrm>
              <a:custGeom>
                <a:avLst/>
                <a:gdLst>
                  <a:gd name="T0" fmla="*/ 62 w 81"/>
                  <a:gd name="T1" fmla="*/ 37 h 112"/>
                  <a:gd name="T2" fmla="*/ 74 w 81"/>
                  <a:gd name="T3" fmla="*/ 36 h 112"/>
                  <a:gd name="T4" fmla="*/ 69 w 81"/>
                  <a:gd name="T5" fmla="*/ 43 h 112"/>
                  <a:gd name="T6" fmla="*/ 69 w 81"/>
                  <a:gd name="T7" fmla="*/ 100 h 112"/>
                  <a:gd name="T8" fmla="*/ 12 w 81"/>
                  <a:gd name="T9" fmla="*/ 100 h 112"/>
                  <a:gd name="T10" fmla="*/ 12 w 81"/>
                  <a:gd name="T11" fmla="*/ 43 h 112"/>
                  <a:gd name="T12" fmla="*/ 36 w 81"/>
                  <a:gd name="T13" fmla="*/ 27 h 112"/>
                  <a:gd name="T14" fmla="*/ 29 w 81"/>
                  <a:gd name="T15" fmla="*/ 21 h 112"/>
                  <a:gd name="T16" fmla="*/ 22 w 81"/>
                  <a:gd name="T17" fmla="*/ 12 h 112"/>
                  <a:gd name="T18" fmla="*/ 41 w 81"/>
                  <a:gd name="T19" fmla="*/ 0 h 112"/>
                  <a:gd name="T20" fmla="*/ 59 w 81"/>
                  <a:gd name="T21" fmla="*/ 12 h 112"/>
                  <a:gd name="T22" fmla="*/ 52 w 81"/>
                  <a:gd name="T23" fmla="*/ 21 h 112"/>
                  <a:gd name="T24" fmla="*/ 45 w 81"/>
                  <a:gd name="T25" fmla="*/ 27 h 112"/>
                  <a:gd name="T26" fmla="*/ 29 w 81"/>
                  <a:gd name="T27" fmla="*/ 15 h 112"/>
                  <a:gd name="T28" fmla="*/ 52 w 81"/>
                  <a:gd name="T29" fmla="*/ 14 h 112"/>
                  <a:gd name="T30" fmla="*/ 53 w 81"/>
                  <a:gd name="T31" fmla="*/ 12 h 112"/>
                  <a:gd name="T32" fmla="*/ 41 w 81"/>
                  <a:gd name="T33" fmla="*/ 5 h 112"/>
                  <a:gd name="T34" fmla="*/ 28 w 81"/>
                  <a:gd name="T35" fmla="*/ 12 h 112"/>
                  <a:gd name="T36" fmla="*/ 20 w 81"/>
                  <a:gd name="T37" fmla="*/ 53 h 112"/>
                  <a:gd name="T38" fmla="*/ 27 w 81"/>
                  <a:gd name="T39" fmla="*/ 56 h 112"/>
                  <a:gd name="T40" fmla="*/ 20 w 81"/>
                  <a:gd name="T41" fmla="*/ 53 h 112"/>
                  <a:gd name="T42" fmla="*/ 27 w 81"/>
                  <a:gd name="T43" fmla="*/ 87 h 112"/>
                  <a:gd name="T44" fmla="*/ 20 w 81"/>
                  <a:gd name="T45" fmla="*/ 90 h 112"/>
                  <a:gd name="T46" fmla="*/ 61 w 81"/>
                  <a:gd name="T47" fmla="*/ 90 h 112"/>
                  <a:gd name="T48" fmla="*/ 54 w 81"/>
                  <a:gd name="T49" fmla="*/ 87 h 112"/>
                  <a:gd name="T50" fmla="*/ 61 w 81"/>
                  <a:gd name="T51" fmla="*/ 90 h 112"/>
                  <a:gd name="T52" fmla="*/ 61 w 81"/>
                  <a:gd name="T53" fmla="*/ 70 h 112"/>
                  <a:gd name="T54" fmla="*/ 68 w 81"/>
                  <a:gd name="T55" fmla="*/ 73 h 112"/>
                  <a:gd name="T56" fmla="*/ 42 w 81"/>
                  <a:gd name="T57" fmla="*/ 99 h 112"/>
                  <a:gd name="T58" fmla="*/ 39 w 81"/>
                  <a:gd name="T59" fmla="*/ 92 h 112"/>
                  <a:gd name="T60" fmla="*/ 42 w 81"/>
                  <a:gd name="T61" fmla="*/ 99 h 112"/>
                  <a:gd name="T62" fmla="*/ 20 w 81"/>
                  <a:gd name="T63" fmla="*/ 73 h 112"/>
                  <a:gd name="T64" fmla="*/ 13 w 81"/>
                  <a:gd name="T65" fmla="*/ 70 h 112"/>
                  <a:gd name="T66" fmla="*/ 39 w 81"/>
                  <a:gd name="T67" fmla="*/ 44 h 112"/>
                  <a:gd name="T68" fmla="*/ 42 w 81"/>
                  <a:gd name="T69" fmla="*/ 51 h 112"/>
                  <a:gd name="T70" fmla="*/ 39 w 81"/>
                  <a:gd name="T71" fmla="*/ 44 h 112"/>
                  <a:gd name="T72" fmla="*/ 45 w 81"/>
                  <a:gd name="T73" fmla="*/ 68 h 112"/>
                  <a:gd name="T74" fmla="*/ 54 w 81"/>
                  <a:gd name="T75" fmla="*/ 49 h 112"/>
                  <a:gd name="T76" fmla="*/ 38 w 81"/>
                  <a:gd name="T77" fmla="*/ 67 h 112"/>
                  <a:gd name="T78" fmla="*/ 43 w 81"/>
                  <a:gd name="T79" fmla="*/ 78 h 112"/>
                  <a:gd name="T80" fmla="*/ 58 w 81"/>
                  <a:gd name="T81" fmla="*/ 82 h 112"/>
                  <a:gd name="T82" fmla="*/ 46 w 81"/>
                  <a:gd name="T83" fmla="*/ 73 h 112"/>
                  <a:gd name="T84" fmla="*/ 61 w 81"/>
                  <a:gd name="T85" fmla="*/ 51 h 112"/>
                  <a:gd name="T86" fmla="*/ 20 w 81"/>
                  <a:gd name="T87" fmla="*/ 51 h 112"/>
                  <a:gd name="T88" fmla="*/ 20 w 81"/>
                  <a:gd name="T89" fmla="*/ 92 h 112"/>
                  <a:gd name="T90" fmla="*/ 61 w 81"/>
                  <a:gd name="T91" fmla="*/ 92 h 112"/>
                  <a:gd name="T92" fmla="*/ 61 w 81"/>
                  <a:gd name="T93" fmla="*/ 5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" h="112">
                    <a:moveTo>
                      <a:pt x="45" y="31"/>
                    </a:moveTo>
                    <a:cubicBezTo>
                      <a:pt x="51" y="32"/>
                      <a:pt x="57" y="34"/>
                      <a:pt x="62" y="37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77" y="50"/>
                      <a:pt x="81" y="60"/>
                      <a:pt x="81" y="72"/>
                    </a:cubicBezTo>
                    <a:cubicBezTo>
                      <a:pt x="81" y="83"/>
                      <a:pt x="77" y="93"/>
                      <a:pt x="69" y="100"/>
                    </a:cubicBezTo>
                    <a:cubicBezTo>
                      <a:pt x="62" y="108"/>
                      <a:pt x="52" y="112"/>
                      <a:pt x="41" y="112"/>
                    </a:cubicBezTo>
                    <a:cubicBezTo>
                      <a:pt x="29" y="112"/>
                      <a:pt x="19" y="108"/>
                      <a:pt x="12" y="100"/>
                    </a:cubicBezTo>
                    <a:cubicBezTo>
                      <a:pt x="5" y="93"/>
                      <a:pt x="0" y="83"/>
                      <a:pt x="0" y="72"/>
                    </a:cubicBezTo>
                    <a:cubicBezTo>
                      <a:pt x="0" y="60"/>
                      <a:pt x="5" y="50"/>
                      <a:pt x="12" y="43"/>
                    </a:cubicBezTo>
                    <a:cubicBezTo>
                      <a:pt x="18" y="37"/>
                      <a:pt x="27" y="32"/>
                      <a:pt x="36" y="3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5" y="19"/>
                      <a:pt x="22" y="15"/>
                      <a:pt x="22" y="12"/>
                    </a:cubicBezTo>
                    <a:cubicBezTo>
                      <a:pt x="22" y="8"/>
                      <a:pt x="25" y="5"/>
                      <a:pt x="28" y="3"/>
                    </a:cubicBezTo>
                    <a:cubicBezTo>
                      <a:pt x="32" y="1"/>
                      <a:pt x="36" y="0"/>
                      <a:pt x="41" y="0"/>
                    </a:cubicBezTo>
                    <a:cubicBezTo>
                      <a:pt x="45" y="0"/>
                      <a:pt x="50" y="1"/>
                      <a:pt x="53" y="3"/>
                    </a:cubicBezTo>
                    <a:cubicBezTo>
                      <a:pt x="57" y="5"/>
                      <a:pt x="59" y="8"/>
                      <a:pt x="59" y="12"/>
                    </a:cubicBezTo>
                    <a:cubicBezTo>
                      <a:pt x="59" y="15"/>
                      <a:pt x="57" y="19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31"/>
                      <a:pt x="45" y="31"/>
                      <a:pt x="45" y="31"/>
                    </a:cubicBezTo>
                    <a:close/>
                    <a:moveTo>
                      <a:pt x="29" y="15"/>
                    </a:moveTo>
                    <a:cubicBezTo>
                      <a:pt x="29" y="14"/>
                      <a:pt x="29" y="14"/>
                      <a:pt x="29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3" y="14"/>
                      <a:pt x="53" y="13"/>
                      <a:pt x="53" y="12"/>
                    </a:cubicBezTo>
                    <a:cubicBezTo>
                      <a:pt x="53" y="10"/>
                      <a:pt x="52" y="9"/>
                      <a:pt x="50" y="8"/>
                    </a:cubicBezTo>
                    <a:cubicBezTo>
                      <a:pt x="48" y="6"/>
                      <a:pt x="44" y="5"/>
                      <a:pt x="41" y="5"/>
                    </a:cubicBezTo>
                    <a:cubicBezTo>
                      <a:pt x="37" y="5"/>
                      <a:pt x="33" y="6"/>
                      <a:pt x="31" y="8"/>
                    </a:cubicBezTo>
                    <a:cubicBezTo>
                      <a:pt x="29" y="9"/>
                      <a:pt x="28" y="10"/>
                      <a:pt x="28" y="12"/>
                    </a:cubicBezTo>
                    <a:cubicBezTo>
                      <a:pt x="28" y="13"/>
                      <a:pt x="28" y="14"/>
                      <a:pt x="29" y="15"/>
                    </a:cubicBezTo>
                    <a:close/>
                    <a:moveTo>
                      <a:pt x="20" y="53"/>
                    </a:moveTo>
                    <a:cubicBezTo>
                      <a:pt x="25" y="58"/>
                      <a:pt x="25" y="58"/>
                      <a:pt x="25" y="58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0" y="53"/>
                      <a:pt x="20" y="53"/>
                      <a:pt x="20" y="53"/>
                    </a:cubicBezTo>
                    <a:close/>
                    <a:moveTo>
                      <a:pt x="22" y="92"/>
                    </a:moveTo>
                    <a:cubicBezTo>
                      <a:pt x="27" y="87"/>
                      <a:pt x="27" y="87"/>
                      <a:pt x="27" y="87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2" y="92"/>
                      <a:pt x="22" y="92"/>
                      <a:pt x="22" y="92"/>
                    </a:cubicBezTo>
                    <a:close/>
                    <a:moveTo>
                      <a:pt x="61" y="90"/>
                    </a:moveTo>
                    <a:cubicBezTo>
                      <a:pt x="56" y="85"/>
                      <a:pt x="56" y="85"/>
                      <a:pt x="56" y="85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61" y="90"/>
                      <a:pt x="61" y="90"/>
                      <a:pt x="61" y="90"/>
                    </a:cubicBezTo>
                    <a:close/>
                    <a:moveTo>
                      <a:pt x="68" y="70"/>
                    </a:moveTo>
                    <a:cubicBezTo>
                      <a:pt x="61" y="70"/>
                      <a:pt x="61" y="70"/>
                      <a:pt x="61" y="70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8" y="73"/>
                      <a:pt x="68" y="73"/>
                      <a:pt x="68" y="73"/>
                    </a:cubicBezTo>
                    <a:cubicBezTo>
                      <a:pt x="68" y="70"/>
                      <a:pt x="68" y="70"/>
                      <a:pt x="68" y="70"/>
                    </a:cubicBezTo>
                    <a:close/>
                    <a:moveTo>
                      <a:pt x="42" y="99"/>
                    </a:moveTo>
                    <a:cubicBezTo>
                      <a:pt x="42" y="92"/>
                      <a:pt x="42" y="92"/>
                      <a:pt x="42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2" y="99"/>
                      <a:pt x="42" y="99"/>
                      <a:pt x="42" y="99"/>
                    </a:cubicBezTo>
                    <a:close/>
                    <a:moveTo>
                      <a:pt x="13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3"/>
                      <a:pt x="13" y="73"/>
                      <a:pt x="13" y="73"/>
                    </a:cubicBezTo>
                    <a:close/>
                    <a:moveTo>
                      <a:pt x="39" y="44"/>
                    </a:moveTo>
                    <a:cubicBezTo>
                      <a:pt x="39" y="51"/>
                      <a:pt x="39" y="51"/>
                      <a:pt x="39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39" y="44"/>
                      <a:pt x="39" y="44"/>
                      <a:pt x="39" y="44"/>
                    </a:cubicBezTo>
                    <a:close/>
                    <a:moveTo>
                      <a:pt x="46" y="70"/>
                    </a:moveTo>
                    <a:cubicBezTo>
                      <a:pt x="45" y="69"/>
                      <a:pt x="45" y="69"/>
                      <a:pt x="45" y="68"/>
                    </a:cubicBezTo>
                    <a:cubicBezTo>
                      <a:pt x="49" y="63"/>
                      <a:pt x="53" y="57"/>
                      <a:pt x="57" y="51"/>
                    </a:cubicBezTo>
                    <a:cubicBezTo>
                      <a:pt x="56" y="50"/>
                      <a:pt x="55" y="49"/>
                      <a:pt x="54" y="49"/>
                    </a:cubicBezTo>
                    <a:cubicBezTo>
                      <a:pt x="49" y="54"/>
                      <a:pt x="45" y="60"/>
                      <a:pt x="41" y="67"/>
                    </a:cubicBezTo>
                    <a:cubicBezTo>
                      <a:pt x="40" y="66"/>
                      <a:pt x="39" y="66"/>
                      <a:pt x="38" y="67"/>
                    </a:cubicBezTo>
                    <a:cubicBezTo>
                      <a:pt x="35" y="68"/>
                      <a:pt x="33" y="72"/>
                      <a:pt x="35" y="75"/>
                    </a:cubicBezTo>
                    <a:cubicBezTo>
                      <a:pt x="36" y="78"/>
                      <a:pt x="40" y="79"/>
                      <a:pt x="43" y="78"/>
                    </a:cubicBezTo>
                    <a:cubicBezTo>
                      <a:pt x="43" y="78"/>
                      <a:pt x="43" y="77"/>
                      <a:pt x="44" y="77"/>
                    </a:cubicBezTo>
                    <a:cubicBezTo>
                      <a:pt x="48" y="79"/>
                      <a:pt x="53" y="81"/>
                      <a:pt x="58" y="82"/>
                    </a:cubicBezTo>
                    <a:cubicBezTo>
                      <a:pt x="58" y="80"/>
                      <a:pt x="59" y="79"/>
                      <a:pt x="59" y="78"/>
                    </a:cubicBezTo>
                    <a:cubicBezTo>
                      <a:pt x="55" y="76"/>
                      <a:pt x="51" y="74"/>
                      <a:pt x="46" y="73"/>
                    </a:cubicBezTo>
                    <a:cubicBezTo>
                      <a:pt x="46" y="72"/>
                      <a:pt x="46" y="71"/>
                      <a:pt x="46" y="70"/>
                    </a:cubicBezTo>
                    <a:close/>
                    <a:moveTo>
                      <a:pt x="61" y="51"/>
                    </a:moveTo>
                    <a:cubicBezTo>
                      <a:pt x="56" y="45"/>
                      <a:pt x="49" y="42"/>
                      <a:pt x="41" y="42"/>
                    </a:cubicBezTo>
                    <a:cubicBezTo>
                      <a:pt x="32" y="42"/>
                      <a:pt x="25" y="45"/>
                      <a:pt x="20" y="51"/>
                    </a:cubicBezTo>
                    <a:cubicBezTo>
                      <a:pt x="14" y="56"/>
                      <a:pt x="11" y="63"/>
                      <a:pt x="11" y="72"/>
                    </a:cubicBezTo>
                    <a:cubicBezTo>
                      <a:pt x="11" y="80"/>
                      <a:pt x="14" y="87"/>
                      <a:pt x="20" y="92"/>
                    </a:cubicBezTo>
                    <a:cubicBezTo>
                      <a:pt x="25" y="98"/>
                      <a:pt x="32" y="101"/>
                      <a:pt x="41" y="101"/>
                    </a:cubicBezTo>
                    <a:cubicBezTo>
                      <a:pt x="49" y="101"/>
                      <a:pt x="56" y="98"/>
                      <a:pt x="61" y="92"/>
                    </a:cubicBezTo>
                    <a:cubicBezTo>
                      <a:pt x="67" y="87"/>
                      <a:pt x="70" y="80"/>
                      <a:pt x="70" y="72"/>
                    </a:cubicBezTo>
                    <a:cubicBezTo>
                      <a:pt x="70" y="63"/>
                      <a:pt x="67" y="56"/>
                      <a:pt x="61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946BCAC2-ADBD-4362-9D0B-B122E95608BB}"/>
                </a:ext>
              </a:extLst>
            </p:cNvPr>
            <p:cNvGrpSpPr/>
            <p:nvPr/>
          </p:nvGrpSpPr>
          <p:grpSpPr>
            <a:xfrm>
              <a:off x="7307626" y="1054348"/>
              <a:ext cx="791681" cy="791680"/>
              <a:chOff x="5207285" y="3992356"/>
              <a:chExt cx="791681" cy="791680"/>
            </a:xfrm>
          </p:grpSpPr>
          <p:sp>
            <p:nvSpPr>
              <p:cNvPr id="96" name="Freeform 57">
                <a:extLst>
                  <a:ext uri="{FF2B5EF4-FFF2-40B4-BE49-F238E27FC236}">
                    <a16:creationId xmlns:a16="http://schemas.microsoft.com/office/drawing/2014/main" id="{8477EC75-6E3C-4D15-8FC6-B9B52DA58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285" y="3992356"/>
                <a:ext cx="791681" cy="791680"/>
              </a:xfrm>
              <a:custGeom>
                <a:avLst/>
                <a:gdLst>
                  <a:gd name="T0" fmla="*/ 371 w 452"/>
                  <a:gd name="T1" fmla="*/ 372 h 452"/>
                  <a:gd name="T2" fmla="*/ 80 w 452"/>
                  <a:gd name="T3" fmla="*/ 372 h 452"/>
                  <a:gd name="T4" fmla="*/ 80 w 452"/>
                  <a:gd name="T5" fmla="*/ 81 h 452"/>
                  <a:gd name="T6" fmla="*/ 371 w 452"/>
                  <a:gd name="T7" fmla="*/ 81 h 452"/>
                  <a:gd name="T8" fmla="*/ 371 w 452"/>
                  <a:gd name="T9" fmla="*/ 37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1" y="372"/>
                    </a:moveTo>
                    <a:cubicBezTo>
                      <a:pt x="291" y="452"/>
                      <a:pt x="161" y="452"/>
                      <a:pt x="80" y="372"/>
                    </a:cubicBezTo>
                    <a:cubicBezTo>
                      <a:pt x="0" y="291"/>
                      <a:pt x="0" y="161"/>
                      <a:pt x="80" y="81"/>
                    </a:cubicBezTo>
                    <a:cubicBezTo>
                      <a:pt x="161" y="0"/>
                      <a:pt x="291" y="0"/>
                      <a:pt x="371" y="81"/>
                    </a:cubicBezTo>
                    <a:cubicBezTo>
                      <a:pt x="452" y="161"/>
                      <a:pt x="452" y="291"/>
                      <a:pt x="371" y="3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7" name="Freeform 58">
                <a:extLst>
                  <a:ext uri="{FF2B5EF4-FFF2-40B4-BE49-F238E27FC236}">
                    <a16:creationId xmlns:a16="http://schemas.microsoft.com/office/drawing/2014/main" id="{9D26E0D0-B31E-4C5B-A26C-E584500744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84934" y="4273720"/>
                <a:ext cx="237999" cy="265241"/>
              </a:xfrm>
              <a:custGeom>
                <a:avLst/>
                <a:gdLst>
                  <a:gd name="T0" fmla="*/ 13 w 77"/>
                  <a:gd name="T1" fmla="*/ 8 h 86"/>
                  <a:gd name="T2" fmla="*/ 38 w 77"/>
                  <a:gd name="T3" fmla="*/ 1 h 86"/>
                  <a:gd name="T4" fmla="*/ 59 w 77"/>
                  <a:gd name="T5" fmla="*/ 13 h 86"/>
                  <a:gd name="T6" fmla="*/ 66 w 77"/>
                  <a:gd name="T7" fmla="*/ 38 h 86"/>
                  <a:gd name="T8" fmla="*/ 58 w 77"/>
                  <a:gd name="T9" fmla="*/ 55 h 86"/>
                  <a:gd name="T10" fmla="*/ 64 w 77"/>
                  <a:gd name="T11" fmla="*/ 59 h 86"/>
                  <a:gd name="T12" fmla="*/ 74 w 77"/>
                  <a:gd name="T13" fmla="*/ 72 h 86"/>
                  <a:gd name="T14" fmla="*/ 73 w 77"/>
                  <a:gd name="T15" fmla="*/ 84 h 86"/>
                  <a:gd name="T16" fmla="*/ 73 w 77"/>
                  <a:gd name="T17" fmla="*/ 84 h 86"/>
                  <a:gd name="T18" fmla="*/ 62 w 77"/>
                  <a:gd name="T19" fmla="*/ 82 h 86"/>
                  <a:gd name="T20" fmla="*/ 51 w 77"/>
                  <a:gd name="T21" fmla="*/ 68 h 86"/>
                  <a:gd name="T22" fmla="*/ 49 w 77"/>
                  <a:gd name="T23" fmla="*/ 63 h 86"/>
                  <a:gd name="T24" fmla="*/ 30 w 77"/>
                  <a:gd name="T25" fmla="*/ 66 h 86"/>
                  <a:gd name="T26" fmla="*/ 8 w 77"/>
                  <a:gd name="T27" fmla="*/ 54 h 86"/>
                  <a:gd name="T28" fmla="*/ 1 w 77"/>
                  <a:gd name="T29" fmla="*/ 30 h 86"/>
                  <a:gd name="T30" fmla="*/ 13 w 77"/>
                  <a:gd name="T31" fmla="*/ 8 h 86"/>
                  <a:gd name="T32" fmla="*/ 30 w 77"/>
                  <a:gd name="T33" fmla="*/ 49 h 86"/>
                  <a:gd name="T34" fmla="*/ 38 w 77"/>
                  <a:gd name="T35" fmla="*/ 49 h 86"/>
                  <a:gd name="T36" fmla="*/ 38 w 77"/>
                  <a:gd name="T37" fmla="*/ 40 h 86"/>
                  <a:gd name="T38" fmla="*/ 47 w 77"/>
                  <a:gd name="T39" fmla="*/ 40 h 86"/>
                  <a:gd name="T40" fmla="*/ 47 w 77"/>
                  <a:gd name="T41" fmla="*/ 32 h 86"/>
                  <a:gd name="T42" fmla="*/ 38 w 77"/>
                  <a:gd name="T43" fmla="*/ 32 h 86"/>
                  <a:gd name="T44" fmla="*/ 38 w 77"/>
                  <a:gd name="T45" fmla="*/ 23 h 86"/>
                  <a:gd name="T46" fmla="*/ 30 w 77"/>
                  <a:gd name="T47" fmla="*/ 23 h 86"/>
                  <a:gd name="T48" fmla="*/ 30 w 77"/>
                  <a:gd name="T49" fmla="*/ 32 h 86"/>
                  <a:gd name="T50" fmla="*/ 21 w 77"/>
                  <a:gd name="T51" fmla="*/ 32 h 86"/>
                  <a:gd name="T52" fmla="*/ 21 w 77"/>
                  <a:gd name="T53" fmla="*/ 40 h 86"/>
                  <a:gd name="T54" fmla="*/ 30 w 77"/>
                  <a:gd name="T55" fmla="*/ 40 h 86"/>
                  <a:gd name="T56" fmla="*/ 30 w 77"/>
                  <a:gd name="T57" fmla="*/ 49 h 86"/>
                  <a:gd name="T58" fmla="*/ 18 w 77"/>
                  <a:gd name="T59" fmla="*/ 36 h 86"/>
                  <a:gd name="T60" fmla="*/ 43 w 77"/>
                  <a:gd name="T61" fmla="*/ 19 h 86"/>
                  <a:gd name="T62" fmla="*/ 18 w 77"/>
                  <a:gd name="T63" fmla="*/ 36 h 86"/>
                  <a:gd name="T64" fmla="*/ 36 w 77"/>
                  <a:gd name="T65" fmla="*/ 12 h 86"/>
                  <a:gd name="T66" fmla="*/ 20 w 77"/>
                  <a:gd name="T67" fmla="*/ 16 h 86"/>
                  <a:gd name="T68" fmla="*/ 12 w 77"/>
                  <a:gd name="T69" fmla="*/ 31 h 86"/>
                  <a:gd name="T70" fmla="*/ 16 w 77"/>
                  <a:gd name="T71" fmla="*/ 47 h 86"/>
                  <a:gd name="T72" fmla="*/ 31 w 77"/>
                  <a:gd name="T73" fmla="*/ 55 h 86"/>
                  <a:gd name="T74" fmla="*/ 47 w 77"/>
                  <a:gd name="T75" fmla="*/ 51 h 86"/>
                  <a:gd name="T76" fmla="*/ 55 w 77"/>
                  <a:gd name="T77" fmla="*/ 36 h 86"/>
                  <a:gd name="T78" fmla="*/ 51 w 77"/>
                  <a:gd name="T79" fmla="*/ 20 h 86"/>
                  <a:gd name="T80" fmla="*/ 36 w 77"/>
                  <a:gd name="T81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7" h="86">
                    <a:moveTo>
                      <a:pt x="13" y="8"/>
                    </a:moveTo>
                    <a:cubicBezTo>
                      <a:pt x="20" y="2"/>
                      <a:pt x="29" y="0"/>
                      <a:pt x="38" y="1"/>
                    </a:cubicBezTo>
                    <a:cubicBezTo>
                      <a:pt x="46" y="2"/>
                      <a:pt x="54" y="6"/>
                      <a:pt x="59" y="13"/>
                    </a:cubicBezTo>
                    <a:cubicBezTo>
                      <a:pt x="65" y="21"/>
                      <a:pt x="67" y="29"/>
                      <a:pt x="66" y="38"/>
                    </a:cubicBezTo>
                    <a:cubicBezTo>
                      <a:pt x="65" y="44"/>
                      <a:pt x="63" y="50"/>
                      <a:pt x="58" y="55"/>
                    </a:cubicBezTo>
                    <a:cubicBezTo>
                      <a:pt x="60" y="56"/>
                      <a:pt x="62" y="57"/>
                      <a:pt x="64" y="59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7" y="76"/>
                      <a:pt x="76" y="81"/>
                      <a:pt x="73" y="84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69" y="86"/>
                      <a:pt x="64" y="86"/>
                      <a:pt x="62" y="82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0" y="67"/>
                      <a:pt x="49" y="65"/>
                      <a:pt x="49" y="63"/>
                    </a:cubicBezTo>
                    <a:cubicBezTo>
                      <a:pt x="43" y="66"/>
                      <a:pt x="36" y="67"/>
                      <a:pt x="30" y="66"/>
                    </a:cubicBezTo>
                    <a:cubicBezTo>
                      <a:pt x="21" y="65"/>
                      <a:pt x="13" y="61"/>
                      <a:pt x="8" y="54"/>
                    </a:cubicBezTo>
                    <a:cubicBezTo>
                      <a:pt x="2" y="47"/>
                      <a:pt x="0" y="38"/>
                      <a:pt x="1" y="30"/>
                    </a:cubicBezTo>
                    <a:cubicBezTo>
                      <a:pt x="2" y="21"/>
                      <a:pt x="6" y="13"/>
                      <a:pt x="13" y="8"/>
                    </a:cubicBezTo>
                    <a:close/>
                    <a:moveTo>
                      <a:pt x="30" y="49"/>
                    </a:move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49"/>
                      <a:pt x="30" y="49"/>
                      <a:pt x="30" y="49"/>
                    </a:cubicBezTo>
                    <a:close/>
                    <a:moveTo>
                      <a:pt x="18" y="36"/>
                    </a:moveTo>
                    <a:cubicBezTo>
                      <a:pt x="22" y="26"/>
                      <a:pt x="31" y="21"/>
                      <a:pt x="43" y="19"/>
                    </a:cubicBezTo>
                    <a:cubicBezTo>
                      <a:pt x="31" y="11"/>
                      <a:pt x="16" y="22"/>
                      <a:pt x="18" y="36"/>
                    </a:cubicBezTo>
                    <a:close/>
                    <a:moveTo>
                      <a:pt x="36" y="12"/>
                    </a:moveTo>
                    <a:cubicBezTo>
                      <a:pt x="31" y="11"/>
                      <a:pt x="25" y="13"/>
                      <a:pt x="20" y="16"/>
                    </a:cubicBezTo>
                    <a:cubicBezTo>
                      <a:pt x="15" y="20"/>
                      <a:pt x="13" y="25"/>
                      <a:pt x="12" y="31"/>
                    </a:cubicBezTo>
                    <a:cubicBezTo>
                      <a:pt x="11" y="37"/>
                      <a:pt x="13" y="42"/>
                      <a:pt x="16" y="47"/>
                    </a:cubicBezTo>
                    <a:cubicBezTo>
                      <a:pt x="20" y="52"/>
                      <a:pt x="25" y="55"/>
                      <a:pt x="31" y="55"/>
                    </a:cubicBezTo>
                    <a:cubicBezTo>
                      <a:pt x="36" y="56"/>
                      <a:pt x="42" y="55"/>
                      <a:pt x="47" y="51"/>
                    </a:cubicBezTo>
                    <a:cubicBezTo>
                      <a:pt x="52" y="47"/>
                      <a:pt x="55" y="42"/>
                      <a:pt x="55" y="36"/>
                    </a:cubicBezTo>
                    <a:cubicBezTo>
                      <a:pt x="56" y="31"/>
                      <a:pt x="54" y="25"/>
                      <a:pt x="51" y="20"/>
                    </a:cubicBezTo>
                    <a:cubicBezTo>
                      <a:pt x="47" y="15"/>
                      <a:pt x="42" y="13"/>
                      <a:pt x="36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7DDC7FB8-57BD-4BAB-B9E4-AE0E03DD50FE}"/>
                </a:ext>
              </a:extLst>
            </p:cNvPr>
            <p:cNvGrpSpPr/>
            <p:nvPr/>
          </p:nvGrpSpPr>
          <p:grpSpPr>
            <a:xfrm>
              <a:off x="7396370" y="3308547"/>
              <a:ext cx="851991" cy="851991"/>
              <a:chOff x="930433" y="3168831"/>
              <a:chExt cx="569506" cy="569506"/>
            </a:xfrm>
          </p:grpSpPr>
          <p:sp>
            <p:nvSpPr>
              <p:cNvPr id="94" name="Freeform 55">
                <a:extLst>
                  <a:ext uri="{FF2B5EF4-FFF2-40B4-BE49-F238E27FC236}">
                    <a16:creationId xmlns:a16="http://schemas.microsoft.com/office/drawing/2014/main" id="{E4E1FF31-4CB0-4408-B561-2A7F9BBB9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" y="3168831"/>
                <a:ext cx="569506" cy="569506"/>
              </a:xfrm>
              <a:custGeom>
                <a:avLst/>
                <a:gdLst>
                  <a:gd name="T0" fmla="*/ 267 w 325"/>
                  <a:gd name="T1" fmla="*/ 267 h 325"/>
                  <a:gd name="T2" fmla="*/ 58 w 325"/>
                  <a:gd name="T3" fmla="*/ 267 h 325"/>
                  <a:gd name="T4" fmla="*/ 58 w 325"/>
                  <a:gd name="T5" fmla="*/ 58 h 325"/>
                  <a:gd name="T6" fmla="*/ 267 w 325"/>
                  <a:gd name="T7" fmla="*/ 58 h 325"/>
                  <a:gd name="T8" fmla="*/ 267 w 325"/>
                  <a:gd name="T9" fmla="*/ 267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5">
                    <a:moveTo>
                      <a:pt x="267" y="267"/>
                    </a:moveTo>
                    <a:cubicBezTo>
                      <a:pt x="210" y="325"/>
                      <a:pt x="116" y="325"/>
                      <a:pt x="58" y="267"/>
                    </a:cubicBezTo>
                    <a:cubicBezTo>
                      <a:pt x="0" y="209"/>
                      <a:pt x="0" y="116"/>
                      <a:pt x="58" y="58"/>
                    </a:cubicBezTo>
                    <a:cubicBezTo>
                      <a:pt x="116" y="0"/>
                      <a:pt x="210" y="0"/>
                      <a:pt x="267" y="58"/>
                    </a:cubicBezTo>
                    <a:cubicBezTo>
                      <a:pt x="325" y="116"/>
                      <a:pt x="325" y="209"/>
                      <a:pt x="267" y="26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5" name="Freeform 56">
                <a:extLst>
                  <a:ext uri="{FF2B5EF4-FFF2-40B4-BE49-F238E27FC236}">
                    <a16:creationId xmlns:a16="http://schemas.microsoft.com/office/drawing/2014/main" id="{79AB8402-9EFA-41BC-82AE-2649E7ADBC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2588" y="3298055"/>
                <a:ext cx="299649" cy="299650"/>
              </a:xfrm>
              <a:custGeom>
                <a:avLst/>
                <a:gdLst>
                  <a:gd name="T0" fmla="*/ 42 w 97"/>
                  <a:gd name="T1" fmla="*/ 14 h 97"/>
                  <a:gd name="T2" fmla="*/ 55 w 97"/>
                  <a:gd name="T3" fmla="*/ 14 h 97"/>
                  <a:gd name="T4" fmla="*/ 48 w 97"/>
                  <a:gd name="T5" fmla="*/ 0 h 97"/>
                  <a:gd name="T6" fmla="*/ 42 w 97"/>
                  <a:gd name="T7" fmla="*/ 14 h 97"/>
                  <a:gd name="T8" fmla="*/ 49 w 97"/>
                  <a:gd name="T9" fmla="*/ 18 h 97"/>
                  <a:gd name="T10" fmla="*/ 79 w 97"/>
                  <a:gd name="T11" fmla="*/ 48 h 97"/>
                  <a:gd name="T12" fmla="*/ 49 w 97"/>
                  <a:gd name="T13" fmla="*/ 79 h 97"/>
                  <a:gd name="T14" fmla="*/ 18 w 97"/>
                  <a:gd name="T15" fmla="*/ 48 h 97"/>
                  <a:gd name="T16" fmla="*/ 49 w 97"/>
                  <a:gd name="T17" fmla="*/ 18 h 97"/>
                  <a:gd name="T18" fmla="*/ 60 w 97"/>
                  <a:gd name="T19" fmla="*/ 15 h 97"/>
                  <a:gd name="T20" fmla="*/ 71 w 97"/>
                  <a:gd name="T21" fmla="*/ 22 h 97"/>
                  <a:gd name="T22" fmla="*/ 73 w 97"/>
                  <a:gd name="T23" fmla="*/ 6 h 97"/>
                  <a:gd name="T24" fmla="*/ 60 w 97"/>
                  <a:gd name="T25" fmla="*/ 15 h 97"/>
                  <a:gd name="T26" fmla="*/ 75 w 97"/>
                  <a:gd name="T27" fmla="*/ 25 h 97"/>
                  <a:gd name="T28" fmla="*/ 81 w 97"/>
                  <a:gd name="T29" fmla="*/ 36 h 97"/>
                  <a:gd name="T30" fmla="*/ 91 w 97"/>
                  <a:gd name="T31" fmla="*/ 24 h 97"/>
                  <a:gd name="T32" fmla="*/ 75 w 97"/>
                  <a:gd name="T33" fmla="*/ 25 h 97"/>
                  <a:gd name="T34" fmla="*/ 83 w 97"/>
                  <a:gd name="T35" fmla="*/ 42 h 97"/>
                  <a:gd name="T36" fmla="*/ 83 w 97"/>
                  <a:gd name="T37" fmla="*/ 54 h 97"/>
                  <a:gd name="T38" fmla="*/ 97 w 97"/>
                  <a:gd name="T39" fmla="*/ 48 h 97"/>
                  <a:gd name="T40" fmla="*/ 83 w 97"/>
                  <a:gd name="T41" fmla="*/ 42 h 97"/>
                  <a:gd name="T42" fmla="*/ 82 w 97"/>
                  <a:gd name="T43" fmla="*/ 60 h 97"/>
                  <a:gd name="T44" fmla="*/ 75 w 97"/>
                  <a:gd name="T45" fmla="*/ 71 h 97"/>
                  <a:gd name="T46" fmla="*/ 91 w 97"/>
                  <a:gd name="T47" fmla="*/ 72 h 97"/>
                  <a:gd name="T48" fmla="*/ 82 w 97"/>
                  <a:gd name="T49" fmla="*/ 60 h 97"/>
                  <a:gd name="T50" fmla="*/ 72 w 97"/>
                  <a:gd name="T51" fmla="*/ 75 h 97"/>
                  <a:gd name="T52" fmla="*/ 61 w 97"/>
                  <a:gd name="T53" fmla="*/ 81 h 97"/>
                  <a:gd name="T54" fmla="*/ 73 w 97"/>
                  <a:gd name="T55" fmla="*/ 90 h 97"/>
                  <a:gd name="T56" fmla="*/ 72 w 97"/>
                  <a:gd name="T57" fmla="*/ 75 h 97"/>
                  <a:gd name="T58" fmla="*/ 55 w 97"/>
                  <a:gd name="T59" fmla="*/ 83 h 97"/>
                  <a:gd name="T60" fmla="*/ 43 w 97"/>
                  <a:gd name="T61" fmla="*/ 83 h 97"/>
                  <a:gd name="T62" fmla="*/ 49 w 97"/>
                  <a:gd name="T63" fmla="*/ 97 h 97"/>
                  <a:gd name="T64" fmla="*/ 55 w 97"/>
                  <a:gd name="T65" fmla="*/ 83 h 97"/>
                  <a:gd name="T66" fmla="*/ 37 w 97"/>
                  <a:gd name="T67" fmla="*/ 81 h 97"/>
                  <a:gd name="T68" fmla="*/ 26 w 97"/>
                  <a:gd name="T69" fmla="*/ 75 h 97"/>
                  <a:gd name="T70" fmla="*/ 25 w 97"/>
                  <a:gd name="T71" fmla="*/ 91 h 97"/>
                  <a:gd name="T72" fmla="*/ 37 w 97"/>
                  <a:gd name="T73" fmla="*/ 81 h 97"/>
                  <a:gd name="T74" fmla="*/ 22 w 97"/>
                  <a:gd name="T75" fmla="*/ 71 h 97"/>
                  <a:gd name="T76" fmla="*/ 16 w 97"/>
                  <a:gd name="T77" fmla="*/ 60 h 97"/>
                  <a:gd name="T78" fmla="*/ 7 w 97"/>
                  <a:gd name="T79" fmla="*/ 73 h 97"/>
                  <a:gd name="T80" fmla="*/ 22 w 97"/>
                  <a:gd name="T81" fmla="*/ 71 h 97"/>
                  <a:gd name="T82" fmla="*/ 14 w 97"/>
                  <a:gd name="T83" fmla="*/ 55 h 97"/>
                  <a:gd name="T84" fmla="*/ 14 w 97"/>
                  <a:gd name="T85" fmla="*/ 42 h 97"/>
                  <a:gd name="T86" fmla="*/ 0 w 97"/>
                  <a:gd name="T87" fmla="*/ 49 h 97"/>
                  <a:gd name="T88" fmla="*/ 14 w 97"/>
                  <a:gd name="T89" fmla="*/ 55 h 97"/>
                  <a:gd name="T90" fmla="*/ 15 w 97"/>
                  <a:gd name="T91" fmla="*/ 37 h 97"/>
                  <a:gd name="T92" fmla="*/ 22 w 97"/>
                  <a:gd name="T93" fmla="*/ 26 h 97"/>
                  <a:gd name="T94" fmla="*/ 6 w 97"/>
                  <a:gd name="T95" fmla="*/ 24 h 97"/>
                  <a:gd name="T96" fmla="*/ 15 w 97"/>
                  <a:gd name="T97" fmla="*/ 37 h 97"/>
                  <a:gd name="T98" fmla="*/ 26 w 97"/>
                  <a:gd name="T99" fmla="*/ 22 h 97"/>
                  <a:gd name="T100" fmla="*/ 37 w 97"/>
                  <a:gd name="T101" fmla="*/ 16 h 97"/>
                  <a:gd name="T102" fmla="*/ 24 w 97"/>
                  <a:gd name="T103" fmla="*/ 6 h 97"/>
                  <a:gd name="T104" fmla="*/ 26 w 97"/>
                  <a:gd name="T105" fmla="*/ 2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7" h="97">
                    <a:moveTo>
                      <a:pt x="42" y="14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2" y="14"/>
                      <a:pt x="42" y="14"/>
                      <a:pt x="42" y="14"/>
                    </a:cubicBezTo>
                    <a:close/>
                    <a:moveTo>
                      <a:pt x="49" y="18"/>
                    </a:moveTo>
                    <a:cubicBezTo>
                      <a:pt x="65" y="18"/>
                      <a:pt x="79" y="31"/>
                      <a:pt x="79" y="48"/>
                    </a:cubicBezTo>
                    <a:cubicBezTo>
                      <a:pt x="79" y="65"/>
                      <a:pt x="65" y="79"/>
                      <a:pt x="49" y="79"/>
                    </a:cubicBezTo>
                    <a:cubicBezTo>
                      <a:pt x="32" y="79"/>
                      <a:pt x="18" y="65"/>
                      <a:pt x="18" y="48"/>
                    </a:cubicBezTo>
                    <a:cubicBezTo>
                      <a:pt x="18" y="31"/>
                      <a:pt x="32" y="18"/>
                      <a:pt x="49" y="18"/>
                    </a:cubicBezTo>
                    <a:close/>
                    <a:moveTo>
                      <a:pt x="60" y="15"/>
                    </a:moveTo>
                    <a:cubicBezTo>
                      <a:pt x="71" y="22"/>
                      <a:pt x="71" y="22"/>
                      <a:pt x="71" y="22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60" y="15"/>
                      <a:pt x="60" y="15"/>
                      <a:pt x="60" y="15"/>
                    </a:cubicBezTo>
                    <a:close/>
                    <a:moveTo>
                      <a:pt x="75" y="25"/>
                    </a:moveTo>
                    <a:cubicBezTo>
                      <a:pt x="81" y="36"/>
                      <a:pt x="81" y="36"/>
                      <a:pt x="81" y="36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3" y="42"/>
                    </a:moveTo>
                    <a:cubicBezTo>
                      <a:pt x="83" y="54"/>
                      <a:pt x="83" y="54"/>
                      <a:pt x="83" y="54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83" y="42"/>
                      <a:pt x="83" y="42"/>
                      <a:pt x="83" y="42"/>
                    </a:cubicBezTo>
                    <a:close/>
                    <a:moveTo>
                      <a:pt x="82" y="60"/>
                    </a:moveTo>
                    <a:cubicBezTo>
                      <a:pt x="75" y="71"/>
                      <a:pt x="75" y="71"/>
                      <a:pt x="75" y="71"/>
                    </a:cubicBezTo>
                    <a:cubicBezTo>
                      <a:pt x="91" y="72"/>
                      <a:pt x="91" y="72"/>
                      <a:pt x="91" y="72"/>
                    </a:cubicBezTo>
                    <a:cubicBezTo>
                      <a:pt x="82" y="60"/>
                      <a:pt x="82" y="60"/>
                      <a:pt x="82" y="60"/>
                    </a:cubicBezTo>
                    <a:close/>
                    <a:moveTo>
                      <a:pt x="72" y="75"/>
                    </a:moveTo>
                    <a:cubicBezTo>
                      <a:pt x="61" y="81"/>
                      <a:pt x="61" y="81"/>
                      <a:pt x="61" y="81"/>
                    </a:cubicBezTo>
                    <a:cubicBezTo>
                      <a:pt x="73" y="90"/>
                      <a:pt x="73" y="90"/>
                      <a:pt x="73" y="90"/>
                    </a:cubicBezTo>
                    <a:cubicBezTo>
                      <a:pt x="72" y="75"/>
                      <a:pt x="72" y="75"/>
                      <a:pt x="72" y="75"/>
                    </a:cubicBezTo>
                    <a:close/>
                    <a:moveTo>
                      <a:pt x="55" y="83"/>
                    </a:moveTo>
                    <a:cubicBezTo>
                      <a:pt x="43" y="83"/>
                      <a:pt x="43" y="83"/>
                      <a:pt x="43" y="83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55" y="83"/>
                      <a:pt x="55" y="83"/>
                      <a:pt x="55" y="83"/>
                    </a:cubicBezTo>
                    <a:close/>
                    <a:moveTo>
                      <a:pt x="37" y="81"/>
                    </a:moveTo>
                    <a:cubicBezTo>
                      <a:pt x="26" y="75"/>
                      <a:pt x="26" y="75"/>
                      <a:pt x="26" y="75"/>
                    </a:cubicBezTo>
                    <a:cubicBezTo>
                      <a:pt x="25" y="91"/>
                      <a:pt x="25" y="91"/>
                      <a:pt x="25" y="91"/>
                    </a:cubicBezTo>
                    <a:cubicBezTo>
                      <a:pt x="37" y="81"/>
                      <a:pt x="37" y="81"/>
                      <a:pt x="37" y="81"/>
                    </a:cubicBezTo>
                    <a:close/>
                    <a:moveTo>
                      <a:pt x="22" y="71"/>
                    </a:moveTo>
                    <a:cubicBezTo>
                      <a:pt x="16" y="60"/>
                      <a:pt x="16" y="60"/>
                      <a:pt x="16" y="60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22" y="71"/>
                      <a:pt x="22" y="71"/>
                      <a:pt x="22" y="71"/>
                    </a:cubicBezTo>
                    <a:close/>
                    <a:moveTo>
                      <a:pt x="14" y="55"/>
                    </a:moveTo>
                    <a:cubicBezTo>
                      <a:pt x="14" y="42"/>
                      <a:pt x="14" y="42"/>
                      <a:pt x="14" y="42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4" y="55"/>
                      <a:pt x="14" y="55"/>
                      <a:pt x="14" y="55"/>
                    </a:cubicBezTo>
                    <a:close/>
                    <a:moveTo>
                      <a:pt x="15" y="37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5" y="37"/>
                      <a:pt x="15" y="37"/>
                      <a:pt x="15" y="37"/>
                    </a:cubicBezTo>
                    <a:close/>
                    <a:moveTo>
                      <a:pt x="26" y="22"/>
                    </a:moveTo>
                    <a:cubicBezTo>
                      <a:pt x="37" y="16"/>
                      <a:pt x="37" y="16"/>
                      <a:pt x="37" y="16"/>
                    </a:cubicBezTo>
                    <a:cubicBezTo>
                      <a:pt x="24" y="6"/>
                      <a:pt x="24" y="6"/>
                      <a:pt x="24" y="6"/>
                    </a:cubicBezTo>
                    <a:lnTo>
                      <a:pt x="26" y="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5" name="Group 22">
              <a:extLst>
                <a:ext uri="{FF2B5EF4-FFF2-40B4-BE49-F238E27FC236}">
                  <a16:creationId xmlns:a16="http://schemas.microsoft.com/office/drawing/2014/main" id="{DFCB479E-C3A9-43BE-980B-D5FB779C8D7F}"/>
                </a:ext>
              </a:extLst>
            </p:cNvPr>
            <p:cNvGrpSpPr/>
            <p:nvPr/>
          </p:nvGrpSpPr>
          <p:grpSpPr>
            <a:xfrm>
              <a:off x="6027566" y="2943442"/>
              <a:ext cx="568766" cy="570987"/>
              <a:chOff x="2286436" y="1883184"/>
              <a:chExt cx="568766" cy="570987"/>
            </a:xfrm>
          </p:grpSpPr>
          <p:sp>
            <p:nvSpPr>
              <p:cNvPr id="92" name="Freeform 53">
                <a:extLst>
                  <a:ext uri="{FF2B5EF4-FFF2-40B4-BE49-F238E27FC236}">
                    <a16:creationId xmlns:a16="http://schemas.microsoft.com/office/drawing/2014/main" id="{86375CC3-E985-45A4-8391-F0D60A2E2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436" y="1883184"/>
                <a:ext cx="568766" cy="570987"/>
              </a:xfrm>
              <a:custGeom>
                <a:avLst/>
                <a:gdLst>
                  <a:gd name="T0" fmla="*/ 267 w 325"/>
                  <a:gd name="T1" fmla="*/ 268 h 326"/>
                  <a:gd name="T2" fmla="*/ 57 w 325"/>
                  <a:gd name="T3" fmla="*/ 268 h 326"/>
                  <a:gd name="T4" fmla="*/ 57 w 325"/>
                  <a:gd name="T5" fmla="*/ 58 h 326"/>
                  <a:gd name="T6" fmla="*/ 267 w 325"/>
                  <a:gd name="T7" fmla="*/ 58 h 326"/>
                  <a:gd name="T8" fmla="*/ 267 w 325"/>
                  <a:gd name="T9" fmla="*/ 26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6">
                    <a:moveTo>
                      <a:pt x="267" y="268"/>
                    </a:moveTo>
                    <a:cubicBezTo>
                      <a:pt x="209" y="326"/>
                      <a:pt x="115" y="326"/>
                      <a:pt x="57" y="268"/>
                    </a:cubicBezTo>
                    <a:cubicBezTo>
                      <a:pt x="0" y="210"/>
                      <a:pt x="0" y="116"/>
                      <a:pt x="57" y="58"/>
                    </a:cubicBezTo>
                    <a:cubicBezTo>
                      <a:pt x="115" y="0"/>
                      <a:pt x="209" y="0"/>
                      <a:pt x="267" y="58"/>
                    </a:cubicBezTo>
                    <a:cubicBezTo>
                      <a:pt x="325" y="116"/>
                      <a:pt x="325" y="210"/>
                      <a:pt x="267" y="2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3" name="Freeform 54">
                <a:extLst>
                  <a:ext uri="{FF2B5EF4-FFF2-40B4-BE49-F238E27FC236}">
                    <a16:creationId xmlns:a16="http://schemas.microsoft.com/office/drawing/2014/main" id="{F36DF1AC-0A22-433E-878F-D365AA121A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26207" y="2018679"/>
                <a:ext cx="245168" cy="299650"/>
              </a:xfrm>
              <a:custGeom>
                <a:avLst/>
                <a:gdLst>
                  <a:gd name="T0" fmla="*/ 36 w 79"/>
                  <a:gd name="T1" fmla="*/ 27 h 97"/>
                  <a:gd name="T2" fmla="*/ 40 w 79"/>
                  <a:gd name="T3" fmla="*/ 1 h 97"/>
                  <a:gd name="T4" fmla="*/ 46 w 79"/>
                  <a:gd name="T5" fmla="*/ 5 h 97"/>
                  <a:gd name="T6" fmla="*/ 41 w 79"/>
                  <a:gd name="T7" fmla="*/ 27 h 97"/>
                  <a:gd name="T8" fmla="*/ 39 w 79"/>
                  <a:gd name="T9" fmla="*/ 27 h 97"/>
                  <a:gd name="T10" fmla="*/ 36 w 79"/>
                  <a:gd name="T11" fmla="*/ 27 h 97"/>
                  <a:gd name="T12" fmla="*/ 38 w 79"/>
                  <a:gd name="T13" fmla="*/ 67 h 97"/>
                  <a:gd name="T14" fmla="*/ 34 w 79"/>
                  <a:gd name="T15" fmla="*/ 58 h 97"/>
                  <a:gd name="T16" fmla="*/ 29 w 79"/>
                  <a:gd name="T17" fmla="*/ 64 h 97"/>
                  <a:gd name="T18" fmla="*/ 38 w 79"/>
                  <a:gd name="T19" fmla="*/ 67 h 97"/>
                  <a:gd name="T20" fmla="*/ 41 w 79"/>
                  <a:gd name="T21" fmla="*/ 67 h 97"/>
                  <a:gd name="T22" fmla="*/ 46 w 79"/>
                  <a:gd name="T23" fmla="*/ 58 h 97"/>
                  <a:gd name="T24" fmla="*/ 50 w 79"/>
                  <a:gd name="T25" fmla="*/ 64 h 97"/>
                  <a:gd name="T26" fmla="*/ 41 w 79"/>
                  <a:gd name="T27" fmla="*/ 67 h 97"/>
                  <a:gd name="T28" fmla="*/ 40 w 79"/>
                  <a:gd name="T29" fmla="*/ 94 h 97"/>
                  <a:gd name="T30" fmla="*/ 25 w 79"/>
                  <a:gd name="T31" fmla="*/ 96 h 97"/>
                  <a:gd name="T32" fmla="*/ 16 w 79"/>
                  <a:gd name="T33" fmla="*/ 89 h 97"/>
                  <a:gd name="T34" fmla="*/ 10 w 79"/>
                  <a:gd name="T35" fmla="*/ 81 h 97"/>
                  <a:gd name="T36" fmla="*/ 5 w 79"/>
                  <a:gd name="T37" fmla="*/ 72 h 97"/>
                  <a:gd name="T38" fmla="*/ 0 w 79"/>
                  <a:gd name="T39" fmla="*/ 55 h 97"/>
                  <a:gd name="T40" fmla="*/ 7 w 79"/>
                  <a:gd name="T41" fmla="*/ 37 h 97"/>
                  <a:gd name="T42" fmla="*/ 22 w 79"/>
                  <a:gd name="T43" fmla="*/ 30 h 97"/>
                  <a:gd name="T44" fmla="*/ 40 w 79"/>
                  <a:gd name="T45" fmla="*/ 31 h 97"/>
                  <a:gd name="T46" fmla="*/ 57 w 79"/>
                  <a:gd name="T47" fmla="*/ 30 h 97"/>
                  <a:gd name="T48" fmla="*/ 72 w 79"/>
                  <a:gd name="T49" fmla="*/ 37 h 97"/>
                  <a:gd name="T50" fmla="*/ 79 w 79"/>
                  <a:gd name="T51" fmla="*/ 55 h 97"/>
                  <a:gd name="T52" fmla="*/ 74 w 79"/>
                  <a:gd name="T53" fmla="*/ 72 h 97"/>
                  <a:gd name="T54" fmla="*/ 69 w 79"/>
                  <a:gd name="T55" fmla="*/ 81 h 97"/>
                  <a:gd name="T56" fmla="*/ 63 w 79"/>
                  <a:gd name="T57" fmla="*/ 89 h 97"/>
                  <a:gd name="T58" fmla="*/ 54 w 79"/>
                  <a:gd name="T59" fmla="*/ 96 h 97"/>
                  <a:gd name="T60" fmla="*/ 40 w 79"/>
                  <a:gd name="T61" fmla="*/ 94 h 97"/>
                  <a:gd name="T62" fmla="*/ 29 w 79"/>
                  <a:gd name="T63" fmla="*/ 86 h 97"/>
                  <a:gd name="T64" fmla="*/ 24 w 79"/>
                  <a:gd name="T65" fmla="*/ 82 h 97"/>
                  <a:gd name="T66" fmla="*/ 19 w 79"/>
                  <a:gd name="T67" fmla="*/ 75 h 97"/>
                  <a:gd name="T68" fmla="*/ 15 w 79"/>
                  <a:gd name="T69" fmla="*/ 68 h 97"/>
                  <a:gd name="T70" fmla="*/ 11 w 79"/>
                  <a:gd name="T71" fmla="*/ 56 h 97"/>
                  <a:gd name="T72" fmla="*/ 16 w 79"/>
                  <a:gd name="T73" fmla="*/ 45 h 97"/>
                  <a:gd name="T74" fmla="*/ 25 w 79"/>
                  <a:gd name="T75" fmla="*/ 40 h 97"/>
                  <a:gd name="T76" fmla="*/ 39 w 79"/>
                  <a:gd name="T77" fmla="*/ 41 h 97"/>
                  <a:gd name="T78" fmla="*/ 40 w 79"/>
                  <a:gd name="T79" fmla="*/ 41 h 97"/>
                  <a:gd name="T80" fmla="*/ 40 w 79"/>
                  <a:gd name="T81" fmla="*/ 41 h 97"/>
                  <a:gd name="T82" fmla="*/ 54 w 79"/>
                  <a:gd name="T83" fmla="*/ 40 h 97"/>
                  <a:gd name="T84" fmla="*/ 63 w 79"/>
                  <a:gd name="T85" fmla="*/ 45 h 97"/>
                  <a:gd name="T86" fmla="*/ 68 w 79"/>
                  <a:gd name="T87" fmla="*/ 56 h 97"/>
                  <a:gd name="T88" fmla="*/ 64 w 79"/>
                  <a:gd name="T89" fmla="*/ 68 h 97"/>
                  <a:gd name="T90" fmla="*/ 60 w 79"/>
                  <a:gd name="T91" fmla="*/ 75 h 97"/>
                  <a:gd name="T92" fmla="*/ 55 w 79"/>
                  <a:gd name="T93" fmla="*/ 82 h 97"/>
                  <a:gd name="T94" fmla="*/ 50 w 79"/>
                  <a:gd name="T95" fmla="*/ 86 h 97"/>
                  <a:gd name="T96" fmla="*/ 41 w 79"/>
                  <a:gd name="T97" fmla="*/ 83 h 97"/>
                  <a:gd name="T98" fmla="*/ 40 w 79"/>
                  <a:gd name="T99" fmla="*/ 83 h 97"/>
                  <a:gd name="T100" fmla="*/ 38 w 79"/>
                  <a:gd name="T101" fmla="*/ 83 h 97"/>
                  <a:gd name="T102" fmla="*/ 29 w 79"/>
                  <a:gd name="T103" fmla="*/ 86 h 97"/>
                  <a:gd name="T104" fmla="*/ 43 w 79"/>
                  <a:gd name="T105" fmla="*/ 15 h 97"/>
                  <a:gd name="T106" fmla="*/ 45 w 79"/>
                  <a:gd name="T107" fmla="*/ 13 h 97"/>
                  <a:gd name="T108" fmla="*/ 65 w 79"/>
                  <a:gd name="T109" fmla="*/ 10 h 97"/>
                  <a:gd name="T110" fmla="*/ 44 w 79"/>
                  <a:gd name="T111" fmla="*/ 20 h 97"/>
                  <a:gd name="T112" fmla="*/ 59 w 79"/>
                  <a:gd name="T113" fmla="*/ 23 h 97"/>
                  <a:gd name="T114" fmla="*/ 78 w 79"/>
                  <a:gd name="T115" fmla="*/ 11 h 97"/>
                  <a:gd name="T116" fmla="*/ 54 w 79"/>
                  <a:gd name="T117" fmla="*/ 3 h 97"/>
                  <a:gd name="T118" fmla="*/ 43 w 79"/>
                  <a:gd name="T119" fmla="*/ 1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" h="97">
                    <a:moveTo>
                      <a:pt x="36" y="27"/>
                    </a:moveTo>
                    <a:cubicBezTo>
                      <a:pt x="33" y="18"/>
                      <a:pt x="30" y="8"/>
                      <a:pt x="40" y="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38" y="11"/>
                      <a:pt x="39" y="20"/>
                      <a:pt x="41" y="27"/>
                    </a:cubicBezTo>
                    <a:cubicBezTo>
                      <a:pt x="40" y="27"/>
                      <a:pt x="40" y="27"/>
                      <a:pt x="39" y="27"/>
                    </a:cubicBezTo>
                    <a:cubicBezTo>
                      <a:pt x="38" y="27"/>
                      <a:pt x="37" y="27"/>
                      <a:pt x="36" y="27"/>
                    </a:cubicBezTo>
                    <a:close/>
                    <a:moveTo>
                      <a:pt x="38" y="67"/>
                    </a:moveTo>
                    <a:cubicBezTo>
                      <a:pt x="38" y="67"/>
                      <a:pt x="38" y="59"/>
                      <a:pt x="34" y="58"/>
                    </a:cubicBezTo>
                    <a:cubicBezTo>
                      <a:pt x="30" y="58"/>
                      <a:pt x="28" y="62"/>
                      <a:pt x="29" y="64"/>
                    </a:cubicBezTo>
                    <a:cubicBezTo>
                      <a:pt x="30" y="66"/>
                      <a:pt x="38" y="67"/>
                      <a:pt x="38" y="67"/>
                    </a:cubicBezTo>
                    <a:close/>
                    <a:moveTo>
                      <a:pt x="41" y="67"/>
                    </a:moveTo>
                    <a:cubicBezTo>
                      <a:pt x="41" y="67"/>
                      <a:pt x="42" y="59"/>
                      <a:pt x="46" y="58"/>
                    </a:cubicBezTo>
                    <a:cubicBezTo>
                      <a:pt x="50" y="58"/>
                      <a:pt x="52" y="62"/>
                      <a:pt x="50" y="64"/>
                    </a:cubicBezTo>
                    <a:cubicBezTo>
                      <a:pt x="49" y="66"/>
                      <a:pt x="41" y="67"/>
                      <a:pt x="41" y="67"/>
                    </a:cubicBezTo>
                    <a:close/>
                    <a:moveTo>
                      <a:pt x="40" y="94"/>
                    </a:moveTo>
                    <a:cubicBezTo>
                      <a:pt x="33" y="97"/>
                      <a:pt x="29" y="97"/>
                      <a:pt x="25" y="96"/>
                    </a:cubicBezTo>
                    <a:cubicBezTo>
                      <a:pt x="21" y="95"/>
                      <a:pt x="19" y="93"/>
                      <a:pt x="16" y="89"/>
                    </a:cubicBezTo>
                    <a:cubicBezTo>
                      <a:pt x="14" y="86"/>
                      <a:pt x="12" y="83"/>
                      <a:pt x="10" y="81"/>
                    </a:cubicBezTo>
                    <a:cubicBezTo>
                      <a:pt x="8" y="78"/>
                      <a:pt x="7" y="75"/>
                      <a:pt x="5" y="72"/>
                    </a:cubicBezTo>
                    <a:cubicBezTo>
                      <a:pt x="3" y="67"/>
                      <a:pt x="0" y="61"/>
                      <a:pt x="0" y="55"/>
                    </a:cubicBezTo>
                    <a:cubicBezTo>
                      <a:pt x="0" y="48"/>
                      <a:pt x="1" y="42"/>
                      <a:pt x="7" y="37"/>
                    </a:cubicBezTo>
                    <a:cubicBezTo>
                      <a:pt x="11" y="33"/>
                      <a:pt x="16" y="31"/>
                      <a:pt x="22" y="30"/>
                    </a:cubicBezTo>
                    <a:cubicBezTo>
                      <a:pt x="27" y="29"/>
                      <a:pt x="33" y="29"/>
                      <a:pt x="40" y="31"/>
                    </a:cubicBezTo>
                    <a:cubicBezTo>
                      <a:pt x="46" y="29"/>
                      <a:pt x="52" y="29"/>
                      <a:pt x="57" y="30"/>
                    </a:cubicBezTo>
                    <a:cubicBezTo>
                      <a:pt x="63" y="31"/>
                      <a:pt x="68" y="33"/>
                      <a:pt x="72" y="37"/>
                    </a:cubicBezTo>
                    <a:cubicBezTo>
                      <a:pt x="78" y="42"/>
                      <a:pt x="79" y="48"/>
                      <a:pt x="79" y="55"/>
                    </a:cubicBezTo>
                    <a:cubicBezTo>
                      <a:pt x="79" y="61"/>
                      <a:pt x="76" y="67"/>
                      <a:pt x="74" y="72"/>
                    </a:cubicBezTo>
                    <a:cubicBezTo>
                      <a:pt x="72" y="75"/>
                      <a:pt x="71" y="78"/>
                      <a:pt x="69" y="81"/>
                    </a:cubicBezTo>
                    <a:cubicBezTo>
                      <a:pt x="67" y="83"/>
                      <a:pt x="65" y="86"/>
                      <a:pt x="63" y="89"/>
                    </a:cubicBezTo>
                    <a:cubicBezTo>
                      <a:pt x="60" y="93"/>
                      <a:pt x="58" y="95"/>
                      <a:pt x="54" y="96"/>
                    </a:cubicBezTo>
                    <a:cubicBezTo>
                      <a:pt x="50" y="97"/>
                      <a:pt x="46" y="97"/>
                      <a:pt x="40" y="94"/>
                    </a:cubicBezTo>
                    <a:close/>
                    <a:moveTo>
                      <a:pt x="29" y="86"/>
                    </a:moveTo>
                    <a:cubicBezTo>
                      <a:pt x="27" y="86"/>
                      <a:pt x="26" y="84"/>
                      <a:pt x="24" y="82"/>
                    </a:cubicBezTo>
                    <a:cubicBezTo>
                      <a:pt x="22" y="80"/>
                      <a:pt x="21" y="77"/>
                      <a:pt x="19" y="75"/>
                    </a:cubicBezTo>
                    <a:cubicBezTo>
                      <a:pt x="18" y="73"/>
                      <a:pt x="17" y="71"/>
                      <a:pt x="15" y="68"/>
                    </a:cubicBezTo>
                    <a:cubicBezTo>
                      <a:pt x="13" y="64"/>
                      <a:pt x="12" y="60"/>
                      <a:pt x="11" y="56"/>
                    </a:cubicBezTo>
                    <a:cubicBezTo>
                      <a:pt x="11" y="52"/>
                      <a:pt x="12" y="48"/>
                      <a:pt x="16" y="45"/>
                    </a:cubicBezTo>
                    <a:cubicBezTo>
                      <a:pt x="18" y="42"/>
                      <a:pt x="21" y="41"/>
                      <a:pt x="25" y="40"/>
                    </a:cubicBezTo>
                    <a:cubicBezTo>
                      <a:pt x="29" y="40"/>
                      <a:pt x="34" y="40"/>
                      <a:pt x="39" y="41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45" y="40"/>
                      <a:pt x="50" y="40"/>
                      <a:pt x="54" y="40"/>
                    </a:cubicBezTo>
                    <a:cubicBezTo>
                      <a:pt x="58" y="41"/>
                      <a:pt x="61" y="42"/>
                      <a:pt x="63" y="45"/>
                    </a:cubicBezTo>
                    <a:cubicBezTo>
                      <a:pt x="67" y="48"/>
                      <a:pt x="68" y="52"/>
                      <a:pt x="68" y="56"/>
                    </a:cubicBezTo>
                    <a:cubicBezTo>
                      <a:pt x="67" y="60"/>
                      <a:pt x="66" y="64"/>
                      <a:pt x="64" y="68"/>
                    </a:cubicBezTo>
                    <a:cubicBezTo>
                      <a:pt x="62" y="71"/>
                      <a:pt x="61" y="73"/>
                      <a:pt x="60" y="75"/>
                    </a:cubicBezTo>
                    <a:cubicBezTo>
                      <a:pt x="58" y="77"/>
                      <a:pt x="57" y="80"/>
                      <a:pt x="55" y="82"/>
                    </a:cubicBezTo>
                    <a:cubicBezTo>
                      <a:pt x="53" y="84"/>
                      <a:pt x="52" y="86"/>
                      <a:pt x="50" y="86"/>
                    </a:cubicBezTo>
                    <a:cubicBezTo>
                      <a:pt x="48" y="87"/>
                      <a:pt x="45" y="86"/>
                      <a:pt x="41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34" y="86"/>
                      <a:pt x="31" y="87"/>
                      <a:pt x="29" y="86"/>
                    </a:cubicBezTo>
                    <a:close/>
                    <a:moveTo>
                      <a:pt x="43" y="15"/>
                    </a:moveTo>
                    <a:cubicBezTo>
                      <a:pt x="44" y="14"/>
                      <a:pt x="44" y="14"/>
                      <a:pt x="45" y="13"/>
                    </a:cubicBezTo>
                    <a:cubicBezTo>
                      <a:pt x="52" y="11"/>
                      <a:pt x="65" y="10"/>
                      <a:pt x="65" y="10"/>
                    </a:cubicBezTo>
                    <a:cubicBezTo>
                      <a:pt x="58" y="12"/>
                      <a:pt x="49" y="15"/>
                      <a:pt x="44" y="20"/>
                    </a:cubicBezTo>
                    <a:cubicBezTo>
                      <a:pt x="47" y="22"/>
                      <a:pt x="51" y="25"/>
                      <a:pt x="59" y="23"/>
                    </a:cubicBezTo>
                    <a:cubicBezTo>
                      <a:pt x="68" y="22"/>
                      <a:pt x="78" y="11"/>
                      <a:pt x="78" y="11"/>
                    </a:cubicBezTo>
                    <a:cubicBezTo>
                      <a:pt x="78" y="11"/>
                      <a:pt x="62" y="0"/>
                      <a:pt x="54" y="3"/>
                    </a:cubicBezTo>
                    <a:cubicBezTo>
                      <a:pt x="48" y="5"/>
                      <a:pt x="44" y="11"/>
                      <a:pt x="43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6" name="Group 23">
              <a:extLst>
                <a:ext uri="{FF2B5EF4-FFF2-40B4-BE49-F238E27FC236}">
                  <a16:creationId xmlns:a16="http://schemas.microsoft.com/office/drawing/2014/main" id="{9D3E6EC2-145E-4C9D-8C44-4F6E8CCB2358}"/>
                </a:ext>
              </a:extLst>
            </p:cNvPr>
            <p:cNvGrpSpPr/>
            <p:nvPr/>
          </p:nvGrpSpPr>
          <p:grpSpPr>
            <a:xfrm>
              <a:off x="8240062" y="2929578"/>
              <a:ext cx="791681" cy="791680"/>
              <a:chOff x="4594825" y="2513418"/>
              <a:chExt cx="791681" cy="791680"/>
            </a:xfrm>
          </p:grpSpPr>
          <p:sp>
            <p:nvSpPr>
              <p:cNvPr id="90" name="Freeform 51">
                <a:extLst>
                  <a:ext uri="{FF2B5EF4-FFF2-40B4-BE49-F238E27FC236}">
                    <a16:creationId xmlns:a16="http://schemas.microsoft.com/office/drawing/2014/main" id="{5E408D12-E9AC-4031-9F4B-5564432E3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825" y="2513418"/>
                <a:ext cx="791681" cy="791680"/>
              </a:xfrm>
              <a:custGeom>
                <a:avLst/>
                <a:gdLst>
                  <a:gd name="T0" fmla="*/ 372 w 452"/>
                  <a:gd name="T1" fmla="*/ 372 h 452"/>
                  <a:gd name="T2" fmla="*/ 80 w 452"/>
                  <a:gd name="T3" fmla="*/ 372 h 452"/>
                  <a:gd name="T4" fmla="*/ 80 w 452"/>
                  <a:gd name="T5" fmla="*/ 81 h 452"/>
                  <a:gd name="T6" fmla="*/ 372 w 452"/>
                  <a:gd name="T7" fmla="*/ 81 h 452"/>
                  <a:gd name="T8" fmla="*/ 372 w 452"/>
                  <a:gd name="T9" fmla="*/ 37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2" y="372"/>
                    </a:moveTo>
                    <a:cubicBezTo>
                      <a:pt x="291" y="452"/>
                      <a:pt x="161" y="452"/>
                      <a:pt x="80" y="372"/>
                    </a:cubicBezTo>
                    <a:cubicBezTo>
                      <a:pt x="0" y="291"/>
                      <a:pt x="0" y="161"/>
                      <a:pt x="80" y="81"/>
                    </a:cubicBezTo>
                    <a:cubicBezTo>
                      <a:pt x="161" y="0"/>
                      <a:pt x="291" y="0"/>
                      <a:pt x="372" y="81"/>
                    </a:cubicBezTo>
                    <a:cubicBezTo>
                      <a:pt x="452" y="161"/>
                      <a:pt x="452" y="291"/>
                      <a:pt x="372" y="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1" name="Freeform 52">
                <a:extLst>
                  <a:ext uri="{FF2B5EF4-FFF2-40B4-BE49-F238E27FC236}">
                    <a16:creationId xmlns:a16="http://schemas.microsoft.com/office/drawing/2014/main" id="{4B880DBF-3215-4D5B-82FB-24F03B3387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9913" y="2697111"/>
                <a:ext cx="310531" cy="388598"/>
              </a:xfrm>
              <a:custGeom>
                <a:avLst/>
                <a:gdLst>
                  <a:gd name="T0" fmla="*/ 49 w 83"/>
                  <a:gd name="T1" fmla="*/ 71 h 104"/>
                  <a:gd name="T2" fmla="*/ 43 w 83"/>
                  <a:gd name="T3" fmla="*/ 71 h 104"/>
                  <a:gd name="T4" fmla="*/ 60 w 83"/>
                  <a:gd name="T5" fmla="*/ 99 h 104"/>
                  <a:gd name="T6" fmla="*/ 69 w 83"/>
                  <a:gd name="T7" fmla="*/ 104 h 104"/>
                  <a:gd name="T8" fmla="*/ 77 w 83"/>
                  <a:gd name="T9" fmla="*/ 69 h 104"/>
                  <a:gd name="T10" fmla="*/ 78 w 83"/>
                  <a:gd name="T11" fmla="*/ 27 h 104"/>
                  <a:gd name="T12" fmla="*/ 52 w 83"/>
                  <a:gd name="T13" fmla="*/ 35 h 104"/>
                  <a:gd name="T14" fmla="*/ 32 w 83"/>
                  <a:gd name="T15" fmla="*/ 38 h 104"/>
                  <a:gd name="T16" fmla="*/ 24 w 83"/>
                  <a:gd name="T17" fmla="*/ 37 h 104"/>
                  <a:gd name="T18" fmla="*/ 8 w 83"/>
                  <a:gd name="T19" fmla="*/ 54 h 104"/>
                  <a:gd name="T20" fmla="*/ 12 w 83"/>
                  <a:gd name="T21" fmla="*/ 90 h 104"/>
                  <a:gd name="T22" fmla="*/ 20 w 83"/>
                  <a:gd name="T23" fmla="*/ 104 h 104"/>
                  <a:gd name="T24" fmla="*/ 41 w 83"/>
                  <a:gd name="T25" fmla="*/ 104 h 104"/>
                  <a:gd name="T26" fmla="*/ 42 w 83"/>
                  <a:gd name="T27" fmla="*/ 0 h 104"/>
                  <a:gd name="T28" fmla="*/ 59 w 83"/>
                  <a:gd name="T29" fmla="*/ 17 h 104"/>
                  <a:gd name="T30" fmla="*/ 42 w 83"/>
                  <a:gd name="T31" fmla="*/ 35 h 104"/>
                  <a:gd name="T32" fmla="*/ 25 w 83"/>
                  <a:gd name="T33" fmla="*/ 17 h 104"/>
                  <a:gd name="T34" fmla="*/ 42 w 83"/>
                  <a:gd name="T35" fmla="*/ 0 h 104"/>
                  <a:gd name="T36" fmla="*/ 52 w 83"/>
                  <a:gd name="T37" fmla="*/ 17 h 104"/>
                  <a:gd name="T38" fmla="*/ 42 w 83"/>
                  <a:gd name="T39" fmla="*/ 27 h 104"/>
                  <a:gd name="T40" fmla="*/ 32 w 83"/>
                  <a:gd name="T41" fmla="*/ 17 h 104"/>
                  <a:gd name="T42" fmla="*/ 42 w 83"/>
                  <a:gd name="T43" fmla="*/ 8 h 104"/>
                  <a:gd name="T44" fmla="*/ 41 w 83"/>
                  <a:gd name="T45" fmla="*/ 57 h 104"/>
                  <a:gd name="T46" fmla="*/ 41 w 83"/>
                  <a:gd name="T47" fmla="*/ 85 h 104"/>
                  <a:gd name="T48" fmla="*/ 41 w 83"/>
                  <a:gd name="T49" fmla="*/ 57 h 104"/>
                  <a:gd name="T50" fmla="*/ 21 w 83"/>
                  <a:gd name="T51" fmla="*/ 54 h 104"/>
                  <a:gd name="T52" fmla="*/ 29 w 83"/>
                  <a:gd name="T53" fmla="*/ 48 h 104"/>
                  <a:gd name="T54" fmla="*/ 33 w 83"/>
                  <a:gd name="T55" fmla="*/ 53 h 104"/>
                  <a:gd name="T56" fmla="*/ 27 w 83"/>
                  <a:gd name="T57" fmla="*/ 54 h 104"/>
                  <a:gd name="T58" fmla="*/ 25 w 83"/>
                  <a:gd name="T59" fmla="*/ 57 h 104"/>
                  <a:gd name="T60" fmla="*/ 62 w 83"/>
                  <a:gd name="T61" fmla="*/ 57 h 104"/>
                  <a:gd name="T62" fmla="*/ 58 w 83"/>
                  <a:gd name="T63" fmla="*/ 55 h 104"/>
                  <a:gd name="T64" fmla="*/ 54 w 83"/>
                  <a:gd name="T65" fmla="*/ 53 h 104"/>
                  <a:gd name="T66" fmla="*/ 49 w 83"/>
                  <a:gd name="T67" fmla="*/ 49 h 104"/>
                  <a:gd name="T68" fmla="*/ 59 w 83"/>
                  <a:gd name="T69" fmla="*/ 50 h 104"/>
                  <a:gd name="T70" fmla="*/ 62 w 83"/>
                  <a:gd name="T71" fmla="*/ 57 h 104"/>
                  <a:gd name="T72" fmla="*/ 39 w 83"/>
                  <a:gd name="T73" fmla="*/ 71 h 104"/>
                  <a:gd name="T74" fmla="*/ 33 w 83"/>
                  <a:gd name="T75" fmla="*/ 7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04">
                    <a:moveTo>
                      <a:pt x="46" y="66"/>
                    </a:moveTo>
                    <a:cubicBezTo>
                      <a:pt x="48" y="66"/>
                      <a:pt x="49" y="69"/>
                      <a:pt x="49" y="71"/>
                    </a:cubicBezTo>
                    <a:cubicBezTo>
                      <a:pt x="49" y="74"/>
                      <a:pt x="48" y="76"/>
                      <a:pt x="46" y="76"/>
                    </a:cubicBezTo>
                    <a:cubicBezTo>
                      <a:pt x="45" y="76"/>
                      <a:pt x="43" y="74"/>
                      <a:pt x="43" y="71"/>
                    </a:cubicBezTo>
                    <a:cubicBezTo>
                      <a:pt x="43" y="69"/>
                      <a:pt x="45" y="66"/>
                      <a:pt x="46" y="66"/>
                    </a:cubicBezTo>
                    <a:close/>
                    <a:moveTo>
                      <a:pt x="60" y="99"/>
                    </a:moveTo>
                    <a:cubicBezTo>
                      <a:pt x="62" y="104"/>
                      <a:pt x="62" y="104"/>
                      <a:pt x="62" y="104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74" y="85"/>
                      <a:pt x="77" y="77"/>
                      <a:pt x="77" y="69"/>
                    </a:cubicBezTo>
                    <a:cubicBezTo>
                      <a:pt x="77" y="64"/>
                      <a:pt x="76" y="59"/>
                      <a:pt x="74" y="54"/>
                    </a:cubicBezTo>
                    <a:cubicBezTo>
                      <a:pt x="80" y="48"/>
                      <a:pt x="83" y="37"/>
                      <a:pt x="78" y="27"/>
                    </a:cubicBezTo>
                    <a:cubicBezTo>
                      <a:pt x="70" y="28"/>
                      <a:pt x="63" y="32"/>
                      <a:pt x="58" y="37"/>
                    </a:cubicBezTo>
                    <a:cubicBezTo>
                      <a:pt x="57" y="36"/>
                      <a:pt x="54" y="36"/>
                      <a:pt x="52" y="35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44" y="37"/>
                      <a:pt x="40" y="37"/>
                      <a:pt x="32" y="38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2"/>
                      <a:pt x="12" y="28"/>
                      <a:pt x="5" y="27"/>
                    </a:cubicBezTo>
                    <a:cubicBezTo>
                      <a:pt x="0" y="37"/>
                      <a:pt x="3" y="48"/>
                      <a:pt x="8" y="54"/>
                    </a:cubicBezTo>
                    <a:cubicBezTo>
                      <a:pt x="6" y="59"/>
                      <a:pt x="5" y="63"/>
                      <a:pt x="5" y="69"/>
                    </a:cubicBezTo>
                    <a:cubicBezTo>
                      <a:pt x="5" y="77"/>
                      <a:pt x="8" y="84"/>
                      <a:pt x="12" y="90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2" y="99"/>
                      <a:pt x="22" y="99"/>
                      <a:pt x="22" y="99"/>
                    </a:cubicBezTo>
                    <a:cubicBezTo>
                      <a:pt x="27" y="102"/>
                      <a:pt x="34" y="104"/>
                      <a:pt x="41" y="104"/>
                    </a:cubicBezTo>
                    <a:cubicBezTo>
                      <a:pt x="48" y="104"/>
                      <a:pt x="55" y="102"/>
                      <a:pt x="60" y="99"/>
                    </a:cubicBezTo>
                    <a:close/>
                    <a:moveTo>
                      <a:pt x="42" y="0"/>
                    </a:moveTo>
                    <a:cubicBezTo>
                      <a:pt x="47" y="0"/>
                      <a:pt x="51" y="2"/>
                      <a:pt x="54" y="5"/>
                    </a:cubicBezTo>
                    <a:cubicBezTo>
                      <a:pt x="57" y="8"/>
                      <a:pt x="59" y="13"/>
                      <a:pt x="59" y="17"/>
                    </a:cubicBezTo>
                    <a:cubicBezTo>
                      <a:pt x="59" y="22"/>
                      <a:pt x="57" y="26"/>
                      <a:pt x="54" y="30"/>
                    </a:cubicBezTo>
                    <a:cubicBezTo>
                      <a:pt x="51" y="33"/>
                      <a:pt x="47" y="35"/>
                      <a:pt x="42" y="35"/>
                    </a:cubicBezTo>
                    <a:cubicBezTo>
                      <a:pt x="37" y="35"/>
                      <a:pt x="33" y="33"/>
                      <a:pt x="30" y="30"/>
                    </a:cubicBezTo>
                    <a:cubicBezTo>
                      <a:pt x="27" y="26"/>
                      <a:pt x="25" y="22"/>
                      <a:pt x="25" y="17"/>
                    </a:cubicBezTo>
                    <a:cubicBezTo>
                      <a:pt x="25" y="13"/>
                      <a:pt x="27" y="8"/>
                      <a:pt x="30" y="5"/>
                    </a:cubicBezTo>
                    <a:cubicBezTo>
                      <a:pt x="33" y="2"/>
                      <a:pt x="37" y="0"/>
                      <a:pt x="42" y="0"/>
                    </a:cubicBezTo>
                    <a:close/>
                    <a:moveTo>
                      <a:pt x="49" y="10"/>
                    </a:moveTo>
                    <a:cubicBezTo>
                      <a:pt x="51" y="12"/>
                      <a:pt x="52" y="15"/>
                      <a:pt x="52" y="17"/>
                    </a:cubicBezTo>
                    <a:cubicBezTo>
                      <a:pt x="52" y="20"/>
                      <a:pt x="51" y="23"/>
                      <a:pt x="49" y="24"/>
                    </a:cubicBezTo>
                    <a:cubicBezTo>
                      <a:pt x="47" y="26"/>
                      <a:pt x="45" y="27"/>
                      <a:pt x="42" y="27"/>
                    </a:cubicBezTo>
                    <a:cubicBezTo>
                      <a:pt x="39" y="27"/>
                      <a:pt x="37" y="26"/>
                      <a:pt x="35" y="24"/>
                    </a:cubicBezTo>
                    <a:cubicBezTo>
                      <a:pt x="33" y="23"/>
                      <a:pt x="32" y="20"/>
                      <a:pt x="32" y="17"/>
                    </a:cubicBezTo>
                    <a:cubicBezTo>
                      <a:pt x="32" y="15"/>
                      <a:pt x="33" y="12"/>
                      <a:pt x="35" y="10"/>
                    </a:cubicBezTo>
                    <a:cubicBezTo>
                      <a:pt x="37" y="9"/>
                      <a:pt x="39" y="8"/>
                      <a:pt x="42" y="8"/>
                    </a:cubicBezTo>
                    <a:cubicBezTo>
                      <a:pt x="45" y="8"/>
                      <a:pt x="47" y="9"/>
                      <a:pt x="49" y="10"/>
                    </a:cubicBezTo>
                    <a:close/>
                    <a:moveTo>
                      <a:pt x="41" y="57"/>
                    </a:moveTo>
                    <a:cubicBezTo>
                      <a:pt x="33" y="57"/>
                      <a:pt x="27" y="64"/>
                      <a:pt x="27" y="71"/>
                    </a:cubicBezTo>
                    <a:cubicBezTo>
                      <a:pt x="27" y="79"/>
                      <a:pt x="33" y="85"/>
                      <a:pt x="41" y="85"/>
                    </a:cubicBezTo>
                    <a:cubicBezTo>
                      <a:pt x="49" y="85"/>
                      <a:pt x="55" y="79"/>
                      <a:pt x="55" y="71"/>
                    </a:cubicBezTo>
                    <a:cubicBezTo>
                      <a:pt x="55" y="64"/>
                      <a:pt x="49" y="57"/>
                      <a:pt x="41" y="57"/>
                    </a:cubicBezTo>
                    <a:close/>
                    <a:moveTo>
                      <a:pt x="21" y="57"/>
                    </a:moveTo>
                    <a:cubicBezTo>
                      <a:pt x="21" y="56"/>
                      <a:pt x="21" y="55"/>
                      <a:pt x="21" y="54"/>
                    </a:cubicBezTo>
                    <a:cubicBezTo>
                      <a:pt x="22" y="52"/>
                      <a:pt x="23" y="51"/>
                      <a:pt x="24" y="50"/>
                    </a:cubicBezTo>
                    <a:cubicBezTo>
                      <a:pt x="26" y="49"/>
                      <a:pt x="27" y="49"/>
                      <a:pt x="29" y="48"/>
                    </a:cubicBezTo>
                    <a:cubicBezTo>
                      <a:pt x="31" y="48"/>
                      <a:pt x="32" y="49"/>
                      <a:pt x="34" y="49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1" y="53"/>
                      <a:pt x="30" y="53"/>
                      <a:pt x="29" y="53"/>
                    </a:cubicBezTo>
                    <a:cubicBezTo>
                      <a:pt x="28" y="53"/>
                      <a:pt x="27" y="53"/>
                      <a:pt x="27" y="54"/>
                    </a:cubicBezTo>
                    <a:cubicBezTo>
                      <a:pt x="26" y="54"/>
                      <a:pt x="26" y="54"/>
                      <a:pt x="25" y="55"/>
                    </a:cubicBezTo>
                    <a:cubicBezTo>
                      <a:pt x="25" y="56"/>
                      <a:pt x="25" y="56"/>
                      <a:pt x="25" y="57"/>
                    </a:cubicBezTo>
                    <a:cubicBezTo>
                      <a:pt x="21" y="57"/>
                      <a:pt x="21" y="57"/>
                      <a:pt x="21" y="57"/>
                    </a:cubicBezTo>
                    <a:close/>
                    <a:moveTo>
                      <a:pt x="62" y="57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6"/>
                      <a:pt x="58" y="56"/>
                      <a:pt x="58" y="55"/>
                    </a:cubicBezTo>
                    <a:cubicBezTo>
                      <a:pt x="57" y="54"/>
                      <a:pt x="57" y="54"/>
                      <a:pt x="56" y="54"/>
                    </a:cubicBezTo>
                    <a:cubicBezTo>
                      <a:pt x="56" y="53"/>
                      <a:pt x="55" y="53"/>
                      <a:pt x="54" y="53"/>
                    </a:cubicBezTo>
                    <a:cubicBezTo>
                      <a:pt x="53" y="53"/>
                      <a:pt x="51" y="53"/>
                      <a:pt x="50" y="53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0" y="49"/>
                      <a:pt x="52" y="48"/>
                      <a:pt x="54" y="48"/>
                    </a:cubicBezTo>
                    <a:cubicBezTo>
                      <a:pt x="56" y="49"/>
                      <a:pt x="57" y="49"/>
                      <a:pt x="59" y="50"/>
                    </a:cubicBezTo>
                    <a:cubicBezTo>
                      <a:pt x="60" y="51"/>
                      <a:pt x="61" y="52"/>
                      <a:pt x="62" y="54"/>
                    </a:cubicBezTo>
                    <a:cubicBezTo>
                      <a:pt x="62" y="55"/>
                      <a:pt x="62" y="56"/>
                      <a:pt x="62" y="57"/>
                    </a:cubicBezTo>
                    <a:close/>
                    <a:moveTo>
                      <a:pt x="36" y="66"/>
                    </a:moveTo>
                    <a:cubicBezTo>
                      <a:pt x="37" y="66"/>
                      <a:pt x="39" y="69"/>
                      <a:pt x="39" y="71"/>
                    </a:cubicBezTo>
                    <a:cubicBezTo>
                      <a:pt x="39" y="74"/>
                      <a:pt x="37" y="76"/>
                      <a:pt x="36" y="76"/>
                    </a:cubicBezTo>
                    <a:cubicBezTo>
                      <a:pt x="34" y="76"/>
                      <a:pt x="33" y="74"/>
                      <a:pt x="33" y="71"/>
                    </a:cubicBezTo>
                    <a:cubicBezTo>
                      <a:pt x="33" y="69"/>
                      <a:pt x="34" y="66"/>
                      <a:pt x="36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7" name="Group 24">
              <a:extLst>
                <a:ext uri="{FF2B5EF4-FFF2-40B4-BE49-F238E27FC236}">
                  <a16:creationId xmlns:a16="http://schemas.microsoft.com/office/drawing/2014/main" id="{2AEB8F74-4474-44D7-9879-B316457090C2}"/>
                </a:ext>
              </a:extLst>
            </p:cNvPr>
            <p:cNvGrpSpPr/>
            <p:nvPr/>
          </p:nvGrpSpPr>
          <p:grpSpPr>
            <a:xfrm>
              <a:off x="6611033" y="2625141"/>
              <a:ext cx="791681" cy="791680"/>
              <a:chOff x="3079516" y="1800096"/>
              <a:chExt cx="791681" cy="791680"/>
            </a:xfrm>
          </p:grpSpPr>
          <p:sp>
            <p:nvSpPr>
              <p:cNvPr id="88" name="Freeform 49">
                <a:extLst>
                  <a:ext uri="{FF2B5EF4-FFF2-40B4-BE49-F238E27FC236}">
                    <a16:creationId xmlns:a16="http://schemas.microsoft.com/office/drawing/2014/main" id="{43C6A116-9388-4439-B8C4-10383BD5B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516" y="1800096"/>
                <a:ext cx="791681" cy="791680"/>
              </a:xfrm>
              <a:custGeom>
                <a:avLst/>
                <a:gdLst>
                  <a:gd name="T0" fmla="*/ 372 w 452"/>
                  <a:gd name="T1" fmla="*/ 371 h 452"/>
                  <a:gd name="T2" fmla="*/ 80 w 452"/>
                  <a:gd name="T3" fmla="*/ 371 h 452"/>
                  <a:gd name="T4" fmla="*/ 80 w 452"/>
                  <a:gd name="T5" fmla="*/ 80 h 452"/>
                  <a:gd name="T6" fmla="*/ 372 w 452"/>
                  <a:gd name="T7" fmla="*/ 80 h 452"/>
                  <a:gd name="T8" fmla="*/ 372 w 452"/>
                  <a:gd name="T9" fmla="*/ 37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2" y="371"/>
                    </a:moveTo>
                    <a:cubicBezTo>
                      <a:pt x="291" y="452"/>
                      <a:pt x="161" y="452"/>
                      <a:pt x="80" y="371"/>
                    </a:cubicBezTo>
                    <a:cubicBezTo>
                      <a:pt x="0" y="291"/>
                      <a:pt x="0" y="160"/>
                      <a:pt x="80" y="80"/>
                    </a:cubicBezTo>
                    <a:cubicBezTo>
                      <a:pt x="161" y="0"/>
                      <a:pt x="291" y="0"/>
                      <a:pt x="372" y="80"/>
                    </a:cubicBezTo>
                    <a:cubicBezTo>
                      <a:pt x="452" y="160"/>
                      <a:pt x="452" y="291"/>
                      <a:pt x="372" y="3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9" name="Freeform 50">
                <a:extLst>
                  <a:ext uri="{FF2B5EF4-FFF2-40B4-BE49-F238E27FC236}">
                    <a16:creationId xmlns:a16="http://schemas.microsoft.com/office/drawing/2014/main" id="{BF273475-61DC-48E5-871F-0D862790FB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03609" y="2036139"/>
                <a:ext cx="343494" cy="329615"/>
              </a:xfrm>
              <a:custGeom>
                <a:avLst/>
                <a:gdLst>
                  <a:gd name="T0" fmla="*/ 80 w 198"/>
                  <a:gd name="T1" fmla="*/ 39 h 190"/>
                  <a:gd name="T2" fmla="*/ 32 w 198"/>
                  <a:gd name="T3" fmla="*/ 39 h 190"/>
                  <a:gd name="T4" fmla="*/ 24 w 198"/>
                  <a:gd name="T5" fmla="*/ 52 h 190"/>
                  <a:gd name="T6" fmla="*/ 32 w 198"/>
                  <a:gd name="T7" fmla="*/ 65 h 190"/>
                  <a:gd name="T8" fmla="*/ 80 w 198"/>
                  <a:gd name="T9" fmla="*/ 65 h 190"/>
                  <a:gd name="T10" fmla="*/ 80 w 198"/>
                  <a:gd name="T11" fmla="*/ 39 h 190"/>
                  <a:gd name="T12" fmla="*/ 80 w 198"/>
                  <a:gd name="T13" fmla="*/ 39 h 190"/>
                  <a:gd name="T14" fmla="*/ 114 w 198"/>
                  <a:gd name="T15" fmla="*/ 65 h 190"/>
                  <a:gd name="T16" fmla="*/ 170 w 198"/>
                  <a:gd name="T17" fmla="*/ 65 h 190"/>
                  <a:gd name="T18" fmla="*/ 177 w 198"/>
                  <a:gd name="T19" fmla="*/ 65 h 190"/>
                  <a:gd name="T20" fmla="*/ 179 w 198"/>
                  <a:gd name="T21" fmla="*/ 69 h 190"/>
                  <a:gd name="T22" fmla="*/ 194 w 198"/>
                  <a:gd name="T23" fmla="*/ 93 h 190"/>
                  <a:gd name="T24" fmla="*/ 198 w 198"/>
                  <a:gd name="T25" fmla="*/ 99 h 190"/>
                  <a:gd name="T26" fmla="*/ 194 w 198"/>
                  <a:gd name="T27" fmla="*/ 103 h 190"/>
                  <a:gd name="T28" fmla="*/ 179 w 198"/>
                  <a:gd name="T29" fmla="*/ 127 h 190"/>
                  <a:gd name="T30" fmla="*/ 177 w 198"/>
                  <a:gd name="T31" fmla="*/ 134 h 190"/>
                  <a:gd name="T32" fmla="*/ 170 w 198"/>
                  <a:gd name="T33" fmla="*/ 134 h 190"/>
                  <a:gd name="T34" fmla="*/ 114 w 198"/>
                  <a:gd name="T35" fmla="*/ 134 h 190"/>
                  <a:gd name="T36" fmla="*/ 114 w 198"/>
                  <a:gd name="T37" fmla="*/ 164 h 190"/>
                  <a:gd name="T38" fmla="*/ 164 w 198"/>
                  <a:gd name="T39" fmla="*/ 164 h 190"/>
                  <a:gd name="T40" fmla="*/ 164 w 198"/>
                  <a:gd name="T41" fmla="*/ 190 h 190"/>
                  <a:gd name="T42" fmla="*/ 37 w 198"/>
                  <a:gd name="T43" fmla="*/ 190 h 190"/>
                  <a:gd name="T44" fmla="*/ 37 w 198"/>
                  <a:gd name="T45" fmla="*/ 164 h 190"/>
                  <a:gd name="T46" fmla="*/ 82 w 198"/>
                  <a:gd name="T47" fmla="*/ 164 h 190"/>
                  <a:gd name="T48" fmla="*/ 82 w 198"/>
                  <a:gd name="T49" fmla="*/ 86 h 190"/>
                  <a:gd name="T50" fmla="*/ 26 w 198"/>
                  <a:gd name="T51" fmla="*/ 86 h 190"/>
                  <a:gd name="T52" fmla="*/ 19 w 198"/>
                  <a:gd name="T53" fmla="*/ 86 h 190"/>
                  <a:gd name="T54" fmla="*/ 17 w 198"/>
                  <a:gd name="T55" fmla="*/ 80 h 190"/>
                  <a:gd name="T56" fmla="*/ 2 w 198"/>
                  <a:gd name="T57" fmla="*/ 56 h 190"/>
                  <a:gd name="T58" fmla="*/ 0 w 198"/>
                  <a:gd name="T59" fmla="*/ 52 h 190"/>
                  <a:gd name="T60" fmla="*/ 2 w 198"/>
                  <a:gd name="T61" fmla="*/ 45 h 190"/>
                  <a:gd name="T62" fmla="*/ 17 w 198"/>
                  <a:gd name="T63" fmla="*/ 21 h 190"/>
                  <a:gd name="T64" fmla="*/ 19 w 198"/>
                  <a:gd name="T65" fmla="*/ 17 h 190"/>
                  <a:gd name="T66" fmla="*/ 26 w 198"/>
                  <a:gd name="T67" fmla="*/ 17 h 190"/>
                  <a:gd name="T68" fmla="*/ 82 w 198"/>
                  <a:gd name="T69" fmla="*/ 17 h 190"/>
                  <a:gd name="T70" fmla="*/ 82 w 198"/>
                  <a:gd name="T71" fmla="*/ 13 h 190"/>
                  <a:gd name="T72" fmla="*/ 99 w 198"/>
                  <a:gd name="T73" fmla="*/ 0 h 190"/>
                  <a:gd name="T74" fmla="*/ 114 w 198"/>
                  <a:gd name="T75" fmla="*/ 13 h 190"/>
                  <a:gd name="T76" fmla="*/ 114 w 198"/>
                  <a:gd name="T77" fmla="*/ 65 h 190"/>
                  <a:gd name="T78" fmla="*/ 114 w 198"/>
                  <a:gd name="T79" fmla="*/ 65 h 190"/>
                  <a:gd name="T80" fmla="*/ 166 w 198"/>
                  <a:gd name="T81" fmla="*/ 84 h 190"/>
                  <a:gd name="T82" fmla="*/ 116 w 198"/>
                  <a:gd name="T83" fmla="*/ 84 h 190"/>
                  <a:gd name="T84" fmla="*/ 116 w 198"/>
                  <a:gd name="T85" fmla="*/ 112 h 190"/>
                  <a:gd name="T86" fmla="*/ 166 w 198"/>
                  <a:gd name="T87" fmla="*/ 112 h 190"/>
                  <a:gd name="T88" fmla="*/ 175 w 198"/>
                  <a:gd name="T89" fmla="*/ 99 h 190"/>
                  <a:gd name="T90" fmla="*/ 166 w 198"/>
                  <a:gd name="T91" fmla="*/ 8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8" h="190">
                    <a:moveTo>
                      <a:pt x="80" y="39"/>
                    </a:moveTo>
                    <a:lnTo>
                      <a:pt x="32" y="39"/>
                    </a:lnTo>
                    <a:lnTo>
                      <a:pt x="24" y="52"/>
                    </a:lnTo>
                    <a:lnTo>
                      <a:pt x="32" y="65"/>
                    </a:lnTo>
                    <a:lnTo>
                      <a:pt x="80" y="65"/>
                    </a:lnTo>
                    <a:lnTo>
                      <a:pt x="80" y="39"/>
                    </a:lnTo>
                    <a:lnTo>
                      <a:pt x="80" y="39"/>
                    </a:lnTo>
                    <a:close/>
                    <a:moveTo>
                      <a:pt x="114" y="65"/>
                    </a:moveTo>
                    <a:lnTo>
                      <a:pt x="170" y="65"/>
                    </a:lnTo>
                    <a:lnTo>
                      <a:pt x="177" y="65"/>
                    </a:lnTo>
                    <a:lnTo>
                      <a:pt x="179" y="69"/>
                    </a:lnTo>
                    <a:lnTo>
                      <a:pt x="194" y="93"/>
                    </a:lnTo>
                    <a:lnTo>
                      <a:pt x="198" y="99"/>
                    </a:lnTo>
                    <a:lnTo>
                      <a:pt x="194" y="103"/>
                    </a:lnTo>
                    <a:lnTo>
                      <a:pt x="179" y="127"/>
                    </a:lnTo>
                    <a:lnTo>
                      <a:pt x="177" y="134"/>
                    </a:lnTo>
                    <a:lnTo>
                      <a:pt x="170" y="134"/>
                    </a:lnTo>
                    <a:lnTo>
                      <a:pt x="114" y="134"/>
                    </a:lnTo>
                    <a:lnTo>
                      <a:pt x="114" y="164"/>
                    </a:lnTo>
                    <a:lnTo>
                      <a:pt x="164" y="164"/>
                    </a:lnTo>
                    <a:lnTo>
                      <a:pt x="164" y="190"/>
                    </a:lnTo>
                    <a:lnTo>
                      <a:pt x="37" y="190"/>
                    </a:lnTo>
                    <a:lnTo>
                      <a:pt x="37" y="164"/>
                    </a:lnTo>
                    <a:lnTo>
                      <a:pt x="82" y="164"/>
                    </a:lnTo>
                    <a:lnTo>
                      <a:pt x="82" y="86"/>
                    </a:lnTo>
                    <a:lnTo>
                      <a:pt x="26" y="86"/>
                    </a:lnTo>
                    <a:lnTo>
                      <a:pt x="19" y="86"/>
                    </a:lnTo>
                    <a:lnTo>
                      <a:pt x="17" y="80"/>
                    </a:lnTo>
                    <a:lnTo>
                      <a:pt x="2" y="56"/>
                    </a:lnTo>
                    <a:lnTo>
                      <a:pt x="0" y="52"/>
                    </a:lnTo>
                    <a:lnTo>
                      <a:pt x="2" y="45"/>
                    </a:lnTo>
                    <a:lnTo>
                      <a:pt x="17" y="21"/>
                    </a:lnTo>
                    <a:lnTo>
                      <a:pt x="19" y="17"/>
                    </a:lnTo>
                    <a:lnTo>
                      <a:pt x="26" y="17"/>
                    </a:lnTo>
                    <a:lnTo>
                      <a:pt x="82" y="17"/>
                    </a:lnTo>
                    <a:lnTo>
                      <a:pt x="82" y="13"/>
                    </a:lnTo>
                    <a:lnTo>
                      <a:pt x="99" y="0"/>
                    </a:lnTo>
                    <a:lnTo>
                      <a:pt x="114" y="13"/>
                    </a:lnTo>
                    <a:lnTo>
                      <a:pt x="114" y="65"/>
                    </a:lnTo>
                    <a:lnTo>
                      <a:pt x="114" y="65"/>
                    </a:lnTo>
                    <a:close/>
                    <a:moveTo>
                      <a:pt x="166" y="84"/>
                    </a:moveTo>
                    <a:lnTo>
                      <a:pt x="116" y="84"/>
                    </a:lnTo>
                    <a:lnTo>
                      <a:pt x="116" y="112"/>
                    </a:lnTo>
                    <a:lnTo>
                      <a:pt x="166" y="112"/>
                    </a:lnTo>
                    <a:lnTo>
                      <a:pt x="175" y="99"/>
                    </a:lnTo>
                    <a:lnTo>
                      <a:pt x="166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8" name="Group 25">
              <a:extLst>
                <a:ext uri="{FF2B5EF4-FFF2-40B4-BE49-F238E27FC236}">
                  <a16:creationId xmlns:a16="http://schemas.microsoft.com/office/drawing/2014/main" id="{591BF28C-D793-4DF3-8E96-DE89A649D1B9}"/>
                </a:ext>
              </a:extLst>
            </p:cNvPr>
            <p:cNvGrpSpPr/>
            <p:nvPr/>
          </p:nvGrpSpPr>
          <p:grpSpPr>
            <a:xfrm>
              <a:off x="7806096" y="2143474"/>
              <a:ext cx="716243" cy="717175"/>
              <a:chOff x="4153439" y="1893552"/>
              <a:chExt cx="568766" cy="569506"/>
            </a:xfrm>
          </p:grpSpPr>
          <p:sp>
            <p:nvSpPr>
              <p:cNvPr id="86" name="Freeform 47">
                <a:extLst>
                  <a:ext uri="{FF2B5EF4-FFF2-40B4-BE49-F238E27FC236}">
                    <a16:creationId xmlns:a16="http://schemas.microsoft.com/office/drawing/2014/main" id="{88A01DE4-AB03-40A9-87D0-8C68CA067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3439" y="1893552"/>
                <a:ext cx="568766" cy="569506"/>
              </a:xfrm>
              <a:custGeom>
                <a:avLst/>
                <a:gdLst>
                  <a:gd name="T0" fmla="*/ 268 w 325"/>
                  <a:gd name="T1" fmla="*/ 268 h 325"/>
                  <a:gd name="T2" fmla="*/ 58 w 325"/>
                  <a:gd name="T3" fmla="*/ 268 h 325"/>
                  <a:gd name="T4" fmla="*/ 58 w 325"/>
                  <a:gd name="T5" fmla="*/ 58 h 325"/>
                  <a:gd name="T6" fmla="*/ 268 w 325"/>
                  <a:gd name="T7" fmla="*/ 58 h 325"/>
                  <a:gd name="T8" fmla="*/ 268 w 325"/>
                  <a:gd name="T9" fmla="*/ 26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5">
                    <a:moveTo>
                      <a:pt x="268" y="268"/>
                    </a:moveTo>
                    <a:cubicBezTo>
                      <a:pt x="210" y="325"/>
                      <a:pt x="116" y="325"/>
                      <a:pt x="58" y="268"/>
                    </a:cubicBezTo>
                    <a:cubicBezTo>
                      <a:pt x="0" y="210"/>
                      <a:pt x="0" y="116"/>
                      <a:pt x="58" y="58"/>
                    </a:cubicBezTo>
                    <a:cubicBezTo>
                      <a:pt x="116" y="0"/>
                      <a:pt x="210" y="0"/>
                      <a:pt x="268" y="58"/>
                    </a:cubicBezTo>
                    <a:cubicBezTo>
                      <a:pt x="325" y="116"/>
                      <a:pt x="325" y="210"/>
                      <a:pt x="268" y="2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7" name="Freeform 48">
                <a:extLst>
                  <a:ext uri="{FF2B5EF4-FFF2-40B4-BE49-F238E27FC236}">
                    <a16:creationId xmlns:a16="http://schemas.microsoft.com/office/drawing/2014/main" id="{B3C4DA22-D5E7-4A26-BE61-310E4EA7A5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1088" y="2049872"/>
                <a:ext cx="253770" cy="248036"/>
              </a:xfrm>
              <a:custGeom>
                <a:avLst/>
                <a:gdLst>
                  <a:gd name="T0" fmla="*/ 74 w 82"/>
                  <a:gd name="T1" fmla="*/ 6 h 80"/>
                  <a:gd name="T2" fmla="*/ 67 w 82"/>
                  <a:gd name="T3" fmla="*/ 27 h 80"/>
                  <a:gd name="T4" fmla="*/ 65 w 82"/>
                  <a:gd name="T5" fmla="*/ 30 h 80"/>
                  <a:gd name="T6" fmla="*/ 75 w 82"/>
                  <a:gd name="T7" fmla="*/ 71 h 80"/>
                  <a:gd name="T8" fmla="*/ 66 w 82"/>
                  <a:gd name="T9" fmla="*/ 80 h 80"/>
                  <a:gd name="T10" fmla="*/ 44 w 82"/>
                  <a:gd name="T11" fmla="*/ 50 h 80"/>
                  <a:gd name="T12" fmla="*/ 36 w 82"/>
                  <a:gd name="T13" fmla="*/ 57 h 80"/>
                  <a:gd name="T14" fmla="*/ 39 w 82"/>
                  <a:gd name="T15" fmla="*/ 70 h 80"/>
                  <a:gd name="T16" fmla="*/ 34 w 82"/>
                  <a:gd name="T17" fmla="*/ 75 h 80"/>
                  <a:gd name="T18" fmla="*/ 26 w 82"/>
                  <a:gd name="T19" fmla="*/ 61 h 80"/>
                  <a:gd name="T20" fmla="*/ 21 w 82"/>
                  <a:gd name="T21" fmla="*/ 67 h 80"/>
                  <a:gd name="T22" fmla="*/ 16 w 82"/>
                  <a:gd name="T23" fmla="*/ 62 h 80"/>
                  <a:gd name="T24" fmla="*/ 21 w 82"/>
                  <a:gd name="T25" fmla="*/ 57 h 80"/>
                  <a:gd name="T26" fmla="*/ 7 w 82"/>
                  <a:gd name="T27" fmla="*/ 50 h 80"/>
                  <a:gd name="T28" fmla="*/ 12 w 82"/>
                  <a:gd name="T29" fmla="*/ 44 h 80"/>
                  <a:gd name="T30" fmla="*/ 25 w 82"/>
                  <a:gd name="T31" fmla="*/ 47 h 80"/>
                  <a:gd name="T32" fmla="*/ 32 w 82"/>
                  <a:gd name="T33" fmla="*/ 39 h 80"/>
                  <a:gd name="T34" fmla="*/ 0 w 82"/>
                  <a:gd name="T35" fmla="*/ 18 h 80"/>
                  <a:gd name="T36" fmla="*/ 9 w 82"/>
                  <a:gd name="T37" fmla="*/ 8 h 80"/>
                  <a:gd name="T38" fmla="*/ 51 w 82"/>
                  <a:gd name="T39" fmla="*/ 16 h 80"/>
                  <a:gd name="T40" fmla="*/ 53 w 82"/>
                  <a:gd name="T41" fmla="*/ 13 h 80"/>
                  <a:gd name="T42" fmla="*/ 74 w 82"/>
                  <a:gd name="T43" fmla="*/ 6 h 80"/>
                  <a:gd name="T44" fmla="*/ 82 w 82"/>
                  <a:gd name="T45" fmla="*/ 50 h 80"/>
                  <a:gd name="T46" fmla="*/ 74 w 82"/>
                  <a:gd name="T47" fmla="*/ 42 h 80"/>
                  <a:gd name="T48" fmla="*/ 72 w 82"/>
                  <a:gd name="T49" fmla="*/ 44 h 80"/>
                  <a:gd name="T50" fmla="*/ 76 w 82"/>
                  <a:gd name="T51" fmla="*/ 57 h 80"/>
                  <a:gd name="T52" fmla="*/ 82 w 82"/>
                  <a:gd name="T53" fmla="*/ 50 h 80"/>
                  <a:gd name="T54" fmla="*/ 29 w 82"/>
                  <a:gd name="T55" fmla="*/ 0 h 80"/>
                  <a:gd name="T56" fmla="*/ 23 w 82"/>
                  <a:gd name="T57" fmla="*/ 7 h 80"/>
                  <a:gd name="T58" fmla="*/ 36 w 82"/>
                  <a:gd name="T59" fmla="*/ 10 h 80"/>
                  <a:gd name="T60" fmla="*/ 37 w 82"/>
                  <a:gd name="T61" fmla="*/ 8 h 80"/>
                  <a:gd name="T62" fmla="*/ 29 w 82"/>
                  <a:gd name="T6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80">
                    <a:moveTo>
                      <a:pt x="74" y="6"/>
                    </a:moveTo>
                    <a:cubicBezTo>
                      <a:pt x="76" y="15"/>
                      <a:pt x="74" y="21"/>
                      <a:pt x="67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60" y="5"/>
                      <a:pt x="67" y="4"/>
                      <a:pt x="74" y="6"/>
                    </a:cubicBezTo>
                    <a:close/>
                    <a:moveTo>
                      <a:pt x="82" y="50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82" y="50"/>
                      <a:pt x="82" y="50"/>
                      <a:pt x="82" y="50"/>
                    </a:cubicBezTo>
                    <a:close/>
                    <a:moveTo>
                      <a:pt x="29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8"/>
                      <a:pt x="37" y="8"/>
                      <a:pt x="37" y="8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9" name="Group 26">
              <a:extLst>
                <a:ext uri="{FF2B5EF4-FFF2-40B4-BE49-F238E27FC236}">
                  <a16:creationId xmlns:a16="http://schemas.microsoft.com/office/drawing/2014/main" id="{22C50B5F-3CA0-4162-AE0C-6129159F325F}"/>
                </a:ext>
              </a:extLst>
            </p:cNvPr>
            <p:cNvGrpSpPr/>
            <p:nvPr/>
          </p:nvGrpSpPr>
          <p:grpSpPr>
            <a:xfrm>
              <a:off x="5775206" y="2236866"/>
              <a:ext cx="570247" cy="570987"/>
              <a:chOff x="5918816" y="3189959"/>
              <a:chExt cx="570247" cy="570987"/>
            </a:xfrm>
          </p:grpSpPr>
          <p:sp>
            <p:nvSpPr>
              <p:cNvPr id="84" name="Freeform 45">
                <a:extLst>
                  <a:ext uri="{FF2B5EF4-FFF2-40B4-BE49-F238E27FC236}">
                    <a16:creationId xmlns:a16="http://schemas.microsoft.com/office/drawing/2014/main" id="{B25FF720-A273-4121-B5B5-2EBF7546F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816" y="3189959"/>
                <a:ext cx="570247" cy="570987"/>
              </a:xfrm>
              <a:custGeom>
                <a:avLst/>
                <a:gdLst>
                  <a:gd name="T0" fmla="*/ 268 w 326"/>
                  <a:gd name="T1" fmla="*/ 268 h 326"/>
                  <a:gd name="T2" fmla="*/ 58 w 326"/>
                  <a:gd name="T3" fmla="*/ 268 h 326"/>
                  <a:gd name="T4" fmla="*/ 58 w 326"/>
                  <a:gd name="T5" fmla="*/ 58 h 326"/>
                  <a:gd name="T6" fmla="*/ 268 w 326"/>
                  <a:gd name="T7" fmla="*/ 58 h 326"/>
                  <a:gd name="T8" fmla="*/ 268 w 326"/>
                  <a:gd name="T9" fmla="*/ 26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26">
                    <a:moveTo>
                      <a:pt x="268" y="268"/>
                    </a:moveTo>
                    <a:cubicBezTo>
                      <a:pt x="210" y="326"/>
                      <a:pt x="116" y="326"/>
                      <a:pt x="58" y="268"/>
                    </a:cubicBezTo>
                    <a:cubicBezTo>
                      <a:pt x="0" y="210"/>
                      <a:pt x="0" y="116"/>
                      <a:pt x="58" y="58"/>
                    </a:cubicBezTo>
                    <a:cubicBezTo>
                      <a:pt x="116" y="0"/>
                      <a:pt x="210" y="0"/>
                      <a:pt x="268" y="58"/>
                    </a:cubicBezTo>
                    <a:cubicBezTo>
                      <a:pt x="326" y="116"/>
                      <a:pt x="326" y="210"/>
                      <a:pt x="268" y="26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5" name="Freeform 46">
                <a:extLst>
                  <a:ext uri="{FF2B5EF4-FFF2-40B4-BE49-F238E27FC236}">
                    <a16:creationId xmlns:a16="http://schemas.microsoft.com/office/drawing/2014/main" id="{618D05B1-5AA6-4CCE-AD37-3F3A1A38F6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4142" y="3334790"/>
                <a:ext cx="237999" cy="288180"/>
              </a:xfrm>
              <a:custGeom>
                <a:avLst/>
                <a:gdLst>
                  <a:gd name="T0" fmla="*/ 0 w 77"/>
                  <a:gd name="T1" fmla="*/ 85 h 93"/>
                  <a:gd name="T2" fmla="*/ 30 w 77"/>
                  <a:gd name="T3" fmla="*/ 20 h 93"/>
                  <a:gd name="T4" fmla="*/ 38 w 77"/>
                  <a:gd name="T5" fmla="*/ 26 h 93"/>
                  <a:gd name="T6" fmla="*/ 39 w 77"/>
                  <a:gd name="T7" fmla="*/ 27 h 93"/>
                  <a:gd name="T8" fmla="*/ 39 w 77"/>
                  <a:gd name="T9" fmla="*/ 27 h 93"/>
                  <a:gd name="T10" fmla="*/ 40 w 77"/>
                  <a:gd name="T11" fmla="*/ 27 h 93"/>
                  <a:gd name="T12" fmla="*/ 40 w 77"/>
                  <a:gd name="T13" fmla="*/ 28 h 93"/>
                  <a:gd name="T14" fmla="*/ 40 w 77"/>
                  <a:gd name="T15" fmla="*/ 28 h 93"/>
                  <a:gd name="T16" fmla="*/ 41 w 77"/>
                  <a:gd name="T17" fmla="*/ 28 h 93"/>
                  <a:gd name="T18" fmla="*/ 41 w 77"/>
                  <a:gd name="T19" fmla="*/ 29 h 93"/>
                  <a:gd name="T20" fmla="*/ 42 w 77"/>
                  <a:gd name="T21" fmla="*/ 29 h 93"/>
                  <a:gd name="T22" fmla="*/ 42 w 77"/>
                  <a:gd name="T23" fmla="*/ 29 h 93"/>
                  <a:gd name="T24" fmla="*/ 43 w 77"/>
                  <a:gd name="T25" fmla="*/ 29 h 93"/>
                  <a:gd name="T26" fmla="*/ 43 w 77"/>
                  <a:gd name="T27" fmla="*/ 30 h 93"/>
                  <a:gd name="T28" fmla="*/ 43 w 77"/>
                  <a:gd name="T29" fmla="*/ 30 h 93"/>
                  <a:gd name="T30" fmla="*/ 48 w 77"/>
                  <a:gd name="T31" fmla="*/ 33 h 93"/>
                  <a:gd name="T32" fmla="*/ 48 w 77"/>
                  <a:gd name="T33" fmla="*/ 33 h 93"/>
                  <a:gd name="T34" fmla="*/ 49 w 77"/>
                  <a:gd name="T35" fmla="*/ 34 h 93"/>
                  <a:gd name="T36" fmla="*/ 49 w 77"/>
                  <a:gd name="T37" fmla="*/ 34 h 93"/>
                  <a:gd name="T38" fmla="*/ 50 w 77"/>
                  <a:gd name="T39" fmla="*/ 34 h 93"/>
                  <a:gd name="T40" fmla="*/ 50 w 77"/>
                  <a:gd name="T41" fmla="*/ 35 h 93"/>
                  <a:gd name="T42" fmla="*/ 50 w 77"/>
                  <a:gd name="T43" fmla="*/ 35 h 93"/>
                  <a:gd name="T44" fmla="*/ 51 w 77"/>
                  <a:gd name="T45" fmla="*/ 35 h 93"/>
                  <a:gd name="T46" fmla="*/ 51 w 77"/>
                  <a:gd name="T47" fmla="*/ 36 h 93"/>
                  <a:gd name="T48" fmla="*/ 52 w 77"/>
                  <a:gd name="T49" fmla="*/ 36 h 93"/>
                  <a:gd name="T50" fmla="*/ 52 w 77"/>
                  <a:gd name="T51" fmla="*/ 36 h 93"/>
                  <a:gd name="T52" fmla="*/ 53 w 77"/>
                  <a:gd name="T53" fmla="*/ 37 h 93"/>
                  <a:gd name="T54" fmla="*/ 53 w 77"/>
                  <a:gd name="T55" fmla="*/ 37 h 93"/>
                  <a:gd name="T56" fmla="*/ 48 w 77"/>
                  <a:gd name="T57" fmla="*/ 79 h 93"/>
                  <a:gd name="T58" fmla="*/ 7 w 77"/>
                  <a:gd name="T59" fmla="*/ 91 h 93"/>
                  <a:gd name="T60" fmla="*/ 35 w 77"/>
                  <a:gd name="T61" fmla="*/ 64 h 93"/>
                  <a:gd name="T62" fmla="*/ 19 w 77"/>
                  <a:gd name="T63" fmla="*/ 53 h 93"/>
                  <a:gd name="T64" fmla="*/ 3 w 77"/>
                  <a:gd name="T65" fmla="*/ 88 h 93"/>
                  <a:gd name="T66" fmla="*/ 73 w 77"/>
                  <a:gd name="T67" fmla="*/ 93 h 93"/>
                  <a:gd name="T68" fmla="*/ 54 w 77"/>
                  <a:gd name="T69" fmla="*/ 83 h 93"/>
                  <a:gd name="T70" fmla="*/ 69 w 77"/>
                  <a:gd name="T71" fmla="*/ 42 h 93"/>
                  <a:gd name="T72" fmla="*/ 34 w 77"/>
                  <a:gd name="T73" fmla="*/ 0 h 93"/>
                  <a:gd name="T74" fmla="*/ 69 w 77"/>
                  <a:gd name="T75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93">
                    <a:moveTo>
                      <a:pt x="3" y="88"/>
                    </a:moveTo>
                    <a:cubicBezTo>
                      <a:pt x="2" y="87"/>
                      <a:pt x="1" y="86"/>
                      <a:pt x="0" y="85"/>
                    </a:cubicBezTo>
                    <a:cubicBezTo>
                      <a:pt x="0" y="72"/>
                      <a:pt x="0" y="58"/>
                      <a:pt x="0" y="45"/>
                    </a:cubicBezTo>
                    <a:cubicBezTo>
                      <a:pt x="12" y="40"/>
                      <a:pt x="21" y="32"/>
                      <a:pt x="30" y="2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53" y="55"/>
                      <a:pt x="49" y="67"/>
                      <a:pt x="48" y="79"/>
                    </a:cubicBezTo>
                    <a:cubicBezTo>
                      <a:pt x="36" y="84"/>
                      <a:pt x="23" y="88"/>
                      <a:pt x="11" y="93"/>
                    </a:cubicBezTo>
                    <a:cubicBezTo>
                      <a:pt x="9" y="92"/>
                      <a:pt x="8" y="91"/>
                      <a:pt x="7" y="9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7" y="69"/>
                      <a:pt x="32" y="68"/>
                      <a:pt x="35" y="64"/>
                    </a:cubicBezTo>
                    <a:cubicBezTo>
                      <a:pt x="38" y="60"/>
                      <a:pt x="37" y="54"/>
                      <a:pt x="32" y="51"/>
                    </a:cubicBezTo>
                    <a:cubicBezTo>
                      <a:pt x="28" y="47"/>
                      <a:pt x="22" y="49"/>
                      <a:pt x="19" y="53"/>
                    </a:cubicBezTo>
                    <a:cubicBezTo>
                      <a:pt x="16" y="57"/>
                      <a:pt x="16" y="62"/>
                      <a:pt x="19" y="65"/>
                    </a:cubicBezTo>
                    <a:cubicBezTo>
                      <a:pt x="3" y="88"/>
                      <a:pt x="3" y="88"/>
                      <a:pt x="3" y="88"/>
                    </a:cubicBezTo>
                    <a:close/>
                    <a:moveTo>
                      <a:pt x="27" y="93"/>
                    </a:move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27" y="93"/>
                      <a:pt x="27" y="93"/>
                      <a:pt x="27" y="93"/>
                    </a:cubicBezTo>
                    <a:close/>
                    <a:moveTo>
                      <a:pt x="69" y="42"/>
                    </a:moveTo>
                    <a:cubicBezTo>
                      <a:pt x="77" y="31"/>
                      <a:pt x="77" y="31"/>
                      <a:pt x="77" y="3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69" y="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0" name="Group 27">
              <a:extLst>
                <a:ext uri="{FF2B5EF4-FFF2-40B4-BE49-F238E27FC236}">
                  <a16:creationId xmlns:a16="http://schemas.microsoft.com/office/drawing/2014/main" id="{B70F1A2C-5390-43E3-985E-04C720721273}"/>
                </a:ext>
              </a:extLst>
            </p:cNvPr>
            <p:cNvGrpSpPr/>
            <p:nvPr/>
          </p:nvGrpSpPr>
          <p:grpSpPr>
            <a:xfrm>
              <a:off x="5871722" y="4476036"/>
              <a:ext cx="678875" cy="693679"/>
              <a:chOff x="2573149" y="6549581"/>
              <a:chExt cx="1101829" cy="1125858"/>
            </a:xfrm>
          </p:grpSpPr>
          <p:sp>
            <p:nvSpPr>
              <p:cNvPr id="82" name="Freeform 43">
                <a:extLst>
                  <a:ext uri="{FF2B5EF4-FFF2-40B4-BE49-F238E27FC236}">
                    <a16:creationId xmlns:a16="http://schemas.microsoft.com/office/drawing/2014/main" id="{758609F1-3C57-48E7-947A-21853288E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149" y="6549581"/>
                <a:ext cx="1101829" cy="1125858"/>
              </a:xfrm>
              <a:custGeom>
                <a:avLst/>
                <a:gdLst>
                  <a:gd name="T0" fmla="*/ 372 w 452"/>
                  <a:gd name="T1" fmla="*/ 372 h 452"/>
                  <a:gd name="T2" fmla="*/ 81 w 452"/>
                  <a:gd name="T3" fmla="*/ 372 h 452"/>
                  <a:gd name="T4" fmla="*/ 81 w 452"/>
                  <a:gd name="T5" fmla="*/ 81 h 452"/>
                  <a:gd name="T6" fmla="*/ 372 w 452"/>
                  <a:gd name="T7" fmla="*/ 81 h 452"/>
                  <a:gd name="T8" fmla="*/ 372 w 452"/>
                  <a:gd name="T9" fmla="*/ 37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2" y="372"/>
                    </a:moveTo>
                    <a:cubicBezTo>
                      <a:pt x="291" y="452"/>
                      <a:pt x="161" y="452"/>
                      <a:pt x="81" y="372"/>
                    </a:cubicBezTo>
                    <a:cubicBezTo>
                      <a:pt x="0" y="291"/>
                      <a:pt x="0" y="161"/>
                      <a:pt x="81" y="81"/>
                    </a:cubicBezTo>
                    <a:cubicBezTo>
                      <a:pt x="161" y="0"/>
                      <a:pt x="291" y="0"/>
                      <a:pt x="372" y="81"/>
                    </a:cubicBezTo>
                    <a:cubicBezTo>
                      <a:pt x="452" y="161"/>
                      <a:pt x="452" y="291"/>
                      <a:pt x="372" y="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3" name="Freeform 44">
                <a:extLst>
                  <a:ext uri="{FF2B5EF4-FFF2-40B4-BE49-F238E27FC236}">
                    <a16:creationId xmlns:a16="http://schemas.microsoft.com/office/drawing/2014/main" id="{AAD36273-B494-4D39-8A50-445D0CBD15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5953" y="6746420"/>
                <a:ext cx="470755" cy="603466"/>
              </a:xfrm>
              <a:custGeom>
                <a:avLst/>
                <a:gdLst>
                  <a:gd name="T0" fmla="*/ 228 w 228"/>
                  <a:gd name="T1" fmla="*/ 76 h 286"/>
                  <a:gd name="T2" fmla="*/ 186 w 228"/>
                  <a:gd name="T3" fmla="*/ 103 h 286"/>
                  <a:gd name="T4" fmla="*/ 0 w 228"/>
                  <a:gd name="T5" fmla="*/ 76 h 286"/>
                  <a:gd name="T6" fmla="*/ 65 w 228"/>
                  <a:gd name="T7" fmla="*/ 278 h 286"/>
                  <a:gd name="T8" fmla="*/ 72 w 228"/>
                  <a:gd name="T9" fmla="*/ 282 h 286"/>
                  <a:gd name="T10" fmla="*/ 153 w 228"/>
                  <a:gd name="T11" fmla="*/ 282 h 286"/>
                  <a:gd name="T12" fmla="*/ 160 w 228"/>
                  <a:gd name="T13" fmla="*/ 278 h 286"/>
                  <a:gd name="T14" fmla="*/ 212 w 228"/>
                  <a:gd name="T15" fmla="*/ 147 h 286"/>
                  <a:gd name="T16" fmla="*/ 165 w 228"/>
                  <a:gd name="T17" fmla="*/ 169 h 286"/>
                  <a:gd name="T18" fmla="*/ 176 w 228"/>
                  <a:gd name="T19" fmla="*/ 174 h 286"/>
                  <a:gd name="T20" fmla="*/ 180 w 228"/>
                  <a:gd name="T21" fmla="*/ 191 h 286"/>
                  <a:gd name="T22" fmla="*/ 176 w 228"/>
                  <a:gd name="T23" fmla="*/ 201 h 286"/>
                  <a:gd name="T24" fmla="*/ 148 w 228"/>
                  <a:gd name="T25" fmla="*/ 206 h 286"/>
                  <a:gd name="T26" fmla="*/ 137 w 228"/>
                  <a:gd name="T27" fmla="*/ 201 h 286"/>
                  <a:gd name="T28" fmla="*/ 133 w 228"/>
                  <a:gd name="T29" fmla="*/ 184 h 286"/>
                  <a:gd name="T30" fmla="*/ 137 w 228"/>
                  <a:gd name="T31" fmla="*/ 174 h 286"/>
                  <a:gd name="T32" fmla="*/ 165 w 228"/>
                  <a:gd name="T33" fmla="*/ 178 h 286"/>
                  <a:gd name="T34" fmla="*/ 172 w 228"/>
                  <a:gd name="T35" fmla="*/ 184 h 286"/>
                  <a:gd name="T36" fmla="*/ 170 w 228"/>
                  <a:gd name="T37" fmla="*/ 195 h 286"/>
                  <a:gd name="T38" fmla="*/ 165 w 228"/>
                  <a:gd name="T39" fmla="*/ 197 h 286"/>
                  <a:gd name="T40" fmla="*/ 143 w 228"/>
                  <a:gd name="T41" fmla="*/ 195 h 286"/>
                  <a:gd name="T42" fmla="*/ 141 w 228"/>
                  <a:gd name="T43" fmla="*/ 191 h 286"/>
                  <a:gd name="T44" fmla="*/ 143 w 228"/>
                  <a:gd name="T45" fmla="*/ 180 h 286"/>
                  <a:gd name="T46" fmla="*/ 148 w 228"/>
                  <a:gd name="T47" fmla="*/ 178 h 286"/>
                  <a:gd name="T48" fmla="*/ 60 w 228"/>
                  <a:gd name="T49" fmla="*/ 170 h 286"/>
                  <a:gd name="T50" fmla="*/ 96 w 228"/>
                  <a:gd name="T51" fmla="*/ 183 h 286"/>
                  <a:gd name="T52" fmla="*/ 82 w 228"/>
                  <a:gd name="T53" fmla="*/ 205 h 286"/>
                  <a:gd name="T54" fmla="*/ 46 w 228"/>
                  <a:gd name="T55" fmla="*/ 192 h 286"/>
                  <a:gd name="T56" fmla="*/ 60 w 228"/>
                  <a:gd name="T57" fmla="*/ 170 h 286"/>
                  <a:gd name="T58" fmla="*/ 39 w 228"/>
                  <a:gd name="T59" fmla="*/ 139 h 286"/>
                  <a:gd name="T60" fmla="*/ 120 w 228"/>
                  <a:gd name="T61" fmla="*/ 157 h 286"/>
                  <a:gd name="T62" fmla="*/ 114 w 228"/>
                  <a:gd name="T63" fmla="*/ 158 h 286"/>
                  <a:gd name="T64" fmla="*/ 139 w 228"/>
                  <a:gd name="T65" fmla="*/ 158 h 286"/>
                  <a:gd name="T66" fmla="*/ 186 w 228"/>
                  <a:gd name="T67" fmla="*/ 140 h 286"/>
                  <a:gd name="T68" fmla="*/ 139 w 228"/>
                  <a:gd name="T69" fmla="*/ 158 h 286"/>
                  <a:gd name="T70" fmla="*/ 145 w 228"/>
                  <a:gd name="T71" fmla="*/ 257 h 286"/>
                  <a:gd name="T72" fmla="*/ 119 w 228"/>
                  <a:gd name="T73" fmla="*/ 258 h 286"/>
                  <a:gd name="T74" fmla="*/ 97 w 228"/>
                  <a:gd name="T75" fmla="*/ 258 h 286"/>
                  <a:gd name="T76" fmla="*/ 80 w 228"/>
                  <a:gd name="T77" fmla="*/ 256 h 286"/>
                  <a:gd name="T78" fmla="*/ 97 w 228"/>
                  <a:gd name="T79" fmla="*/ 217 h 286"/>
                  <a:gd name="T80" fmla="*/ 100 w 228"/>
                  <a:gd name="T81" fmla="*/ 215 h 286"/>
                  <a:gd name="T82" fmla="*/ 119 w 228"/>
                  <a:gd name="T83" fmla="*/ 199 h 286"/>
                  <a:gd name="T84" fmla="*/ 129 w 228"/>
                  <a:gd name="T85" fmla="*/ 217 h 286"/>
                  <a:gd name="T86" fmla="*/ 169 w 228"/>
                  <a:gd name="T87" fmla="*/ 217 h 286"/>
                  <a:gd name="T88" fmla="*/ 187 w 228"/>
                  <a:gd name="T89" fmla="*/ 166 h 286"/>
                  <a:gd name="T90" fmla="*/ 134 w 228"/>
                  <a:gd name="T91" fmla="*/ 209 h 286"/>
                  <a:gd name="T92" fmla="*/ 124 w 228"/>
                  <a:gd name="T93" fmla="*/ 191 h 286"/>
                  <a:gd name="T94" fmla="*/ 107 w 228"/>
                  <a:gd name="T95" fmla="*/ 191 h 286"/>
                  <a:gd name="T96" fmla="*/ 103 w 228"/>
                  <a:gd name="T97" fmla="*/ 193 h 286"/>
                  <a:gd name="T98" fmla="*/ 41 w 228"/>
                  <a:gd name="T99" fmla="*/ 209 h 286"/>
                  <a:gd name="T100" fmla="*/ 114 w 228"/>
                  <a:gd name="T101" fmla="*/ 16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8" h="286">
                    <a:moveTo>
                      <a:pt x="212" y="147"/>
                    </a:moveTo>
                    <a:cubicBezTo>
                      <a:pt x="228" y="76"/>
                      <a:pt x="228" y="76"/>
                      <a:pt x="228" y="76"/>
                    </a:cubicBezTo>
                    <a:cubicBezTo>
                      <a:pt x="221" y="77"/>
                      <a:pt x="213" y="78"/>
                      <a:pt x="206" y="77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4" y="74"/>
                      <a:pt x="184" y="74"/>
                      <a:pt x="184" y="74"/>
                    </a:cubicBezTo>
                    <a:cubicBezTo>
                      <a:pt x="123" y="57"/>
                      <a:pt x="64" y="0"/>
                      <a:pt x="0" y="76"/>
                    </a:cubicBezTo>
                    <a:cubicBezTo>
                      <a:pt x="5" y="102"/>
                      <a:pt x="19" y="187"/>
                      <a:pt x="27" y="211"/>
                    </a:cubicBezTo>
                    <a:cubicBezTo>
                      <a:pt x="35" y="238"/>
                      <a:pt x="48" y="260"/>
                      <a:pt x="65" y="278"/>
                    </a:cubicBezTo>
                    <a:cubicBezTo>
                      <a:pt x="68" y="281"/>
                      <a:pt x="68" y="281"/>
                      <a:pt x="68" y="281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80" y="283"/>
                      <a:pt x="87" y="284"/>
                      <a:pt x="95" y="284"/>
                    </a:cubicBezTo>
                    <a:cubicBezTo>
                      <a:pt x="114" y="286"/>
                      <a:pt x="132" y="285"/>
                      <a:pt x="153" y="282"/>
                    </a:cubicBezTo>
                    <a:cubicBezTo>
                      <a:pt x="158" y="281"/>
                      <a:pt x="158" y="281"/>
                      <a:pt x="158" y="281"/>
                    </a:cubicBezTo>
                    <a:cubicBezTo>
                      <a:pt x="160" y="278"/>
                      <a:pt x="160" y="278"/>
                      <a:pt x="160" y="278"/>
                    </a:cubicBezTo>
                    <a:cubicBezTo>
                      <a:pt x="177" y="261"/>
                      <a:pt x="190" y="238"/>
                      <a:pt x="199" y="211"/>
                    </a:cubicBezTo>
                    <a:cubicBezTo>
                      <a:pt x="206" y="192"/>
                      <a:pt x="210" y="170"/>
                      <a:pt x="212" y="147"/>
                    </a:cubicBezTo>
                    <a:close/>
                    <a:moveTo>
                      <a:pt x="148" y="169"/>
                    </a:move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9" y="169"/>
                      <a:pt x="173" y="171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9" y="177"/>
                      <a:pt x="180" y="180"/>
                      <a:pt x="180" y="184"/>
                    </a:cubicBez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0" y="195"/>
                      <a:pt x="179" y="199"/>
                      <a:pt x="176" y="201"/>
                    </a:cubicBezTo>
                    <a:cubicBezTo>
                      <a:pt x="176" y="201"/>
                      <a:pt x="176" y="201"/>
                      <a:pt x="176" y="201"/>
                    </a:cubicBezTo>
                    <a:cubicBezTo>
                      <a:pt x="173" y="204"/>
                      <a:pt x="169" y="206"/>
                      <a:pt x="165" y="206"/>
                    </a:cubicBezTo>
                    <a:cubicBezTo>
                      <a:pt x="148" y="206"/>
                      <a:pt x="148" y="206"/>
                      <a:pt x="148" y="206"/>
                    </a:cubicBezTo>
                    <a:cubicBezTo>
                      <a:pt x="144" y="206"/>
                      <a:pt x="140" y="204"/>
                      <a:pt x="137" y="201"/>
                    </a:cubicBezTo>
                    <a:cubicBezTo>
                      <a:pt x="137" y="201"/>
                      <a:pt x="137" y="201"/>
                      <a:pt x="137" y="201"/>
                    </a:cubicBezTo>
                    <a:cubicBezTo>
                      <a:pt x="135" y="198"/>
                      <a:pt x="133" y="195"/>
                      <a:pt x="133" y="191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3" y="180"/>
                      <a:pt x="135" y="177"/>
                      <a:pt x="137" y="174"/>
                    </a:cubicBezTo>
                    <a:cubicBezTo>
                      <a:pt x="137" y="174"/>
                      <a:pt x="137" y="174"/>
                      <a:pt x="137" y="174"/>
                    </a:cubicBezTo>
                    <a:cubicBezTo>
                      <a:pt x="140" y="171"/>
                      <a:pt x="144" y="169"/>
                      <a:pt x="148" y="169"/>
                    </a:cubicBezTo>
                    <a:close/>
                    <a:moveTo>
                      <a:pt x="165" y="178"/>
                    </a:moveTo>
                    <a:cubicBezTo>
                      <a:pt x="167" y="178"/>
                      <a:pt x="169" y="179"/>
                      <a:pt x="170" y="180"/>
                    </a:cubicBezTo>
                    <a:cubicBezTo>
                      <a:pt x="171" y="181"/>
                      <a:pt x="172" y="183"/>
                      <a:pt x="172" y="184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2"/>
                      <a:pt x="171" y="194"/>
                      <a:pt x="170" y="195"/>
                    </a:cubicBezTo>
                    <a:cubicBezTo>
                      <a:pt x="170" y="195"/>
                      <a:pt x="170" y="195"/>
                      <a:pt x="170" y="195"/>
                    </a:cubicBezTo>
                    <a:cubicBezTo>
                      <a:pt x="169" y="196"/>
                      <a:pt x="167" y="197"/>
                      <a:pt x="165" y="197"/>
                    </a:cubicBezTo>
                    <a:cubicBezTo>
                      <a:pt x="148" y="197"/>
                      <a:pt x="148" y="197"/>
                      <a:pt x="148" y="197"/>
                    </a:cubicBezTo>
                    <a:cubicBezTo>
                      <a:pt x="146" y="197"/>
                      <a:pt x="144" y="196"/>
                      <a:pt x="143" y="195"/>
                    </a:cubicBezTo>
                    <a:cubicBezTo>
                      <a:pt x="143" y="195"/>
                      <a:pt x="143" y="195"/>
                      <a:pt x="143" y="195"/>
                    </a:cubicBezTo>
                    <a:cubicBezTo>
                      <a:pt x="142" y="194"/>
                      <a:pt x="141" y="192"/>
                      <a:pt x="141" y="191"/>
                    </a:cubicBezTo>
                    <a:cubicBezTo>
                      <a:pt x="141" y="184"/>
                      <a:pt x="141" y="184"/>
                      <a:pt x="141" y="184"/>
                    </a:cubicBezTo>
                    <a:cubicBezTo>
                      <a:pt x="141" y="183"/>
                      <a:pt x="142" y="181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4" y="179"/>
                      <a:pt x="146" y="178"/>
                      <a:pt x="148" y="178"/>
                    </a:cubicBezTo>
                    <a:cubicBezTo>
                      <a:pt x="165" y="178"/>
                      <a:pt x="165" y="178"/>
                      <a:pt x="165" y="178"/>
                    </a:cubicBezTo>
                    <a:close/>
                    <a:moveTo>
                      <a:pt x="60" y="170"/>
                    </a:moveTo>
                    <a:cubicBezTo>
                      <a:pt x="82" y="170"/>
                      <a:pt x="82" y="170"/>
                      <a:pt x="82" y="170"/>
                    </a:cubicBezTo>
                    <a:cubicBezTo>
                      <a:pt x="90" y="170"/>
                      <a:pt x="96" y="176"/>
                      <a:pt x="96" y="183"/>
                    </a:cubicBezTo>
                    <a:cubicBezTo>
                      <a:pt x="96" y="192"/>
                      <a:pt x="96" y="192"/>
                      <a:pt x="96" y="192"/>
                    </a:cubicBezTo>
                    <a:cubicBezTo>
                      <a:pt x="96" y="199"/>
                      <a:pt x="90" y="205"/>
                      <a:pt x="82" y="205"/>
                    </a:cubicBezTo>
                    <a:cubicBezTo>
                      <a:pt x="60" y="205"/>
                      <a:pt x="60" y="205"/>
                      <a:pt x="60" y="205"/>
                    </a:cubicBezTo>
                    <a:cubicBezTo>
                      <a:pt x="52" y="205"/>
                      <a:pt x="46" y="199"/>
                      <a:pt x="46" y="192"/>
                    </a:cubicBezTo>
                    <a:cubicBezTo>
                      <a:pt x="46" y="183"/>
                      <a:pt x="46" y="183"/>
                      <a:pt x="46" y="183"/>
                    </a:cubicBezTo>
                    <a:cubicBezTo>
                      <a:pt x="46" y="176"/>
                      <a:pt x="52" y="170"/>
                      <a:pt x="60" y="170"/>
                    </a:cubicBezTo>
                    <a:close/>
                    <a:moveTo>
                      <a:pt x="41" y="158"/>
                    </a:moveTo>
                    <a:cubicBezTo>
                      <a:pt x="40" y="151"/>
                      <a:pt x="40" y="145"/>
                      <a:pt x="39" y="139"/>
                    </a:cubicBezTo>
                    <a:cubicBezTo>
                      <a:pt x="69" y="154"/>
                      <a:pt x="105" y="151"/>
                      <a:pt x="133" y="143"/>
                    </a:cubicBezTo>
                    <a:cubicBezTo>
                      <a:pt x="129" y="148"/>
                      <a:pt x="125" y="153"/>
                      <a:pt x="120" y="157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14" y="158"/>
                      <a:pt x="114" y="158"/>
                      <a:pt x="114" y="158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139" y="158"/>
                    </a:moveTo>
                    <a:cubicBezTo>
                      <a:pt x="151" y="153"/>
                      <a:pt x="164" y="145"/>
                      <a:pt x="169" y="134"/>
                    </a:cubicBezTo>
                    <a:cubicBezTo>
                      <a:pt x="173" y="133"/>
                      <a:pt x="183" y="140"/>
                      <a:pt x="186" y="140"/>
                    </a:cubicBezTo>
                    <a:cubicBezTo>
                      <a:pt x="186" y="145"/>
                      <a:pt x="185" y="151"/>
                      <a:pt x="185" y="158"/>
                    </a:cubicBezTo>
                    <a:cubicBezTo>
                      <a:pt x="139" y="158"/>
                      <a:pt x="139" y="158"/>
                      <a:pt x="139" y="158"/>
                    </a:cubicBezTo>
                    <a:close/>
                    <a:moveTo>
                      <a:pt x="169" y="217"/>
                    </a:moveTo>
                    <a:cubicBezTo>
                      <a:pt x="163" y="232"/>
                      <a:pt x="155" y="246"/>
                      <a:pt x="145" y="257"/>
                    </a:cubicBezTo>
                    <a:cubicBezTo>
                      <a:pt x="136" y="258"/>
                      <a:pt x="128" y="258"/>
                      <a:pt x="119" y="258"/>
                    </a:cubicBezTo>
                    <a:cubicBezTo>
                      <a:pt x="119" y="258"/>
                      <a:pt x="119" y="258"/>
                      <a:pt x="119" y="258"/>
                    </a:cubicBezTo>
                    <a:cubicBezTo>
                      <a:pt x="115" y="258"/>
                      <a:pt x="111" y="258"/>
                      <a:pt x="107" y="258"/>
                    </a:cubicBezTo>
                    <a:cubicBezTo>
                      <a:pt x="104" y="258"/>
                      <a:pt x="100" y="258"/>
                      <a:pt x="97" y="258"/>
                    </a:cubicBezTo>
                    <a:cubicBezTo>
                      <a:pt x="95" y="258"/>
                      <a:pt x="95" y="258"/>
                      <a:pt x="95" y="258"/>
                    </a:cubicBezTo>
                    <a:cubicBezTo>
                      <a:pt x="90" y="257"/>
                      <a:pt x="85" y="257"/>
                      <a:pt x="80" y="256"/>
                    </a:cubicBezTo>
                    <a:cubicBezTo>
                      <a:pt x="70" y="245"/>
                      <a:pt x="63" y="232"/>
                      <a:pt x="57" y="217"/>
                    </a:cubicBezTo>
                    <a:cubicBezTo>
                      <a:pt x="97" y="217"/>
                      <a:pt x="97" y="217"/>
                      <a:pt x="97" y="217"/>
                    </a:cubicBezTo>
                    <a:cubicBezTo>
                      <a:pt x="99" y="217"/>
                      <a:pt x="99" y="217"/>
                      <a:pt x="99" y="217"/>
                    </a:cubicBezTo>
                    <a:cubicBezTo>
                      <a:pt x="100" y="215"/>
                      <a:pt x="100" y="215"/>
                      <a:pt x="100" y="215"/>
                    </a:cubicBezTo>
                    <a:cubicBezTo>
                      <a:pt x="109" y="199"/>
                      <a:pt x="109" y="199"/>
                      <a:pt x="109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28" y="215"/>
                      <a:pt x="128" y="215"/>
                      <a:pt x="128" y="215"/>
                    </a:cubicBezTo>
                    <a:cubicBezTo>
                      <a:pt x="129" y="217"/>
                      <a:pt x="129" y="217"/>
                      <a:pt x="129" y="217"/>
                    </a:cubicBezTo>
                    <a:cubicBezTo>
                      <a:pt x="132" y="217"/>
                      <a:pt x="132" y="217"/>
                      <a:pt x="132" y="217"/>
                    </a:cubicBezTo>
                    <a:cubicBezTo>
                      <a:pt x="169" y="217"/>
                      <a:pt x="169" y="217"/>
                      <a:pt x="169" y="217"/>
                    </a:cubicBezTo>
                    <a:close/>
                    <a:moveTo>
                      <a:pt x="114" y="166"/>
                    </a:moveTo>
                    <a:cubicBezTo>
                      <a:pt x="187" y="166"/>
                      <a:pt x="187" y="166"/>
                      <a:pt x="187" y="166"/>
                    </a:cubicBezTo>
                    <a:cubicBezTo>
                      <a:pt x="187" y="209"/>
                      <a:pt x="187" y="209"/>
                      <a:pt x="187" y="209"/>
                    </a:cubicBezTo>
                    <a:cubicBezTo>
                      <a:pt x="134" y="209"/>
                      <a:pt x="134" y="209"/>
                      <a:pt x="134" y="209"/>
                    </a:cubicBezTo>
                    <a:cubicBezTo>
                      <a:pt x="125" y="193"/>
                      <a:pt x="125" y="193"/>
                      <a:pt x="125" y="193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1" y="191"/>
                      <a:pt x="121" y="191"/>
                      <a:pt x="121" y="191"/>
                    </a:cubicBezTo>
                    <a:cubicBezTo>
                      <a:pt x="107" y="191"/>
                      <a:pt x="107" y="191"/>
                      <a:pt x="107" y="191"/>
                    </a:cubicBezTo>
                    <a:cubicBezTo>
                      <a:pt x="105" y="191"/>
                      <a:pt x="105" y="191"/>
                      <a:pt x="105" y="191"/>
                    </a:cubicBezTo>
                    <a:cubicBezTo>
                      <a:pt x="103" y="193"/>
                      <a:pt x="103" y="193"/>
                      <a:pt x="103" y="193"/>
                    </a:cubicBezTo>
                    <a:cubicBezTo>
                      <a:pt x="94" y="209"/>
                      <a:pt x="94" y="209"/>
                      <a:pt x="94" y="209"/>
                    </a:cubicBezTo>
                    <a:cubicBezTo>
                      <a:pt x="41" y="209"/>
                      <a:pt x="41" y="209"/>
                      <a:pt x="41" y="209"/>
                    </a:cubicBezTo>
                    <a:cubicBezTo>
                      <a:pt x="41" y="166"/>
                      <a:pt x="41" y="166"/>
                      <a:pt x="41" y="166"/>
                    </a:cubicBezTo>
                    <a:lnTo>
                      <a:pt x="114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EA1A9927-6988-4268-B6BB-FF67B67396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25349" y="2776888"/>
              <a:ext cx="454880" cy="464118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E77E560C-378D-4A8F-A666-17961708D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6876" y="1700952"/>
              <a:ext cx="443335" cy="471043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7D83127E-9BA1-4B1E-815B-B5DCA61AA5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3415" y="3679021"/>
              <a:ext cx="769607" cy="589209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rgbClr val="DF8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39B5EF8B-3255-4BBE-8C51-8C491912A3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3836" y="4558206"/>
              <a:ext cx="520959" cy="821783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751DD6CF-D277-407D-B489-1BE7EA1CC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5162" y="2404624"/>
              <a:ext cx="494134" cy="323265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6" name="Group 33">
              <a:extLst>
                <a:ext uri="{FF2B5EF4-FFF2-40B4-BE49-F238E27FC236}">
                  <a16:creationId xmlns:a16="http://schemas.microsoft.com/office/drawing/2014/main" id="{E91480A8-CB0D-41D0-9CFF-88D403D4250E}"/>
                </a:ext>
              </a:extLst>
            </p:cNvPr>
            <p:cNvGrpSpPr/>
            <p:nvPr/>
          </p:nvGrpSpPr>
          <p:grpSpPr>
            <a:xfrm>
              <a:off x="6988972" y="1944843"/>
              <a:ext cx="687003" cy="687003"/>
              <a:chOff x="884430" y="5686968"/>
              <a:chExt cx="687003" cy="687003"/>
            </a:xfrm>
          </p:grpSpPr>
          <p:sp>
            <p:nvSpPr>
              <p:cNvPr id="78" name="Oval 39">
                <a:extLst>
                  <a:ext uri="{FF2B5EF4-FFF2-40B4-BE49-F238E27FC236}">
                    <a16:creationId xmlns:a16="http://schemas.microsoft.com/office/drawing/2014/main" id="{25907D21-59F9-44A6-AC51-B97205D3DB63}"/>
                  </a:ext>
                </a:extLst>
              </p:cNvPr>
              <p:cNvSpPr/>
              <p:nvPr/>
            </p:nvSpPr>
            <p:spPr>
              <a:xfrm>
                <a:off x="884430" y="5686968"/>
                <a:ext cx="687003" cy="687003"/>
              </a:xfrm>
              <a:prstGeom prst="ellipse">
                <a:avLst/>
              </a:prstGeom>
              <a:solidFill>
                <a:srgbClr val="838F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9" name="Group 40">
                <a:extLst>
                  <a:ext uri="{FF2B5EF4-FFF2-40B4-BE49-F238E27FC236}">
                    <a16:creationId xmlns:a16="http://schemas.microsoft.com/office/drawing/2014/main" id="{9550C4F0-C7EA-40CB-9AE8-A528ACF6F3F4}"/>
                  </a:ext>
                </a:extLst>
              </p:cNvPr>
              <p:cNvGrpSpPr/>
              <p:nvPr/>
            </p:nvGrpSpPr>
            <p:grpSpPr>
              <a:xfrm>
                <a:off x="1126614" y="5823852"/>
                <a:ext cx="192892" cy="416116"/>
                <a:chOff x="4395788" y="2198688"/>
                <a:chExt cx="344488" cy="742951"/>
              </a:xfrm>
              <a:solidFill>
                <a:schemeClr val="bg1"/>
              </a:solidFill>
            </p:grpSpPr>
            <p:sp>
              <p:nvSpPr>
                <p:cNvPr id="80" name="Oval 41">
                  <a:extLst>
                    <a:ext uri="{FF2B5EF4-FFF2-40B4-BE49-F238E27FC236}">
                      <a16:creationId xmlns:a16="http://schemas.microsoft.com/office/drawing/2014/main" id="{35DC0376-FB78-448D-931C-82DA17D3F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1675" y="2198688"/>
                  <a:ext cx="109538" cy="1127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1" name="Freeform 7">
                  <a:extLst>
                    <a:ext uri="{FF2B5EF4-FFF2-40B4-BE49-F238E27FC236}">
                      <a16:creationId xmlns:a16="http://schemas.microsoft.com/office/drawing/2014/main" id="{36F00BBD-CE91-4437-A086-BD7D7FEC65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5788" y="2333626"/>
                  <a:ext cx="344488" cy="608013"/>
                </a:xfrm>
                <a:custGeom>
                  <a:avLst/>
                  <a:gdLst>
                    <a:gd name="T0" fmla="*/ 91 w 92"/>
                    <a:gd name="T1" fmla="*/ 60 h 162"/>
                    <a:gd name="T2" fmla="*/ 75 w 92"/>
                    <a:gd name="T3" fmla="*/ 10 h 162"/>
                    <a:gd name="T4" fmla="*/ 64 w 92"/>
                    <a:gd name="T5" fmla="*/ 0 h 162"/>
                    <a:gd name="T6" fmla="*/ 28 w 92"/>
                    <a:gd name="T7" fmla="*/ 0 h 162"/>
                    <a:gd name="T8" fmla="*/ 19 w 92"/>
                    <a:gd name="T9" fmla="*/ 5 h 162"/>
                    <a:gd name="T10" fmla="*/ 18 w 92"/>
                    <a:gd name="T11" fmla="*/ 7 h 162"/>
                    <a:gd name="T12" fmla="*/ 18 w 92"/>
                    <a:gd name="T13" fmla="*/ 7 h 162"/>
                    <a:gd name="T14" fmla="*/ 17 w 92"/>
                    <a:gd name="T15" fmla="*/ 8 h 162"/>
                    <a:gd name="T16" fmla="*/ 1 w 92"/>
                    <a:gd name="T17" fmla="*/ 60 h 162"/>
                    <a:gd name="T18" fmla="*/ 5 w 92"/>
                    <a:gd name="T19" fmla="*/ 68 h 162"/>
                    <a:gd name="T20" fmla="*/ 14 w 92"/>
                    <a:gd name="T21" fmla="*/ 64 h 162"/>
                    <a:gd name="T22" fmla="*/ 26 w 92"/>
                    <a:gd name="T23" fmla="*/ 23 h 162"/>
                    <a:gd name="T24" fmla="*/ 28 w 92"/>
                    <a:gd name="T25" fmla="*/ 23 h 162"/>
                    <a:gd name="T26" fmla="*/ 29 w 92"/>
                    <a:gd name="T27" fmla="*/ 23 h 162"/>
                    <a:gd name="T28" fmla="*/ 9 w 92"/>
                    <a:gd name="T29" fmla="*/ 96 h 162"/>
                    <a:gd name="T30" fmla="*/ 29 w 92"/>
                    <a:gd name="T31" fmla="*/ 96 h 162"/>
                    <a:gd name="T32" fmla="*/ 29 w 92"/>
                    <a:gd name="T33" fmla="*/ 154 h 162"/>
                    <a:gd name="T34" fmla="*/ 37 w 92"/>
                    <a:gd name="T35" fmla="*/ 162 h 162"/>
                    <a:gd name="T36" fmla="*/ 44 w 92"/>
                    <a:gd name="T37" fmla="*/ 154 h 162"/>
                    <a:gd name="T38" fmla="*/ 44 w 92"/>
                    <a:gd name="T39" fmla="*/ 96 h 162"/>
                    <a:gd name="T40" fmla="*/ 49 w 92"/>
                    <a:gd name="T41" fmla="*/ 96 h 162"/>
                    <a:gd name="T42" fmla="*/ 49 w 92"/>
                    <a:gd name="T43" fmla="*/ 154 h 162"/>
                    <a:gd name="T44" fmla="*/ 56 w 92"/>
                    <a:gd name="T45" fmla="*/ 162 h 162"/>
                    <a:gd name="T46" fmla="*/ 64 w 92"/>
                    <a:gd name="T47" fmla="*/ 154 h 162"/>
                    <a:gd name="T48" fmla="*/ 64 w 92"/>
                    <a:gd name="T49" fmla="*/ 96 h 162"/>
                    <a:gd name="T50" fmla="*/ 83 w 92"/>
                    <a:gd name="T51" fmla="*/ 96 h 162"/>
                    <a:gd name="T52" fmla="*/ 63 w 92"/>
                    <a:gd name="T53" fmla="*/ 23 h 162"/>
                    <a:gd name="T54" fmla="*/ 64 w 92"/>
                    <a:gd name="T55" fmla="*/ 23 h 162"/>
                    <a:gd name="T56" fmla="*/ 65 w 92"/>
                    <a:gd name="T57" fmla="*/ 23 h 162"/>
                    <a:gd name="T58" fmla="*/ 79 w 92"/>
                    <a:gd name="T59" fmla="*/ 64 h 162"/>
                    <a:gd name="T60" fmla="*/ 87 w 92"/>
                    <a:gd name="T61" fmla="*/ 68 h 162"/>
                    <a:gd name="T62" fmla="*/ 91 w 92"/>
                    <a:gd name="T63" fmla="*/ 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162">
                      <a:moveTo>
                        <a:pt x="91" y="60"/>
                      </a:move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4" y="4"/>
                        <a:pt x="70" y="0"/>
                        <a:pt x="64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4" y="0"/>
                        <a:pt x="21" y="2"/>
                        <a:pt x="19" y="5"/>
                      </a:cubicBezTo>
                      <a:cubicBezTo>
                        <a:pt x="18" y="5"/>
                        <a:pt x="18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7"/>
                        <a:pt x="17" y="8"/>
                        <a:pt x="17" y="8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0" y="63"/>
                        <a:pt x="2" y="67"/>
                        <a:pt x="5" y="68"/>
                      </a:cubicBezTo>
                      <a:cubicBezTo>
                        <a:pt x="9" y="69"/>
                        <a:pt x="13" y="67"/>
                        <a:pt x="14" y="64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7" y="23"/>
                        <a:pt x="27" y="23"/>
                        <a:pt x="28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29" y="96"/>
                        <a:pt x="29" y="96"/>
                        <a:pt x="29" y="96"/>
                      </a:cubicBezTo>
                      <a:cubicBezTo>
                        <a:pt x="29" y="154"/>
                        <a:pt x="29" y="154"/>
                        <a:pt x="29" y="154"/>
                      </a:cubicBezTo>
                      <a:cubicBezTo>
                        <a:pt x="29" y="159"/>
                        <a:pt x="33" y="162"/>
                        <a:pt x="37" y="162"/>
                      </a:cubicBezTo>
                      <a:cubicBezTo>
                        <a:pt x="41" y="162"/>
                        <a:pt x="44" y="159"/>
                        <a:pt x="44" y="154"/>
                      </a:cubicBezTo>
                      <a:cubicBezTo>
                        <a:pt x="44" y="96"/>
                        <a:pt x="44" y="96"/>
                        <a:pt x="44" y="96"/>
                      </a:cubicBezTo>
                      <a:cubicBezTo>
                        <a:pt x="49" y="96"/>
                        <a:pt x="49" y="96"/>
                        <a:pt x="49" y="96"/>
                      </a:cubicBezTo>
                      <a:cubicBezTo>
                        <a:pt x="49" y="154"/>
                        <a:pt x="49" y="154"/>
                        <a:pt x="49" y="154"/>
                      </a:cubicBezTo>
                      <a:cubicBezTo>
                        <a:pt x="49" y="159"/>
                        <a:pt x="52" y="162"/>
                        <a:pt x="56" y="162"/>
                      </a:cubicBezTo>
                      <a:cubicBezTo>
                        <a:pt x="60" y="162"/>
                        <a:pt x="64" y="159"/>
                        <a:pt x="64" y="154"/>
                      </a:cubicBezTo>
                      <a:cubicBezTo>
                        <a:pt x="64" y="96"/>
                        <a:pt x="64" y="96"/>
                        <a:pt x="64" y="96"/>
                      </a:cubicBezTo>
                      <a:cubicBezTo>
                        <a:pt x="83" y="96"/>
                        <a:pt x="83" y="96"/>
                        <a:pt x="83" y="96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9" y="64"/>
                        <a:pt x="79" y="64"/>
                        <a:pt x="79" y="64"/>
                      </a:cubicBezTo>
                      <a:cubicBezTo>
                        <a:pt x="80" y="67"/>
                        <a:pt x="84" y="69"/>
                        <a:pt x="87" y="68"/>
                      </a:cubicBezTo>
                      <a:cubicBezTo>
                        <a:pt x="91" y="67"/>
                        <a:pt x="92" y="63"/>
                        <a:pt x="91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67" name="Group 34">
              <a:extLst>
                <a:ext uri="{FF2B5EF4-FFF2-40B4-BE49-F238E27FC236}">
                  <a16:creationId xmlns:a16="http://schemas.microsoft.com/office/drawing/2014/main" id="{80F3FB30-968F-47C5-B4BD-BDE457AE2FE2}"/>
                </a:ext>
              </a:extLst>
            </p:cNvPr>
            <p:cNvGrpSpPr/>
            <p:nvPr/>
          </p:nvGrpSpPr>
          <p:grpSpPr>
            <a:xfrm>
              <a:off x="6441957" y="1167274"/>
              <a:ext cx="687003" cy="687003"/>
              <a:chOff x="875060" y="4642117"/>
              <a:chExt cx="687003" cy="687003"/>
            </a:xfrm>
          </p:grpSpPr>
          <p:sp>
            <p:nvSpPr>
              <p:cNvPr id="74" name="Oval 35">
                <a:extLst>
                  <a:ext uri="{FF2B5EF4-FFF2-40B4-BE49-F238E27FC236}">
                    <a16:creationId xmlns:a16="http://schemas.microsoft.com/office/drawing/2014/main" id="{E824B67C-58B4-4191-93C1-494B99911FDD}"/>
                  </a:ext>
                </a:extLst>
              </p:cNvPr>
              <p:cNvSpPr/>
              <p:nvPr/>
            </p:nvSpPr>
            <p:spPr>
              <a:xfrm>
                <a:off x="875060" y="4642117"/>
                <a:ext cx="687003" cy="6870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5" name="Group 36">
                <a:extLst>
                  <a:ext uri="{FF2B5EF4-FFF2-40B4-BE49-F238E27FC236}">
                    <a16:creationId xmlns:a16="http://schemas.microsoft.com/office/drawing/2014/main" id="{6E3ACC2D-A7E7-4A93-9AC8-E4EE2A232AB0}"/>
                  </a:ext>
                </a:extLst>
              </p:cNvPr>
              <p:cNvGrpSpPr/>
              <p:nvPr/>
            </p:nvGrpSpPr>
            <p:grpSpPr>
              <a:xfrm>
                <a:off x="1134197" y="4775714"/>
                <a:ext cx="168727" cy="429267"/>
                <a:chOff x="4422775" y="2198688"/>
                <a:chExt cx="292100" cy="742950"/>
              </a:xfrm>
              <a:solidFill>
                <a:schemeClr val="bg1"/>
              </a:solidFill>
            </p:grpSpPr>
            <p:sp>
              <p:nvSpPr>
                <p:cNvPr id="76" name="Freeform 12">
                  <a:extLst>
                    <a:ext uri="{FF2B5EF4-FFF2-40B4-BE49-F238E27FC236}">
                      <a16:creationId xmlns:a16="http://schemas.microsoft.com/office/drawing/2014/main" id="{AAD0EB38-DC2C-4D7F-BA89-CDAB968DA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2775" y="2325688"/>
                  <a:ext cx="292100" cy="615950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7" name="Oval 13">
                  <a:extLst>
                    <a:ext uri="{FF2B5EF4-FFF2-40B4-BE49-F238E27FC236}">
                      <a16:creationId xmlns:a16="http://schemas.microsoft.com/office/drawing/2014/main" id="{FBA2BB99-A6FC-4920-B1B9-68E9C82CE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1675" y="2198688"/>
                  <a:ext cx="115888" cy="1158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BB0A114B-6C96-400B-B1BF-9A24BA903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0706" y="4189214"/>
              <a:ext cx="541392" cy="552387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3FD6F33B-48BD-48FD-8DC9-88134969B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2518" y="3806812"/>
              <a:ext cx="412644" cy="33362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8A41EFD8-FB31-4DE7-A78C-A77BDFBBD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5999" y="2229394"/>
              <a:ext cx="412644" cy="33362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1" name="Group 64">
              <a:extLst>
                <a:ext uri="{FF2B5EF4-FFF2-40B4-BE49-F238E27FC236}">
                  <a16:creationId xmlns:a16="http://schemas.microsoft.com/office/drawing/2014/main" id="{9359BEEF-F063-4E06-B997-C0238256A078}"/>
                </a:ext>
              </a:extLst>
            </p:cNvPr>
            <p:cNvGrpSpPr/>
            <p:nvPr/>
          </p:nvGrpSpPr>
          <p:grpSpPr>
            <a:xfrm>
              <a:off x="8099309" y="1389412"/>
              <a:ext cx="791681" cy="791680"/>
              <a:chOff x="1025227" y="3992356"/>
              <a:chExt cx="791681" cy="791680"/>
            </a:xfrm>
          </p:grpSpPr>
          <p:sp>
            <p:nvSpPr>
              <p:cNvPr id="72" name="Freeform 65">
                <a:extLst>
                  <a:ext uri="{FF2B5EF4-FFF2-40B4-BE49-F238E27FC236}">
                    <a16:creationId xmlns:a16="http://schemas.microsoft.com/office/drawing/2014/main" id="{EEA3EB24-9722-4E4D-9F44-0F6474BCD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227" y="3992356"/>
                <a:ext cx="791681" cy="791680"/>
              </a:xfrm>
              <a:custGeom>
                <a:avLst/>
                <a:gdLst>
                  <a:gd name="T0" fmla="*/ 372 w 452"/>
                  <a:gd name="T1" fmla="*/ 372 h 452"/>
                  <a:gd name="T2" fmla="*/ 81 w 452"/>
                  <a:gd name="T3" fmla="*/ 372 h 452"/>
                  <a:gd name="T4" fmla="*/ 81 w 452"/>
                  <a:gd name="T5" fmla="*/ 81 h 452"/>
                  <a:gd name="T6" fmla="*/ 372 w 452"/>
                  <a:gd name="T7" fmla="*/ 81 h 452"/>
                  <a:gd name="T8" fmla="*/ 372 w 452"/>
                  <a:gd name="T9" fmla="*/ 37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52">
                    <a:moveTo>
                      <a:pt x="372" y="372"/>
                    </a:moveTo>
                    <a:cubicBezTo>
                      <a:pt x="291" y="452"/>
                      <a:pt x="161" y="452"/>
                      <a:pt x="81" y="372"/>
                    </a:cubicBezTo>
                    <a:cubicBezTo>
                      <a:pt x="0" y="291"/>
                      <a:pt x="0" y="161"/>
                      <a:pt x="81" y="81"/>
                    </a:cubicBezTo>
                    <a:cubicBezTo>
                      <a:pt x="161" y="0"/>
                      <a:pt x="291" y="0"/>
                      <a:pt x="372" y="81"/>
                    </a:cubicBezTo>
                    <a:cubicBezTo>
                      <a:pt x="452" y="161"/>
                      <a:pt x="452" y="291"/>
                      <a:pt x="372" y="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Freeform 66">
                <a:extLst>
                  <a:ext uri="{FF2B5EF4-FFF2-40B4-BE49-F238E27FC236}">
                    <a16:creationId xmlns:a16="http://schemas.microsoft.com/office/drawing/2014/main" id="{4599B3B6-3276-4EBC-A005-8ABEA74E0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51944" y="4177031"/>
                <a:ext cx="338245" cy="424345"/>
              </a:xfrm>
              <a:custGeom>
                <a:avLst/>
                <a:gdLst>
                  <a:gd name="T0" fmla="*/ 228 w 228"/>
                  <a:gd name="T1" fmla="*/ 76 h 286"/>
                  <a:gd name="T2" fmla="*/ 186 w 228"/>
                  <a:gd name="T3" fmla="*/ 103 h 286"/>
                  <a:gd name="T4" fmla="*/ 0 w 228"/>
                  <a:gd name="T5" fmla="*/ 76 h 286"/>
                  <a:gd name="T6" fmla="*/ 65 w 228"/>
                  <a:gd name="T7" fmla="*/ 278 h 286"/>
                  <a:gd name="T8" fmla="*/ 72 w 228"/>
                  <a:gd name="T9" fmla="*/ 282 h 286"/>
                  <a:gd name="T10" fmla="*/ 153 w 228"/>
                  <a:gd name="T11" fmla="*/ 282 h 286"/>
                  <a:gd name="T12" fmla="*/ 160 w 228"/>
                  <a:gd name="T13" fmla="*/ 278 h 286"/>
                  <a:gd name="T14" fmla="*/ 212 w 228"/>
                  <a:gd name="T15" fmla="*/ 147 h 286"/>
                  <a:gd name="T16" fmla="*/ 165 w 228"/>
                  <a:gd name="T17" fmla="*/ 169 h 286"/>
                  <a:gd name="T18" fmla="*/ 176 w 228"/>
                  <a:gd name="T19" fmla="*/ 174 h 286"/>
                  <a:gd name="T20" fmla="*/ 180 w 228"/>
                  <a:gd name="T21" fmla="*/ 191 h 286"/>
                  <a:gd name="T22" fmla="*/ 176 w 228"/>
                  <a:gd name="T23" fmla="*/ 201 h 286"/>
                  <a:gd name="T24" fmla="*/ 148 w 228"/>
                  <a:gd name="T25" fmla="*/ 206 h 286"/>
                  <a:gd name="T26" fmla="*/ 137 w 228"/>
                  <a:gd name="T27" fmla="*/ 201 h 286"/>
                  <a:gd name="T28" fmla="*/ 133 w 228"/>
                  <a:gd name="T29" fmla="*/ 184 h 286"/>
                  <a:gd name="T30" fmla="*/ 137 w 228"/>
                  <a:gd name="T31" fmla="*/ 174 h 286"/>
                  <a:gd name="T32" fmla="*/ 165 w 228"/>
                  <a:gd name="T33" fmla="*/ 178 h 286"/>
                  <a:gd name="T34" fmla="*/ 172 w 228"/>
                  <a:gd name="T35" fmla="*/ 184 h 286"/>
                  <a:gd name="T36" fmla="*/ 170 w 228"/>
                  <a:gd name="T37" fmla="*/ 195 h 286"/>
                  <a:gd name="T38" fmla="*/ 165 w 228"/>
                  <a:gd name="T39" fmla="*/ 197 h 286"/>
                  <a:gd name="T40" fmla="*/ 143 w 228"/>
                  <a:gd name="T41" fmla="*/ 195 h 286"/>
                  <a:gd name="T42" fmla="*/ 141 w 228"/>
                  <a:gd name="T43" fmla="*/ 191 h 286"/>
                  <a:gd name="T44" fmla="*/ 143 w 228"/>
                  <a:gd name="T45" fmla="*/ 180 h 286"/>
                  <a:gd name="T46" fmla="*/ 148 w 228"/>
                  <a:gd name="T47" fmla="*/ 178 h 286"/>
                  <a:gd name="T48" fmla="*/ 60 w 228"/>
                  <a:gd name="T49" fmla="*/ 170 h 286"/>
                  <a:gd name="T50" fmla="*/ 96 w 228"/>
                  <a:gd name="T51" fmla="*/ 183 h 286"/>
                  <a:gd name="T52" fmla="*/ 82 w 228"/>
                  <a:gd name="T53" fmla="*/ 205 h 286"/>
                  <a:gd name="T54" fmla="*/ 46 w 228"/>
                  <a:gd name="T55" fmla="*/ 192 h 286"/>
                  <a:gd name="T56" fmla="*/ 60 w 228"/>
                  <a:gd name="T57" fmla="*/ 170 h 286"/>
                  <a:gd name="T58" fmla="*/ 39 w 228"/>
                  <a:gd name="T59" fmla="*/ 139 h 286"/>
                  <a:gd name="T60" fmla="*/ 120 w 228"/>
                  <a:gd name="T61" fmla="*/ 157 h 286"/>
                  <a:gd name="T62" fmla="*/ 114 w 228"/>
                  <a:gd name="T63" fmla="*/ 158 h 286"/>
                  <a:gd name="T64" fmla="*/ 139 w 228"/>
                  <a:gd name="T65" fmla="*/ 158 h 286"/>
                  <a:gd name="T66" fmla="*/ 186 w 228"/>
                  <a:gd name="T67" fmla="*/ 140 h 286"/>
                  <a:gd name="T68" fmla="*/ 139 w 228"/>
                  <a:gd name="T69" fmla="*/ 158 h 286"/>
                  <a:gd name="T70" fmla="*/ 145 w 228"/>
                  <a:gd name="T71" fmla="*/ 257 h 286"/>
                  <a:gd name="T72" fmla="*/ 119 w 228"/>
                  <a:gd name="T73" fmla="*/ 258 h 286"/>
                  <a:gd name="T74" fmla="*/ 97 w 228"/>
                  <a:gd name="T75" fmla="*/ 258 h 286"/>
                  <a:gd name="T76" fmla="*/ 80 w 228"/>
                  <a:gd name="T77" fmla="*/ 256 h 286"/>
                  <a:gd name="T78" fmla="*/ 97 w 228"/>
                  <a:gd name="T79" fmla="*/ 217 h 286"/>
                  <a:gd name="T80" fmla="*/ 100 w 228"/>
                  <a:gd name="T81" fmla="*/ 215 h 286"/>
                  <a:gd name="T82" fmla="*/ 119 w 228"/>
                  <a:gd name="T83" fmla="*/ 199 h 286"/>
                  <a:gd name="T84" fmla="*/ 129 w 228"/>
                  <a:gd name="T85" fmla="*/ 217 h 286"/>
                  <a:gd name="T86" fmla="*/ 169 w 228"/>
                  <a:gd name="T87" fmla="*/ 217 h 286"/>
                  <a:gd name="T88" fmla="*/ 187 w 228"/>
                  <a:gd name="T89" fmla="*/ 166 h 286"/>
                  <a:gd name="T90" fmla="*/ 134 w 228"/>
                  <a:gd name="T91" fmla="*/ 209 h 286"/>
                  <a:gd name="T92" fmla="*/ 124 w 228"/>
                  <a:gd name="T93" fmla="*/ 191 h 286"/>
                  <a:gd name="T94" fmla="*/ 107 w 228"/>
                  <a:gd name="T95" fmla="*/ 191 h 286"/>
                  <a:gd name="T96" fmla="*/ 103 w 228"/>
                  <a:gd name="T97" fmla="*/ 193 h 286"/>
                  <a:gd name="T98" fmla="*/ 41 w 228"/>
                  <a:gd name="T99" fmla="*/ 209 h 286"/>
                  <a:gd name="T100" fmla="*/ 114 w 228"/>
                  <a:gd name="T101" fmla="*/ 16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8" h="286">
                    <a:moveTo>
                      <a:pt x="212" y="147"/>
                    </a:moveTo>
                    <a:cubicBezTo>
                      <a:pt x="228" y="76"/>
                      <a:pt x="228" y="76"/>
                      <a:pt x="228" y="76"/>
                    </a:cubicBezTo>
                    <a:cubicBezTo>
                      <a:pt x="221" y="77"/>
                      <a:pt x="213" y="78"/>
                      <a:pt x="206" y="77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4" y="74"/>
                      <a:pt x="184" y="74"/>
                      <a:pt x="184" y="74"/>
                    </a:cubicBezTo>
                    <a:cubicBezTo>
                      <a:pt x="123" y="57"/>
                      <a:pt x="64" y="0"/>
                      <a:pt x="0" y="76"/>
                    </a:cubicBezTo>
                    <a:cubicBezTo>
                      <a:pt x="5" y="102"/>
                      <a:pt x="19" y="187"/>
                      <a:pt x="27" y="211"/>
                    </a:cubicBezTo>
                    <a:cubicBezTo>
                      <a:pt x="35" y="238"/>
                      <a:pt x="48" y="260"/>
                      <a:pt x="65" y="278"/>
                    </a:cubicBezTo>
                    <a:cubicBezTo>
                      <a:pt x="68" y="281"/>
                      <a:pt x="68" y="281"/>
                      <a:pt x="68" y="281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80" y="283"/>
                      <a:pt x="87" y="284"/>
                      <a:pt x="95" y="284"/>
                    </a:cubicBezTo>
                    <a:cubicBezTo>
                      <a:pt x="114" y="286"/>
                      <a:pt x="132" y="285"/>
                      <a:pt x="153" y="282"/>
                    </a:cubicBezTo>
                    <a:cubicBezTo>
                      <a:pt x="158" y="281"/>
                      <a:pt x="158" y="281"/>
                      <a:pt x="158" y="281"/>
                    </a:cubicBezTo>
                    <a:cubicBezTo>
                      <a:pt x="160" y="278"/>
                      <a:pt x="160" y="278"/>
                      <a:pt x="160" y="278"/>
                    </a:cubicBezTo>
                    <a:cubicBezTo>
                      <a:pt x="177" y="261"/>
                      <a:pt x="190" y="238"/>
                      <a:pt x="199" y="211"/>
                    </a:cubicBezTo>
                    <a:cubicBezTo>
                      <a:pt x="206" y="192"/>
                      <a:pt x="210" y="170"/>
                      <a:pt x="212" y="147"/>
                    </a:cubicBezTo>
                    <a:close/>
                    <a:moveTo>
                      <a:pt x="148" y="169"/>
                    </a:move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9" y="169"/>
                      <a:pt x="173" y="171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9" y="177"/>
                      <a:pt x="180" y="180"/>
                      <a:pt x="180" y="184"/>
                    </a:cubicBez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0" y="195"/>
                      <a:pt x="179" y="199"/>
                      <a:pt x="176" y="201"/>
                    </a:cubicBezTo>
                    <a:cubicBezTo>
                      <a:pt x="176" y="201"/>
                      <a:pt x="176" y="201"/>
                      <a:pt x="176" y="201"/>
                    </a:cubicBezTo>
                    <a:cubicBezTo>
                      <a:pt x="173" y="204"/>
                      <a:pt x="169" y="206"/>
                      <a:pt x="165" y="206"/>
                    </a:cubicBezTo>
                    <a:cubicBezTo>
                      <a:pt x="148" y="206"/>
                      <a:pt x="148" y="206"/>
                      <a:pt x="148" y="206"/>
                    </a:cubicBezTo>
                    <a:cubicBezTo>
                      <a:pt x="144" y="206"/>
                      <a:pt x="140" y="204"/>
                      <a:pt x="137" y="201"/>
                    </a:cubicBezTo>
                    <a:cubicBezTo>
                      <a:pt x="137" y="201"/>
                      <a:pt x="137" y="201"/>
                      <a:pt x="137" y="201"/>
                    </a:cubicBezTo>
                    <a:cubicBezTo>
                      <a:pt x="135" y="198"/>
                      <a:pt x="133" y="195"/>
                      <a:pt x="133" y="191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3" y="180"/>
                      <a:pt x="135" y="177"/>
                      <a:pt x="137" y="174"/>
                    </a:cubicBezTo>
                    <a:cubicBezTo>
                      <a:pt x="137" y="174"/>
                      <a:pt x="137" y="174"/>
                      <a:pt x="137" y="174"/>
                    </a:cubicBezTo>
                    <a:cubicBezTo>
                      <a:pt x="140" y="171"/>
                      <a:pt x="144" y="169"/>
                      <a:pt x="148" y="169"/>
                    </a:cubicBezTo>
                    <a:close/>
                    <a:moveTo>
                      <a:pt x="165" y="178"/>
                    </a:moveTo>
                    <a:cubicBezTo>
                      <a:pt x="167" y="178"/>
                      <a:pt x="169" y="179"/>
                      <a:pt x="170" y="180"/>
                    </a:cubicBezTo>
                    <a:cubicBezTo>
                      <a:pt x="171" y="181"/>
                      <a:pt x="172" y="183"/>
                      <a:pt x="172" y="184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2"/>
                      <a:pt x="171" y="194"/>
                      <a:pt x="170" y="195"/>
                    </a:cubicBezTo>
                    <a:cubicBezTo>
                      <a:pt x="170" y="195"/>
                      <a:pt x="170" y="195"/>
                      <a:pt x="170" y="195"/>
                    </a:cubicBezTo>
                    <a:cubicBezTo>
                      <a:pt x="169" y="196"/>
                      <a:pt x="167" y="197"/>
                      <a:pt x="165" y="197"/>
                    </a:cubicBezTo>
                    <a:cubicBezTo>
                      <a:pt x="148" y="197"/>
                      <a:pt x="148" y="197"/>
                      <a:pt x="148" y="197"/>
                    </a:cubicBezTo>
                    <a:cubicBezTo>
                      <a:pt x="146" y="197"/>
                      <a:pt x="144" y="196"/>
                      <a:pt x="143" y="195"/>
                    </a:cubicBezTo>
                    <a:cubicBezTo>
                      <a:pt x="143" y="195"/>
                      <a:pt x="143" y="195"/>
                      <a:pt x="143" y="195"/>
                    </a:cubicBezTo>
                    <a:cubicBezTo>
                      <a:pt x="142" y="194"/>
                      <a:pt x="141" y="192"/>
                      <a:pt x="141" y="191"/>
                    </a:cubicBezTo>
                    <a:cubicBezTo>
                      <a:pt x="141" y="184"/>
                      <a:pt x="141" y="184"/>
                      <a:pt x="141" y="184"/>
                    </a:cubicBezTo>
                    <a:cubicBezTo>
                      <a:pt x="141" y="183"/>
                      <a:pt x="142" y="181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4" y="179"/>
                      <a:pt x="146" y="178"/>
                      <a:pt x="148" y="178"/>
                    </a:cubicBezTo>
                    <a:cubicBezTo>
                      <a:pt x="165" y="178"/>
                      <a:pt x="165" y="178"/>
                      <a:pt x="165" y="178"/>
                    </a:cubicBezTo>
                    <a:close/>
                    <a:moveTo>
                      <a:pt x="60" y="170"/>
                    </a:moveTo>
                    <a:cubicBezTo>
                      <a:pt x="82" y="170"/>
                      <a:pt x="82" y="170"/>
                      <a:pt x="82" y="170"/>
                    </a:cubicBezTo>
                    <a:cubicBezTo>
                      <a:pt x="90" y="170"/>
                      <a:pt x="96" y="176"/>
                      <a:pt x="96" y="183"/>
                    </a:cubicBezTo>
                    <a:cubicBezTo>
                      <a:pt x="96" y="192"/>
                      <a:pt x="96" y="192"/>
                      <a:pt x="96" y="192"/>
                    </a:cubicBezTo>
                    <a:cubicBezTo>
                      <a:pt x="96" y="199"/>
                      <a:pt x="90" y="205"/>
                      <a:pt x="82" y="205"/>
                    </a:cubicBezTo>
                    <a:cubicBezTo>
                      <a:pt x="60" y="205"/>
                      <a:pt x="60" y="205"/>
                      <a:pt x="60" y="205"/>
                    </a:cubicBezTo>
                    <a:cubicBezTo>
                      <a:pt x="52" y="205"/>
                      <a:pt x="46" y="199"/>
                      <a:pt x="46" y="192"/>
                    </a:cubicBezTo>
                    <a:cubicBezTo>
                      <a:pt x="46" y="183"/>
                      <a:pt x="46" y="183"/>
                      <a:pt x="46" y="183"/>
                    </a:cubicBezTo>
                    <a:cubicBezTo>
                      <a:pt x="46" y="176"/>
                      <a:pt x="52" y="170"/>
                      <a:pt x="60" y="170"/>
                    </a:cubicBezTo>
                    <a:close/>
                    <a:moveTo>
                      <a:pt x="41" y="158"/>
                    </a:moveTo>
                    <a:cubicBezTo>
                      <a:pt x="40" y="151"/>
                      <a:pt x="40" y="145"/>
                      <a:pt x="39" y="139"/>
                    </a:cubicBezTo>
                    <a:cubicBezTo>
                      <a:pt x="69" y="154"/>
                      <a:pt x="105" y="151"/>
                      <a:pt x="133" y="143"/>
                    </a:cubicBezTo>
                    <a:cubicBezTo>
                      <a:pt x="129" y="148"/>
                      <a:pt x="125" y="153"/>
                      <a:pt x="120" y="157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14" y="158"/>
                      <a:pt x="114" y="158"/>
                      <a:pt x="114" y="158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139" y="158"/>
                    </a:moveTo>
                    <a:cubicBezTo>
                      <a:pt x="151" y="153"/>
                      <a:pt x="164" y="145"/>
                      <a:pt x="169" y="134"/>
                    </a:cubicBezTo>
                    <a:cubicBezTo>
                      <a:pt x="173" y="133"/>
                      <a:pt x="183" y="140"/>
                      <a:pt x="186" y="140"/>
                    </a:cubicBezTo>
                    <a:cubicBezTo>
                      <a:pt x="186" y="145"/>
                      <a:pt x="185" y="151"/>
                      <a:pt x="185" y="158"/>
                    </a:cubicBezTo>
                    <a:cubicBezTo>
                      <a:pt x="139" y="158"/>
                      <a:pt x="139" y="158"/>
                      <a:pt x="139" y="158"/>
                    </a:cubicBezTo>
                    <a:close/>
                    <a:moveTo>
                      <a:pt x="169" y="217"/>
                    </a:moveTo>
                    <a:cubicBezTo>
                      <a:pt x="163" y="232"/>
                      <a:pt x="155" y="246"/>
                      <a:pt x="145" y="257"/>
                    </a:cubicBezTo>
                    <a:cubicBezTo>
                      <a:pt x="136" y="258"/>
                      <a:pt x="128" y="258"/>
                      <a:pt x="119" y="258"/>
                    </a:cubicBezTo>
                    <a:cubicBezTo>
                      <a:pt x="119" y="258"/>
                      <a:pt x="119" y="258"/>
                      <a:pt x="119" y="258"/>
                    </a:cubicBezTo>
                    <a:cubicBezTo>
                      <a:pt x="115" y="258"/>
                      <a:pt x="111" y="258"/>
                      <a:pt x="107" y="258"/>
                    </a:cubicBezTo>
                    <a:cubicBezTo>
                      <a:pt x="104" y="258"/>
                      <a:pt x="100" y="258"/>
                      <a:pt x="97" y="258"/>
                    </a:cubicBezTo>
                    <a:cubicBezTo>
                      <a:pt x="95" y="258"/>
                      <a:pt x="95" y="258"/>
                      <a:pt x="95" y="258"/>
                    </a:cubicBezTo>
                    <a:cubicBezTo>
                      <a:pt x="90" y="257"/>
                      <a:pt x="85" y="257"/>
                      <a:pt x="80" y="256"/>
                    </a:cubicBezTo>
                    <a:cubicBezTo>
                      <a:pt x="70" y="245"/>
                      <a:pt x="63" y="232"/>
                      <a:pt x="57" y="217"/>
                    </a:cubicBezTo>
                    <a:cubicBezTo>
                      <a:pt x="97" y="217"/>
                      <a:pt x="97" y="217"/>
                      <a:pt x="97" y="217"/>
                    </a:cubicBezTo>
                    <a:cubicBezTo>
                      <a:pt x="99" y="217"/>
                      <a:pt x="99" y="217"/>
                      <a:pt x="99" y="217"/>
                    </a:cubicBezTo>
                    <a:cubicBezTo>
                      <a:pt x="100" y="215"/>
                      <a:pt x="100" y="215"/>
                      <a:pt x="100" y="215"/>
                    </a:cubicBezTo>
                    <a:cubicBezTo>
                      <a:pt x="109" y="199"/>
                      <a:pt x="109" y="199"/>
                      <a:pt x="109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28" y="215"/>
                      <a:pt x="128" y="215"/>
                      <a:pt x="128" y="215"/>
                    </a:cubicBezTo>
                    <a:cubicBezTo>
                      <a:pt x="129" y="217"/>
                      <a:pt x="129" y="217"/>
                      <a:pt x="129" y="217"/>
                    </a:cubicBezTo>
                    <a:cubicBezTo>
                      <a:pt x="132" y="217"/>
                      <a:pt x="132" y="217"/>
                      <a:pt x="132" y="217"/>
                    </a:cubicBezTo>
                    <a:cubicBezTo>
                      <a:pt x="169" y="217"/>
                      <a:pt x="169" y="217"/>
                      <a:pt x="169" y="217"/>
                    </a:cubicBezTo>
                    <a:close/>
                    <a:moveTo>
                      <a:pt x="114" y="166"/>
                    </a:moveTo>
                    <a:cubicBezTo>
                      <a:pt x="187" y="166"/>
                      <a:pt x="187" y="166"/>
                      <a:pt x="187" y="166"/>
                    </a:cubicBezTo>
                    <a:cubicBezTo>
                      <a:pt x="187" y="209"/>
                      <a:pt x="187" y="209"/>
                      <a:pt x="187" y="209"/>
                    </a:cubicBezTo>
                    <a:cubicBezTo>
                      <a:pt x="134" y="209"/>
                      <a:pt x="134" y="209"/>
                      <a:pt x="134" y="209"/>
                    </a:cubicBezTo>
                    <a:cubicBezTo>
                      <a:pt x="125" y="193"/>
                      <a:pt x="125" y="193"/>
                      <a:pt x="125" y="193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1" y="191"/>
                      <a:pt x="121" y="191"/>
                      <a:pt x="121" y="191"/>
                    </a:cubicBezTo>
                    <a:cubicBezTo>
                      <a:pt x="107" y="191"/>
                      <a:pt x="107" y="191"/>
                      <a:pt x="107" y="191"/>
                    </a:cubicBezTo>
                    <a:cubicBezTo>
                      <a:pt x="105" y="191"/>
                      <a:pt x="105" y="191"/>
                      <a:pt x="105" y="191"/>
                    </a:cubicBezTo>
                    <a:cubicBezTo>
                      <a:pt x="103" y="193"/>
                      <a:pt x="103" y="193"/>
                      <a:pt x="103" y="193"/>
                    </a:cubicBezTo>
                    <a:cubicBezTo>
                      <a:pt x="94" y="209"/>
                      <a:pt x="94" y="209"/>
                      <a:pt x="94" y="209"/>
                    </a:cubicBezTo>
                    <a:cubicBezTo>
                      <a:pt x="41" y="209"/>
                      <a:pt x="41" y="209"/>
                      <a:pt x="41" y="209"/>
                    </a:cubicBezTo>
                    <a:cubicBezTo>
                      <a:pt x="41" y="166"/>
                      <a:pt x="41" y="166"/>
                      <a:pt x="41" y="166"/>
                    </a:cubicBezTo>
                    <a:lnTo>
                      <a:pt x="114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1FAE2C-8EA3-2AB1-19FB-2CCDE6B1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522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659ABA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155448" y="397470"/>
            <a:ext cx="3685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成果展示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5B8D7E32-058C-4CB1-B489-C85B6E0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370111"/>
            <a:ext cx="8890000" cy="49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語音泡泡: 圓角矩形 57">
            <a:extLst>
              <a:ext uri="{FF2B5EF4-FFF2-40B4-BE49-F238E27FC236}">
                <a16:creationId xmlns:a16="http://schemas.microsoft.com/office/drawing/2014/main" id="{7FD3F32D-68B6-4855-AA9F-1BC940C26819}"/>
              </a:ext>
            </a:extLst>
          </p:cNvPr>
          <p:cNvSpPr/>
          <p:nvPr/>
        </p:nvSpPr>
        <p:spPr>
          <a:xfrm>
            <a:off x="4743831" y="2184400"/>
            <a:ext cx="3412197" cy="778932"/>
          </a:xfrm>
          <a:prstGeom prst="wedgeRoundRectCallout">
            <a:avLst>
              <a:gd name="adj1" fmla="val 17088"/>
              <a:gd name="adj2" fmla="val 73956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滲透測試結果，共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814ABD-B822-4D85-1E79-7E08843A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98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50">
            <a:extLst>
              <a:ext uri="{FF2B5EF4-FFF2-40B4-BE49-F238E27FC236}">
                <a16:creationId xmlns:a16="http://schemas.microsoft.com/office/drawing/2014/main" id="{032705F6-BCCD-43B8-9339-22D7C6B2F28A}"/>
              </a:ext>
            </a:extLst>
          </p:cNvPr>
          <p:cNvSpPr>
            <a:spLocks noChangeAspect="1"/>
          </p:cNvSpPr>
          <p:nvPr/>
        </p:nvSpPr>
        <p:spPr>
          <a:xfrm rot="5400000">
            <a:off x="2408610" y="-982449"/>
            <a:ext cx="885327" cy="4343231"/>
          </a:xfrm>
          <a:custGeom>
            <a:avLst/>
            <a:gdLst>
              <a:gd name="connsiteX0" fmla="*/ 450956 w 3457912"/>
              <a:gd name="connsiteY0" fmla="*/ 450956 h 3457912"/>
              <a:gd name="connsiteX1" fmla="*/ 450956 w 3457912"/>
              <a:gd name="connsiteY1" fmla="*/ 3006956 h 3457912"/>
              <a:gd name="connsiteX2" fmla="*/ 3006956 w 3457912"/>
              <a:gd name="connsiteY2" fmla="*/ 3006956 h 3457912"/>
              <a:gd name="connsiteX3" fmla="*/ 3006956 w 3457912"/>
              <a:gd name="connsiteY3" fmla="*/ 450956 h 3457912"/>
              <a:gd name="connsiteX4" fmla="*/ 0 w 3457912"/>
              <a:gd name="connsiteY4" fmla="*/ 0 h 3457912"/>
              <a:gd name="connsiteX5" fmla="*/ 3457912 w 3457912"/>
              <a:gd name="connsiteY5" fmla="*/ 0 h 3457912"/>
              <a:gd name="connsiteX6" fmla="*/ 3457912 w 3457912"/>
              <a:gd name="connsiteY6" fmla="*/ 3457912 h 3457912"/>
              <a:gd name="connsiteX7" fmla="*/ 0 w 3457912"/>
              <a:gd name="connsiteY7" fmla="*/ 3457912 h 345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7912" h="3457912">
                <a:moveTo>
                  <a:pt x="450956" y="450956"/>
                </a:moveTo>
                <a:lnTo>
                  <a:pt x="450956" y="3006956"/>
                </a:lnTo>
                <a:lnTo>
                  <a:pt x="3006956" y="3006956"/>
                </a:lnTo>
                <a:lnTo>
                  <a:pt x="3006956" y="450956"/>
                </a:lnTo>
                <a:close/>
                <a:moveTo>
                  <a:pt x="0" y="0"/>
                </a:moveTo>
                <a:lnTo>
                  <a:pt x="3457912" y="0"/>
                </a:lnTo>
                <a:lnTo>
                  <a:pt x="3457912" y="3457912"/>
                </a:lnTo>
                <a:lnTo>
                  <a:pt x="0" y="34579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36">
            <a:extLst>
              <a:ext uri="{FF2B5EF4-FFF2-40B4-BE49-F238E27FC236}">
                <a16:creationId xmlns:a16="http://schemas.microsoft.com/office/drawing/2014/main" id="{524CD58B-BF1E-406D-A5CC-7E84612FADC2}"/>
              </a:ext>
            </a:extLst>
          </p:cNvPr>
          <p:cNvGrpSpPr/>
          <p:nvPr/>
        </p:nvGrpSpPr>
        <p:grpSpPr>
          <a:xfrm>
            <a:off x="6793088" y="2549754"/>
            <a:ext cx="4430099" cy="624349"/>
            <a:chOff x="6281461" y="1514883"/>
            <a:chExt cx="4430099" cy="624349"/>
          </a:xfrm>
        </p:grpSpPr>
        <p:sp>
          <p:nvSpPr>
            <p:cNvPr id="30" name="Diamond 32">
              <a:extLst>
                <a:ext uri="{FF2B5EF4-FFF2-40B4-BE49-F238E27FC236}">
                  <a16:creationId xmlns:a16="http://schemas.microsoft.com/office/drawing/2014/main" id="{40785FD8-75E0-44CC-8F93-56D7EBD221EB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32" name="TextBox 34">
              <a:extLst>
                <a:ext uri="{FF2B5EF4-FFF2-40B4-BE49-F238E27FC236}">
                  <a16:creationId xmlns:a16="http://schemas.microsoft.com/office/drawing/2014/main" id="{B83D6C5D-75AF-4326-B065-BB1AB0518FFE}"/>
                </a:ext>
              </a:extLst>
            </p:cNvPr>
            <p:cNvSpPr txBox="1"/>
            <p:nvPr/>
          </p:nvSpPr>
          <p:spPr>
            <a:xfrm>
              <a:off x="6748986" y="1594975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800" b="1" dirty="0">
                  <a:solidFill>
                    <a:srgbClr val="002F4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相關研究概況</a:t>
              </a:r>
              <a:endParaRPr lang="zh-CN" altLang="en-US" sz="28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Rectangle 4">
            <a:extLst>
              <a:ext uri="{FF2B5EF4-FFF2-40B4-BE49-F238E27FC236}">
                <a16:creationId xmlns:a16="http://schemas.microsoft.com/office/drawing/2014/main" id="{FC64739A-4BC1-49CF-B439-E933FC60851C}"/>
              </a:ext>
            </a:extLst>
          </p:cNvPr>
          <p:cNvSpPr/>
          <p:nvPr/>
        </p:nvSpPr>
        <p:spPr>
          <a:xfrm>
            <a:off x="1621566" y="858982"/>
            <a:ext cx="2459414" cy="7540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zh-CN" sz="4000" b="1" spc="300" dirty="0">
                <a:solidFill>
                  <a:schemeClr val="accent6"/>
                </a:solidFill>
                <a:latin typeface="Britannic Bold" panose="020B0903060703020204" pitchFamily="34" charset="0"/>
              </a:rPr>
              <a:t>CONTENT</a:t>
            </a:r>
          </a:p>
        </p:txBody>
      </p:sp>
      <p:grpSp>
        <p:nvGrpSpPr>
          <p:cNvPr id="35" name="组合 36">
            <a:extLst>
              <a:ext uri="{FF2B5EF4-FFF2-40B4-BE49-F238E27FC236}">
                <a16:creationId xmlns:a16="http://schemas.microsoft.com/office/drawing/2014/main" id="{54ADE7D8-2B5F-463E-9745-C2819A29E697}"/>
              </a:ext>
            </a:extLst>
          </p:cNvPr>
          <p:cNvGrpSpPr/>
          <p:nvPr/>
        </p:nvGrpSpPr>
        <p:grpSpPr>
          <a:xfrm>
            <a:off x="6793088" y="1725310"/>
            <a:ext cx="4430099" cy="624349"/>
            <a:chOff x="6281461" y="1514883"/>
            <a:chExt cx="4430099" cy="624349"/>
          </a:xfrm>
        </p:grpSpPr>
        <p:sp>
          <p:nvSpPr>
            <p:cNvPr id="36" name="Diamond 32">
              <a:extLst>
                <a:ext uri="{FF2B5EF4-FFF2-40B4-BE49-F238E27FC236}">
                  <a16:creationId xmlns:a16="http://schemas.microsoft.com/office/drawing/2014/main" id="{4809FB78-67B5-4A62-A934-09AB7F07EF63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37" name="TextBox 34">
              <a:extLst>
                <a:ext uri="{FF2B5EF4-FFF2-40B4-BE49-F238E27FC236}">
                  <a16:creationId xmlns:a16="http://schemas.microsoft.com/office/drawing/2014/main" id="{732A7EF5-2E15-4A6A-984B-0941383DB599}"/>
                </a:ext>
              </a:extLst>
            </p:cNvPr>
            <p:cNvSpPr txBox="1"/>
            <p:nvPr/>
          </p:nvSpPr>
          <p:spPr>
            <a:xfrm>
              <a:off x="6748986" y="1594975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800" b="1" dirty="0">
                  <a:solidFill>
                    <a:srgbClr val="002F4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研究動機與目的</a:t>
              </a:r>
              <a:endParaRPr lang="zh-CN" altLang="en-US" sz="28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" name="组合 36">
            <a:extLst>
              <a:ext uri="{FF2B5EF4-FFF2-40B4-BE49-F238E27FC236}">
                <a16:creationId xmlns:a16="http://schemas.microsoft.com/office/drawing/2014/main" id="{76E4C60B-6D32-4D95-B371-429296DC8B35}"/>
              </a:ext>
            </a:extLst>
          </p:cNvPr>
          <p:cNvGrpSpPr/>
          <p:nvPr/>
        </p:nvGrpSpPr>
        <p:grpSpPr>
          <a:xfrm>
            <a:off x="6793088" y="900865"/>
            <a:ext cx="4430099" cy="624349"/>
            <a:chOff x="6281461" y="1514883"/>
            <a:chExt cx="4430099" cy="624349"/>
          </a:xfrm>
        </p:grpSpPr>
        <p:sp>
          <p:nvSpPr>
            <p:cNvPr id="39" name="Diamond 32">
              <a:extLst>
                <a:ext uri="{FF2B5EF4-FFF2-40B4-BE49-F238E27FC236}">
                  <a16:creationId xmlns:a16="http://schemas.microsoft.com/office/drawing/2014/main" id="{8AC73D18-42F7-4385-906E-A2EC2EA44823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40" name="TextBox 34">
              <a:extLst>
                <a:ext uri="{FF2B5EF4-FFF2-40B4-BE49-F238E27FC236}">
                  <a16:creationId xmlns:a16="http://schemas.microsoft.com/office/drawing/2014/main" id="{60600D1F-70D1-4EF0-9578-95E80022C5C0}"/>
                </a:ext>
              </a:extLst>
            </p:cNvPr>
            <p:cNvSpPr txBox="1"/>
            <p:nvPr/>
          </p:nvSpPr>
          <p:spPr>
            <a:xfrm>
              <a:off x="6748986" y="1594975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800" b="1" dirty="0">
                  <a:solidFill>
                    <a:srgbClr val="002F4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滲透測試介紹</a:t>
              </a:r>
              <a:endParaRPr lang="zh-CN" altLang="en-US" sz="28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组合 36">
            <a:extLst>
              <a:ext uri="{FF2B5EF4-FFF2-40B4-BE49-F238E27FC236}">
                <a16:creationId xmlns:a16="http://schemas.microsoft.com/office/drawing/2014/main" id="{DE3E5B6F-B9DF-4A58-8D2D-09997C04F4CC}"/>
              </a:ext>
            </a:extLst>
          </p:cNvPr>
          <p:cNvGrpSpPr/>
          <p:nvPr/>
        </p:nvGrpSpPr>
        <p:grpSpPr>
          <a:xfrm>
            <a:off x="6793088" y="4983598"/>
            <a:ext cx="4430099" cy="624349"/>
            <a:chOff x="6281461" y="1514883"/>
            <a:chExt cx="4430099" cy="624349"/>
          </a:xfrm>
        </p:grpSpPr>
        <p:sp>
          <p:nvSpPr>
            <p:cNvPr id="42" name="Diamond 32">
              <a:extLst>
                <a:ext uri="{FF2B5EF4-FFF2-40B4-BE49-F238E27FC236}">
                  <a16:creationId xmlns:a16="http://schemas.microsoft.com/office/drawing/2014/main" id="{683A9831-543B-4E4E-A030-6207DEAF142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  <p:sp>
          <p:nvSpPr>
            <p:cNvPr id="43" name="TextBox 34">
              <a:extLst>
                <a:ext uri="{FF2B5EF4-FFF2-40B4-BE49-F238E27FC236}">
                  <a16:creationId xmlns:a16="http://schemas.microsoft.com/office/drawing/2014/main" id="{F4F8C42E-79BE-434D-A444-BB6E37DAAEFB}"/>
                </a:ext>
              </a:extLst>
            </p:cNvPr>
            <p:cNvSpPr txBox="1"/>
            <p:nvPr/>
          </p:nvSpPr>
          <p:spPr>
            <a:xfrm>
              <a:off x="6748986" y="1594975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800" b="1" dirty="0">
                  <a:solidFill>
                    <a:srgbClr val="002F4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結論</a:t>
              </a:r>
              <a:endParaRPr lang="zh-CN" altLang="en-US" sz="28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4" name="组合 36">
            <a:extLst>
              <a:ext uri="{FF2B5EF4-FFF2-40B4-BE49-F238E27FC236}">
                <a16:creationId xmlns:a16="http://schemas.microsoft.com/office/drawing/2014/main" id="{4A25B14E-D899-4FF9-920C-195E72F73D24}"/>
              </a:ext>
            </a:extLst>
          </p:cNvPr>
          <p:cNvGrpSpPr/>
          <p:nvPr/>
        </p:nvGrpSpPr>
        <p:grpSpPr>
          <a:xfrm>
            <a:off x="6793088" y="4159154"/>
            <a:ext cx="4430099" cy="624349"/>
            <a:chOff x="6281461" y="1514883"/>
            <a:chExt cx="4430099" cy="624349"/>
          </a:xfrm>
        </p:grpSpPr>
        <p:sp>
          <p:nvSpPr>
            <p:cNvPr id="45" name="Diamond 32">
              <a:extLst>
                <a:ext uri="{FF2B5EF4-FFF2-40B4-BE49-F238E27FC236}">
                  <a16:creationId xmlns:a16="http://schemas.microsoft.com/office/drawing/2014/main" id="{627CA3F7-08A8-46A6-BC1F-FE5EFF197924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62D28FAA-005A-4542-A035-391573FB3DF1}"/>
                </a:ext>
              </a:extLst>
            </p:cNvPr>
            <p:cNvSpPr txBox="1"/>
            <p:nvPr/>
          </p:nvSpPr>
          <p:spPr>
            <a:xfrm>
              <a:off x="6748986" y="1594975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800" b="1" dirty="0">
                  <a:solidFill>
                    <a:srgbClr val="002F4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成果展示</a:t>
              </a:r>
              <a:endParaRPr lang="zh-CN" altLang="en-US" sz="28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7" name="组合 36">
            <a:extLst>
              <a:ext uri="{FF2B5EF4-FFF2-40B4-BE49-F238E27FC236}">
                <a16:creationId xmlns:a16="http://schemas.microsoft.com/office/drawing/2014/main" id="{5A6F6ECA-9E84-4B39-8AC5-2A87F00AF961}"/>
              </a:ext>
            </a:extLst>
          </p:cNvPr>
          <p:cNvGrpSpPr/>
          <p:nvPr/>
        </p:nvGrpSpPr>
        <p:grpSpPr>
          <a:xfrm>
            <a:off x="6793088" y="3334709"/>
            <a:ext cx="4430099" cy="624349"/>
            <a:chOff x="6281461" y="1514883"/>
            <a:chExt cx="4430099" cy="624349"/>
          </a:xfrm>
        </p:grpSpPr>
        <p:sp>
          <p:nvSpPr>
            <p:cNvPr id="48" name="Diamond 32">
              <a:extLst>
                <a:ext uri="{FF2B5EF4-FFF2-40B4-BE49-F238E27FC236}">
                  <a16:creationId xmlns:a16="http://schemas.microsoft.com/office/drawing/2014/main" id="{DA3B76E9-4F33-4ECE-A259-6C3CE65A44E4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49" name="TextBox 34">
              <a:extLst>
                <a:ext uri="{FF2B5EF4-FFF2-40B4-BE49-F238E27FC236}">
                  <a16:creationId xmlns:a16="http://schemas.microsoft.com/office/drawing/2014/main" id="{7C045BB1-E5A8-4F28-9A9B-D7C825F4E7C4}"/>
                </a:ext>
              </a:extLst>
            </p:cNvPr>
            <p:cNvSpPr txBox="1"/>
            <p:nvPr/>
          </p:nvSpPr>
          <p:spPr>
            <a:xfrm>
              <a:off x="6748986" y="1594975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800" b="1" dirty="0">
                  <a:solidFill>
                    <a:srgbClr val="002F4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設計與架構</a:t>
              </a:r>
              <a:endParaRPr lang="zh-CN" altLang="en-US" sz="28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0" name="组合 36">
            <a:extLst>
              <a:ext uri="{FF2B5EF4-FFF2-40B4-BE49-F238E27FC236}">
                <a16:creationId xmlns:a16="http://schemas.microsoft.com/office/drawing/2014/main" id="{F15AB043-8F44-47D0-BDEF-5C6ABCD20EDB}"/>
              </a:ext>
            </a:extLst>
          </p:cNvPr>
          <p:cNvGrpSpPr/>
          <p:nvPr/>
        </p:nvGrpSpPr>
        <p:grpSpPr>
          <a:xfrm>
            <a:off x="6793088" y="5808041"/>
            <a:ext cx="4430099" cy="624349"/>
            <a:chOff x="6281461" y="1514883"/>
            <a:chExt cx="4430099" cy="624349"/>
          </a:xfrm>
        </p:grpSpPr>
        <p:sp>
          <p:nvSpPr>
            <p:cNvPr id="51" name="Diamond 32">
              <a:extLst>
                <a:ext uri="{FF2B5EF4-FFF2-40B4-BE49-F238E27FC236}">
                  <a16:creationId xmlns:a16="http://schemas.microsoft.com/office/drawing/2014/main" id="{F46CD581-CFC5-4D37-8D32-502D1BD6AA20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65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  <p:sp>
          <p:nvSpPr>
            <p:cNvPr id="52" name="TextBox 34">
              <a:extLst>
                <a:ext uri="{FF2B5EF4-FFF2-40B4-BE49-F238E27FC236}">
                  <a16:creationId xmlns:a16="http://schemas.microsoft.com/office/drawing/2014/main" id="{F8BBFB7A-ABA8-4F88-B3A2-7708B988AF02}"/>
                </a:ext>
              </a:extLst>
            </p:cNvPr>
            <p:cNvSpPr txBox="1"/>
            <p:nvPr/>
          </p:nvSpPr>
          <p:spPr>
            <a:xfrm>
              <a:off x="6748986" y="1594975"/>
              <a:ext cx="3962574" cy="4641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TW" sz="2800" b="1" dirty="0">
                  <a:solidFill>
                    <a:srgbClr val="002F4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Q&amp;A</a:t>
              </a:r>
              <a:endParaRPr lang="zh-CN" altLang="en-US" sz="28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3" name="Group 4">
            <a:extLst>
              <a:ext uri="{FF2B5EF4-FFF2-40B4-BE49-F238E27FC236}">
                <a16:creationId xmlns:a16="http://schemas.microsoft.com/office/drawing/2014/main" id="{0F9F76BF-A13F-4775-9E80-EC9D72F24068}"/>
              </a:ext>
            </a:extLst>
          </p:cNvPr>
          <p:cNvGrpSpPr/>
          <p:nvPr/>
        </p:nvGrpSpPr>
        <p:grpSpPr>
          <a:xfrm>
            <a:off x="279307" y="2023734"/>
            <a:ext cx="5898382" cy="4270840"/>
            <a:chOff x="327791" y="4099501"/>
            <a:chExt cx="4080084" cy="3008380"/>
          </a:xfrm>
        </p:grpSpPr>
        <p:sp>
          <p:nvSpPr>
            <p:cNvPr id="54" name="Shape 6">
              <a:extLst>
                <a:ext uri="{FF2B5EF4-FFF2-40B4-BE49-F238E27FC236}">
                  <a16:creationId xmlns:a16="http://schemas.microsoft.com/office/drawing/2014/main" id="{0AA33D40-9C4D-40F2-B5B5-AB0F1329F4AC}"/>
                </a:ext>
              </a:extLst>
            </p:cNvPr>
            <p:cNvSpPr/>
            <p:nvPr/>
          </p:nvSpPr>
          <p:spPr>
            <a:xfrm>
              <a:off x="407262" y="5336222"/>
              <a:ext cx="1771659" cy="177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 7">
              <a:extLst>
                <a:ext uri="{FF2B5EF4-FFF2-40B4-BE49-F238E27FC236}">
                  <a16:creationId xmlns:a16="http://schemas.microsoft.com/office/drawing/2014/main" id="{0433EF94-76F4-492A-BF56-12C8F83B9863}"/>
                </a:ext>
              </a:extLst>
            </p:cNvPr>
            <p:cNvSpPr/>
            <p:nvPr/>
          </p:nvSpPr>
          <p:spPr>
            <a:xfrm>
              <a:off x="1448576" y="4530297"/>
              <a:ext cx="2030859" cy="203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659AB8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56" name="Group 7">
              <a:extLst>
                <a:ext uri="{FF2B5EF4-FFF2-40B4-BE49-F238E27FC236}">
                  <a16:creationId xmlns:a16="http://schemas.microsoft.com/office/drawing/2014/main" id="{7F099FB5-2C70-4635-AF24-6CDA6043424D}"/>
                </a:ext>
              </a:extLst>
            </p:cNvPr>
            <p:cNvGrpSpPr/>
            <p:nvPr/>
          </p:nvGrpSpPr>
          <p:grpSpPr>
            <a:xfrm>
              <a:off x="2056326" y="5519838"/>
              <a:ext cx="2351549" cy="1562069"/>
              <a:chOff x="6919266" y="2220698"/>
              <a:chExt cx="3741177" cy="2485162"/>
            </a:xfrm>
          </p:grpSpPr>
          <p:grpSp>
            <p:nvGrpSpPr>
              <p:cNvPr id="74" name="Group 25">
                <a:extLst>
                  <a:ext uri="{FF2B5EF4-FFF2-40B4-BE49-F238E27FC236}">
                    <a16:creationId xmlns:a16="http://schemas.microsoft.com/office/drawing/2014/main" id="{C053FF93-5901-44AC-8498-D129B7E0DE82}"/>
                  </a:ext>
                </a:extLst>
              </p:cNvPr>
              <p:cNvGrpSpPr/>
              <p:nvPr/>
            </p:nvGrpSpPr>
            <p:grpSpPr>
              <a:xfrm>
                <a:off x="6919266" y="3086797"/>
                <a:ext cx="3124130" cy="1619063"/>
                <a:chOff x="6913980" y="3201803"/>
                <a:chExt cx="3124130" cy="1619063"/>
              </a:xfrm>
            </p:grpSpPr>
            <p:sp>
              <p:nvSpPr>
                <p:cNvPr id="85" name="Shape 12">
                  <a:extLst>
                    <a:ext uri="{FF2B5EF4-FFF2-40B4-BE49-F238E27FC236}">
                      <a16:creationId xmlns:a16="http://schemas.microsoft.com/office/drawing/2014/main" id="{BD9CD828-6955-41E0-996B-BC73B9D5210B}"/>
                    </a:ext>
                  </a:extLst>
                </p:cNvPr>
                <p:cNvSpPr/>
                <p:nvPr/>
              </p:nvSpPr>
              <p:spPr>
                <a:xfrm>
                  <a:off x="6913980" y="3488884"/>
                  <a:ext cx="3124130" cy="13291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5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6" name="Shape 13">
                  <a:extLst>
                    <a:ext uri="{FF2B5EF4-FFF2-40B4-BE49-F238E27FC236}">
                      <a16:creationId xmlns:a16="http://schemas.microsoft.com/office/drawing/2014/main" id="{44A3A0FB-B5DA-437B-B36F-D77C4C9592E1}"/>
                    </a:ext>
                  </a:extLst>
                </p:cNvPr>
                <p:cNvSpPr/>
                <p:nvPr/>
              </p:nvSpPr>
              <p:spPr>
                <a:xfrm>
                  <a:off x="6913980" y="3555210"/>
                  <a:ext cx="1500942" cy="1265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7" name="Shape 14">
                  <a:extLst>
                    <a:ext uri="{FF2B5EF4-FFF2-40B4-BE49-F238E27FC236}">
                      <a16:creationId xmlns:a16="http://schemas.microsoft.com/office/drawing/2014/main" id="{494F55EF-0737-4220-ABA3-770EE03EF55B}"/>
                    </a:ext>
                  </a:extLst>
                </p:cNvPr>
                <p:cNvSpPr/>
                <p:nvPr/>
              </p:nvSpPr>
              <p:spPr>
                <a:xfrm>
                  <a:off x="8410004" y="4107929"/>
                  <a:ext cx="1533061" cy="675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8" name="Shape 15">
                  <a:extLst>
                    <a:ext uri="{FF2B5EF4-FFF2-40B4-BE49-F238E27FC236}">
                      <a16:creationId xmlns:a16="http://schemas.microsoft.com/office/drawing/2014/main" id="{9FD4EB93-168B-426A-82E6-96F60DA53959}"/>
                    </a:ext>
                  </a:extLst>
                </p:cNvPr>
                <p:cNvSpPr/>
                <p:nvPr/>
              </p:nvSpPr>
              <p:spPr>
                <a:xfrm>
                  <a:off x="6913980" y="3201803"/>
                  <a:ext cx="3124130" cy="13291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75" name="Group 26">
                <a:extLst>
                  <a:ext uri="{FF2B5EF4-FFF2-40B4-BE49-F238E27FC236}">
                    <a16:creationId xmlns:a16="http://schemas.microsoft.com/office/drawing/2014/main" id="{0C2EE753-FA66-40FC-B5FF-E0E6274CDF2A}"/>
                  </a:ext>
                </a:extLst>
              </p:cNvPr>
              <p:cNvGrpSpPr/>
              <p:nvPr/>
            </p:nvGrpSpPr>
            <p:grpSpPr>
              <a:xfrm>
                <a:off x="7506329" y="2825776"/>
                <a:ext cx="3129148" cy="1619057"/>
                <a:chOff x="4482815" y="5446950"/>
                <a:chExt cx="3129148" cy="1619057"/>
              </a:xfrm>
            </p:grpSpPr>
            <p:sp>
              <p:nvSpPr>
                <p:cNvPr id="81" name="Shape 8">
                  <a:extLst>
                    <a:ext uri="{FF2B5EF4-FFF2-40B4-BE49-F238E27FC236}">
                      <a16:creationId xmlns:a16="http://schemas.microsoft.com/office/drawing/2014/main" id="{86779192-0DE9-4182-989D-50A8545F3B7D}"/>
                    </a:ext>
                  </a:extLst>
                </p:cNvPr>
                <p:cNvSpPr/>
                <p:nvPr/>
              </p:nvSpPr>
              <p:spPr>
                <a:xfrm>
                  <a:off x="4482815" y="5734031"/>
                  <a:ext cx="3124124" cy="13291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2" name="Shape 9">
                  <a:extLst>
                    <a:ext uri="{FF2B5EF4-FFF2-40B4-BE49-F238E27FC236}">
                      <a16:creationId xmlns:a16="http://schemas.microsoft.com/office/drawing/2014/main" id="{52F24575-9B85-4144-BF32-2AE1714BDBC0}"/>
                    </a:ext>
                  </a:extLst>
                </p:cNvPr>
                <p:cNvSpPr/>
                <p:nvPr/>
              </p:nvSpPr>
              <p:spPr>
                <a:xfrm>
                  <a:off x="4482815" y="5800357"/>
                  <a:ext cx="1500943" cy="1265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3" name="Shape 10">
                  <a:extLst>
                    <a:ext uri="{FF2B5EF4-FFF2-40B4-BE49-F238E27FC236}">
                      <a16:creationId xmlns:a16="http://schemas.microsoft.com/office/drawing/2014/main" id="{3E3D8A36-B5E7-4C4D-9BF8-7BF5F18B5960}"/>
                    </a:ext>
                  </a:extLst>
                </p:cNvPr>
                <p:cNvSpPr/>
                <p:nvPr/>
              </p:nvSpPr>
              <p:spPr>
                <a:xfrm>
                  <a:off x="5986209" y="6353075"/>
                  <a:ext cx="1533066" cy="675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4" name="Shape 11">
                  <a:extLst>
                    <a:ext uri="{FF2B5EF4-FFF2-40B4-BE49-F238E27FC236}">
                      <a16:creationId xmlns:a16="http://schemas.microsoft.com/office/drawing/2014/main" id="{10FFFAF4-0F68-4648-BB8F-6134A012A8BB}"/>
                    </a:ext>
                  </a:extLst>
                </p:cNvPr>
                <p:cNvSpPr/>
                <p:nvPr/>
              </p:nvSpPr>
              <p:spPr>
                <a:xfrm>
                  <a:off x="4487839" y="5446950"/>
                  <a:ext cx="3124124" cy="1329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76" name="Group 27">
                <a:extLst>
                  <a:ext uri="{FF2B5EF4-FFF2-40B4-BE49-F238E27FC236}">
                    <a16:creationId xmlns:a16="http://schemas.microsoft.com/office/drawing/2014/main" id="{BB53A90C-A6BF-4832-8564-F51676771603}"/>
                  </a:ext>
                </a:extLst>
              </p:cNvPr>
              <p:cNvGrpSpPr/>
              <p:nvPr/>
            </p:nvGrpSpPr>
            <p:grpSpPr>
              <a:xfrm>
                <a:off x="7531301" y="2220698"/>
                <a:ext cx="3129142" cy="1636349"/>
                <a:chOff x="7107934" y="786594"/>
                <a:chExt cx="3129142" cy="1636349"/>
              </a:xfrm>
            </p:grpSpPr>
            <p:sp>
              <p:nvSpPr>
                <p:cNvPr id="77" name="Shape 16">
                  <a:extLst>
                    <a:ext uri="{FF2B5EF4-FFF2-40B4-BE49-F238E27FC236}">
                      <a16:creationId xmlns:a16="http://schemas.microsoft.com/office/drawing/2014/main" id="{9BE01B5E-FB8F-4CC0-87E2-30CA17D58D3E}"/>
                    </a:ext>
                  </a:extLst>
                </p:cNvPr>
                <p:cNvSpPr/>
                <p:nvPr/>
              </p:nvSpPr>
              <p:spPr>
                <a:xfrm>
                  <a:off x="7112958" y="1093771"/>
                  <a:ext cx="3124118" cy="1329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5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8" name="Shape 17">
                  <a:extLst>
                    <a:ext uri="{FF2B5EF4-FFF2-40B4-BE49-F238E27FC236}">
                      <a16:creationId xmlns:a16="http://schemas.microsoft.com/office/drawing/2014/main" id="{1A400763-3B8C-4780-9E35-0D3A9B59599B}"/>
                    </a:ext>
                  </a:extLst>
                </p:cNvPr>
                <p:cNvSpPr/>
                <p:nvPr/>
              </p:nvSpPr>
              <p:spPr>
                <a:xfrm>
                  <a:off x="7112958" y="1152727"/>
                  <a:ext cx="1500936" cy="1265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A950C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9" name="Shape 18">
                  <a:extLst>
                    <a:ext uri="{FF2B5EF4-FFF2-40B4-BE49-F238E27FC236}">
                      <a16:creationId xmlns:a16="http://schemas.microsoft.com/office/drawing/2014/main" id="{132AB32F-F837-4C8B-A55D-75987A7A513E}"/>
                    </a:ext>
                  </a:extLst>
                </p:cNvPr>
                <p:cNvSpPr/>
                <p:nvPr/>
              </p:nvSpPr>
              <p:spPr>
                <a:xfrm>
                  <a:off x="8608983" y="1712815"/>
                  <a:ext cx="1533066" cy="675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0" name="Shape 19">
                  <a:extLst>
                    <a:ext uri="{FF2B5EF4-FFF2-40B4-BE49-F238E27FC236}">
                      <a16:creationId xmlns:a16="http://schemas.microsoft.com/office/drawing/2014/main" id="{5FD79573-46F6-4AD0-B167-B4EAA434EAAA}"/>
                    </a:ext>
                  </a:extLst>
                </p:cNvPr>
                <p:cNvSpPr/>
                <p:nvPr/>
              </p:nvSpPr>
              <p:spPr>
                <a:xfrm>
                  <a:off x="7107934" y="786594"/>
                  <a:ext cx="3124118" cy="1329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rgbClr val="F7BD5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B9D552B7-6E6C-4805-BCB1-CF94D0783298}"/>
                </a:ext>
              </a:extLst>
            </p:cNvPr>
            <p:cNvGrpSpPr/>
            <p:nvPr/>
          </p:nvGrpSpPr>
          <p:grpSpPr>
            <a:xfrm>
              <a:off x="327791" y="5779312"/>
              <a:ext cx="1105732" cy="1106530"/>
              <a:chOff x="1902665" y="3496253"/>
              <a:chExt cx="1759156" cy="1760426"/>
            </a:xfrm>
          </p:grpSpPr>
          <p:sp>
            <p:nvSpPr>
              <p:cNvPr id="70" name="Shape 26">
                <a:extLst>
                  <a:ext uri="{FF2B5EF4-FFF2-40B4-BE49-F238E27FC236}">
                    <a16:creationId xmlns:a16="http://schemas.microsoft.com/office/drawing/2014/main" id="{72B92B2B-A2FD-4A1C-8BE1-7E99BAA2E4BA}"/>
                  </a:ext>
                </a:extLst>
              </p:cNvPr>
              <p:cNvSpPr/>
              <p:nvPr/>
            </p:nvSpPr>
            <p:spPr>
              <a:xfrm>
                <a:off x="3339733" y="4933322"/>
                <a:ext cx="320194" cy="32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60" y="14527"/>
                    </a:moveTo>
                    <a:lnTo>
                      <a:pt x="0" y="8569"/>
                    </a:lnTo>
                    <a:lnTo>
                      <a:pt x="8570" y="0"/>
                    </a:lnTo>
                    <a:lnTo>
                      <a:pt x="14529" y="5959"/>
                    </a:lnTo>
                    <a:lnTo>
                      <a:pt x="14533" y="5956"/>
                    </a:lnTo>
                    <a:lnTo>
                      <a:pt x="21600" y="21600"/>
                    </a:lnTo>
                    <a:lnTo>
                      <a:pt x="5956" y="14529"/>
                    </a:lnTo>
                    <a:cubicBezTo>
                      <a:pt x="5956" y="14529"/>
                      <a:pt x="5960" y="14527"/>
                      <a:pt x="5960" y="1452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1" name="Shape 27">
                <a:extLst>
                  <a:ext uri="{FF2B5EF4-FFF2-40B4-BE49-F238E27FC236}">
                    <a16:creationId xmlns:a16="http://schemas.microsoft.com/office/drawing/2014/main" id="{BEE46530-71CE-4ADA-B4A4-2BE4C5FB4198}"/>
                  </a:ext>
                </a:extLst>
              </p:cNvPr>
              <p:cNvSpPr/>
              <p:nvPr/>
            </p:nvSpPr>
            <p:spPr>
              <a:xfrm>
                <a:off x="1902665" y="3496253"/>
                <a:ext cx="1647350" cy="1647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1" h="21491" extrusionOk="0">
                    <a:moveTo>
                      <a:pt x="3319" y="1662"/>
                    </a:moveTo>
                    <a:lnTo>
                      <a:pt x="3012" y="1970"/>
                    </a:lnTo>
                    <a:cubicBezTo>
                      <a:pt x="3029" y="1665"/>
                      <a:pt x="2925" y="1354"/>
                      <a:pt x="2692" y="1121"/>
                    </a:cubicBezTo>
                    <a:lnTo>
                      <a:pt x="1895" y="325"/>
                    </a:lnTo>
                    <a:cubicBezTo>
                      <a:pt x="1462" y="-109"/>
                      <a:pt x="759" y="-109"/>
                      <a:pt x="325" y="325"/>
                    </a:cubicBezTo>
                    <a:cubicBezTo>
                      <a:pt x="-109" y="759"/>
                      <a:pt x="-109" y="1463"/>
                      <a:pt x="325" y="1897"/>
                    </a:cubicBezTo>
                    <a:lnTo>
                      <a:pt x="1120" y="2693"/>
                    </a:lnTo>
                    <a:cubicBezTo>
                      <a:pt x="1353" y="2926"/>
                      <a:pt x="1664" y="3029"/>
                      <a:pt x="1970" y="3012"/>
                    </a:cubicBezTo>
                    <a:lnTo>
                      <a:pt x="1662" y="3319"/>
                    </a:lnTo>
                    <a:lnTo>
                      <a:pt x="19834" y="21491"/>
                    </a:lnTo>
                    <a:cubicBezTo>
                      <a:pt x="19834" y="21491"/>
                      <a:pt x="19735" y="20975"/>
                      <a:pt x="20307" y="21017"/>
                    </a:cubicBezTo>
                    <a:lnTo>
                      <a:pt x="2249" y="2959"/>
                    </a:lnTo>
                    <a:cubicBezTo>
                      <a:pt x="2411" y="2906"/>
                      <a:pt x="2564" y="2821"/>
                      <a:pt x="2693" y="2692"/>
                    </a:cubicBezTo>
                    <a:cubicBezTo>
                      <a:pt x="2821" y="2564"/>
                      <a:pt x="2907" y="2411"/>
                      <a:pt x="2959" y="2249"/>
                    </a:cubicBezTo>
                    <a:lnTo>
                      <a:pt x="21018" y="20307"/>
                    </a:lnTo>
                    <a:cubicBezTo>
                      <a:pt x="21101" y="19842"/>
                      <a:pt x="21491" y="19834"/>
                      <a:pt x="21491" y="19834"/>
                    </a:cubicBezTo>
                    <a:cubicBezTo>
                      <a:pt x="21491" y="19834"/>
                      <a:pt x="3319" y="1662"/>
                      <a:pt x="3319" y="166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2" name="Shape 28">
                <a:extLst>
                  <a:ext uri="{FF2B5EF4-FFF2-40B4-BE49-F238E27FC236}">
                    <a16:creationId xmlns:a16="http://schemas.microsoft.com/office/drawing/2014/main" id="{2BAA3314-1658-4F71-B74C-918B2C45B6AD}"/>
                  </a:ext>
                </a:extLst>
              </p:cNvPr>
              <p:cNvSpPr/>
              <p:nvPr/>
            </p:nvSpPr>
            <p:spPr>
              <a:xfrm>
                <a:off x="2072165" y="3665754"/>
                <a:ext cx="1447324" cy="1447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7" y="21600"/>
                    </a:moveTo>
                    <a:cubicBezTo>
                      <a:pt x="20630" y="20566"/>
                      <a:pt x="21600" y="20788"/>
                      <a:pt x="21600" y="20788"/>
                    </a:cubicBezTo>
                    <a:lnTo>
                      <a:pt x="812" y="0"/>
                    </a:lnTo>
                    <a:lnTo>
                      <a:pt x="0" y="812"/>
                    </a:lnTo>
                    <a:cubicBezTo>
                      <a:pt x="0" y="812"/>
                      <a:pt x="20787" y="21600"/>
                      <a:pt x="20787" y="216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3" name="Freeform 24">
                <a:extLst>
                  <a:ext uri="{FF2B5EF4-FFF2-40B4-BE49-F238E27FC236}">
                    <a16:creationId xmlns:a16="http://schemas.microsoft.com/office/drawing/2014/main" id="{FC71550B-8842-48E0-9CCD-E8CB55204A49}"/>
                  </a:ext>
                </a:extLst>
              </p:cNvPr>
              <p:cNvSpPr/>
              <p:nvPr/>
            </p:nvSpPr>
            <p:spPr>
              <a:xfrm>
                <a:off x="1946886" y="3540470"/>
                <a:ext cx="1714935" cy="1716209"/>
              </a:xfrm>
              <a:custGeom>
                <a:avLst/>
                <a:gdLst>
                  <a:gd name="connsiteX0" fmla="*/ 1687205 w 1714935"/>
                  <a:gd name="connsiteY0" fmla="*/ 1654833 h 1716209"/>
                  <a:gd name="connsiteX1" fmla="*/ 1714935 w 1714935"/>
                  <a:gd name="connsiteY1" fmla="*/ 1716209 h 1716209"/>
                  <a:gd name="connsiteX2" fmla="*/ 1651505 w 1714935"/>
                  <a:gd name="connsiteY2" fmla="*/ 1687544 h 1716209"/>
                  <a:gd name="connsiteX3" fmla="*/ 1687205 w 1714935"/>
                  <a:gd name="connsiteY3" fmla="*/ 1654833 h 1716209"/>
                  <a:gd name="connsiteX4" fmla="*/ 138883 w 1714935"/>
                  <a:gd name="connsiteY4" fmla="*/ 0 h 1716209"/>
                  <a:gd name="connsiteX5" fmla="*/ 148770 w 1714935"/>
                  <a:gd name="connsiteY5" fmla="*/ 4094 h 1716209"/>
                  <a:gd name="connsiteX6" fmla="*/ 148770 w 1714935"/>
                  <a:gd name="connsiteY6" fmla="*/ 23855 h 1716209"/>
                  <a:gd name="connsiteX7" fmla="*/ 147797 w 1714935"/>
                  <a:gd name="connsiteY7" fmla="*/ 24827 h 1716209"/>
                  <a:gd name="connsiteX8" fmla="*/ 193422 w 1714935"/>
                  <a:gd name="connsiteY8" fmla="*/ 70469 h 1716209"/>
                  <a:gd name="connsiteX9" fmla="*/ 194373 w 1714935"/>
                  <a:gd name="connsiteY9" fmla="*/ 69517 h 1716209"/>
                  <a:gd name="connsiteX10" fmla="*/ 214131 w 1714935"/>
                  <a:gd name="connsiteY10" fmla="*/ 69497 h 1716209"/>
                  <a:gd name="connsiteX11" fmla="*/ 214131 w 1714935"/>
                  <a:gd name="connsiteY11" fmla="*/ 89288 h 1716209"/>
                  <a:gd name="connsiteX12" fmla="*/ 89209 w 1714935"/>
                  <a:gd name="connsiteY12" fmla="*/ 214188 h 1716209"/>
                  <a:gd name="connsiteX13" fmla="*/ 69451 w 1714935"/>
                  <a:gd name="connsiteY13" fmla="*/ 214188 h 1716209"/>
                  <a:gd name="connsiteX14" fmla="*/ 68623 w 1714935"/>
                  <a:gd name="connsiteY14" fmla="*/ 195676 h 1716209"/>
                  <a:gd name="connsiteX15" fmla="*/ 22599 w 1714935"/>
                  <a:gd name="connsiteY15" fmla="*/ 149594 h 1716209"/>
                  <a:gd name="connsiteX16" fmla="*/ 4090 w 1714935"/>
                  <a:gd name="connsiteY16" fmla="*/ 148796 h 1716209"/>
                  <a:gd name="connsiteX17" fmla="*/ 4090 w 1714935"/>
                  <a:gd name="connsiteY17" fmla="*/ 128974 h 1716209"/>
                  <a:gd name="connsiteX18" fmla="*/ 128950 w 1714935"/>
                  <a:gd name="connsiteY18" fmla="*/ 4094 h 1716209"/>
                  <a:gd name="connsiteX19" fmla="*/ 138883 w 1714935"/>
                  <a:gd name="connsiteY19" fmla="*/ 0 h 171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4935" h="1716209">
                    <a:moveTo>
                      <a:pt x="1687205" y="1654833"/>
                    </a:moveTo>
                    <a:lnTo>
                      <a:pt x="1714935" y="1716209"/>
                    </a:lnTo>
                    <a:lnTo>
                      <a:pt x="1651505" y="1687544"/>
                    </a:lnTo>
                    <a:cubicBezTo>
                      <a:pt x="1651505" y="1687544"/>
                      <a:pt x="1687205" y="1654833"/>
                      <a:pt x="1687205" y="1654833"/>
                    </a:cubicBezTo>
                    <a:close/>
                    <a:moveTo>
                      <a:pt x="138883" y="0"/>
                    </a:moveTo>
                    <a:cubicBezTo>
                      <a:pt x="142467" y="4"/>
                      <a:pt x="146043" y="1372"/>
                      <a:pt x="148770" y="4094"/>
                    </a:cubicBezTo>
                    <a:cubicBezTo>
                      <a:pt x="154223" y="9559"/>
                      <a:pt x="154223" y="18401"/>
                      <a:pt x="148770" y="23855"/>
                    </a:cubicBezTo>
                    <a:lnTo>
                      <a:pt x="147797" y="24827"/>
                    </a:lnTo>
                    <a:lnTo>
                      <a:pt x="193422" y="70469"/>
                    </a:lnTo>
                    <a:lnTo>
                      <a:pt x="194373" y="69517"/>
                    </a:lnTo>
                    <a:cubicBezTo>
                      <a:pt x="199888" y="64012"/>
                      <a:pt x="208678" y="64073"/>
                      <a:pt x="214131" y="69497"/>
                    </a:cubicBezTo>
                    <a:cubicBezTo>
                      <a:pt x="219646" y="74951"/>
                      <a:pt x="219646" y="83803"/>
                      <a:pt x="214131" y="89288"/>
                    </a:cubicBezTo>
                    <a:lnTo>
                      <a:pt x="89209" y="214188"/>
                    </a:lnTo>
                    <a:cubicBezTo>
                      <a:pt x="83756" y="219663"/>
                      <a:pt x="74966" y="219633"/>
                      <a:pt x="69451" y="214188"/>
                    </a:cubicBezTo>
                    <a:cubicBezTo>
                      <a:pt x="64428" y="209061"/>
                      <a:pt x="64243" y="201171"/>
                      <a:pt x="68623" y="195676"/>
                    </a:cubicBezTo>
                    <a:lnTo>
                      <a:pt x="22599" y="149594"/>
                    </a:lnTo>
                    <a:cubicBezTo>
                      <a:pt x="17115" y="154015"/>
                      <a:pt x="9165" y="153872"/>
                      <a:pt x="4090" y="148796"/>
                    </a:cubicBezTo>
                    <a:cubicBezTo>
                      <a:pt x="-1364" y="143332"/>
                      <a:pt x="-1364" y="134469"/>
                      <a:pt x="4090" y="128974"/>
                    </a:cubicBezTo>
                    <a:lnTo>
                      <a:pt x="128950" y="4094"/>
                    </a:lnTo>
                    <a:cubicBezTo>
                      <a:pt x="131708" y="1357"/>
                      <a:pt x="135299" y="-4"/>
                      <a:pt x="138883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58" name="Group 9">
              <a:extLst>
                <a:ext uri="{FF2B5EF4-FFF2-40B4-BE49-F238E27FC236}">
                  <a16:creationId xmlns:a16="http://schemas.microsoft.com/office/drawing/2014/main" id="{81AC015B-6431-438F-A99D-0F55A3DDD503}"/>
                </a:ext>
              </a:extLst>
            </p:cNvPr>
            <p:cNvGrpSpPr/>
            <p:nvPr/>
          </p:nvGrpSpPr>
          <p:grpSpPr>
            <a:xfrm>
              <a:off x="1321264" y="4099501"/>
              <a:ext cx="2298777" cy="2762066"/>
              <a:chOff x="3612396" y="467356"/>
              <a:chExt cx="3657220" cy="4394288"/>
            </a:xfrm>
          </p:grpSpPr>
          <p:sp>
            <p:nvSpPr>
              <p:cNvPr id="66" name="Shape 20">
                <a:extLst>
                  <a:ext uri="{FF2B5EF4-FFF2-40B4-BE49-F238E27FC236}">
                    <a16:creationId xmlns:a16="http://schemas.microsoft.com/office/drawing/2014/main" id="{4499A26A-856F-4083-973F-045274B50099}"/>
                  </a:ext>
                </a:extLst>
              </p:cNvPr>
              <p:cNvSpPr/>
              <p:nvPr/>
            </p:nvSpPr>
            <p:spPr>
              <a:xfrm>
                <a:off x="4025104" y="1418032"/>
                <a:ext cx="2366232" cy="2883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74" y="13386"/>
                    </a:moveTo>
                    <a:cubicBezTo>
                      <a:pt x="21037" y="12061"/>
                      <a:pt x="21600" y="10517"/>
                      <a:pt x="21600" y="8862"/>
                    </a:cubicBezTo>
                    <a:cubicBezTo>
                      <a:pt x="21600" y="3968"/>
                      <a:pt x="16765" y="0"/>
                      <a:pt x="10800" y="0"/>
                    </a:cubicBezTo>
                    <a:cubicBezTo>
                      <a:pt x="4835" y="0"/>
                      <a:pt x="0" y="3968"/>
                      <a:pt x="0" y="8862"/>
                    </a:cubicBezTo>
                    <a:cubicBezTo>
                      <a:pt x="0" y="10517"/>
                      <a:pt x="563" y="12061"/>
                      <a:pt x="1525" y="13386"/>
                    </a:cubicBezTo>
                    <a:lnTo>
                      <a:pt x="1484" y="13386"/>
                    </a:lnTo>
                    <a:cubicBezTo>
                      <a:pt x="5914" y="19018"/>
                      <a:pt x="5455" y="21600"/>
                      <a:pt x="5455" y="21600"/>
                    </a:cubicBezTo>
                    <a:lnTo>
                      <a:pt x="10800" y="21600"/>
                    </a:lnTo>
                    <a:lnTo>
                      <a:pt x="16145" y="21600"/>
                    </a:lnTo>
                    <a:cubicBezTo>
                      <a:pt x="16145" y="21600"/>
                      <a:pt x="15684" y="19018"/>
                      <a:pt x="20114" y="13386"/>
                    </a:cubicBezTo>
                    <a:cubicBezTo>
                      <a:pt x="20114" y="13386"/>
                      <a:pt x="20074" y="13386"/>
                      <a:pt x="20074" y="13386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7" name="Shape 25">
                <a:extLst>
                  <a:ext uri="{FF2B5EF4-FFF2-40B4-BE49-F238E27FC236}">
                    <a16:creationId xmlns:a16="http://schemas.microsoft.com/office/drawing/2014/main" id="{93B03297-C728-499C-9A82-54ADE3E2FDC9}"/>
                  </a:ext>
                </a:extLst>
              </p:cNvPr>
              <p:cNvSpPr/>
              <p:nvPr/>
            </p:nvSpPr>
            <p:spPr>
              <a:xfrm>
                <a:off x="5204237" y="1418032"/>
                <a:ext cx="1188978" cy="3443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64" y="11210"/>
                    </a:moveTo>
                    <a:cubicBezTo>
                      <a:pt x="20480" y="10100"/>
                      <a:pt x="21600" y="8808"/>
                      <a:pt x="21600" y="7422"/>
                    </a:cubicBezTo>
                    <a:cubicBezTo>
                      <a:pt x="21600" y="3323"/>
                      <a:pt x="11978" y="0"/>
                      <a:pt x="106" y="0"/>
                    </a:cubicBezTo>
                    <a:cubicBezTo>
                      <a:pt x="71" y="0"/>
                      <a:pt x="36" y="1"/>
                      <a:pt x="0" y="1"/>
                    </a:cubicBezTo>
                    <a:lnTo>
                      <a:pt x="0" y="8712"/>
                    </a:lnTo>
                    <a:lnTo>
                      <a:pt x="0" y="9278"/>
                    </a:lnTo>
                    <a:lnTo>
                      <a:pt x="0" y="18089"/>
                    </a:lnTo>
                    <a:lnTo>
                      <a:pt x="0" y="18425"/>
                    </a:lnTo>
                    <a:lnTo>
                      <a:pt x="0" y="19058"/>
                    </a:lnTo>
                    <a:lnTo>
                      <a:pt x="0" y="19670"/>
                    </a:lnTo>
                    <a:lnTo>
                      <a:pt x="0" y="20303"/>
                    </a:lnTo>
                    <a:lnTo>
                      <a:pt x="0" y="21080"/>
                    </a:lnTo>
                    <a:lnTo>
                      <a:pt x="0" y="21340"/>
                    </a:lnTo>
                    <a:lnTo>
                      <a:pt x="0" y="21600"/>
                    </a:lnTo>
                    <a:lnTo>
                      <a:pt x="9070" y="21600"/>
                    </a:lnTo>
                    <a:cubicBezTo>
                      <a:pt x="9462" y="21600"/>
                      <a:pt x="9783" y="21484"/>
                      <a:pt x="9783" y="21340"/>
                    </a:cubicBezTo>
                    <a:cubicBezTo>
                      <a:pt x="9783" y="21197"/>
                      <a:pt x="9462" y="21080"/>
                      <a:pt x="9070" y="21080"/>
                    </a:cubicBezTo>
                    <a:lnTo>
                      <a:pt x="8925" y="21080"/>
                    </a:lnTo>
                    <a:lnTo>
                      <a:pt x="10218" y="20303"/>
                    </a:lnTo>
                    <a:lnTo>
                      <a:pt x="11008" y="20303"/>
                    </a:lnTo>
                    <a:cubicBezTo>
                      <a:pt x="11491" y="20303"/>
                      <a:pt x="11877" y="20161"/>
                      <a:pt x="11877" y="19987"/>
                    </a:cubicBezTo>
                    <a:cubicBezTo>
                      <a:pt x="11877" y="19811"/>
                      <a:pt x="11491" y="19670"/>
                      <a:pt x="11008" y="19670"/>
                    </a:cubicBezTo>
                    <a:lnTo>
                      <a:pt x="10744" y="19670"/>
                    </a:lnTo>
                    <a:lnTo>
                      <a:pt x="10744" y="19058"/>
                    </a:lnTo>
                    <a:lnTo>
                      <a:pt x="11008" y="19058"/>
                    </a:lnTo>
                    <a:cubicBezTo>
                      <a:pt x="11491" y="19058"/>
                      <a:pt x="11877" y="18916"/>
                      <a:pt x="11877" y="18742"/>
                    </a:cubicBezTo>
                    <a:cubicBezTo>
                      <a:pt x="11877" y="18567"/>
                      <a:pt x="11491" y="18425"/>
                      <a:pt x="11008" y="18425"/>
                    </a:cubicBezTo>
                    <a:lnTo>
                      <a:pt x="10744" y="18425"/>
                    </a:lnTo>
                    <a:lnTo>
                      <a:pt x="10744" y="18089"/>
                    </a:lnTo>
                    <a:cubicBezTo>
                      <a:pt x="10744" y="18089"/>
                      <a:pt x="9826" y="15927"/>
                      <a:pt x="18643" y="11210"/>
                    </a:cubicBezTo>
                    <a:cubicBezTo>
                      <a:pt x="18643" y="11210"/>
                      <a:pt x="18564" y="11210"/>
                      <a:pt x="18564" y="11210"/>
                    </a:cubicBezTo>
                    <a:close/>
                  </a:path>
                </a:pathLst>
              </a:custGeom>
              <a:solidFill>
                <a:srgbClr val="010101">
                  <a:alpha val="1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10D1993E-EF9B-4ADB-B7C1-3889C5EAD0AF}"/>
                  </a:ext>
                </a:extLst>
              </p:cNvPr>
              <p:cNvSpPr/>
              <p:nvPr/>
            </p:nvSpPr>
            <p:spPr>
              <a:xfrm>
                <a:off x="3612396" y="467356"/>
                <a:ext cx="3657220" cy="4352992"/>
              </a:xfrm>
              <a:custGeom>
                <a:avLst/>
                <a:gdLst>
                  <a:gd name="connsiteX0" fmla="*/ 1706493 w 3657220"/>
                  <a:gd name="connsiteY0" fmla="*/ 2315203 h 4352992"/>
                  <a:gd name="connsiteX1" fmla="*/ 1643051 w 3657220"/>
                  <a:gd name="connsiteY1" fmla="*/ 2379467 h 4352992"/>
                  <a:gd name="connsiteX2" fmla="*/ 1548922 w 3657220"/>
                  <a:gd name="connsiteY2" fmla="*/ 2472292 h 4352992"/>
                  <a:gd name="connsiteX3" fmla="*/ 1527879 w 3657220"/>
                  <a:gd name="connsiteY3" fmla="*/ 2493019 h 4352992"/>
                  <a:gd name="connsiteX4" fmla="*/ 1506023 w 3657220"/>
                  <a:gd name="connsiteY4" fmla="*/ 2473482 h 4352992"/>
                  <a:gd name="connsiteX5" fmla="*/ 1424670 w 3657220"/>
                  <a:gd name="connsiteY5" fmla="*/ 2397714 h 4352992"/>
                  <a:gd name="connsiteX6" fmla="*/ 1361666 w 3657220"/>
                  <a:gd name="connsiteY6" fmla="*/ 2338112 h 4352992"/>
                  <a:gd name="connsiteX7" fmla="*/ 1273863 w 3657220"/>
                  <a:gd name="connsiteY7" fmla="*/ 2423301 h 4352992"/>
                  <a:gd name="connsiteX8" fmla="*/ 1260711 w 3657220"/>
                  <a:gd name="connsiteY8" fmla="*/ 2435598 h 4352992"/>
                  <a:gd name="connsiteX9" fmla="*/ 1248248 w 3657220"/>
                  <a:gd name="connsiteY9" fmla="*/ 2425978 h 4352992"/>
                  <a:gd name="connsiteX10" fmla="*/ 1168837 w 3657220"/>
                  <a:gd name="connsiteY10" fmla="*/ 2363996 h 4352992"/>
                  <a:gd name="connsiteX11" fmla="*/ 1101074 w 3657220"/>
                  <a:gd name="connsiteY11" fmla="*/ 2377087 h 4352992"/>
                  <a:gd name="connsiteX12" fmla="*/ 1102640 w 3657220"/>
                  <a:gd name="connsiteY12" fmla="*/ 2392657 h 4352992"/>
                  <a:gd name="connsiteX13" fmla="*/ 1050972 w 3657220"/>
                  <a:gd name="connsiteY13" fmla="*/ 2474275 h 4352992"/>
                  <a:gd name="connsiteX14" fmla="*/ 1333171 w 3657220"/>
                  <a:gd name="connsiteY14" fmla="*/ 3834619 h 4352992"/>
                  <a:gd name="connsiteX15" fmla="*/ 1597584 w 3657220"/>
                  <a:gd name="connsiteY15" fmla="*/ 3834619 h 4352992"/>
                  <a:gd name="connsiteX16" fmla="*/ 1862122 w 3657220"/>
                  <a:gd name="connsiteY16" fmla="*/ 3834619 h 4352992"/>
                  <a:gd name="connsiteX17" fmla="*/ 2144383 w 3657220"/>
                  <a:gd name="connsiteY17" fmla="*/ 2474275 h 4352992"/>
                  <a:gd name="connsiteX18" fmla="*/ 2092528 w 3657220"/>
                  <a:gd name="connsiteY18" fmla="*/ 2392657 h 4352992"/>
                  <a:gd name="connsiteX19" fmla="*/ 2097726 w 3657220"/>
                  <a:gd name="connsiteY19" fmla="*/ 2363500 h 4352992"/>
                  <a:gd name="connsiteX20" fmla="*/ 2076996 w 3657220"/>
                  <a:gd name="connsiteY20" fmla="*/ 2356459 h 4352992"/>
                  <a:gd name="connsiteX21" fmla="*/ 1985184 w 3657220"/>
                  <a:gd name="connsiteY21" fmla="*/ 2322740 h 4352992"/>
                  <a:gd name="connsiteX22" fmla="*/ 1912161 w 3657220"/>
                  <a:gd name="connsiteY22" fmla="*/ 2424590 h 4352992"/>
                  <a:gd name="connsiteX23" fmla="*/ 1898195 w 3657220"/>
                  <a:gd name="connsiteY23" fmla="*/ 2443334 h 4352992"/>
                  <a:gd name="connsiteX24" fmla="*/ 1878217 w 3657220"/>
                  <a:gd name="connsiteY24" fmla="*/ 2428160 h 4352992"/>
                  <a:gd name="connsiteX25" fmla="*/ 1835630 w 3657220"/>
                  <a:gd name="connsiteY25" fmla="*/ 2395929 h 4352992"/>
                  <a:gd name="connsiteX26" fmla="*/ 1816341 w 3657220"/>
                  <a:gd name="connsiteY26" fmla="*/ 2425780 h 4352992"/>
                  <a:gd name="connsiteX27" fmla="*/ 1791102 w 3657220"/>
                  <a:gd name="connsiteY27" fmla="*/ 2464953 h 4352992"/>
                  <a:gd name="connsiteX28" fmla="*/ 1767429 w 3657220"/>
                  <a:gd name="connsiteY28" fmla="*/ 2423301 h 4352992"/>
                  <a:gd name="connsiteX29" fmla="*/ 1726220 w 3657220"/>
                  <a:gd name="connsiteY29" fmla="*/ 2351004 h 4352992"/>
                  <a:gd name="connsiteX30" fmla="*/ 1706493 w 3657220"/>
                  <a:gd name="connsiteY30" fmla="*/ 2315203 h 4352992"/>
                  <a:gd name="connsiteX31" fmla="*/ 1721774 w 3657220"/>
                  <a:gd name="connsiteY31" fmla="*/ 2210874 h 4352992"/>
                  <a:gd name="connsiteX32" fmla="*/ 1741376 w 3657220"/>
                  <a:gd name="connsiteY32" fmla="*/ 2248262 h 4352992"/>
                  <a:gd name="connsiteX33" fmla="*/ 1780080 w 3657220"/>
                  <a:gd name="connsiteY33" fmla="*/ 2321947 h 4352992"/>
                  <a:gd name="connsiteX34" fmla="*/ 1796801 w 3657220"/>
                  <a:gd name="connsiteY34" fmla="*/ 2354674 h 4352992"/>
                  <a:gd name="connsiteX35" fmla="*/ 1806321 w 3657220"/>
                  <a:gd name="connsiteY35" fmla="*/ 2341484 h 4352992"/>
                  <a:gd name="connsiteX36" fmla="*/ 1824170 w 3657220"/>
                  <a:gd name="connsiteY36" fmla="*/ 2316492 h 4352992"/>
                  <a:gd name="connsiteX37" fmla="*/ 1845901 w 3657220"/>
                  <a:gd name="connsiteY37" fmla="*/ 2335732 h 4352992"/>
                  <a:gd name="connsiteX38" fmla="*/ 1891243 w 3657220"/>
                  <a:gd name="connsiteY38" fmla="*/ 2375897 h 4352992"/>
                  <a:gd name="connsiteX39" fmla="*/ 1965269 w 3657220"/>
                  <a:gd name="connsiteY39" fmla="*/ 2291204 h 4352992"/>
                  <a:gd name="connsiteX40" fmla="*/ 1974663 w 3657220"/>
                  <a:gd name="connsiteY40" fmla="*/ 2280493 h 4352992"/>
                  <a:gd name="connsiteX41" fmla="*/ 1985873 w 3657220"/>
                  <a:gd name="connsiteY41" fmla="*/ 2286146 h 4352992"/>
                  <a:gd name="connsiteX42" fmla="*/ 2085138 w 3657220"/>
                  <a:gd name="connsiteY42" fmla="*/ 2338112 h 4352992"/>
                  <a:gd name="connsiteX43" fmla="*/ 2104302 w 3657220"/>
                  <a:gd name="connsiteY43" fmla="*/ 2348823 h 4352992"/>
                  <a:gd name="connsiteX44" fmla="*/ 2183337 w 3657220"/>
                  <a:gd name="connsiteY44" fmla="*/ 2302013 h 4352992"/>
                  <a:gd name="connsiteX45" fmla="*/ 2273959 w 3657220"/>
                  <a:gd name="connsiteY45" fmla="*/ 2392657 h 4352992"/>
                  <a:gd name="connsiteX46" fmla="*/ 2186594 w 3657220"/>
                  <a:gd name="connsiteY46" fmla="*/ 2483102 h 4352992"/>
                  <a:gd name="connsiteX47" fmla="*/ 1906211 w 3657220"/>
                  <a:gd name="connsiteY47" fmla="*/ 3834619 h 4352992"/>
                  <a:gd name="connsiteX48" fmla="*/ 2183150 w 3657220"/>
                  <a:gd name="connsiteY48" fmla="*/ 3834619 h 4352992"/>
                  <a:gd name="connsiteX49" fmla="*/ 2183150 w 3657220"/>
                  <a:gd name="connsiteY49" fmla="*/ 4137094 h 4352992"/>
                  <a:gd name="connsiteX50" fmla="*/ 2059147 w 3657220"/>
                  <a:gd name="connsiteY50" fmla="*/ 4352992 h 4352992"/>
                  <a:gd name="connsiteX51" fmla="*/ 1597584 w 3657220"/>
                  <a:gd name="connsiteY51" fmla="*/ 4352992 h 4352992"/>
                  <a:gd name="connsiteX52" fmla="*/ 1136020 w 3657220"/>
                  <a:gd name="connsiteY52" fmla="*/ 4352992 h 4352992"/>
                  <a:gd name="connsiteX53" fmla="*/ 1012018 w 3657220"/>
                  <a:gd name="connsiteY53" fmla="*/ 4137094 h 4352992"/>
                  <a:gd name="connsiteX54" fmla="*/ 1012018 w 3657220"/>
                  <a:gd name="connsiteY54" fmla="*/ 3834619 h 4352992"/>
                  <a:gd name="connsiteX55" fmla="*/ 1289144 w 3657220"/>
                  <a:gd name="connsiteY55" fmla="*/ 3834619 h 4352992"/>
                  <a:gd name="connsiteX56" fmla="*/ 1008761 w 3657220"/>
                  <a:gd name="connsiteY56" fmla="*/ 2483102 h 4352992"/>
                  <a:gd name="connsiteX57" fmla="*/ 921208 w 3657220"/>
                  <a:gd name="connsiteY57" fmla="*/ 2392657 h 4352992"/>
                  <a:gd name="connsiteX58" fmla="*/ 1012018 w 3657220"/>
                  <a:gd name="connsiteY58" fmla="*/ 2302013 h 4352992"/>
                  <a:gd name="connsiteX59" fmla="*/ 1096753 w 3657220"/>
                  <a:gd name="connsiteY59" fmla="*/ 2361417 h 4352992"/>
                  <a:gd name="connsiteX60" fmla="*/ 1168837 w 3657220"/>
                  <a:gd name="connsiteY60" fmla="*/ 2336327 h 4352992"/>
                  <a:gd name="connsiteX61" fmla="*/ 1173910 w 3657220"/>
                  <a:gd name="connsiteY61" fmla="*/ 2334542 h 4352992"/>
                  <a:gd name="connsiteX62" fmla="*/ 1180172 w 3657220"/>
                  <a:gd name="connsiteY62" fmla="*/ 2338211 h 4352992"/>
                  <a:gd name="connsiteX63" fmla="*/ 1255513 w 3657220"/>
                  <a:gd name="connsiteY63" fmla="*/ 2384128 h 4352992"/>
                  <a:gd name="connsiteX64" fmla="*/ 1342440 w 3657220"/>
                  <a:gd name="connsiteY64" fmla="*/ 2284063 h 4352992"/>
                  <a:gd name="connsiteX65" fmla="*/ 1358347 w 3657220"/>
                  <a:gd name="connsiteY65" fmla="*/ 2265815 h 4352992"/>
                  <a:gd name="connsiteX66" fmla="*/ 1378826 w 3657220"/>
                  <a:gd name="connsiteY66" fmla="*/ 2282576 h 4352992"/>
                  <a:gd name="connsiteX67" fmla="*/ 1463561 w 3657220"/>
                  <a:gd name="connsiteY67" fmla="*/ 2354376 h 4352992"/>
                  <a:gd name="connsiteX68" fmla="*/ 1525124 w 3657220"/>
                  <a:gd name="connsiteY68" fmla="*/ 2407532 h 4352992"/>
                  <a:gd name="connsiteX69" fmla="*/ 1597458 w 3657220"/>
                  <a:gd name="connsiteY69" fmla="*/ 2333947 h 4352992"/>
                  <a:gd name="connsiteX70" fmla="*/ 1691400 w 3657220"/>
                  <a:gd name="connsiteY70" fmla="*/ 2240923 h 4352992"/>
                  <a:gd name="connsiteX71" fmla="*/ 3137661 w 3657220"/>
                  <a:gd name="connsiteY71" fmla="*/ 2085591 h 4352992"/>
                  <a:gd name="connsiteX72" fmla="*/ 3137803 w 3657220"/>
                  <a:gd name="connsiteY72" fmla="*/ 2085591 h 4352992"/>
                  <a:gd name="connsiteX73" fmla="*/ 3563320 w 3657220"/>
                  <a:gd name="connsiteY73" fmla="*/ 2086229 h 4352992"/>
                  <a:gd name="connsiteX74" fmla="*/ 3657220 w 3657220"/>
                  <a:gd name="connsiteY74" fmla="*/ 2180369 h 4352992"/>
                  <a:gd name="connsiteX75" fmla="*/ 3563206 w 3657220"/>
                  <a:gd name="connsiteY75" fmla="*/ 2274238 h 4352992"/>
                  <a:gd name="connsiteX76" fmla="*/ 3563064 w 3657220"/>
                  <a:gd name="connsiteY76" fmla="*/ 2274238 h 4352992"/>
                  <a:gd name="connsiteX77" fmla="*/ 3137547 w 3657220"/>
                  <a:gd name="connsiteY77" fmla="*/ 2273601 h 4352992"/>
                  <a:gd name="connsiteX78" fmla="*/ 3043647 w 3657220"/>
                  <a:gd name="connsiteY78" fmla="*/ 2179460 h 4352992"/>
                  <a:gd name="connsiteX79" fmla="*/ 3137661 w 3657220"/>
                  <a:gd name="connsiteY79" fmla="*/ 2085591 h 4352992"/>
                  <a:gd name="connsiteX80" fmla="*/ 93912 w 3657220"/>
                  <a:gd name="connsiteY80" fmla="*/ 729578 h 4352992"/>
                  <a:gd name="connsiteX81" fmla="*/ 160400 w 3657220"/>
                  <a:gd name="connsiteY81" fmla="*/ 757041 h 4352992"/>
                  <a:gd name="connsiteX82" fmla="*/ 425938 w 3657220"/>
                  <a:gd name="connsiteY82" fmla="*/ 1021969 h 4352992"/>
                  <a:gd name="connsiteX83" fmla="*/ 426113 w 3657220"/>
                  <a:gd name="connsiteY83" fmla="*/ 1154926 h 4352992"/>
                  <a:gd name="connsiteX84" fmla="*/ 359554 w 3657220"/>
                  <a:gd name="connsiteY84" fmla="*/ 1182527 h 4352992"/>
                  <a:gd name="connsiteX85" fmla="*/ 293169 w 3657220"/>
                  <a:gd name="connsiteY85" fmla="*/ 1155076 h 4352992"/>
                  <a:gd name="connsiteX86" fmla="*/ 27609 w 3657220"/>
                  <a:gd name="connsiteY86" fmla="*/ 890147 h 4352992"/>
                  <a:gd name="connsiteX87" fmla="*/ 27456 w 3657220"/>
                  <a:gd name="connsiteY87" fmla="*/ 757190 h 4352992"/>
                  <a:gd name="connsiteX88" fmla="*/ 93912 w 3657220"/>
                  <a:gd name="connsiteY88" fmla="*/ 729578 h 4352992"/>
                  <a:gd name="connsiteX89" fmla="*/ 3006239 w 3657220"/>
                  <a:gd name="connsiteY89" fmla="*/ 633789 h 4352992"/>
                  <a:gd name="connsiteX90" fmla="*/ 3072663 w 3657220"/>
                  <a:gd name="connsiteY90" fmla="*/ 661412 h 4352992"/>
                  <a:gd name="connsiteX91" fmla="*/ 3072488 w 3657220"/>
                  <a:gd name="connsiteY91" fmla="*/ 794366 h 4352992"/>
                  <a:gd name="connsiteX92" fmla="*/ 2806089 w 3657220"/>
                  <a:gd name="connsiteY92" fmla="*/ 1060080 h 4352992"/>
                  <a:gd name="connsiteX93" fmla="*/ 2739692 w 3657220"/>
                  <a:gd name="connsiteY93" fmla="*/ 1087537 h 4352992"/>
                  <a:gd name="connsiteX94" fmla="*/ 2673141 w 3657220"/>
                  <a:gd name="connsiteY94" fmla="*/ 1059909 h 4352992"/>
                  <a:gd name="connsiteX95" fmla="*/ 2673316 w 3657220"/>
                  <a:gd name="connsiteY95" fmla="*/ 926977 h 4352992"/>
                  <a:gd name="connsiteX96" fmla="*/ 2939715 w 3657220"/>
                  <a:gd name="connsiteY96" fmla="*/ 661241 h 4352992"/>
                  <a:gd name="connsiteX97" fmla="*/ 3006239 w 3657220"/>
                  <a:gd name="connsiteY97" fmla="*/ 633789 h 4352992"/>
                  <a:gd name="connsiteX98" fmla="*/ 1583297 w 3657220"/>
                  <a:gd name="connsiteY98" fmla="*/ 0 h 4352992"/>
                  <a:gd name="connsiteX99" fmla="*/ 1583436 w 3657220"/>
                  <a:gd name="connsiteY99" fmla="*/ 0 h 4352992"/>
                  <a:gd name="connsiteX100" fmla="*/ 1677298 w 3657220"/>
                  <a:gd name="connsiteY100" fmla="*/ 94173 h 4352992"/>
                  <a:gd name="connsiteX101" fmla="*/ 1676677 w 3657220"/>
                  <a:gd name="connsiteY101" fmla="*/ 495731 h 4352992"/>
                  <a:gd name="connsiteX102" fmla="*/ 1582676 w 3657220"/>
                  <a:gd name="connsiteY102" fmla="*/ 589604 h 4352992"/>
                  <a:gd name="connsiteX103" fmla="*/ 1582519 w 3657220"/>
                  <a:gd name="connsiteY103" fmla="*/ 589604 h 4352992"/>
                  <a:gd name="connsiteX104" fmla="*/ 1488666 w 3657220"/>
                  <a:gd name="connsiteY104" fmla="*/ 495459 h 4352992"/>
                  <a:gd name="connsiteX105" fmla="*/ 1489287 w 3657220"/>
                  <a:gd name="connsiteY105" fmla="*/ 93845 h 4352992"/>
                  <a:gd name="connsiteX106" fmla="*/ 1583297 w 3657220"/>
                  <a:gd name="connsiteY106" fmla="*/ 0 h 43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3657220" h="4352992">
                    <a:moveTo>
                      <a:pt x="1706493" y="2315203"/>
                    </a:moveTo>
                    <a:cubicBezTo>
                      <a:pt x="1685387" y="2336724"/>
                      <a:pt x="1664407" y="2358244"/>
                      <a:pt x="1643051" y="2379467"/>
                    </a:cubicBezTo>
                    <a:lnTo>
                      <a:pt x="1548922" y="2472292"/>
                    </a:lnTo>
                    <a:lnTo>
                      <a:pt x="1527879" y="2493019"/>
                    </a:lnTo>
                    <a:lnTo>
                      <a:pt x="1506023" y="2473482"/>
                    </a:lnTo>
                    <a:cubicBezTo>
                      <a:pt x="1478466" y="2448689"/>
                      <a:pt x="1451787" y="2423003"/>
                      <a:pt x="1424670" y="2397714"/>
                    </a:cubicBezTo>
                    <a:cubicBezTo>
                      <a:pt x="1403689" y="2377880"/>
                      <a:pt x="1382584" y="2358046"/>
                      <a:pt x="1361666" y="2338112"/>
                    </a:cubicBezTo>
                    <a:cubicBezTo>
                      <a:pt x="1332545" y="2366674"/>
                      <a:pt x="1303674" y="2395433"/>
                      <a:pt x="1273863" y="2423301"/>
                    </a:cubicBezTo>
                    <a:lnTo>
                      <a:pt x="1260711" y="2435598"/>
                    </a:lnTo>
                    <a:lnTo>
                      <a:pt x="1248248" y="2425978"/>
                    </a:lnTo>
                    <a:cubicBezTo>
                      <a:pt x="1221694" y="2405450"/>
                      <a:pt x="1195078" y="2385020"/>
                      <a:pt x="1168837" y="2363996"/>
                    </a:cubicBezTo>
                    <a:cubicBezTo>
                      <a:pt x="1146291" y="2368558"/>
                      <a:pt x="1123745" y="2373021"/>
                      <a:pt x="1101074" y="2377087"/>
                    </a:cubicBezTo>
                    <a:cubicBezTo>
                      <a:pt x="1101951" y="2382144"/>
                      <a:pt x="1102640" y="2387301"/>
                      <a:pt x="1102640" y="2392657"/>
                    </a:cubicBezTo>
                    <a:cubicBezTo>
                      <a:pt x="1102640" y="2428755"/>
                      <a:pt x="1081409" y="2459697"/>
                      <a:pt x="1050972" y="2474275"/>
                    </a:cubicBezTo>
                    <a:lnTo>
                      <a:pt x="1333171" y="3834619"/>
                    </a:lnTo>
                    <a:lnTo>
                      <a:pt x="1597584" y="3834619"/>
                    </a:lnTo>
                    <a:cubicBezTo>
                      <a:pt x="1597584" y="3834619"/>
                      <a:pt x="1862122" y="3834619"/>
                      <a:pt x="1862122" y="3834619"/>
                    </a:cubicBezTo>
                    <a:lnTo>
                      <a:pt x="2144383" y="2474275"/>
                    </a:lnTo>
                    <a:cubicBezTo>
                      <a:pt x="2113758" y="2459697"/>
                      <a:pt x="2092528" y="2428854"/>
                      <a:pt x="2092528" y="2392657"/>
                    </a:cubicBezTo>
                    <a:cubicBezTo>
                      <a:pt x="2092528" y="2382442"/>
                      <a:pt x="2094594" y="2372723"/>
                      <a:pt x="2097726" y="2363500"/>
                    </a:cubicBezTo>
                    <a:cubicBezTo>
                      <a:pt x="2090837" y="2361120"/>
                      <a:pt x="2083885" y="2358938"/>
                      <a:pt x="2076996" y="2356459"/>
                    </a:cubicBezTo>
                    <a:cubicBezTo>
                      <a:pt x="2046371" y="2345252"/>
                      <a:pt x="2015684" y="2334244"/>
                      <a:pt x="1985184" y="2322740"/>
                    </a:cubicBezTo>
                    <a:cubicBezTo>
                      <a:pt x="1961010" y="2356856"/>
                      <a:pt x="1937024" y="2391070"/>
                      <a:pt x="1912161" y="2424590"/>
                    </a:cubicBezTo>
                    <a:lnTo>
                      <a:pt x="1898195" y="2443334"/>
                    </a:lnTo>
                    <a:lnTo>
                      <a:pt x="1878217" y="2428160"/>
                    </a:lnTo>
                    <a:lnTo>
                      <a:pt x="1835630" y="2395929"/>
                    </a:lnTo>
                    <a:lnTo>
                      <a:pt x="1816341" y="2425780"/>
                    </a:lnTo>
                    <a:lnTo>
                      <a:pt x="1791102" y="2464953"/>
                    </a:lnTo>
                    <a:lnTo>
                      <a:pt x="1767429" y="2423301"/>
                    </a:lnTo>
                    <a:lnTo>
                      <a:pt x="1726220" y="2351004"/>
                    </a:lnTo>
                    <a:cubicBezTo>
                      <a:pt x="1719457" y="2339203"/>
                      <a:pt x="1713006" y="2327203"/>
                      <a:pt x="1706493" y="2315203"/>
                    </a:cubicBezTo>
                    <a:close/>
                    <a:moveTo>
                      <a:pt x="1721774" y="2210874"/>
                    </a:moveTo>
                    <a:lnTo>
                      <a:pt x="1741376" y="2248262"/>
                    </a:lnTo>
                    <a:cubicBezTo>
                      <a:pt x="1754277" y="2272857"/>
                      <a:pt x="1767554" y="2297154"/>
                      <a:pt x="1780080" y="2321947"/>
                    </a:cubicBezTo>
                    <a:lnTo>
                      <a:pt x="1796801" y="2354674"/>
                    </a:lnTo>
                    <a:lnTo>
                      <a:pt x="1806321" y="2341484"/>
                    </a:lnTo>
                    <a:lnTo>
                      <a:pt x="1824170" y="2316492"/>
                    </a:lnTo>
                    <a:lnTo>
                      <a:pt x="1845901" y="2335732"/>
                    </a:lnTo>
                    <a:lnTo>
                      <a:pt x="1891243" y="2375897"/>
                    </a:lnTo>
                    <a:cubicBezTo>
                      <a:pt x="1915731" y="2347434"/>
                      <a:pt x="1940469" y="2319368"/>
                      <a:pt x="1965269" y="2291204"/>
                    </a:cubicBezTo>
                    <a:lnTo>
                      <a:pt x="1974663" y="2280493"/>
                    </a:lnTo>
                    <a:lnTo>
                      <a:pt x="1985873" y="2286146"/>
                    </a:lnTo>
                    <a:cubicBezTo>
                      <a:pt x="2019128" y="2303005"/>
                      <a:pt x="2052070" y="2320856"/>
                      <a:pt x="2085138" y="2338112"/>
                    </a:cubicBezTo>
                    <a:cubicBezTo>
                      <a:pt x="2091588" y="2341682"/>
                      <a:pt x="2097914" y="2345352"/>
                      <a:pt x="2104302" y="2348823"/>
                    </a:cubicBezTo>
                    <a:cubicBezTo>
                      <a:pt x="2119771" y="2320955"/>
                      <a:pt x="2149143" y="2302013"/>
                      <a:pt x="2183337" y="2302013"/>
                    </a:cubicBezTo>
                    <a:cubicBezTo>
                      <a:pt x="2233377" y="2302013"/>
                      <a:pt x="2273959" y="2342575"/>
                      <a:pt x="2273959" y="2392657"/>
                    </a:cubicBezTo>
                    <a:cubicBezTo>
                      <a:pt x="2273959" y="2441648"/>
                      <a:pt x="2235068" y="2481317"/>
                      <a:pt x="2186594" y="2483102"/>
                    </a:cubicBezTo>
                    <a:lnTo>
                      <a:pt x="1906211" y="3834619"/>
                    </a:lnTo>
                    <a:lnTo>
                      <a:pt x="2183150" y="3834619"/>
                    </a:lnTo>
                    <a:lnTo>
                      <a:pt x="2183150" y="4137094"/>
                    </a:lnTo>
                    <a:lnTo>
                      <a:pt x="2059147" y="4352992"/>
                    </a:lnTo>
                    <a:lnTo>
                      <a:pt x="1597584" y="4352992"/>
                    </a:lnTo>
                    <a:lnTo>
                      <a:pt x="1136020" y="4352992"/>
                    </a:lnTo>
                    <a:lnTo>
                      <a:pt x="1012018" y="4137094"/>
                    </a:lnTo>
                    <a:lnTo>
                      <a:pt x="1012018" y="3834619"/>
                    </a:lnTo>
                    <a:lnTo>
                      <a:pt x="1289144" y="3834619"/>
                    </a:lnTo>
                    <a:lnTo>
                      <a:pt x="1008761" y="2483102"/>
                    </a:lnTo>
                    <a:cubicBezTo>
                      <a:pt x="960100" y="2481317"/>
                      <a:pt x="921208" y="2441648"/>
                      <a:pt x="921208" y="2392657"/>
                    </a:cubicBezTo>
                    <a:cubicBezTo>
                      <a:pt x="921208" y="2342575"/>
                      <a:pt x="961791" y="2302013"/>
                      <a:pt x="1012018" y="2302013"/>
                    </a:cubicBezTo>
                    <a:cubicBezTo>
                      <a:pt x="1051035" y="2302013"/>
                      <a:pt x="1084039" y="2326806"/>
                      <a:pt x="1096753" y="2361417"/>
                    </a:cubicBezTo>
                    <a:cubicBezTo>
                      <a:pt x="1120739" y="2352789"/>
                      <a:pt x="1144788" y="2344459"/>
                      <a:pt x="1168837" y="2336327"/>
                    </a:cubicBezTo>
                    <a:lnTo>
                      <a:pt x="1173910" y="2334542"/>
                    </a:lnTo>
                    <a:lnTo>
                      <a:pt x="1180172" y="2338211"/>
                    </a:lnTo>
                    <a:cubicBezTo>
                      <a:pt x="1205536" y="2353186"/>
                      <a:pt x="1230525" y="2368657"/>
                      <a:pt x="1255513" y="2384128"/>
                    </a:cubicBezTo>
                    <a:cubicBezTo>
                      <a:pt x="1284134" y="2350409"/>
                      <a:pt x="1313443" y="2317385"/>
                      <a:pt x="1342440" y="2284063"/>
                    </a:cubicBezTo>
                    <a:lnTo>
                      <a:pt x="1358347" y="2265815"/>
                    </a:lnTo>
                    <a:lnTo>
                      <a:pt x="1378826" y="2282576"/>
                    </a:lnTo>
                    <a:cubicBezTo>
                      <a:pt x="1407510" y="2305980"/>
                      <a:pt x="1435316" y="2330476"/>
                      <a:pt x="1463561" y="2354376"/>
                    </a:cubicBezTo>
                    <a:cubicBezTo>
                      <a:pt x="1484040" y="2372128"/>
                      <a:pt x="1504645" y="2389781"/>
                      <a:pt x="1525124" y="2407532"/>
                    </a:cubicBezTo>
                    <a:lnTo>
                      <a:pt x="1597458" y="2333947"/>
                    </a:lnTo>
                    <a:cubicBezTo>
                      <a:pt x="1628459" y="2302608"/>
                      <a:pt x="1660086" y="2271964"/>
                      <a:pt x="1691400" y="2240923"/>
                    </a:cubicBezTo>
                    <a:close/>
                    <a:moveTo>
                      <a:pt x="3137661" y="2085591"/>
                    </a:moveTo>
                    <a:cubicBezTo>
                      <a:pt x="3137717" y="2085591"/>
                      <a:pt x="3137746" y="2085591"/>
                      <a:pt x="3137803" y="2085591"/>
                    </a:cubicBezTo>
                    <a:lnTo>
                      <a:pt x="3563320" y="2086229"/>
                    </a:lnTo>
                    <a:cubicBezTo>
                      <a:pt x="3615256" y="2086307"/>
                      <a:pt x="3657276" y="2128456"/>
                      <a:pt x="3657220" y="2180369"/>
                    </a:cubicBezTo>
                    <a:cubicBezTo>
                      <a:pt x="3657134" y="2232247"/>
                      <a:pt x="3615057" y="2274238"/>
                      <a:pt x="3563206" y="2274238"/>
                    </a:cubicBezTo>
                    <a:cubicBezTo>
                      <a:pt x="3563150" y="2274238"/>
                      <a:pt x="3563121" y="2274238"/>
                      <a:pt x="3563064" y="2274238"/>
                    </a:cubicBezTo>
                    <a:lnTo>
                      <a:pt x="3137547" y="2273601"/>
                    </a:lnTo>
                    <a:cubicBezTo>
                      <a:pt x="3085611" y="2273522"/>
                      <a:pt x="3043590" y="2231373"/>
                      <a:pt x="3043647" y="2179460"/>
                    </a:cubicBezTo>
                    <a:cubicBezTo>
                      <a:pt x="3043732" y="2127583"/>
                      <a:pt x="3085810" y="2085591"/>
                      <a:pt x="3137661" y="2085591"/>
                    </a:cubicBezTo>
                    <a:close/>
                    <a:moveTo>
                      <a:pt x="93912" y="729578"/>
                    </a:moveTo>
                    <a:cubicBezTo>
                      <a:pt x="117970" y="729552"/>
                      <a:pt x="142034" y="738704"/>
                      <a:pt x="160400" y="757041"/>
                    </a:cubicBezTo>
                    <a:cubicBezTo>
                      <a:pt x="160400" y="757041"/>
                      <a:pt x="425938" y="1021969"/>
                      <a:pt x="425938" y="1021969"/>
                    </a:cubicBezTo>
                    <a:cubicBezTo>
                      <a:pt x="462714" y="1058643"/>
                      <a:pt x="462780" y="1118167"/>
                      <a:pt x="426113" y="1154926"/>
                    </a:cubicBezTo>
                    <a:cubicBezTo>
                      <a:pt x="407736" y="1173305"/>
                      <a:pt x="383634" y="1182527"/>
                      <a:pt x="359554" y="1182527"/>
                    </a:cubicBezTo>
                    <a:cubicBezTo>
                      <a:pt x="335539" y="1182527"/>
                      <a:pt x="311502" y="1173369"/>
                      <a:pt x="293169" y="1155076"/>
                    </a:cubicBezTo>
                    <a:lnTo>
                      <a:pt x="27609" y="890147"/>
                    </a:lnTo>
                    <a:cubicBezTo>
                      <a:pt x="-9145" y="853495"/>
                      <a:pt x="-9210" y="793949"/>
                      <a:pt x="27456" y="757190"/>
                    </a:cubicBezTo>
                    <a:cubicBezTo>
                      <a:pt x="45801" y="738811"/>
                      <a:pt x="69854" y="729605"/>
                      <a:pt x="93912" y="729578"/>
                    </a:cubicBezTo>
                    <a:close/>
                    <a:moveTo>
                      <a:pt x="3006239" y="633789"/>
                    </a:moveTo>
                    <a:cubicBezTo>
                      <a:pt x="3030298" y="633822"/>
                      <a:pt x="3054340" y="643033"/>
                      <a:pt x="3072663" y="661412"/>
                    </a:cubicBezTo>
                    <a:cubicBezTo>
                      <a:pt x="3109332" y="698171"/>
                      <a:pt x="3109266" y="757693"/>
                      <a:pt x="3072488" y="794366"/>
                    </a:cubicBezTo>
                    <a:lnTo>
                      <a:pt x="2806089" y="1060080"/>
                    </a:lnTo>
                    <a:cubicBezTo>
                      <a:pt x="2787744" y="1078385"/>
                      <a:pt x="2763707" y="1087537"/>
                      <a:pt x="2739692" y="1087537"/>
                    </a:cubicBezTo>
                    <a:cubicBezTo>
                      <a:pt x="2715589" y="1087537"/>
                      <a:pt x="2691508" y="1078321"/>
                      <a:pt x="2673141" y="1059909"/>
                    </a:cubicBezTo>
                    <a:cubicBezTo>
                      <a:pt x="2636473" y="1023150"/>
                      <a:pt x="2636539" y="963629"/>
                      <a:pt x="2673316" y="926977"/>
                    </a:cubicBezTo>
                    <a:lnTo>
                      <a:pt x="2939715" y="661241"/>
                    </a:lnTo>
                    <a:cubicBezTo>
                      <a:pt x="2958104" y="642904"/>
                      <a:pt x="2982180" y="633757"/>
                      <a:pt x="3006239" y="633789"/>
                    </a:cubicBezTo>
                    <a:close/>
                    <a:moveTo>
                      <a:pt x="1583297" y="0"/>
                    </a:moveTo>
                    <a:cubicBezTo>
                      <a:pt x="1583340" y="0"/>
                      <a:pt x="1583393" y="0"/>
                      <a:pt x="1583436" y="0"/>
                    </a:cubicBezTo>
                    <a:cubicBezTo>
                      <a:pt x="1635349" y="82"/>
                      <a:pt x="1677385" y="42255"/>
                      <a:pt x="1677298" y="94173"/>
                    </a:cubicBezTo>
                    <a:lnTo>
                      <a:pt x="1676677" y="495731"/>
                    </a:lnTo>
                    <a:cubicBezTo>
                      <a:pt x="1676589" y="547622"/>
                      <a:pt x="1634519" y="589604"/>
                      <a:pt x="1582676" y="589604"/>
                    </a:cubicBezTo>
                    <a:cubicBezTo>
                      <a:pt x="1582623" y="589604"/>
                      <a:pt x="1582571" y="589604"/>
                      <a:pt x="1582519" y="589604"/>
                    </a:cubicBezTo>
                    <a:cubicBezTo>
                      <a:pt x="1530614" y="589522"/>
                      <a:pt x="1488579" y="547376"/>
                      <a:pt x="1488666" y="495459"/>
                    </a:cubicBezTo>
                    <a:lnTo>
                      <a:pt x="1489287" y="93845"/>
                    </a:lnTo>
                    <a:cubicBezTo>
                      <a:pt x="1489374" y="41982"/>
                      <a:pt x="1531445" y="0"/>
                      <a:pt x="158329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8A2A58D6-4CBB-4741-8B28-C612DFCCBA09}"/>
                  </a:ext>
                </a:extLst>
              </p:cNvPr>
              <p:cNvSpPr/>
              <p:nvPr/>
            </p:nvSpPr>
            <p:spPr>
              <a:xfrm>
                <a:off x="4563084" y="4358495"/>
                <a:ext cx="1295819" cy="503025"/>
              </a:xfrm>
              <a:custGeom>
                <a:avLst/>
                <a:gdLst>
                  <a:gd name="connsiteX0" fmla="*/ 149797 w 1295819"/>
                  <a:gd name="connsiteY0" fmla="*/ 420066 h 503025"/>
                  <a:gd name="connsiteX1" fmla="*/ 1136461 w 1295819"/>
                  <a:gd name="connsiteY1" fmla="*/ 420066 h 503025"/>
                  <a:gd name="connsiteX2" fmla="*/ 1175714 w 1295819"/>
                  <a:gd name="connsiteY2" fmla="*/ 461603 h 503025"/>
                  <a:gd name="connsiteX3" fmla="*/ 1136461 w 1295819"/>
                  <a:gd name="connsiteY3" fmla="*/ 503025 h 503025"/>
                  <a:gd name="connsiteX4" fmla="*/ 149797 w 1295819"/>
                  <a:gd name="connsiteY4" fmla="*/ 503025 h 503025"/>
                  <a:gd name="connsiteX5" fmla="*/ 110543 w 1295819"/>
                  <a:gd name="connsiteY5" fmla="*/ 461603 h 503025"/>
                  <a:gd name="connsiteX6" fmla="*/ 149797 w 1295819"/>
                  <a:gd name="connsiteY6" fmla="*/ 420066 h 503025"/>
                  <a:gd name="connsiteX7" fmla="*/ 47634 w 1295819"/>
                  <a:gd name="connsiteY7" fmla="*/ 198978 h 503025"/>
                  <a:gd name="connsiteX8" fmla="*/ 1248006 w 1295819"/>
                  <a:gd name="connsiteY8" fmla="*/ 198978 h 503025"/>
                  <a:gd name="connsiteX9" fmla="*/ 1295819 w 1295819"/>
                  <a:gd name="connsiteY9" fmla="*/ 249516 h 503025"/>
                  <a:gd name="connsiteX10" fmla="*/ 1248006 w 1295819"/>
                  <a:gd name="connsiteY10" fmla="*/ 299895 h 503025"/>
                  <a:gd name="connsiteX11" fmla="*/ 47634 w 1295819"/>
                  <a:gd name="connsiteY11" fmla="*/ 299895 h 503025"/>
                  <a:gd name="connsiteX12" fmla="*/ 0 w 1295819"/>
                  <a:gd name="connsiteY12" fmla="*/ 249516 h 503025"/>
                  <a:gd name="connsiteX13" fmla="*/ 47634 w 1295819"/>
                  <a:gd name="connsiteY13" fmla="*/ 198978 h 503025"/>
                  <a:gd name="connsiteX14" fmla="*/ 47634 w 1295819"/>
                  <a:gd name="connsiteY14" fmla="*/ 0 h 503025"/>
                  <a:gd name="connsiteX15" fmla="*/ 1248006 w 1295819"/>
                  <a:gd name="connsiteY15" fmla="*/ 0 h 503025"/>
                  <a:gd name="connsiteX16" fmla="*/ 1295819 w 1295819"/>
                  <a:gd name="connsiteY16" fmla="*/ 50548 h 503025"/>
                  <a:gd name="connsiteX17" fmla="*/ 1248006 w 1295819"/>
                  <a:gd name="connsiteY17" fmla="*/ 100973 h 503025"/>
                  <a:gd name="connsiteX18" fmla="*/ 47634 w 1295819"/>
                  <a:gd name="connsiteY18" fmla="*/ 100973 h 503025"/>
                  <a:gd name="connsiteX19" fmla="*/ 0 w 1295819"/>
                  <a:gd name="connsiteY19" fmla="*/ 50548 h 503025"/>
                  <a:gd name="connsiteX20" fmla="*/ 47634 w 1295819"/>
                  <a:gd name="connsiteY20" fmla="*/ 0 h 50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95819" h="503025">
                    <a:moveTo>
                      <a:pt x="149797" y="420066"/>
                    </a:moveTo>
                    <a:lnTo>
                      <a:pt x="1136461" y="420066"/>
                    </a:lnTo>
                    <a:cubicBezTo>
                      <a:pt x="1158060" y="420066"/>
                      <a:pt x="1175714" y="438724"/>
                      <a:pt x="1175714" y="461603"/>
                    </a:cubicBezTo>
                    <a:cubicBezTo>
                      <a:pt x="1175714" y="484517"/>
                      <a:pt x="1158060" y="503025"/>
                      <a:pt x="1136461" y="503025"/>
                    </a:cubicBezTo>
                    <a:lnTo>
                      <a:pt x="149797" y="503025"/>
                    </a:lnTo>
                    <a:cubicBezTo>
                      <a:pt x="128050" y="503025"/>
                      <a:pt x="110543" y="484517"/>
                      <a:pt x="110543" y="461603"/>
                    </a:cubicBezTo>
                    <a:cubicBezTo>
                      <a:pt x="110543" y="438724"/>
                      <a:pt x="128050" y="420066"/>
                      <a:pt x="149797" y="420066"/>
                    </a:cubicBezTo>
                    <a:close/>
                    <a:moveTo>
                      <a:pt x="47634" y="198978"/>
                    </a:moveTo>
                    <a:lnTo>
                      <a:pt x="1248006" y="198978"/>
                    </a:lnTo>
                    <a:cubicBezTo>
                      <a:pt x="1274582" y="198978"/>
                      <a:pt x="1295819" y="221558"/>
                      <a:pt x="1295819" y="249516"/>
                    </a:cubicBezTo>
                    <a:cubicBezTo>
                      <a:pt x="1295819" y="277315"/>
                      <a:pt x="1274582" y="299895"/>
                      <a:pt x="1248006" y="299895"/>
                    </a:cubicBezTo>
                    <a:lnTo>
                      <a:pt x="47634" y="299895"/>
                    </a:lnTo>
                    <a:cubicBezTo>
                      <a:pt x="21417" y="299895"/>
                      <a:pt x="0" y="277315"/>
                      <a:pt x="0" y="249516"/>
                    </a:cubicBezTo>
                    <a:cubicBezTo>
                      <a:pt x="0" y="221558"/>
                      <a:pt x="21417" y="198978"/>
                      <a:pt x="47634" y="198978"/>
                    </a:cubicBezTo>
                    <a:close/>
                    <a:moveTo>
                      <a:pt x="47634" y="0"/>
                    </a:moveTo>
                    <a:lnTo>
                      <a:pt x="1248006" y="0"/>
                    </a:lnTo>
                    <a:cubicBezTo>
                      <a:pt x="1274582" y="0"/>
                      <a:pt x="1295819" y="22644"/>
                      <a:pt x="1295819" y="50548"/>
                    </a:cubicBezTo>
                    <a:cubicBezTo>
                      <a:pt x="1295819" y="78320"/>
                      <a:pt x="1274582" y="100973"/>
                      <a:pt x="1248006" y="100973"/>
                    </a:cubicBezTo>
                    <a:lnTo>
                      <a:pt x="47634" y="100973"/>
                    </a:lnTo>
                    <a:cubicBezTo>
                      <a:pt x="21417" y="100973"/>
                      <a:pt x="0" y="78320"/>
                      <a:pt x="0" y="50548"/>
                    </a:cubicBezTo>
                    <a:cubicBezTo>
                      <a:pt x="0" y="22644"/>
                      <a:pt x="21417" y="0"/>
                      <a:pt x="4763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59" name="Group 10">
              <a:extLst>
                <a:ext uri="{FF2B5EF4-FFF2-40B4-BE49-F238E27FC236}">
                  <a16:creationId xmlns:a16="http://schemas.microsoft.com/office/drawing/2014/main" id="{D5AE6416-1CFC-4A71-B210-C401B85D9530}"/>
                </a:ext>
              </a:extLst>
            </p:cNvPr>
            <p:cNvGrpSpPr/>
            <p:nvPr/>
          </p:nvGrpSpPr>
          <p:grpSpPr>
            <a:xfrm>
              <a:off x="720859" y="4991360"/>
              <a:ext cx="1298409" cy="1443111"/>
              <a:chOff x="472966" y="437878"/>
              <a:chExt cx="2065693" cy="2295907"/>
            </a:xfrm>
          </p:grpSpPr>
          <p:sp>
            <p:nvSpPr>
              <p:cNvPr id="60" name="Shape 31">
                <a:extLst>
                  <a:ext uri="{FF2B5EF4-FFF2-40B4-BE49-F238E27FC236}">
                    <a16:creationId xmlns:a16="http://schemas.microsoft.com/office/drawing/2014/main" id="{815DF339-C7F1-4C73-A3CF-30D3425BC482}"/>
                  </a:ext>
                </a:extLst>
              </p:cNvPr>
              <p:cNvSpPr/>
              <p:nvPr/>
            </p:nvSpPr>
            <p:spPr>
              <a:xfrm>
                <a:off x="863554" y="791617"/>
                <a:ext cx="1264092" cy="1451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1" h="21265" extrusionOk="0">
                    <a:moveTo>
                      <a:pt x="9559" y="1"/>
                    </a:moveTo>
                    <a:cubicBezTo>
                      <a:pt x="6586" y="38"/>
                      <a:pt x="-129" y="2280"/>
                      <a:pt x="2" y="8931"/>
                    </a:cubicBezTo>
                    <a:cubicBezTo>
                      <a:pt x="132" y="15583"/>
                      <a:pt x="5905" y="18289"/>
                      <a:pt x="6996" y="21122"/>
                    </a:cubicBezTo>
                    <a:cubicBezTo>
                      <a:pt x="6996" y="21122"/>
                      <a:pt x="12935" y="21523"/>
                      <a:pt x="14747" y="20982"/>
                    </a:cubicBezTo>
                    <a:cubicBezTo>
                      <a:pt x="14747" y="20982"/>
                      <a:pt x="15366" y="19359"/>
                      <a:pt x="16741" y="17752"/>
                    </a:cubicBezTo>
                    <a:cubicBezTo>
                      <a:pt x="18116" y="16146"/>
                      <a:pt x="21471" y="12985"/>
                      <a:pt x="21079" y="7851"/>
                    </a:cubicBezTo>
                    <a:cubicBezTo>
                      <a:pt x="20768" y="3771"/>
                      <a:pt x="15919" y="-77"/>
                      <a:pt x="955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1" name="Shape 32">
                <a:extLst>
                  <a:ext uri="{FF2B5EF4-FFF2-40B4-BE49-F238E27FC236}">
                    <a16:creationId xmlns:a16="http://schemas.microsoft.com/office/drawing/2014/main" id="{66FC766D-E751-4DBB-9BD4-7E72E2D32F86}"/>
                  </a:ext>
                </a:extLst>
              </p:cNvPr>
              <p:cNvSpPr/>
              <p:nvPr/>
            </p:nvSpPr>
            <p:spPr>
              <a:xfrm>
                <a:off x="915141" y="828465"/>
                <a:ext cx="1156689" cy="1352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1" h="21271" extrusionOk="0">
                    <a:moveTo>
                      <a:pt x="9264" y="1"/>
                    </a:moveTo>
                    <a:cubicBezTo>
                      <a:pt x="6291" y="36"/>
                      <a:pt x="-129" y="2626"/>
                      <a:pt x="2" y="9158"/>
                    </a:cubicBezTo>
                    <a:cubicBezTo>
                      <a:pt x="132" y="15691"/>
                      <a:pt x="5905" y="18348"/>
                      <a:pt x="6996" y="21131"/>
                    </a:cubicBezTo>
                    <a:cubicBezTo>
                      <a:pt x="6996" y="21131"/>
                      <a:pt x="12935" y="21524"/>
                      <a:pt x="14747" y="20993"/>
                    </a:cubicBezTo>
                    <a:cubicBezTo>
                      <a:pt x="14747" y="20993"/>
                      <a:pt x="15366" y="19398"/>
                      <a:pt x="16741" y="17821"/>
                    </a:cubicBezTo>
                    <a:cubicBezTo>
                      <a:pt x="18116" y="16244"/>
                      <a:pt x="21471" y="13139"/>
                      <a:pt x="21079" y="8097"/>
                    </a:cubicBezTo>
                    <a:cubicBezTo>
                      <a:pt x="20768" y="4090"/>
                      <a:pt x="15623" y="-76"/>
                      <a:pt x="9264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2" name="Shape 33">
                <a:extLst>
                  <a:ext uri="{FF2B5EF4-FFF2-40B4-BE49-F238E27FC236}">
                    <a16:creationId xmlns:a16="http://schemas.microsoft.com/office/drawing/2014/main" id="{13500F60-C488-4EBE-9734-A513B74C8CCF}"/>
                  </a:ext>
                </a:extLst>
              </p:cNvPr>
              <p:cNvSpPr/>
              <p:nvPr/>
            </p:nvSpPr>
            <p:spPr>
              <a:xfrm>
                <a:off x="974098" y="894791"/>
                <a:ext cx="976277" cy="476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04" h="19283" extrusionOk="0">
                    <a:moveTo>
                      <a:pt x="9766" y="11"/>
                    </a:moveTo>
                    <a:cubicBezTo>
                      <a:pt x="4820" y="-388"/>
                      <a:pt x="-145" y="10620"/>
                      <a:pt x="4" y="15916"/>
                    </a:cubicBezTo>
                    <a:cubicBezTo>
                      <a:pt x="152" y="21212"/>
                      <a:pt x="6867" y="19314"/>
                      <a:pt x="8634" y="16645"/>
                    </a:cubicBezTo>
                    <a:cubicBezTo>
                      <a:pt x="10401" y="13977"/>
                      <a:pt x="15135" y="19484"/>
                      <a:pt x="18295" y="19046"/>
                    </a:cubicBezTo>
                    <a:cubicBezTo>
                      <a:pt x="21455" y="18609"/>
                      <a:pt x="19589" y="802"/>
                      <a:pt x="9766" y="11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3" name="Freeform 14">
                <a:extLst>
                  <a:ext uri="{FF2B5EF4-FFF2-40B4-BE49-F238E27FC236}">
                    <a16:creationId xmlns:a16="http://schemas.microsoft.com/office/drawing/2014/main" id="{2980D20B-01D5-48BE-A239-3830B0C1611E}"/>
                  </a:ext>
                </a:extLst>
              </p:cNvPr>
              <p:cNvSpPr/>
              <p:nvPr/>
            </p:nvSpPr>
            <p:spPr>
              <a:xfrm>
                <a:off x="1202555" y="1683337"/>
                <a:ext cx="583585" cy="859460"/>
              </a:xfrm>
              <a:custGeom>
                <a:avLst/>
                <a:gdLst>
                  <a:gd name="connsiteX0" fmla="*/ 50226 w 583585"/>
                  <a:gd name="connsiteY0" fmla="*/ 759067 h 859460"/>
                  <a:gd name="connsiteX1" fmla="*/ 533386 w 583585"/>
                  <a:gd name="connsiteY1" fmla="*/ 759067 h 859460"/>
                  <a:gd name="connsiteX2" fmla="*/ 583585 w 583585"/>
                  <a:gd name="connsiteY2" fmla="*/ 809268 h 859460"/>
                  <a:gd name="connsiteX3" fmla="*/ 533386 w 583585"/>
                  <a:gd name="connsiteY3" fmla="*/ 859460 h 859460"/>
                  <a:gd name="connsiteX4" fmla="*/ 50226 w 583585"/>
                  <a:gd name="connsiteY4" fmla="*/ 859460 h 859460"/>
                  <a:gd name="connsiteX5" fmla="*/ 0 w 583585"/>
                  <a:gd name="connsiteY5" fmla="*/ 809268 h 859460"/>
                  <a:gd name="connsiteX6" fmla="*/ 50226 w 583585"/>
                  <a:gd name="connsiteY6" fmla="*/ 759067 h 859460"/>
                  <a:gd name="connsiteX7" fmla="*/ 50226 w 583585"/>
                  <a:gd name="connsiteY7" fmla="*/ 633784 h 859460"/>
                  <a:gd name="connsiteX8" fmla="*/ 533386 w 583585"/>
                  <a:gd name="connsiteY8" fmla="*/ 633784 h 859460"/>
                  <a:gd name="connsiteX9" fmla="*/ 583585 w 583585"/>
                  <a:gd name="connsiteY9" fmla="*/ 683973 h 859460"/>
                  <a:gd name="connsiteX10" fmla="*/ 533386 w 583585"/>
                  <a:gd name="connsiteY10" fmla="*/ 734172 h 859460"/>
                  <a:gd name="connsiteX11" fmla="*/ 50226 w 583585"/>
                  <a:gd name="connsiteY11" fmla="*/ 734172 h 859460"/>
                  <a:gd name="connsiteX12" fmla="*/ 0 w 583585"/>
                  <a:gd name="connsiteY12" fmla="*/ 683973 h 859460"/>
                  <a:gd name="connsiteX13" fmla="*/ 50226 w 583585"/>
                  <a:gd name="connsiteY13" fmla="*/ 633784 h 859460"/>
                  <a:gd name="connsiteX14" fmla="*/ 291793 w 583585"/>
                  <a:gd name="connsiteY14" fmla="*/ 142063 h 859460"/>
                  <a:gd name="connsiteX15" fmla="*/ 273583 w 583585"/>
                  <a:gd name="connsiteY15" fmla="*/ 148931 h 859460"/>
                  <a:gd name="connsiteX16" fmla="*/ 193637 w 583585"/>
                  <a:gd name="connsiteY16" fmla="*/ 164058 h 859460"/>
                  <a:gd name="connsiteX17" fmla="*/ 233137 w 583585"/>
                  <a:gd name="connsiteY17" fmla="*/ 500237 h 859460"/>
                  <a:gd name="connsiteX18" fmla="*/ 350448 w 583585"/>
                  <a:gd name="connsiteY18" fmla="*/ 500237 h 859460"/>
                  <a:gd name="connsiteX19" fmla="*/ 389975 w 583585"/>
                  <a:gd name="connsiteY19" fmla="*/ 164058 h 859460"/>
                  <a:gd name="connsiteX20" fmla="*/ 310030 w 583585"/>
                  <a:gd name="connsiteY20" fmla="*/ 148931 h 859460"/>
                  <a:gd name="connsiteX21" fmla="*/ 291793 w 583585"/>
                  <a:gd name="connsiteY21" fmla="*/ 142063 h 859460"/>
                  <a:gd name="connsiteX22" fmla="*/ 503278 w 583585"/>
                  <a:gd name="connsiteY22" fmla="*/ 55436 h 859460"/>
                  <a:gd name="connsiteX23" fmla="*/ 473001 w 583585"/>
                  <a:gd name="connsiteY23" fmla="*/ 75522 h 859460"/>
                  <a:gd name="connsiteX24" fmla="*/ 448010 w 583585"/>
                  <a:gd name="connsiteY24" fmla="*/ 120430 h 859460"/>
                  <a:gd name="connsiteX25" fmla="*/ 501775 w 583585"/>
                  <a:gd name="connsiteY25" fmla="*/ 104747 h 859460"/>
                  <a:gd name="connsiteX26" fmla="*/ 532981 w 583585"/>
                  <a:gd name="connsiteY26" fmla="*/ 67875 h 859460"/>
                  <a:gd name="connsiteX27" fmla="*/ 525632 w 583585"/>
                  <a:gd name="connsiteY27" fmla="*/ 57226 h 859460"/>
                  <a:gd name="connsiteX28" fmla="*/ 503278 w 583585"/>
                  <a:gd name="connsiteY28" fmla="*/ 55436 h 859460"/>
                  <a:gd name="connsiteX29" fmla="*/ 80314 w 583585"/>
                  <a:gd name="connsiteY29" fmla="*/ 55436 h 859460"/>
                  <a:gd name="connsiteX30" fmla="*/ 57980 w 583585"/>
                  <a:gd name="connsiteY30" fmla="*/ 57226 h 859460"/>
                  <a:gd name="connsiteX31" fmla="*/ 50631 w 583585"/>
                  <a:gd name="connsiteY31" fmla="*/ 67875 h 859460"/>
                  <a:gd name="connsiteX32" fmla="*/ 81837 w 583585"/>
                  <a:gd name="connsiteY32" fmla="*/ 104747 h 859460"/>
                  <a:gd name="connsiteX33" fmla="*/ 135603 w 583585"/>
                  <a:gd name="connsiteY33" fmla="*/ 120430 h 859460"/>
                  <a:gd name="connsiteX34" fmla="*/ 110611 w 583585"/>
                  <a:gd name="connsiteY34" fmla="*/ 75522 h 859460"/>
                  <a:gd name="connsiteX35" fmla="*/ 80314 w 583585"/>
                  <a:gd name="connsiteY35" fmla="*/ 55436 h 859460"/>
                  <a:gd name="connsiteX36" fmla="*/ 291793 w 583585"/>
                  <a:gd name="connsiteY36" fmla="*/ 43406 h 859460"/>
                  <a:gd name="connsiteX37" fmla="*/ 250861 w 583585"/>
                  <a:gd name="connsiteY37" fmla="*/ 65067 h 859460"/>
                  <a:gd name="connsiteX38" fmla="*/ 291793 w 583585"/>
                  <a:gd name="connsiteY38" fmla="*/ 93151 h 859460"/>
                  <a:gd name="connsiteX39" fmla="*/ 332725 w 583585"/>
                  <a:gd name="connsiteY39" fmla="*/ 65067 h 859460"/>
                  <a:gd name="connsiteX40" fmla="*/ 291793 w 583585"/>
                  <a:gd name="connsiteY40" fmla="*/ 43406 h 859460"/>
                  <a:gd name="connsiteX41" fmla="*/ 291793 w 583585"/>
                  <a:gd name="connsiteY41" fmla="*/ 0 h 859460"/>
                  <a:gd name="connsiteX42" fmla="*/ 375845 w 583585"/>
                  <a:gd name="connsiteY42" fmla="*/ 62342 h 859460"/>
                  <a:gd name="connsiteX43" fmla="*/ 347071 w 583585"/>
                  <a:gd name="connsiteY43" fmla="*/ 114090 h 859460"/>
                  <a:gd name="connsiteX44" fmla="*/ 402160 w 583585"/>
                  <a:gd name="connsiteY44" fmla="*/ 121653 h 859460"/>
                  <a:gd name="connsiteX45" fmla="*/ 441336 w 583585"/>
                  <a:gd name="connsiteY45" fmla="*/ 46159 h 859460"/>
                  <a:gd name="connsiteX46" fmla="*/ 546571 w 583585"/>
                  <a:gd name="connsiteY46" fmla="*/ 19465 h 859460"/>
                  <a:gd name="connsiteX47" fmla="*/ 574642 w 583585"/>
                  <a:gd name="connsiteY47" fmla="*/ 79193 h 859460"/>
                  <a:gd name="connsiteX48" fmla="*/ 522552 w 583585"/>
                  <a:gd name="connsiteY48" fmla="*/ 142619 h 859460"/>
                  <a:gd name="connsiteX49" fmla="*/ 434204 w 583585"/>
                  <a:gd name="connsiteY49" fmla="*/ 164753 h 859460"/>
                  <a:gd name="connsiteX50" fmla="*/ 393677 w 583585"/>
                  <a:gd name="connsiteY50" fmla="*/ 500237 h 859460"/>
                  <a:gd name="connsiteX51" fmla="*/ 533386 w 583585"/>
                  <a:gd name="connsiteY51" fmla="*/ 500237 h 859460"/>
                  <a:gd name="connsiteX52" fmla="*/ 583585 w 583585"/>
                  <a:gd name="connsiteY52" fmla="*/ 550428 h 859460"/>
                  <a:gd name="connsiteX53" fmla="*/ 533386 w 583585"/>
                  <a:gd name="connsiteY53" fmla="*/ 600618 h 859460"/>
                  <a:gd name="connsiteX54" fmla="*/ 50226 w 583585"/>
                  <a:gd name="connsiteY54" fmla="*/ 600618 h 859460"/>
                  <a:gd name="connsiteX55" fmla="*/ 0 w 583585"/>
                  <a:gd name="connsiteY55" fmla="*/ 550428 h 859460"/>
                  <a:gd name="connsiteX56" fmla="*/ 50226 w 583585"/>
                  <a:gd name="connsiteY56" fmla="*/ 500237 h 859460"/>
                  <a:gd name="connsiteX57" fmla="*/ 189908 w 583585"/>
                  <a:gd name="connsiteY57" fmla="*/ 500237 h 859460"/>
                  <a:gd name="connsiteX58" fmla="*/ 149409 w 583585"/>
                  <a:gd name="connsiteY58" fmla="*/ 164753 h 859460"/>
                  <a:gd name="connsiteX59" fmla="*/ 61060 w 583585"/>
                  <a:gd name="connsiteY59" fmla="*/ 142619 h 859460"/>
                  <a:gd name="connsiteX60" fmla="*/ 8970 w 583585"/>
                  <a:gd name="connsiteY60" fmla="*/ 79193 h 859460"/>
                  <a:gd name="connsiteX61" fmla="*/ 37014 w 583585"/>
                  <a:gd name="connsiteY61" fmla="*/ 19465 h 859460"/>
                  <a:gd name="connsiteX62" fmla="*/ 142249 w 583585"/>
                  <a:gd name="connsiteY62" fmla="*/ 46159 h 859460"/>
                  <a:gd name="connsiteX63" fmla="*/ 181425 w 583585"/>
                  <a:gd name="connsiteY63" fmla="*/ 121653 h 859460"/>
                  <a:gd name="connsiteX64" fmla="*/ 236541 w 583585"/>
                  <a:gd name="connsiteY64" fmla="*/ 114090 h 859460"/>
                  <a:gd name="connsiteX65" fmla="*/ 207767 w 583585"/>
                  <a:gd name="connsiteY65" fmla="*/ 62342 h 859460"/>
                  <a:gd name="connsiteX66" fmla="*/ 291793 w 583585"/>
                  <a:gd name="connsiteY66" fmla="*/ 0 h 8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583585" h="859460">
                    <a:moveTo>
                      <a:pt x="50226" y="759067"/>
                    </a:moveTo>
                    <a:lnTo>
                      <a:pt x="533386" y="759067"/>
                    </a:lnTo>
                    <a:cubicBezTo>
                      <a:pt x="561106" y="759067"/>
                      <a:pt x="583585" y="781539"/>
                      <a:pt x="583585" y="809268"/>
                    </a:cubicBezTo>
                    <a:cubicBezTo>
                      <a:pt x="583585" y="836983"/>
                      <a:pt x="561106" y="859460"/>
                      <a:pt x="533386" y="859460"/>
                    </a:cubicBezTo>
                    <a:lnTo>
                      <a:pt x="50226" y="859460"/>
                    </a:lnTo>
                    <a:cubicBezTo>
                      <a:pt x="22479" y="859460"/>
                      <a:pt x="0" y="836983"/>
                      <a:pt x="0" y="809268"/>
                    </a:cubicBezTo>
                    <a:cubicBezTo>
                      <a:pt x="0" y="781539"/>
                      <a:pt x="22479" y="759067"/>
                      <a:pt x="50226" y="759067"/>
                    </a:cubicBezTo>
                    <a:close/>
                    <a:moveTo>
                      <a:pt x="50226" y="633784"/>
                    </a:moveTo>
                    <a:lnTo>
                      <a:pt x="533386" y="633784"/>
                    </a:lnTo>
                    <a:cubicBezTo>
                      <a:pt x="561106" y="633784"/>
                      <a:pt x="583585" y="656255"/>
                      <a:pt x="583585" y="683973"/>
                    </a:cubicBezTo>
                    <a:cubicBezTo>
                      <a:pt x="583585" y="711701"/>
                      <a:pt x="561106" y="734172"/>
                      <a:pt x="533386" y="734172"/>
                    </a:cubicBezTo>
                    <a:lnTo>
                      <a:pt x="50226" y="734172"/>
                    </a:lnTo>
                    <a:cubicBezTo>
                      <a:pt x="22479" y="734172"/>
                      <a:pt x="0" y="711701"/>
                      <a:pt x="0" y="683973"/>
                    </a:cubicBezTo>
                    <a:cubicBezTo>
                      <a:pt x="0" y="656255"/>
                      <a:pt x="22479" y="633784"/>
                      <a:pt x="50226" y="633784"/>
                    </a:cubicBezTo>
                    <a:close/>
                    <a:moveTo>
                      <a:pt x="291793" y="142063"/>
                    </a:moveTo>
                    <a:cubicBezTo>
                      <a:pt x="285903" y="144621"/>
                      <a:pt x="279851" y="146957"/>
                      <a:pt x="273583" y="148931"/>
                    </a:cubicBezTo>
                    <a:cubicBezTo>
                      <a:pt x="249618" y="156355"/>
                      <a:pt x="221924" y="161833"/>
                      <a:pt x="193637" y="164058"/>
                    </a:cubicBezTo>
                    <a:cubicBezTo>
                      <a:pt x="225572" y="292162"/>
                      <a:pt x="232191" y="468009"/>
                      <a:pt x="233137" y="500237"/>
                    </a:cubicBezTo>
                    <a:lnTo>
                      <a:pt x="350448" y="500237"/>
                    </a:lnTo>
                    <a:cubicBezTo>
                      <a:pt x="351421" y="468009"/>
                      <a:pt x="358013" y="292162"/>
                      <a:pt x="389975" y="164058"/>
                    </a:cubicBezTo>
                    <a:cubicBezTo>
                      <a:pt x="361661" y="161833"/>
                      <a:pt x="333994" y="156355"/>
                      <a:pt x="310030" y="148931"/>
                    </a:cubicBezTo>
                    <a:cubicBezTo>
                      <a:pt x="303734" y="146957"/>
                      <a:pt x="297709" y="144621"/>
                      <a:pt x="291793" y="142063"/>
                    </a:cubicBezTo>
                    <a:close/>
                    <a:moveTo>
                      <a:pt x="503278" y="55436"/>
                    </a:moveTo>
                    <a:cubicBezTo>
                      <a:pt x="494163" y="57865"/>
                      <a:pt x="483727" y="63941"/>
                      <a:pt x="473001" y="75522"/>
                    </a:cubicBezTo>
                    <a:cubicBezTo>
                      <a:pt x="463707" y="85560"/>
                      <a:pt x="455413" y="101048"/>
                      <a:pt x="448010" y="120430"/>
                    </a:cubicBezTo>
                    <a:cubicBezTo>
                      <a:pt x="467976" y="118094"/>
                      <a:pt x="486564" y="113089"/>
                      <a:pt x="501775" y="104747"/>
                    </a:cubicBezTo>
                    <a:cubicBezTo>
                      <a:pt x="518526" y="95571"/>
                      <a:pt x="528712" y="83503"/>
                      <a:pt x="532981" y="67875"/>
                    </a:cubicBezTo>
                    <a:cubicBezTo>
                      <a:pt x="533872" y="64566"/>
                      <a:pt x="530765" y="60090"/>
                      <a:pt x="525632" y="57226"/>
                    </a:cubicBezTo>
                    <a:cubicBezTo>
                      <a:pt x="520188" y="54223"/>
                      <a:pt x="512393" y="53006"/>
                      <a:pt x="503278" y="55436"/>
                    </a:cubicBezTo>
                    <a:close/>
                    <a:moveTo>
                      <a:pt x="80314" y="55436"/>
                    </a:moveTo>
                    <a:cubicBezTo>
                      <a:pt x="71199" y="53006"/>
                      <a:pt x="63411" y="54223"/>
                      <a:pt x="57980" y="57226"/>
                    </a:cubicBezTo>
                    <a:cubicBezTo>
                      <a:pt x="52820" y="60090"/>
                      <a:pt x="49740" y="64566"/>
                      <a:pt x="50631" y="67875"/>
                    </a:cubicBezTo>
                    <a:cubicBezTo>
                      <a:pt x="54900" y="83503"/>
                      <a:pt x="65113" y="95571"/>
                      <a:pt x="81837" y="104747"/>
                    </a:cubicBezTo>
                    <a:cubicBezTo>
                      <a:pt x="97048" y="113089"/>
                      <a:pt x="115609" y="118094"/>
                      <a:pt x="135603" y="120430"/>
                    </a:cubicBezTo>
                    <a:cubicBezTo>
                      <a:pt x="128173" y="101048"/>
                      <a:pt x="119878" y="85560"/>
                      <a:pt x="110611" y="75522"/>
                    </a:cubicBezTo>
                    <a:cubicBezTo>
                      <a:pt x="99871" y="63941"/>
                      <a:pt x="89429" y="57865"/>
                      <a:pt x="80314" y="55436"/>
                    </a:cubicBezTo>
                    <a:close/>
                    <a:moveTo>
                      <a:pt x="291793" y="43406"/>
                    </a:moveTo>
                    <a:cubicBezTo>
                      <a:pt x="273934" y="43406"/>
                      <a:pt x="251293" y="58310"/>
                      <a:pt x="250861" y="65067"/>
                    </a:cubicBezTo>
                    <a:cubicBezTo>
                      <a:pt x="250482" y="71018"/>
                      <a:pt x="261533" y="83308"/>
                      <a:pt x="291793" y="93151"/>
                    </a:cubicBezTo>
                    <a:cubicBezTo>
                      <a:pt x="322080" y="83308"/>
                      <a:pt x="333103" y="71018"/>
                      <a:pt x="332725" y="65067"/>
                    </a:cubicBezTo>
                    <a:cubicBezTo>
                      <a:pt x="332292" y="58310"/>
                      <a:pt x="309651" y="43406"/>
                      <a:pt x="291793" y="43406"/>
                    </a:cubicBezTo>
                    <a:close/>
                    <a:moveTo>
                      <a:pt x="291793" y="0"/>
                    </a:moveTo>
                    <a:cubicBezTo>
                      <a:pt x="334751" y="0"/>
                      <a:pt x="373873" y="31699"/>
                      <a:pt x="375845" y="62342"/>
                    </a:cubicBezTo>
                    <a:cubicBezTo>
                      <a:pt x="376520" y="73103"/>
                      <a:pt x="373873" y="94792"/>
                      <a:pt x="347071" y="114090"/>
                    </a:cubicBezTo>
                    <a:cubicBezTo>
                      <a:pt x="364444" y="117955"/>
                      <a:pt x="383302" y="120624"/>
                      <a:pt x="402160" y="121653"/>
                    </a:cubicBezTo>
                    <a:cubicBezTo>
                      <a:pt x="412913" y="89509"/>
                      <a:pt x="425801" y="62926"/>
                      <a:pt x="441336" y="46159"/>
                    </a:cubicBezTo>
                    <a:cubicBezTo>
                      <a:pt x="479783" y="4699"/>
                      <a:pt x="522065" y="5867"/>
                      <a:pt x="546571" y="19465"/>
                    </a:cubicBezTo>
                    <a:cubicBezTo>
                      <a:pt x="569590" y="32255"/>
                      <a:pt x="580883" y="56252"/>
                      <a:pt x="574642" y="79193"/>
                    </a:cubicBezTo>
                    <a:cubicBezTo>
                      <a:pt x="567374" y="105998"/>
                      <a:pt x="549326" y="127909"/>
                      <a:pt x="522552" y="142619"/>
                    </a:cubicBezTo>
                    <a:cubicBezTo>
                      <a:pt x="497533" y="156355"/>
                      <a:pt x="466490" y="163112"/>
                      <a:pt x="434204" y="164753"/>
                    </a:cubicBezTo>
                    <a:cubicBezTo>
                      <a:pt x="406916" y="269611"/>
                      <a:pt x="395919" y="427412"/>
                      <a:pt x="393677" y="500237"/>
                    </a:cubicBezTo>
                    <a:lnTo>
                      <a:pt x="533386" y="500237"/>
                    </a:lnTo>
                    <a:cubicBezTo>
                      <a:pt x="561106" y="500237"/>
                      <a:pt x="583585" y="522705"/>
                      <a:pt x="583585" y="550428"/>
                    </a:cubicBezTo>
                    <a:cubicBezTo>
                      <a:pt x="583585" y="578151"/>
                      <a:pt x="561106" y="600618"/>
                      <a:pt x="533386" y="600618"/>
                    </a:cubicBezTo>
                    <a:lnTo>
                      <a:pt x="50226" y="600618"/>
                    </a:lnTo>
                    <a:cubicBezTo>
                      <a:pt x="22479" y="600618"/>
                      <a:pt x="0" y="578151"/>
                      <a:pt x="0" y="550428"/>
                    </a:cubicBezTo>
                    <a:cubicBezTo>
                      <a:pt x="0" y="522705"/>
                      <a:pt x="22479" y="500237"/>
                      <a:pt x="50226" y="500237"/>
                    </a:cubicBezTo>
                    <a:lnTo>
                      <a:pt x="189908" y="500237"/>
                    </a:lnTo>
                    <a:cubicBezTo>
                      <a:pt x="187693" y="427412"/>
                      <a:pt x="176670" y="269611"/>
                      <a:pt x="149409" y="164753"/>
                    </a:cubicBezTo>
                    <a:cubicBezTo>
                      <a:pt x="117095" y="163112"/>
                      <a:pt x="86079" y="156355"/>
                      <a:pt x="61060" y="142619"/>
                    </a:cubicBezTo>
                    <a:cubicBezTo>
                      <a:pt x="34259" y="127909"/>
                      <a:pt x="16265" y="105998"/>
                      <a:pt x="8970" y="79193"/>
                    </a:cubicBezTo>
                    <a:cubicBezTo>
                      <a:pt x="2729" y="56252"/>
                      <a:pt x="13995" y="32255"/>
                      <a:pt x="37014" y="19465"/>
                    </a:cubicBezTo>
                    <a:cubicBezTo>
                      <a:pt x="61547" y="5867"/>
                      <a:pt x="103803" y="4699"/>
                      <a:pt x="142249" y="46159"/>
                    </a:cubicBezTo>
                    <a:cubicBezTo>
                      <a:pt x="157784" y="62926"/>
                      <a:pt x="170726" y="89509"/>
                      <a:pt x="181425" y="121653"/>
                    </a:cubicBezTo>
                    <a:cubicBezTo>
                      <a:pt x="200310" y="120624"/>
                      <a:pt x="219169" y="117955"/>
                      <a:pt x="236541" y="114090"/>
                    </a:cubicBezTo>
                    <a:cubicBezTo>
                      <a:pt x="209712" y="94792"/>
                      <a:pt x="207092" y="73103"/>
                      <a:pt x="207767" y="62342"/>
                    </a:cubicBezTo>
                    <a:cubicBezTo>
                      <a:pt x="209712" y="31699"/>
                      <a:pt x="248834" y="0"/>
                      <a:pt x="291793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4" name="Shape 37">
                <a:extLst>
                  <a:ext uri="{FF2B5EF4-FFF2-40B4-BE49-F238E27FC236}">
                    <a16:creationId xmlns:a16="http://schemas.microsoft.com/office/drawing/2014/main" id="{4F07039D-1884-46A6-8D4C-6A95743E3C24}"/>
                  </a:ext>
                </a:extLst>
              </p:cNvPr>
              <p:cNvSpPr/>
              <p:nvPr/>
            </p:nvSpPr>
            <p:spPr>
              <a:xfrm>
                <a:off x="1313099" y="2575056"/>
                <a:ext cx="365667" cy="158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934"/>
                    </a:moveTo>
                    <a:cubicBezTo>
                      <a:pt x="0" y="13691"/>
                      <a:pt x="3433" y="21600"/>
                      <a:pt x="7668" y="21600"/>
                    </a:cubicBezTo>
                    <a:lnTo>
                      <a:pt x="13932" y="21600"/>
                    </a:lnTo>
                    <a:cubicBezTo>
                      <a:pt x="18167" y="21600"/>
                      <a:pt x="21600" y="13691"/>
                      <a:pt x="21600" y="3934"/>
                    </a:cubicBez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3934"/>
                      <a:pt x="0" y="393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F79AE4A6-0620-4AD7-A8E4-BCE9029BD4D8}"/>
                  </a:ext>
                </a:extLst>
              </p:cNvPr>
              <p:cNvSpPr/>
              <p:nvPr/>
            </p:nvSpPr>
            <p:spPr>
              <a:xfrm>
                <a:off x="472966" y="437878"/>
                <a:ext cx="2065693" cy="1149707"/>
              </a:xfrm>
              <a:custGeom>
                <a:avLst/>
                <a:gdLst>
                  <a:gd name="connsiteX0" fmla="*/ 1801715 w 2065693"/>
                  <a:gd name="connsiteY0" fmla="*/ 1053850 h 1149707"/>
                  <a:gd name="connsiteX1" fmla="*/ 1801787 w 2065693"/>
                  <a:gd name="connsiteY1" fmla="*/ 1053850 h 1149707"/>
                  <a:gd name="connsiteX2" fmla="*/ 2017996 w 2065693"/>
                  <a:gd name="connsiteY2" fmla="*/ 1054174 h 1149707"/>
                  <a:gd name="connsiteX3" fmla="*/ 2065693 w 2065693"/>
                  <a:gd name="connsiteY3" fmla="*/ 1102014 h 1149707"/>
                  <a:gd name="connsiteX4" fmla="*/ 2017938 w 2065693"/>
                  <a:gd name="connsiteY4" fmla="*/ 1149707 h 1149707"/>
                  <a:gd name="connsiteX5" fmla="*/ 2017866 w 2065693"/>
                  <a:gd name="connsiteY5" fmla="*/ 1149707 h 1149707"/>
                  <a:gd name="connsiteX6" fmla="*/ 1801657 w 2065693"/>
                  <a:gd name="connsiteY6" fmla="*/ 1149383 h 1149707"/>
                  <a:gd name="connsiteX7" fmla="*/ 1753960 w 2065693"/>
                  <a:gd name="connsiteY7" fmla="*/ 1101543 h 1149707"/>
                  <a:gd name="connsiteX8" fmla="*/ 1801715 w 2065693"/>
                  <a:gd name="connsiteY8" fmla="*/ 1053850 h 1149707"/>
                  <a:gd name="connsiteX9" fmla="*/ 47759 w 2065693"/>
                  <a:gd name="connsiteY9" fmla="*/ 1053850 h 1149707"/>
                  <a:gd name="connsiteX10" fmla="*/ 47833 w 2065693"/>
                  <a:gd name="connsiteY10" fmla="*/ 1053850 h 1149707"/>
                  <a:gd name="connsiteX11" fmla="*/ 270130 w 2065693"/>
                  <a:gd name="connsiteY11" fmla="*/ 1054174 h 1149707"/>
                  <a:gd name="connsiteX12" fmla="*/ 317815 w 2065693"/>
                  <a:gd name="connsiteY12" fmla="*/ 1102009 h 1149707"/>
                  <a:gd name="connsiteX13" fmla="*/ 270056 w 2065693"/>
                  <a:gd name="connsiteY13" fmla="*/ 1149707 h 1149707"/>
                  <a:gd name="connsiteX14" fmla="*/ 269983 w 2065693"/>
                  <a:gd name="connsiteY14" fmla="*/ 1149707 h 1149707"/>
                  <a:gd name="connsiteX15" fmla="*/ 47686 w 2065693"/>
                  <a:gd name="connsiteY15" fmla="*/ 1149383 h 1149707"/>
                  <a:gd name="connsiteX16" fmla="*/ 0 w 2065693"/>
                  <a:gd name="connsiteY16" fmla="*/ 1101548 h 1149707"/>
                  <a:gd name="connsiteX17" fmla="*/ 47759 w 2065693"/>
                  <a:gd name="connsiteY17" fmla="*/ 1053850 h 1149707"/>
                  <a:gd name="connsiteX18" fmla="*/ 246687 w 2065693"/>
                  <a:gd name="connsiteY18" fmla="*/ 368484 h 1149707"/>
                  <a:gd name="connsiteX19" fmla="*/ 280474 w 2065693"/>
                  <a:gd name="connsiteY19" fmla="*/ 382438 h 1149707"/>
                  <a:gd name="connsiteX20" fmla="*/ 415397 w 2065693"/>
                  <a:gd name="connsiteY20" fmla="*/ 517044 h 1149707"/>
                  <a:gd name="connsiteX21" fmla="*/ 415486 w 2065693"/>
                  <a:gd name="connsiteY21" fmla="*/ 584586 h 1149707"/>
                  <a:gd name="connsiteX22" fmla="*/ 381666 w 2065693"/>
                  <a:gd name="connsiteY22" fmla="*/ 598621 h 1149707"/>
                  <a:gd name="connsiteX23" fmla="*/ 347936 w 2065693"/>
                  <a:gd name="connsiteY23" fmla="*/ 584673 h 1149707"/>
                  <a:gd name="connsiteX24" fmla="*/ 213002 w 2065693"/>
                  <a:gd name="connsiteY24" fmla="*/ 450067 h 1149707"/>
                  <a:gd name="connsiteX25" fmla="*/ 212924 w 2065693"/>
                  <a:gd name="connsiteY25" fmla="*/ 382514 h 1149707"/>
                  <a:gd name="connsiteX26" fmla="*/ 246687 w 2065693"/>
                  <a:gd name="connsiteY26" fmla="*/ 368484 h 1149707"/>
                  <a:gd name="connsiteX27" fmla="*/ 1730811 w 2065693"/>
                  <a:gd name="connsiteY27" fmla="*/ 316891 h 1149707"/>
                  <a:gd name="connsiteX28" fmla="*/ 1764561 w 2065693"/>
                  <a:gd name="connsiteY28" fmla="*/ 330930 h 1149707"/>
                  <a:gd name="connsiteX29" fmla="*/ 1764484 w 2065693"/>
                  <a:gd name="connsiteY29" fmla="*/ 398474 h 1149707"/>
                  <a:gd name="connsiteX30" fmla="*/ 1629113 w 2065693"/>
                  <a:gd name="connsiteY30" fmla="*/ 533497 h 1149707"/>
                  <a:gd name="connsiteX31" fmla="*/ 1595376 w 2065693"/>
                  <a:gd name="connsiteY31" fmla="*/ 547448 h 1149707"/>
                  <a:gd name="connsiteX32" fmla="*/ 1561561 w 2065693"/>
                  <a:gd name="connsiteY32" fmla="*/ 533410 h 1149707"/>
                  <a:gd name="connsiteX33" fmla="*/ 1561639 w 2065693"/>
                  <a:gd name="connsiteY33" fmla="*/ 465866 h 1149707"/>
                  <a:gd name="connsiteX34" fmla="*/ 1697010 w 2065693"/>
                  <a:gd name="connsiteY34" fmla="*/ 330843 h 1149707"/>
                  <a:gd name="connsiteX35" fmla="*/ 1730811 w 2065693"/>
                  <a:gd name="connsiteY35" fmla="*/ 316891 h 1149707"/>
                  <a:gd name="connsiteX36" fmla="*/ 1006130 w 2065693"/>
                  <a:gd name="connsiteY36" fmla="*/ 0 h 1149707"/>
                  <a:gd name="connsiteX37" fmla="*/ 1006206 w 2065693"/>
                  <a:gd name="connsiteY37" fmla="*/ 0 h 1149707"/>
                  <a:gd name="connsiteX38" fmla="*/ 1053896 w 2065693"/>
                  <a:gd name="connsiteY38" fmla="*/ 47837 h 1149707"/>
                  <a:gd name="connsiteX39" fmla="*/ 1053581 w 2065693"/>
                  <a:gd name="connsiteY39" fmla="*/ 251889 h 1149707"/>
                  <a:gd name="connsiteX40" fmla="*/ 1005811 w 2065693"/>
                  <a:gd name="connsiteY40" fmla="*/ 299587 h 1149707"/>
                  <a:gd name="connsiteX41" fmla="*/ 1005735 w 2065693"/>
                  <a:gd name="connsiteY41" fmla="*/ 299587 h 1149707"/>
                  <a:gd name="connsiteX42" fmla="*/ 958045 w 2065693"/>
                  <a:gd name="connsiteY42" fmla="*/ 251750 h 1149707"/>
                  <a:gd name="connsiteX43" fmla="*/ 958360 w 2065693"/>
                  <a:gd name="connsiteY43" fmla="*/ 47698 h 1149707"/>
                  <a:gd name="connsiteX44" fmla="*/ 1006130 w 2065693"/>
                  <a:gd name="connsiteY44" fmla="*/ 0 h 114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065693" h="1149707">
                    <a:moveTo>
                      <a:pt x="1801715" y="1053850"/>
                    </a:moveTo>
                    <a:cubicBezTo>
                      <a:pt x="1801744" y="1053850"/>
                      <a:pt x="1801758" y="1053850"/>
                      <a:pt x="1801787" y="1053850"/>
                    </a:cubicBezTo>
                    <a:lnTo>
                      <a:pt x="2017996" y="1054174"/>
                    </a:lnTo>
                    <a:cubicBezTo>
                      <a:pt x="2044385" y="1054214"/>
                      <a:pt x="2065736" y="1075631"/>
                      <a:pt x="2065693" y="1102014"/>
                    </a:cubicBezTo>
                    <a:cubicBezTo>
                      <a:pt x="2065664" y="1128366"/>
                      <a:pt x="2044284" y="1149707"/>
                      <a:pt x="2017938" y="1149707"/>
                    </a:cubicBezTo>
                    <a:cubicBezTo>
                      <a:pt x="2017909" y="1149707"/>
                      <a:pt x="2017895" y="1149707"/>
                      <a:pt x="2017866" y="1149707"/>
                    </a:cubicBezTo>
                    <a:lnTo>
                      <a:pt x="1801657" y="1149383"/>
                    </a:lnTo>
                    <a:cubicBezTo>
                      <a:pt x="1775268" y="1149343"/>
                      <a:pt x="1753917" y="1127926"/>
                      <a:pt x="1753960" y="1101543"/>
                    </a:cubicBezTo>
                    <a:cubicBezTo>
                      <a:pt x="1753989" y="1075192"/>
                      <a:pt x="1775369" y="1053850"/>
                      <a:pt x="1801715" y="1053850"/>
                    </a:cubicBezTo>
                    <a:close/>
                    <a:moveTo>
                      <a:pt x="47759" y="1053850"/>
                    </a:moveTo>
                    <a:cubicBezTo>
                      <a:pt x="47789" y="1053850"/>
                      <a:pt x="47803" y="1053850"/>
                      <a:pt x="47833" y="1053850"/>
                    </a:cubicBezTo>
                    <a:lnTo>
                      <a:pt x="270130" y="1054174"/>
                    </a:lnTo>
                    <a:cubicBezTo>
                      <a:pt x="296504" y="1054210"/>
                      <a:pt x="317859" y="1075626"/>
                      <a:pt x="317815" y="1102009"/>
                    </a:cubicBezTo>
                    <a:cubicBezTo>
                      <a:pt x="317786" y="1128366"/>
                      <a:pt x="296401" y="1149707"/>
                      <a:pt x="270056" y="1149707"/>
                    </a:cubicBezTo>
                    <a:cubicBezTo>
                      <a:pt x="270027" y="1149707"/>
                      <a:pt x="270012" y="1149707"/>
                      <a:pt x="269983" y="1149707"/>
                    </a:cubicBezTo>
                    <a:lnTo>
                      <a:pt x="47686" y="1149383"/>
                    </a:lnTo>
                    <a:cubicBezTo>
                      <a:pt x="21311" y="1149348"/>
                      <a:pt x="-44" y="1127931"/>
                      <a:pt x="0" y="1101548"/>
                    </a:cubicBezTo>
                    <a:cubicBezTo>
                      <a:pt x="29" y="1075192"/>
                      <a:pt x="21414" y="1053850"/>
                      <a:pt x="47759" y="1053850"/>
                    </a:cubicBezTo>
                    <a:close/>
                    <a:moveTo>
                      <a:pt x="246687" y="368484"/>
                    </a:moveTo>
                    <a:cubicBezTo>
                      <a:pt x="258912" y="368471"/>
                      <a:pt x="271142" y="373121"/>
                      <a:pt x="280474" y="382438"/>
                    </a:cubicBezTo>
                    <a:lnTo>
                      <a:pt x="415397" y="517044"/>
                    </a:lnTo>
                    <a:cubicBezTo>
                      <a:pt x="434083" y="535666"/>
                      <a:pt x="434116" y="565921"/>
                      <a:pt x="415486" y="584586"/>
                    </a:cubicBezTo>
                    <a:cubicBezTo>
                      <a:pt x="406159" y="593946"/>
                      <a:pt x="393913" y="598621"/>
                      <a:pt x="381666" y="598621"/>
                    </a:cubicBezTo>
                    <a:cubicBezTo>
                      <a:pt x="369464" y="598621"/>
                      <a:pt x="357251" y="593968"/>
                      <a:pt x="347936" y="584673"/>
                    </a:cubicBezTo>
                    <a:lnTo>
                      <a:pt x="213002" y="450067"/>
                    </a:lnTo>
                    <a:cubicBezTo>
                      <a:pt x="194327" y="431434"/>
                      <a:pt x="194294" y="401190"/>
                      <a:pt x="212924" y="382514"/>
                    </a:cubicBezTo>
                    <a:cubicBezTo>
                      <a:pt x="222240" y="373175"/>
                      <a:pt x="234461" y="368498"/>
                      <a:pt x="246687" y="368484"/>
                    </a:cubicBezTo>
                    <a:close/>
                    <a:moveTo>
                      <a:pt x="1730811" y="316891"/>
                    </a:moveTo>
                    <a:cubicBezTo>
                      <a:pt x="1743035" y="316906"/>
                      <a:pt x="1755251" y="321586"/>
                      <a:pt x="1764561" y="330930"/>
                    </a:cubicBezTo>
                    <a:cubicBezTo>
                      <a:pt x="1783193" y="349608"/>
                      <a:pt x="1783160" y="379851"/>
                      <a:pt x="1764484" y="398474"/>
                    </a:cubicBezTo>
                    <a:lnTo>
                      <a:pt x="1629113" y="533497"/>
                    </a:lnTo>
                    <a:cubicBezTo>
                      <a:pt x="1619791" y="542798"/>
                      <a:pt x="1607578" y="547448"/>
                      <a:pt x="1595376" y="547448"/>
                    </a:cubicBezTo>
                    <a:cubicBezTo>
                      <a:pt x="1583129" y="547448"/>
                      <a:pt x="1570893" y="542776"/>
                      <a:pt x="1561561" y="533410"/>
                    </a:cubicBezTo>
                    <a:cubicBezTo>
                      <a:pt x="1542929" y="514732"/>
                      <a:pt x="1542963" y="484489"/>
                      <a:pt x="1561639" y="465866"/>
                    </a:cubicBezTo>
                    <a:lnTo>
                      <a:pt x="1697010" y="330843"/>
                    </a:lnTo>
                    <a:cubicBezTo>
                      <a:pt x="1706353" y="321526"/>
                      <a:pt x="1718586" y="316876"/>
                      <a:pt x="1730811" y="316891"/>
                    </a:cubicBezTo>
                    <a:close/>
                    <a:moveTo>
                      <a:pt x="1006130" y="0"/>
                    </a:moveTo>
                    <a:cubicBezTo>
                      <a:pt x="1006153" y="0"/>
                      <a:pt x="1006179" y="0"/>
                      <a:pt x="1006206" y="0"/>
                    </a:cubicBezTo>
                    <a:cubicBezTo>
                      <a:pt x="1032581" y="42"/>
                      <a:pt x="1053940" y="21457"/>
                      <a:pt x="1053896" y="47837"/>
                    </a:cubicBezTo>
                    <a:lnTo>
                      <a:pt x="1053581" y="251889"/>
                    </a:lnTo>
                    <a:cubicBezTo>
                      <a:pt x="1053536" y="278255"/>
                      <a:pt x="1032159" y="299587"/>
                      <a:pt x="1005811" y="299587"/>
                    </a:cubicBezTo>
                    <a:cubicBezTo>
                      <a:pt x="1005788" y="299587"/>
                      <a:pt x="1005762" y="299587"/>
                      <a:pt x="1005735" y="299587"/>
                    </a:cubicBezTo>
                    <a:cubicBezTo>
                      <a:pt x="979361" y="299545"/>
                      <a:pt x="958001" y="278131"/>
                      <a:pt x="958045" y="251750"/>
                    </a:cubicBezTo>
                    <a:lnTo>
                      <a:pt x="958360" y="47698"/>
                    </a:lnTo>
                    <a:cubicBezTo>
                      <a:pt x="958405" y="21332"/>
                      <a:pt x="979783" y="0"/>
                      <a:pt x="1006130" y="0"/>
                    </a:cubicBezTo>
                    <a:close/>
                  </a:path>
                </a:pathLst>
              </a:custGeom>
              <a:solidFill>
                <a:srgbClr val="F8DABA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DC6820-5398-C96F-97C3-D8D7A8DF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0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659ABA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155448" y="397470"/>
            <a:ext cx="3685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成果展示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58" name="語音泡泡: 圓角矩形 57">
            <a:extLst>
              <a:ext uri="{FF2B5EF4-FFF2-40B4-BE49-F238E27FC236}">
                <a16:creationId xmlns:a16="http://schemas.microsoft.com/office/drawing/2014/main" id="{7FD3F32D-68B6-4855-AA9F-1BC940C26819}"/>
              </a:ext>
            </a:extLst>
          </p:cNvPr>
          <p:cNvSpPr/>
          <p:nvPr/>
        </p:nvSpPr>
        <p:spPr>
          <a:xfrm>
            <a:off x="4743831" y="1548447"/>
            <a:ext cx="3412197" cy="1053651"/>
          </a:xfrm>
          <a:prstGeom prst="wedgeRoundRectCallout">
            <a:avLst>
              <a:gd name="adj1" fmla="val -32538"/>
              <a:gd name="adj2" fmla="val 76465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滲透測試結果，共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7F91947-E271-4EE1-94EC-FD38BED7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78" y="1268509"/>
            <a:ext cx="8355972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248F020C-B5DE-4FCA-824E-ABD81052A866}"/>
              </a:ext>
            </a:extLst>
          </p:cNvPr>
          <p:cNvSpPr/>
          <p:nvPr/>
        </p:nvSpPr>
        <p:spPr>
          <a:xfrm>
            <a:off x="6155264" y="2176870"/>
            <a:ext cx="3412197" cy="759368"/>
          </a:xfrm>
          <a:prstGeom prst="wedgeRoundRectCallout">
            <a:avLst>
              <a:gd name="adj1" fmla="val -69331"/>
              <a:gd name="adj2" fmla="val 26926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滲透測試目標資訊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115B33-EAC3-498F-90C6-631508488D16}"/>
              </a:ext>
            </a:extLst>
          </p:cNvPr>
          <p:cNvSpPr/>
          <p:nvPr/>
        </p:nvSpPr>
        <p:spPr>
          <a:xfrm>
            <a:off x="2032593" y="2176870"/>
            <a:ext cx="3438687" cy="4070039"/>
          </a:xfrm>
          <a:prstGeom prst="rect">
            <a:avLst/>
          </a:prstGeom>
          <a:noFill/>
          <a:ln w="76200">
            <a:solidFill>
              <a:srgbClr val="83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3D820E-6F8B-5DDB-B7B5-B2AB1E6C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130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F530B543-CDA5-47E6-9F21-D49BB2C8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33" y="1319307"/>
            <a:ext cx="8724067" cy="50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>
            <a:cxnSpLocks/>
          </p:cNvCxnSpPr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659ABA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155448" y="397470"/>
            <a:ext cx="3685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成果展示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64679F1C-9073-43C5-B110-57CF3DF7F654}"/>
              </a:ext>
            </a:extLst>
          </p:cNvPr>
          <p:cNvSpPr/>
          <p:nvPr/>
        </p:nvSpPr>
        <p:spPr>
          <a:xfrm>
            <a:off x="3322411" y="1821623"/>
            <a:ext cx="1828800" cy="478550"/>
          </a:xfrm>
          <a:prstGeom prst="wedgeRoundRectCallout">
            <a:avLst>
              <a:gd name="adj1" fmla="val -63481"/>
              <a:gd name="adj2" fmla="val 37548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攻擊鍊名稱</a:t>
            </a: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88D4DBEE-3A3E-406C-AC5D-0326A054CFDD}"/>
              </a:ext>
            </a:extLst>
          </p:cNvPr>
          <p:cNvSpPr/>
          <p:nvPr/>
        </p:nvSpPr>
        <p:spPr>
          <a:xfrm>
            <a:off x="6171558" y="1417029"/>
            <a:ext cx="4697606" cy="656192"/>
          </a:xfrm>
          <a:prstGeom prst="wedgeRoundRectCallout">
            <a:avLst>
              <a:gd name="adj1" fmla="val -57579"/>
              <a:gd name="adj2" fmla="val 54726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物聯網評估指引中的滲透測試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(PT)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種類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95BE77-1810-2A34-CB7C-46B9A1CB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823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3C3B30B-BC45-48ED-9140-618C74D2D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9"/>
          <a:stretch/>
        </p:blipFill>
        <p:spPr bwMode="auto">
          <a:xfrm>
            <a:off x="1212003" y="1284496"/>
            <a:ext cx="7969669" cy="4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659ABA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155448" y="397470"/>
            <a:ext cx="3685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成果展示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115B33-EAC3-498F-90C6-631508488D16}"/>
              </a:ext>
            </a:extLst>
          </p:cNvPr>
          <p:cNvSpPr/>
          <p:nvPr/>
        </p:nvSpPr>
        <p:spPr>
          <a:xfrm>
            <a:off x="5322013" y="4171308"/>
            <a:ext cx="2178595" cy="813778"/>
          </a:xfrm>
          <a:prstGeom prst="rect">
            <a:avLst/>
          </a:prstGeom>
          <a:noFill/>
          <a:ln w="38100">
            <a:solidFill>
              <a:srgbClr val="83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64679F1C-9073-43C5-B110-57CF3DF7F654}"/>
              </a:ext>
            </a:extLst>
          </p:cNvPr>
          <p:cNvSpPr/>
          <p:nvPr/>
        </p:nvSpPr>
        <p:spPr>
          <a:xfrm>
            <a:off x="7950117" y="3126418"/>
            <a:ext cx="3608315" cy="656192"/>
          </a:xfrm>
          <a:prstGeom prst="wedgeRoundRectCallout">
            <a:avLst>
              <a:gd name="adj1" fmla="val -62788"/>
              <a:gd name="adj2" fmla="val -60092"/>
              <a:gd name="adj3" fmla="val 16667"/>
            </a:avLst>
          </a:prstGeom>
          <a:solidFill>
            <a:srgbClr val="DF817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紅色：攻擊鍊執行成功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EB913-978E-4CCE-9271-19964A6C1B2C}"/>
              </a:ext>
            </a:extLst>
          </p:cNvPr>
          <p:cNvSpPr/>
          <p:nvPr/>
        </p:nvSpPr>
        <p:spPr>
          <a:xfrm>
            <a:off x="4869951" y="2393877"/>
            <a:ext cx="2630657" cy="1060637"/>
          </a:xfrm>
          <a:prstGeom prst="rect">
            <a:avLst/>
          </a:prstGeom>
          <a:noFill/>
          <a:ln w="38100">
            <a:solidFill>
              <a:srgbClr val="DF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語音泡泡: 圓角矩形 10">
            <a:extLst>
              <a:ext uri="{FF2B5EF4-FFF2-40B4-BE49-F238E27FC236}">
                <a16:creationId xmlns:a16="http://schemas.microsoft.com/office/drawing/2014/main" id="{64679F1C-9073-43C5-B110-57CF3DF7F654}"/>
              </a:ext>
            </a:extLst>
          </p:cNvPr>
          <p:cNvSpPr/>
          <p:nvPr/>
        </p:nvSpPr>
        <p:spPr>
          <a:xfrm>
            <a:off x="7950116" y="4758297"/>
            <a:ext cx="3608315" cy="656192"/>
          </a:xfrm>
          <a:prstGeom prst="wedgeRoundRectCallout">
            <a:avLst>
              <a:gd name="adj1" fmla="val -62788"/>
              <a:gd name="adj2" fmla="val -60092"/>
              <a:gd name="adj3" fmla="val 16667"/>
            </a:avLst>
          </a:prstGeom>
          <a:solidFill>
            <a:srgbClr val="838F8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灰色：攻擊鍊執行失敗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EB5698-088E-C094-C953-CF2D3309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301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18D0529C-A383-46CA-9297-BD7D6488E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6B7BF0"/>
              </a:clrFrom>
              <a:clrTo>
                <a:srgbClr val="6B7B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85" y="-1070816"/>
            <a:ext cx="9154030" cy="9277664"/>
          </a:xfrm>
          <a:prstGeom prst="rect">
            <a:avLst/>
          </a:prstGeom>
        </p:spPr>
      </p:pic>
      <p:sp>
        <p:nvSpPr>
          <p:cNvPr id="163" name="Freeform 45">
            <a:extLst>
              <a:ext uri="{FF2B5EF4-FFF2-40B4-BE49-F238E27FC236}">
                <a16:creationId xmlns:a16="http://schemas.microsoft.com/office/drawing/2014/main" id="{AF3782F9-A87E-4426-BEE3-9556CB183ACC}"/>
              </a:ext>
            </a:extLst>
          </p:cNvPr>
          <p:cNvSpPr>
            <a:spLocks/>
          </p:cNvSpPr>
          <p:nvPr/>
        </p:nvSpPr>
        <p:spPr bwMode="auto">
          <a:xfrm>
            <a:off x="2171795" y="3857090"/>
            <a:ext cx="723998" cy="723999"/>
          </a:xfrm>
          <a:custGeom>
            <a:avLst/>
            <a:gdLst>
              <a:gd name="T0" fmla="*/ 198 w 394"/>
              <a:gd name="T1" fmla="*/ 0 h 394"/>
              <a:gd name="T2" fmla="*/ 198 w 394"/>
              <a:gd name="T3" fmla="*/ 0 h 394"/>
              <a:gd name="T4" fmla="*/ 218 w 394"/>
              <a:gd name="T5" fmla="*/ 0 h 394"/>
              <a:gd name="T6" fmla="*/ 238 w 394"/>
              <a:gd name="T7" fmla="*/ 4 h 394"/>
              <a:gd name="T8" fmla="*/ 256 w 394"/>
              <a:gd name="T9" fmla="*/ 8 h 394"/>
              <a:gd name="T10" fmla="*/ 274 w 394"/>
              <a:gd name="T11" fmla="*/ 14 h 394"/>
              <a:gd name="T12" fmla="*/ 292 w 394"/>
              <a:gd name="T13" fmla="*/ 22 h 394"/>
              <a:gd name="T14" fmla="*/ 308 w 394"/>
              <a:gd name="T15" fmla="*/ 32 h 394"/>
              <a:gd name="T16" fmla="*/ 322 w 394"/>
              <a:gd name="T17" fmla="*/ 44 h 394"/>
              <a:gd name="T18" fmla="*/ 336 w 394"/>
              <a:gd name="T19" fmla="*/ 56 h 394"/>
              <a:gd name="T20" fmla="*/ 350 w 394"/>
              <a:gd name="T21" fmla="*/ 70 h 394"/>
              <a:gd name="T22" fmla="*/ 362 w 394"/>
              <a:gd name="T23" fmla="*/ 84 h 394"/>
              <a:gd name="T24" fmla="*/ 370 w 394"/>
              <a:gd name="T25" fmla="*/ 100 h 394"/>
              <a:gd name="T26" fmla="*/ 380 w 394"/>
              <a:gd name="T27" fmla="*/ 118 h 394"/>
              <a:gd name="T28" fmla="*/ 386 w 394"/>
              <a:gd name="T29" fmla="*/ 136 h 394"/>
              <a:gd name="T30" fmla="*/ 390 w 394"/>
              <a:gd name="T31" fmla="*/ 154 h 394"/>
              <a:gd name="T32" fmla="*/ 394 w 394"/>
              <a:gd name="T33" fmla="*/ 174 h 394"/>
              <a:gd name="T34" fmla="*/ 394 w 394"/>
              <a:gd name="T35" fmla="*/ 194 h 394"/>
              <a:gd name="T36" fmla="*/ 394 w 394"/>
              <a:gd name="T37" fmla="*/ 194 h 394"/>
              <a:gd name="T38" fmla="*/ 392 w 394"/>
              <a:gd name="T39" fmla="*/ 224 h 394"/>
              <a:gd name="T40" fmla="*/ 386 w 394"/>
              <a:gd name="T41" fmla="*/ 254 h 394"/>
              <a:gd name="T42" fmla="*/ 376 w 394"/>
              <a:gd name="T43" fmla="*/ 280 h 394"/>
              <a:gd name="T44" fmla="*/ 360 w 394"/>
              <a:gd name="T45" fmla="*/ 306 h 394"/>
              <a:gd name="T46" fmla="*/ 342 w 394"/>
              <a:gd name="T47" fmla="*/ 330 h 394"/>
              <a:gd name="T48" fmla="*/ 322 w 394"/>
              <a:gd name="T49" fmla="*/ 350 h 394"/>
              <a:gd name="T50" fmla="*/ 298 w 394"/>
              <a:gd name="T51" fmla="*/ 366 h 394"/>
              <a:gd name="T52" fmla="*/ 272 w 394"/>
              <a:gd name="T53" fmla="*/ 380 h 394"/>
              <a:gd name="T54" fmla="*/ 272 w 394"/>
              <a:gd name="T55" fmla="*/ 380 h 394"/>
              <a:gd name="T56" fmla="*/ 254 w 394"/>
              <a:gd name="T57" fmla="*/ 386 h 394"/>
              <a:gd name="T58" fmla="*/ 236 w 394"/>
              <a:gd name="T59" fmla="*/ 390 h 394"/>
              <a:gd name="T60" fmla="*/ 218 w 394"/>
              <a:gd name="T61" fmla="*/ 394 h 394"/>
              <a:gd name="T62" fmla="*/ 198 w 394"/>
              <a:gd name="T63" fmla="*/ 394 h 394"/>
              <a:gd name="T64" fmla="*/ 198 w 394"/>
              <a:gd name="T65" fmla="*/ 394 h 394"/>
              <a:gd name="T66" fmla="*/ 178 w 394"/>
              <a:gd name="T67" fmla="*/ 394 h 394"/>
              <a:gd name="T68" fmla="*/ 158 w 394"/>
              <a:gd name="T69" fmla="*/ 390 h 394"/>
              <a:gd name="T70" fmla="*/ 138 w 394"/>
              <a:gd name="T71" fmla="*/ 386 h 394"/>
              <a:gd name="T72" fmla="*/ 120 w 394"/>
              <a:gd name="T73" fmla="*/ 378 h 394"/>
              <a:gd name="T74" fmla="*/ 104 w 394"/>
              <a:gd name="T75" fmla="*/ 370 h 394"/>
              <a:gd name="T76" fmla="*/ 88 w 394"/>
              <a:gd name="T77" fmla="*/ 360 h 394"/>
              <a:gd name="T78" fmla="*/ 72 w 394"/>
              <a:gd name="T79" fmla="*/ 348 h 394"/>
              <a:gd name="T80" fmla="*/ 58 w 394"/>
              <a:gd name="T81" fmla="*/ 336 h 394"/>
              <a:gd name="T82" fmla="*/ 46 w 394"/>
              <a:gd name="T83" fmla="*/ 322 h 394"/>
              <a:gd name="T84" fmla="*/ 34 w 394"/>
              <a:gd name="T85" fmla="*/ 306 h 394"/>
              <a:gd name="T86" fmla="*/ 24 w 394"/>
              <a:gd name="T87" fmla="*/ 290 h 394"/>
              <a:gd name="T88" fmla="*/ 16 w 394"/>
              <a:gd name="T89" fmla="*/ 274 h 394"/>
              <a:gd name="T90" fmla="*/ 8 w 394"/>
              <a:gd name="T91" fmla="*/ 256 h 394"/>
              <a:gd name="T92" fmla="*/ 4 w 394"/>
              <a:gd name="T93" fmla="*/ 236 h 394"/>
              <a:gd name="T94" fmla="*/ 2 w 394"/>
              <a:gd name="T95" fmla="*/ 216 h 394"/>
              <a:gd name="T96" fmla="*/ 0 w 394"/>
              <a:gd name="T97" fmla="*/ 196 h 394"/>
              <a:gd name="T98" fmla="*/ 0 w 394"/>
              <a:gd name="T99" fmla="*/ 196 h 394"/>
              <a:gd name="T100" fmla="*/ 2 w 394"/>
              <a:gd name="T101" fmla="*/ 166 h 394"/>
              <a:gd name="T102" fmla="*/ 10 w 394"/>
              <a:gd name="T103" fmla="*/ 138 h 394"/>
              <a:gd name="T104" fmla="*/ 20 w 394"/>
              <a:gd name="T105" fmla="*/ 110 h 394"/>
              <a:gd name="T106" fmla="*/ 34 w 394"/>
              <a:gd name="T107" fmla="*/ 86 h 394"/>
              <a:gd name="T108" fmla="*/ 52 w 394"/>
              <a:gd name="T109" fmla="*/ 64 h 394"/>
              <a:gd name="T110" fmla="*/ 74 w 394"/>
              <a:gd name="T111" fmla="*/ 44 h 394"/>
              <a:gd name="T112" fmla="*/ 96 w 394"/>
              <a:gd name="T113" fmla="*/ 28 h 394"/>
              <a:gd name="T114" fmla="*/ 122 w 394"/>
              <a:gd name="T115" fmla="*/ 14 h 394"/>
              <a:gd name="T116" fmla="*/ 122 w 394"/>
              <a:gd name="T117" fmla="*/ 14 h 394"/>
              <a:gd name="T118" fmla="*/ 140 w 394"/>
              <a:gd name="T119" fmla="*/ 8 h 394"/>
              <a:gd name="T120" fmla="*/ 158 w 394"/>
              <a:gd name="T121" fmla="*/ 4 h 394"/>
              <a:gd name="T122" fmla="*/ 178 w 394"/>
              <a:gd name="T123" fmla="*/ 0 h 394"/>
              <a:gd name="T124" fmla="*/ 198 w 394"/>
              <a:gd name="T125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4" h="394">
                <a:moveTo>
                  <a:pt x="198" y="0"/>
                </a:moveTo>
                <a:lnTo>
                  <a:pt x="198" y="0"/>
                </a:lnTo>
                <a:lnTo>
                  <a:pt x="218" y="0"/>
                </a:lnTo>
                <a:lnTo>
                  <a:pt x="238" y="4"/>
                </a:lnTo>
                <a:lnTo>
                  <a:pt x="256" y="8"/>
                </a:lnTo>
                <a:lnTo>
                  <a:pt x="274" y="14"/>
                </a:lnTo>
                <a:lnTo>
                  <a:pt x="292" y="22"/>
                </a:lnTo>
                <a:lnTo>
                  <a:pt x="308" y="32"/>
                </a:lnTo>
                <a:lnTo>
                  <a:pt x="322" y="44"/>
                </a:lnTo>
                <a:lnTo>
                  <a:pt x="336" y="56"/>
                </a:lnTo>
                <a:lnTo>
                  <a:pt x="350" y="70"/>
                </a:lnTo>
                <a:lnTo>
                  <a:pt x="362" y="84"/>
                </a:lnTo>
                <a:lnTo>
                  <a:pt x="370" y="100"/>
                </a:lnTo>
                <a:lnTo>
                  <a:pt x="380" y="118"/>
                </a:lnTo>
                <a:lnTo>
                  <a:pt x="386" y="136"/>
                </a:lnTo>
                <a:lnTo>
                  <a:pt x="390" y="154"/>
                </a:lnTo>
                <a:lnTo>
                  <a:pt x="394" y="174"/>
                </a:lnTo>
                <a:lnTo>
                  <a:pt x="394" y="194"/>
                </a:lnTo>
                <a:lnTo>
                  <a:pt x="394" y="194"/>
                </a:lnTo>
                <a:lnTo>
                  <a:pt x="392" y="224"/>
                </a:lnTo>
                <a:lnTo>
                  <a:pt x="386" y="254"/>
                </a:lnTo>
                <a:lnTo>
                  <a:pt x="376" y="280"/>
                </a:lnTo>
                <a:lnTo>
                  <a:pt x="360" y="306"/>
                </a:lnTo>
                <a:lnTo>
                  <a:pt x="342" y="330"/>
                </a:lnTo>
                <a:lnTo>
                  <a:pt x="322" y="350"/>
                </a:lnTo>
                <a:lnTo>
                  <a:pt x="298" y="366"/>
                </a:lnTo>
                <a:lnTo>
                  <a:pt x="272" y="380"/>
                </a:lnTo>
                <a:lnTo>
                  <a:pt x="272" y="380"/>
                </a:lnTo>
                <a:lnTo>
                  <a:pt x="254" y="386"/>
                </a:lnTo>
                <a:lnTo>
                  <a:pt x="236" y="390"/>
                </a:lnTo>
                <a:lnTo>
                  <a:pt x="218" y="394"/>
                </a:lnTo>
                <a:lnTo>
                  <a:pt x="198" y="394"/>
                </a:lnTo>
                <a:lnTo>
                  <a:pt x="198" y="394"/>
                </a:lnTo>
                <a:lnTo>
                  <a:pt x="178" y="394"/>
                </a:lnTo>
                <a:lnTo>
                  <a:pt x="158" y="390"/>
                </a:lnTo>
                <a:lnTo>
                  <a:pt x="138" y="386"/>
                </a:lnTo>
                <a:lnTo>
                  <a:pt x="120" y="378"/>
                </a:lnTo>
                <a:lnTo>
                  <a:pt x="104" y="370"/>
                </a:lnTo>
                <a:lnTo>
                  <a:pt x="88" y="360"/>
                </a:lnTo>
                <a:lnTo>
                  <a:pt x="72" y="348"/>
                </a:lnTo>
                <a:lnTo>
                  <a:pt x="58" y="336"/>
                </a:lnTo>
                <a:lnTo>
                  <a:pt x="46" y="322"/>
                </a:lnTo>
                <a:lnTo>
                  <a:pt x="34" y="306"/>
                </a:lnTo>
                <a:lnTo>
                  <a:pt x="24" y="290"/>
                </a:lnTo>
                <a:lnTo>
                  <a:pt x="16" y="274"/>
                </a:lnTo>
                <a:lnTo>
                  <a:pt x="8" y="256"/>
                </a:lnTo>
                <a:lnTo>
                  <a:pt x="4" y="236"/>
                </a:lnTo>
                <a:lnTo>
                  <a:pt x="2" y="216"/>
                </a:lnTo>
                <a:lnTo>
                  <a:pt x="0" y="196"/>
                </a:lnTo>
                <a:lnTo>
                  <a:pt x="0" y="196"/>
                </a:lnTo>
                <a:lnTo>
                  <a:pt x="2" y="166"/>
                </a:lnTo>
                <a:lnTo>
                  <a:pt x="10" y="138"/>
                </a:lnTo>
                <a:lnTo>
                  <a:pt x="20" y="110"/>
                </a:lnTo>
                <a:lnTo>
                  <a:pt x="34" y="86"/>
                </a:lnTo>
                <a:lnTo>
                  <a:pt x="52" y="64"/>
                </a:lnTo>
                <a:lnTo>
                  <a:pt x="74" y="44"/>
                </a:lnTo>
                <a:lnTo>
                  <a:pt x="96" y="28"/>
                </a:lnTo>
                <a:lnTo>
                  <a:pt x="122" y="14"/>
                </a:lnTo>
                <a:lnTo>
                  <a:pt x="122" y="14"/>
                </a:lnTo>
                <a:lnTo>
                  <a:pt x="140" y="8"/>
                </a:lnTo>
                <a:lnTo>
                  <a:pt x="158" y="4"/>
                </a:lnTo>
                <a:lnTo>
                  <a:pt x="178" y="0"/>
                </a:lnTo>
                <a:lnTo>
                  <a:pt x="1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686657" y="1626653"/>
            <a:ext cx="2610760" cy="584775"/>
          </a:xfrm>
          <a:prstGeom prst="rect">
            <a:avLst/>
          </a:prstGeom>
          <a:solidFill>
            <a:srgbClr val="FF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</a:t>
            </a:r>
            <a:r>
              <a:rPr lang="en-US" altLang="zh-TW" sz="3200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CN" altLang="en-US" sz="3200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204322" y="2211428"/>
            <a:ext cx="3467107" cy="2308324"/>
          </a:xfrm>
          <a:prstGeom prst="rect">
            <a:avLst/>
          </a:prstGeom>
          <a:solidFill>
            <a:srgbClr val="FFFE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4800" b="1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800" b="1" dirty="0">
                <a:solidFill>
                  <a:srgbClr val="838F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altLang="zh-TW" sz="4800" b="1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CN" sz="4800" b="1" dirty="0">
              <a:solidFill>
                <a:srgbClr val="838F8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Shape 2619">
            <a:extLst>
              <a:ext uri="{FF2B5EF4-FFF2-40B4-BE49-F238E27FC236}">
                <a16:creationId xmlns:a16="http://schemas.microsoft.com/office/drawing/2014/main" id="{5CA2AAE8-743A-4E63-87D8-6D926FFDDF9D}"/>
              </a:ext>
            </a:extLst>
          </p:cNvPr>
          <p:cNvSpPr/>
          <p:nvPr/>
        </p:nvSpPr>
        <p:spPr>
          <a:xfrm>
            <a:off x="6509633" y="552854"/>
            <a:ext cx="395496" cy="395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Freeform 45">
            <a:extLst>
              <a:ext uri="{FF2B5EF4-FFF2-40B4-BE49-F238E27FC236}">
                <a16:creationId xmlns:a16="http://schemas.microsoft.com/office/drawing/2014/main" id="{B3E6B341-D1FE-42AC-8188-015B80CB4E8D}"/>
              </a:ext>
            </a:extLst>
          </p:cNvPr>
          <p:cNvSpPr>
            <a:spLocks/>
          </p:cNvSpPr>
          <p:nvPr/>
        </p:nvSpPr>
        <p:spPr bwMode="auto">
          <a:xfrm>
            <a:off x="7267558" y="3208310"/>
            <a:ext cx="365482" cy="225048"/>
          </a:xfrm>
          <a:custGeom>
            <a:avLst/>
            <a:gdLst>
              <a:gd name="T0" fmla="*/ 49 w 325"/>
              <a:gd name="T1" fmla="*/ 195 h 195"/>
              <a:gd name="T2" fmla="*/ 49 w 325"/>
              <a:gd name="T3" fmla="*/ 195 h 195"/>
              <a:gd name="T4" fmla="*/ 42 w 325"/>
              <a:gd name="T5" fmla="*/ 195 h 195"/>
              <a:gd name="T6" fmla="*/ 35 w 325"/>
              <a:gd name="T7" fmla="*/ 194 h 195"/>
              <a:gd name="T8" fmla="*/ 29 w 325"/>
              <a:gd name="T9" fmla="*/ 190 h 195"/>
              <a:gd name="T10" fmla="*/ 22 w 325"/>
              <a:gd name="T11" fmla="*/ 187 h 195"/>
              <a:gd name="T12" fmla="*/ 16 w 325"/>
              <a:gd name="T13" fmla="*/ 184 h 195"/>
              <a:gd name="T14" fmla="*/ 11 w 325"/>
              <a:gd name="T15" fmla="*/ 179 h 195"/>
              <a:gd name="T16" fmla="*/ 8 w 325"/>
              <a:gd name="T17" fmla="*/ 173 h 195"/>
              <a:gd name="T18" fmla="*/ 5 w 325"/>
              <a:gd name="T19" fmla="*/ 166 h 195"/>
              <a:gd name="T20" fmla="*/ 5 w 325"/>
              <a:gd name="T21" fmla="*/ 166 h 195"/>
              <a:gd name="T22" fmla="*/ 1 w 325"/>
              <a:gd name="T23" fmla="*/ 156 h 195"/>
              <a:gd name="T24" fmla="*/ 0 w 325"/>
              <a:gd name="T25" fmla="*/ 147 h 195"/>
              <a:gd name="T26" fmla="*/ 1 w 325"/>
              <a:gd name="T27" fmla="*/ 137 h 195"/>
              <a:gd name="T28" fmla="*/ 3 w 325"/>
              <a:gd name="T29" fmla="*/ 129 h 195"/>
              <a:gd name="T30" fmla="*/ 8 w 325"/>
              <a:gd name="T31" fmla="*/ 120 h 195"/>
              <a:gd name="T32" fmla="*/ 14 w 325"/>
              <a:gd name="T33" fmla="*/ 112 h 195"/>
              <a:gd name="T34" fmla="*/ 21 w 325"/>
              <a:gd name="T35" fmla="*/ 106 h 195"/>
              <a:gd name="T36" fmla="*/ 29 w 325"/>
              <a:gd name="T37" fmla="*/ 103 h 195"/>
              <a:gd name="T38" fmla="*/ 257 w 325"/>
              <a:gd name="T39" fmla="*/ 5 h 195"/>
              <a:gd name="T40" fmla="*/ 257 w 325"/>
              <a:gd name="T41" fmla="*/ 5 h 195"/>
              <a:gd name="T42" fmla="*/ 267 w 325"/>
              <a:gd name="T43" fmla="*/ 2 h 195"/>
              <a:gd name="T44" fmla="*/ 275 w 325"/>
              <a:gd name="T45" fmla="*/ 0 h 195"/>
              <a:gd name="T46" fmla="*/ 285 w 325"/>
              <a:gd name="T47" fmla="*/ 2 h 195"/>
              <a:gd name="T48" fmla="*/ 294 w 325"/>
              <a:gd name="T49" fmla="*/ 3 h 195"/>
              <a:gd name="T50" fmla="*/ 302 w 325"/>
              <a:gd name="T51" fmla="*/ 8 h 195"/>
              <a:gd name="T52" fmla="*/ 309 w 325"/>
              <a:gd name="T53" fmla="*/ 15 h 195"/>
              <a:gd name="T54" fmla="*/ 315 w 325"/>
              <a:gd name="T55" fmla="*/ 21 h 195"/>
              <a:gd name="T56" fmla="*/ 320 w 325"/>
              <a:gd name="T57" fmla="*/ 31 h 195"/>
              <a:gd name="T58" fmla="*/ 320 w 325"/>
              <a:gd name="T59" fmla="*/ 31 h 195"/>
              <a:gd name="T60" fmla="*/ 324 w 325"/>
              <a:gd name="T61" fmla="*/ 39 h 195"/>
              <a:gd name="T62" fmla="*/ 325 w 325"/>
              <a:gd name="T63" fmla="*/ 49 h 195"/>
              <a:gd name="T64" fmla="*/ 324 w 325"/>
              <a:gd name="T65" fmla="*/ 59 h 195"/>
              <a:gd name="T66" fmla="*/ 322 w 325"/>
              <a:gd name="T67" fmla="*/ 67 h 195"/>
              <a:gd name="T68" fmla="*/ 317 w 325"/>
              <a:gd name="T69" fmla="*/ 77 h 195"/>
              <a:gd name="T70" fmla="*/ 311 w 325"/>
              <a:gd name="T71" fmla="*/ 83 h 195"/>
              <a:gd name="T72" fmla="*/ 304 w 325"/>
              <a:gd name="T73" fmla="*/ 90 h 195"/>
              <a:gd name="T74" fmla="*/ 294 w 325"/>
              <a:gd name="T75" fmla="*/ 94 h 195"/>
              <a:gd name="T76" fmla="*/ 68 w 325"/>
              <a:gd name="T77" fmla="*/ 192 h 195"/>
              <a:gd name="T78" fmla="*/ 68 w 325"/>
              <a:gd name="T79" fmla="*/ 192 h 195"/>
              <a:gd name="T80" fmla="*/ 58 w 325"/>
              <a:gd name="T81" fmla="*/ 195 h 195"/>
              <a:gd name="T82" fmla="*/ 49 w 325"/>
              <a:gd name="T83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5" h="195">
                <a:moveTo>
                  <a:pt x="49" y="195"/>
                </a:moveTo>
                <a:lnTo>
                  <a:pt x="49" y="195"/>
                </a:lnTo>
                <a:lnTo>
                  <a:pt x="42" y="195"/>
                </a:lnTo>
                <a:lnTo>
                  <a:pt x="35" y="194"/>
                </a:lnTo>
                <a:lnTo>
                  <a:pt x="29" y="190"/>
                </a:lnTo>
                <a:lnTo>
                  <a:pt x="22" y="187"/>
                </a:lnTo>
                <a:lnTo>
                  <a:pt x="16" y="184"/>
                </a:lnTo>
                <a:lnTo>
                  <a:pt x="11" y="179"/>
                </a:lnTo>
                <a:lnTo>
                  <a:pt x="8" y="173"/>
                </a:lnTo>
                <a:lnTo>
                  <a:pt x="5" y="166"/>
                </a:lnTo>
                <a:lnTo>
                  <a:pt x="5" y="166"/>
                </a:lnTo>
                <a:lnTo>
                  <a:pt x="1" y="156"/>
                </a:lnTo>
                <a:lnTo>
                  <a:pt x="0" y="147"/>
                </a:lnTo>
                <a:lnTo>
                  <a:pt x="1" y="137"/>
                </a:lnTo>
                <a:lnTo>
                  <a:pt x="3" y="129"/>
                </a:lnTo>
                <a:lnTo>
                  <a:pt x="8" y="120"/>
                </a:lnTo>
                <a:lnTo>
                  <a:pt x="14" y="112"/>
                </a:lnTo>
                <a:lnTo>
                  <a:pt x="21" y="106"/>
                </a:lnTo>
                <a:lnTo>
                  <a:pt x="29" y="103"/>
                </a:lnTo>
                <a:lnTo>
                  <a:pt x="257" y="5"/>
                </a:lnTo>
                <a:lnTo>
                  <a:pt x="257" y="5"/>
                </a:lnTo>
                <a:lnTo>
                  <a:pt x="267" y="2"/>
                </a:lnTo>
                <a:lnTo>
                  <a:pt x="275" y="0"/>
                </a:lnTo>
                <a:lnTo>
                  <a:pt x="285" y="2"/>
                </a:lnTo>
                <a:lnTo>
                  <a:pt x="294" y="3"/>
                </a:lnTo>
                <a:lnTo>
                  <a:pt x="302" y="8"/>
                </a:lnTo>
                <a:lnTo>
                  <a:pt x="309" y="15"/>
                </a:lnTo>
                <a:lnTo>
                  <a:pt x="315" y="21"/>
                </a:lnTo>
                <a:lnTo>
                  <a:pt x="320" y="31"/>
                </a:lnTo>
                <a:lnTo>
                  <a:pt x="320" y="31"/>
                </a:lnTo>
                <a:lnTo>
                  <a:pt x="324" y="39"/>
                </a:lnTo>
                <a:lnTo>
                  <a:pt x="325" y="49"/>
                </a:lnTo>
                <a:lnTo>
                  <a:pt x="324" y="59"/>
                </a:lnTo>
                <a:lnTo>
                  <a:pt x="322" y="67"/>
                </a:lnTo>
                <a:lnTo>
                  <a:pt x="317" y="77"/>
                </a:lnTo>
                <a:lnTo>
                  <a:pt x="311" y="83"/>
                </a:lnTo>
                <a:lnTo>
                  <a:pt x="304" y="90"/>
                </a:lnTo>
                <a:lnTo>
                  <a:pt x="294" y="94"/>
                </a:lnTo>
                <a:lnTo>
                  <a:pt x="68" y="192"/>
                </a:lnTo>
                <a:lnTo>
                  <a:pt x="68" y="192"/>
                </a:lnTo>
                <a:lnTo>
                  <a:pt x="58" y="195"/>
                </a:lnTo>
                <a:lnTo>
                  <a:pt x="49" y="1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Freeform 33">
            <a:extLst>
              <a:ext uri="{FF2B5EF4-FFF2-40B4-BE49-F238E27FC236}">
                <a16:creationId xmlns:a16="http://schemas.microsoft.com/office/drawing/2014/main" id="{ECA55B12-2BE0-40C0-958B-A7A5AD07D893}"/>
              </a:ext>
            </a:extLst>
          </p:cNvPr>
          <p:cNvSpPr>
            <a:spLocks/>
          </p:cNvSpPr>
          <p:nvPr/>
        </p:nvSpPr>
        <p:spPr bwMode="auto">
          <a:xfrm>
            <a:off x="7535203" y="2047761"/>
            <a:ext cx="2061316" cy="1748443"/>
          </a:xfrm>
          <a:custGeom>
            <a:avLst/>
            <a:gdLst>
              <a:gd name="T0" fmla="*/ 855 w 1833"/>
              <a:gd name="T1" fmla="*/ 1084 h 1515"/>
              <a:gd name="T2" fmla="*/ 874 w 1833"/>
              <a:gd name="T3" fmla="*/ 1105 h 1515"/>
              <a:gd name="T4" fmla="*/ 877 w 1833"/>
              <a:gd name="T5" fmla="*/ 1143 h 1515"/>
              <a:gd name="T6" fmla="*/ 861 w 1833"/>
              <a:gd name="T7" fmla="*/ 1229 h 1515"/>
              <a:gd name="T8" fmla="*/ 892 w 1833"/>
              <a:gd name="T9" fmla="*/ 1361 h 1515"/>
              <a:gd name="T10" fmla="*/ 959 w 1833"/>
              <a:gd name="T11" fmla="*/ 1449 h 1515"/>
              <a:gd name="T12" fmla="*/ 1083 w 1833"/>
              <a:gd name="T13" fmla="*/ 1509 h 1515"/>
              <a:gd name="T14" fmla="*/ 1174 w 1833"/>
              <a:gd name="T15" fmla="*/ 1514 h 1515"/>
              <a:gd name="T16" fmla="*/ 1312 w 1833"/>
              <a:gd name="T17" fmla="*/ 1458 h 1515"/>
              <a:gd name="T18" fmla="*/ 1367 w 1833"/>
              <a:gd name="T19" fmla="*/ 1408 h 1515"/>
              <a:gd name="T20" fmla="*/ 1403 w 1833"/>
              <a:gd name="T21" fmla="*/ 1402 h 1515"/>
              <a:gd name="T22" fmla="*/ 1452 w 1833"/>
              <a:gd name="T23" fmla="*/ 1416 h 1515"/>
              <a:gd name="T24" fmla="*/ 1561 w 1833"/>
              <a:gd name="T25" fmla="*/ 1419 h 1515"/>
              <a:gd name="T26" fmla="*/ 1670 w 1833"/>
              <a:gd name="T27" fmla="*/ 1374 h 1515"/>
              <a:gd name="T28" fmla="*/ 1752 w 1833"/>
              <a:gd name="T29" fmla="*/ 1291 h 1515"/>
              <a:gd name="T30" fmla="*/ 1787 w 1833"/>
              <a:gd name="T31" fmla="*/ 1201 h 1515"/>
              <a:gd name="T32" fmla="*/ 1779 w 1833"/>
              <a:gd name="T33" fmla="*/ 1055 h 1515"/>
              <a:gd name="T34" fmla="*/ 1734 w 1833"/>
              <a:gd name="T35" fmla="*/ 967 h 1515"/>
              <a:gd name="T36" fmla="*/ 1734 w 1833"/>
              <a:gd name="T37" fmla="*/ 925 h 1515"/>
              <a:gd name="T38" fmla="*/ 1773 w 1833"/>
              <a:gd name="T39" fmla="*/ 879 h 1515"/>
              <a:gd name="T40" fmla="*/ 1820 w 1833"/>
              <a:gd name="T41" fmla="*/ 786 h 1515"/>
              <a:gd name="T42" fmla="*/ 1831 w 1833"/>
              <a:gd name="T43" fmla="*/ 684 h 1515"/>
              <a:gd name="T44" fmla="*/ 1791 w 1833"/>
              <a:gd name="T45" fmla="*/ 558 h 1515"/>
              <a:gd name="T46" fmla="*/ 1698 w 1833"/>
              <a:gd name="T47" fmla="*/ 466 h 1515"/>
              <a:gd name="T48" fmla="*/ 1613 w 1833"/>
              <a:gd name="T49" fmla="*/ 430 h 1515"/>
              <a:gd name="T50" fmla="*/ 1587 w 1833"/>
              <a:gd name="T51" fmla="*/ 400 h 1515"/>
              <a:gd name="T52" fmla="*/ 1582 w 1833"/>
              <a:gd name="T53" fmla="*/ 334 h 1515"/>
              <a:gd name="T54" fmla="*/ 1540 w 1833"/>
              <a:gd name="T55" fmla="*/ 221 h 1515"/>
              <a:gd name="T56" fmla="*/ 1455 w 1833"/>
              <a:gd name="T57" fmla="*/ 137 h 1515"/>
              <a:gd name="T58" fmla="*/ 1364 w 1833"/>
              <a:gd name="T59" fmla="*/ 98 h 1515"/>
              <a:gd name="T60" fmla="*/ 1242 w 1833"/>
              <a:gd name="T61" fmla="*/ 99 h 1515"/>
              <a:gd name="T62" fmla="*/ 1164 w 1833"/>
              <a:gd name="T63" fmla="*/ 127 h 1515"/>
              <a:gd name="T64" fmla="*/ 1123 w 1833"/>
              <a:gd name="T65" fmla="*/ 122 h 1515"/>
              <a:gd name="T66" fmla="*/ 1078 w 1833"/>
              <a:gd name="T67" fmla="*/ 75 h 1515"/>
              <a:gd name="T68" fmla="*/ 972 w 1833"/>
              <a:gd name="T69" fmla="*/ 13 h 1515"/>
              <a:gd name="T70" fmla="*/ 887 w 1833"/>
              <a:gd name="T71" fmla="*/ 0 h 1515"/>
              <a:gd name="T72" fmla="*/ 767 w 1833"/>
              <a:gd name="T73" fmla="*/ 28 h 1515"/>
              <a:gd name="T74" fmla="*/ 692 w 1833"/>
              <a:gd name="T75" fmla="*/ 77 h 1515"/>
              <a:gd name="T76" fmla="*/ 633 w 1833"/>
              <a:gd name="T77" fmla="*/ 72 h 1515"/>
              <a:gd name="T78" fmla="*/ 552 w 1833"/>
              <a:gd name="T79" fmla="*/ 59 h 1515"/>
              <a:gd name="T80" fmla="*/ 436 w 1833"/>
              <a:gd name="T81" fmla="*/ 85 h 1515"/>
              <a:gd name="T82" fmla="*/ 342 w 1833"/>
              <a:gd name="T83" fmla="*/ 153 h 1515"/>
              <a:gd name="T84" fmla="*/ 283 w 1833"/>
              <a:gd name="T85" fmla="*/ 256 h 1515"/>
              <a:gd name="T86" fmla="*/ 272 w 1833"/>
              <a:gd name="T87" fmla="*/ 343 h 1515"/>
              <a:gd name="T88" fmla="*/ 254 w 1833"/>
              <a:gd name="T89" fmla="*/ 381 h 1515"/>
              <a:gd name="T90" fmla="*/ 210 w 1833"/>
              <a:gd name="T91" fmla="*/ 396 h 1515"/>
              <a:gd name="T92" fmla="*/ 117 w 1833"/>
              <a:gd name="T93" fmla="*/ 440 h 1515"/>
              <a:gd name="T94" fmla="*/ 47 w 1833"/>
              <a:gd name="T95" fmla="*/ 513 h 1515"/>
              <a:gd name="T96" fmla="*/ 7 w 1833"/>
              <a:gd name="T97" fmla="*/ 607 h 1515"/>
              <a:gd name="T98" fmla="*/ 5 w 1833"/>
              <a:gd name="T99" fmla="*/ 718 h 1515"/>
              <a:gd name="T100" fmla="*/ 44 w 1833"/>
              <a:gd name="T101" fmla="*/ 820 h 1515"/>
              <a:gd name="T102" fmla="*/ 143 w 1833"/>
              <a:gd name="T103" fmla="*/ 913 h 1515"/>
              <a:gd name="T104" fmla="*/ 252 w 1833"/>
              <a:gd name="T105" fmla="*/ 947 h 1515"/>
              <a:gd name="T106" fmla="*/ 357 w 1833"/>
              <a:gd name="T107" fmla="*/ 941 h 1515"/>
              <a:gd name="T108" fmla="*/ 394 w 1833"/>
              <a:gd name="T109" fmla="*/ 954 h 1515"/>
              <a:gd name="T110" fmla="*/ 438 w 1833"/>
              <a:gd name="T111" fmla="*/ 1022 h 1515"/>
              <a:gd name="T112" fmla="*/ 565 w 1833"/>
              <a:gd name="T113" fmla="*/ 1112 h 1515"/>
              <a:gd name="T114" fmla="*/ 656 w 1833"/>
              <a:gd name="T115" fmla="*/ 1128 h 1515"/>
              <a:gd name="T116" fmla="*/ 752 w 1833"/>
              <a:gd name="T117" fmla="*/ 1110 h 1515"/>
              <a:gd name="T118" fmla="*/ 811 w 1833"/>
              <a:gd name="T119" fmla="*/ 1081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33" h="1515">
                <a:moveTo>
                  <a:pt x="830" y="1078"/>
                </a:moveTo>
                <a:lnTo>
                  <a:pt x="830" y="1078"/>
                </a:lnTo>
                <a:lnTo>
                  <a:pt x="838" y="1078"/>
                </a:lnTo>
                <a:lnTo>
                  <a:pt x="847" y="1081"/>
                </a:lnTo>
                <a:lnTo>
                  <a:pt x="855" y="1084"/>
                </a:lnTo>
                <a:lnTo>
                  <a:pt x="861" y="1087"/>
                </a:lnTo>
                <a:lnTo>
                  <a:pt x="861" y="1087"/>
                </a:lnTo>
                <a:lnTo>
                  <a:pt x="866" y="1094"/>
                </a:lnTo>
                <a:lnTo>
                  <a:pt x="871" y="1099"/>
                </a:lnTo>
                <a:lnTo>
                  <a:pt x="874" y="1105"/>
                </a:lnTo>
                <a:lnTo>
                  <a:pt x="877" y="1113"/>
                </a:lnTo>
                <a:lnTo>
                  <a:pt x="879" y="1120"/>
                </a:lnTo>
                <a:lnTo>
                  <a:pt x="879" y="1128"/>
                </a:lnTo>
                <a:lnTo>
                  <a:pt x="879" y="1135"/>
                </a:lnTo>
                <a:lnTo>
                  <a:pt x="877" y="1143"/>
                </a:lnTo>
                <a:lnTo>
                  <a:pt x="877" y="1143"/>
                </a:lnTo>
                <a:lnTo>
                  <a:pt x="868" y="1174"/>
                </a:lnTo>
                <a:lnTo>
                  <a:pt x="868" y="1174"/>
                </a:lnTo>
                <a:lnTo>
                  <a:pt x="863" y="1201"/>
                </a:lnTo>
                <a:lnTo>
                  <a:pt x="861" y="1229"/>
                </a:lnTo>
                <a:lnTo>
                  <a:pt x="861" y="1257"/>
                </a:lnTo>
                <a:lnTo>
                  <a:pt x="866" y="1283"/>
                </a:lnTo>
                <a:lnTo>
                  <a:pt x="871" y="1310"/>
                </a:lnTo>
                <a:lnTo>
                  <a:pt x="881" y="1336"/>
                </a:lnTo>
                <a:lnTo>
                  <a:pt x="892" y="1361"/>
                </a:lnTo>
                <a:lnTo>
                  <a:pt x="905" y="1385"/>
                </a:lnTo>
                <a:lnTo>
                  <a:pt x="905" y="1385"/>
                </a:lnTo>
                <a:lnTo>
                  <a:pt x="921" y="1408"/>
                </a:lnTo>
                <a:lnTo>
                  <a:pt x="939" y="1429"/>
                </a:lnTo>
                <a:lnTo>
                  <a:pt x="959" y="1449"/>
                </a:lnTo>
                <a:lnTo>
                  <a:pt x="982" y="1465"/>
                </a:lnTo>
                <a:lnTo>
                  <a:pt x="1004" y="1480"/>
                </a:lnTo>
                <a:lnTo>
                  <a:pt x="1029" y="1491"/>
                </a:lnTo>
                <a:lnTo>
                  <a:pt x="1055" y="1501"/>
                </a:lnTo>
                <a:lnTo>
                  <a:pt x="1083" y="1509"/>
                </a:lnTo>
                <a:lnTo>
                  <a:pt x="1083" y="1509"/>
                </a:lnTo>
                <a:lnTo>
                  <a:pt x="1112" y="1514"/>
                </a:lnTo>
                <a:lnTo>
                  <a:pt x="1143" y="1515"/>
                </a:lnTo>
                <a:lnTo>
                  <a:pt x="1143" y="1515"/>
                </a:lnTo>
                <a:lnTo>
                  <a:pt x="1174" y="1514"/>
                </a:lnTo>
                <a:lnTo>
                  <a:pt x="1203" y="1509"/>
                </a:lnTo>
                <a:lnTo>
                  <a:pt x="1232" y="1501"/>
                </a:lnTo>
                <a:lnTo>
                  <a:pt x="1260" y="1489"/>
                </a:lnTo>
                <a:lnTo>
                  <a:pt x="1286" y="1476"/>
                </a:lnTo>
                <a:lnTo>
                  <a:pt x="1312" y="1458"/>
                </a:lnTo>
                <a:lnTo>
                  <a:pt x="1335" y="1439"/>
                </a:lnTo>
                <a:lnTo>
                  <a:pt x="1356" y="1418"/>
                </a:lnTo>
                <a:lnTo>
                  <a:pt x="1356" y="1418"/>
                </a:lnTo>
                <a:lnTo>
                  <a:pt x="1361" y="1411"/>
                </a:lnTo>
                <a:lnTo>
                  <a:pt x="1367" y="1408"/>
                </a:lnTo>
                <a:lnTo>
                  <a:pt x="1374" y="1405"/>
                </a:lnTo>
                <a:lnTo>
                  <a:pt x="1380" y="1402"/>
                </a:lnTo>
                <a:lnTo>
                  <a:pt x="1389" y="1400"/>
                </a:lnTo>
                <a:lnTo>
                  <a:pt x="1395" y="1400"/>
                </a:lnTo>
                <a:lnTo>
                  <a:pt x="1403" y="1402"/>
                </a:lnTo>
                <a:lnTo>
                  <a:pt x="1410" y="1403"/>
                </a:lnTo>
                <a:lnTo>
                  <a:pt x="1410" y="1403"/>
                </a:lnTo>
                <a:lnTo>
                  <a:pt x="1431" y="1411"/>
                </a:lnTo>
                <a:lnTo>
                  <a:pt x="1452" y="1416"/>
                </a:lnTo>
                <a:lnTo>
                  <a:pt x="1452" y="1416"/>
                </a:lnTo>
                <a:lnTo>
                  <a:pt x="1483" y="1421"/>
                </a:lnTo>
                <a:lnTo>
                  <a:pt x="1512" y="1423"/>
                </a:lnTo>
                <a:lnTo>
                  <a:pt x="1512" y="1423"/>
                </a:lnTo>
                <a:lnTo>
                  <a:pt x="1537" y="1421"/>
                </a:lnTo>
                <a:lnTo>
                  <a:pt x="1561" y="1419"/>
                </a:lnTo>
                <a:lnTo>
                  <a:pt x="1584" y="1413"/>
                </a:lnTo>
                <a:lnTo>
                  <a:pt x="1607" y="1406"/>
                </a:lnTo>
                <a:lnTo>
                  <a:pt x="1629" y="1397"/>
                </a:lnTo>
                <a:lnTo>
                  <a:pt x="1649" y="1387"/>
                </a:lnTo>
                <a:lnTo>
                  <a:pt x="1670" y="1374"/>
                </a:lnTo>
                <a:lnTo>
                  <a:pt x="1688" y="1361"/>
                </a:lnTo>
                <a:lnTo>
                  <a:pt x="1706" y="1345"/>
                </a:lnTo>
                <a:lnTo>
                  <a:pt x="1722" y="1328"/>
                </a:lnTo>
                <a:lnTo>
                  <a:pt x="1737" y="1310"/>
                </a:lnTo>
                <a:lnTo>
                  <a:pt x="1752" y="1291"/>
                </a:lnTo>
                <a:lnTo>
                  <a:pt x="1763" y="1270"/>
                </a:lnTo>
                <a:lnTo>
                  <a:pt x="1773" y="1249"/>
                </a:lnTo>
                <a:lnTo>
                  <a:pt x="1781" y="1226"/>
                </a:lnTo>
                <a:lnTo>
                  <a:pt x="1787" y="1201"/>
                </a:lnTo>
                <a:lnTo>
                  <a:pt x="1787" y="1201"/>
                </a:lnTo>
                <a:lnTo>
                  <a:pt x="1792" y="1172"/>
                </a:lnTo>
                <a:lnTo>
                  <a:pt x="1794" y="1143"/>
                </a:lnTo>
                <a:lnTo>
                  <a:pt x="1792" y="1112"/>
                </a:lnTo>
                <a:lnTo>
                  <a:pt x="1787" y="1082"/>
                </a:lnTo>
                <a:lnTo>
                  <a:pt x="1779" y="1055"/>
                </a:lnTo>
                <a:lnTo>
                  <a:pt x="1769" y="1027"/>
                </a:lnTo>
                <a:lnTo>
                  <a:pt x="1755" y="999"/>
                </a:lnTo>
                <a:lnTo>
                  <a:pt x="1739" y="975"/>
                </a:lnTo>
                <a:lnTo>
                  <a:pt x="1739" y="975"/>
                </a:lnTo>
                <a:lnTo>
                  <a:pt x="1734" y="967"/>
                </a:lnTo>
                <a:lnTo>
                  <a:pt x="1730" y="959"/>
                </a:lnTo>
                <a:lnTo>
                  <a:pt x="1729" y="949"/>
                </a:lnTo>
                <a:lnTo>
                  <a:pt x="1729" y="941"/>
                </a:lnTo>
                <a:lnTo>
                  <a:pt x="1730" y="933"/>
                </a:lnTo>
                <a:lnTo>
                  <a:pt x="1734" y="925"/>
                </a:lnTo>
                <a:lnTo>
                  <a:pt x="1739" y="916"/>
                </a:lnTo>
                <a:lnTo>
                  <a:pt x="1745" y="910"/>
                </a:lnTo>
                <a:lnTo>
                  <a:pt x="1745" y="910"/>
                </a:lnTo>
                <a:lnTo>
                  <a:pt x="1760" y="895"/>
                </a:lnTo>
                <a:lnTo>
                  <a:pt x="1773" y="879"/>
                </a:lnTo>
                <a:lnTo>
                  <a:pt x="1786" y="861"/>
                </a:lnTo>
                <a:lnTo>
                  <a:pt x="1795" y="843"/>
                </a:lnTo>
                <a:lnTo>
                  <a:pt x="1805" y="825"/>
                </a:lnTo>
                <a:lnTo>
                  <a:pt x="1813" y="806"/>
                </a:lnTo>
                <a:lnTo>
                  <a:pt x="1820" y="786"/>
                </a:lnTo>
                <a:lnTo>
                  <a:pt x="1826" y="765"/>
                </a:lnTo>
                <a:lnTo>
                  <a:pt x="1826" y="765"/>
                </a:lnTo>
                <a:lnTo>
                  <a:pt x="1831" y="737"/>
                </a:lnTo>
                <a:lnTo>
                  <a:pt x="1833" y="710"/>
                </a:lnTo>
                <a:lnTo>
                  <a:pt x="1831" y="684"/>
                </a:lnTo>
                <a:lnTo>
                  <a:pt x="1828" y="656"/>
                </a:lnTo>
                <a:lnTo>
                  <a:pt x="1823" y="630"/>
                </a:lnTo>
                <a:lnTo>
                  <a:pt x="1815" y="606"/>
                </a:lnTo>
                <a:lnTo>
                  <a:pt x="1804" y="581"/>
                </a:lnTo>
                <a:lnTo>
                  <a:pt x="1791" y="558"/>
                </a:lnTo>
                <a:lnTo>
                  <a:pt x="1776" y="536"/>
                </a:lnTo>
                <a:lnTo>
                  <a:pt x="1760" y="516"/>
                </a:lnTo>
                <a:lnTo>
                  <a:pt x="1740" y="497"/>
                </a:lnTo>
                <a:lnTo>
                  <a:pt x="1721" y="480"/>
                </a:lnTo>
                <a:lnTo>
                  <a:pt x="1698" y="466"/>
                </a:lnTo>
                <a:lnTo>
                  <a:pt x="1673" y="453"/>
                </a:lnTo>
                <a:lnTo>
                  <a:pt x="1647" y="441"/>
                </a:lnTo>
                <a:lnTo>
                  <a:pt x="1621" y="433"/>
                </a:lnTo>
                <a:lnTo>
                  <a:pt x="1621" y="433"/>
                </a:lnTo>
                <a:lnTo>
                  <a:pt x="1613" y="430"/>
                </a:lnTo>
                <a:lnTo>
                  <a:pt x="1605" y="427"/>
                </a:lnTo>
                <a:lnTo>
                  <a:pt x="1599" y="422"/>
                </a:lnTo>
                <a:lnTo>
                  <a:pt x="1594" y="415"/>
                </a:lnTo>
                <a:lnTo>
                  <a:pt x="1590" y="409"/>
                </a:lnTo>
                <a:lnTo>
                  <a:pt x="1587" y="400"/>
                </a:lnTo>
                <a:lnTo>
                  <a:pt x="1584" y="392"/>
                </a:lnTo>
                <a:lnTo>
                  <a:pt x="1584" y="384"/>
                </a:lnTo>
                <a:lnTo>
                  <a:pt x="1584" y="384"/>
                </a:lnTo>
                <a:lnTo>
                  <a:pt x="1584" y="358"/>
                </a:lnTo>
                <a:lnTo>
                  <a:pt x="1582" y="334"/>
                </a:lnTo>
                <a:lnTo>
                  <a:pt x="1577" y="309"/>
                </a:lnTo>
                <a:lnTo>
                  <a:pt x="1571" y="287"/>
                </a:lnTo>
                <a:lnTo>
                  <a:pt x="1563" y="264"/>
                </a:lnTo>
                <a:lnTo>
                  <a:pt x="1551" y="241"/>
                </a:lnTo>
                <a:lnTo>
                  <a:pt x="1540" y="221"/>
                </a:lnTo>
                <a:lnTo>
                  <a:pt x="1525" y="202"/>
                </a:lnTo>
                <a:lnTo>
                  <a:pt x="1511" y="182"/>
                </a:lnTo>
                <a:lnTo>
                  <a:pt x="1493" y="166"/>
                </a:lnTo>
                <a:lnTo>
                  <a:pt x="1475" y="150"/>
                </a:lnTo>
                <a:lnTo>
                  <a:pt x="1455" y="137"/>
                </a:lnTo>
                <a:lnTo>
                  <a:pt x="1434" y="124"/>
                </a:lnTo>
                <a:lnTo>
                  <a:pt x="1411" y="114"/>
                </a:lnTo>
                <a:lnTo>
                  <a:pt x="1389" y="104"/>
                </a:lnTo>
                <a:lnTo>
                  <a:pt x="1364" y="98"/>
                </a:lnTo>
                <a:lnTo>
                  <a:pt x="1364" y="98"/>
                </a:lnTo>
                <a:lnTo>
                  <a:pt x="1340" y="94"/>
                </a:lnTo>
                <a:lnTo>
                  <a:pt x="1315" y="93"/>
                </a:lnTo>
                <a:lnTo>
                  <a:pt x="1291" y="93"/>
                </a:lnTo>
                <a:lnTo>
                  <a:pt x="1266" y="94"/>
                </a:lnTo>
                <a:lnTo>
                  <a:pt x="1242" y="99"/>
                </a:lnTo>
                <a:lnTo>
                  <a:pt x="1218" y="106"/>
                </a:lnTo>
                <a:lnTo>
                  <a:pt x="1195" y="114"/>
                </a:lnTo>
                <a:lnTo>
                  <a:pt x="1172" y="124"/>
                </a:lnTo>
                <a:lnTo>
                  <a:pt x="1172" y="124"/>
                </a:lnTo>
                <a:lnTo>
                  <a:pt x="1164" y="127"/>
                </a:lnTo>
                <a:lnTo>
                  <a:pt x="1156" y="130"/>
                </a:lnTo>
                <a:lnTo>
                  <a:pt x="1148" y="130"/>
                </a:lnTo>
                <a:lnTo>
                  <a:pt x="1140" y="129"/>
                </a:lnTo>
                <a:lnTo>
                  <a:pt x="1131" y="127"/>
                </a:lnTo>
                <a:lnTo>
                  <a:pt x="1123" y="122"/>
                </a:lnTo>
                <a:lnTo>
                  <a:pt x="1117" y="117"/>
                </a:lnTo>
                <a:lnTo>
                  <a:pt x="1110" y="111"/>
                </a:lnTo>
                <a:lnTo>
                  <a:pt x="1110" y="111"/>
                </a:lnTo>
                <a:lnTo>
                  <a:pt x="1096" y="91"/>
                </a:lnTo>
                <a:lnTo>
                  <a:pt x="1078" y="75"/>
                </a:lnTo>
                <a:lnTo>
                  <a:pt x="1058" y="59"/>
                </a:lnTo>
                <a:lnTo>
                  <a:pt x="1039" y="44"/>
                </a:lnTo>
                <a:lnTo>
                  <a:pt x="1017" y="33"/>
                </a:lnTo>
                <a:lnTo>
                  <a:pt x="995" y="21"/>
                </a:lnTo>
                <a:lnTo>
                  <a:pt x="972" y="13"/>
                </a:lnTo>
                <a:lnTo>
                  <a:pt x="949" y="7"/>
                </a:lnTo>
                <a:lnTo>
                  <a:pt x="949" y="7"/>
                </a:lnTo>
                <a:lnTo>
                  <a:pt x="918" y="2"/>
                </a:lnTo>
                <a:lnTo>
                  <a:pt x="887" y="0"/>
                </a:lnTo>
                <a:lnTo>
                  <a:pt x="887" y="0"/>
                </a:lnTo>
                <a:lnTo>
                  <a:pt x="863" y="2"/>
                </a:lnTo>
                <a:lnTo>
                  <a:pt x="837" y="5"/>
                </a:lnTo>
                <a:lnTo>
                  <a:pt x="812" y="10"/>
                </a:lnTo>
                <a:lnTo>
                  <a:pt x="790" y="18"/>
                </a:lnTo>
                <a:lnTo>
                  <a:pt x="767" y="28"/>
                </a:lnTo>
                <a:lnTo>
                  <a:pt x="744" y="39"/>
                </a:lnTo>
                <a:lnTo>
                  <a:pt x="723" y="54"/>
                </a:lnTo>
                <a:lnTo>
                  <a:pt x="703" y="70"/>
                </a:lnTo>
                <a:lnTo>
                  <a:pt x="703" y="70"/>
                </a:lnTo>
                <a:lnTo>
                  <a:pt x="692" y="77"/>
                </a:lnTo>
                <a:lnTo>
                  <a:pt x="679" y="80"/>
                </a:lnTo>
                <a:lnTo>
                  <a:pt x="666" y="81"/>
                </a:lnTo>
                <a:lnTo>
                  <a:pt x="654" y="78"/>
                </a:lnTo>
                <a:lnTo>
                  <a:pt x="654" y="78"/>
                </a:lnTo>
                <a:lnTo>
                  <a:pt x="633" y="72"/>
                </a:lnTo>
                <a:lnTo>
                  <a:pt x="612" y="65"/>
                </a:lnTo>
                <a:lnTo>
                  <a:pt x="612" y="65"/>
                </a:lnTo>
                <a:lnTo>
                  <a:pt x="583" y="60"/>
                </a:lnTo>
                <a:lnTo>
                  <a:pt x="552" y="59"/>
                </a:lnTo>
                <a:lnTo>
                  <a:pt x="552" y="59"/>
                </a:lnTo>
                <a:lnTo>
                  <a:pt x="528" y="60"/>
                </a:lnTo>
                <a:lnTo>
                  <a:pt x="503" y="64"/>
                </a:lnTo>
                <a:lnTo>
                  <a:pt x="480" y="68"/>
                </a:lnTo>
                <a:lnTo>
                  <a:pt x="458" y="75"/>
                </a:lnTo>
                <a:lnTo>
                  <a:pt x="436" y="85"/>
                </a:lnTo>
                <a:lnTo>
                  <a:pt x="415" y="94"/>
                </a:lnTo>
                <a:lnTo>
                  <a:pt x="396" y="107"/>
                </a:lnTo>
                <a:lnTo>
                  <a:pt x="376" y="122"/>
                </a:lnTo>
                <a:lnTo>
                  <a:pt x="358" y="137"/>
                </a:lnTo>
                <a:lnTo>
                  <a:pt x="342" y="153"/>
                </a:lnTo>
                <a:lnTo>
                  <a:pt x="327" y="173"/>
                </a:lnTo>
                <a:lnTo>
                  <a:pt x="314" y="192"/>
                </a:lnTo>
                <a:lnTo>
                  <a:pt x="303" y="212"/>
                </a:lnTo>
                <a:lnTo>
                  <a:pt x="292" y="234"/>
                </a:lnTo>
                <a:lnTo>
                  <a:pt x="283" y="256"/>
                </a:lnTo>
                <a:lnTo>
                  <a:pt x="278" y="280"/>
                </a:lnTo>
                <a:lnTo>
                  <a:pt x="278" y="280"/>
                </a:lnTo>
                <a:lnTo>
                  <a:pt x="272" y="311"/>
                </a:lnTo>
                <a:lnTo>
                  <a:pt x="272" y="343"/>
                </a:lnTo>
                <a:lnTo>
                  <a:pt x="272" y="343"/>
                </a:lnTo>
                <a:lnTo>
                  <a:pt x="270" y="352"/>
                </a:lnTo>
                <a:lnTo>
                  <a:pt x="269" y="360"/>
                </a:lnTo>
                <a:lnTo>
                  <a:pt x="265" y="368"/>
                </a:lnTo>
                <a:lnTo>
                  <a:pt x="261" y="374"/>
                </a:lnTo>
                <a:lnTo>
                  <a:pt x="254" y="381"/>
                </a:lnTo>
                <a:lnTo>
                  <a:pt x="248" y="386"/>
                </a:lnTo>
                <a:lnTo>
                  <a:pt x="239" y="389"/>
                </a:lnTo>
                <a:lnTo>
                  <a:pt x="231" y="392"/>
                </a:lnTo>
                <a:lnTo>
                  <a:pt x="231" y="392"/>
                </a:lnTo>
                <a:lnTo>
                  <a:pt x="210" y="396"/>
                </a:lnTo>
                <a:lnTo>
                  <a:pt x="191" y="402"/>
                </a:lnTo>
                <a:lnTo>
                  <a:pt x="171" y="410"/>
                </a:lnTo>
                <a:lnTo>
                  <a:pt x="153" y="418"/>
                </a:lnTo>
                <a:lnTo>
                  <a:pt x="135" y="428"/>
                </a:lnTo>
                <a:lnTo>
                  <a:pt x="117" y="440"/>
                </a:lnTo>
                <a:lnTo>
                  <a:pt x="101" y="453"/>
                </a:lnTo>
                <a:lnTo>
                  <a:pt x="86" y="466"/>
                </a:lnTo>
                <a:lnTo>
                  <a:pt x="72" y="480"/>
                </a:lnTo>
                <a:lnTo>
                  <a:pt x="59" y="497"/>
                </a:lnTo>
                <a:lnTo>
                  <a:pt x="47" y="513"/>
                </a:lnTo>
                <a:lnTo>
                  <a:pt x="36" y="531"/>
                </a:lnTo>
                <a:lnTo>
                  <a:pt x="28" y="549"/>
                </a:lnTo>
                <a:lnTo>
                  <a:pt x="20" y="568"/>
                </a:lnTo>
                <a:lnTo>
                  <a:pt x="12" y="588"/>
                </a:lnTo>
                <a:lnTo>
                  <a:pt x="7" y="607"/>
                </a:lnTo>
                <a:lnTo>
                  <a:pt x="7" y="607"/>
                </a:lnTo>
                <a:lnTo>
                  <a:pt x="2" y="635"/>
                </a:lnTo>
                <a:lnTo>
                  <a:pt x="0" y="663"/>
                </a:lnTo>
                <a:lnTo>
                  <a:pt x="2" y="690"/>
                </a:lnTo>
                <a:lnTo>
                  <a:pt x="5" y="718"/>
                </a:lnTo>
                <a:lnTo>
                  <a:pt x="10" y="744"/>
                </a:lnTo>
                <a:lnTo>
                  <a:pt x="20" y="770"/>
                </a:lnTo>
                <a:lnTo>
                  <a:pt x="31" y="796"/>
                </a:lnTo>
                <a:lnTo>
                  <a:pt x="44" y="820"/>
                </a:lnTo>
                <a:lnTo>
                  <a:pt x="44" y="820"/>
                </a:lnTo>
                <a:lnTo>
                  <a:pt x="60" y="843"/>
                </a:lnTo>
                <a:lnTo>
                  <a:pt x="78" y="863"/>
                </a:lnTo>
                <a:lnTo>
                  <a:pt x="99" y="882"/>
                </a:lnTo>
                <a:lnTo>
                  <a:pt x="121" y="899"/>
                </a:lnTo>
                <a:lnTo>
                  <a:pt x="143" y="913"/>
                </a:lnTo>
                <a:lnTo>
                  <a:pt x="168" y="926"/>
                </a:lnTo>
                <a:lnTo>
                  <a:pt x="194" y="936"/>
                </a:lnTo>
                <a:lnTo>
                  <a:pt x="222" y="943"/>
                </a:lnTo>
                <a:lnTo>
                  <a:pt x="222" y="943"/>
                </a:lnTo>
                <a:lnTo>
                  <a:pt x="252" y="947"/>
                </a:lnTo>
                <a:lnTo>
                  <a:pt x="285" y="949"/>
                </a:lnTo>
                <a:lnTo>
                  <a:pt x="316" y="947"/>
                </a:lnTo>
                <a:lnTo>
                  <a:pt x="347" y="943"/>
                </a:lnTo>
                <a:lnTo>
                  <a:pt x="347" y="943"/>
                </a:lnTo>
                <a:lnTo>
                  <a:pt x="357" y="941"/>
                </a:lnTo>
                <a:lnTo>
                  <a:pt x="365" y="941"/>
                </a:lnTo>
                <a:lnTo>
                  <a:pt x="373" y="943"/>
                </a:lnTo>
                <a:lnTo>
                  <a:pt x="379" y="946"/>
                </a:lnTo>
                <a:lnTo>
                  <a:pt x="388" y="949"/>
                </a:lnTo>
                <a:lnTo>
                  <a:pt x="394" y="954"/>
                </a:lnTo>
                <a:lnTo>
                  <a:pt x="399" y="960"/>
                </a:lnTo>
                <a:lnTo>
                  <a:pt x="404" y="969"/>
                </a:lnTo>
                <a:lnTo>
                  <a:pt x="404" y="969"/>
                </a:lnTo>
                <a:lnTo>
                  <a:pt x="418" y="996"/>
                </a:lnTo>
                <a:lnTo>
                  <a:pt x="438" y="1022"/>
                </a:lnTo>
                <a:lnTo>
                  <a:pt x="459" y="1045"/>
                </a:lnTo>
                <a:lnTo>
                  <a:pt x="482" y="1066"/>
                </a:lnTo>
                <a:lnTo>
                  <a:pt x="508" y="1084"/>
                </a:lnTo>
                <a:lnTo>
                  <a:pt x="536" y="1100"/>
                </a:lnTo>
                <a:lnTo>
                  <a:pt x="565" y="1112"/>
                </a:lnTo>
                <a:lnTo>
                  <a:pt x="596" y="1120"/>
                </a:lnTo>
                <a:lnTo>
                  <a:pt x="596" y="1120"/>
                </a:lnTo>
                <a:lnTo>
                  <a:pt x="627" y="1126"/>
                </a:lnTo>
                <a:lnTo>
                  <a:pt x="656" y="1128"/>
                </a:lnTo>
                <a:lnTo>
                  <a:pt x="656" y="1128"/>
                </a:lnTo>
                <a:lnTo>
                  <a:pt x="676" y="1126"/>
                </a:lnTo>
                <a:lnTo>
                  <a:pt x="695" y="1125"/>
                </a:lnTo>
                <a:lnTo>
                  <a:pt x="715" y="1122"/>
                </a:lnTo>
                <a:lnTo>
                  <a:pt x="734" y="1117"/>
                </a:lnTo>
                <a:lnTo>
                  <a:pt x="752" y="1110"/>
                </a:lnTo>
                <a:lnTo>
                  <a:pt x="770" y="1104"/>
                </a:lnTo>
                <a:lnTo>
                  <a:pt x="788" y="1094"/>
                </a:lnTo>
                <a:lnTo>
                  <a:pt x="804" y="1084"/>
                </a:lnTo>
                <a:lnTo>
                  <a:pt x="804" y="1084"/>
                </a:lnTo>
                <a:lnTo>
                  <a:pt x="811" y="1081"/>
                </a:lnTo>
                <a:lnTo>
                  <a:pt x="817" y="1079"/>
                </a:lnTo>
                <a:lnTo>
                  <a:pt x="830" y="10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1" name="Freeform 42">
            <a:extLst>
              <a:ext uri="{FF2B5EF4-FFF2-40B4-BE49-F238E27FC236}">
                <a16:creationId xmlns:a16="http://schemas.microsoft.com/office/drawing/2014/main" id="{621D3741-30E2-4B49-857B-5FF3244E2D27}"/>
              </a:ext>
            </a:extLst>
          </p:cNvPr>
          <p:cNvSpPr>
            <a:spLocks/>
          </p:cNvSpPr>
          <p:nvPr/>
        </p:nvSpPr>
        <p:spPr bwMode="auto">
          <a:xfrm>
            <a:off x="1990539" y="5396831"/>
            <a:ext cx="540243" cy="540243"/>
          </a:xfrm>
          <a:custGeom>
            <a:avLst/>
            <a:gdLst>
              <a:gd name="T0" fmla="*/ 146 w 294"/>
              <a:gd name="T1" fmla="*/ 0 h 294"/>
              <a:gd name="T2" fmla="*/ 118 w 294"/>
              <a:gd name="T3" fmla="*/ 4 h 294"/>
              <a:gd name="T4" fmla="*/ 92 w 294"/>
              <a:gd name="T5" fmla="*/ 12 h 294"/>
              <a:gd name="T6" fmla="*/ 72 w 294"/>
              <a:gd name="T7" fmla="*/ 22 h 294"/>
              <a:gd name="T8" fmla="*/ 38 w 294"/>
              <a:gd name="T9" fmla="*/ 48 h 294"/>
              <a:gd name="T10" fmla="*/ 14 w 294"/>
              <a:gd name="T11" fmla="*/ 84 h 294"/>
              <a:gd name="T12" fmla="*/ 2 w 294"/>
              <a:gd name="T13" fmla="*/ 126 h 294"/>
              <a:gd name="T14" fmla="*/ 0 w 294"/>
              <a:gd name="T15" fmla="*/ 148 h 294"/>
              <a:gd name="T16" fmla="*/ 4 w 294"/>
              <a:gd name="T17" fmla="*/ 176 h 294"/>
              <a:gd name="T18" fmla="*/ 12 w 294"/>
              <a:gd name="T19" fmla="*/ 204 h 294"/>
              <a:gd name="T20" fmla="*/ 26 w 294"/>
              <a:gd name="T21" fmla="*/ 230 h 294"/>
              <a:gd name="T22" fmla="*/ 44 w 294"/>
              <a:gd name="T23" fmla="*/ 252 h 294"/>
              <a:gd name="T24" fmla="*/ 64 w 294"/>
              <a:gd name="T25" fmla="*/ 270 h 294"/>
              <a:gd name="T26" fmla="*/ 90 w 294"/>
              <a:gd name="T27" fmla="*/ 282 h 294"/>
              <a:gd name="T28" fmla="*/ 118 w 294"/>
              <a:gd name="T29" fmla="*/ 292 h 294"/>
              <a:gd name="T30" fmla="*/ 146 w 294"/>
              <a:gd name="T31" fmla="*/ 294 h 294"/>
              <a:gd name="T32" fmla="*/ 162 w 294"/>
              <a:gd name="T33" fmla="*/ 294 h 294"/>
              <a:gd name="T34" fmla="*/ 190 w 294"/>
              <a:gd name="T35" fmla="*/ 288 h 294"/>
              <a:gd name="T36" fmla="*/ 202 w 294"/>
              <a:gd name="T37" fmla="*/ 284 h 294"/>
              <a:gd name="T38" fmla="*/ 240 w 294"/>
              <a:gd name="T39" fmla="*/ 260 h 294"/>
              <a:gd name="T40" fmla="*/ 268 w 294"/>
              <a:gd name="T41" fmla="*/ 228 h 294"/>
              <a:gd name="T42" fmla="*/ 288 w 294"/>
              <a:gd name="T43" fmla="*/ 190 h 294"/>
              <a:gd name="T44" fmla="*/ 294 w 294"/>
              <a:gd name="T45" fmla="*/ 146 h 294"/>
              <a:gd name="T46" fmla="*/ 292 w 294"/>
              <a:gd name="T47" fmla="*/ 130 h 294"/>
              <a:gd name="T48" fmla="*/ 288 w 294"/>
              <a:gd name="T49" fmla="*/ 102 h 294"/>
              <a:gd name="T50" fmla="*/ 276 w 294"/>
              <a:gd name="T51" fmla="*/ 76 h 294"/>
              <a:gd name="T52" fmla="*/ 260 w 294"/>
              <a:gd name="T53" fmla="*/ 54 h 294"/>
              <a:gd name="T54" fmla="*/ 240 w 294"/>
              <a:gd name="T55" fmla="*/ 34 h 294"/>
              <a:gd name="T56" fmla="*/ 216 w 294"/>
              <a:gd name="T57" fmla="*/ 18 h 294"/>
              <a:gd name="T58" fmla="*/ 190 w 294"/>
              <a:gd name="T59" fmla="*/ 8 h 294"/>
              <a:gd name="T60" fmla="*/ 162 w 294"/>
              <a:gd name="T61" fmla="*/ 2 h 294"/>
              <a:gd name="T62" fmla="*/ 146 w 294"/>
              <a:gd name="T63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4" h="294">
                <a:moveTo>
                  <a:pt x="146" y="0"/>
                </a:moveTo>
                <a:lnTo>
                  <a:pt x="146" y="0"/>
                </a:lnTo>
                <a:lnTo>
                  <a:pt x="132" y="2"/>
                </a:lnTo>
                <a:lnTo>
                  <a:pt x="118" y="4"/>
                </a:lnTo>
                <a:lnTo>
                  <a:pt x="104" y="6"/>
                </a:lnTo>
                <a:lnTo>
                  <a:pt x="92" y="12"/>
                </a:lnTo>
                <a:lnTo>
                  <a:pt x="92" y="12"/>
                </a:lnTo>
                <a:lnTo>
                  <a:pt x="72" y="22"/>
                </a:lnTo>
                <a:lnTo>
                  <a:pt x="54" y="34"/>
                </a:lnTo>
                <a:lnTo>
                  <a:pt x="38" y="48"/>
                </a:lnTo>
                <a:lnTo>
                  <a:pt x="24" y="66"/>
                </a:lnTo>
                <a:lnTo>
                  <a:pt x="14" y="84"/>
                </a:lnTo>
                <a:lnTo>
                  <a:pt x="6" y="104"/>
                </a:lnTo>
                <a:lnTo>
                  <a:pt x="2" y="126"/>
                </a:lnTo>
                <a:lnTo>
                  <a:pt x="0" y="148"/>
                </a:lnTo>
                <a:lnTo>
                  <a:pt x="0" y="148"/>
                </a:lnTo>
                <a:lnTo>
                  <a:pt x="0" y="162"/>
                </a:lnTo>
                <a:lnTo>
                  <a:pt x="4" y="176"/>
                </a:lnTo>
                <a:lnTo>
                  <a:pt x="6" y="190"/>
                </a:lnTo>
                <a:lnTo>
                  <a:pt x="12" y="204"/>
                </a:lnTo>
                <a:lnTo>
                  <a:pt x="18" y="218"/>
                </a:lnTo>
                <a:lnTo>
                  <a:pt x="26" y="230"/>
                </a:lnTo>
                <a:lnTo>
                  <a:pt x="34" y="240"/>
                </a:lnTo>
                <a:lnTo>
                  <a:pt x="44" y="252"/>
                </a:lnTo>
                <a:lnTo>
                  <a:pt x="54" y="260"/>
                </a:lnTo>
                <a:lnTo>
                  <a:pt x="64" y="270"/>
                </a:lnTo>
                <a:lnTo>
                  <a:pt x="76" y="276"/>
                </a:lnTo>
                <a:lnTo>
                  <a:pt x="90" y="282"/>
                </a:lnTo>
                <a:lnTo>
                  <a:pt x="104" y="288"/>
                </a:lnTo>
                <a:lnTo>
                  <a:pt x="118" y="292"/>
                </a:lnTo>
                <a:lnTo>
                  <a:pt x="132" y="294"/>
                </a:lnTo>
                <a:lnTo>
                  <a:pt x="146" y="294"/>
                </a:lnTo>
                <a:lnTo>
                  <a:pt x="146" y="294"/>
                </a:lnTo>
                <a:lnTo>
                  <a:pt x="162" y="294"/>
                </a:lnTo>
                <a:lnTo>
                  <a:pt x="176" y="292"/>
                </a:lnTo>
                <a:lnTo>
                  <a:pt x="190" y="288"/>
                </a:lnTo>
                <a:lnTo>
                  <a:pt x="202" y="284"/>
                </a:lnTo>
                <a:lnTo>
                  <a:pt x="202" y="284"/>
                </a:lnTo>
                <a:lnTo>
                  <a:pt x="222" y="274"/>
                </a:lnTo>
                <a:lnTo>
                  <a:pt x="240" y="260"/>
                </a:lnTo>
                <a:lnTo>
                  <a:pt x="256" y="246"/>
                </a:lnTo>
                <a:lnTo>
                  <a:pt x="268" y="228"/>
                </a:lnTo>
                <a:lnTo>
                  <a:pt x="280" y="210"/>
                </a:lnTo>
                <a:lnTo>
                  <a:pt x="288" y="190"/>
                </a:lnTo>
                <a:lnTo>
                  <a:pt x="292" y="168"/>
                </a:lnTo>
                <a:lnTo>
                  <a:pt x="294" y="146"/>
                </a:lnTo>
                <a:lnTo>
                  <a:pt x="294" y="146"/>
                </a:lnTo>
                <a:lnTo>
                  <a:pt x="292" y="130"/>
                </a:lnTo>
                <a:lnTo>
                  <a:pt x="290" y="116"/>
                </a:lnTo>
                <a:lnTo>
                  <a:pt x="288" y="102"/>
                </a:lnTo>
                <a:lnTo>
                  <a:pt x="282" y="90"/>
                </a:lnTo>
                <a:lnTo>
                  <a:pt x="276" y="76"/>
                </a:lnTo>
                <a:lnTo>
                  <a:pt x="268" y="64"/>
                </a:lnTo>
                <a:lnTo>
                  <a:pt x="260" y="54"/>
                </a:lnTo>
                <a:lnTo>
                  <a:pt x="250" y="44"/>
                </a:lnTo>
                <a:lnTo>
                  <a:pt x="240" y="34"/>
                </a:lnTo>
                <a:lnTo>
                  <a:pt x="228" y="26"/>
                </a:lnTo>
                <a:lnTo>
                  <a:pt x="216" y="18"/>
                </a:lnTo>
                <a:lnTo>
                  <a:pt x="204" y="12"/>
                </a:lnTo>
                <a:lnTo>
                  <a:pt x="190" y="8"/>
                </a:lnTo>
                <a:lnTo>
                  <a:pt x="176" y="4"/>
                </a:lnTo>
                <a:lnTo>
                  <a:pt x="162" y="2"/>
                </a:lnTo>
                <a:lnTo>
                  <a:pt x="146" y="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Freeform 46">
            <a:extLst>
              <a:ext uri="{FF2B5EF4-FFF2-40B4-BE49-F238E27FC236}">
                <a16:creationId xmlns:a16="http://schemas.microsoft.com/office/drawing/2014/main" id="{87E49E14-B4D4-4822-9598-D772CBBD5832}"/>
              </a:ext>
            </a:extLst>
          </p:cNvPr>
          <p:cNvSpPr>
            <a:spLocks/>
          </p:cNvSpPr>
          <p:nvPr/>
        </p:nvSpPr>
        <p:spPr bwMode="auto">
          <a:xfrm>
            <a:off x="-1396774" y="3937368"/>
            <a:ext cx="948181" cy="948182"/>
          </a:xfrm>
          <a:custGeom>
            <a:avLst/>
            <a:gdLst>
              <a:gd name="T0" fmla="*/ 258 w 516"/>
              <a:gd name="T1" fmla="*/ 0 h 516"/>
              <a:gd name="T2" fmla="*/ 208 w 516"/>
              <a:gd name="T3" fmla="*/ 6 h 516"/>
              <a:gd name="T4" fmla="*/ 160 w 516"/>
              <a:gd name="T5" fmla="*/ 20 h 516"/>
              <a:gd name="T6" fmla="*/ 142 w 516"/>
              <a:gd name="T7" fmla="*/ 28 h 516"/>
              <a:gd name="T8" fmla="*/ 108 w 516"/>
              <a:gd name="T9" fmla="*/ 48 h 516"/>
              <a:gd name="T10" fmla="*/ 80 w 516"/>
              <a:gd name="T11" fmla="*/ 72 h 516"/>
              <a:gd name="T12" fmla="*/ 54 w 516"/>
              <a:gd name="T13" fmla="*/ 100 h 516"/>
              <a:gd name="T14" fmla="*/ 34 w 516"/>
              <a:gd name="T15" fmla="*/ 132 h 516"/>
              <a:gd name="T16" fmla="*/ 18 w 516"/>
              <a:gd name="T17" fmla="*/ 164 h 516"/>
              <a:gd name="T18" fmla="*/ 6 w 516"/>
              <a:gd name="T19" fmla="*/ 202 h 516"/>
              <a:gd name="T20" fmla="*/ 0 w 516"/>
              <a:gd name="T21" fmla="*/ 240 h 516"/>
              <a:gd name="T22" fmla="*/ 0 w 516"/>
              <a:gd name="T23" fmla="*/ 258 h 516"/>
              <a:gd name="T24" fmla="*/ 4 w 516"/>
              <a:gd name="T25" fmla="*/ 310 h 516"/>
              <a:gd name="T26" fmla="*/ 20 w 516"/>
              <a:gd name="T27" fmla="*/ 358 h 516"/>
              <a:gd name="T28" fmla="*/ 44 w 516"/>
              <a:gd name="T29" fmla="*/ 402 h 516"/>
              <a:gd name="T30" fmla="*/ 76 w 516"/>
              <a:gd name="T31" fmla="*/ 440 h 516"/>
              <a:gd name="T32" fmla="*/ 114 w 516"/>
              <a:gd name="T33" fmla="*/ 472 h 516"/>
              <a:gd name="T34" fmla="*/ 158 w 516"/>
              <a:gd name="T35" fmla="*/ 496 h 516"/>
              <a:gd name="T36" fmla="*/ 206 w 516"/>
              <a:gd name="T37" fmla="*/ 512 h 516"/>
              <a:gd name="T38" fmla="*/ 258 w 516"/>
              <a:gd name="T39" fmla="*/ 516 h 516"/>
              <a:gd name="T40" fmla="*/ 282 w 516"/>
              <a:gd name="T41" fmla="*/ 516 h 516"/>
              <a:gd name="T42" fmla="*/ 332 w 516"/>
              <a:gd name="T43" fmla="*/ 506 h 516"/>
              <a:gd name="T44" fmla="*/ 356 w 516"/>
              <a:gd name="T45" fmla="*/ 498 h 516"/>
              <a:gd name="T46" fmla="*/ 390 w 516"/>
              <a:gd name="T47" fmla="*/ 480 h 516"/>
              <a:gd name="T48" fmla="*/ 420 w 516"/>
              <a:gd name="T49" fmla="*/ 458 h 516"/>
              <a:gd name="T50" fmla="*/ 448 w 516"/>
              <a:gd name="T51" fmla="*/ 432 h 516"/>
              <a:gd name="T52" fmla="*/ 472 w 516"/>
              <a:gd name="T53" fmla="*/ 402 h 516"/>
              <a:gd name="T54" fmla="*/ 490 w 516"/>
              <a:gd name="T55" fmla="*/ 368 h 516"/>
              <a:gd name="T56" fmla="*/ 504 w 516"/>
              <a:gd name="T57" fmla="*/ 332 h 516"/>
              <a:gd name="T58" fmla="*/ 512 w 516"/>
              <a:gd name="T59" fmla="*/ 294 h 516"/>
              <a:gd name="T60" fmla="*/ 516 w 516"/>
              <a:gd name="T61" fmla="*/ 256 h 516"/>
              <a:gd name="T62" fmla="*/ 514 w 516"/>
              <a:gd name="T63" fmla="*/ 230 h 516"/>
              <a:gd name="T64" fmla="*/ 504 w 516"/>
              <a:gd name="T65" fmla="*/ 180 h 516"/>
              <a:gd name="T66" fmla="*/ 484 w 516"/>
              <a:gd name="T67" fmla="*/ 134 h 516"/>
              <a:gd name="T68" fmla="*/ 456 w 516"/>
              <a:gd name="T69" fmla="*/ 94 h 516"/>
              <a:gd name="T70" fmla="*/ 422 w 516"/>
              <a:gd name="T71" fmla="*/ 60 h 516"/>
              <a:gd name="T72" fmla="*/ 380 w 516"/>
              <a:gd name="T73" fmla="*/ 32 h 516"/>
              <a:gd name="T74" fmla="*/ 334 w 516"/>
              <a:gd name="T75" fmla="*/ 12 h 516"/>
              <a:gd name="T76" fmla="*/ 284 w 516"/>
              <a:gd name="T77" fmla="*/ 2 h 516"/>
              <a:gd name="T78" fmla="*/ 258 w 516"/>
              <a:gd name="T7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6" h="516">
                <a:moveTo>
                  <a:pt x="258" y="0"/>
                </a:moveTo>
                <a:lnTo>
                  <a:pt x="258" y="0"/>
                </a:lnTo>
                <a:lnTo>
                  <a:pt x="232" y="2"/>
                </a:lnTo>
                <a:lnTo>
                  <a:pt x="208" y="6"/>
                </a:lnTo>
                <a:lnTo>
                  <a:pt x="184" y="12"/>
                </a:lnTo>
                <a:lnTo>
                  <a:pt x="160" y="20"/>
                </a:lnTo>
                <a:lnTo>
                  <a:pt x="160" y="20"/>
                </a:lnTo>
                <a:lnTo>
                  <a:pt x="142" y="28"/>
                </a:lnTo>
                <a:lnTo>
                  <a:pt x="124" y="38"/>
                </a:lnTo>
                <a:lnTo>
                  <a:pt x="108" y="48"/>
                </a:lnTo>
                <a:lnTo>
                  <a:pt x="94" y="60"/>
                </a:lnTo>
                <a:lnTo>
                  <a:pt x="80" y="72"/>
                </a:lnTo>
                <a:lnTo>
                  <a:pt x="66" y="86"/>
                </a:lnTo>
                <a:lnTo>
                  <a:pt x="54" y="100"/>
                </a:lnTo>
                <a:lnTo>
                  <a:pt x="44" y="116"/>
                </a:lnTo>
                <a:lnTo>
                  <a:pt x="34" y="132"/>
                </a:lnTo>
                <a:lnTo>
                  <a:pt x="24" y="148"/>
                </a:lnTo>
                <a:lnTo>
                  <a:pt x="18" y="164"/>
                </a:lnTo>
                <a:lnTo>
                  <a:pt x="10" y="182"/>
                </a:lnTo>
                <a:lnTo>
                  <a:pt x="6" y="202"/>
                </a:lnTo>
                <a:lnTo>
                  <a:pt x="2" y="220"/>
                </a:lnTo>
                <a:lnTo>
                  <a:pt x="0" y="240"/>
                </a:lnTo>
                <a:lnTo>
                  <a:pt x="0" y="258"/>
                </a:lnTo>
                <a:lnTo>
                  <a:pt x="0" y="258"/>
                </a:lnTo>
                <a:lnTo>
                  <a:pt x="0" y="286"/>
                </a:lnTo>
                <a:lnTo>
                  <a:pt x="4" y="310"/>
                </a:lnTo>
                <a:lnTo>
                  <a:pt x="12" y="336"/>
                </a:lnTo>
                <a:lnTo>
                  <a:pt x="20" y="358"/>
                </a:lnTo>
                <a:lnTo>
                  <a:pt x="30" y="382"/>
                </a:lnTo>
                <a:lnTo>
                  <a:pt x="44" y="402"/>
                </a:lnTo>
                <a:lnTo>
                  <a:pt x="58" y="422"/>
                </a:lnTo>
                <a:lnTo>
                  <a:pt x="76" y="440"/>
                </a:lnTo>
                <a:lnTo>
                  <a:pt x="94" y="458"/>
                </a:lnTo>
                <a:lnTo>
                  <a:pt x="114" y="472"/>
                </a:lnTo>
                <a:lnTo>
                  <a:pt x="134" y="486"/>
                </a:lnTo>
                <a:lnTo>
                  <a:pt x="158" y="496"/>
                </a:lnTo>
                <a:lnTo>
                  <a:pt x="180" y="504"/>
                </a:lnTo>
                <a:lnTo>
                  <a:pt x="206" y="512"/>
                </a:lnTo>
                <a:lnTo>
                  <a:pt x="232" y="516"/>
                </a:lnTo>
                <a:lnTo>
                  <a:pt x="258" y="516"/>
                </a:lnTo>
                <a:lnTo>
                  <a:pt x="258" y="516"/>
                </a:lnTo>
                <a:lnTo>
                  <a:pt x="282" y="516"/>
                </a:lnTo>
                <a:lnTo>
                  <a:pt x="308" y="512"/>
                </a:lnTo>
                <a:lnTo>
                  <a:pt x="332" y="506"/>
                </a:lnTo>
                <a:lnTo>
                  <a:pt x="356" y="498"/>
                </a:lnTo>
                <a:lnTo>
                  <a:pt x="356" y="498"/>
                </a:lnTo>
                <a:lnTo>
                  <a:pt x="374" y="490"/>
                </a:lnTo>
                <a:lnTo>
                  <a:pt x="390" y="480"/>
                </a:lnTo>
                <a:lnTo>
                  <a:pt x="406" y="470"/>
                </a:lnTo>
                <a:lnTo>
                  <a:pt x="420" y="458"/>
                </a:lnTo>
                <a:lnTo>
                  <a:pt x="434" y="444"/>
                </a:lnTo>
                <a:lnTo>
                  <a:pt x="448" y="432"/>
                </a:lnTo>
                <a:lnTo>
                  <a:pt x="460" y="416"/>
                </a:lnTo>
                <a:lnTo>
                  <a:pt x="472" y="402"/>
                </a:lnTo>
                <a:lnTo>
                  <a:pt x="482" y="384"/>
                </a:lnTo>
                <a:lnTo>
                  <a:pt x="490" y="368"/>
                </a:lnTo>
                <a:lnTo>
                  <a:pt x="498" y="350"/>
                </a:lnTo>
                <a:lnTo>
                  <a:pt x="504" y="332"/>
                </a:lnTo>
                <a:lnTo>
                  <a:pt x="508" y="314"/>
                </a:lnTo>
                <a:lnTo>
                  <a:pt x="512" y="294"/>
                </a:lnTo>
                <a:lnTo>
                  <a:pt x="514" y="276"/>
                </a:lnTo>
                <a:lnTo>
                  <a:pt x="516" y="256"/>
                </a:lnTo>
                <a:lnTo>
                  <a:pt x="516" y="256"/>
                </a:lnTo>
                <a:lnTo>
                  <a:pt x="514" y="230"/>
                </a:lnTo>
                <a:lnTo>
                  <a:pt x="510" y="204"/>
                </a:lnTo>
                <a:lnTo>
                  <a:pt x="504" y="180"/>
                </a:lnTo>
                <a:lnTo>
                  <a:pt x="496" y="156"/>
                </a:lnTo>
                <a:lnTo>
                  <a:pt x="484" y="134"/>
                </a:lnTo>
                <a:lnTo>
                  <a:pt x="472" y="114"/>
                </a:lnTo>
                <a:lnTo>
                  <a:pt x="456" y="94"/>
                </a:lnTo>
                <a:lnTo>
                  <a:pt x="440" y="76"/>
                </a:lnTo>
                <a:lnTo>
                  <a:pt x="422" y="60"/>
                </a:lnTo>
                <a:lnTo>
                  <a:pt x="402" y="44"/>
                </a:lnTo>
                <a:lnTo>
                  <a:pt x="380" y="32"/>
                </a:lnTo>
                <a:lnTo>
                  <a:pt x="358" y="20"/>
                </a:lnTo>
                <a:lnTo>
                  <a:pt x="334" y="12"/>
                </a:lnTo>
                <a:lnTo>
                  <a:pt x="310" y="6"/>
                </a:lnTo>
                <a:lnTo>
                  <a:pt x="284" y="2"/>
                </a:lnTo>
                <a:lnTo>
                  <a:pt x="258" y="0"/>
                </a:lnTo>
                <a:lnTo>
                  <a:pt x="2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BBDC5B-AA72-EB16-447D-ED0CD154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34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F9E76BC-036C-45CF-AC05-2756C5DCA664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DF807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2B586-EC00-4A16-9BCD-4370C63A3077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DF807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接连接符 55">
            <a:extLst>
              <a:ext uri="{FF2B5EF4-FFF2-40B4-BE49-F238E27FC236}">
                <a16:creationId xmlns:a16="http://schemas.microsoft.com/office/drawing/2014/main" id="{30F533DF-AABB-427D-BF53-04D8FAC62362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DF807A"/>
            </a:solidFill>
            <a:prstDash val="solid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32F4A5-B1AE-438E-9BC5-860AFAE55C0C}"/>
              </a:ext>
            </a:extLst>
          </p:cNvPr>
          <p:cNvSpPr/>
          <p:nvPr/>
        </p:nvSpPr>
        <p:spPr>
          <a:xfrm>
            <a:off x="155448" y="397470"/>
            <a:ext cx="26216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結論         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aphicFrame>
        <p:nvGraphicFramePr>
          <p:cNvPr id="16" name="內容版面配置區 2">
            <a:extLst>
              <a:ext uri="{FF2B5EF4-FFF2-40B4-BE49-F238E27FC236}">
                <a16:creationId xmlns:a16="http://schemas.microsoft.com/office/drawing/2014/main" id="{7833A4A4-BBF6-4D1C-BF0B-804E30F11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454392"/>
              </p:ext>
            </p:extLst>
          </p:nvPr>
        </p:nvGraphicFramePr>
        <p:xfrm>
          <a:off x="1263333" y="1393902"/>
          <a:ext cx="9905998" cy="4824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EB1530-75BB-D162-A7BE-0C28DA03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782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6">
            <a:extLst>
              <a:ext uri="{FF2B5EF4-FFF2-40B4-BE49-F238E27FC236}">
                <a16:creationId xmlns:a16="http://schemas.microsoft.com/office/drawing/2014/main" id="{BFF2C4F5-F7DA-46B5-8712-434DFF40706E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32497E0-DB9A-4F5A-8CD3-91C1E019FF46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62126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743374" y="596032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17065" y="1303375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2254" y="2202277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015751" y="3419945"/>
            <a:ext cx="405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CN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Shape 2619">
            <a:extLst>
              <a:ext uri="{FF2B5EF4-FFF2-40B4-BE49-F238E27FC236}">
                <a16:creationId xmlns:a16="http://schemas.microsoft.com/office/drawing/2014/main" id="{5CA2AAE8-743A-4E63-87D8-6D926FFDDF9D}"/>
              </a:ext>
            </a:extLst>
          </p:cNvPr>
          <p:cNvSpPr/>
          <p:nvPr/>
        </p:nvSpPr>
        <p:spPr>
          <a:xfrm>
            <a:off x="6509633" y="552854"/>
            <a:ext cx="395496" cy="395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Freeform 45">
            <a:extLst>
              <a:ext uri="{FF2B5EF4-FFF2-40B4-BE49-F238E27FC236}">
                <a16:creationId xmlns:a16="http://schemas.microsoft.com/office/drawing/2014/main" id="{B3E6B341-D1FE-42AC-8188-015B80CB4E8D}"/>
              </a:ext>
            </a:extLst>
          </p:cNvPr>
          <p:cNvSpPr>
            <a:spLocks/>
          </p:cNvSpPr>
          <p:nvPr/>
        </p:nvSpPr>
        <p:spPr bwMode="auto">
          <a:xfrm>
            <a:off x="7267558" y="3208310"/>
            <a:ext cx="365482" cy="225048"/>
          </a:xfrm>
          <a:custGeom>
            <a:avLst/>
            <a:gdLst>
              <a:gd name="T0" fmla="*/ 49 w 325"/>
              <a:gd name="T1" fmla="*/ 195 h 195"/>
              <a:gd name="T2" fmla="*/ 49 w 325"/>
              <a:gd name="T3" fmla="*/ 195 h 195"/>
              <a:gd name="T4" fmla="*/ 42 w 325"/>
              <a:gd name="T5" fmla="*/ 195 h 195"/>
              <a:gd name="T6" fmla="*/ 35 w 325"/>
              <a:gd name="T7" fmla="*/ 194 h 195"/>
              <a:gd name="T8" fmla="*/ 29 w 325"/>
              <a:gd name="T9" fmla="*/ 190 h 195"/>
              <a:gd name="T10" fmla="*/ 22 w 325"/>
              <a:gd name="T11" fmla="*/ 187 h 195"/>
              <a:gd name="T12" fmla="*/ 16 w 325"/>
              <a:gd name="T13" fmla="*/ 184 h 195"/>
              <a:gd name="T14" fmla="*/ 11 w 325"/>
              <a:gd name="T15" fmla="*/ 179 h 195"/>
              <a:gd name="T16" fmla="*/ 8 w 325"/>
              <a:gd name="T17" fmla="*/ 173 h 195"/>
              <a:gd name="T18" fmla="*/ 5 w 325"/>
              <a:gd name="T19" fmla="*/ 166 h 195"/>
              <a:gd name="T20" fmla="*/ 5 w 325"/>
              <a:gd name="T21" fmla="*/ 166 h 195"/>
              <a:gd name="T22" fmla="*/ 1 w 325"/>
              <a:gd name="T23" fmla="*/ 156 h 195"/>
              <a:gd name="T24" fmla="*/ 0 w 325"/>
              <a:gd name="T25" fmla="*/ 147 h 195"/>
              <a:gd name="T26" fmla="*/ 1 w 325"/>
              <a:gd name="T27" fmla="*/ 137 h 195"/>
              <a:gd name="T28" fmla="*/ 3 w 325"/>
              <a:gd name="T29" fmla="*/ 129 h 195"/>
              <a:gd name="T30" fmla="*/ 8 w 325"/>
              <a:gd name="T31" fmla="*/ 120 h 195"/>
              <a:gd name="T32" fmla="*/ 14 w 325"/>
              <a:gd name="T33" fmla="*/ 112 h 195"/>
              <a:gd name="T34" fmla="*/ 21 w 325"/>
              <a:gd name="T35" fmla="*/ 106 h 195"/>
              <a:gd name="T36" fmla="*/ 29 w 325"/>
              <a:gd name="T37" fmla="*/ 103 h 195"/>
              <a:gd name="T38" fmla="*/ 257 w 325"/>
              <a:gd name="T39" fmla="*/ 5 h 195"/>
              <a:gd name="T40" fmla="*/ 257 w 325"/>
              <a:gd name="T41" fmla="*/ 5 h 195"/>
              <a:gd name="T42" fmla="*/ 267 w 325"/>
              <a:gd name="T43" fmla="*/ 2 h 195"/>
              <a:gd name="T44" fmla="*/ 275 w 325"/>
              <a:gd name="T45" fmla="*/ 0 h 195"/>
              <a:gd name="T46" fmla="*/ 285 w 325"/>
              <a:gd name="T47" fmla="*/ 2 h 195"/>
              <a:gd name="T48" fmla="*/ 294 w 325"/>
              <a:gd name="T49" fmla="*/ 3 h 195"/>
              <a:gd name="T50" fmla="*/ 302 w 325"/>
              <a:gd name="T51" fmla="*/ 8 h 195"/>
              <a:gd name="T52" fmla="*/ 309 w 325"/>
              <a:gd name="T53" fmla="*/ 15 h 195"/>
              <a:gd name="T54" fmla="*/ 315 w 325"/>
              <a:gd name="T55" fmla="*/ 21 h 195"/>
              <a:gd name="T56" fmla="*/ 320 w 325"/>
              <a:gd name="T57" fmla="*/ 31 h 195"/>
              <a:gd name="T58" fmla="*/ 320 w 325"/>
              <a:gd name="T59" fmla="*/ 31 h 195"/>
              <a:gd name="T60" fmla="*/ 324 w 325"/>
              <a:gd name="T61" fmla="*/ 39 h 195"/>
              <a:gd name="T62" fmla="*/ 325 w 325"/>
              <a:gd name="T63" fmla="*/ 49 h 195"/>
              <a:gd name="T64" fmla="*/ 324 w 325"/>
              <a:gd name="T65" fmla="*/ 59 h 195"/>
              <a:gd name="T66" fmla="*/ 322 w 325"/>
              <a:gd name="T67" fmla="*/ 67 h 195"/>
              <a:gd name="T68" fmla="*/ 317 w 325"/>
              <a:gd name="T69" fmla="*/ 77 h 195"/>
              <a:gd name="T70" fmla="*/ 311 w 325"/>
              <a:gd name="T71" fmla="*/ 83 h 195"/>
              <a:gd name="T72" fmla="*/ 304 w 325"/>
              <a:gd name="T73" fmla="*/ 90 h 195"/>
              <a:gd name="T74" fmla="*/ 294 w 325"/>
              <a:gd name="T75" fmla="*/ 94 h 195"/>
              <a:gd name="T76" fmla="*/ 68 w 325"/>
              <a:gd name="T77" fmla="*/ 192 h 195"/>
              <a:gd name="T78" fmla="*/ 68 w 325"/>
              <a:gd name="T79" fmla="*/ 192 h 195"/>
              <a:gd name="T80" fmla="*/ 58 w 325"/>
              <a:gd name="T81" fmla="*/ 195 h 195"/>
              <a:gd name="T82" fmla="*/ 49 w 325"/>
              <a:gd name="T83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5" h="195">
                <a:moveTo>
                  <a:pt x="49" y="195"/>
                </a:moveTo>
                <a:lnTo>
                  <a:pt x="49" y="195"/>
                </a:lnTo>
                <a:lnTo>
                  <a:pt x="42" y="195"/>
                </a:lnTo>
                <a:lnTo>
                  <a:pt x="35" y="194"/>
                </a:lnTo>
                <a:lnTo>
                  <a:pt x="29" y="190"/>
                </a:lnTo>
                <a:lnTo>
                  <a:pt x="22" y="187"/>
                </a:lnTo>
                <a:lnTo>
                  <a:pt x="16" y="184"/>
                </a:lnTo>
                <a:lnTo>
                  <a:pt x="11" y="179"/>
                </a:lnTo>
                <a:lnTo>
                  <a:pt x="8" y="173"/>
                </a:lnTo>
                <a:lnTo>
                  <a:pt x="5" y="166"/>
                </a:lnTo>
                <a:lnTo>
                  <a:pt x="5" y="166"/>
                </a:lnTo>
                <a:lnTo>
                  <a:pt x="1" y="156"/>
                </a:lnTo>
                <a:lnTo>
                  <a:pt x="0" y="147"/>
                </a:lnTo>
                <a:lnTo>
                  <a:pt x="1" y="137"/>
                </a:lnTo>
                <a:lnTo>
                  <a:pt x="3" y="129"/>
                </a:lnTo>
                <a:lnTo>
                  <a:pt x="8" y="120"/>
                </a:lnTo>
                <a:lnTo>
                  <a:pt x="14" y="112"/>
                </a:lnTo>
                <a:lnTo>
                  <a:pt x="21" y="106"/>
                </a:lnTo>
                <a:lnTo>
                  <a:pt x="29" y="103"/>
                </a:lnTo>
                <a:lnTo>
                  <a:pt x="257" y="5"/>
                </a:lnTo>
                <a:lnTo>
                  <a:pt x="257" y="5"/>
                </a:lnTo>
                <a:lnTo>
                  <a:pt x="267" y="2"/>
                </a:lnTo>
                <a:lnTo>
                  <a:pt x="275" y="0"/>
                </a:lnTo>
                <a:lnTo>
                  <a:pt x="285" y="2"/>
                </a:lnTo>
                <a:lnTo>
                  <a:pt x="294" y="3"/>
                </a:lnTo>
                <a:lnTo>
                  <a:pt x="302" y="8"/>
                </a:lnTo>
                <a:lnTo>
                  <a:pt x="309" y="15"/>
                </a:lnTo>
                <a:lnTo>
                  <a:pt x="315" y="21"/>
                </a:lnTo>
                <a:lnTo>
                  <a:pt x="320" y="31"/>
                </a:lnTo>
                <a:lnTo>
                  <a:pt x="320" y="31"/>
                </a:lnTo>
                <a:lnTo>
                  <a:pt x="324" y="39"/>
                </a:lnTo>
                <a:lnTo>
                  <a:pt x="325" y="49"/>
                </a:lnTo>
                <a:lnTo>
                  <a:pt x="324" y="59"/>
                </a:lnTo>
                <a:lnTo>
                  <a:pt x="322" y="67"/>
                </a:lnTo>
                <a:lnTo>
                  <a:pt x="317" y="77"/>
                </a:lnTo>
                <a:lnTo>
                  <a:pt x="311" y="83"/>
                </a:lnTo>
                <a:lnTo>
                  <a:pt x="304" y="90"/>
                </a:lnTo>
                <a:lnTo>
                  <a:pt x="294" y="94"/>
                </a:lnTo>
                <a:lnTo>
                  <a:pt x="68" y="192"/>
                </a:lnTo>
                <a:lnTo>
                  <a:pt x="68" y="192"/>
                </a:lnTo>
                <a:lnTo>
                  <a:pt x="58" y="195"/>
                </a:lnTo>
                <a:lnTo>
                  <a:pt x="49" y="1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Freeform 33">
            <a:extLst>
              <a:ext uri="{FF2B5EF4-FFF2-40B4-BE49-F238E27FC236}">
                <a16:creationId xmlns:a16="http://schemas.microsoft.com/office/drawing/2014/main" id="{ECA55B12-2BE0-40C0-958B-A7A5AD07D893}"/>
              </a:ext>
            </a:extLst>
          </p:cNvPr>
          <p:cNvSpPr>
            <a:spLocks/>
          </p:cNvSpPr>
          <p:nvPr/>
        </p:nvSpPr>
        <p:spPr bwMode="auto">
          <a:xfrm>
            <a:off x="7535203" y="2047761"/>
            <a:ext cx="2061316" cy="1748443"/>
          </a:xfrm>
          <a:custGeom>
            <a:avLst/>
            <a:gdLst>
              <a:gd name="T0" fmla="*/ 855 w 1833"/>
              <a:gd name="T1" fmla="*/ 1084 h 1515"/>
              <a:gd name="T2" fmla="*/ 874 w 1833"/>
              <a:gd name="T3" fmla="*/ 1105 h 1515"/>
              <a:gd name="T4" fmla="*/ 877 w 1833"/>
              <a:gd name="T5" fmla="*/ 1143 h 1515"/>
              <a:gd name="T6" fmla="*/ 861 w 1833"/>
              <a:gd name="T7" fmla="*/ 1229 h 1515"/>
              <a:gd name="T8" fmla="*/ 892 w 1833"/>
              <a:gd name="T9" fmla="*/ 1361 h 1515"/>
              <a:gd name="T10" fmla="*/ 959 w 1833"/>
              <a:gd name="T11" fmla="*/ 1449 h 1515"/>
              <a:gd name="T12" fmla="*/ 1083 w 1833"/>
              <a:gd name="T13" fmla="*/ 1509 h 1515"/>
              <a:gd name="T14" fmla="*/ 1174 w 1833"/>
              <a:gd name="T15" fmla="*/ 1514 h 1515"/>
              <a:gd name="T16" fmla="*/ 1312 w 1833"/>
              <a:gd name="T17" fmla="*/ 1458 h 1515"/>
              <a:gd name="T18" fmla="*/ 1367 w 1833"/>
              <a:gd name="T19" fmla="*/ 1408 h 1515"/>
              <a:gd name="T20" fmla="*/ 1403 w 1833"/>
              <a:gd name="T21" fmla="*/ 1402 h 1515"/>
              <a:gd name="T22" fmla="*/ 1452 w 1833"/>
              <a:gd name="T23" fmla="*/ 1416 h 1515"/>
              <a:gd name="T24" fmla="*/ 1561 w 1833"/>
              <a:gd name="T25" fmla="*/ 1419 h 1515"/>
              <a:gd name="T26" fmla="*/ 1670 w 1833"/>
              <a:gd name="T27" fmla="*/ 1374 h 1515"/>
              <a:gd name="T28" fmla="*/ 1752 w 1833"/>
              <a:gd name="T29" fmla="*/ 1291 h 1515"/>
              <a:gd name="T30" fmla="*/ 1787 w 1833"/>
              <a:gd name="T31" fmla="*/ 1201 h 1515"/>
              <a:gd name="T32" fmla="*/ 1779 w 1833"/>
              <a:gd name="T33" fmla="*/ 1055 h 1515"/>
              <a:gd name="T34" fmla="*/ 1734 w 1833"/>
              <a:gd name="T35" fmla="*/ 967 h 1515"/>
              <a:gd name="T36" fmla="*/ 1734 w 1833"/>
              <a:gd name="T37" fmla="*/ 925 h 1515"/>
              <a:gd name="T38" fmla="*/ 1773 w 1833"/>
              <a:gd name="T39" fmla="*/ 879 h 1515"/>
              <a:gd name="T40" fmla="*/ 1820 w 1833"/>
              <a:gd name="T41" fmla="*/ 786 h 1515"/>
              <a:gd name="T42" fmla="*/ 1831 w 1833"/>
              <a:gd name="T43" fmla="*/ 684 h 1515"/>
              <a:gd name="T44" fmla="*/ 1791 w 1833"/>
              <a:gd name="T45" fmla="*/ 558 h 1515"/>
              <a:gd name="T46" fmla="*/ 1698 w 1833"/>
              <a:gd name="T47" fmla="*/ 466 h 1515"/>
              <a:gd name="T48" fmla="*/ 1613 w 1833"/>
              <a:gd name="T49" fmla="*/ 430 h 1515"/>
              <a:gd name="T50" fmla="*/ 1587 w 1833"/>
              <a:gd name="T51" fmla="*/ 400 h 1515"/>
              <a:gd name="T52" fmla="*/ 1582 w 1833"/>
              <a:gd name="T53" fmla="*/ 334 h 1515"/>
              <a:gd name="T54" fmla="*/ 1540 w 1833"/>
              <a:gd name="T55" fmla="*/ 221 h 1515"/>
              <a:gd name="T56" fmla="*/ 1455 w 1833"/>
              <a:gd name="T57" fmla="*/ 137 h 1515"/>
              <a:gd name="T58" fmla="*/ 1364 w 1833"/>
              <a:gd name="T59" fmla="*/ 98 h 1515"/>
              <a:gd name="T60" fmla="*/ 1242 w 1833"/>
              <a:gd name="T61" fmla="*/ 99 h 1515"/>
              <a:gd name="T62" fmla="*/ 1164 w 1833"/>
              <a:gd name="T63" fmla="*/ 127 h 1515"/>
              <a:gd name="T64" fmla="*/ 1123 w 1833"/>
              <a:gd name="T65" fmla="*/ 122 h 1515"/>
              <a:gd name="T66" fmla="*/ 1078 w 1833"/>
              <a:gd name="T67" fmla="*/ 75 h 1515"/>
              <a:gd name="T68" fmla="*/ 972 w 1833"/>
              <a:gd name="T69" fmla="*/ 13 h 1515"/>
              <a:gd name="T70" fmla="*/ 887 w 1833"/>
              <a:gd name="T71" fmla="*/ 0 h 1515"/>
              <a:gd name="T72" fmla="*/ 767 w 1833"/>
              <a:gd name="T73" fmla="*/ 28 h 1515"/>
              <a:gd name="T74" fmla="*/ 692 w 1833"/>
              <a:gd name="T75" fmla="*/ 77 h 1515"/>
              <a:gd name="T76" fmla="*/ 633 w 1833"/>
              <a:gd name="T77" fmla="*/ 72 h 1515"/>
              <a:gd name="T78" fmla="*/ 552 w 1833"/>
              <a:gd name="T79" fmla="*/ 59 h 1515"/>
              <a:gd name="T80" fmla="*/ 436 w 1833"/>
              <a:gd name="T81" fmla="*/ 85 h 1515"/>
              <a:gd name="T82" fmla="*/ 342 w 1833"/>
              <a:gd name="T83" fmla="*/ 153 h 1515"/>
              <a:gd name="T84" fmla="*/ 283 w 1833"/>
              <a:gd name="T85" fmla="*/ 256 h 1515"/>
              <a:gd name="T86" fmla="*/ 272 w 1833"/>
              <a:gd name="T87" fmla="*/ 343 h 1515"/>
              <a:gd name="T88" fmla="*/ 254 w 1833"/>
              <a:gd name="T89" fmla="*/ 381 h 1515"/>
              <a:gd name="T90" fmla="*/ 210 w 1833"/>
              <a:gd name="T91" fmla="*/ 396 h 1515"/>
              <a:gd name="T92" fmla="*/ 117 w 1833"/>
              <a:gd name="T93" fmla="*/ 440 h 1515"/>
              <a:gd name="T94" fmla="*/ 47 w 1833"/>
              <a:gd name="T95" fmla="*/ 513 h 1515"/>
              <a:gd name="T96" fmla="*/ 7 w 1833"/>
              <a:gd name="T97" fmla="*/ 607 h 1515"/>
              <a:gd name="T98" fmla="*/ 5 w 1833"/>
              <a:gd name="T99" fmla="*/ 718 h 1515"/>
              <a:gd name="T100" fmla="*/ 44 w 1833"/>
              <a:gd name="T101" fmla="*/ 820 h 1515"/>
              <a:gd name="T102" fmla="*/ 143 w 1833"/>
              <a:gd name="T103" fmla="*/ 913 h 1515"/>
              <a:gd name="T104" fmla="*/ 252 w 1833"/>
              <a:gd name="T105" fmla="*/ 947 h 1515"/>
              <a:gd name="T106" fmla="*/ 357 w 1833"/>
              <a:gd name="T107" fmla="*/ 941 h 1515"/>
              <a:gd name="T108" fmla="*/ 394 w 1833"/>
              <a:gd name="T109" fmla="*/ 954 h 1515"/>
              <a:gd name="T110" fmla="*/ 438 w 1833"/>
              <a:gd name="T111" fmla="*/ 1022 h 1515"/>
              <a:gd name="T112" fmla="*/ 565 w 1833"/>
              <a:gd name="T113" fmla="*/ 1112 h 1515"/>
              <a:gd name="T114" fmla="*/ 656 w 1833"/>
              <a:gd name="T115" fmla="*/ 1128 h 1515"/>
              <a:gd name="T116" fmla="*/ 752 w 1833"/>
              <a:gd name="T117" fmla="*/ 1110 h 1515"/>
              <a:gd name="T118" fmla="*/ 811 w 1833"/>
              <a:gd name="T119" fmla="*/ 1081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33" h="1515">
                <a:moveTo>
                  <a:pt x="830" y="1078"/>
                </a:moveTo>
                <a:lnTo>
                  <a:pt x="830" y="1078"/>
                </a:lnTo>
                <a:lnTo>
                  <a:pt x="838" y="1078"/>
                </a:lnTo>
                <a:lnTo>
                  <a:pt x="847" y="1081"/>
                </a:lnTo>
                <a:lnTo>
                  <a:pt x="855" y="1084"/>
                </a:lnTo>
                <a:lnTo>
                  <a:pt x="861" y="1087"/>
                </a:lnTo>
                <a:lnTo>
                  <a:pt x="861" y="1087"/>
                </a:lnTo>
                <a:lnTo>
                  <a:pt x="866" y="1094"/>
                </a:lnTo>
                <a:lnTo>
                  <a:pt x="871" y="1099"/>
                </a:lnTo>
                <a:lnTo>
                  <a:pt x="874" y="1105"/>
                </a:lnTo>
                <a:lnTo>
                  <a:pt x="877" y="1113"/>
                </a:lnTo>
                <a:lnTo>
                  <a:pt x="879" y="1120"/>
                </a:lnTo>
                <a:lnTo>
                  <a:pt x="879" y="1128"/>
                </a:lnTo>
                <a:lnTo>
                  <a:pt x="879" y="1135"/>
                </a:lnTo>
                <a:lnTo>
                  <a:pt x="877" y="1143"/>
                </a:lnTo>
                <a:lnTo>
                  <a:pt x="877" y="1143"/>
                </a:lnTo>
                <a:lnTo>
                  <a:pt x="868" y="1174"/>
                </a:lnTo>
                <a:lnTo>
                  <a:pt x="868" y="1174"/>
                </a:lnTo>
                <a:lnTo>
                  <a:pt x="863" y="1201"/>
                </a:lnTo>
                <a:lnTo>
                  <a:pt x="861" y="1229"/>
                </a:lnTo>
                <a:lnTo>
                  <a:pt x="861" y="1257"/>
                </a:lnTo>
                <a:lnTo>
                  <a:pt x="866" y="1283"/>
                </a:lnTo>
                <a:lnTo>
                  <a:pt x="871" y="1310"/>
                </a:lnTo>
                <a:lnTo>
                  <a:pt x="881" y="1336"/>
                </a:lnTo>
                <a:lnTo>
                  <a:pt x="892" y="1361"/>
                </a:lnTo>
                <a:lnTo>
                  <a:pt x="905" y="1385"/>
                </a:lnTo>
                <a:lnTo>
                  <a:pt x="905" y="1385"/>
                </a:lnTo>
                <a:lnTo>
                  <a:pt x="921" y="1408"/>
                </a:lnTo>
                <a:lnTo>
                  <a:pt x="939" y="1429"/>
                </a:lnTo>
                <a:lnTo>
                  <a:pt x="959" y="1449"/>
                </a:lnTo>
                <a:lnTo>
                  <a:pt x="982" y="1465"/>
                </a:lnTo>
                <a:lnTo>
                  <a:pt x="1004" y="1480"/>
                </a:lnTo>
                <a:lnTo>
                  <a:pt x="1029" y="1491"/>
                </a:lnTo>
                <a:lnTo>
                  <a:pt x="1055" y="1501"/>
                </a:lnTo>
                <a:lnTo>
                  <a:pt x="1083" y="1509"/>
                </a:lnTo>
                <a:lnTo>
                  <a:pt x="1083" y="1509"/>
                </a:lnTo>
                <a:lnTo>
                  <a:pt x="1112" y="1514"/>
                </a:lnTo>
                <a:lnTo>
                  <a:pt x="1143" y="1515"/>
                </a:lnTo>
                <a:lnTo>
                  <a:pt x="1143" y="1515"/>
                </a:lnTo>
                <a:lnTo>
                  <a:pt x="1174" y="1514"/>
                </a:lnTo>
                <a:lnTo>
                  <a:pt x="1203" y="1509"/>
                </a:lnTo>
                <a:lnTo>
                  <a:pt x="1232" y="1501"/>
                </a:lnTo>
                <a:lnTo>
                  <a:pt x="1260" y="1489"/>
                </a:lnTo>
                <a:lnTo>
                  <a:pt x="1286" y="1476"/>
                </a:lnTo>
                <a:lnTo>
                  <a:pt x="1312" y="1458"/>
                </a:lnTo>
                <a:lnTo>
                  <a:pt x="1335" y="1439"/>
                </a:lnTo>
                <a:lnTo>
                  <a:pt x="1356" y="1418"/>
                </a:lnTo>
                <a:lnTo>
                  <a:pt x="1356" y="1418"/>
                </a:lnTo>
                <a:lnTo>
                  <a:pt x="1361" y="1411"/>
                </a:lnTo>
                <a:lnTo>
                  <a:pt x="1367" y="1408"/>
                </a:lnTo>
                <a:lnTo>
                  <a:pt x="1374" y="1405"/>
                </a:lnTo>
                <a:lnTo>
                  <a:pt x="1380" y="1402"/>
                </a:lnTo>
                <a:lnTo>
                  <a:pt x="1389" y="1400"/>
                </a:lnTo>
                <a:lnTo>
                  <a:pt x="1395" y="1400"/>
                </a:lnTo>
                <a:lnTo>
                  <a:pt x="1403" y="1402"/>
                </a:lnTo>
                <a:lnTo>
                  <a:pt x="1410" y="1403"/>
                </a:lnTo>
                <a:lnTo>
                  <a:pt x="1410" y="1403"/>
                </a:lnTo>
                <a:lnTo>
                  <a:pt x="1431" y="1411"/>
                </a:lnTo>
                <a:lnTo>
                  <a:pt x="1452" y="1416"/>
                </a:lnTo>
                <a:lnTo>
                  <a:pt x="1452" y="1416"/>
                </a:lnTo>
                <a:lnTo>
                  <a:pt x="1483" y="1421"/>
                </a:lnTo>
                <a:lnTo>
                  <a:pt x="1512" y="1423"/>
                </a:lnTo>
                <a:lnTo>
                  <a:pt x="1512" y="1423"/>
                </a:lnTo>
                <a:lnTo>
                  <a:pt x="1537" y="1421"/>
                </a:lnTo>
                <a:lnTo>
                  <a:pt x="1561" y="1419"/>
                </a:lnTo>
                <a:lnTo>
                  <a:pt x="1584" y="1413"/>
                </a:lnTo>
                <a:lnTo>
                  <a:pt x="1607" y="1406"/>
                </a:lnTo>
                <a:lnTo>
                  <a:pt x="1629" y="1397"/>
                </a:lnTo>
                <a:lnTo>
                  <a:pt x="1649" y="1387"/>
                </a:lnTo>
                <a:lnTo>
                  <a:pt x="1670" y="1374"/>
                </a:lnTo>
                <a:lnTo>
                  <a:pt x="1688" y="1361"/>
                </a:lnTo>
                <a:lnTo>
                  <a:pt x="1706" y="1345"/>
                </a:lnTo>
                <a:lnTo>
                  <a:pt x="1722" y="1328"/>
                </a:lnTo>
                <a:lnTo>
                  <a:pt x="1737" y="1310"/>
                </a:lnTo>
                <a:lnTo>
                  <a:pt x="1752" y="1291"/>
                </a:lnTo>
                <a:lnTo>
                  <a:pt x="1763" y="1270"/>
                </a:lnTo>
                <a:lnTo>
                  <a:pt x="1773" y="1249"/>
                </a:lnTo>
                <a:lnTo>
                  <a:pt x="1781" y="1226"/>
                </a:lnTo>
                <a:lnTo>
                  <a:pt x="1787" y="1201"/>
                </a:lnTo>
                <a:lnTo>
                  <a:pt x="1787" y="1201"/>
                </a:lnTo>
                <a:lnTo>
                  <a:pt x="1792" y="1172"/>
                </a:lnTo>
                <a:lnTo>
                  <a:pt x="1794" y="1143"/>
                </a:lnTo>
                <a:lnTo>
                  <a:pt x="1792" y="1112"/>
                </a:lnTo>
                <a:lnTo>
                  <a:pt x="1787" y="1082"/>
                </a:lnTo>
                <a:lnTo>
                  <a:pt x="1779" y="1055"/>
                </a:lnTo>
                <a:lnTo>
                  <a:pt x="1769" y="1027"/>
                </a:lnTo>
                <a:lnTo>
                  <a:pt x="1755" y="999"/>
                </a:lnTo>
                <a:lnTo>
                  <a:pt x="1739" y="975"/>
                </a:lnTo>
                <a:lnTo>
                  <a:pt x="1739" y="975"/>
                </a:lnTo>
                <a:lnTo>
                  <a:pt x="1734" y="967"/>
                </a:lnTo>
                <a:lnTo>
                  <a:pt x="1730" y="959"/>
                </a:lnTo>
                <a:lnTo>
                  <a:pt x="1729" y="949"/>
                </a:lnTo>
                <a:lnTo>
                  <a:pt x="1729" y="941"/>
                </a:lnTo>
                <a:lnTo>
                  <a:pt x="1730" y="933"/>
                </a:lnTo>
                <a:lnTo>
                  <a:pt x="1734" y="925"/>
                </a:lnTo>
                <a:lnTo>
                  <a:pt x="1739" y="916"/>
                </a:lnTo>
                <a:lnTo>
                  <a:pt x="1745" y="910"/>
                </a:lnTo>
                <a:lnTo>
                  <a:pt x="1745" y="910"/>
                </a:lnTo>
                <a:lnTo>
                  <a:pt x="1760" y="895"/>
                </a:lnTo>
                <a:lnTo>
                  <a:pt x="1773" y="879"/>
                </a:lnTo>
                <a:lnTo>
                  <a:pt x="1786" y="861"/>
                </a:lnTo>
                <a:lnTo>
                  <a:pt x="1795" y="843"/>
                </a:lnTo>
                <a:lnTo>
                  <a:pt x="1805" y="825"/>
                </a:lnTo>
                <a:lnTo>
                  <a:pt x="1813" y="806"/>
                </a:lnTo>
                <a:lnTo>
                  <a:pt x="1820" y="786"/>
                </a:lnTo>
                <a:lnTo>
                  <a:pt x="1826" y="765"/>
                </a:lnTo>
                <a:lnTo>
                  <a:pt x="1826" y="765"/>
                </a:lnTo>
                <a:lnTo>
                  <a:pt x="1831" y="737"/>
                </a:lnTo>
                <a:lnTo>
                  <a:pt x="1833" y="710"/>
                </a:lnTo>
                <a:lnTo>
                  <a:pt x="1831" y="684"/>
                </a:lnTo>
                <a:lnTo>
                  <a:pt x="1828" y="656"/>
                </a:lnTo>
                <a:lnTo>
                  <a:pt x="1823" y="630"/>
                </a:lnTo>
                <a:lnTo>
                  <a:pt x="1815" y="606"/>
                </a:lnTo>
                <a:lnTo>
                  <a:pt x="1804" y="581"/>
                </a:lnTo>
                <a:lnTo>
                  <a:pt x="1791" y="558"/>
                </a:lnTo>
                <a:lnTo>
                  <a:pt x="1776" y="536"/>
                </a:lnTo>
                <a:lnTo>
                  <a:pt x="1760" y="516"/>
                </a:lnTo>
                <a:lnTo>
                  <a:pt x="1740" y="497"/>
                </a:lnTo>
                <a:lnTo>
                  <a:pt x="1721" y="480"/>
                </a:lnTo>
                <a:lnTo>
                  <a:pt x="1698" y="466"/>
                </a:lnTo>
                <a:lnTo>
                  <a:pt x="1673" y="453"/>
                </a:lnTo>
                <a:lnTo>
                  <a:pt x="1647" y="441"/>
                </a:lnTo>
                <a:lnTo>
                  <a:pt x="1621" y="433"/>
                </a:lnTo>
                <a:lnTo>
                  <a:pt x="1621" y="433"/>
                </a:lnTo>
                <a:lnTo>
                  <a:pt x="1613" y="430"/>
                </a:lnTo>
                <a:lnTo>
                  <a:pt x="1605" y="427"/>
                </a:lnTo>
                <a:lnTo>
                  <a:pt x="1599" y="422"/>
                </a:lnTo>
                <a:lnTo>
                  <a:pt x="1594" y="415"/>
                </a:lnTo>
                <a:lnTo>
                  <a:pt x="1590" y="409"/>
                </a:lnTo>
                <a:lnTo>
                  <a:pt x="1587" y="400"/>
                </a:lnTo>
                <a:lnTo>
                  <a:pt x="1584" y="392"/>
                </a:lnTo>
                <a:lnTo>
                  <a:pt x="1584" y="384"/>
                </a:lnTo>
                <a:lnTo>
                  <a:pt x="1584" y="384"/>
                </a:lnTo>
                <a:lnTo>
                  <a:pt x="1584" y="358"/>
                </a:lnTo>
                <a:lnTo>
                  <a:pt x="1582" y="334"/>
                </a:lnTo>
                <a:lnTo>
                  <a:pt x="1577" y="309"/>
                </a:lnTo>
                <a:lnTo>
                  <a:pt x="1571" y="287"/>
                </a:lnTo>
                <a:lnTo>
                  <a:pt x="1563" y="264"/>
                </a:lnTo>
                <a:lnTo>
                  <a:pt x="1551" y="241"/>
                </a:lnTo>
                <a:lnTo>
                  <a:pt x="1540" y="221"/>
                </a:lnTo>
                <a:lnTo>
                  <a:pt x="1525" y="202"/>
                </a:lnTo>
                <a:lnTo>
                  <a:pt x="1511" y="182"/>
                </a:lnTo>
                <a:lnTo>
                  <a:pt x="1493" y="166"/>
                </a:lnTo>
                <a:lnTo>
                  <a:pt x="1475" y="150"/>
                </a:lnTo>
                <a:lnTo>
                  <a:pt x="1455" y="137"/>
                </a:lnTo>
                <a:lnTo>
                  <a:pt x="1434" y="124"/>
                </a:lnTo>
                <a:lnTo>
                  <a:pt x="1411" y="114"/>
                </a:lnTo>
                <a:lnTo>
                  <a:pt x="1389" y="104"/>
                </a:lnTo>
                <a:lnTo>
                  <a:pt x="1364" y="98"/>
                </a:lnTo>
                <a:lnTo>
                  <a:pt x="1364" y="98"/>
                </a:lnTo>
                <a:lnTo>
                  <a:pt x="1340" y="94"/>
                </a:lnTo>
                <a:lnTo>
                  <a:pt x="1315" y="93"/>
                </a:lnTo>
                <a:lnTo>
                  <a:pt x="1291" y="93"/>
                </a:lnTo>
                <a:lnTo>
                  <a:pt x="1266" y="94"/>
                </a:lnTo>
                <a:lnTo>
                  <a:pt x="1242" y="99"/>
                </a:lnTo>
                <a:lnTo>
                  <a:pt x="1218" y="106"/>
                </a:lnTo>
                <a:lnTo>
                  <a:pt x="1195" y="114"/>
                </a:lnTo>
                <a:lnTo>
                  <a:pt x="1172" y="124"/>
                </a:lnTo>
                <a:lnTo>
                  <a:pt x="1172" y="124"/>
                </a:lnTo>
                <a:lnTo>
                  <a:pt x="1164" y="127"/>
                </a:lnTo>
                <a:lnTo>
                  <a:pt x="1156" y="130"/>
                </a:lnTo>
                <a:lnTo>
                  <a:pt x="1148" y="130"/>
                </a:lnTo>
                <a:lnTo>
                  <a:pt x="1140" y="129"/>
                </a:lnTo>
                <a:lnTo>
                  <a:pt x="1131" y="127"/>
                </a:lnTo>
                <a:lnTo>
                  <a:pt x="1123" y="122"/>
                </a:lnTo>
                <a:lnTo>
                  <a:pt x="1117" y="117"/>
                </a:lnTo>
                <a:lnTo>
                  <a:pt x="1110" y="111"/>
                </a:lnTo>
                <a:lnTo>
                  <a:pt x="1110" y="111"/>
                </a:lnTo>
                <a:lnTo>
                  <a:pt x="1096" y="91"/>
                </a:lnTo>
                <a:lnTo>
                  <a:pt x="1078" y="75"/>
                </a:lnTo>
                <a:lnTo>
                  <a:pt x="1058" y="59"/>
                </a:lnTo>
                <a:lnTo>
                  <a:pt x="1039" y="44"/>
                </a:lnTo>
                <a:lnTo>
                  <a:pt x="1017" y="33"/>
                </a:lnTo>
                <a:lnTo>
                  <a:pt x="995" y="21"/>
                </a:lnTo>
                <a:lnTo>
                  <a:pt x="972" y="13"/>
                </a:lnTo>
                <a:lnTo>
                  <a:pt x="949" y="7"/>
                </a:lnTo>
                <a:lnTo>
                  <a:pt x="949" y="7"/>
                </a:lnTo>
                <a:lnTo>
                  <a:pt x="918" y="2"/>
                </a:lnTo>
                <a:lnTo>
                  <a:pt x="887" y="0"/>
                </a:lnTo>
                <a:lnTo>
                  <a:pt x="887" y="0"/>
                </a:lnTo>
                <a:lnTo>
                  <a:pt x="863" y="2"/>
                </a:lnTo>
                <a:lnTo>
                  <a:pt x="837" y="5"/>
                </a:lnTo>
                <a:lnTo>
                  <a:pt x="812" y="10"/>
                </a:lnTo>
                <a:lnTo>
                  <a:pt x="790" y="18"/>
                </a:lnTo>
                <a:lnTo>
                  <a:pt x="767" y="28"/>
                </a:lnTo>
                <a:lnTo>
                  <a:pt x="744" y="39"/>
                </a:lnTo>
                <a:lnTo>
                  <a:pt x="723" y="54"/>
                </a:lnTo>
                <a:lnTo>
                  <a:pt x="703" y="70"/>
                </a:lnTo>
                <a:lnTo>
                  <a:pt x="703" y="70"/>
                </a:lnTo>
                <a:lnTo>
                  <a:pt x="692" y="77"/>
                </a:lnTo>
                <a:lnTo>
                  <a:pt x="679" y="80"/>
                </a:lnTo>
                <a:lnTo>
                  <a:pt x="666" y="81"/>
                </a:lnTo>
                <a:lnTo>
                  <a:pt x="654" y="78"/>
                </a:lnTo>
                <a:lnTo>
                  <a:pt x="654" y="78"/>
                </a:lnTo>
                <a:lnTo>
                  <a:pt x="633" y="72"/>
                </a:lnTo>
                <a:lnTo>
                  <a:pt x="612" y="65"/>
                </a:lnTo>
                <a:lnTo>
                  <a:pt x="612" y="65"/>
                </a:lnTo>
                <a:lnTo>
                  <a:pt x="583" y="60"/>
                </a:lnTo>
                <a:lnTo>
                  <a:pt x="552" y="59"/>
                </a:lnTo>
                <a:lnTo>
                  <a:pt x="552" y="59"/>
                </a:lnTo>
                <a:lnTo>
                  <a:pt x="528" y="60"/>
                </a:lnTo>
                <a:lnTo>
                  <a:pt x="503" y="64"/>
                </a:lnTo>
                <a:lnTo>
                  <a:pt x="480" y="68"/>
                </a:lnTo>
                <a:lnTo>
                  <a:pt x="458" y="75"/>
                </a:lnTo>
                <a:lnTo>
                  <a:pt x="436" y="85"/>
                </a:lnTo>
                <a:lnTo>
                  <a:pt x="415" y="94"/>
                </a:lnTo>
                <a:lnTo>
                  <a:pt x="396" y="107"/>
                </a:lnTo>
                <a:lnTo>
                  <a:pt x="376" y="122"/>
                </a:lnTo>
                <a:lnTo>
                  <a:pt x="358" y="137"/>
                </a:lnTo>
                <a:lnTo>
                  <a:pt x="342" y="153"/>
                </a:lnTo>
                <a:lnTo>
                  <a:pt x="327" y="173"/>
                </a:lnTo>
                <a:lnTo>
                  <a:pt x="314" y="192"/>
                </a:lnTo>
                <a:lnTo>
                  <a:pt x="303" y="212"/>
                </a:lnTo>
                <a:lnTo>
                  <a:pt x="292" y="234"/>
                </a:lnTo>
                <a:lnTo>
                  <a:pt x="283" y="256"/>
                </a:lnTo>
                <a:lnTo>
                  <a:pt x="278" y="280"/>
                </a:lnTo>
                <a:lnTo>
                  <a:pt x="278" y="280"/>
                </a:lnTo>
                <a:lnTo>
                  <a:pt x="272" y="311"/>
                </a:lnTo>
                <a:lnTo>
                  <a:pt x="272" y="343"/>
                </a:lnTo>
                <a:lnTo>
                  <a:pt x="272" y="343"/>
                </a:lnTo>
                <a:lnTo>
                  <a:pt x="270" y="352"/>
                </a:lnTo>
                <a:lnTo>
                  <a:pt x="269" y="360"/>
                </a:lnTo>
                <a:lnTo>
                  <a:pt x="265" y="368"/>
                </a:lnTo>
                <a:lnTo>
                  <a:pt x="261" y="374"/>
                </a:lnTo>
                <a:lnTo>
                  <a:pt x="254" y="381"/>
                </a:lnTo>
                <a:lnTo>
                  <a:pt x="248" y="386"/>
                </a:lnTo>
                <a:lnTo>
                  <a:pt x="239" y="389"/>
                </a:lnTo>
                <a:lnTo>
                  <a:pt x="231" y="392"/>
                </a:lnTo>
                <a:lnTo>
                  <a:pt x="231" y="392"/>
                </a:lnTo>
                <a:lnTo>
                  <a:pt x="210" y="396"/>
                </a:lnTo>
                <a:lnTo>
                  <a:pt x="191" y="402"/>
                </a:lnTo>
                <a:lnTo>
                  <a:pt x="171" y="410"/>
                </a:lnTo>
                <a:lnTo>
                  <a:pt x="153" y="418"/>
                </a:lnTo>
                <a:lnTo>
                  <a:pt x="135" y="428"/>
                </a:lnTo>
                <a:lnTo>
                  <a:pt x="117" y="440"/>
                </a:lnTo>
                <a:lnTo>
                  <a:pt x="101" y="453"/>
                </a:lnTo>
                <a:lnTo>
                  <a:pt x="86" y="466"/>
                </a:lnTo>
                <a:lnTo>
                  <a:pt x="72" y="480"/>
                </a:lnTo>
                <a:lnTo>
                  <a:pt x="59" y="497"/>
                </a:lnTo>
                <a:lnTo>
                  <a:pt x="47" y="513"/>
                </a:lnTo>
                <a:lnTo>
                  <a:pt x="36" y="531"/>
                </a:lnTo>
                <a:lnTo>
                  <a:pt x="28" y="549"/>
                </a:lnTo>
                <a:lnTo>
                  <a:pt x="20" y="568"/>
                </a:lnTo>
                <a:lnTo>
                  <a:pt x="12" y="588"/>
                </a:lnTo>
                <a:lnTo>
                  <a:pt x="7" y="607"/>
                </a:lnTo>
                <a:lnTo>
                  <a:pt x="7" y="607"/>
                </a:lnTo>
                <a:lnTo>
                  <a:pt x="2" y="635"/>
                </a:lnTo>
                <a:lnTo>
                  <a:pt x="0" y="663"/>
                </a:lnTo>
                <a:lnTo>
                  <a:pt x="2" y="690"/>
                </a:lnTo>
                <a:lnTo>
                  <a:pt x="5" y="718"/>
                </a:lnTo>
                <a:lnTo>
                  <a:pt x="10" y="744"/>
                </a:lnTo>
                <a:lnTo>
                  <a:pt x="20" y="770"/>
                </a:lnTo>
                <a:lnTo>
                  <a:pt x="31" y="796"/>
                </a:lnTo>
                <a:lnTo>
                  <a:pt x="44" y="820"/>
                </a:lnTo>
                <a:lnTo>
                  <a:pt x="44" y="820"/>
                </a:lnTo>
                <a:lnTo>
                  <a:pt x="60" y="843"/>
                </a:lnTo>
                <a:lnTo>
                  <a:pt x="78" y="863"/>
                </a:lnTo>
                <a:lnTo>
                  <a:pt x="99" y="882"/>
                </a:lnTo>
                <a:lnTo>
                  <a:pt x="121" y="899"/>
                </a:lnTo>
                <a:lnTo>
                  <a:pt x="143" y="913"/>
                </a:lnTo>
                <a:lnTo>
                  <a:pt x="168" y="926"/>
                </a:lnTo>
                <a:lnTo>
                  <a:pt x="194" y="936"/>
                </a:lnTo>
                <a:lnTo>
                  <a:pt x="222" y="943"/>
                </a:lnTo>
                <a:lnTo>
                  <a:pt x="222" y="943"/>
                </a:lnTo>
                <a:lnTo>
                  <a:pt x="252" y="947"/>
                </a:lnTo>
                <a:lnTo>
                  <a:pt x="285" y="949"/>
                </a:lnTo>
                <a:lnTo>
                  <a:pt x="316" y="947"/>
                </a:lnTo>
                <a:lnTo>
                  <a:pt x="347" y="943"/>
                </a:lnTo>
                <a:lnTo>
                  <a:pt x="347" y="943"/>
                </a:lnTo>
                <a:lnTo>
                  <a:pt x="357" y="941"/>
                </a:lnTo>
                <a:lnTo>
                  <a:pt x="365" y="941"/>
                </a:lnTo>
                <a:lnTo>
                  <a:pt x="373" y="943"/>
                </a:lnTo>
                <a:lnTo>
                  <a:pt x="379" y="946"/>
                </a:lnTo>
                <a:lnTo>
                  <a:pt x="388" y="949"/>
                </a:lnTo>
                <a:lnTo>
                  <a:pt x="394" y="954"/>
                </a:lnTo>
                <a:lnTo>
                  <a:pt x="399" y="960"/>
                </a:lnTo>
                <a:lnTo>
                  <a:pt x="404" y="969"/>
                </a:lnTo>
                <a:lnTo>
                  <a:pt x="404" y="969"/>
                </a:lnTo>
                <a:lnTo>
                  <a:pt x="418" y="996"/>
                </a:lnTo>
                <a:lnTo>
                  <a:pt x="438" y="1022"/>
                </a:lnTo>
                <a:lnTo>
                  <a:pt x="459" y="1045"/>
                </a:lnTo>
                <a:lnTo>
                  <a:pt x="482" y="1066"/>
                </a:lnTo>
                <a:lnTo>
                  <a:pt x="508" y="1084"/>
                </a:lnTo>
                <a:lnTo>
                  <a:pt x="536" y="1100"/>
                </a:lnTo>
                <a:lnTo>
                  <a:pt x="565" y="1112"/>
                </a:lnTo>
                <a:lnTo>
                  <a:pt x="596" y="1120"/>
                </a:lnTo>
                <a:lnTo>
                  <a:pt x="596" y="1120"/>
                </a:lnTo>
                <a:lnTo>
                  <a:pt x="627" y="1126"/>
                </a:lnTo>
                <a:lnTo>
                  <a:pt x="656" y="1128"/>
                </a:lnTo>
                <a:lnTo>
                  <a:pt x="656" y="1128"/>
                </a:lnTo>
                <a:lnTo>
                  <a:pt x="676" y="1126"/>
                </a:lnTo>
                <a:lnTo>
                  <a:pt x="695" y="1125"/>
                </a:lnTo>
                <a:lnTo>
                  <a:pt x="715" y="1122"/>
                </a:lnTo>
                <a:lnTo>
                  <a:pt x="734" y="1117"/>
                </a:lnTo>
                <a:lnTo>
                  <a:pt x="752" y="1110"/>
                </a:lnTo>
                <a:lnTo>
                  <a:pt x="770" y="1104"/>
                </a:lnTo>
                <a:lnTo>
                  <a:pt x="788" y="1094"/>
                </a:lnTo>
                <a:lnTo>
                  <a:pt x="804" y="1084"/>
                </a:lnTo>
                <a:lnTo>
                  <a:pt x="804" y="1084"/>
                </a:lnTo>
                <a:lnTo>
                  <a:pt x="811" y="1081"/>
                </a:lnTo>
                <a:lnTo>
                  <a:pt x="817" y="1079"/>
                </a:lnTo>
                <a:lnTo>
                  <a:pt x="830" y="10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Freeform 42">
            <a:extLst>
              <a:ext uri="{FF2B5EF4-FFF2-40B4-BE49-F238E27FC236}">
                <a16:creationId xmlns:a16="http://schemas.microsoft.com/office/drawing/2014/main" id="{DFA39A96-EC14-496E-9BE7-50ECBFF5CB2C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Freeform 43">
            <a:extLst>
              <a:ext uri="{FF2B5EF4-FFF2-40B4-BE49-F238E27FC236}">
                <a16:creationId xmlns:a16="http://schemas.microsoft.com/office/drawing/2014/main" id="{627A9227-F3C8-409E-8EB4-8E2944195D19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Freeform 46">
            <a:extLst>
              <a:ext uri="{FF2B5EF4-FFF2-40B4-BE49-F238E27FC236}">
                <a16:creationId xmlns:a16="http://schemas.microsoft.com/office/drawing/2014/main" id="{87E49E14-B4D4-4822-9598-D772CBBD5832}"/>
              </a:ext>
            </a:extLst>
          </p:cNvPr>
          <p:cNvSpPr>
            <a:spLocks/>
          </p:cNvSpPr>
          <p:nvPr/>
        </p:nvSpPr>
        <p:spPr bwMode="auto">
          <a:xfrm>
            <a:off x="-1396774" y="3937368"/>
            <a:ext cx="948181" cy="948182"/>
          </a:xfrm>
          <a:custGeom>
            <a:avLst/>
            <a:gdLst>
              <a:gd name="T0" fmla="*/ 258 w 516"/>
              <a:gd name="T1" fmla="*/ 0 h 516"/>
              <a:gd name="T2" fmla="*/ 208 w 516"/>
              <a:gd name="T3" fmla="*/ 6 h 516"/>
              <a:gd name="T4" fmla="*/ 160 w 516"/>
              <a:gd name="T5" fmla="*/ 20 h 516"/>
              <a:gd name="T6" fmla="*/ 142 w 516"/>
              <a:gd name="T7" fmla="*/ 28 h 516"/>
              <a:gd name="T8" fmla="*/ 108 w 516"/>
              <a:gd name="T9" fmla="*/ 48 h 516"/>
              <a:gd name="T10" fmla="*/ 80 w 516"/>
              <a:gd name="T11" fmla="*/ 72 h 516"/>
              <a:gd name="T12" fmla="*/ 54 w 516"/>
              <a:gd name="T13" fmla="*/ 100 h 516"/>
              <a:gd name="T14" fmla="*/ 34 w 516"/>
              <a:gd name="T15" fmla="*/ 132 h 516"/>
              <a:gd name="T16" fmla="*/ 18 w 516"/>
              <a:gd name="T17" fmla="*/ 164 h 516"/>
              <a:gd name="T18" fmla="*/ 6 w 516"/>
              <a:gd name="T19" fmla="*/ 202 h 516"/>
              <a:gd name="T20" fmla="*/ 0 w 516"/>
              <a:gd name="T21" fmla="*/ 240 h 516"/>
              <a:gd name="T22" fmla="*/ 0 w 516"/>
              <a:gd name="T23" fmla="*/ 258 h 516"/>
              <a:gd name="T24" fmla="*/ 4 w 516"/>
              <a:gd name="T25" fmla="*/ 310 h 516"/>
              <a:gd name="T26" fmla="*/ 20 w 516"/>
              <a:gd name="T27" fmla="*/ 358 h 516"/>
              <a:gd name="T28" fmla="*/ 44 w 516"/>
              <a:gd name="T29" fmla="*/ 402 h 516"/>
              <a:gd name="T30" fmla="*/ 76 w 516"/>
              <a:gd name="T31" fmla="*/ 440 h 516"/>
              <a:gd name="T32" fmla="*/ 114 w 516"/>
              <a:gd name="T33" fmla="*/ 472 h 516"/>
              <a:gd name="T34" fmla="*/ 158 w 516"/>
              <a:gd name="T35" fmla="*/ 496 h 516"/>
              <a:gd name="T36" fmla="*/ 206 w 516"/>
              <a:gd name="T37" fmla="*/ 512 h 516"/>
              <a:gd name="T38" fmla="*/ 258 w 516"/>
              <a:gd name="T39" fmla="*/ 516 h 516"/>
              <a:gd name="T40" fmla="*/ 282 w 516"/>
              <a:gd name="T41" fmla="*/ 516 h 516"/>
              <a:gd name="T42" fmla="*/ 332 w 516"/>
              <a:gd name="T43" fmla="*/ 506 h 516"/>
              <a:gd name="T44" fmla="*/ 356 w 516"/>
              <a:gd name="T45" fmla="*/ 498 h 516"/>
              <a:gd name="T46" fmla="*/ 390 w 516"/>
              <a:gd name="T47" fmla="*/ 480 h 516"/>
              <a:gd name="T48" fmla="*/ 420 w 516"/>
              <a:gd name="T49" fmla="*/ 458 h 516"/>
              <a:gd name="T50" fmla="*/ 448 w 516"/>
              <a:gd name="T51" fmla="*/ 432 h 516"/>
              <a:gd name="T52" fmla="*/ 472 w 516"/>
              <a:gd name="T53" fmla="*/ 402 h 516"/>
              <a:gd name="T54" fmla="*/ 490 w 516"/>
              <a:gd name="T55" fmla="*/ 368 h 516"/>
              <a:gd name="T56" fmla="*/ 504 w 516"/>
              <a:gd name="T57" fmla="*/ 332 h 516"/>
              <a:gd name="T58" fmla="*/ 512 w 516"/>
              <a:gd name="T59" fmla="*/ 294 h 516"/>
              <a:gd name="T60" fmla="*/ 516 w 516"/>
              <a:gd name="T61" fmla="*/ 256 h 516"/>
              <a:gd name="T62" fmla="*/ 514 w 516"/>
              <a:gd name="T63" fmla="*/ 230 h 516"/>
              <a:gd name="T64" fmla="*/ 504 w 516"/>
              <a:gd name="T65" fmla="*/ 180 h 516"/>
              <a:gd name="T66" fmla="*/ 484 w 516"/>
              <a:gd name="T67" fmla="*/ 134 h 516"/>
              <a:gd name="T68" fmla="*/ 456 w 516"/>
              <a:gd name="T69" fmla="*/ 94 h 516"/>
              <a:gd name="T70" fmla="*/ 422 w 516"/>
              <a:gd name="T71" fmla="*/ 60 h 516"/>
              <a:gd name="T72" fmla="*/ 380 w 516"/>
              <a:gd name="T73" fmla="*/ 32 h 516"/>
              <a:gd name="T74" fmla="*/ 334 w 516"/>
              <a:gd name="T75" fmla="*/ 12 h 516"/>
              <a:gd name="T76" fmla="*/ 284 w 516"/>
              <a:gd name="T77" fmla="*/ 2 h 516"/>
              <a:gd name="T78" fmla="*/ 258 w 516"/>
              <a:gd name="T7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6" h="516">
                <a:moveTo>
                  <a:pt x="258" y="0"/>
                </a:moveTo>
                <a:lnTo>
                  <a:pt x="258" y="0"/>
                </a:lnTo>
                <a:lnTo>
                  <a:pt x="232" y="2"/>
                </a:lnTo>
                <a:lnTo>
                  <a:pt x="208" y="6"/>
                </a:lnTo>
                <a:lnTo>
                  <a:pt x="184" y="12"/>
                </a:lnTo>
                <a:lnTo>
                  <a:pt x="160" y="20"/>
                </a:lnTo>
                <a:lnTo>
                  <a:pt x="160" y="20"/>
                </a:lnTo>
                <a:lnTo>
                  <a:pt x="142" y="28"/>
                </a:lnTo>
                <a:lnTo>
                  <a:pt x="124" y="38"/>
                </a:lnTo>
                <a:lnTo>
                  <a:pt x="108" y="48"/>
                </a:lnTo>
                <a:lnTo>
                  <a:pt x="94" y="60"/>
                </a:lnTo>
                <a:lnTo>
                  <a:pt x="80" y="72"/>
                </a:lnTo>
                <a:lnTo>
                  <a:pt x="66" y="86"/>
                </a:lnTo>
                <a:lnTo>
                  <a:pt x="54" y="100"/>
                </a:lnTo>
                <a:lnTo>
                  <a:pt x="44" y="116"/>
                </a:lnTo>
                <a:lnTo>
                  <a:pt x="34" y="132"/>
                </a:lnTo>
                <a:lnTo>
                  <a:pt x="24" y="148"/>
                </a:lnTo>
                <a:lnTo>
                  <a:pt x="18" y="164"/>
                </a:lnTo>
                <a:lnTo>
                  <a:pt x="10" y="182"/>
                </a:lnTo>
                <a:lnTo>
                  <a:pt x="6" y="202"/>
                </a:lnTo>
                <a:lnTo>
                  <a:pt x="2" y="220"/>
                </a:lnTo>
                <a:lnTo>
                  <a:pt x="0" y="240"/>
                </a:lnTo>
                <a:lnTo>
                  <a:pt x="0" y="258"/>
                </a:lnTo>
                <a:lnTo>
                  <a:pt x="0" y="258"/>
                </a:lnTo>
                <a:lnTo>
                  <a:pt x="0" y="286"/>
                </a:lnTo>
                <a:lnTo>
                  <a:pt x="4" y="310"/>
                </a:lnTo>
                <a:lnTo>
                  <a:pt x="12" y="336"/>
                </a:lnTo>
                <a:lnTo>
                  <a:pt x="20" y="358"/>
                </a:lnTo>
                <a:lnTo>
                  <a:pt x="30" y="382"/>
                </a:lnTo>
                <a:lnTo>
                  <a:pt x="44" y="402"/>
                </a:lnTo>
                <a:lnTo>
                  <a:pt x="58" y="422"/>
                </a:lnTo>
                <a:lnTo>
                  <a:pt x="76" y="440"/>
                </a:lnTo>
                <a:lnTo>
                  <a:pt x="94" y="458"/>
                </a:lnTo>
                <a:lnTo>
                  <a:pt x="114" y="472"/>
                </a:lnTo>
                <a:lnTo>
                  <a:pt x="134" y="486"/>
                </a:lnTo>
                <a:lnTo>
                  <a:pt x="158" y="496"/>
                </a:lnTo>
                <a:lnTo>
                  <a:pt x="180" y="504"/>
                </a:lnTo>
                <a:lnTo>
                  <a:pt x="206" y="512"/>
                </a:lnTo>
                <a:lnTo>
                  <a:pt x="232" y="516"/>
                </a:lnTo>
                <a:lnTo>
                  <a:pt x="258" y="516"/>
                </a:lnTo>
                <a:lnTo>
                  <a:pt x="258" y="516"/>
                </a:lnTo>
                <a:lnTo>
                  <a:pt x="282" y="516"/>
                </a:lnTo>
                <a:lnTo>
                  <a:pt x="308" y="512"/>
                </a:lnTo>
                <a:lnTo>
                  <a:pt x="332" y="506"/>
                </a:lnTo>
                <a:lnTo>
                  <a:pt x="356" y="498"/>
                </a:lnTo>
                <a:lnTo>
                  <a:pt x="356" y="498"/>
                </a:lnTo>
                <a:lnTo>
                  <a:pt x="374" y="490"/>
                </a:lnTo>
                <a:lnTo>
                  <a:pt x="390" y="480"/>
                </a:lnTo>
                <a:lnTo>
                  <a:pt x="406" y="470"/>
                </a:lnTo>
                <a:lnTo>
                  <a:pt x="420" y="458"/>
                </a:lnTo>
                <a:lnTo>
                  <a:pt x="434" y="444"/>
                </a:lnTo>
                <a:lnTo>
                  <a:pt x="448" y="432"/>
                </a:lnTo>
                <a:lnTo>
                  <a:pt x="460" y="416"/>
                </a:lnTo>
                <a:lnTo>
                  <a:pt x="472" y="402"/>
                </a:lnTo>
                <a:lnTo>
                  <a:pt x="482" y="384"/>
                </a:lnTo>
                <a:lnTo>
                  <a:pt x="490" y="368"/>
                </a:lnTo>
                <a:lnTo>
                  <a:pt x="498" y="350"/>
                </a:lnTo>
                <a:lnTo>
                  <a:pt x="504" y="332"/>
                </a:lnTo>
                <a:lnTo>
                  <a:pt x="508" y="314"/>
                </a:lnTo>
                <a:lnTo>
                  <a:pt x="512" y="294"/>
                </a:lnTo>
                <a:lnTo>
                  <a:pt x="514" y="276"/>
                </a:lnTo>
                <a:lnTo>
                  <a:pt x="516" y="256"/>
                </a:lnTo>
                <a:lnTo>
                  <a:pt x="516" y="256"/>
                </a:lnTo>
                <a:lnTo>
                  <a:pt x="514" y="230"/>
                </a:lnTo>
                <a:lnTo>
                  <a:pt x="510" y="204"/>
                </a:lnTo>
                <a:lnTo>
                  <a:pt x="504" y="180"/>
                </a:lnTo>
                <a:lnTo>
                  <a:pt x="496" y="156"/>
                </a:lnTo>
                <a:lnTo>
                  <a:pt x="484" y="134"/>
                </a:lnTo>
                <a:lnTo>
                  <a:pt x="472" y="114"/>
                </a:lnTo>
                <a:lnTo>
                  <a:pt x="456" y="94"/>
                </a:lnTo>
                <a:lnTo>
                  <a:pt x="440" y="76"/>
                </a:lnTo>
                <a:lnTo>
                  <a:pt x="422" y="60"/>
                </a:lnTo>
                <a:lnTo>
                  <a:pt x="402" y="44"/>
                </a:lnTo>
                <a:lnTo>
                  <a:pt x="380" y="32"/>
                </a:lnTo>
                <a:lnTo>
                  <a:pt x="358" y="20"/>
                </a:lnTo>
                <a:lnTo>
                  <a:pt x="334" y="12"/>
                </a:lnTo>
                <a:lnTo>
                  <a:pt x="310" y="6"/>
                </a:lnTo>
                <a:lnTo>
                  <a:pt x="284" y="2"/>
                </a:lnTo>
                <a:lnTo>
                  <a:pt x="258" y="0"/>
                </a:lnTo>
                <a:lnTo>
                  <a:pt x="2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0" name="Group 6">
            <a:extLst>
              <a:ext uri="{FF2B5EF4-FFF2-40B4-BE49-F238E27FC236}">
                <a16:creationId xmlns:a16="http://schemas.microsoft.com/office/drawing/2014/main" id="{395F50A7-DB83-4A2D-B40F-C99C03ACCA09}"/>
              </a:ext>
            </a:extLst>
          </p:cNvPr>
          <p:cNvGrpSpPr/>
          <p:nvPr/>
        </p:nvGrpSpPr>
        <p:grpSpPr>
          <a:xfrm>
            <a:off x="1587451" y="1911314"/>
            <a:ext cx="9150297" cy="4384706"/>
            <a:chOff x="-2271807" y="2461693"/>
            <a:chExt cx="7215934" cy="3457784"/>
          </a:xfrm>
        </p:grpSpPr>
        <p:sp>
          <p:nvSpPr>
            <p:cNvPr id="223" name="Shape 8063">
              <a:extLst>
                <a:ext uri="{FF2B5EF4-FFF2-40B4-BE49-F238E27FC236}">
                  <a16:creationId xmlns:a16="http://schemas.microsoft.com/office/drawing/2014/main" id="{3771B8E6-486F-4E71-B918-12025D57CA4B}"/>
                </a:ext>
              </a:extLst>
            </p:cNvPr>
            <p:cNvSpPr/>
            <p:nvPr/>
          </p:nvSpPr>
          <p:spPr>
            <a:xfrm>
              <a:off x="-2271807" y="3649993"/>
              <a:ext cx="427088" cy="118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571" extrusionOk="0">
                  <a:moveTo>
                    <a:pt x="14841" y="7888"/>
                  </a:moveTo>
                  <a:cubicBezTo>
                    <a:pt x="14700" y="7873"/>
                    <a:pt x="14841" y="7698"/>
                    <a:pt x="14841" y="7495"/>
                  </a:cubicBezTo>
                  <a:cubicBezTo>
                    <a:pt x="14841" y="7292"/>
                    <a:pt x="14966" y="7268"/>
                    <a:pt x="15047" y="7004"/>
                  </a:cubicBezTo>
                  <a:cubicBezTo>
                    <a:pt x="15129" y="6741"/>
                    <a:pt x="15216" y="6453"/>
                    <a:pt x="15484" y="6181"/>
                  </a:cubicBezTo>
                  <a:cubicBezTo>
                    <a:pt x="15753" y="5909"/>
                    <a:pt x="15979" y="5186"/>
                    <a:pt x="15979" y="5186"/>
                  </a:cubicBezTo>
                  <a:cubicBezTo>
                    <a:pt x="16185" y="5102"/>
                    <a:pt x="16932" y="5388"/>
                    <a:pt x="17366" y="5608"/>
                  </a:cubicBezTo>
                  <a:cubicBezTo>
                    <a:pt x="17801" y="5827"/>
                    <a:pt x="18420" y="6129"/>
                    <a:pt x="18669" y="6393"/>
                  </a:cubicBezTo>
                  <a:cubicBezTo>
                    <a:pt x="18917" y="6657"/>
                    <a:pt x="18316" y="6861"/>
                    <a:pt x="17657" y="7231"/>
                  </a:cubicBezTo>
                  <a:cubicBezTo>
                    <a:pt x="16994" y="7601"/>
                    <a:pt x="16226" y="8046"/>
                    <a:pt x="16043" y="8137"/>
                  </a:cubicBezTo>
                  <a:cubicBezTo>
                    <a:pt x="15856" y="8227"/>
                    <a:pt x="15628" y="8341"/>
                    <a:pt x="15484" y="8303"/>
                  </a:cubicBezTo>
                  <a:cubicBezTo>
                    <a:pt x="15339" y="8265"/>
                    <a:pt x="15276" y="8137"/>
                    <a:pt x="15174" y="8031"/>
                  </a:cubicBezTo>
                  <a:cubicBezTo>
                    <a:pt x="15070" y="7926"/>
                    <a:pt x="14986" y="7903"/>
                    <a:pt x="14841" y="7888"/>
                  </a:cubicBezTo>
                  <a:close/>
                  <a:moveTo>
                    <a:pt x="14078" y="3018"/>
                  </a:moveTo>
                  <a:cubicBezTo>
                    <a:pt x="14079" y="3011"/>
                    <a:pt x="14082" y="3003"/>
                    <a:pt x="14085" y="2996"/>
                  </a:cubicBezTo>
                  <a:cubicBezTo>
                    <a:pt x="14095" y="2994"/>
                    <a:pt x="14108" y="2992"/>
                    <a:pt x="14119" y="2989"/>
                  </a:cubicBezTo>
                  <a:cubicBezTo>
                    <a:pt x="14126" y="3020"/>
                    <a:pt x="14129" y="3050"/>
                    <a:pt x="14131" y="3081"/>
                  </a:cubicBezTo>
                  <a:cubicBezTo>
                    <a:pt x="14131" y="3050"/>
                    <a:pt x="14129" y="3019"/>
                    <a:pt x="14126" y="2988"/>
                  </a:cubicBezTo>
                  <a:cubicBezTo>
                    <a:pt x="14126" y="2988"/>
                    <a:pt x="14128" y="2988"/>
                    <a:pt x="14129" y="2988"/>
                  </a:cubicBezTo>
                  <a:cubicBezTo>
                    <a:pt x="14212" y="3009"/>
                    <a:pt x="14300" y="3027"/>
                    <a:pt x="14398" y="3040"/>
                  </a:cubicBezTo>
                  <a:cubicBezTo>
                    <a:pt x="14311" y="3078"/>
                    <a:pt x="14211" y="3108"/>
                    <a:pt x="14100" y="3126"/>
                  </a:cubicBezTo>
                  <a:cubicBezTo>
                    <a:pt x="14079" y="3098"/>
                    <a:pt x="14069" y="3064"/>
                    <a:pt x="14078" y="3018"/>
                  </a:cubicBezTo>
                  <a:close/>
                  <a:moveTo>
                    <a:pt x="13990" y="1583"/>
                  </a:moveTo>
                  <a:cubicBezTo>
                    <a:pt x="13986" y="1576"/>
                    <a:pt x="13978" y="1569"/>
                    <a:pt x="13972" y="1562"/>
                  </a:cubicBezTo>
                  <a:cubicBezTo>
                    <a:pt x="13957" y="1545"/>
                    <a:pt x="13946" y="1528"/>
                    <a:pt x="13931" y="1512"/>
                  </a:cubicBezTo>
                  <a:cubicBezTo>
                    <a:pt x="13936" y="1512"/>
                    <a:pt x="13939" y="1514"/>
                    <a:pt x="13942" y="1515"/>
                  </a:cubicBezTo>
                  <a:cubicBezTo>
                    <a:pt x="14003" y="1549"/>
                    <a:pt x="14059" y="1586"/>
                    <a:pt x="14114" y="1622"/>
                  </a:cubicBezTo>
                  <a:cubicBezTo>
                    <a:pt x="14091" y="1616"/>
                    <a:pt x="14069" y="1611"/>
                    <a:pt x="14045" y="1605"/>
                  </a:cubicBezTo>
                  <a:cubicBezTo>
                    <a:pt x="14026" y="1599"/>
                    <a:pt x="14009" y="1592"/>
                    <a:pt x="13990" y="1583"/>
                  </a:cubicBezTo>
                  <a:close/>
                  <a:moveTo>
                    <a:pt x="13855" y="1421"/>
                  </a:moveTo>
                  <a:cubicBezTo>
                    <a:pt x="13939" y="1433"/>
                    <a:pt x="14030" y="1441"/>
                    <a:pt x="14119" y="1439"/>
                  </a:cubicBezTo>
                  <a:cubicBezTo>
                    <a:pt x="14155" y="1479"/>
                    <a:pt x="14183" y="1521"/>
                    <a:pt x="14207" y="1562"/>
                  </a:cubicBezTo>
                  <a:cubicBezTo>
                    <a:pt x="14145" y="1550"/>
                    <a:pt x="14079" y="1537"/>
                    <a:pt x="14016" y="1524"/>
                  </a:cubicBezTo>
                  <a:cubicBezTo>
                    <a:pt x="13966" y="1490"/>
                    <a:pt x="13918" y="1459"/>
                    <a:pt x="13862" y="1429"/>
                  </a:cubicBezTo>
                  <a:cubicBezTo>
                    <a:pt x="13856" y="1426"/>
                    <a:pt x="13855" y="1424"/>
                    <a:pt x="13855" y="1421"/>
                  </a:cubicBezTo>
                  <a:close/>
                  <a:moveTo>
                    <a:pt x="13808" y="1262"/>
                  </a:moveTo>
                  <a:cubicBezTo>
                    <a:pt x="13832" y="1260"/>
                    <a:pt x="13855" y="1255"/>
                    <a:pt x="13877" y="1252"/>
                  </a:cubicBezTo>
                  <a:cubicBezTo>
                    <a:pt x="13912" y="1267"/>
                    <a:pt x="13946" y="1282"/>
                    <a:pt x="13978" y="1297"/>
                  </a:cubicBezTo>
                  <a:cubicBezTo>
                    <a:pt x="14026" y="1338"/>
                    <a:pt x="14069" y="1382"/>
                    <a:pt x="14108" y="1426"/>
                  </a:cubicBezTo>
                  <a:cubicBezTo>
                    <a:pt x="14000" y="1414"/>
                    <a:pt x="13918" y="1389"/>
                    <a:pt x="13834" y="1361"/>
                  </a:cubicBezTo>
                  <a:cubicBezTo>
                    <a:pt x="13825" y="1328"/>
                    <a:pt x="13815" y="1296"/>
                    <a:pt x="13808" y="1262"/>
                  </a:cubicBezTo>
                  <a:close/>
                  <a:moveTo>
                    <a:pt x="13789" y="1347"/>
                  </a:moveTo>
                  <a:cubicBezTo>
                    <a:pt x="13767" y="1322"/>
                    <a:pt x="13743" y="1297"/>
                    <a:pt x="13721" y="1271"/>
                  </a:cubicBezTo>
                  <a:cubicBezTo>
                    <a:pt x="13742" y="1270"/>
                    <a:pt x="13763" y="1268"/>
                    <a:pt x="13783" y="1265"/>
                  </a:cubicBezTo>
                  <a:cubicBezTo>
                    <a:pt x="13793" y="1296"/>
                    <a:pt x="13805" y="1325"/>
                    <a:pt x="13813" y="1355"/>
                  </a:cubicBezTo>
                  <a:cubicBezTo>
                    <a:pt x="13806" y="1352"/>
                    <a:pt x="13798" y="1349"/>
                    <a:pt x="13789" y="1347"/>
                  </a:cubicBezTo>
                  <a:close/>
                  <a:moveTo>
                    <a:pt x="13608" y="1147"/>
                  </a:moveTo>
                  <a:cubicBezTo>
                    <a:pt x="13658" y="1165"/>
                    <a:pt x="13710" y="1184"/>
                    <a:pt x="13759" y="1203"/>
                  </a:cubicBezTo>
                  <a:cubicBezTo>
                    <a:pt x="13763" y="1215"/>
                    <a:pt x="13767" y="1225"/>
                    <a:pt x="13773" y="1235"/>
                  </a:cubicBezTo>
                  <a:cubicBezTo>
                    <a:pt x="13747" y="1237"/>
                    <a:pt x="13720" y="1239"/>
                    <a:pt x="13694" y="1240"/>
                  </a:cubicBezTo>
                  <a:cubicBezTo>
                    <a:pt x="13663" y="1209"/>
                    <a:pt x="13635" y="1178"/>
                    <a:pt x="13608" y="1147"/>
                  </a:cubicBezTo>
                  <a:close/>
                  <a:moveTo>
                    <a:pt x="13476" y="1013"/>
                  </a:moveTo>
                  <a:cubicBezTo>
                    <a:pt x="13471" y="1011"/>
                    <a:pt x="13468" y="1008"/>
                    <a:pt x="13466" y="1005"/>
                  </a:cubicBezTo>
                  <a:cubicBezTo>
                    <a:pt x="13532" y="1027"/>
                    <a:pt x="13598" y="1047"/>
                    <a:pt x="13663" y="1069"/>
                  </a:cubicBezTo>
                  <a:cubicBezTo>
                    <a:pt x="13678" y="1079"/>
                    <a:pt x="13696" y="1088"/>
                    <a:pt x="13710" y="1096"/>
                  </a:cubicBezTo>
                  <a:cubicBezTo>
                    <a:pt x="13633" y="1068"/>
                    <a:pt x="13558" y="1039"/>
                    <a:pt x="13476" y="1013"/>
                  </a:cubicBezTo>
                  <a:close/>
                  <a:moveTo>
                    <a:pt x="13217" y="787"/>
                  </a:moveTo>
                  <a:cubicBezTo>
                    <a:pt x="13200" y="771"/>
                    <a:pt x="13179" y="755"/>
                    <a:pt x="13157" y="739"/>
                  </a:cubicBezTo>
                  <a:cubicBezTo>
                    <a:pt x="13308" y="775"/>
                    <a:pt x="13448" y="820"/>
                    <a:pt x="13578" y="871"/>
                  </a:cubicBezTo>
                  <a:cubicBezTo>
                    <a:pt x="13592" y="893"/>
                    <a:pt x="13611" y="915"/>
                    <a:pt x="13626" y="937"/>
                  </a:cubicBezTo>
                  <a:cubicBezTo>
                    <a:pt x="13554" y="914"/>
                    <a:pt x="13480" y="890"/>
                    <a:pt x="13400" y="869"/>
                  </a:cubicBezTo>
                  <a:cubicBezTo>
                    <a:pt x="13344" y="841"/>
                    <a:pt x="13277" y="814"/>
                    <a:pt x="13217" y="787"/>
                  </a:cubicBezTo>
                  <a:close/>
                  <a:moveTo>
                    <a:pt x="13001" y="626"/>
                  </a:moveTo>
                  <a:cubicBezTo>
                    <a:pt x="12945" y="589"/>
                    <a:pt x="12890" y="553"/>
                    <a:pt x="12831" y="520"/>
                  </a:cubicBezTo>
                  <a:cubicBezTo>
                    <a:pt x="13005" y="551"/>
                    <a:pt x="13174" y="590"/>
                    <a:pt x="13334" y="634"/>
                  </a:cubicBezTo>
                  <a:cubicBezTo>
                    <a:pt x="13367" y="655"/>
                    <a:pt x="13396" y="677"/>
                    <a:pt x="13421" y="700"/>
                  </a:cubicBezTo>
                  <a:cubicBezTo>
                    <a:pt x="13360" y="696"/>
                    <a:pt x="13302" y="689"/>
                    <a:pt x="13246" y="682"/>
                  </a:cubicBezTo>
                  <a:cubicBezTo>
                    <a:pt x="13172" y="659"/>
                    <a:pt x="13091" y="640"/>
                    <a:pt x="13001" y="626"/>
                  </a:cubicBezTo>
                  <a:close/>
                  <a:moveTo>
                    <a:pt x="12630" y="375"/>
                  </a:moveTo>
                  <a:cubicBezTo>
                    <a:pt x="12795" y="407"/>
                    <a:pt x="12939" y="448"/>
                    <a:pt x="13066" y="497"/>
                  </a:cubicBezTo>
                  <a:cubicBezTo>
                    <a:pt x="12971" y="470"/>
                    <a:pt x="12874" y="445"/>
                    <a:pt x="12771" y="423"/>
                  </a:cubicBezTo>
                  <a:cubicBezTo>
                    <a:pt x="12726" y="408"/>
                    <a:pt x="12679" y="392"/>
                    <a:pt x="12630" y="375"/>
                  </a:cubicBezTo>
                  <a:close/>
                  <a:moveTo>
                    <a:pt x="12556" y="381"/>
                  </a:moveTo>
                  <a:cubicBezTo>
                    <a:pt x="12534" y="372"/>
                    <a:pt x="12511" y="360"/>
                    <a:pt x="12487" y="350"/>
                  </a:cubicBezTo>
                  <a:cubicBezTo>
                    <a:pt x="12499" y="353"/>
                    <a:pt x="12511" y="354"/>
                    <a:pt x="12523" y="356"/>
                  </a:cubicBezTo>
                  <a:cubicBezTo>
                    <a:pt x="12596" y="375"/>
                    <a:pt x="12663" y="394"/>
                    <a:pt x="12730" y="414"/>
                  </a:cubicBezTo>
                  <a:cubicBezTo>
                    <a:pt x="12676" y="402"/>
                    <a:pt x="12617" y="392"/>
                    <a:pt x="12556" y="381"/>
                  </a:cubicBezTo>
                  <a:close/>
                  <a:moveTo>
                    <a:pt x="13498" y="782"/>
                  </a:moveTo>
                  <a:cubicBezTo>
                    <a:pt x="13434" y="750"/>
                    <a:pt x="13364" y="720"/>
                    <a:pt x="13277" y="693"/>
                  </a:cubicBezTo>
                  <a:cubicBezTo>
                    <a:pt x="13328" y="697"/>
                    <a:pt x="13374" y="700"/>
                    <a:pt x="13421" y="700"/>
                  </a:cubicBezTo>
                  <a:cubicBezTo>
                    <a:pt x="13437" y="715"/>
                    <a:pt x="13450" y="729"/>
                    <a:pt x="13463" y="744"/>
                  </a:cubicBezTo>
                  <a:cubicBezTo>
                    <a:pt x="13478" y="756"/>
                    <a:pt x="13488" y="770"/>
                    <a:pt x="13498" y="782"/>
                  </a:cubicBezTo>
                  <a:close/>
                  <a:moveTo>
                    <a:pt x="13759" y="949"/>
                  </a:moveTo>
                  <a:cubicBezTo>
                    <a:pt x="13881" y="1005"/>
                    <a:pt x="13993" y="1065"/>
                    <a:pt x="14096" y="1124"/>
                  </a:cubicBezTo>
                  <a:cubicBezTo>
                    <a:pt x="13966" y="1068"/>
                    <a:pt x="13835" y="1011"/>
                    <a:pt x="13692" y="960"/>
                  </a:cubicBezTo>
                  <a:cubicBezTo>
                    <a:pt x="13680" y="941"/>
                    <a:pt x="13668" y="923"/>
                    <a:pt x="13657" y="905"/>
                  </a:cubicBezTo>
                  <a:cubicBezTo>
                    <a:pt x="13714" y="932"/>
                    <a:pt x="13765" y="960"/>
                    <a:pt x="13809" y="988"/>
                  </a:cubicBezTo>
                  <a:cubicBezTo>
                    <a:pt x="13793" y="976"/>
                    <a:pt x="13779" y="962"/>
                    <a:pt x="13759" y="949"/>
                  </a:cubicBezTo>
                  <a:close/>
                  <a:moveTo>
                    <a:pt x="13827" y="1230"/>
                  </a:moveTo>
                  <a:cubicBezTo>
                    <a:pt x="13816" y="1230"/>
                    <a:pt x="13809" y="1232"/>
                    <a:pt x="13799" y="1232"/>
                  </a:cubicBezTo>
                  <a:cubicBezTo>
                    <a:pt x="13798" y="1227"/>
                    <a:pt x="13793" y="1222"/>
                    <a:pt x="13793" y="1217"/>
                  </a:cubicBezTo>
                  <a:cubicBezTo>
                    <a:pt x="13805" y="1221"/>
                    <a:pt x="13815" y="1225"/>
                    <a:pt x="13827" y="1230"/>
                  </a:cubicBezTo>
                  <a:close/>
                  <a:moveTo>
                    <a:pt x="14096" y="1193"/>
                  </a:moveTo>
                  <a:cubicBezTo>
                    <a:pt x="13980" y="1146"/>
                    <a:pt x="13859" y="1100"/>
                    <a:pt x="13737" y="1056"/>
                  </a:cubicBezTo>
                  <a:cubicBezTo>
                    <a:pt x="13735" y="1050"/>
                    <a:pt x="13733" y="1046"/>
                    <a:pt x="13730" y="1042"/>
                  </a:cubicBezTo>
                  <a:cubicBezTo>
                    <a:pt x="13873" y="1086"/>
                    <a:pt x="14010" y="1135"/>
                    <a:pt x="14145" y="1184"/>
                  </a:cubicBezTo>
                  <a:cubicBezTo>
                    <a:pt x="14128" y="1187"/>
                    <a:pt x="14112" y="1190"/>
                    <a:pt x="14096" y="1193"/>
                  </a:cubicBezTo>
                  <a:close/>
                  <a:moveTo>
                    <a:pt x="13966" y="1212"/>
                  </a:moveTo>
                  <a:cubicBezTo>
                    <a:pt x="13947" y="1203"/>
                    <a:pt x="13930" y="1193"/>
                    <a:pt x="13909" y="1184"/>
                  </a:cubicBezTo>
                  <a:cubicBezTo>
                    <a:pt x="13888" y="1167"/>
                    <a:pt x="13867" y="1149"/>
                    <a:pt x="13841" y="1131"/>
                  </a:cubicBezTo>
                  <a:cubicBezTo>
                    <a:pt x="13908" y="1155"/>
                    <a:pt x="13972" y="1179"/>
                    <a:pt x="14034" y="1202"/>
                  </a:cubicBezTo>
                  <a:cubicBezTo>
                    <a:pt x="14016" y="1206"/>
                    <a:pt x="13990" y="1209"/>
                    <a:pt x="13966" y="1212"/>
                  </a:cubicBezTo>
                  <a:close/>
                  <a:moveTo>
                    <a:pt x="14266" y="1669"/>
                  </a:moveTo>
                  <a:cubicBezTo>
                    <a:pt x="14239" y="1658"/>
                    <a:pt x="14207" y="1650"/>
                    <a:pt x="14180" y="1640"/>
                  </a:cubicBezTo>
                  <a:cubicBezTo>
                    <a:pt x="14134" y="1604"/>
                    <a:pt x="14085" y="1569"/>
                    <a:pt x="14034" y="1535"/>
                  </a:cubicBezTo>
                  <a:cubicBezTo>
                    <a:pt x="14095" y="1547"/>
                    <a:pt x="14155" y="1558"/>
                    <a:pt x="14214" y="1568"/>
                  </a:cubicBezTo>
                  <a:cubicBezTo>
                    <a:pt x="14234" y="1601"/>
                    <a:pt x="14254" y="1635"/>
                    <a:pt x="14266" y="1669"/>
                  </a:cubicBezTo>
                  <a:close/>
                  <a:moveTo>
                    <a:pt x="14277" y="1697"/>
                  </a:moveTo>
                  <a:cubicBezTo>
                    <a:pt x="14278" y="1698"/>
                    <a:pt x="14278" y="1699"/>
                    <a:pt x="14278" y="1700"/>
                  </a:cubicBezTo>
                  <a:cubicBezTo>
                    <a:pt x="14277" y="1700"/>
                    <a:pt x="14277" y="1699"/>
                    <a:pt x="14274" y="1698"/>
                  </a:cubicBezTo>
                  <a:cubicBezTo>
                    <a:pt x="14274" y="1698"/>
                    <a:pt x="14277" y="1697"/>
                    <a:pt x="14277" y="1697"/>
                  </a:cubicBezTo>
                  <a:close/>
                  <a:moveTo>
                    <a:pt x="14291" y="1821"/>
                  </a:moveTo>
                  <a:cubicBezTo>
                    <a:pt x="14296" y="1825"/>
                    <a:pt x="14297" y="1829"/>
                    <a:pt x="14300" y="1833"/>
                  </a:cubicBezTo>
                  <a:cubicBezTo>
                    <a:pt x="14297" y="1828"/>
                    <a:pt x="14291" y="1823"/>
                    <a:pt x="14285" y="1818"/>
                  </a:cubicBezTo>
                  <a:cubicBezTo>
                    <a:pt x="14285" y="1819"/>
                    <a:pt x="14289" y="1820"/>
                    <a:pt x="14291" y="1821"/>
                  </a:cubicBezTo>
                  <a:close/>
                  <a:moveTo>
                    <a:pt x="14323" y="1862"/>
                  </a:moveTo>
                  <a:cubicBezTo>
                    <a:pt x="14334" y="1872"/>
                    <a:pt x="14347" y="1881"/>
                    <a:pt x="14358" y="1891"/>
                  </a:cubicBezTo>
                  <a:cubicBezTo>
                    <a:pt x="14398" y="1934"/>
                    <a:pt x="14426" y="1980"/>
                    <a:pt x="14446" y="2026"/>
                  </a:cubicBezTo>
                  <a:cubicBezTo>
                    <a:pt x="14359" y="1971"/>
                    <a:pt x="14273" y="1914"/>
                    <a:pt x="14180" y="1859"/>
                  </a:cubicBezTo>
                  <a:cubicBezTo>
                    <a:pt x="14159" y="1823"/>
                    <a:pt x="14134" y="1785"/>
                    <a:pt x="14110" y="1745"/>
                  </a:cubicBezTo>
                  <a:cubicBezTo>
                    <a:pt x="14155" y="1760"/>
                    <a:pt x="14196" y="1777"/>
                    <a:pt x="14234" y="1793"/>
                  </a:cubicBezTo>
                  <a:cubicBezTo>
                    <a:pt x="14262" y="1815"/>
                    <a:pt x="14291" y="1838"/>
                    <a:pt x="14319" y="1859"/>
                  </a:cubicBezTo>
                  <a:cubicBezTo>
                    <a:pt x="14319" y="1871"/>
                    <a:pt x="14323" y="1883"/>
                    <a:pt x="14325" y="1894"/>
                  </a:cubicBezTo>
                  <a:cubicBezTo>
                    <a:pt x="14325" y="1883"/>
                    <a:pt x="14323" y="1873"/>
                    <a:pt x="14323" y="1862"/>
                  </a:cubicBezTo>
                  <a:close/>
                  <a:moveTo>
                    <a:pt x="14579" y="2056"/>
                  </a:moveTo>
                  <a:cubicBezTo>
                    <a:pt x="14511" y="2003"/>
                    <a:pt x="14446" y="1948"/>
                    <a:pt x="14380" y="1895"/>
                  </a:cubicBezTo>
                  <a:cubicBezTo>
                    <a:pt x="14365" y="1877"/>
                    <a:pt x="14348" y="1859"/>
                    <a:pt x="14331" y="1841"/>
                  </a:cubicBezTo>
                  <a:cubicBezTo>
                    <a:pt x="14446" y="1905"/>
                    <a:pt x="14535" y="1979"/>
                    <a:pt x="14579" y="2056"/>
                  </a:cubicBezTo>
                  <a:close/>
                  <a:moveTo>
                    <a:pt x="14609" y="2126"/>
                  </a:moveTo>
                  <a:cubicBezTo>
                    <a:pt x="14561" y="2097"/>
                    <a:pt x="14511" y="2068"/>
                    <a:pt x="14465" y="2036"/>
                  </a:cubicBezTo>
                  <a:cubicBezTo>
                    <a:pt x="14448" y="1999"/>
                    <a:pt x="14428" y="1961"/>
                    <a:pt x="14402" y="1924"/>
                  </a:cubicBezTo>
                  <a:cubicBezTo>
                    <a:pt x="14461" y="1970"/>
                    <a:pt x="14523" y="2016"/>
                    <a:pt x="14584" y="2062"/>
                  </a:cubicBezTo>
                  <a:cubicBezTo>
                    <a:pt x="14596" y="2083"/>
                    <a:pt x="14605" y="2105"/>
                    <a:pt x="14609" y="2126"/>
                  </a:cubicBezTo>
                  <a:close/>
                  <a:moveTo>
                    <a:pt x="14494" y="2151"/>
                  </a:moveTo>
                  <a:cubicBezTo>
                    <a:pt x="14456" y="2119"/>
                    <a:pt x="14416" y="2087"/>
                    <a:pt x="14375" y="2056"/>
                  </a:cubicBezTo>
                  <a:cubicBezTo>
                    <a:pt x="14411" y="2073"/>
                    <a:pt x="14446" y="2090"/>
                    <a:pt x="14479" y="2108"/>
                  </a:cubicBezTo>
                  <a:cubicBezTo>
                    <a:pt x="14487" y="2122"/>
                    <a:pt x="14491" y="2136"/>
                    <a:pt x="14494" y="2151"/>
                  </a:cubicBezTo>
                  <a:close/>
                  <a:moveTo>
                    <a:pt x="14514" y="2229"/>
                  </a:moveTo>
                  <a:cubicBezTo>
                    <a:pt x="14523" y="2273"/>
                    <a:pt x="14530" y="2316"/>
                    <a:pt x="14539" y="2359"/>
                  </a:cubicBezTo>
                  <a:cubicBezTo>
                    <a:pt x="14500" y="2325"/>
                    <a:pt x="14451" y="2295"/>
                    <a:pt x="14388" y="2268"/>
                  </a:cubicBezTo>
                  <a:cubicBezTo>
                    <a:pt x="14371" y="2247"/>
                    <a:pt x="14353" y="2228"/>
                    <a:pt x="14338" y="2208"/>
                  </a:cubicBezTo>
                  <a:cubicBezTo>
                    <a:pt x="14359" y="2210"/>
                    <a:pt x="14382" y="2214"/>
                    <a:pt x="14408" y="2216"/>
                  </a:cubicBezTo>
                  <a:cubicBezTo>
                    <a:pt x="14382" y="2214"/>
                    <a:pt x="14359" y="2209"/>
                    <a:pt x="14338" y="2206"/>
                  </a:cubicBezTo>
                  <a:cubicBezTo>
                    <a:pt x="14319" y="2182"/>
                    <a:pt x="14300" y="2158"/>
                    <a:pt x="14283" y="2134"/>
                  </a:cubicBezTo>
                  <a:cubicBezTo>
                    <a:pt x="14277" y="2102"/>
                    <a:pt x="14268" y="2070"/>
                    <a:pt x="14257" y="2036"/>
                  </a:cubicBezTo>
                  <a:cubicBezTo>
                    <a:pt x="14347" y="2100"/>
                    <a:pt x="14434" y="2164"/>
                    <a:pt x="14514" y="2229"/>
                  </a:cubicBezTo>
                  <a:close/>
                  <a:moveTo>
                    <a:pt x="14300" y="2236"/>
                  </a:moveTo>
                  <a:cubicBezTo>
                    <a:pt x="14300" y="2223"/>
                    <a:pt x="14300" y="2214"/>
                    <a:pt x="14297" y="2202"/>
                  </a:cubicBezTo>
                  <a:cubicBezTo>
                    <a:pt x="14311" y="2204"/>
                    <a:pt x="14316" y="2206"/>
                    <a:pt x="14328" y="2206"/>
                  </a:cubicBezTo>
                  <a:cubicBezTo>
                    <a:pt x="14342" y="2227"/>
                    <a:pt x="14358" y="2245"/>
                    <a:pt x="14377" y="2264"/>
                  </a:cubicBezTo>
                  <a:cubicBezTo>
                    <a:pt x="14353" y="2254"/>
                    <a:pt x="14328" y="2245"/>
                    <a:pt x="14300" y="2236"/>
                  </a:cubicBezTo>
                  <a:close/>
                  <a:moveTo>
                    <a:pt x="14291" y="2164"/>
                  </a:moveTo>
                  <a:cubicBezTo>
                    <a:pt x="14300" y="2178"/>
                    <a:pt x="14312" y="2191"/>
                    <a:pt x="14325" y="2205"/>
                  </a:cubicBezTo>
                  <a:cubicBezTo>
                    <a:pt x="14316" y="2204"/>
                    <a:pt x="14307" y="2201"/>
                    <a:pt x="14297" y="2200"/>
                  </a:cubicBezTo>
                  <a:cubicBezTo>
                    <a:pt x="14297" y="2188"/>
                    <a:pt x="14292" y="2176"/>
                    <a:pt x="14291" y="2164"/>
                  </a:cubicBezTo>
                  <a:close/>
                  <a:moveTo>
                    <a:pt x="14297" y="2587"/>
                  </a:moveTo>
                  <a:cubicBezTo>
                    <a:pt x="14289" y="2581"/>
                    <a:pt x="14280" y="2574"/>
                    <a:pt x="14274" y="2566"/>
                  </a:cubicBezTo>
                  <a:lnTo>
                    <a:pt x="14274" y="2565"/>
                  </a:lnTo>
                  <a:cubicBezTo>
                    <a:pt x="14277" y="2566"/>
                    <a:pt x="14280" y="2568"/>
                    <a:pt x="14283" y="2568"/>
                  </a:cubicBezTo>
                  <a:cubicBezTo>
                    <a:pt x="14289" y="2574"/>
                    <a:pt x="14292" y="2581"/>
                    <a:pt x="14297" y="2587"/>
                  </a:cubicBezTo>
                  <a:close/>
                  <a:moveTo>
                    <a:pt x="14342" y="2658"/>
                  </a:moveTo>
                  <a:cubicBezTo>
                    <a:pt x="14371" y="2705"/>
                    <a:pt x="14380" y="2753"/>
                    <a:pt x="14359" y="2802"/>
                  </a:cubicBezTo>
                  <a:cubicBezTo>
                    <a:pt x="14311" y="2783"/>
                    <a:pt x="14257" y="2765"/>
                    <a:pt x="14200" y="2750"/>
                  </a:cubicBezTo>
                  <a:cubicBezTo>
                    <a:pt x="14224" y="2697"/>
                    <a:pt x="14247" y="2643"/>
                    <a:pt x="14266" y="2583"/>
                  </a:cubicBezTo>
                  <a:cubicBezTo>
                    <a:pt x="14273" y="2587"/>
                    <a:pt x="14277" y="2592"/>
                    <a:pt x="14283" y="2597"/>
                  </a:cubicBezTo>
                  <a:cubicBezTo>
                    <a:pt x="14303" y="2617"/>
                    <a:pt x="14325" y="2639"/>
                    <a:pt x="14342" y="2658"/>
                  </a:cubicBezTo>
                  <a:close/>
                  <a:moveTo>
                    <a:pt x="14457" y="2457"/>
                  </a:moveTo>
                  <a:cubicBezTo>
                    <a:pt x="14422" y="2432"/>
                    <a:pt x="14388" y="2405"/>
                    <a:pt x="14353" y="2379"/>
                  </a:cubicBezTo>
                  <a:cubicBezTo>
                    <a:pt x="14349" y="2374"/>
                    <a:pt x="14348" y="2371"/>
                    <a:pt x="14347" y="2367"/>
                  </a:cubicBezTo>
                  <a:cubicBezTo>
                    <a:pt x="14391" y="2396"/>
                    <a:pt x="14426" y="2426"/>
                    <a:pt x="14457" y="2457"/>
                  </a:cubicBezTo>
                  <a:close/>
                  <a:moveTo>
                    <a:pt x="14584" y="2615"/>
                  </a:moveTo>
                  <a:cubicBezTo>
                    <a:pt x="14530" y="2605"/>
                    <a:pt x="14483" y="2591"/>
                    <a:pt x="14440" y="2578"/>
                  </a:cubicBezTo>
                  <a:cubicBezTo>
                    <a:pt x="14421" y="2521"/>
                    <a:pt x="14392" y="2463"/>
                    <a:pt x="14366" y="2409"/>
                  </a:cubicBezTo>
                  <a:cubicBezTo>
                    <a:pt x="14422" y="2454"/>
                    <a:pt x="14479" y="2500"/>
                    <a:pt x="14537" y="2544"/>
                  </a:cubicBezTo>
                  <a:cubicBezTo>
                    <a:pt x="14555" y="2568"/>
                    <a:pt x="14569" y="2591"/>
                    <a:pt x="14584" y="2615"/>
                  </a:cubicBezTo>
                  <a:close/>
                  <a:moveTo>
                    <a:pt x="14645" y="2809"/>
                  </a:moveTo>
                  <a:cubicBezTo>
                    <a:pt x="14577" y="2774"/>
                    <a:pt x="14511" y="2738"/>
                    <a:pt x="14454" y="2700"/>
                  </a:cubicBezTo>
                  <a:cubicBezTo>
                    <a:pt x="14456" y="2668"/>
                    <a:pt x="14454" y="2636"/>
                    <a:pt x="14446" y="2605"/>
                  </a:cubicBezTo>
                  <a:cubicBezTo>
                    <a:pt x="14494" y="2612"/>
                    <a:pt x="14541" y="2621"/>
                    <a:pt x="14592" y="2628"/>
                  </a:cubicBezTo>
                  <a:cubicBezTo>
                    <a:pt x="14623" y="2687"/>
                    <a:pt x="14638" y="2749"/>
                    <a:pt x="14645" y="2809"/>
                  </a:cubicBezTo>
                  <a:close/>
                  <a:moveTo>
                    <a:pt x="14658" y="2628"/>
                  </a:moveTo>
                  <a:cubicBezTo>
                    <a:pt x="14643" y="2626"/>
                    <a:pt x="14629" y="2623"/>
                    <a:pt x="14612" y="2620"/>
                  </a:cubicBezTo>
                  <a:cubicBezTo>
                    <a:pt x="14606" y="2608"/>
                    <a:pt x="14602" y="2597"/>
                    <a:pt x="14592" y="2585"/>
                  </a:cubicBezTo>
                  <a:cubicBezTo>
                    <a:pt x="14615" y="2600"/>
                    <a:pt x="14634" y="2615"/>
                    <a:pt x="14658" y="2628"/>
                  </a:cubicBezTo>
                  <a:close/>
                  <a:moveTo>
                    <a:pt x="14645" y="2903"/>
                  </a:moveTo>
                  <a:cubicBezTo>
                    <a:pt x="14638" y="2907"/>
                    <a:pt x="14632" y="2911"/>
                    <a:pt x="14629" y="2915"/>
                  </a:cubicBezTo>
                  <a:lnTo>
                    <a:pt x="14592" y="2903"/>
                  </a:lnTo>
                  <a:cubicBezTo>
                    <a:pt x="14535" y="2873"/>
                    <a:pt x="14472" y="2844"/>
                    <a:pt x="14405" y="2817"/>
                  </a:cubicBezTo>
                  <a:cubicBezTo>
                    <a:pt x="14418" y="2795"/>
                    <a:pt x="14434" y="2774"/>
                    <a:pt x="14442" y="2751"/>
                  </a:cubicBezTo>
                  <a:cubicBezTo>
                    <a:pt x="14465" y="2774"/>
                    <a:pt x="14491" y="2798"/>
                    <a:pt x="14517" y="2819"/>
                  </a:cubicBezTo>
                  <a:cubicBezTo>
                    <a:pt x="14491" y="2795"/>
                    <a:pt x="14465" y="2772"/>
                    <a:pt x="14442" y="2747"/>
                  </a:cubicBezTo>
                  <a:cubicBezTo>
                    <a:pt x="14446" y="2736"/>
                    <a:pt x="14453" y="2723"/>
                    <a:pt x="14453" y="2711"/>
                  </a:cubicBezTo>
                  <a:cubicBezTo>
                    <a:pt x="14511" y="2747"/>
                    <a:pt x="14577" y="2781"/>
                    <a:pt x="14645" y="2815"/>
                  </a:cubicBezTo>
                  <a:cubicBezTo>
                    <a:pt x="14652" y="2844"/>
                    <a:pt x="14652" y="2874"/>
                    <a:pt x="14645" y="2903"/>
                  </a:cubicBezTo>
                  <a:close/>
                  <a:moveTo>
                    <a:pt x="14645" y="2920"/>
                  </a:moveTo>
                  <a:cubicBezTo>
                    <a:pt x="14638" y="2920"/>
                    <a:pt x="14638" y="2918"/>
                    <a:pt x="14631" y="2916"/>
                  </a:cubicBezTo>
                  <a:cubicBezTo>
                    <a:pt x="14638" y="2913"/>
                    <a:pt x="14643" y="2910"/>
                    <a:pt x="14645" y="2907"/>
                  </a:cubicBezTo>
                  <a:cubicBezTo>
                    <a:pt x="14645" y="2912"/>
                    <a:pt x="14645" y="2916"/>
                    <a:pt x="14645" y="2920"/>
                  </a:cubicBezTo>
                  <a:close/>
                  <a:moveTo>
                    <a:pt x="14643" y="2933"/>
                  </a:moveTo>
                  <a:cubicBezTo>
                    <a:pt x="14638" y="2929"/>
                    <a:pt x="14631" y="2925"/>
                    <a:pt x="14623" y="2922"/>
                  </a:cubicBezTo>
                  <a:cubicBezTo>
                    <a:pt x="14625" y="2921"/>
                    <a:pt x="14625" y="2920"/>
                    <a:pt x="14629" y="2920"/>
                  </a:cubicBezTo>
                  <a:cubicBezTo>
                    <a:pt x="14632" y="2921"/>
                    <a:pt x="14638" y="2924"/>
                    <a:pt x="14645" y="2925"/>
                  </a:cubicBezTo>
                  <a:cubicBezTo>
                    <a:pt x="14645" y="2928"/>
                    <a:pt x="14643" y="2931"/>
                    <a:pt x="14643" y="2933"/>
                  </a:cubicBezTo>
                  <a:close/>
                  <a:moveTo>
                    <a:pt x="14612" y="2915"/>
                  </a:moveTo>
                  <a:cubicBezTo>
                    <a:pt x="14617" y="2916"/>
                    <a:pt x="14620" y="2917"/>
                    <a:pt x="14623" y="2918"/>
                  </a:cubicBezTo>
                  <a:cubicBezTo>
                    <a:pt x="14623" y="2919"/>
                    <a:pt x="14620" y="2919"/>
                    <a:pt x="14620" y="2920"/>
                  </a:cubicBezTo>
                  <a:cubicBezTo>
                    <a:pt x="14620" y="2918"/>
                    <a:pt x="14617" y="2917"/>
                    <a:pt x="14612" y="2915"/>
                  </a:cubicBezTo>
                  <a:close/>
                  <a:moveTo>
                    <a:pt x="14609" y="3056"/>
                  </a:moveTo>
                  <a:cubicBezTo>
                    <a:pt x="14592" y="3054"/>
                    <a:pt x="14576" y="3052"/>
                    <a:pt x="14558" y="3050"/>
                  </a:cubicBezTo>
                  <a:cubicBezTo>
                    <a:pt x="14532" y="3037"/>
                    <a:pt x="14508" y="3024"/>
                    <a:pt x="14486" y="3010"/>
                  </a:cubicBezTo>
                  <a:cubicBezTo>
                    <a:pt x="14530" y="2984"/>
                    <a:pt x="14574" y="2957"/>
                    <a:pt x="14612" y="2929"/>
                  </a:cubicBezTo>
                  <a:cubicBezTo>
                    <a:pt x="14623" y="2935"/>
                    <a:pt x="14631" y="2940"/>
                    <a:pt x="14638" y="2945"/>
                  </a:cubicBezTo>
                  <a:cubicBezTo>
                    <a:pt x="14632" y="2983"/>
                    <a:pt x="14623" y="3019"/>
                    <a:pt x="14609" y="3056"/>
                  </a:cubicBezTo>
                  <a:close/>
                  <a:moveTo>
                    <a:pt x="14603" y="3071"/>
                  </a:moveTo>
                  <a:cubicBezTo>
                    <a:pt x="14595" y="3067"/>
                    <a:pt x="14586" y="3064"/>
                    <a:pt x="14577" y="3059"/>
                  </a:cubicBezTo>
                  <a:cubicBezTo>
                    <a:pt x="14589" y="3060"/>
                    <a:pt x="14597" y="3060"/>
                    <a:pt x="14609" y="3060"/>
                  </a:cubicBezTo>
                  <a:cubicBezTo>
                    <a:pt x="14606" y="3064"/>
                    <a:pt x="14605" y="3067"/>
                    <a:pt x="14603" y="3071"/>
                  </a:cubicBezTo>
                  <a:close/>
                  <a:moveTo>
                    <a:pt x="14446" y="3030"/>
                  </a:moveTo>
                  <a:cubicBezTo>
                    <a:pt x="14456" y="3025"/>
                    <a:pt x="14465" y="3020"/>
                    <a:pt x="14474" y="3015"/>
                  </a:cubicBezTo>
                  <a:cubicBezTo>
                    <a:pt x="14494" y="3027"/>
                    <a:pt x="14514" y="3036"/>
                    <a:pt x="14532" y="3046"/>
                  </a:cubicBezTo>
                  <a:cubicBezTo>
                    <a:pt x="14504" y="3040"/>
                    <a:pt x="14474" y="3035"/>
                    <a:pt x="14446" y="3030"/>
                  </a:cubicBezTo>
                  <a:close/>
                  <a:moveTo>
                    <a:pt x="14348" y="2833"/>
                  </a:moveTo>
                  <a:cubicBezTo>
                    <a:pt x="14338" y="2854"/>
                    <a:pt x="14319" y="2875"/>
                    <a:pt x="14297" y="2897"/>
                  </a:cubicBezTo>
                  <a:cubicBezTo>
                    <a:pt x="14297" y="2898"/>
                    <a:pt x="14297" y="2898"/>
                    <a:pt x="14297" y="2898"/>
                  </a:cubicBezTo>
                  <a:cubicBezTo>
                    <a:pt x="14254" y="2869"/>
                    <a:pt x="14211" y="2839"/>
                    <a:pt x="14168" y="2809"/>
                  </a:cubicBezTo>
                  <a:cubicBezTo>
                    <a:pt x="14176" y="2798"/>
                    <a:pt x="14181" y="2786"/>
                    <a:pt x="14184" y="2774"/>
                  </a:cubicBezTo>
                  <a:cubicBezTo>
                    <a:pt x="14239" y="2795"/>
                    <a:pt x="14292" y="2813"/>
                    <a:pt x="14348" y="2833"/>
                  </a:cubicBezTo>
                  <a:close/>
                  <a:moveTo>
                    <a:pt x="14353" y="2825"/>
                  </a:moveTo>
                  <a:cubicBezTo>
                    <a:pt x="14297" y="2805"/>
                    <a:pt x="14243" y="2785"/>
                    <a:pt x="14191" y="2765"/>
                  </a:cubicBezTo>
                  <a:cubicBezTo>
                    <a:pt x="14249" y="2780"/>
                    <a:pt x="14303" y="2798"/>
                    <a:pt x="14356" y="2816"/>
                  </a:cubicBezTo>
                  <a:cubicBezTo>
                    <a:pt x="14353" y="2819"/>
                    <a:pt x="14353" y="2821"/>
                    <a:pt x="14353" y="2825"/>
                  </a:cubicBezTo>
                  <a:close/>
                  <a:moveTo>
                    <a:pt x="14388" y="2836"/>
                  </a:moveTo>
                  <a:cubicBezTo>
                    <a:pt x="14388" y="2834"/>
                    <a:pt x="14391" y="2832"/>
                    <a:pt x="14392" y="2829"/>
                  </a:cubicBezTo>
                  <a:cubicBezTo>
                    <a:pt x="14434" y="2845"/>
                    <a:pt x="14472" y="2861"/>
                    <a:pt x="14508" y="2877"/>
                  </a:cubicBezTo>
                  <a:cubicBezTo>
                    <a:pt x="14465" y="2864"/>
                    <a:pt x="14427" y="2850"/>
                    <a:pt x="14388" y="2836"/>
                  </a:cubicBezTo>
                  <a:close/>
                  <a:moveTo>
                    <a:pt x="14548" y="2896"/>
                  </a:moveTo>
                  <a:cubicBezTo>
                    <a:pt x="14569" y="2906"/>
                    <a:pt x="14589" y="2916"/>
                    <a:pt x="14609" y="2927"/>
                  </a:cubicBezTo>
                  <a:cubicBezTo>
                    <a:pt x="14565" y="2952"/>
                    <a:pt x="14520" y="2978"/>
                    <a:pt x="14472" y="3004"/>
                  </a:cubicBezTo>
                  <a:cubicBezTo>
                    <a:pt x="14411" y="2971"/>
                    <a:pt x="14353" y="2936"/>
                    <a:pt x="14300" y="2901"/>
                  </a:cubicBezTo>
                  <a:cubicBezTo>
                    <a:pt x="14332" y="2882"/>
                    <a:pt x="14359" y="2863"/>
                    <a:pt x="14380" y="2843"/>
                  </a:cubicBezTo>
                  <a:cubicBezTo>
                    <a:pt x="14435" y="2861"/>
                    <a:pt x="14493" y="2878"/>
                    <a:pt x="14548" y="2896"/>
                  </a:cubicBezTo>
                  <a:close/>
                  <a:moveTo>
                    <a:pt x="14115" y="2984"/>
                  </a:moveTo>
                  <a:cubicBezTo>
                    <a:pt x="14105" y="2985"/>
                    <a:pt x="14095" y="2986"/>
                    <a:pt x="14085" y="2988"/>
                  </a:cubicBezTo>
                  <a:cubicBezTo>
                    <a:pt x="14085" y="2984"/>
                    <a:pt x="14086" y="2980"/>
                    <a:pt x="14091" y="2975"/>
                  </a:cubicBezTo>
                  <a:cubicBezTo>
                    <a:pt x="14099" y="2977"/>
                    <a:pt x="14105" y="2980"/>
                    <a:pt x="14115" y="2984"/>
                  </a:cubicBezTo>
                  <a:close/>
                  <a:moveTo>
                    <a:pt x="14112" y="2924"/>
                  </a:moveTo>
                  <a:cubicBezTo>
                    <a:pt x="14112" y="2923"/>
                    <a:pt x="14112" y="2921"/>
                    <a:pt x="14110" y="2920"/>
                  </a:cubicBezTo>
                  <a:cubicBezTo>
                    <a:pt x="14126" y="2892"/>
                    <a:pt x="14142" y="2861"/>
                    <a:pt x="14159" y="2827"/>
                  </a:cubicBezTo>
                  <a:cubicBezTo>
                    <a:pt x="14200" y="2854"/>
                    <a:pt x="14242" y="2882"/>
                    <a:pt x="14283" y="2908"/>
                  </a:cubicBezTo>
                  <a:cubicBezTo>
                    <a:pt x="14258" y="2926"/>
                    <a:pt x="14230" y="2943"/>
                    <a:pt x="14196" y="2957"/>
                  </a:cubicBezTo>
                  <a:cubicBezTo>
                    <a:pt x="14166" y="2947"/>
                    <a:pt x="14142" y="2935"/>
                    <a:pt x="14112" y="2924"/>
                  </a:cubicBezTo>
                  <a:close/>
                  <a:moveTo>
                    <a:pt x="14204" y="2962"/>
                  </a:moveTo>
                  <a:cubicBezTo>
                    <a:pt x="14237" y="2947"/>
                    <a:pt x="14263" y="2929"/>
                    <a:pt x="14289" y="2912"/>
                  </a:cubicBezTo>
                  <a:cubicBezTo>
                    <a:pt x="14342" y="2945"/>
                    <a:pt x="14399" y="2977"/>
                    <a:pt x="14461" y="3010"/>
                  </a:cubicBezTo>
                  <a:cubicBezTo>
                    <a:pt x="14453" y="3014"/>
                    <a:pt x="14440" y="3020"/>
                    <a:pt x="14428" y="3027"/>
                  </a:cubicBezTo>
                  <a:cubicBezTo>
                    <a:pt x="14347" y="3008"/>
                    <a:pt x="14273" y="2986"/>
                    <a:pt x="14204" y="2962"/>
                  </a:cubicBezTo>
                  <a:close/>
                  <a:moveTo>
                    <a:pt x="11853" y="160"/>
                  </a:moveTo>
                  <a:cubicBezTo>
                    <a:pt x="11837" y="158"/>
                    <a:pt x="11827" y="155"/>
                    <a:pt x="11811" y="152"/>
                  </a:cubicBezTo>
                  <a:cubicBezTo>
                    <a:pt x="11837" y="154"/>
                    <a:pt x="11860" y="158"/>
                    <a:pt x="11887" y="161"/>
                  </a:cubicBezTo>
                  <a:cubicBezTo>
                    <a:pt x="11876" y="161"/>
                    <a:pt x="11863" y="161"/>
                    <a:pt x="11853" y="160"/>
                  </a:cubicBezTo>
                  <a:close/>
                  <a:moveTo>
                    <a:pt x="11478" y="100"/>
                  </a:moveTo>
                  <a:cubicBezTo>
                    <a:pt x="11304" y="79"/>
                    <a:pt x="11122" y="65"/>
                    <a:pt x="10924" y="60"/>
                  </a:cubicBezTo>
                  <a:cubicBezTo>
                    <a:pt x="11153" y="48"/>
                    <a:pt x="11392" y="54"/>
                    <a:pt x="11614" y="81"/>
                  </a:cubicBezTo>
                  <a:cubicBezTo>
                    <a:pt x="11569" y="85"/>
                    <a:pt x="11524" y="92"/>
                    <a:pt x="11478" y="100"/>
                  </a:cubicBezTo>
                  <a:close/>
                  <a:moveTo>
                    <a:pt x="8933" y="246"/>
                  </a:moveTo>
                  <a:cubicBezTo>
                    <a:pt x="8933" y="246"/>
                    <a:pt x="8933" y="246"/>
                    <a:pt x="8933" y="246"/>
                  </a:cubicBezTo>
                  <a:cubicBezTo>
                    <a:pt x="8957" y="228"/>
                    <a:pt x="8983" y="210"/>
                    <a:pt x="9009" y="192"/>
                  </a:cubicBezTo>
                  <a:cubicBezTo>
                    <a:pt x="9113" y="167"/>
                    <a:pt x="9226" y="145"/>
                    <a:pt x="9358" y="133"/>
                  </a:cubicBezTo>
                  <a:cubicBezTo>
                    <a:pt x="9231" y="144"/>
                    <a:pt x="9121" y="163"/>
                    <a:pt x="9022" y="186"/>
                  </a:cubicBezTo>
                  <a:cubicBezTo>
                    <a:pt x="9102" y="138"/>
                    <a:pt x="9206" y="98"/>
                    <a:pt x="9361" y="85"/>
                  </a:cubicBezTo>
                  <a:cubicBezTo>
                    <a:pt x="9506" y="67"/>
                    <a:pt x="9658" y="73"/>
                    <a:pt x="9812" y="83"/>
                  </a:cubicBezTo>
                  <a:cubicBezTo>
                    <a:pt x="9438" y="115"/>
                    <a:pt x="9159" y="172"/>
                    <a:pt x="8933" y="246"/>
                  </a:cubicBezTo>
                  <a:close/>
                  <a:moveTo>
                    <a:pt x="8759" y="278"/>
                  </a:moveTo>
                  <a:cubicBezTo>
                    <a:pt x="8825" y="249"/>
                    <a:pt x="8902" y="222"/>
                    <a:pt x="8988" y="199"/>
                  </a:cubicBezTo>
                  <a:cubicBezTo>
                    <a:pt x="8962" y="215"/>
                    <a:pt x="8945" y="231"/>
                    <a:pt x="8924" y="247"/>
                  </a:cubicBezTo>
                  <a:cubicBezTo>
                    <a:pt x="8865" y="256"/>
                    <a:pt x="8811" y="266"/>
                    <a:pt x="8759" y="278"/>
                  </a:cubicBezTo>
                  <a:close/>
                  <a:moveTo>
                    <a:pt x="8522" y="425"/>
                  </a:moveTo>
                  <a:cubicBezTo>
                    <a:pt x="8537" y="411"/>
                    <a:pt x="8554" y="397"/>
                    <a:pt x="8571" y="384"/>
                  </a:cubicBezTo>
                  <a:cubicBezTo>
                    <a:pt x="8593" y="377"/>
                    <a:pt x="8617" y="372"/>
                    <a:pt x="8638" y="365"/>
                  </a:cubicBezTo>
                  <a:cubicBezTo>
                    <a:pt x="8600" y="384"/>
                    <a:pt x="8561" y="404"/>
                    <a:pt x="8522" y="425"/>
                  </a:cubicBezTo>
                  <a:close/>
                  <a:moveTo>
                    <a:pt x="8446" y="462"/>
                  </a:moveTo>
                  <a:cubicBezTo>
                    <a:pt x="8396" y="478"/>
                    <a:pt x="8347" y="494"/>
                    <a:pt x="8297" y="511"/>
                  </a:cubicBezTo>
                  <a:cubicBezTo>
                    <a:pt x="8361" y="473"/>
                    <a:pt x="8436" y="437"/>
                    <a:pt x="8517" y="406"/>
                  </a:cubicBezTo>
                  <a:cubicBezTo>
                    <a:pt x="8492" y="424"/>
                    <a:pt x="8469" y="443"/>
                    <a:pt x="8446" y="462"/>
                  </a:cubicBezTo>
                  <a:close/>
                  <a:moveTo>
                    <a:pt x="7771" y="3378"/>
                  </a:moveTo>
                  <a:cubicBezTo>
                    <a:pt x="7709" y="3420"/>
                    <a:pt x="7637" y="3462"/>
                    <a:pt x="7550" y="3498"/>
                  </a:cubicBezTo>
                  <a:cubicBezTo>
                    <a:pt x="7530" y="3472"/>
                    <a:pt x="7513" y="3444"/>
                    <a:pt x="7500" y="3417"/>
                  </a:cubicBezTo>
                  <a:cubicBezTo>
                    <a:pt x="7625" y="3364"/>
                    <a:pt x="7732" y="3304"/>
                    <a:pt x="7821" y="3239"/>
                  </a:cubicBezTo>
                  <a:cubicBezTo>
                    <a:pt x="7824" y="3287"/>
                    <a:pt x="7810" y="3334"/>
                    <a:pt x="7771" y="3378"/>
                  </a:cubicBezTo>
                  <a:close/>
                  <a:moveTo>
                    <a:pt x="7196" y="3551"/>
                  </a:moveTo>
                  <a:cubicBezTo>
                    <a:pt x="7273" y="3526"/>
                    <a:pt x="7333" y="3495"/>
                    <a:pt x="7380" y="3462"/>
                  </a:cubicBezTo>
                  <a:cubicBezTo>
                    <a:pt x="7408" y="3452"/>
                    <a:pt x="7436" y="3441"/>
                    <a:pt x="7463" y="3431"/>
                  </a:cubicBezTo>
                  <a:cubicBezTo>
                    <a:pt x="7481" y="3456"/>
                    <a:pt x="7504" y="3480"/>
                    <a:pt x="7526" y="3504"/>
                  </a:cubicBezTo>
                  <a:cubicBezTo>
                    <a:pt x="7442" y="3526"/>
                    <a:pt x="7333" y="3543"/>
                    <a:pt x="7196" y="3551"/>
                  </a:cubicBezTo>
                  <a:close/>
                  <a:moveTo>
                    <a:pt x="7146" y="3555"/>
                  </a:moveTo>
                  <a:cubicBezTo>
                    <a:pt x="7103" y="3556"/>
                    <a:pt x="7065" y="3558"/>
                    <a:pt x="7026" y="3558"/>
                  </a:cubicBezTo>
                  <a:cubicBezTo>
                    <a:pt x="7127" y="3537"/>
                    <a:pt x="7224" y="3513"/>
                    <a:pt x="7313" y="3485"/>
                  </a:cubicBezTo>
                  <a:cubicBezTo>
                    <a:pt x="7278" y="3510"/>
                    <a:pt x="7233" y="3533"/>
                    <a:pt x="7177" y="3552"/>
                  </a:cubicBezTo>
                  <a:cubicBezTo>
                    <a:pt x="7167" y="3553"/>
                    <a:pt x="7157" y="3554"/>
                    <a:pt x="7146" y="3555"/>
                  </a:cubicBezTo>
                  <a:close/>
                  <a:moveTo>
                    <a:pt x="6878" y="6824"/>
                  </a:moveTo>
                  <a:cubicBezTo>
                    <a:pt x="6651" y="6830"/>
                    <a:pt x="6401" y="6952"/>
                    <a:pt x="6112" y="7155"/>
                  </a:cubicBezTo>
                  <a:cubicBezTo>
                    <a:pt x="5822" y="7359"/>
                    <a:pt x="5657" y="7510"/>
                    <a:pt x="5428" y="7645"/>
                  </a:cubicBezTo>
                  <a:cubicBezTo>
                    <a:pt x="5201" y="7781"/>
                    <a:pt x="4271" y="7404"/>
                    <a:pt x="3897" y="7217"/>
                  </a:cubicBezTo>
                  <a:cubicBezTo>
                    <a:pt x="3524" y="7027"/>
                    <a:pt x="2763" y="6733"/>
                    <a:pt x="2490" y="6611"/>
                  </a:cubicBezTo>
                  <a:cubicBezTo>
                    <a:pt x="2222" y="6490"/>
                    <a:pt x="2925" y="6371"/>
                    <a:pt x="3277" y="6219"/>
                  </a:cubicBezTo>
                  <a:cubicBezTo>
                    <a:pt x="3630" y="6068"/>
                    <a:pt x="4166" y="5902"/>
                    <a:pt x="4870" y="5661"/>
                  </a:cubicBezTo>
                  <a:cubicBezTo>
                    <a:pt x="5574" y="5419"/>
                    <a:pt x="5532" y="5298"/>
                    <a:pt x="5532" y="5298"/>
                  </a:cubicBezTo>
                  <a:cubicBezTo>
                    <a:pt x="6091" y="5208"/>
                    <a:pt x="6132" y="5472"/>
                    <a:pt x="6319" y="5683"/>
                  </a:cubicBezTo>
                  <a:cubicBezTo>
                    <a:pt x="6505" y="5894"/>
                    <a:pt x="6713" y="5932"/>
                    <a:pt x="6981" y="6129"/>
                  </a:cubicBezTo>
                  <a:cubicBezTo>
                    <a:pt x="7250" y="6325"/>
                    <a:pt x="7023" y="6393"/>
                    <a:pt x="7002" y="6529"/>
                  </a:cubicBezTo>
                  <a:cubicBezTo>
                    <a:pt x="6981" y="6664"/>
                    <a:pt x="7103" y="6815"/>
                    <a:pt x="6878" y="6824"/>
                  </a:cubicBezTo>
                  <a:close/>
                  <a:moveTo>
                    <a:pt x="7449" y="3411"/>
                  </a:moveTo>
                  <a:cubicBezTo>
                    <a:pt x="7446" y="3412"/>
                    <a:pt x="7442" y="3415"/>
                    <a:pt x="7436" y="3417"/>
                  </a:cubicBezTo>
                  <a:cubicBezTo>
                    <a:pt x="7442" y="3413"/>
                    <a:pt x="7445" y="3409"/>
                    <a:pt x="7446" y="3407"/>
                  </a:cubicBezTo>
                  <a:cubicBezTo>
                    <a:pt x="7446" y="3407"/>
                    <a:pt x="7448" y="3409"/>
                    <a:pt x="7449" y="3411"/>
                  </a:cubicBezTo>
                  <a:close/>
                  <a:moveTo>
                    <a:pt x="7414" y="3153"/>
                  </a:moveTo>
                  <a:cubicBezTo>
                    <a:pt x="7445" y="3131"/>
                    <a:pt x="7477" y="3109"/>
                    <a:pt x="7521" y="3088"/>
                  </a:cubicBezTo>
                  <a:cubicBezTo>
                    <a:pt x="7568" y="3055"/>
                    <a:pt x="7619" y="3020"/>
                    <a:pt x="7668" y="2985"/>
                  </a:cubicBezTo>
                  <a:cubicBezTo>
                    <a:pt x="7675" y="2989"/>
                    <a:pt x="7677" y="2992"/>
                    <a:pt x="7680" y="2996"/>
                  </a:cubicBezTo>
                  <a:cubicBezTo>
                    <a:pt x="7661" y="3064"/>
                    <a:pt x="7612" y="3132"/>
                    <a:pt x="7551" y="3198"/>
                  </a:cubicBezTo>
                  <a:cubicBezTo>
                    <a:pt x="7513" y="3239"/>
                    <a:pt x="7485" y="3286"/>
                    <a:pt x="7457" y="3331"/>
                  </a:cubicBezTo>
                  <a:cubicBezTo>
                    <a:pt x="7431" y="3271"/>
                    <a:pt x="7416" y="3212"/>
                    <a:pt x="7414" y="3153"/>
                  </a:cubicBezTo>
                  <a:close/>
                  <a:moveTo>
                    <a:pt x="7252" y="2869"/>
                  </a:moveTo>
                  <a:cubicBezTo>
                    <a:pt x="7316" y="2821"/>
                    <a:pt x="7361" y="2768"/>
                    <a:pt x="7375" y="2711"/>
                  </a:cubicBezTo>
                  <a:cubicBezTo>
                    <a:pt x="7375" y="2709"/>
                    <a:pt x="7375" y="2707"/>
                    <a:pt x="7376" y="2704"/>
                  </a:cubicBezTo>
                  <a:cubicBezTo>
                    <a:pt x="7386" y="2720"/>
                    <a:pt x="7396" y="2735"/>
                    <a:pt x="7408" y="2750"/>
                  </a:cubicBezTo>
                  <a:cubicBezTo>
                    <a:pt x="7369" y="2792"/>
                    <a:pt x="7319" y="2833"/>
                    <a:pt x="7252" y="2869"/>
                  </a:cubicBezTo>
                  <a:close/>
                  <a:moveTo>
                    <a:pt x="7252" y="1630"/>
                  </a:moveTo>
                  <a:cubicBezTo>
                    <a:pt x="7255" y="1624"/>
                    <a:pt x="7259" y="1616"/>
                    <a:pt x="7263" y="1611"/>
                  </a:cubicBezTo>
                  <a:cubicBezTo>
                    <a:pt x="7269" y="1604"/>
                    <a:pt x="7281" y="1599"/>
                    <a:pt x="7287" y="1592"/>
                  </a:cubicBezTo>
                  <a:cubicBezTo>
                    <a:pt x="7313" y="1585"/>
                    <a:pt x="7333" y="1576"/>
                    <a:pt x="7358" y="1569"/>
                  </a:cubicBezTo>
                  <a:cubicBezTo>
                    <a:pt x="7357" y="1572"/>
                    <a:pt x="7357" y="1575"/>
                    <a:pt x="7353" y="1577"/>
                  </a:cubicBezTo>
                  <a:cubicBezTo>
                    <a:pt x="7319" y="1595"/>
                    <a:pt x="7289" y="1613"/>
                    <a:pt x="7252" y="1630"/>
                  </a:cubicBezTo>
                  <a:close/>
                  <a:moveTo>
                    <a:pt x="7233" y="1912"/>
                  </a:moveTo>
                  <a:cubicBezTo>
                    <a:pt x="7231" y="1913"/>
                    <a:pt x="7228" y="1914"/>
                    <a:pt x="7226" y="1914"/>
                  </a:cubicBezTo>
                  <a:cubicBezTo>
                    <a:pt x="7208" y="1843"/>
                    <a:pt x="7211" y="1774"/>
                    <a:pt x="7228" y="1705"/>
                  </a:cubicBezTo>
                  <a:cubicBezTo>
                    <a:pt x="7263" y="1690"/>
                    <a:pt x="7292" y="1677"/>
                    <a:pt x="7323" y="1663"/>
                  </a:cubicBezTo>
                  <a:cubicBezTo>
                    <a:pt x="7282" y="1750"/>
                    <a:pt x="7252" y="1833"/>
                    <a:pt x="7233" y="1912"/>
                  </a:cubicBezTo>
                  <a:close/>
                  <a:moveTo>
                    <a:pt x="7067" y="2557"/>
                  </a:moveTo>
                  <a:cubicBezTo>
                    <a:pt x="7073" y="2519"/>
                    <a:pt x="7075" y="2481"/>
                    <a:pt x="7075" y="2443"/>
                  </a:cubicBezTo>
                  <a:cubicBezTo>
                    <a:pt x="7082" y="2430"/>
                    <a:pt x="7088" y="2419"/>
                    <a:pt x="7095" y="2406"/>
                  </a:cubicBezTo>
                  <a:cubicBezTo>
                    <a:pt x="7146" y="2393"/>
                    <a:pt x="7192" y="2378"/>
                    <a:pt x="7228" y="2362"/>
                  </a:cubicBezTo>
                  <a:cubicBezTo>
                    <a:pt x="7233" y="2381"/>
                    <a:pt x="7238" y="2398"/>
                    <a:pt x="7241" y="2416"/>
                  </a:cubicBezTo>
                  <a:cubicBezTo>
                    <a:pt x="7172" y="2462"/>
                    <a:pt x="7114" y="2509"/>
                    <a:pt x="7067" y="2557"/>
                  </a:cubicBezTo>
                  <a:close/>
                  <a:moveTo>
                    <a:pt x="7053" y="2176"/>
                  </a:moveTo>
                  <a:cubicBezTo>
                    <a:pt x="7065" y="2170"/>
                    <a:pt x="7075" y="2164"/>
                    <a:pt x="7082" y="2158"/>
                  </a:cubicBezTo>
                  <a:cubicBezTo>
                    <a:pt x="7127" y="2143"/>
                    <a:pt x="7167" y="2128"/>
                    <a:pt x="7203" y="2112"/>
                  </a:cubicBezTo>
                  <a:cubicBezTo>
                    <a:pt x="7203" y="2119"/>
                    <a:pt x="7203" y="2126"/>
                    <a:pt x="7203" y="2133"/>
                  </a:cubicBezTo>
                  <a:cubicBezTo>
                    <a:pt x="7158" y="2215"/>
                    <a:pt x="7121" y="2299"/>
                    <a:pt x="7079" y="2383"/>
                  </a:cubicBezTo>
                  <a:cubicBezTo>
                    <a:pt x="7076" y="2384"/>
                    <a:pt x="7075" y="2384"/>
                    <a:pt x="7073" y="2385"/>
                  </a:cubicBezTo>
                  <a:cubicBezTo>
                    <a:pt x="7068" y="2316"/>
                    <a:pt x="7060" y="2246"/>
                    <a:pt x="7053" y="2176"/>
                  </a:cubicBezTo>
                  <a:close/>
                  <a:moveTo>
                    <a:pt x="6745" y="2435"/>
                  </a:moveTo>
                  <a:cubicBezTo>
                    <a:pt x="6758" y="2396"/>
                    <a:pt x="6776" y="2358"/>
                    <a:pt x="6800" y="2318"/>
                  </a:cubicBezTo>
                  <a:cubicBezTo>
                    <a:pt x="6883" y="2277"/>
                    <a:pt x="6956" y="2235"/>
                    <a:pt x="7030" y="2190"/>
                  </a:cubicBezTo>
                  <a:cubicBezTo>
                    <a:pt x="7037" y="2257"/>
                    <a:pt x="7047" y="2325"/>
                    <a:pt x="7053" y="2391"/>
                  </a:cubicBezTo>
                  <a:cubicBezTo>
                    <a:pt x="6960" y="2422"/>
                    <a:pt x="6843" y="2443"/>
                    <a:pt x="6745" y="2435"/>
                  </a:cubicBezTo>
                  <a:close/>
                  <a:moveTo>
                    <a:pt x="6733" y="2435"/>
                  </a:moveTo>
                  <a:cubicBezTo>
                    <a:pt x="6728" y="2435"/>
                    <a:pt x="6724" y="2435"/>
                    <a:pt x="6717" y="2434"/>
                  </a:cubicBezTo>
                  <a:cubicBezTo>
                    <a:pt x="6713" y="2411"/>
                    <a:pt x="6706" y="2388"/>
                    <a:pt x="6701" y="2364"/>
                  </a:cubicBezTo>
                  <a:cubicBezTo>
                    <a:pt x="6726" y="2353"/>
                    <a:pt x="6751" y="2341"/>
                    <a:pt x="6774" y="2331"/>
                  </a:cubicBezTo>
                  <a:cubicBezTo>
                    <a:pt x="6757" y="2364"/>
                    <a:pt x="6744" y="2400"/>
                    <a:pt x="6733" y="2435"/>
                  </a:cubicBezTo>
                  <a:close/>
                  <a:moveTo>
                    <a:pt x="6728" y="2463"/>
                  </a:moveTo>
                  <a:lnTo>
                    <a:pt x="6720" y="2443"/>
                  </a:lnTo>
                  <a:cubicBezTo>
                    <a:pt x="6726" y="2443"/>
                    <a:pt x="6728" y="2443"/>
                    <a:pt x="6731" y="2444"/>
                  </a:cubicBezTo>
                  <a:cubicBezTo>
                    <a:pt x="6728" y="2450"/>
                    <a:pt x="6728" y="2457"/>
                    <a:pt x="6728" y="2463"/>
                  </a:cubicBezTo>
                  <a:close/>
                  <a:moveTo>
                    <a:pt x="6685" y="2260"/>
                  </a:moveTo>
                  <a:cubicBezTo>
                    <a:pt x="6737" y="2250"/>
                    <a:pt x="6787" y="2240"/>
                    <a:pt x="6838" y="2227"/>
                  </a:cubicBezTo>
                  <a:cubicBezTo>
                    <a:pt x="6816" y="2256"/>
                    <a:pt x="6797" y="2285"/>
                    <a:pt x="6782" y="2315"/>
                  </a:cubicBezTo>
                  <a:cubicBezTo>
                    <a:pt x="6757" y="2329"/>
                    <a:pt x="6728" y="2343"/>
                    <a:pt x="6701" y="2355"/>
                  </a:cubicBezTo>
                  <a:cubicBezTo>
                    <a:pt x="6691" y="2324"/>
                    <a:pt x="6688" y="2292"/>
                    <a:pt x="6685" y="2260"/>
                  </a:cubicBezTo>
                  <a:close/>
                  <a:moveTo>
                    <a:pt x="6612" y="2402"/>
                  </a:moveTo>
                  <a:cubicBezTo>
                    <a:pt x="6634" y="2393"/>
                    <a:pt x="6652" y="2385"/>
                    <a:pt x="6672" y="2377"/>
                  </a:cubicBezTo>
                  <a:cubicBezTo>
                    <a:pt x="6681" y="2394"/>
                    <a:pt x="6685" y="2412"/>
                    <a:pt x="6694" y="2430"/>
                  </a:cubicBezTo>
                  <a:cubicBezTo>
                    <a:pt x="6664" y="2424"/>
                    <a:pt x="6634" y="2415"/>
                    <a:pt x="6612" y="2402"/>
                  </a:cubicBezTo>
                  <a:close/>
                  <a:moveTo>
                    <a:pt x="6989" y="2188"/>
                  </a:moveTo>
                  <a:cubicBezTo>
                    <a:pt x="6931" y="2226"/>
                    <a:pt x="6872" y="2262"/>
                    <a:pt x="6809" y="2297"/>
                  </a:cubicBezTo>
                  <a:cubicBezTo>
                    <a:pt x="6828" y="2271"/>
                    <a:pt x="6849" y="2246"/>
                    <a:pt x="6869" y="2219"/>
                  </a:cubicBezTo>
                  <a:cubicBezTo>
                    <a:pt x="6910" y="2210"/>
                    <a:pt x="6949" y="2200"/>
                    <a:pt x="6989" y="2188"/>
                  </a:cubicBezTo>
                  <a:close/>
                  <a:moveTo>
                    <a:pt x="6883" y="2202"/>
                  </a:moveTo>
                  <a:cubicBezTo>
                    <a:pt x="6923" y="2158"/>
                    <a:pt x="6966" y="2117"/>
                    <a:pt x="7022" y="2076"/>
                  </a:cubicBezTo>
                  <a:cubicBezTo>
                    <a:pt x="7023" y="2102"/>
                    <a:pt x="7023" y="2128"/>
                    <a:pt x="7026" y="2154"/>
                  </a:cubicBezTo>
                  <a:cubicBezTo>
                    <a:pt x="6981" y="2170"/>
                    <a:pt x="6934" y="2186"/>
                    <a:pt x="6883" y="2202"/>
                  </a:cubicBezTo>
                  <a:close/>
                  <a:moveTo>
                    <a:pt x="6787" y="1899"/>
                  </a:moveTo>
                  <a:cubicBezTo>
                    <a:pt x="6878" y="1853"/>
                    <a:pt x="6980" y="1809"/>
                    <a:pt x="7082" y="1766"/>
                  </a:cubicBezTo>
                  <a:cubicBezTo>
                    <a:pt x="7033" y="1858"/>
                    <a:pt x="7017" y="1952"/>
                    <a:pt x="7017" y="2048"/>
                  </a:cubicBezTo>
                  <a:cubicBezTo>
                    <a:pt x="6949" y="2101"/>
                    <a:pt x="6894" y="2156"/>
                    <a:pt x="6849" y="2213"/>
                  </a:cubicBezTo>
                  <a:cubicBezTo>
                    <a:pt x="6797" y="2228"/>
                    <a:pt x="6741" y="2242"/>
                    <a:pt x="6685" y="2254"/>
                  </a:cubicBezTo>
                  <a:cubicBezTo>
                    <a:pt x="6676" y="2131"/>
                    <a:pt x="6702" y="2010"/>
                    <a:pt x="6787" y="1899"/>
                  </a:cubicBezTo>
                  <a:close/>
                  <a:moveTo>
                    <a:pt x="6942" y="1754"/>
                  </a:moveTo>
                  <a:cubicBezTo>
                    <a:pt x="6995" y="1721"/>
                    <a:pt x="7058" y="1689"/>
                    <a:pt x="7116" y="1656"/>
                  </a:cubicBezTo>
                  <a:lnTo>
                    <a:pt x="7119" y="1656"/>
                  </a:lnTo>
                  <a:cubicBezTo>
                    <a:pt x="7121" y="1663"/>
                    <a:pt x="7127" y="1671"/>
                    <a:pt x="7127" y="1679"/>
                  </a:cubicBezTo>
                  <a:cubicBezTo>
                    <a:pt x="7127" y="1684"/>
                    <a:pt x="7127" y="1689"/>
                    <a:pt x="7124" y="1694"/>
                  </a:cubicBezTo>
                  <a:cubicBezTo>
                    <a:pt x="7033" y="1737"/>
                    <a:pt x="6939" y="1781"/>
                    <a:pt x="6855" y="1825"/>
                  </a:cubicBezTo>
                  <a:cubicBezTo>
                    <a:pt x="6879" y="1801"/>
                    <a:pt x="6910" y="1777"/>
                    <a:pt x="6942" y="1754"/>
                  </a:cubicBezTo>
                  <a:close/>
                  <a:moveTo>
                    <a:pt x="7158" y="1982"/>
                  </a:moveTo>
                  <a:cubicBezTo>
                    <a:pt x="7167" y="2004"/>
                    <a:pt x="7181" y="2026"/>
                    <a:pt x="7196" y="2048"/>
                  </a:cubicBezTo>
                  <a:cubicBezTo>
                    <a:pt x="7149" y="2078"/>
                    <a:pt x="7103" y="2110"/>
                    <a:pt x="7058" y="2141"/>
                  </a:cubicBezTo>
                  <a:cubicBezTo>
                    <a:pt x="7058" y="2142"/>
                    <a:pt x="7053" y="2143"/>
                    <a:pt x="7051" y="2143"/>
                  </a:cubicBezTo>
                  <a:cubicBezTo>
                    <a:pt x="7050" y="2114"/>
                    <a:pt x="7050" y="2084"/>
                    <a:pt x="7050" y="2055"/>
                  </a:cubicBezTo>
                  <a:cubicBezTo>
                    <a:pt x="7082" y="2031"/>
                    <a:pt x="7119" y="2005"/>
                    <a:pt x="7158" y="1982"/>
                  </a:cubicBezTo>
                  <a:close/>
                  <a:moveTo>
                    <a:pt x="7131" y="1651"/>
                  </a:moveTo>
                  <a:cubicBezTo>
                    <a:pt x="7132" y="1651"/>
                    <a:pt x="7135" y="1650"/>
                    <a:pt x="7135" y="1649"/>
                  </a:cubicBezTo>
                  <a:cubicBezTo>
                    <a:pt x="7135" y="1652"/>
                    <a:pt x="7135" y="1655"/>
                    <a:pt x="7132" y="1657"/>
                  </a:cubicBezTo>
                  <a:cubicBezTo>
                    <a:pt x="7132" y="1656"/>
                    <a:pt x="7131" y="1653"/>
                    <a:pt x="7131" y="1651"/>
                  </a:cubicBezTo>
                  <a:close/>
                  <a:moveTo>
                    <a:pt x="7149" y="1958"/>
                  </a:moveTo>
                  <a:cubicBezTo>
                    <a:pt x="7114" y="1980"/>
                    <a:pt x="7082" y="2001"/>
                    <a:pt x="7051" y="2023"/>
                  </a:cubicBezTo>
                  <a:cubicBezTo>
                    <a:pt x="7053" y="1942"/>
                    <a:pt x="7073" y="1862"/>
                    <a:pt x="7114" y="1783"/>
                  </a:cubicBezTo>
                  <a:cubicBezTo>
                    <a:pt x="7114" y="1842"/>
                    <a:pt x="7124" y="1900"/>
                    <a:pt x="7149" y="1958"/>
                  </a:cubicBezTo>
                  <a:close/>
                  <a:moveTo>
                    <a:pt x="7220" y="2315"/>
                  </a:moveTo>
                  <a:cubicBezTo>
                    <a:pt x="7196" y="2332"/>
                    <a:pt x="7162" y="2350"/>
                    <a:pt x="7119" y="2368"/>
                  </a:cubicBezTo>
                  <a:cubicBezTo>
                    <a:pt x="7149" y="2315"/>
                    <a:pt x="7177" y="2261"/>
                    <a:pt x="7207" y="2208"/>
                  </a:cubicBezTo>
                  <a:cubicBezTo>
                    <a:pt x="7208" y="2245"/>
                    <a:pt x="7214" y="2280"/>
                    <a:pt x="7220" y="2315"/>
                  </a:cubicBezTo>
                  <a:close/>
                  <a:moveTo>
                    <a:pt x="7129" y="1427"/>
                  </a:moveTo>
                  <a:cubicBezTo>
                    <a:pt x="7183" y="1407"/>
                    <a:pt x="7238" y="1389"/>
                    <a:pt x="7293" y="1371"/>
                  </a:cubicBezTo>
                  <a:cubicBezTo>
                    <a:pt x="7239" y="1437"/>
                    <a:pt x="7196" y="1505"/>
                    <a:pt x="7164" y="1573"/>
                  </a:cubicBezTo>
                  <a:cubicBezTo>
                    <a:pt x="7149" y="1579"/>
                    <a:pt x="7135" y="1583"/>
                    <a:pt x="7119" y="1590"/>
                  </a:cubicBezTo>
                  <a:cubicBezTo>
                    <a:pt x="7112" y="1535"/>
                    <a:pt x="7112" y="1480"/>
                    <a:pt x="7129" y="1427"/>
                  </a:cubicBezTo>
                  <a:close/>
                  <a:moveTo>
                    <a:pt x="7494" y="2846"/>
                  </a:moveTo>
                  <a:cubicBezTo>
                    <a:pt x="7526" y="2878"/>
                    <a:pt x="7560" y="2907"/>
                    <a:pt x="7593" y="2930"/>
                  </a:cubicBezTo>
                  <a:cubicBezTo>
                    <a:pt x="7541" y="2980"/>
                    <a:pt x="7481" y="3029"/>
                    <a:pt x="7414" y="3075"/>
                  </a:cubicBezTo>
                  <a:cubicBezTo>
                    <a:pt x="7416" y="2997"/>
                    <a:pt x="7446" y="2920"/>
                    <a:pt x="7494" y="2846"/>
                  </a:cubicBezTo>
                  <a:close/>
                  <a:moveTo>
                    <a:pt x="7530" y="1296"/>
                  </a:moveTo>
                  <a:cubicBezTo>
                    <a:pt x="7534" y="1295"/>
                    <a:pt x="7537" y="1293"/>
                    <a:pt x="7544" y="1292"/>
                  </a:cubicBezTo>
                  <a:cubicBezTo>
                    <a:pt x="7510" y="1338"/>
                    <a:pt x="7477" y="1386"/>
                    <a:pt x="7449" y="1433"/>
                  </a:cubicBezTo>
                  <a:cubicBezTo>
                    <a:pt x="7446" y="1435"/>
                    <a:pt x="7445" y="1437"/>
                    <a:pt x="7442" y="1439"/>
                  </a:cubicBezTo>
                  <a:cubicBezTo>
                    <a:pt x="7463" y="1390"/>
                    <a:pt x="7489" y="1341"/>
                    <a:pt x="7530" y="1296"/>
                  </a:cubicBezTo>
                  <a:close/>
                  <a:moveTo>
                    <a:pt x="7401" y="1464"/>
                  </a:moveTo>
                  <a:cubicBezTo>
                    <a:pt x="7371" y="1480"/>
                    <a:pt x="7344" y="1497"/>
                    <a:pt x="7313" y="1512"/>
                  </a:cubicBezTo>
                  <a:cubicBezTo>
                    <a:pt x="7351" y="1457"/>
                    <a:pt x="7396" y="1404"/>
                    <a:pt x="7446" y="1349"/>
                  </a:cubicBezTo>
                  <a:cubicBezTo>
                    <a:pt x="7425" y="1386"/>
                    <a:pt x="7412" y="1426"/>
                    <a:pt x="7401" y="1464"/>
                  </a:cubicBezTo>
                  <a:close/>
                  <a:moveTo>
                    <a:pt x="7287" y="1226"/>
                  </a:moveTo>
                  <a:cubicBezTo>
                    <a:pt x="7326" y="1184"/>
                    <a:pt x="7380" y="1146"/>
                    <a:pt x="7445" y="1112"/>
                  </a:cubicBezTo>
                  <a:cubicBezTo>
                    <a:pt x="7521" y="1077"/>
                    <a:pt x="7600" y="1043"/>
                    <a:pt x="7682" y="1011"/>
                  </a:cubicBezTo>
                  <a:cubicBezTo>
                    <a:pt x="7688" y="1009"/>
                    <a:pt x="7689" y="1009"/>
                    <a:pt x="7691" y="1009"/>
                  </a:cubicBezTo>
                  <a:cubicBezTo>
                    <a:pt x="7550" y="1113"/>
                    <a:pt x="7422" y="1223"/>
                    <a:pt x="7323" y="1335"/>
                  </a:cubicBezTo>
                  <a:cubicBezTo>
                    <a:pt x="7259" y="1360"/>
                    <a:pt x="7196" y="1384"/>
                    <a:pt x="7135" y="1409"/>
                  </a:cubicBezTo>
                  <a:cubicBezTo>
                    <a:pt x="7157" y="1347"/>
                    <a:pt x="7203" y="1285"/>
                    <a:pt x="7287" y="1226"/>
                  </a:cubicBezTo>
                  <a:close/>
                  <a:moveTo>
                    <a:pt x="7804" y="3165"/>
                  </a:moveTo>
                  <a:cubicBezTo>
                    <a:pt x="7728" y="3246"/>
                    <a:pt x="7625" y="3324"/>
                    <a:pt x="7485" y="3394"/>
                  </a:cubicBezTo>
                  <a:cubicBezTo>
                    <a:pt x="7481" y="3388"/>
                    <a:pt x="7478" y="3381"/>
                    <a:pt x="7476" y="3376"/>
                  </a:cubicBezTo>
                  <a:cubicBezTo>
                    <a:pt x="7528" y="3318"/>
                    <a:pt x="7572" y="3258"/>
                    <a:pt x="7629" y="3207"/>
                  </a:cubicBezTo>
                  <a:cubicBezTo>
                    <a:pt x="7675" y="3166"/>
                    <a:pt x="7720" y="3122"/>
                    <a:pt x="7756" y="3076"/>
                  </a:cubicBezTo>
                  <a:cubicBezTo>
                    <a:pt x="7776" y="3104"/>
                    <a:pt x="7793" y="3134"/>
                    <a:pt x="7804" y="3165"/>
                  </a:cubicBezTo>
                  <a:close/>
                  <a:moveTo>
                    <a:pt x="20034" y="19823"/>
                  </a:moveTo>
                  <a:cubicBezTo>
                    <a:pt x="20014" y="19619"/>
                    <a:pt x="19993" y="19619"/>
                    <a:pt x="19808" y="19339"/>
                  </a:cubicBezTo>
                  <a:cubicBezTo>
                    <a:pt x="19620" y="19061"/>
                    <a:pt x="19454" y="18215"/>
                    <a:pt x="19167" y="17724"/>
                  </a:cubicBezTo>
                  <a:cubicBezTo>
                    <a:pt x="18874" y="17233"/>
                    <a:pt x="18815" y="16773"/>
                    <a:pt x="18213" y="16168"/>
                  </a:cubicBezTo>
                  <a:cubicBezTo>
                    <a:pt x="17615" y="15565"/>
                    <a:pt x="17098" y="15029"/>
                    <a:pt x="17055" y="14840"/>
                  </a:cubicBezTo>
                  <a:cubicBezTo>
                    <a:pt x="17014" y="14652"/>
                    <a:pt x="17098" y="14736"/>
                    <a:pt x="17014" y="14320"/>
                  </a:cubicBezTo>
                  <a:cubicBezTo>
                    <a:pt x="16932" y="13905"/>
                    <a:pt x="16870" y="13821"/>
                    <a:pt x="16725" y="13534"/>
                  </a:cubicBezTo>
                  <a:cubicBezTo>
                    <a:pt x="16580" y="13248"/>
                    <a:pt x="16394" y="12886"/>
                    <a:pt x="16434" y="12530"/>
                  </a:cubicBezTo>
                  <a:cubicBezTo>
                    <a:pt x="16476" y="12176"/>
                    <a:pt x="16292" y="11904"/>
                    <a:pt x="16021" y="11202"/>
                  </a:cubicBezTo>
                  <a:cubicBezTo>
                    <a:pt x="15753" y="10500"/>
                    <a:pt x="15504" y="9971"/>
                    <a:pt x="15464" y="9798"/>
                  </a:cubicBezTo>
                  <a:cubicBezTo>
                    <a:pt x="15421" y="9624"/>
                    <a:pt x="15153" y="8928"/>
                    <a:pt x="15153" y="8928"/>
                  </a:cubicBezTo>
                  <a:cubicBezTo>
                    <a:pt x="15153" y="8928"/>
                    <a:pt x="15109" y="8884"/>
                    <a:pt x="15276" y="8922"/>
                  </a:cubicBezTo>
                  <a:cubicBezTo>
                    <a:pt x="15443" y="8960"/>
                    <a:pt x="15939" y="9095"/>
                    <a:pt x="16185" y="8974"/>
                  </a:cubicBezTo>
                  <a:cubicBezTo>
                    <a:pt x="16434" y="8854"/>
                    <a:pt x="16973" y="8628"/>
                    <a:pt x="17469" y="8424"/>
                  </a:cubicBezTo>
                  <a:cubicBezTo>
                    <a:pt x="17964" y="8220"/>
                    <a:pt x="19891" y="7389"/>
                    <a:pt x="20429" y="7065"/>
                  </a:cubicBezTo>
                  <a:cubicBezTo>
                    <a:pt x="20964" y="6741"/>
                    <a:pt x="21504" y="6605"/>
                    <a:pt x="21088" y="6279"/>
                  </a:cubicBezTo>
                  <a:cubicBezTo>
                    <a:pt x="20676" y="5955"/>
                    <a:pt x="20097" y="5441"/>
                    <a:pt x="19415" y="4928"/>
                  </a:cubicBezTo>
                  <a:cubicBezTo>
                    <a:pt x="18730" y="4415"/>
                    <a:pt x="18563" y="4280"/>
                    <a:pt x="18111" y="4022"/>
                  </a:cubicBezTo>
                  <a:cubicBezTo>
                    <a:pt x="17657" y="3766"/>
                    <a:pt x="17036" y="3457"/>
                    <a:pt x="16496" y="3336"/>
                  </a:cubicBezTo>
                  <a:cubicBezTo>
                    <a:pt x="15959" y="3215"/>
                    <a:pt x="15421" y="3184"/>
                    <a:pt x="14924" y="3207"/>
                  </a:cubicBezTo>
                  <a:cubicBezTo>
                    <a:pt x="14543" y="3225"/>
                    <a:pt x="14224" y="3238"/>
                    <a:pt x="14114" y="3139"/>
                  </a:cubicBezTo>
                  <a:cubicBezTo>
                    <a:pt x="14235" y="3118"/>
                    <a:pt x="14336" y="3084"/>
                    <a:pt x="14418" y="3043"/>
                  </a:cubicBezTo>
                  <a:cubicBezTo>
                    <a:pt x="14465" y="3049"/>
                    <a:pt x="14511" y="3053"/>
                    <a:pt x="14561" y="3057"/>
                  </a:cubicBezTo>
                  <a:cubicBezTo>
                    <a:pt x="14574" y="3064"/>
                    <a:pt x="14589" y="3070"/>
                    <a:pt x="14603" y="3075"/>
                  </a:cubicBezTo>
                  <a:cubicBezTo>
                    <a:pt x="14592" y="3094"/>
                    <a:pt x="14583" y="3113"/>
                    <a:pt x="14572" y="3131"/>
                  </a:cubicBezTo>
                  <a:cubicBezTo>
                    <a:pt x="14584" y="3113"/>
                    <a:pt x="14595" y="3095"/>
                    <a:pt x="14603" y="3076"/>
                  </a:cubicBezTo>
                  <a:cubicBezTo>
                    <a:pt x="14671" y="3107"/>
                    <a:pt x="14741" y="3135"/>
                    <a:pt x="14821" y="3161"/>
                  </a:cubicBezTo>
                  <a:cubicBezTo>
                    <a:pt x="14741" y="3133"/>
                    <a:pt x="14671" y="3103"/>
                    <a:pt x="14606" y="3072"/>
                  </a:cubicBezTo>
                  <a:cubicBezTo>
                    <a:pt x="14609" y="3068"/>
                    <a:pt x="14609" y="3065"/>
                    <a:pt x="14612" y="3061"/>
                  </a:cubicBezTo>
                  <a:cubicBezTo>
                    <a:pt x="14632" y="3062"/>
                    <a:pt x="14655" y="3064"/>
                    <a:pt x="14678" y="3064"/>
                  </a:cubicBezTo>
                  <a:cubicBezTo>
                    <a:pt x="14655" y="3062"/>
                    <a:pt x="14632" y="3060"/>
                    <a:pt x="14612" y="3057"/>
                  </a:cubicBezTo>
                  <a:cubicBezTo>
                    <a:pt x="14629" y="3022"/>
                    <a:pt x="14638" y="2986"/>
                    <a:pt x="14652" y="2951"/>
                  </a:cubicBezTo>
                  <a:cubicBezTo>
                    <a:pt x="14754" y="3014"/>
                    <a:pt x="14825" y="3086"/>
                    <a:pt x="14849" y="3161"/>
                  </a:cubicBezTo>
                  <a:cubicBezTo>
                    <a:pt x="14831" y="3081"/>
                    <a:pt x="14760" y="3006"/>
                    <a:pt x="14653" y="2939"/>
                  </a:cubicBezTo>
                  <a:cubicBezTo>
                    <a:pt x="14653" y="2935"/>
                    <a:pt x="14655" y="2931"/>
                    <a:pt x="14655" y="2928"/>
                  </a:cubicBezTo>
                  <a:cubicBezTo>
                    <a:pt x="14740" y="2952"/>
                    <a:pt x="14823" y="2977"/>
                    <a:pt x="14905" y="3001"/>
                  </a:cubicBezTo>
                  <a:cubicBezTo>
                    <a:pt x="14823" y="2976"/>
                    <a:pt x="14740" y="2951"/>
                    <a:pt x="14658" y="2924"/>
                  </a:cubicBezTo>
                  <a:cubicBezTo>
                    <a:pt x="14658" y="2915"/>
                    <a:pt x="14658" y="2906"/>
                    <a:pt x="14660" y="2897"/>
                  </a:cubicBezTo>
                  <a:cubicBezTo>
                    <a:pt x="14678" y="2884"/>
                    <a:pt x="14694" y="2872"/>
                    <a:pt x="14712" y="2860"/>
                  </a:cubicBezTo>
                  <a:cubicBezTo>
                    <a:pt x="14694" y="2871"/>
                    <a:pt x="14678" y="2882"/>
                    <a:pt x="14660" y="2895"/>
                  </a:cubicBezTo>
                  <a:cubicBezTo>
                    <a:pt x="14661" y="2871"/>
                    <a:pt x="14665" y="2847"/>
                    <a:pt x="14663" y="2823"/>
                  </a:cubicBezTo>
                  <a:cubicBezTo>
                    <a:pt x="14760" y="2868"/>
                    <a:pt x="14867" y="2912"/>
                    <a:pt x="14986" y="2951"/>
                  </a:cubicBezTo>
                  <a:cubicBezTo>
                    <a:pt x="14867" y="2909"/>
                    <a:pt x="14759" y="2864"/>
                    <a:pt x="14663" y="2817"/>
                  </a:cubicBezTo>
                  <a:cubicBezTo>
                    <a:pt x="14660" y="2756"/>
                    <a:pt x="14646" y="2692"/>
                    <a:pt x="14620" y="2631"/>
                  </a:cubicBezTo>
                  <a:cubicBezTo>
                    <a:pt x="14634" y="2632"/>
                    <a:pt x="14653" y="2635"/>
                    <a:pt x="14671" y="2636"/>
                  </a:cubicBezTo>
                  <a:cubicBezTo>
                    <a:pt x="14733" y="2676"/>
                    <a:pt x="14799" y="2715"/>
                    <a:pt x="14878" y="2753"/>
                  </a:cubicBezTo>
                  <a:lnTo>
                    <a:pt x="14924" y="2743"/>
                  </a:lnTo>
                  <a:cubicBezTo>
                    <a:pt x="14854" y="2711"/>
                    <a:pt x="14793" y="2678"/>
                    <a:pt x="14733" y="2644"/>
                  </a:cubicBezTo>
                  <a:cubicBezTo>
                    <a:pt x="14748" y="2645"/>
                    <a:pt x="14762" y="2648"/>
                    <a:pt x="14777" y="2649"/>
                  </a:cubicBezTo>
                  <a:cubicBezTo>
                    <a:pt x="14760" y="2646"/>
                    <a:pt x="14745" y="2644"/>
                    <a:pt x="14726" y="2640"/>
                  </a:cubicBezTo>
                  <a:cubicBezTo>
                    <a:pt x="14665" y="2605"/>
                    <a:pt x="14609" y="2566"/>
                    <a:pt x="14555" y="2528"/>
                  </a:cubicBezTo>
                  <a:cubicBezTo>
                    <a:pt x="14503" y="2459"/>
                    <a:pt x="14428" y="2391"/>
                    <a:pt x="14332" y="2329"/>
                  </a:cubicBezTo>
                  <a:cubicBezTo>
                    <a:pt x="14328" y="2312"/>
                    <a:pt x="14323" y="2294"/>
                    <a:pt x="14317" y="2277"/>
                  </a:cubicBezTo>
                  <a:lnTo>
                    <a:pt x="14304" y="2277"/>
                  </a:lnTo>
                  <a:cubicBezTo>
                    <a:pt x="14304" y="2272"/>
                    <a:pt x="14303" y="2266"/>
                    <a:pt x="14303" y="2261"/>
                  </a:cubicBezTo>
                  <a:cubicBezTo>
                    <a:pt x="14345" y="2275"/>
                    <a:pt x="14388" y="2289"/>
                    <a:pt x="14422" y="2306"/>
                  </a:cubicBezTo>
                  <a:cubicBezTo>
                    <a:pt x="14435" y="2316"/>
                    <a:pt x="14448" y="2326"/>
                    <a:pt x="14461" y="2337"/>
                  </a:cubicBezTo>
                  <a:cubicBezTo>
                    <a:pt x="14453" y="2328"/>
                    <a:pt x="14440" y="2318"/>
                    <a:pt x="14428" y="2310"/>
                  </a:cubicBezTo>
                  <a:cubicBezTo>
                    <a:pt x="14472" y="2329"/>
                    <a:pt x="14508" y="2351"/>
                    <a:pt x="14541" y="2377"/>
                  </a:cubicBezTo>
                  <a:cubicBezTo>
                    <a:pt x="14543" y="2383"/>
                    <a:pt x="14543" y="2390"/>
                    <a:pt x="14545" y="2397"/>
                  </a:cubicBezTo>
                  <a:cubicBezTo>
                    <a:pt x="14543" y="2391"/>
                    <a:pt x="14543" y="2383"/>
                    <a:pt x="14543" y="2377"/>
                  </a:cubicBezTo>
                  <a:cubicBezTo>
                    <a:pt x="14556" y="2388"/>
                    <a:pt x="14576" y="2398"/>
                    <a:pt x="14589" y="2409"/>
                  </a:cubicBezTo>
                  <a:cubicBezTo>
                    <a:pt x="14576" y="2392"/>
                    <a:pt x="14558" y="2377"/>
                    <a:pt x="14541" y="2360"/>
                  </a:cubicBezTo>
                  <a:cubicBezTo>
                    <a:pt x="14535" y="2318"/>
                    <a:pt x="14529" y="2276"/>
                    <a:pt x="14520" y="2233"/>
                  </a:cubicBezTo>
                  <a:cubicBezTo>
                    <a:pt x="14793" y="2453"/>
                    <a:pt x="14995" y="2680"/>
                    <a:pt x="15070" y="2920"/>
                  </a:cubicBezTo>
                  <a:cubicBezTo>
                    <a:pt x="15015" y="2655"/>
                    <a:pt x="14797" y="2402"/>
                    <a:pt x="14506" y="2159"/>
                  </a:cubicBezTo>
                  <a:cubicBezTo>
                    <a:pt x="14501" y="2143"/>
                    <a:pt x="14496" y="2129"/>
                    <a:pt x="14493" y="2114"/>
                  </a:cubicBezTo>
                  <a:cubicBezTo>
                    <a:pt x="14658" y="2195"/>
                    <a:pt x="14825" y="2274"/>
                    <a:pt x="15015" y="2346"/>
                  </a:cubicBezTo>
                  <a:cubicBezTo>
                    <a:pt x="14867" y="2277"/>
                    <a:pt x="14736" y="2205"/>
                    <a:pt x="14615" y="2129"/>
                  </a:cubicBezTo>
                  <a:cubicBezTo>
                    <a:pt x="14615" y="2114"/>
                    <a:pt x="14612" y="2097"/>
                    <a:pt x="14609" y="2082"/>
                  </a:cubicBezTo>
                  <a:cubicBezTo>
                    <a:pt x="14632" y="2100"/>
                    <a:pt x="14658" y="2117"/>
                    <a:pt x="14684" y="2135"/>
                  </a:cubicBezTo>
                  <a:cubicBezTo>
                    <a:pt x="14658" y="2115"/>
                    <a:pt x="14632" y="2097"/>
                    <a:pt x="14609" y="2078"/>
                  </a:cubicBezTo>
                  <a:cubicBezTo>
                    <a:pt x="14592" y="1973"/>
                    <a:pt x="14517" y="1864"/>
                    <a:pt x="14371" y="1771"/>
                  </a:cubicBezTo>
                  <a:cubicBezTo>
                    <a:pt x="14724" y="1913"/>
                    <a:pt x="15033" y="2065"/>
                    <a:pt x="15178" y="2256"/>
                  </a:cubicBezTo>
                  <a:cubicBezTo>
                    <a:pt x="15040" y="2043"/>
                    <a:pt x="14690" y="1870"/>
                    <a:pt x="14299" y="1708"/>
                  </a:cubicBezTo>
                  <a:cubicBezTo>
                    <a:pt x="14297" y="1703"/>
                    <a:pt x="14297" y="1698"/>
                    <a:pt x="14296" y="1691"/>
                  </a:cubicBezTo>
                  <a:lnTo>
                    <a:pt x="14317" y="1686"/>
                  </a:lnTo>
                  <a:cubicBezTo>
                    <a:pt x="14307" y="1682"/>
                    <a:pt x="14297" y="1679"/>
                    <a:pt x="14289" y="1676"/>
                  </a:cubicBezTo>
                  <a:cubicBezTo>
                    <a:pt x="14278" y="1642"/>
                    <a:pt x="14263" y="1607"/>
                    <a:pt x="14245" y="1573"/>
                  </a:cubicBezTo>
                  <a:cubicBezTo>
                    <a:pt x="14336" y="1587"/>
                    <a:pt x="14427" y="1601"/>
                    <a:pt x="14517" y="1613"/>
                  </a:cubicBezTo>
                  <a:cubicBezTo>
                    <a:pt x="14426" y="1599"/>
                    <a:pt x="14332" y="1585"/>
                    <a:pt x="14243" y="1569"/>
                  </a:cubicBezTo>
                  <a:cubicBezTo>
                    <a:pt x="14219" y="1524"/>
                    <a:pt x="14194" y="1480"/>
                    <a:pt x="14162" y="1436"/>
                  </a:cubicBezTo>
                  <a:cubicBezTo>
                    <a:pt x="14181" y="1436"/>
                    <a:pt x="14200" y="1436"/>
                    <a:pt x="14221" y="1433"/>
                  </a:cubicBezTo>
                  <a:cubicBezTo>
                    <a:pt x="14196" y="1433"/>
                    <a:pt x="14176" y="1431"/>
                    <a:pt x="14157" y="1429"/>
                  </a:cubicBezTo>
                  <a:cubicBezTo>
                    <a:pt x="14134" y="1402"/>
                    <a:pt x="14110" y="1375"/>
                    <a:pt x="14085" y="1347"/>
                  </a:cubicBezTo>
                  <a:cubicBezTo>
                    <a:pt x="14338" y="1473"/>
                    <a:pt x="14556" y="1613"/>
                    <a:pt x="14740" y="1743"/>
                  </a:cubicBezTo>
                  <a:cubicBezTo>
                    <a:pt x="14532" y="1575"/>
                    <a:pt x="14311" y="1391"/>
                    <a:pt x="14004" y="1232"/>
                  </a:cubicBezTo>
                  <a:cubicBezTo>
                    <a:pt x="14030" y="1227"/>
                    <a:pt x="14053" y="1223"/>
                    <a:pt x="14078" y="1219"/>
                  </a:cubicBezTo>
                  <a:cubicBezTo>
                    <a:pt x="14529" y="1395"/>
                    <a:pt x="14904" y="1594"/>
                    <a:pt x="15070" y="1834"/>
                  </a:cubicBezTo>
                  <a:cubicBezTo>
                    <a:pt x="14924" y="1593"/>
                    <a:pt x="14565" y="1390"/>
                    <a:pt x="14131" y="1207"/>
                  </a:cubicBezTo>
                  <a:cubicBezTo>
                    <a:pt x="14147" y="1204"/>
                    <a:pt x="14162" y="1200"/>
                    <a:pt x="14180" y="1197"/>
                  </a:cubicBezTo>
                  <a:cubicBezTo>
                    <a:pt x="14216" y="1210"/>
                    <a:pt x="14254" y="1223"/>
                    <a:pt x="14289" y="1236"/>
                  </a:cubicBezTo>
                  <a:cubicBezTo>
                    <a:pt x="14328" y="1262"/>
                    <a:pt x="14371" y="1286"/>
                    <a:pt x="14408" y="1310"/>
                  </a:cubicBezTo>
                  <a:cubicBezTo>
                    <a:pt x="14373" y="1288"/>
                    <a:pt x="14342" y="1266"/>
                    <a:pt x="14307" y="1244"/>
                  </a:cubicBezTo>
                  <a:cubicBezTo>
                    <a:pt x="14435" y="1291"/>
                    <a:pt x="14560" y="1338"/>
                    <a:pt x="14684" y="1380"/>
                  </a:cubicBezTo>
                  <a:cubicBezTo>
                    <a:pt x="14529" y="1320"/>
                    <a:pt x="14382" y="1252"/>
                    <a:pt x="14234" y="1185"/>
                  </a:cubicBezTo>
                  <a:cubicBezTo>
                    <a:pt x="14365" y="1153"/>
                    <a:pt x="14487" y="1116"/>
                    <a:pt x="14603" y="1078"/>
                  </a:cubicBezTo>
                  <a:cubicBezTo>
                    <a:pt x="14475" y="1113"/>
                    <a:pt x="14345" y="1146"/>
                    <a:pt x="14207" y="1173"/>
                  </a:cubicBezTo>
                  <a:cubicBezTo>
                    <a:pt x="14200" y="1169"/>
                    <a:pt x="14194" y="1167"/>
                    <a:pt x="14184" y="1163"/>
                  </a:cubicBezTo>
                  <a:cubicBezTo>
                    <a:pt x="14024" y="1060"/>
                    <a:pt x="13851" y="956"/>
                    <a:pt x="13642" y="865"/>
                  </a:cubicBezTo>
                  <a:cubicBezTo>
                    <a:pt x="13635" y="860"/>
                    <a:pt x="13629" y="857"/>
                    <a:pt x="13623" y="852"/>
                  </a:cubicBezTo>
                  <a:cubicBezTo>
                    <a:pt x="13594" y="812"/>
                    <a:pt x="13563" y="773"/>
                    <a:pt x="13526" y="734"/>
                  </a:cubicBezTo>
                  <a:cubicBezTo>
                    <a:pt x="13510" y="713"/>
                    <a:pt x="13492" y="691"/>
                    <a:pt x="13468" y="670"/>
                  </a:cubicBezTo>
                  <a:cubicBezTo>
                    <a:pt x="13696" y="736"/>
                    <a:pt x="13908" y="810"/>
                    <a:pt x="14105" y="887"/>
                  </a:cubicBezTo>
                  <a:cubicBezTo>
                    <a:pt x="14016" y="845"/>
                    <a:pt x="13918" y="803"/>
                    <a:pt x="13821" y="762"/>
                  </a:cubicBezTo>
                  <a:cubicBezTo>
                    <a:pt x="13908" y="791"/>
                    <a:pt x="13990" y="819"/>
                    <a:pt x="14078" y="847"/>
                  </a:cubicBezTo>
                  <a:cubicBezTo>
                    <a:pt x="13839" y="762"/>
                    <a:pt x="13609" y="670"/>
                    <a:pt x="13360" y="587"/>
                  </a:cubicBezTo>
                  <a:cubicBezTo>
                    <a:pt x="13203" y="485"/>
                    <a:pt x="12964" y="399"/>
                    <a:pt x="12682" y="340"/>
                  </a:cubicBezTo>
                  <a:cubicBezTo>
                    <a:pt x="12804" y="361"/>
                    <a:pt x="12917" y="387"/>
                    <a:pt x="13019" y="414"/>
                  </a:cubicBezTo>
                  <a:cubicBezTo>
                    <a:pt x="12900" y="366"/>
                    <a:pt x="12768" y="316"/>
                    <a:pt x="12616" y="277"/>
                  </a:cubicBezTo>
                  <a:cubicBezTo>
                    <a:pt x="12498" y="231"/>
                    <a:pt x="12342" y="199"/>
                    <a:pt x="12171" y="180"/>
                  </a:cubicBezTo>
                  <a:cubicBezTo>
                    <a:pt x="12041" y="116"/>
                    <a:pt x="11868" y="63"/>
                    <a:pt x="11628" y="80"/>
                  </a:cubicBezTo>
                  <a:cubicBezTo>
                    <a:pt x="11324" y="34"/>
                    <a:pt x="10976" y="23"/>
                    <a:pt x="10651" y="55"/>
                  </a:cubicBezTo>
                  <a:cubicBezTo>
                    <a:pt x="10620" y="55"/>
                    <a:pt x="10589" y="55"/>
                    <a:pt x="10559" y="55"/>
                  </a:cubicBezTo>
                  <a:cubicBezTo>
                    <a:pt x="10717" y="23"/>
                    <a:pt x="10885" y="1"/>
                    <a:pt x="11070" y="1"/>
                  </a:cubicBezTo>
                  <a:cubicBezTo>
                    <a:pt x="10864" y="-3"/>
                    <a:pt x="10667" y="20"/>
                    <a:pt x="10486" y="56"/>
                  </a:cubicBezTo>
                  <a:cubicBezTo>
                    <a:pt x="10286" y="57"/>
                    <a:pt x="10105" y="63"/>
                    <a:pt x="9941" y="74"/>
                  </a:cubicBezTo>
                  <a:cubicBezTo>
                    <a:pt x="9746" y="63"/>
                    <a:pt x="9545" y="50"/>
                    <a:pt x="9352" y="77"/>
                  </a:cubicBezTo>
                  <a:cubicBezTo>
                    <a:pt x="9182" y="93"/>
                    <a:pt x="9076" y="139"/>
                    <a:pt x="8998" y="191"/>
                  </a:cubicBezTo>
                  <a:cubicBezTo>
                    <a:pt x="8884" y="220"/>
                    <a:pt x="8789" y="253"/>
                    <a:pt x="8708" y="292"/>
                  </a:cubicBezTo>
                  <a:cubicBezTo>
                    <a:pt x="8468" y="354"/>
                    <a:pt x="8304" y="449"/>
                    <a:pt x="8196" y="550"/>
                  </a:cubicBezTo>
                  <a:cubicBezTo>
                    <a:pt x="7978" y="621"/>
                    <a:pt x="7756" y="692"/>
                    <a:pt x="7599" y="779"/>
                  </a:cubicBezTo>
                  <a:cubicBezTo>
                    <a:pt x="7519" y="805"/>
                    <a:pt x="7434" y="828"/>
                    <a:pt x="7348" y="847"/>
                  </a:cubicBezTo>
                  <a:cubicBezTo>
                    <a:pt x="7427" y="832"/>
                    <a:pt x="7500" y="814"/>
                    <a:pt x="7572" y="794"/>
                  </a:cubicBezTo>
                  <a:cubicBezTo>
                    <a:pt x="7511" y="831"/>
                    <a:pt x="7461" y="871"/>
                    <a:pt x="7428" y="915"/>
                  </a:cubicBezTo>
                  <a:cubicBezTo>
                    <a:pt x="7470" y="869"/>
                    <a:pt x="7528" y="826"/>
                    <a:pt x="7600" y="787"/>
                  </a:cubicBezTo>
                  <a:cubicBezTo>
                    <a:pt x="7799" y="731"/>
                    <a:pt x="7974" y="663"/>
                    <a:pt x="8153" y="598"/>
                  </a:cubicBezTo>
                  <a:cubicBezTo>
                    <a:pt x="8120" y="634"/>
                    <a:pt x="8095" y="672"/>
                    <a:pt x="8079" y="708"/>
                  </a:cubicBezTo>
                  <a:cubicBezTo>
                    <a:pt x="8106" y="665"/>
                    <a:pt x="8147" y="621"/>
                    <a:pt x="8199" y="580"/>
                  </a:cubicBezTo>
                  <a:cubicBezTo>
                    <a:pt x="8248" y="562"/>
                    <a:pt x="8296" y="547"/>
                    <a:pt x="8343" y="531"/>
                  </a:cubicBezTo>
                  <a:cubicBezTo>
                    <a:pt x="8296" y="562"/>
                    <a:pt x="8248" y="594"/>
                    <a:pt x="8199" y="626"/>
                  </a:cubicBezTo>
                  <a:cubicBezTo>
                    <a:pt x="8159" y="655"/>
                    <a:pt x="8116" y="689"/>
                    <a:pt x="8070" y="723"/>
                  </a:cubicBezTo>
                  <a:cubicBezTo>
                    <a:pt x="7830" y="782"/>
                    <a:pt x="7649" y="862"/>
                    <a:pt x="7423" y="919"/>
                  </a:cubicBezTo>
                  <a:cubicBezTo>
                    <a:pt x="7423" y="920"/>
                    <a:pt x="7422" y="920"/>
                    <a:pt x="7422" y="920"/>
                  </a:cubicBezTo>
                  <a:cubicBezTo>
                    <a:pt x="7369" y="935"/>
                    <a:pt x="7313" y="947"/>
                    <a:pt x="7250" y="957"/>
                  </a:cubicBezTo>
                  <a:cubicBezTo>
                    <a:pt x="7306" y="950"/>
                    <a:pt x="7361" y="941"/>
                    <a:pt x="7414" y="931"/>
                  </a:cubicBezTo>
                  <a:cubicBezTo>
                    <a:pt x="7616" y="893"/>
                    <a:pt x="7796" y="837"/>
                    <a:pt x="7981" y="792"/>
                  </a:cubicBezTo>
                  <a:cubicBezTo>
                    <a:pt x="7840" y="860"/>
                    <a:pt x="7680" y="921"/>
                    <a:pt x="7511" y="978"/>
                  </a:cubicBezTo>
                  <a:cubicBezTo>
                    <a:pt x="7675" y="928"/>
                    <a:pt x="7827" y="873"/>
                    <a:pt x="7965" y="812"/>
                  </a:cubicBezTo>
                  <a:cubicBezTo>
                    <a:pt x="7957" y="822"/>
                    <a:pt x="7945" y="831"/>
                    <a:pt x="7936" y="841"/>
                  </a:cubicBezTo>
                  <a:cubicBezTo>
                    <a:pt x="7927" y="846"/>
                    <a:pt x="7921" y="851"/>
                    <a:pt x="7912" y="855"/>
                  </a:cubicBezTo>
                  <a:cubicBezTo>
                    <a:pt x="7815" y="896"/>
                    <a:pt x="7722" y="937"/>
                    <a:pt x="7629" y="979"/>
                  </a:cubicBezTo>
                  <a:cubicBezTo>
                    <a:pt x="7158" y="1095"/>
                    <a:pt x="6757" y="1255"/>
                    <a:pt x="6795" y="1470"/>
                  </a:cubicBezTo>
                  <a:cubicBezTo>
                    <a:pt x="6797" y="1295"/>
                    <a:pt x="7075" y="1167"/>
                    <a:pt x="7434" y="1069"/>
                  </a:cubicBezTo>
                  <a:cubicBezTo>
                    <a:pt x="7140" y="1213"/>
                    <a:pt x="6888" y="1365"/>
                    <a:pt x="6739" y="1531"/>
                  </a:cubicBezTo>
                  <a:cubicBezTo>
                    <a:pt x="6883" y="1397"/>
                    <a:pt x="7088" y="1277"/>
                    <a:pt x="7326" y="1166"/>
                  </a:cubicBezTo>
                  <a:cubicBezTo>
                    <a:pt x="7301" y="1183"/>
                    <a:pt x="7281" y="1202"/>
                    <a:pt x="7263" y="1221"/>
                  </a:cubicBezTo>
                  <a:cubicBezTo>
                    <a:pt x="7177" y="1286"/>
                    <a:pt x="7131" y="1352"/>
                    <a:pt x="7112" y="1418"/>
                  </a:cubicBezTo>
                  <a:cubicBezTo>
                    <a:pt x="7029" y="1452"/>
                    <a:pt x="6949" y="1485"/>
                    <a:pt x="6878" y="1521"/>
                  </a:cubicBezTo>
                  <a:cubicBezTo>
                    <a:pt x="6949" y="1490"/>
                    <a:pt x="7027" y="1462"/>
                    <a:pt x="7106" y="1435"/>
                  </a:cubicBezTo>
                  <a:cubicBezTo>
                    <a:pt x="7093" y="1488"/>
                    <a:pt x="7095" y="1542"/>
                    <a:pt x="7106" y="1596"/>
                  </a:cubicBezTo>
                  <a:cubicBezTo>
                    <a:pt x="6914" y="1676"/>
                    <a:pt x="6793" y="1770"/>
                    <a:pt x="6720" y="1871"/>
                  </a:cubicBezTo>
                  <a:cubicBezTo>
                    <a:pt x="6709" y="1886"/>
                    <a:pt x="6701" y="1901"/>
                    <a:pt x="6691" y="1914"/>
                  </a:cubicBezTo>
                  <a:cubicBezTo>
                    <a:pt x="6553" y="2002"/>
                    <a:pt x="6457" y="2096"/>
                    <a:pt x="6463" y="2206"/>
                  </a:cubicBezTo>
                  <a:cubicBezTo>
                    <a:pt x="6474" y="2114"/>
                    <a:pt x="6553" y="2036"/>
                    <a:pt x="6669" y="1965"/>
                  </a:cubicBezTo>
                  <a:cubicBezTo>
                    <a:pt x="6627" y="2062"/>
                    <a:pt x="6624" y="2164"/>
                    <a:pt x="6643" y="2263"/>
                  </a:cubicBezTo>
                  <a:cubicBezTo>
                    <a:pt x="6584" y="2274"/>
                    <a:pt x="6526" y="2285"/>
                    <a:pt x="6463" y="2294"/>
                  </a:cubicBezTo>
                  <a:cubicBezTo>
                    <a:pt x="6525" y="2286"/>
                    <a:pt x="6584" y="2277"/>
                    <a:pt x="6643" y="2267"/>
                  </a:cubicBezTo>
                  <a:cubicBezTo>
                    <a:pt x="6652" y="2301"/>
                    <a:pt x="6659" y="2336"/>
                    <a:pt x="6671" y="2370"/>
                  </a:cubicBezTo>
                  <a:cubicBezTo>
                    <a:pt x="6652" y="2380"/>
                    <a:pt x="6629" y="2390"/>
                    <a:pt x="6606" y="2400"/>
                  </a:cubicBezTo>
                  <a:cubicBezTo>
                    <a:pt x="6591" y="2391"/>
                    <a:pt x="6577" y="2381"/>
                    <a:pt x="6568" y="2370"/>
                  </a:cubicBezTo>
                  <a:cubicBezTo>
                    <a:pt x="6575" y="2382"/>
                    <a:pt x="6587" y="2392"/>
                    <a:pt x="6598" y="2402"/>
                  </a:cubicBezTo>
                  <a:cubicBezTo>
                    <a:pt x="6564" y="2418"/>
                    <a:pt x="6530" y="2433"/>
                    <a:pt x="6489" y="2447"/>
                  </a:cubicBezTo>
                  <a:cubicBezTo>
                    <a:pt x="6530" y="2434"/>
                    <a:pt x="6568" y="2420"/>
                    <a:pt x="6603" y="2404"/>
                  </a:cubicBezTo>
                  <a:cubicBezTo>
                    <a:pt x="6629" y="2420"/>
                    <a:pt x="6659" y="2433"/>
                    <a:pt x="6697" y="2439"/>
                  </a:cubicBezTo>
                  <a:cubicBezTo>
                    <a:pt x="6706" y="2457"/>
                    <a:pt x="6713" y="2476"/>
                    <a:pt x="6720" y="2494"/>
                  </a:cubicBezTo>
                  <a:cubicBezTo>
                    <a:pt x="6713" y="2536"/>
                    <a:pt x="6709" y="2577"/>
                    <a:pt x="6713" y="2618"/>
                  </a:cubicBezTo>
                  <a:cubicBezTo>
                    <a:pt x="6713" y="2580"/>
                    <a:pt x="6717" y="2542"/>
                    <a:pt x="6726" y="2504"/>
                  </a:cubicBezTo>
                  <a:cubicBezTo>
                    <a:pt x="6747" y="2550"/>
                    <a:pt x="6770" y="2595"/>
                    <a:pt x="6795" y="2639"/>
                  </a:cubicBezTo>
                  <a:cubicBezTo>
                    <a:pt x="6771" y="2587"/>
                    <a:pt x="6750" y="2534"/>
                    <a:pt x="6731" y="2479"/>
                  </a:cubicBezTo>
                  <a:cubicBezTo>
                    <a:pt x="6737" y="2468"/>
                    <a:pt x="6739" y="2457"/>
                    <a:pt x="6741" y="2445"/>
                  </a:cubicBezTo>
                  <a:cubicBezTo>
                    <a:pt x="6838" y="2453"/>
                    <a:pt x="6952" y="2439"/>
                    <a:pt x="7058" y="2416"/>
                  </a:cubicBezTo>
                  <a:cubicBezTo>
                    <a:pt x="7058" y="2418"/>
                    <a:pt x="7058" y="2420"/>
                    <a:pt x="7058" y="2422"/>
                  </a:cubicBezTo>
                  <a:cubicBezTo>
                    <a:pt x="6964" y="2587"/>
                    <a:pt x="6826" y="2745"/>
                    <a:pt x="6489" y="2869"/>
                  </a:cubicBezTo>
                  <a:cubicBezTo>
                    <a:pt x="6806" y="2758"/>
                    <a:pt x="6956" y="2615"/>
                    <a:pt x="7058" y="2465"/>
                  </a:cubicBezTo>
                  <a:cubicBezTo>
                    <a:pt x="7060" y="2500"/>
                    <a:pt x="7058" y="2536"/>
                    <a:pt x="7053" y="2570"/>
                  </a:cubicBezTo>
                  <a:cubicBezTo>
                    <a:pt x="6928" y="2704"/>
                    <a:pt x="6863" y="2844"/>
                    <a:pt x="6731" y="2973"/>
                  </a:cubicBezTo>
                  <a:cubicBezTo>
                    <a:pt x="6843" y="2883"/>
                    <a:pt x="6931" y="2786"/>
                    <a:pt x="7026" y="2692"/>
                  </a:cubicBezTo>
                  <a:cubicBezTo>
                    <a:pt x="7006" y="2745"/>
                    <a:pt x="6976" y="2798"/>
                    <a:pt x="6931" y="2849"/>
                  </a:cubicBezTo>
                  <a:cubicBezTo>
                    <a:pt x="6981" y="2795"/>
                    <a:pt x="7014" y="2738"/>
                    <a:pt x="7036" y="2681"/>
                  </a:cubicBezTo>
                  <a:cubicBezTo>
                    <a:pt x="7103" y="2616"/>
                    <a:pt x="7177" y="2553"/>
                    <a:pt x="7269" y="2495"/>
                  </a:cubicBezTo>
                  <a:cubicBezTo>
                    <a:pt x="7291" y="2550"/>
                    <a:pt x="7313" y="2602"/>
                    <a:pt x="7343" y="2650"/>
                  </a:cubicBezTo>
                  <a:cubicBezTo>
                    <a:pt x="7313" y="2753"/>
                    <a:pt x="7239" y="2849"/>
                    <a:pt x="7108" y="2933"/>
                  </a:cubicBezTo>
                  <a:cubicBezTo>
                    <a:pt x="7040" y="2957"/>
                    <a:pt x="6964" y="2977"/>
                    <a:pt x="6878" y="2994"/>
                  </a:cubicBezTo>
                  <a:cubicBezTo>
                    <a:pt x="6956" y="2980"/>
                    <a:pt x="7027" y="2964"/>
                    <a:pt x="7088" y="2945"/>
                  </a:cubicBezTo>
                  <a:cubicBezTo>
                    <a:pt x="6995" y="2999"/>
                    <a:pt x="6879" y="3046"/>
                    <a:pt x="6726" y="3084"/>
                  </a:cubicBezTo>
                  <a:cubicBezTo>
                    <a:pt x="6915" y="3038"/>
                    <a:pt x="7079" y="2978"/>
                    <a:pt x="7196" y="2907"/>
                  </a:cubicBezTo>
                  <a:cubicBezTo>
                    <a:pt x="7267" y="2878"/>
                    <a:pt x="7323" y="2847"/>
                    <a:pt x="7369" y="2813"/>
                  </a:cubicBezTo>
                  <a:cubicBezTo>
                    <a:pt x="7313" y="2918"/>
                    <a:pt x="7300" y="3025"/>
                    <a:pt x="7319" y="3131"/>
                  </a:cubicBezTo>
                  <a:cubicBezTo>
                    <a:pt x="7135" y="3233"/>
                    <a:pt x="6900" y="3321"/>
                    <a:pt x="6603" y="3383"/>
                  </a:cubicBezTo>
                  <a:cubicBezTo>
                    <a:pt x="6887" y="3331"/>
                    <a:pt x="7127" y="3254"/>
                    <a:pt x="7323" y="3165"/>
                  </a:cubicBezTo>
                  <a:cubicBezTo>
                    <a:pt x="7167" y="3303"/>
                    <a:pt x="7116" y="3461"/>
                    <a:pt x="6815" y="3562"/>
                  </a:cubicBezTo>
                  <a:cubicBezTo>
                    <a:pt x="7109" y="3472"/>
                    <a:pt x="7196" y="3332"/>
                    <a:pt x="7342" y="3208"/>
                  </a:cubicBezTo>
                  <a:cubicBezTo>
                    <a:pt x="7361" y="3264"/>
                    <a:pt x="7388" y="3321"/>
                    <a:pt x="7425" y="3376"/>
                  </a:cubicBezTo>
                  <a:cubicBezTo>
                    <a:pt x="7407" y="3402"/>
                    <a:pt x="7385" y="3427"/>
                    <a:pt x="7357" y="3452"/>
                  </a:cubicBezTo>
                  <a:cubicBezTo>
                    <a:pt x="7255" y="3492"/>
                    <a:pt x="7138" y="3528"/>
                    <a:pt x="7008" y="3560"/>
                  </a:cubicBezTo>
                  <a:cubicBezTo>
                    <a:pt x="6161" y="3588"/>
                    <a:pt x="5835" y="3556"/>
                    <a:pt x="4891" y="3872"/>
                  </a:cubicBezTo>
                  <a:cubicBezTo>
                    <a:pt x="3897" y="4204"/>
                    <a:pt x="3462" y="4408"/>
                    <a:pt x="2825" y="4770"/>
                  </a:cubicBezTo>
                  <a:cubicBezTo>
                    <a:pt x="2181" y="5132"/>
                    <a:pt x="1850" y="5359"/>
                    <a:pt x="1416" y="5593"/>
                  </a:cubicBezTo>
                  <a:cubicBezTo>
                    <a:pt x="980" y="5827"/>
                    <a:pt x="237" y="6091"/>
                    <a:pt x="70" y="6339"/>
                  </a:cubicBezTo>
                  <a:cubicBezTo>
                    <a:pt x="-96" y="6590"/>
                    <a:pt x="8" y="6824"/>
                    <a:pt x="629" y="7042"/>
                  </a:cubicBezTo>
                  <a:cubicBezTo>
                    <a:pt x="1249" y="7260"/>
                    <a:pt x="2842" y="7752"/>
                    <a:pt x="3484" y="7903"/>
                  </a:cubicBezTo>
                  <a:cubicBezTo>
                    <a:pt x="4127" y="8054"/>
                    <a:pt x="4393" y="8182"/>
                    <a:pt x="4786" y="8205"/>
                  </a:cubicBezTo>
                  <a:cubicBezTo>
                    <a:pt x="5182" y="8227"/>
                    <a:pt x="5510" y="8243"/>
                    <a:pt x="5347" y="8280"/>
                  </a:cubicBezTo>
                  <a:cubicBezTo>
                    <a:pt x="5182" y="8319"/>
                    <a:pt x="4561" y="8687"/>
                    <a:pt x="4186" y="9095"/>
                  </a:cubicBezTo>
                  <a:cubicBezTo>
                    <a:pt x="3816" y="9503"/>
                    <a:pt x="3484" y="9722"/>
                    <a:pt x="3380" y="10349"/>
                  </a:cubicBezTo>
                  <a:cubicBezTo>
                    <a:pt x="3277" y="10976"/>
                    <a:pt x="2947" y="11648"/>
                    <a:pt x="2906" y="12123"/>
                  </a:cubicBezTo>
                  <a:cubicBezTo>
                    <a:pt x="2862" y="12599"/>
                    <a:pt x="2925" y="13036"/>
                    <a:pt x="2780" y="13414"/>
                  </a:cubicBezTo>
                  <a:cubicBezTo>
                    <a:pt x="2637" y="13792"/>
                    <a:pt x="2389" y="14411"/>
                    <a:pt x="2553" y="14501"/>
                  </a:cubicBezTo>
                  <a:cubicBezTo>
                    <a:pt x="2721" y="14592"/>
                    <a:pt x="2947" y="14681"/>
                    <a:pt x="3361" y="14681"/>
                  </a:cubicBezTo>
                  <a:cubicBezTo>
                    <a:pt x="3772" y="14681"/>
                    <a:pt x="4373" y="14681"/>
                    <a:pt x="4373" y="14681"/>
                  </a:cubicBezTo>
                  <a:cubicBezTo>
                    <a:pt x="4373" y="14681"/>
                    <a:pt x="3919" y="15860"/>
                    <a:pt x="4001" y="16236"/>
                  </a:cubicBezTo>
                  <a:cubicBezTo>
                    <a:pt x="4084" y="16614"/>
                    <a:pt x="4084" y="17195"/>
                    <a:pt x="4332" y="17687"/>
                  </a:cubicBezTo>
                  <a:cubicBezTo>
                    <a:pt x="4581" y="18177"/>
                    <a:pt x="4952" y="18933"/>
                    <a:pt x="4911" y="19190"/>
                  </a:cubicBezTo>
                  <a:cubicBezTo>
                    <a:pt x="4870" y="19445"/>
                    <a:pt x="4808" y="19529"/>
                    <a:pt x="4829" y="19657"/>
                  </a:cubicBezTo>
                  <a:cubicBezTo>
                    <a:pt x="4851" y="19785"/>
                    <a:pt x="4933" y="19815"/>
                    <a:pt x="4786" y="19883"/>
                  </a:cubicBezTo>
                  <a:cubicBezTo>
                    <a:pt x="4644" y="19952"/>
                    <a:pt x="4497" y="20050"/>
                    <a:pt x="4622" y="20201"/>
                  </a:cubicBezTo>
                  <a:cubicBezTo>
                    <a:pt x="4747" y="20351"/>
                    <a:pt x="4747" y="20397"/>
                    <a:pt x="4769" y="20533"/>
                  </a:cubicBezTo>
                  <a:cubicBezTo>
                    <a:pt x="4786" y="20667"/>
                    <a:pt x="4684" y="21122"/>
                    <a:pt x="4829" y="21249"/>
                  </a:cubicBezTo>
                  <a:cubicBezTo>
                    <a:pt x="4973" y="21378"/>
                    <a:pt x="5491" y="21544"/>
                    <a:pt x="6237" y="21566"/>
                  </a:cubicBezTo>
                  <a:cubicBezTo>
                    <a:pt x="6981" y="21589"/>
                    <a:pt x="7539" y="21537"/>
                    <a:pt x="7600" y="21363"/>
                  </a:cubicBezTo>
                  <a:cubicBezTo>
                    <a:pt x="7666" y="21189"/>
                    <a:pt x="7396" y="20887"/>
                    <a:pt x="7269" y="20699"/>
                  </a:cubicBezTo>
                  <a:cubicBezTo>
                    <a:pt x="7146" y="20510"/>
                    <a:pt x="7082" y="20428"/>
                    <a:pt x="6878" y="20103"/>
                  </a:cubicBezTo>
                  <a:cubicBezTo>
                    <a:pt x="6669" y="19778"/>
                    <a:pt x="6855" y="19688"/>
                    <a:pt x="6752" y="19491"/>
                  </a:cubicBezTo>
                  <a:cubicBezTo>
                    <a:pt x="6651" y="19295"/>
                    <a:pt x="6564" y="18834"/>
                    <a:pt x="6669" y="18501"/>
                  </a:cubicBezTo>
                  <a:cubicBezTo>
                    <a:pt x="6774" y="18170"/>
                    <a:pt x="7082" y="17385"/>
                    <a:pt x="7127" y="16900"/>
                  </a:cubicBezTo>
                  <a:cubicBezTo>
                    <a:pt x="7167" y="16418"/>
                    <a:pt x="7167" y="15694"/>
                    <a:pt x="7291" y="15542"/>
                  </a:cubicBezTo>
                  <a:cubicBezTo>
                    <a:pt x="7414" y="15392"/>
                    <a:pt x="7622" y="14969"/>
                    <a:pt x="7622" y="14969"/>
                  </a:cubicBezTo>
                  <a:cubicBezTo>
                    <a:pt x="7622" y="14969"/>
                    <a:pt x="8181" y="15006"/>
                    <a:pt x="8345" y="14909"/>
                  </a:cubicBezTo>
                  <a:cubicBezTo>
                    <a:pt x="8511" y="14810"/>
                    <a:pt x="8824" y="14840"/>
                    <a:pt x="9318" y="14870"/>
                  </a:cubicBezTo>
                  <a:cubicBezTo>
                    <a:pt x="9815" y="14901"/>
                    <a:pt x="9733" y="14833"/>
                    <a:pt x="10022" y="14886"/>
                  </a:cubicBezTo>
                  <a:cubicBezTo>
                    <a:pt x="10314" y="14938"/>
                    <a:pt x="10292" y="15006"/>
                    <a:pt x="10871" y="15006"/>
                  </a:cubicBezTo>
                  <a:cubicBezTo>
                    <a:pt x="11448" y="15006"/>
                    <a:pt x="11261" y="14999"/>
                    <a:pt x="11636" y="14984"/>
                  </a:cubicBezTo>
                  <a:cubicBezTo>
                    <a:pt x="12008" y="14969"/>
                    <a:pt x="12255" y="14991"/>
                    <a:pt x="12505" y="15014"/>
                  </a:cubicBezTo>
                  <a:cubicBezTo>
                    <a:pt x="12753" y="15036"/>
                    <a:pt x="13496" y="15022"/>
                    <a:pt x="13496" y="15022"/>
                  </a:cubicBezTo>
                  <a:cubicBezTo>
                    <a:pt x="13496" y="15022"/>
                    <a:pt x="14181" y="15452"/>
                    <a:pt x="14303" y="15610"/>
                  </a:cubicBezTo>
                  <a:cubicBezTo>
                    <a:pt x="14428" y="15770"/>
                    <a:pt x="14986" y="16525"/>
                    <a:pt x="15876" y="17287"/>
                  </a:cubicBezTo>
                  <a:cubicBezTo>
                    <a:pt x="16765" y="18048"/>
                    <a:pt x="17302" y="18706"/>
                    <a:pt x="17533" y="18850"/>
                  </a:cubicBezTo>
                  <a:cubicBezTo>
                    <a:pt x="17757" y="18993"/>
                    <a:pt x="18194" y="19272"/>
                    <a:pt x="18194" y="19385"/>
                  </a:cubicBezTo>
                  <a:cubicBezTo>
                    <a:pt x="18194" y="19499"/>
                    <a:pt x="18173" y="19513"/>
                    <a:pt x="17924" y="19597"/>
                  </a:cubicBezTo>
                  <a:cubicBezTo>
                    <a:pt x="17677" y="19679"/>
                    <a:pt x="17697" y="19860"/>
                    <a:pt x="17757" y="20041"/>
                  </a:cubicBezTo>
                  <a:cubicBezTo>
                    <a:pt x="17820" y="20223"/>
                    <a:pt x="18091" y="20359"/>
                    <a:pt x="18133" y="20488"/>
                  </a:cubicBezTo>
                  <a:cubicBezTo>
                    <a:pt x="18173" y="20617"/>
                    <a:pt x="18091" y="20721"/>
                    <a:pt x="18091" y="20895"/>
                  </a:cubicBezTo>
                  <a:cubicBezTo>
                    <a:pt x="18091" y="21068"/>
                    <a:pt x="17945" y="21446"/>
                    <a:pt x="18794" y="21521"/>
                  </a:cubicBezTo>
                  <a:cubicBezTo>
                    <a:pt x="19643" y="21597"/>
                    <a:pt x="20571" y="21574"/>
                    <a:pt x="20699" y="21309"/>
                  </a:cubicBezTo>
                  <a:cubicBezTo>
                    <a:pt x="20821" y="21046"/>
                    <a:pt x="20591" y="20865"/>
                    <a:pt x="20429" y="20555"/>
                  </a:cubicBezTo>
                  <a:cubicBezTo>
                    <a:pt x="20261" y="20246"/>
                    <a:pt x="20056" y="20027"/>
                    <a:pt x="20034" y="19823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4" name="Shape 8064">
              <a:extLst>
                <a:ext uri="{FF2B5EF4-FFF2-40B4-BE49-F238E27FC236}">
                  <a16:creationId xmlns:a16="http://schemas.microsoft.com/office/drawing/2014/main" id="{09B34833-92E1-4C16-BDC7-48C916FB830E}"/>
                </a:ext>
              </a:extLst>
            </p:cNvPr>
            <p:cNvSpPr/>
            <p:nvPr/>
          </p:nvSpPr>
          <p:spPr>
            <a:xfrm>
              <a:off x="4606402" y="4449149"/>
              <a:ext cx="337725" cy="118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572" extrusionOk="0">
                  <a:moveTo>
                    <a:pt x="16893" y="7961"/>
                  </a:moveTo>
                  <a:cubicBezTo>
                    <a:pt x="16893" y="7961"/>
                    <a:pt x="17145" y="7159"/>
                    <a:pt x="17145" y="7375"/>
                  </a:cubicBezTo>
                  <a:cubicBezTo>
                    <a:pt x="17145" y="7591"/>
                    <a:pt x="17145" y="7786"/>
                    <a:pt x="17114" y="8105"/>
                  </a:cubicBezTo>
                  <a:cubicBezTo>
                    <a:pt x="17085" y="8423"/>
                    <a:pt x="17239" y="9236"/>
                    <a:pt x="17239" y="9236"/>
                  </a:cubicBezTo>
                  <a:cubicBezTo>
                    <a:pt x="17239" y="9236"/>
                    <a:pt x="17145" y="8978"/>
                    <a:pt x="16984" y="8659"/>
                  </a:cubicBezTo>
                  <a:cubicBezTo>
                    <a:pt x="16827" y="8340"/>
                    <a:pt x="16893" y="7961"/>
                    <a:pt x="16893" y="7961"/>
                  </a:cubicBezTo>
                  <a:close/>
                  <a:moveTo>
                    <a:pt x="13348" y="317"/>
                  </a:moveTo>
                  <a:cubicBezTo>
                    <a:pt x="13303" y="306"/>
                    <a:pt x="13255" y="297"/>
                    <a:pt x="13208" y="287"/>
                  </a:cubicBezTo>
                  <a:cubicBezTo>
                    <a:pt x="13209" y="283"/>
                    <a:pt x="13208" y="280"/>
                    <a:pt x="13209" y="276"/>
                  </a:cubicBezTo>
                  <a:cubicBezTo>
                    <a:pt x="13319" y="281"/>
                    <a:pt x="13426" y="291"/>
                    <a:pt x="13535" y="306"/>
                  </a:cubicBezTo>
                  <a:cubicBezTo>
                    <a:pt x="13474" y="306"/>
                    <a:pt x="13412" y="311"/>
                    <a:pt x="13351" y="317"/>
                  </a:cubicBezTo>
                  <a:cubicBezTo>
                    <a:pt x="13351" y="317"/>
                    <a:pt x="13351" y="317"/>
                    <a:pt x="13348" y="317"/>
                  </a:cubicBezTo>
                  <a:close/>
                  <a:moveTo>
                    <a:pt x="13165" y="280"/>
                  </a:moveTo>
                  <a:cubicBezTo>
                    <a:pt x="13161" y="279"/>
                    <a:pt x="13151" y="277"/>
                    <a:pt x="13146" y="276"/>
                  </a:cubicBezTo>
                  <a:cubicBezTo>
                    <a:pt x="13151" y="276"/>
                    <a:pt x="13161" y="276"/>
                    <a:pt x="13169" y="276"/>
                  </a:cubicBezTo>
                  <a:cubicBezTo>
                    <a:pt x="13169" y="277"/>
                    <a:pt x="13169" y="279"/>
                    <a:pt x="13165" y="280"/>
                  </a:cubicBezTo>
                  <a:close/>
                  <a:moveTo>
                    <a:pt x="12118" y="151"/>
                  </a:moveTo>
                  <a:cubicBezTo>
                    <a:pt x="12149" y="146"/>
                    <a:pt x="12184" y="142"/>
                    <a:pt x="12222" y="139"/>
                  </a:cubicBezTo>
                  <a:cubicBezTo>
                    <a:pt x="12227" y="146"/>
                    <a:pt x="12232" y="153"/>
                    <a:pt x="12239" y="161"/>
                  </a:cubicBezTo>
                  <a:cubicBezTo>
                    <a:pt x="12197" y="158"/>
                    <a:pt x="12157" y="153"/>
                    <a:pt x="12118" y="151"/>
                  </a:cubicBezTo>
                  <a:close/>
                  <a:moveTo>
                    <a:pt x="11649" y="139"/>
                  </a:moveTo>
                  <a:cubicBezTo>
                    <a:pt x="11794" y="109"/>
                    <a:pt x="11984" y="92"/>
                    <a:pt x="12170" y="88"/>
                  </a:cubicBezTo>
                  <a:cubicBezTo>
                    <a:pt x="12184" y="101"/>
                    <a:pt x="12196" y="114"/>
                    <a:pt x="12208" y="126"/>
                  </a:cubicBezTo>
                  <a:cubicBezTo>
                    <a:pt x="12141" y="128"/>
                    <a:pt x="12077" y="135"/>
                    <a:pt x="12015" y="147"/>
                  </a:cubicBezTo>
                  <a:cubicBezTo>
                    <a:pt x="11892" y="142"/>
                    <a:pt x="11768" y="139"/>
                    <a:pt x="11649" y="139"/>
                  </a:cubicBezTo>
                  <a:close/>
                  <a:moveTo>
                    <a:pt x="11184" y="149"/>
                  </a:moveTo>
                  <a:cubicBezTo>
                    <a:pt x="11218" y="136"/>
                    <a:pt x="11258" y="125"/>
                    <a:pt x="11296" y="114"/>
                  </a:cubicBezTo>
                  <a:cubicBezTo>
                    <a:pt x="11343" y="121"/>
                    <a:pt x="11384" y="129"/>
                    <a:pt x="11425" y="141"/>
                  </a:cubicBezTo>
                  <a:cubicBezTo>
                    <a:pt x="11343" y="142"/>
                    <a:pt x="11262" y="146"/>
                    <a:pt x="11184" y="149"/>
                  </a:cubicBezTo>
                  <a:close/>
                  <a:moveTo>
                    <a:pt x="10735" y="179"/>
                  </a:moveTo>
                  <a:cubicBezTo>
                    <a:pt x="10770" y="174"/>
                    <a:pt x="10803" y="169"/>
                    <a:pt x="10838" y="163"/>
                  </a:cubicBezTo>
                  <a:cubicBezTo>
                    <a:pt x="10848" y="166"/>
                    <a:pt x="10858" y="167"/>
                    <a:pt x="10866" y="169"/>
                  </a:cubicBezTo>
                  <a:cubicBezTo>
                    <a:pt x="10824" y="172"/>
                    <a:pt x="10778" y="175"/>
                    <a:pt x="10735" y="179"/>
                  </a:cubicBezTo>
                  <a:close/>
                  <a:moveTo>
                    <a:pt x="10520" y="176"/>
                  </a:moveTo>
                  <a:cubicBezTo>
                    <a:pt x="10442" y="166"/>
                    <a:pt x="10361" y="161"/>
                    <a:pt x="10276" y="161"/>
                  </a:cubicBezTo>
                  <a:cubicBezTo>
                    <a:pt x="10433" y="116"/>
                    <a:pt x="10611" y="122"/>
                    <a:pt x="10772" y="151"/>
                  </a:cubicBezTo>
                  <a:cubicBezTo>
                    <a:pt x="10687" y="157"/>
                    <a:pt x="10603" y="166"/>
                    <a:pt x="10520" y="176"/>
                  </a:cubicBezTo>
                  <a:close/>
                  <a:moveTo>
                    <a:pt x="10116" y="256"/>
                  </a:moveTo>
                  <a:cubicBezTo>
                    <a:pt x="10084" y="262"/>
                    <a:pt x="10052" y="267"/>
                    <a:pt x="10020" y="273"/>
                  </a:cubicBezTo>
                  <a:cubicBezTo>
                    <a:pt x="9978" y="256"/>
                    <a:pt x="9930" y="243"/>
                    <a:pt x="9872" y="234"/>
                  </a:cubicBezTo>
                  <a:cubicBezTo>
                    <a:pt x="9998" y="219"/>
                    <a:pt x="10140" y="213"/>
                    <a:pt x="10268" y="219"/>
                  </a:cubicBezTo>
                  <a:cubicBezTo>
                    <a:pt x="10216" y="230"/>
                    <a:pt x="10166" y="243"/>
                    <a:pt x="10116" y="256"/>
                  </a:cubicBezTo>
                  <a:close/>
                  <a:moveTo>
                    <a:pt x="9302" y="356"/>
                  </a:moveTo>
                  <a:cubicBezTo>
                    <a:pt x="9258" y="357"/>
                    <a:pt x="9215" y="360"/>
                    <a:pt x="9176" y="363"/>
                  </a:cubicBezTo>
                  <a:cubicBezTo>
                    <a:pt x="9297" y="270"/>
                    <a:pt x="9504" y="288"/>
                    <a:pt x="9724" y="327"/>
                  </a:cubicBezTo>
                  <a:cubicBezTo>
                    <a:pt x="9573" y="325"/>
                    <a:pt x="9432" y="335"/>
                    <a:pt x="9302" y="356"/>
                  </a:cubicBezTo>
                  <a:close/>
                  <a:moveTo>
                    <a:pt x="9564" y="365"/>
                  </a:moveTo>
                  <a:cubicBezTo>
                    <a:pt x="9529" y="360"/>
                    <a:pt x="9489" y="358"/>
                    <a:pt x="9448" y="356"/>
                  </a:cubicBezTo>
                  <a:cubicBezTo>
                    <a:pt x="9495" y="356"/>
                    <a:pt x="9539" y="357"/>
                    <a:pt x="9585" y="359"/>
                  </a:cubicBezTo>
                  <a:cubicBezTo>
                    <a:pt x="9577" y="361"/>
                    <a:pt x="9570" y="363"/>
                    <a:pt x="9564" y="365"/>
                  </a:cubicBezTo>
                  <a:close/>
                  <a:moveTo>
                    <a:pt x="9230" y="483"/>
                  </a:moveTo>
                  <a:cubicBezTo>
                    <a:pt x="9180" y="490"/>
                    <a:pt x="9141" y="500"/>
                    <a:pt x="9101" y="508"/>
                  </a:cubicBezTo>
                  <a:cubicBezTo>
                    <a:pt x="8998" y="500"/>
                    <a:pt x="8894" y="505"/>
                    <a:pt x="8816" y="524"/>
                  </a:cubicBezTo>
                  <a:cubicBezTo>
                    <a:pt x="8958" y="460"/>
                    <a:pt x="9140" y="442"/>
                    <a:pt x="9342" y="440"/>
                  </a:cubicBezTo>
                  <a:cubicBezTo>
                    <a:pt x="9306" y="454"/>
                    <a:pt x="9261" y="468"/>
                    <a:pt x="9230" y="483"/>
                  </a:cubicBezTo>
                  <a:close/>
                  <a:moveTo>
                    <a:pt x="8905" y="645"/>
                  </a:moveTo>
                  <a:cubicBezTo>
                    <a:pt x="8894" y="646"/>
                    <a:pt x="8884" y="648"/>
                    <a:pt x="8873" y="650"/>
                  </a:cubicBezTo>
                  <a:cubicBezTo>
                    <a:pt x="8846" y="649"/>
                    <a:pt x="8820" y="646"/>
                    <a:pt x="8796" y="646"/>
                  </a:cubicBezTo>
                  <a:cubicBezTo>
                    <a:pt x="8862" y="611"/>
                    <a:pt x="8950" y="584"/>
                    <a:pt x="9050" y="565"/>
                  </a:cubicBezTo>
                  <a:cubicBezTo>
                    <a:pt x="8998" y="591"/>
                    <a:pt x="8946" y="617"/>
                    <a:pt x="8905" y="645"/>
                  </a:cubicBezTo>
                  <a:close/>
                  <a:moveTo>
                    <a:pt x="8757" y="671"/>
                  </a:moveTo>
                  <a:cubicBezTo>
                    <a:pt x="8763" y="668"/>
                    <a:pt x="8765" y="666"/>
                    <a:pt x="8771" y="662"/>
                  </a:cubicBezTo>
                  <a:cubicBezTo>
                    <a:pt x="8780" y="663"/>
                    <a:pt x="8788" y="663"/>
                    <a:pt x="8798" y="664"/>
                  </a:cubicBezTo>
                  <a:cubicBezTo>
                    <a:pt x="8785" y="667"/>
                    <a:pt x="8771" y="668"/>
                    <a:pt x="8757" y="671"/>
                  </a:cubicBezTo>
                  <a:close/>
                  <a:moveTo>
                    <a:pt x="5414" y="9081"/>
                  </a:moveTo>
                  <a:cubicBezTo>
                    <a:pt x="5161" y="9194"/>
                    <a:pt x="5001" y="9430"/>
                    <a:pt x="5001" y="9430"/>
                  </a:cubicBezTo>
                  <a:lnTo>
                    <a:pt x="4747" y="9451"/>
                  </a:lnTo>
                  <a:cubicBezTo>
                    <a:pt x="4747" y="9451"/>
                    <a:pt x="4492" y="9142"/>
                    <a:pt x="4367" y="8804"/>
                  </a:cubicBezTo>
                  <a:cubicBezTo>
                    <a:pt x="4241" y="8464"/>
                    <a:pt x="3923" y="8013"/>
                    <a:pt x="3763" y="7827"/>
                  </a:cubicBezTo>
                  <a:cubicBezTo>
                    <a:pt x="3605" y="7641"/>
                    <a:pt x="3795" y="7560"/>
                    <a:pt x="4050" y="7333"/>
                  </a:cubicBezTo>
                  <a:cubicBezTo>
                    <a:pt x="4304" y="7108"/>
                    <a:pt x="3891" y="6861"/>
                    <a:pt x="4146" y="6779"/>
                  </a:cubicBezTo>
                  <a:cubicBezTo>
                    <a:pt x="4401" y="6697"/>
                    <a:pt x="4874" y="6378"/>
                    <a:pt x="4874" y="6378"/>
                  </a:cubicBezTo>
                  <a:cubicBezTo>
                    <a:pt x="4874" y="6378"/>
                    <a:pt x="5223" y="6502"/>
                    <a:pt x="5505" y="6809"/>
                  </a:cubicBezTo>
                  <a:cubicBezTo>
                    <a:pt x="5792" y="7117"/>
                    <a:pt x="5984" y="8114"/>
                    <a:pt x="5984" y="8516"/>
                  </a:cubicBezTo>
                  <a:cubicBezTo>
                    <a:pt x="5984" y="8917"/>
                    <a:pt x="5667" y="8968"/>
                    <a:pt x="5414" y="9081"/>
                  </a:cubicBezTo>
                  <a:close/>
                  <a:moveTo>
                    <a:pt x="8640" y="840"/>
                  </a:moveTo>
                  <a:cubicBezTo>
                    <a:pt x="8622" y="843"/>
                    <a:pt x="8602" y="845"/>
                    <a:pt x="8586" y="848"/>
                  </a:cubicBezTo>
                  <a:cubicBezTo>
                    <a:pt x="8610" y="837"/>
                    <a:pt x="8635" y="826"/>
                    <a:pt x="8665" y="816"/>
                  </a:cubicBezTo>
                  <a:cubicBezTo>
                    <a:pt x="8655" y="825"/>
                    <a:pt x="8646" y="833"/>
                    <a:pt x="8640" y="840"/>
                  </a:cubicBezTo>
                  <a:close/>
                  <a:moveTo>
                    <a:pt x="8496" y="1025"/>
                  </a:moveTo>
                  <a:cubicBezTo>
                    <a:pt x="8458" y="1059"/>
                    <a:pt x="8450" y="1097"/>
                    <a:pt x="8439" y="1134"/>
                  </a:cubicBezTo>
                  <a:cubicBezTo>
                    <a:pt x="8419" y="1136"/>
                    <a:pt x="8401" y="1138"/>
                    <a:pt x="8384" y="1140"/>
                  </a:cubicBezTo>
                  <a:cubicBezTo>
                    <a:pt x="8347" y="1064"/>
                    <a:pt x="8390" y="976"/>
                    <a:pt x="8491" y="902"/>
                  </a:cubicBezTo>
                  <a:cubicBezTo>
                    <a:pt x="8529" y="891"/>
                    <a:pt x="8565" y="881"/>
                    <a:pt x="8607" y="873"/>
                  </a:cubicBezTo>
                  <a:cubicBezTo>
                    <a:pt x="8557" y="925"/>
                    <a:pt x="8523" y="976"/>
                    <a:pt x="8496" y="1025"/>
                  </a:cubicBezTo>
                  <a:close/>
                  <a:moveTo>
                    <a:pt x="8432" y="1543"/>
                  </a:moveTo>
                  <a:lnTo>
                    <a:pt x="8496" y="1489"/>
                  </a:lnTo>
                  <a:cubicBezTo>
                    <a:pt x="8510" y="1513"/>
                    <a:pt x="8522" y="1532"/>
                    <a:pt x="8534" y="1548"/>
                  </a:cubicBezTo>
                  <a:cubicBezTo>
                    <a:pt x="8496" y="1550"/>
                    <a:pt x="8464" y="1545"/>
                    <a:pt x="8432" y="1543"/>
                  </a:cubicBezTo>
                  <a:close/>
                  <a:moveTo>
                    <a:pt x="8401" y="1540"/>
                  </a:moveTo>
                  <a:cubicBezTo>
                    <a:pt x="8350" y="1532"/>
                    <a:pt x="8306" y="1518"/>
                    <a:pt x="8283" y="1494"/>
                  </a:cubicBezTo>
                  <a:cubicBezTo>
                    <a:pt x="8296" y="1484"/>
                    <a:pt x="8306" y="1477"/>
                    <a:pt x="8318" y="1468"/>
                  </a:cubicBezTo>
                  <a:cubicBezTo>
                    <a:pt x="8323" y="1484"/>
                    <a:pt x="8323" y="1498"/>
                    <a:pt x="8331" y="1515"/>
                  </a:cubicBezTo>
                  <a:cubicBezTo>
                    <a:pt x="8326" y="1496"/>
                    <a:pt x="8328" y="1478"/>
                    <a:pt x="8331" y="1459"/>
                  </a:cubicBezTo>
                  <a:cubicBezTo>
                    <a:pt x="8366" y="1434"/>
                    <a:pt x="8408" y="1409"/>
                    <a:pt x="8458" y="1388"/>
                  </a:cubicBezTo>
                  <a:cubicBezTo>
                    <a:pt x="8462" y="1404"/>
                    <a:pt x="8468" y="1419"/>
                    <a:pt x="8472" y="1434"/>
                  </a:cubicBezTo>
                  <a:cubicBezTo>
                    <a:pt x="8472" y="1434"/>
                    <a:pt x="8401" y="1540"/>
                    <a:pt x="8401" y="1540"/>
                  </a:cubicBezTo>
                  <a:close/>
                  <a:moveTo>
                    <a:pt x="8439" y="1276"/>
                  </a:moveTo>
                  <a:cubicBezTo>
                    <a:pt x="8439" y="1306"/>
                    <a:pt x="8446" y="1334"/>
                    <a:pt x="8450" y="1359"/>
                  </a:cubicBezTo>
                  <a:cubicBezTo>
                    <a:pt x="8395" y="1382"/>
                    <a:pt x="8356" y="1408"/>
                    <a:pt x="8328" y="1437"/>
                  </a:cubicBezTo>
                  <a:cubicBezTo>
                    <a:pt x="8340" y="1381"/>
                    <a:pt x="8375" y="1327"/>
                    <a:pt x="8439" y="1276"/>
                  </a:cubicBezTo>
                  <a:close/>
                  <a:moveTo>
                    <a:pt x="14716" y="774"/>
                  </a:moveTo>
                  <a:cubicBezTo>
                    <a:pt x="14677" y="762"/>
                    <a:pt x="14633" y="750"/>
                    <a:pt x="14588" y="740"/>
                  </a:cubicBezTo>
                  <a:cubicBezTo>
                    <a:pt x="14525" y="701"/>
                    <a:pt x="14472" y="680"/>
                    <a:pt x="14472" y="680"/>
                  </a:cubicBezTo>
                  <a:cubicBezTo>
                    <a:pt x="14420" y="656"/>
                    <a:pt x="14365" y="637"/>
                    <a:pt x="14308" y="615"/>
                  </a:cubicBezTo>
                  <a:cubicBezTo>
                    <a:pt x="14476" y="651"/>
                    <a:pt x="14607" y="713"/>
                    <a:pt x="14716" y="774"/>
                  </a:cubicBezTo>
                  <a:close/>
                  <a:moveTo>
                    <a:pt x="14750" y="1297"/>
                  </a:moveTo>
                  <a:cubicBezTo>
                    <a:pt x="14764" y="1306"/>
                    <a:pt x="14782" y="1315"/>
                    <a:pt x="14800" y="1322"/>
                  </a:cubicBezTo>
                  <a:cubicBezTo>
                    <a:pt x="14777" y="1321"/>
                    <a:pt x="14758" y="1321"/>
                    <a:pt x="14739" y="1318"/>
                  </a:cubicBezTo>
                  <a:cubicBezTo>
                    <a:pt x="14743" y="1310"/>
                    <a:pt x="14747" y="1303"/>
                    <a:pt x="14750" y="1297"/>
                  </a:cubicBezTo>
                  <a:close/>
                  <a:moveTo>
                    <a:pt x="14769" y="1264"/>
                  </a:moveTo>
                  <a:cubicBezTo>
                    <a:pt x="14776" y="1242"/>
                    <a:pt x="14777" y="1223"/>
                    <a:pt x="14784" y="1203"/>
                  </a:cubicBezTo>
                  <a:cubicBezTo>
                    <a:pt x="14817" y="1241"/>
                    <a:pt x="14841" y="1283"/>
                    <a:pt x="14856" y="1325"/>
                  </a:cubicBezTo>
                  <a:cubicBezTo>
                    <a:pt x="14844" y="1325"/>
                    <a:pt x="14835" y="1324"/>
                    <a:pt x="14823" y="1324"/>
                  </a:cubicBezTo>
                  <a:cubicBezTo>
                    <a:pt x="14797" y="1308"/>
                    <a:pt x="14776" y="1293"/>
                    <a:pt x="14761" y="1275"/>
                  </a:cubicBezTo>
                  <a:cubicBezTo>
                    <a:pt x="14764" y="1270"/>
                    <a:pt x="14769" y="1264"/>
                    <a:pt x="14769" y="1264"/>
                  </a:cubicBezTo>
                  <a:close/>
                  <a:moveTo>
                    <a:pt x="15104" y="1304"/>
                  </a:moveTo>
                  <a:cubicBezTo>
                    <a:pt x="15032" y="1320"/>
                    <a:pt x="14958" y="1327"/>
                    <a:pt x="14885" y="1326"/>
                  </a:cubicBezTo>
                  <a:cubicBezTo>
                    <a:pt x="14878" y="1281"/>
                    <a:pt x="14870" y="1236"/>
                    <a:pt x="14841" y="1193"/>
                  </a:cubicBezTo>
                  <a:cubicBezTo>
                    <a:pt x="14936" y="1224"/>
                    <a:pt x="15026" y="1264"/>
                    <a:pt x="15104" y="1304"/>
                  </a:cubicBezTo>
                  <a:close/>
                  <a:moveTo>
                    <a:pt x="14862" y="1340"/>
                  </a:moveTo>
                  <a:cubicBezTo>
                    <a:pt x="14861" y="1340"/>
                    <a:pt x="14856" y="1339"/>
                    <a:pt x="14856" y="1338"/>
                  </a:cubicBezTo>
                  <a:cubicBezTo>
                    <a:pt x="14856" y="1338"/>
                    <a:pt x="14856" y="1338"/>
                    <a:pt x="14862" y="1338"/>
                  </a:cubicBezTo>
                  <a:cubicBezTo>
                    <a:pt x="14862" y="1339"/>
                    <a:pt x="14862" y="1340"/>
                    <a:pt x="14862" y="1340"/>
                  </a:cubicBezTo>
                  <a:close/>
                  <a:moveTo>
                    <a:pt x="18067" y="12390"/>
                  </a:moveTo>
                  <a:cubicBezTo>
                    <a:pt x="18069" y="12384"/>
                    <a:pt x="18073" y="12381"/>
                    <a:pt x="18075" y="12378"/>
                  </a:cubicBezTo>
                  <a:cubicBezTo>
                    <a:pt x="18073" y="12381"/>
                    <a:pt x="18069" y="12387"/>
                    <a:pt x="18066" y="12393"/>
                  </a:cubicBezTo>
                  <a:cubicBezTo>
                    <a:pt x="18066" y="12392"/>
                    <a:pt x="18066" y="12390"/>
                    <a:pt x="18067" y="12390"/>
                  </a:cubicBezTo>
                  <a:close/>
                  <a:moveTo>
                    <a:pt x="19080" y="11688"/>
                  </a:moveTo>
                  <a:cubicBezTo>
                    <a:pt x="19080" y="11688"/>
                    <a:pt x="19124" y="11708"/>
                    <a:pt x="19188" y="11756"/>
                  </a:cubicBezTo>
                  <a:cubicBezTo>
                    <a:pt x="19249" y="11804"/>
                    <a:pt x="19313" y="11941"/>
                    <a:pt x="19270" y="12010"/>
                  </a:cubicBezTo>
                  <a:cubicBezTo>
                    <a:pt x="19228" y="12079"/>
                    <a:pt x="18954" y="12038"/>
                    <a:pt x="18954" y="12003"/>
                  </a:cubicBezTo>
                  <a:cubicBezTo>
                    <a:pt x="18954" y="11969"/>
                    <a:pt x="19080" y="11688"/>
                    <a:pt x="19080" y="11688"/>
                  </a:cubicBezTo>
                  <a:close/>
                  <a:moveTo>
                    <a:pt x="21116" y="20648"/>
                  </a:moveTo>
                  <a:cubicBezTo>
                    <a:pt x="20833" y="20525"/>
                    <a:pt x="20315" y="20263"/>
                    <a:pt x="19778" y="20140"/>
                  </a:cubicBezTo>
                  <a:cubicBezTo>
                    <a:pt x="19237" y="20017"/>
                    <a:pt x="18731" y="19955"/>
                    <a:pt x="18605" y="19832"/>
                  </a:cubicBezTo>
                  <a:cubicBezTo>
                    <a:pt x="18478" y="19708"/>
                    <a:pt x="18446" y="19647"/>
                    <a:pt x="18192" y="19585"/>
                  </a:cubicBezTo>
                  <a:cubicBezTo>
                    <a:pt x="17940" y="19523"/>
                    <a:pt x="18320" y="19328"/>
                    <a:pt x="18320" y="19195"/>
                  </a:cubicBezTo>
                  <a:cubicBezTo>
                    <a:pt x="18320" y="19061"/>
                    <a:pt x="18415" y="18907"/>
                    <a:pt x="17970" y="18907"/>
                  </a:cubicBezTo>
                  <a:cubicBezTo>
                    <a:pt x="17525" y="18907"/>
                    <a:pt x="16893" y="18845"/>
                    <a:pt x="17114" y="18794"/>
                  </a:cubicBezTo>
                  <a:cubicBezTo>
                    <a:pt x="17335" y="18743"/>
                    <a:pt x="17782" y="18650"/>
                    <a:pt x="17842" y="18527"/>
                  </a:cubicBezTo>
                  <a:cubicBezTo>
                    <a:pt x="17908" y="18403"/>
                    <a:pt x="17749" y="18094"/>
                    <a:pt x="17749" y="17920"/>
                  </a:cubicBezTo>
                  <a:cubicBezTo>
                    <a:pt x="17749" y="17746"/>
                    <a:pt x="17303" y="16409"/>
                    <a:pt x="17368" y="15936"/>
                  </a:cubicBezTo>
                  <a:cubicBezTo>
                    <a:pt x="17431" y="15464"/>
                    <a:pt x="17493" y="14774"/>
                    <a:pt x="17686" y="14086"/>
                  </a:cubicBezTo>
                  <a:cubicBezTo>
                    <a:pt x="17856" y="13463"/>
                    <a:pt x="17975" y="12639"/>
                    <a:pt x="18046" y="12436"/>
                  </a:cubicBezTo>
                  <a:cubicBezTo>
                    <a:pt x="18032" y="12477"/>
                    <a:pt x="18048" y="12525"/>
                    <a:pt x="18192" y="12504"/>
                  </a:cubicBezTo>
                  <a:cubicBezTo>
                    <a:pt x="18478" y="12462"/>
                    <a:pt x="18415" y="12647"/>
                    <a:pt x="18823" y="12585"/>
                  </a:cubicBezTo>
                  <a:cubicBezTo>
                    <a:pt x="19237" y="12525"/>
                    <a:pt x="20126" y="12452"/>
                    <a:pt x="20380" y="12267"/>
                  </a:cubicBezTo>
                  <a:cubicBezTo>
                    <a:pt x="20633" y="12082"/>
                    <a:pt x="20918" y="11723"/>
                    <a:pt x="20762" y="11589"/>
                  </a:cubicBezTo>
                  <a:cubicBezTo>
                    <a:pt x="20602" y="11456"/>
                    <a:pt x="20475" y="11260"/>
                    <a:pt x="20475" y="11260"/>
                  </a:cubicBezTo>
                  <a:lnTo>
                    <a:pt x="20821" y="11177"/>
                  </a:lnTo>
                  <a:cubicBezTo>
                    <a:pt x="20821" y="11177"/>
                    <a:pt x="20762" y="10962"/>
                    <a:pt x="20792" y="10838"/>
                  </a:cubicBezTo>
                  <a:cubicBezTo>
                    <a:pt x="20821" y="10715"/>
                    <a:pt x="20854" y="9308"/>
                    <a:pt x="20663" y="8752"/>
                  </a:cubicBezTo>
                  <a:cubicBezTo>
                    <a:pt x="20475" y="8196"/>
                    <a:pt x="20444" y="7744"/>
                    <a:pt x="20285" y="7426"/>
                  </a:cubicBezTo>
                  <a:cubicBezTo>
                    <a:pt x="20126" y="7108"/>
                    <a:pt x="19842" y="6389"/>
                    <a:pt x="19778" y="6079"/>
                  </a:cubicBezTo>
                  <a:cubicBezTo>
                    <a:pt x="19714" y="5772"/>
                    <a:pt x="19428" y="4456"/>
                    <a:pt x="19270" y="4302"/>
                  </a:cubicBezTo>
                  <a:cubicBezTo>
                    <a:pt x="19112" y="4147"/>
                    <a:pt x="19208" y="4004"/>
                    <a:pt x="18605" y="3942"/>
                  </a:cubicBezTo>
                  <a:cubicBezTo>
                    <a:pt x="18003" y="3879"/>
                    <a:pt x="15148" y="3500"/>
                    <a:pt x="14704" y="3397"/>
                  </a:cubicBezTo>
                  <a:cubicBezTo>
                    <a:pt x="14262" y="3295"/>
                    <a:pt x="13942" y="3340"/>
                    <a:pt x="13942" y="3247"/>
                  </a:cubicBezTo>
                  <a:cubicBezTo>
                    <a:pt x="13864" y="3193"/>
                    <a:pt x="13935" y="2568"/>
                    <a:pt x="13935" y="2568"/>
                  </a:cubicBezTo>
                  <a:cubicBezTo>
                    <a:pt x="14286" y="2583"/>
                    <a:pt x="14382" y="2539"/>
                    <a:pt x="14382" y="2539"/>
                  </a:cubicBezTo>
                  <a:cubicBezTo>
                    <a:pt x="14970" y="2357"/>
                    <a:pt x="15085" y="2148"/>
                    <a:pt x="15166" y="1887"/>
                  </a:cubicBezTo>
                  <a:cubicBezTo>
                    <a:pt x="15251" y="1625"/>
                    <a:pt x="14436" y="1804"/>
                    <a:pt x="14479" y="1766"/>
                  </a:cubicBezTo>
                  <a:cubicBezTo>
                    <a:pt x="14484" y="1760"/>
                    <a:pt x="14490" y="1749"/>
                    <a:pt x="14500" y="1738"/>
                  </a:cubicBezTo>
                  <a:cubicBezTo>
                    <a:pt x="14495" y="1745"/>
                    <a:pt x="14500" y="1751"/>
                    <a:pt x="14495" y="1758"/>
                  </a:cubicBezTo>
                  <a:cubicBezTo>
                    <a:pt x="14516" y="1737"/>
                    <a:pt x="14520" y="1717"/>
                    <a:pt x="14523" y="1697"/>
                  </a:cubicBezTo>
                  <a:cubicBezTo>
                    <a:pt x="14535" y="1678"/>
                    <a:pt x="14549" y="1656"/>
                    <a:pt x="14563" y="1632"/>
                  </a:cubicBezTo>
                  <a:cubicBezTo>
                    <a:pt x="14642" y="1668"/>
                    <a:pt x="14739" y="1698"/>
                    <a:pt x="14885" y="1706"/>
                  </a:cubicBezTo>
                  <a:cubicBezTo>
                    <a:pt x="14728" y="1691"/>
                    <a:pt x="14640" y="1654"/>
                    <a:pt x="14574" y="1612"/>
                  </a:cubicBezTo>
                  <a:cubicBezTo>
                    <a:pt x="14596" y="1571"/>
                    <a:pt x="14621" y="1530"/>
                    <a:pt x="14646" y="1487"/>
                  </a:cubicBezTo>
                  <a:cubicBezTo>
                    <a:pt x="14711" y="1532"/>
                    <a:pt x="14743" y="1583"/>
                    <a:pt x="14728" y="1641"/>
                  </a:cubicBezTo>
                  <a:cubicBezTo>
                    <a:pt x="14764" y="1574"/>
                    <a:pt x="14755" y="1509"/>
                    <a:pt x="14666" y="1448"/>
                  </a:cubicBezTo>
                  <a:cubicBezTo>
                    <a:pt x="14677" y="1430"/>
                    <a:pt x="14685" y="1413"/>
                    <a:pt x="14696" y="1396"/>
                  </a:cubicBezTo>
                  <a:cubicBezTo>
                    <a:pt x="14750" y="1434"/>
                    <a:pt x="14788" y="1475"/>
                    <a:pt x="14825" y="1511"/>
                  </a:cubicBezTo>
                  <a:cubicBezTo>
                    <a:pt x="14790" y="1468"/>
                    <a:pt x="14774" y="1412"/>
                    <a:pt x="14712" y="1364"/>
                  </a:cubicBezTo>
                  <a:cubicBezTo>
                    <a:pt x="14719" y="1354"/>
                    <a:pt x="14725" y="1343"/>
                    <a:pt x="14730" y="1334"/>
                  </a:cubicBezTo>
                  <a:cubicBezTo>
                    <a:pt x="14767" y="1335"/>
                    <a:pt x="14805" y="1336"/>
                    <a:pt x="14842" y="1338"/>
                  </a:cubicBezTo>
                  <a:cubicBezTo>
                    <a:pt x="14847" y="1340"/>
                    <a:pt x="14856" y="1343"/>
                    <a:pt x="14864" y="1345"/>
                  </a:cubicBezTo>
                  <a:cubicBezTo>
                    <a:pt x="14878" y="1381"/>
                    <a:pt x="14889" y="1416"/>
                    <a:pt x="14910" y="1448"/>
                  </a:cubicBezTo>
                  <a:cubicBezTo>
                    <a:pt x="14895" y="1418"/>
                    <a:pt x="14889" y="1386"/>
                    <a:pt x="14886" y="1354"/>
                  </a:cubicBezTo>
                  <a:cubicBezTo>
                    <a:pt x="14898" y="1356"/>
                    <a:pt x="14902" y="1361"/>
                    <a:pt x="14915" y="1363"/>
                  </a:cubicBezTo>
                  <a:cubicBezTo>
                    <a:pt x="14902" y="1361"/>
                    <a:pt x="14898" y="1355"/>
                    <a:pt x="14886" y="1351"/>
                  </a:cubicBezTo>
                  <a:cubicBezTo>
                    <a:pt x="14886" y="1347"/>
                    <a:pt x="14886" y="1342"/>
                    <a:pt x="14886" y="1338"/>
                  </a:cubicBezTo>
                  <a:cubicBezTo>
                    <a:pt x="14970" y="1338"/>
                    <a:pt x="15049" y="1329"/>
                    <a:pt x="15120" y="1311"/>
                  </a:cubicBezTo>
                  <a:cubicBezTo>
                    <a:pt x="15174" y="1338"/>
                    <a:pt x="15224" y="1363"/>
                    <a:pt x="15272" y="1384"/>
                  </a:cubicBezTo>
                  <a:cubicBezTo>
                    <a:pt x="15227" y="1363"/>
                    <a:pt x="15180" y="1337"/>
                    <a:pt x="15135" y="1308"/>
                  </a:cubicBezTo>
                  <a:cubicBezTo>
                    <a:pt x="15190" y="1295"/>
                    <a:pt x="15238" y="1279"/>
                    <a:pt x="15272" y="1253"/>
                  </a:cubicBezTo>
                  <a:cubicBezTo>
                    <a:pt x="15224" y="1275"/>
                    <a:pt x="15174" y="1289"/>
                    <a:pt x="15124" y="1301"/>
                  </a:cubicBezTo>
                  <a:cubicBezTo>
                    <a:pt x="15038" y="1248"/>
                    <a:pt x="14936" y="1192"/>
                    <a:pt x="14805" y="1154"/>
                  </a:cubicBezTo>
                  <a:cubicBezTo>
                    <a:pt x="14802" y="1153"/>
                    <a:pt x="14800" y="1150"/>
                    <a:pt x="14797" y="1148"/>
                  </a:cubicBezTo>
                  <a:cubicBezTo>
                    <a:pt x="14805" y="1109"/>
                    <a:pt x="14802" y="1075"/>
                    <a:pt x="14800" y="1041"/>
                  </a:cubicBezTo>
                  <a:cubicBezTo>
                    <a:pt x="14809" y="1044"/>
                    <a:pt x="14822" y="1046"/>
                    <a:pt x="14831" y="1049"/>
                  </a:cubicBezTo>
                  <a:cubicBezTo>
                    <a:pt x="14946" y="1090"/>
                    <a:pt x="15009" y="1145"/>
                    <a:pt x="14962" y="1208"/>
                  </a:cubicBezTo>
                  <a:cubicBezTo>
                    <a:pt x="15017" y="1157"/>
                    <a:pt x="14985" y="1109"/>
                    <a:pt x="14915" y="1067"/>
                  </a:cubicBezTo>
                  <a:cubicBezTo>
                    <a:pt x="14932" y="1070"/>
                    <a:pt x="14946" y="1073"/>
                    <a:pt x="14962" y="1076"/>
                  </a:cubicBezTo>
                  <a:cubicBezTo>
                    <a:pt x="14946" y="1071"/>
                    <a:pt x="14928" y="1068"/>
                    <a:pt x="14911" y="1063"/>
                  </a:cubicBezTo>
                  <a:cubicBezTo>
                    <a:pt x="14880" y="1045"/>
                    <a:pt x="14842" y="1029"/>
                    <a:pt x="14796" y="1013"/>
                  </a:cubicBezTo>
                  <a:cubicBezTo>
                    <a:pt x="14790" y="983"/>
                    <a:pt x="14780" y="957"/>
                    <a:pt x="14767" y="932"/>
                  </a:cubicBezTo>
                  <a:cubicBezTo>
                    <a:pt x="14885" y="987"/>
                    <a:pt x="15004" y="1044"/>
                    <a:pt x="15166" y="1086"/>
                  </a:cubicBezTo>
                  <a:cubicBezTo>
                    <a:pt x="14989" y="1033"/>
                    <a:pt x="14872" y="965"/>
                    <a:pt x="14750" y="897"/>
                  </a:cubicBezTo>
                  <a:cubicBezTo>
                    <a:pt x="14743" y="886"/>
                    <a:pt x="14736" y="879"/>
                    <a:pt x="14730" y="870"/>
                  </a:cubicBezTo>
                  <a:cubicBezTo>
                    <a:pt x="14828" y="895"/>
                    <a:pt x="14898" y="933"/>
                    <a:pt x="14936" y="986"/>
                  </a:cubicBezTo>
                  <a:cubicBezTo>
                    <a:pt x="14915" y="925"/>
                    <a:pt x="14841" y="875"/>
                    <a:pt x="14708" y="843"/>
                  </a:cubicBezTo>
                  <a:cubicBezTo>
                    <a:pt x="14681" y="815"/>
                    <a:pt x="14657" y="791"/>
                    <a:pt x="14633" y="771"/>
                  </a:cubicBezTo>
                  <a:cubicBezTo>
                    <a:pt x="14681" y="784"/>
                    <a:pt x="14732" y="797"/>
                    <a:pt x="14780" y="812"/>
                  </a:cubicBezTo>
                  <a:cubicBezTo>
                    <a:pt x="14788" y="816"/>
                    <a:pt x="14797" y="822"/>
                    <a:pt x="14805" y="826"/>
                  </a:cubicBezTo>
                  <a:cubicBezTo>
                    <a:pt x="14800" y="822"/>
                    <a:pt x="14795" y="818"/>
                    <a:pt x="14788" y="814"/>
                  </a:cubicBezTo>
                  <a:cubicBezTo>
                    <a:pt x="14915" y="853"/>
                    <a:pt x="15032" y="897"/>
                    <a:pt x="15135" y="938"/>
                  </a:cubicBezTo>
                  <a:cubicBezTo>
                    <a:pt x="15028" y="888"/>
                    <a:pt x="14898" y="832"/>
                    <a:pt x="14745" y="782"/>
                  </a:cubicBezTo>
                  <a:cubicBezTo>
                    <a:pt x="14650" y="718"/>
                    <a:pt x="14530" y="647"/>
                    <a:pt x="14355" y="600"/>
                  </a:cubicBezTo>
                  <a:cubicBezTo>
                    <a:pt x="14500" y="627"/>
                    <a:pt x="14640" y="661"/>
                    <a:pt x="14755" y="701"/>
                  </a:cubicBezTo>
                  <a:cubicBezTo>
                    <a:pt x="14579" y="622"/>
                    <a:pt x="14330" y="552"/>
                    <a:pt x="14040" y="511"/>
                  </a:cubicBezTo>
                  <a:cubicBezTo>
                    <a:pt x="14034" y="508"/>
                    <a:pt x="14030" y="508"/>
                    <a:pt x="14024" y="505"/>
                  </a:cubicBezTo>
                  <a:cubicBezTo>
                    <a:pt x="14174" y="474"/>
                    <a:pt x="14349" y="474"/>
                    <a:pt x="14476" y="547"/>
                  </a:cubicBezTo>
                  <a:cubicBezTo>
                    <a:pt x="14361" y="466"/>
                    <a:pt x="14166" y="462"/>
                    <a:pt x="13984" y="493"/>
                  </a:cubicBezTo>
                  <a:cubicBezTo>
                    <a:pt x="13907" y="467"/>
                    <a:pt x="13832" y="443"/>
                    <a:pt x="13756" y="421"/>
                  </a:cubicBezTo>
                  <a:cubicBezTo>
                    <a:pt x="13878" y="419"/>
                    <a:pt x="14004" y="423"/>
                    <a:pt x="14133" y="432"/>
                  </a:cubicBezTo>
                  <a:cubicBezTo>
                    <a:pt x="13994" y="415"/>
                    <a:pt x="13849" y="407"/>
                    <a:pt x="13704" y="404"/>
                  </a:cubicBezTo>
                  <a:cubicBezTo>
                    <a:pt x="13607" y="377"/>
                    <a:pt x="13508" y="353"/>
                    <a:pt x="13408" y="331"/>
                  </a:cubicBezTo>
                  <a:cubicBezTo>
                    <a:pt x="13562" y="336"/>
                    <a:pt x="13711" y="351"/>
                    <a:pt x="13849" y="382"/>
                  </a:cubicBezTo>
                  <a:cubicBezTo>
                    <a:pt x="13725" y="349"/>
                    <a:pt x="13582" y="330"/>
                    <a:pt x="13436" y="321"/>
                  </a:cubicBezTo>
                  <a:cubicBezTo>
                    <a:pt x="13482" y="316"/>
                    <a:pt x="13534" y="313"/>
                    <a:pt x="13582" y="312"/>
                  </a:cubicBezTo>
                  <a:cubicBezTo>
                    <a:pt x="13628" y="318"/>
                    <a:pt x="13673" y="323"/>
                    <a:pt x="13719" y="331"/>
                  </a:cubicBezTo>
                  <a:cubicBezTo>
                    <a:pt x="13685" y="323"/>
                    <a:pt x="13647" y="319"/>
                    <a:pt x="13611" y="312"/>
                  </a:cubicBezTo>
                  <a:cubicBezTo>
                    <a:pt x="13711" y="311"/>
                    <a:pt x="13811" y="318"/>
                    <a:pt x="13912" y="340"/>
                  </a:cubicBezTo>
                  <a:cubicBezTo>
                    <a:pt x="13802" y="312"/>
                    <a:pt x="13685" y="302"/>
                    <a:pt x="13567" y="304"/>
                  </a:cubicBezTo>
                  <a:cubicBezTo>
                    <a:pt x="13452" y="284"/>
                    <a:pt x="13337" y="268"/>
                    <a:pt x="13210" y="260"/>
                  </a:cubicBezTo>
                  <a:cubicBezTo>
                    <a:pt x="13209" y="229"/>
                    <a:pt x="13200" y="199"/>
                    <a:pt x="13177" y="169"/>
                  </a:cubicBezTo>
                  <a:cubicBezTo>
                    <a:pt x="13192" y="201"/>
                    <a:pt x="13186" y="230"/>
                    <a:pt x="13177" y="258"/>
                  </a:cubicBezTo>
                  <a:cubicBezTo>
                    <a:pt x="13119" y="255"/>
                    <a:pt x="13065" y="252"/>
                    <a:pt x="13010" y="252"/>
                  </a:cubicBezTo>
                  <a:cubicBezTo>
                    <a:pt x="12913" y="235"/>
                    <a:pt x="12813" y="221"/>
                    <a:pt x="12717" y="208"/>
                  </a:cubicBezTo>
                  <a:lnTo>
                    <a:pt x="12763" y="206"/>
                  </a:lnTo>
                  <a:lnTo>
                    <a:pt x="12696" y="206"/>
                  </a:lnTo>
                  <a:cubicBezTo>
                    <a:pt x="12610" y="194"/>
                    <a:pt x="12520" y="183"/>
                    <a:pt x="12437" y="175"/>
                  </a:cubicBezTo>
                  <a:cubicBezTo>
                    <a:pt x="12634" y="161"/>
                    <a:pt x="12846" y="166"/>
                    <a:pt x="13069" y="197"/>
                  </a:cubicBezTo>
                  <a:cubicBezTo>
                    <a:pt x="12819" y="153"/>
                    <a:pt x="12557" y="142"/>
                    <a:pt x="12296" y="163"/>
                  </a:cubicBezTo>
                  <a:cubicBezTo>
                    <a:pt x="12287" y="154"/>
                    <a:pt x="12280" y="146"/>
                    <a:pt x="12266" y="137"/>
                  </a:cubicBezTo>
                  <a:cubicBezTo>
                    <a:pt x="12337" y="135"/>
                    <a:pt x="12411" y="136"/>
                    <a:pt x="12500" y="146"/>
                  </a:cubicBezTo>
                  <a:cubicBezTo>
                    <a:pt x="12414" y="133"/>
                    <a:pt x="12333" y="128"/>
                    <a:pt x="12251" y="126"/>
                  </a:cubicBezTo>
                  <a:cubicBezTo>
                    <a:pt x="12235" y="114"/>
                    <a:pt x="12219" y="100"/>
                    <a:pt x="12202" y="88"/>
                  </a:cubicBezTo>
                  <a:cubicBezTo>
                    <a:pt x="12249" y="88"/>
                    <a:pt x="12294" y="88"/>
                    <a:pt x="12340" y="88"/>
                  </a:cubicBezTo>
                  <a:cubicBezTo>
                    <a:pt x="12294" y="86"/>
                    <a:pt x="12245" y="84"/>
                    <a:pt x="12194" y="84"/>
                  </a:cubicBezTo>
                  <a:cubicBezTo>
                    <a:pt x="12148" y="54"/>
                    <a:pt x="12091" y="27"/>
                    <a:pt x="12027" y="0"/>
                  </a:cubicBezTo>
                  <a:cubicBezTo>
                    <a:pt x="12084" y="27"/>
                    <a:pt x="12126" y="54"/>
                    <a:pt x="12162" y="84"/>
                  </a:cubicBezTo>
                  <a:cubicBezTo>
                    <a:pt x="11948" y="83"/>
                    <a:pt x="11714" y="100"/>
                    <a:pt x="11547" y="140"/>
                  </a:cubicBezTo>
                  <a:cubicBezTo>
                    <a:pt x="11536" y="140"/>
                    <a:pt x="11528" y="140"/>
                    <a:pt x="11518" y="140"/>
                  </a:cubicBezTo>
                  <a:cubicBezTo>
                    <a:pt x="11464" y="125"/>
                    <a:pt x="11400" y="112"/>
                    <a:pt x="11333" y="105"/>
                  </a:cubicBezTo>
                  <a:cubicBezTo>
                    <a:pt x="11453" y="71"/>
                    <a:pt x="11579" y="45"/>
                    <a:pt x="11757" y="38"/>
                  </a:cubicBezTo>
                  <a:cubicBezTo>
                    <a:pt x="11571" y="39"/>
                    <a:pt x="11415" y="63"/>
                    <a:pt x="11280" y="98"/>
                  </a:cubicBezTo>
                  <a:cubicBezTo>
                    <a:pt x="11151" y="86"/>
                    <a:pt x="11018" y="93"/>
                    <a:pt x="10894" y="138"/>
                  </a:cubicBezTo>
                  <a:cubicBezTo>
                    <a:pt x="11024" y="102"/>
                    <a:pt x="11143" y="96"/>
                    <a:pt x="11247" y="105"/>
                  </a:cubicBezTo>
                  <a:cubicBezTo>
                    <a:pt x="11194" y="121"/>
                    <a:pt x="11138" y="137"/>
                    <a:pt x="11088" y="154"/>
                  </a:cubicBezTo>
                  <a:cubicBezTo>
                    <a:pt x="11043" y="156"/>
                    <a:pt x="11001" y="159"/>
                    <a:pt x="10955" y="162"/>
                  </a:cubicBezTo>
                  <a:cubicBezTo>
                    <a:pt x="10940" y="158"/>
                    <a:pt x="10923" y="155"/>
                    <a:pt x="10907" y="153"/>
                  </a:cubicBezTo>
                  <a:cubicBezTo>
                    <a:pt x="10940" y="148"/>
                    <a:pt x="10966" y="142"/>
                    <a:pt x="11001" y="138"/>
                  </a:cubicBezTo>
                  <a:cubicBezTo>
                    <a:pt x="10955" y="140"/>
                    <a:pt x="10911" y="144"/>
                    <a:pt x="10867" y="146"/>
                  </a:cubicBezTo>
                  <a:cubicBezTo>
                    <a:pt x="10663" y="111"/>
                    <a:pt x="10440" y="102"/>
                    <a:pt x="10268" y="161"/>
                  </a:cubicBezTo>
                  <a:cubicBezTo>
                    <a:pt x="10216" y="162"/>
                    <a:pt x="10161" y="163"/>
                    <a:pt x="10107" y="169"/>
                  </a:cubicBezTo>
                  <a:cubicBezTo>
                    <a:pt x="10157" y="166"/>
                    <a:pt x="10206" y="166"/>
                    <a:pt x="10255" y="166"/>
                  </a:cubicBezTo>
                  <a:cubicBezTo>
                    <a:pt x="10335" y="167"/>
                    <a:pt x="10405" y="174"/>
                    <a:pt x="10475" y="184"/>
                  </a:cubicBezTo>
                  <a:cubicBezTo>
                    <a:pt x="10426" y="190"/>
                    <a:pt x="10386" y="197"/>
                    <a:pt x="10341" y="206"/>
                  </a:cubicBezTo>
                  <a:cubicBezTo>
                    <a:pt x="10184" y="196"/>
                    <a:pt x="9998" y="206"/>
                    <a:pt x="9848" y="229"/>
                  </a:cubicBezTo>
                  <a:cubicBezTo>
                    <a:pt x="9766" y="219"/>
                    <a:pt x="9671" y="218"/>
                    <a:pt x="9561" y="232"/>
                  </a:cubicBezTo>
                  <a:cubicBezTo>
                    <a:pt x="9661" y="222"/>
                    <a:pt x="9746" y="225"/>
                    <a:pt x="9819" y="235"/>
                  </a:cubicBezTo>
                  <a:cubicBezTo>
                    <a:pt x="9753" y="245"/>
                    <a:pt x="9693" y="259"/>
                    <a:pt x="9651" y="273"/>
                  </a:cubicBezTo>
                  <a:cubicBezTo>
                    <a:pt x="9703" y="258"/>
                    <a:pt x="9769" y="246"/>
                    <a:pt x="9839" y="237"/>
                  </a:cubicBezTo>
                  <a:cubicBezTo>
                    <a:pt x="9895" y="246"/>
                    <a:pt x="9940" y="262"/>
                    <a:pt x="9980" y="279"/>
                  </a:cubicBezTo>
                  <a:cubicBezTo>
                    <a:pt x="9909" y="291"/>
                    <a:pt x="9848" y="302"/>
                    <a:pt x="9790" y="314"/>
                  </a:cubicBezTo>
                  <a:cubicBezTo>
                    <a:pt x="9542" y="277"/>
                    <a:pt x="9271" y="257"/>
                    <a:pt x="9169" y="364"/>
                  </a:cubicBezTo>
                  <a:cubicBezTo>
                    <a:pt x="9079" y="373"/>
                    <a:pt x="8993" y="387"/>
                    <a:pt x="8939" y="403"/>
                  </a:cubicBezTo>
                  <a:cubicBezTo>
                    <a:pt x="8998" y="388"/>
                    <a:pt x="9077" y="378"/>
                    <a:pt x="9158" y="373"/>
                  </a:cubicBezTo>
                  <a:cubicBezTo>
                    <a:pt x="9157" y="375"/>
                    <a:pt x="9153" y="376"/>
                    <a:pt x="9151" y="377"/>
                  </a:cubicBezTo>
                  <a:cubicBezTo>
                    <a:pt x="9157" y="376"/>
                    <a:pt x="9158" y="375"/>
                    <a:pt x="9161" y="373"/>
                  </a:cubicBezTo>
                  <a:cubicBezTo>
                    <a:pt x="9278" y="366"/>
                    <a:pt x="9403" y="369"/>
                    <a:pt x="9503" y="381"/>
                  </a:cubicBezTo>
                  <a:cubicBezTo>
                    <a:pt x="9468" y="393"/>
                    <a:pt x="9437" y="406"/>
                    <a:pt x="9401" y="418"/>
                  </a:cubicBezTo>
                  <a:cubicBezTo>
                    <a:pt x="9167" y="425"/>
                    <a:pt x="8939" y="449"/>
                    <a:pt x="8809" y="525"/>
                  </a:cubicBezTo>
                  <a:cubicBezTo>
                    <a:pt x="8797" y="529"/>
                    <a:pt x="8793" y="537"/>
                    <a:pt x="8782" y="541"/>
                  </a:cubicBezTo>
                  <a:cubicBezTo>
                    <a:pt x="8852" y="518"/>
                    <a:pt x="8950" y="513"/>
                    <a:pt x="9044" y="522"/>
                  </a:cubicBezTo>
                  <a:cubicBezTo>
                    <a:pt x="8909" y="556"/>
                    <a:pt x="8802" y="597"/>
                    <a:pt x="8738" y="648"/>
                  </a:cubicBezTo>
                  <a:cubicBezTo>
                    <a:pt x="8562" y="652"/>
                    <a:pt x="8403" y="689"/>
                    <a:pt x="8433" y="755"/>
                  </a:cubicBezTo>
                  <a:cubicBezTo>
                    <a:pt x="8429" y="689"/>
                    <a:pt x="8574" y="664"/>
                    <a:pt x="8724" y="663"/>
                  </a:cubicBezTo>
                  <a:cubicBezTo>
                    <a:pt x="8718" y="670"/>
                    <a:pt x="8714" y="677"/>
                    <a:pt x="8707" y="684"/>
                  </a:cubicBezTo>
                  <a:cubicBezTo>
                    <a:pt x="8493" y="737"/>
                    <a:pt x="8323" y="809"/>
                    <a:pt x="8226" y="886"/>
                  </a:cubicBezTo>
                  <a:cubicBezTo>
                    <a:pt x="8328" y="815"/>
                    <a:pt x="8495" y="753"/>
                    <a:pt x="8689" y="708"/>
                  </a:cubicBezTo>
                  <a:cubicBezTo>
                    <a:pt x="8685" y="717"/>
                    <a:pt x="8669" y="725"/>
                    <a:pt x="8667" y="734"/>
                  </a:cubicBezTo>
                  <a:cubicBezTo>
                    <a:pt x="8678" y="722"/>
                    <a:pt x="8700" y="713"/>
                    <a:pt x="8714" y="702"/>
                  </a:cubicBezTo>
                  <a:cubicBezTo>
                    <a:pt x="8758" y="692"/>
                    <a:pt x="8806" y="683"/>
                    <a:pt x="8849" y="675"/>
                  </a:cubicBezTo>
                  <a:cubicBezTo>
                    <a:pt x="8824" y="692"/>
                    <a:pt x="8802" y="710"/>
                    <a:pt x="8778" y="727"/>
                  </a:cubicBezTo>
                  <a:cubicBezTo>
                    <a:pt x="8552" y="768"/>
                    <a:pt x="8429" y="839"/>
                    <a:pt x="8375" y="918"/>
                  </a:cubicBezTo>
                  <a:cubicBezTo>
                    <a:pt x="8255" y="979"/>
                    <a:pt x="8204" y="1057"/>
                    <a:pt x="8204" y="1120"/>
                  </a:cubicBezTo>
                  <a:cubicBezTo>
                    <a:pt x="8214" y="1068"/>
                    <a:pt x="8269" y="1011"/>
                    <a:pt x="8353" y="962"/>
                  </a:cubicBezTo>
                  <a:cubicBezTo>
                    <a:pt x="8328" y="1026"/>
                    <a:pt x="8342" y="1089"/>
                    <a:pt x="8382" y="1140"/>
                  </a:cubicBezTo>
                  <a:cubicBezTo>
                    <a:pt x="8272" y="1153"/>
                    <a:pt x="8169" y="1163"/>
                    <a:pt x="8046" y="1152"/>
                  </a:cubicBezTo>
                  <a:cubicBezTo>
                    <a:pt x="8176" y="1170"/>
                    <a:pt x="8306" y="1162"/>
                    <a:pt x="8433" y="1150"/>
                  </a:cubicBezTo>
                  <a:cubicBezTo>
                    <a:pt x="8429" y="1160"/>
                    <a:pt x="8429" y="1171"/>
                    <a:pt x="8422" y="1180"/>
                  </a:cubicBezTo>
                  <a:cubicBezTo>
                    <a:pt x="8262" y="1173"/>
                    <a:pt x="8132" y="1194"/>
                    <a:pt x="8141" y="1278"/>
                  </a:cubicBezTo>
                  <a:cubicBezTo>
                    <a:pt x="8158" y="1199"/>
                    <a:pt x="8272" y="1182"/>
                    <a:pt x="8412" y="1194"/>
                  </a:cubicBezTo>
                  <a:cubicBezTo>
                    <a:pt x="8384" y="1234"/>
                    <a:pt x="8326" y="1268"/>
                    <a:pt x="8176" y="1289"/>
                  </a:cubicBezTo>
                  <a:cubicBezTo>
                    <a:pt x="8328" y="1271"/>
                    <a:pt x="8400" y="1237"/>
                    <a:pt x="8442" y="1197"/>
                  </a:cubicBezTo>
                  <a:cubicBezTo>
                    <a:pt x="8442" y="1201"/>
                    <a:pt x="8442" y="1205"/>
                    <a:pt x="8439" y="1209"/>
                  </a:cubicBezTo>
                  <a:cubicBezTo>
                    <a:pt x="8335" y="1287"/>
                    <a:pt x="8300" y="1369"/>
                    <a:pt x="8315" y="1452"/>
                  </a:cubicBezTo>
                  <a:cubicBezTo>
                    <a:pt x="8296" y="1473"/>
                    <a:pt x="8283" y="1493"/>
                    <a:pt x="8257" y="1511"/>
                  </a:cubicBezTo>
                  <a:cubicBezTo>
                    <a:pt x="8269" y="1505"/>
                    <a:pt x="8274" y="1500"/>
                    <a:pt x="8283" y="1495"/>
                  </a:cubicBezTo>
                  <a:cubicBezTo>
                    <a:pt x="8294" y="1522"/>
                    <a:pt x="8340" y="1538"/>
                    <a:pt x="8394" y="1550"/>
                  </a:cubicBezTo>
                  <a:lnTo>
                    <a:pt x="8357" y="1605"/>
                  </a:lnTo>
                  <a:lnTo>
                    <a:pt x="8419" y="1552"/>
                  </a:lnTo>
                  <a:cubicBezTo>
                    <a:pt x="8458" y="1559"/>
                    <a:pt x="8496" y="1564"/>
                    <a:pt x="8542" y="1566"/>
                  </a:cubicBezTo>
                  <a:cubicBezTo>
                    <a:pt x="8557" y="1585"/>
                    <a:pt x="8569" y="1595"/>
                    <a:pt x="8569" y="1595"/>
                  </a:cubicBezTo>
                  <a:cubicBezTo>
                    <a:pt x="8569" y="1595"/>
                    <a:pt x="8657" y="1690"/>
                    <a:pt x="8355" y="1618"/>
                  </a:cubicBezTo>
                  <a:cubicBezTo>
                    <a:pt x="8052" y="1548"/>
                    <a:pt x="7978" y="1668"/>
                    <a:pt x="8076" y="1796"/>
                  </a:cubicBezTo>
                  <a:cubicBezTo>
                    <a:pt x="8176" y="1925"/>
                    <a:pt x="8172" y="2116"/>
                    <a:pt x="8310" y="2329"/>
                  </a:cubicBezTo>
                  <a:cubicBezTo>
                    <a:pt x="8454" y="2542"/>
                    <a:pt x="8905" y="2437"/>
                    <a:pt x="8987" y="2492"/>
                  </a:cubicBezTo>
                  <a:cubicBezTo>
                    <a:pt x="9062" y="2544"/>
                    <a:pt x="9161" y="2880"/>
                    <a:pt x="9197" y="3106"/>
                  </a:cubicBezTo>
                  <a:cubicBezTo>
                    <a:pt x="9135" y="3106"/>
                    <a:pt x="9087" y="3109"/>
                    <a:pt x="9058" y="3109"/>
                  </a:cubicBezTo>
                  <a:cubicBezTo>
                    <a:pt x="8646" y="3129"/>
                    <a:pt x="8300" y="3295"/>
                    <a:pt x="7759" y="3356"/>
                  </a:cubicBezTo>
                  <a:cubicBezTo>
                    <a:pt x="7222" y="3417"/>
                    <a:pt x="4462" y="3654"/>
                    <a:pt x="3985" y="3715"/>
                  </a:cubicBezTo>
                  <a:cubicBezTo>
                    <a:pt x="3511" y="3777"/>
                    <a:pt x="3193" y="3726"/>
                    <a:pt x="2813" y="4014"/>
                  </a:cubicBezTo>
                  <a:cubicBezTo>
                    <a:pt x="2433" y="4302"/>
                    <a:pt x="1416" y="5843"/>
                    <a:pt x="1101" y="6049"/>
                  </a:cubicBezTo>
                  <a:cubicBezTo>
                    <a:pt x="784" y="6254"/>
                    <a:pt x="626" y="6522"/>
                    <a:pt x="467" y="6676"/>
                  </a:cubicBezTo>
                  <a:cubicBezTo>
                    <a:pt x="308" y="6831"/>
                    <a:pt x="-199" y="7416"/>
                    <a:pt x="85" y="7961"/>
                  </a:cubicBezTo>
                  <a:cubicBezTo>
                    <a:pt x="372" y="8505"/>
                    <a:pt x="1006" y="9142"/>
                    <a:pt x="1482" y="9543"/>
                  </a:cubicBezTo>
                  <a:cubicBezTo>
                    <a:pt x="1956" y="9944"/>
                    <a:pt x="2338" y="10541"/>
                    <a:pt x="2780" y="10488"/>
                  </a:cubicBezTo>
                  <a:cubicBezTo>
                    <a:pt x="3226" y="10438"/>
                    <a:pt x="3540" y="10417"/>
                    <a:pt x="3763" y="10438"/>
                  </a:cubicBezTo>
                  <a:cubicBezTo>
                    <a:pt x="3985" y="10458"/>
                    <a:pt x="3923" y="10530"/>
                    <a:pt x="4017" y="10643"/>
                  </a:cubicBezTo>
                  <a:cubicBezTo>
                    <a:pt x="4115" y="10756"/>
                    <a:pt x="4367" y="11177"/>
                    <a:pt x="4654" y="11290"/>
                  </a:cubicBezTo>
                  <a:cubicBezTo>
                    <a:pt x="4938" y="11403"/>
                    <a:pt x="5001" y="11403"/>
                    <a:pt x="5001" y="11516"/>
                  </a:cubicBezTo>
                  <a:cubicBezTo>
                    <a:pt x="5001" y="11630"/>
                    <a:pt x="4525" y="13315"/>
                    <a:pt x="4367" y="13912"/>
                  </a:cubicBezTo>
                  <a:cubicBezTo>
                    <a:pt x="4210" y="14508"/>
                    <a:pt x="4304" y="15464"/>
                    <a:pt x="4081" y="15905"/>
                  </a:cubicBezTo>
                  <a:cubicBezTo>
                    <a:pt x="3859" y="16347"/>
                    <a:pt x="3573" y="17365"/>
                    <a:pt x="3540" y="17755"/>
                  </a:cubicBezTo>
                  <a:cubicBezTo>
                    <a:pt x="3511" y="18146"/>
                    <a:pt x="3259" y="18599"/>
                    <a:pt x="3130" y="18783"/>
                  </a:cubicBezTo>
                  <a:cubicBezTo>
                    <a:pt x="3003" y="18968"/>
                    <a:pt x="2749" y="19256"/>
                    <a:pt x="3193" y="19471"/>
                  </a:cubicBezTo>
                  <a:cubicBezTo>
                    <a:pt x="3636" y="19688"/>
                    <a:pt x="3733" y="19903"/>
                    <a:pt x="3733" y="20078"/>
                  </a:cubicBezTo>
                  <a:cubicBezTo>
                    <a:pt x="3733" y="20253"/>
                    <a:pt x="3733" y="20592"/>
                    <a:pt x="3733" y="20592"/>
                  </a:cubicBezTo>
                  <a:lnTo>
                    <a:pt x="4017" y="20592"/>
                  </a:lnTo>
                  <a:cubicBezTo>
                    <a:pt x="4017" y="20592"/>
                    <a:pt x="3825" y="21188"/>
                    <a:pt x="4367" y="21312"/>
                  </a:cubicBezTo>
                  <a:cubicBezTo>
                    <a:pt x="4906" y="21435"/>
                    <a:pt x="5856" y="21600"/>
                    <a:pt x="6966" y="21569"/>
                  </a:cubicBezTo>
                  <a:cubicBezTo>
                    <a:pt x="8076" y="21537"/>
                    <a:pt x="8172" y="21414"/>
                    <a:pt x="8015" y="21198"/>
                  </a:cubicBezTo>
                  <a:cubicBezTo>
                    <a:pt x="7855" y="20983"/>
                    <a:pt x="7791" y="20849"/>
                    <a:pt x="7538" y="20489"/>
                  </a:cubicBezTo>
                  <a:cubicBezTo>
                    <a:pt x="7283" y="20130"/>
                    <a:pt x="6778" y="19760"/>
                    <a:pt x="7063" y="19647"/>
                  </a:cubicBezTo>
                  <a:cubicBezTo>
                    <a:pt x="7344" y="19533"/>
                    <a:pt x="8235" y="19297"/>
                    <a:pt x="7950" y="18947"/>
                  </a:cubicBezTo>
                  <a:cubicBezTo>
                    <a:pt x="7663" y="18599"/>
                    <a:pt x="7126" y="18331"/>
                    <a:pt x="7442" y="18218"/>
                  </a:cubicBezTo>
                  <a:cubicBezTo>
                    <a:pt x="7759" y="18105"/>
                    <a:pt x="8172" y="17313"/>
                    <a:pt x="8552" y="16698"/>
                  </a:cubicBezTo>
                  <a:cubicBezTo>
                    <a:pt x="8932" y="16080"/>
                    <a:pt x="10073" y="14672"/>
                    <a:pt x="10614" y="14025"/>
                  </a:cubicBezTo>
                  <a:cubicBezTo>
                    <a:pt x="11151" y="13377"/>
                    <a:pt x="12361" y="12472"/>
                    <a:pt x="12361" y="12472"/>
                  </a:cubicBezTo>
                  <a:cubicBezTo>
                    <a:pt x="12361" y="12472"/>
                    <a:pt x="12391" y="14374"/>
                    <a:pt x="12548" y="14733"/>
                  </a:cubicBezTo>
                  <a:cubicBezTo>
                    <a:pt x="12706" y="15093"/>
                    <a:pt x="13056" y="15546"/>
                    <a:pt x="13085" y="15802"/>
                  </a:cubicBezTo>
                  <a:cubicBezTo>
                    <a:pt x="13119" y="16060"/>
                    <a:pt x="13085" y="16738"/>
                    <a:pt x="13278" y="17129"/>
                  </a:cubicBezTo>
                  <a:cubicBezTo>
                    <a:pt x="13465" y="17520"/>
                    <a:pt x="13688" y="18073"/>
                    <a:pt x="13626" y="18300"/>
                  </a:cubicBezTo>
                  <a:cubicBezTo>
                    <a:pt x="13562" y="18527"/>
                    <a:pt x="13436" y="18639"/>
                    <a:pt x="13655" y="18865"/>
                  </a:cubicBezTo>
                  <a:cubicBezTo>
                    <a:pt x="13881" y="19092"/>
                    <a:pt x="14007" y="19256"/>
                    <a:pt x="13942" y="19482"/>
                  </a:cubicBezTo>
                  <a:cubicBezTo>
                    <a:pt x="13881" y="19708"/>
                    <a:pt x="13912" y="19903"/>
                    <a:pt x="13881" y="19986"/>
                  </a:cubicBezTo>
                  <a:cubicBezTo>
                    <a:pt x="13849" y="20068"/>
                    <a:pt x="14227" y="20140"/>
                    <a:pt x="14577" y="20191"/>
                  </a:cubicBezTo>
                  <a:cubicBezTo>
                    <a:pt x="14926" y="20243"/>
                    <a:pt x="15116" y="20295"/>
                    <a:pt x="15403" y="20253"/>
                  </a:cubicBezTo>
                  <a:cubicBezTo>
                    <a:pt x="15688" y="20211"/>
                    <a:pt x="15878" y="20170"/>
                    <a:pt x="15878" y="20170"/>
                  </a:cubicBezTo>
                  <a:cubicBezTo>
                    <a:pt x="15878" y="20170"/>
                    <a:pt x="16640" y="20674"/>
                    <a:pt x="17493" y="20797"/>
                  </a:cubicBezTo>
                  <a:cubicBezTo>
                    <a:pt x="18351" y="20920"/>
                    <a:pt x="19219" y="20982"/>
                    <a:pt x="19757" y="20971"/>
                  </a:cubicBezTo>
                  <a:cubicBezTo>
                    <a:pt x="20297" y="20961"/>
                    <a:pt x="21401" y="20772"/>
                    <a:pt x="21116" y="20648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5" name="Shape 8065">
              <a:extLst>
                <a:ext uri="{FF2B5EF4-FFF2-40B4-BE49-F238E27FC236}">
                  <a16:creationId xmlns:a16="http://schemas.microsoft.com/office/drawing/2014/main" id="{E7D21980-5364-4906-BEE5-CDF916506D39}"/>
                </a:ext>
              </a:extLst>
            </p:cNvPr>
            <p:cNvSpPr/>
            <p:nvPr/>
          </p:nvSpPr>
          <p:spPr>
            <a:xfrm>
              <a:off x="-982821" y="4547963"/>
              <a:ext cx="377544" cy="137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87" extrusionOk="0">
                  <a:moveTo>
                    <a:pt x="18898" y="5020"/>
                  </a:moveTo>
                  <a:cubicBezTo>
                    <a:pt x="17015" y="4295"/>
                    <a:pt x="15605" y="3702"/>
                    <a:pt x="15055" y="3538"/>
                  </a:cubicBezTo>
                  <a:cubicBezTo>
                    <a:pt x="14505" y="3375"/>
                    <a:pt x="14195" y="3323"/>
                    <a:pt x="13213" y="3273"/>
                  </a:cubicBezTo>
                  <a:cubicBezTo>
                    <a:pt x="12234" y="3221"/>
                    <a:pt x="10589" y="3212"/>
                    <a:pt x="10431" y="3089"/>
                  </a:cubicBezTo>
                  <a:cubicBezTo>
                    <a:pt x="10276" y="2967"/>
                    <a:pt x="10349" y="2936"/>
                    <a:pt x="10701" y="2732"/>
                  </a:cubicBezTo>
                  <a:cubicBezTo>
                    <a:pt x="11059" y="2526"/>
                    <a:pt x="12193" y="1935"/>
                    <a:pt x="12269" y="1741"/>
                  </a:cubicBezTo>
                  <a:cubicBezTo>
                    <a:pt x="12350" y="1548"/>
                    <a:pt x="14000" y="628"/>
                    <a:pt x="11770" y="280"/>
                  </a:cubicBezTo>
                  <a:cubicBezTo>
                    <a:pt x="9526" y="-66"/>
                    <a:pt x="6589" y="-200"/>
                    <a:pt x="5096" y="525"/>
                  </a:cubicBezTo>
                  <a:cubicBezTo>
                    <a:pt x="4356" y="904"/>
                    <a:pt x="4630" y="1189"/>
                    <a:pt x="4589" y="1261"/>
                  </a:cubicBezTo>
                  <a:cubicBezTo>
                    <a:pt x="4589" y="1261"/>
                    <a:pt x="3805" y="1230"/>
                    <a:pt x="4115" y="1474"/>
                  </a:cubicBezTo>
                  <a:cubicBezTo>
                    <a:pt x="4429" y="1721"/>
                    <a:pt x="4470" y="1783"/>
                    <a:pt x="4470" y="1873"/>
                  </a:cubicBezTo>
                  <a:cubicBezTo>
                    <a:pt x="4470" y="1966"/>
                    <a:pt x="4392" y="1956"/>
                    <a:pt x="4705" y="1966"/>
                  </a:cubicBezTo>
                  <a:cubicBezTo>
                    <a:pt x="5026" y="1976"/>
                    <a:pt x="5728" y="2283"/>
                    <a:pt x="5451" y="2436"/>
                  </a:cubicBezTo>
                  <a:lnTo>
                    <a:pt x="4630" y="2793"/>
                  </a:lnTo>
                  <a:cubicBezTo>
                    <a:pt x="4589" y="2936"/>
                    <a:pt x="4276" y="2926"/>
                    <a:pt x="3768" y="3079"/>
                  </a:cubicBezTo>
                  <a:cubicBezTo>
                    <a:pt x="3258" y="3232"/>
                    <a:pt x="40" y="3640"/>
                    <a:pt x="1" y="4119"/>
                  </a:cubicBezTo>
                  <a:cubicBezTo>
                    <a:pt x="-35" y="4601"/>
                    <a:pt x="868" y="5347"/>
                    <a:pt x="1842" y="6000"/>
                  </a:cubicBezTo>
                  <a:cubicBezTo>
                    <a:pt x="2825" y="6654"/>
                    <a:pt x="3691" y="6929"/>
                    <a:pt x="3691" y="7521"/>
                  </a:cubicBezTo>
                  <a:cubicBezTo>
                    <a:pt x="3691" y="8113"/>
                    <a:pt x="2431" y="9338"/>
                    <a:pt x="2393" y="9554"/>
                  </a:cubicBezTo>
                  <a:cubicBezTo>
                    <a:pt x="2356" y="9768"/>
                    <a:pt x="2510" y="9727"/>
                    <a:pt x="2860" y="9738"/>
                  </a:cubicBezTo>
                  <a:cubicBezTo>
                    <a:pt x="3214" y="9748"/>
                    <a:pt x="2548" y="10065"/>
                    <a:pt x="3024" y="10729"/>
                  </a:cubicBezTo>
                  <a:cubicBezTo>
                    <a:pt x="3491" y="11392"/>
                    <a:pt x="4042" y="12269"/>
                    <a:pt x="4042" y="12853"/>
                  </a:cubicBezTo>
                  <a:cubicBezTo>
                    <a:pt x="4042" y="13433"/>
                    <a:pt x="3923" y="14108"/>
                    <a:pt x="4861" y="14230"/>
                  </a:cubicBezTo>
                  <a:cubicBezTo>
                    <a:pt x="5807" y="14353"/>
                    <a:pt x="6980" y="14221"/>
                    <a:pt x="6941" y="14455"/>
                  </a:cubicBezTo>
                  <a:cubicBezTo>
                    <a:pt x="6899" y="14689"/>
                    <a:pt x="5295" y="15528"/>
                    <a:pt x="5767" y="16273"/>
                  </a:cubicBezTo>
                  <a:cubicBezTo>
                    <a:pt x="6237" y="17019"/>
                    <a:pt x="6626" y="17775"/>
                    <a:pt x="6152" y="17826"/>
                  </a:cubicBezTo>
                  <a:cubicBezTo>
                    <a:pt x="5684" y="17876"/>
                    <a:pt x="4001" y="18325"/>
                    <a:pt x="4742" y="18694"/>
                  </a:cubicBezTo>
                  <a:cubicBezTo>
                    <a:pt x="5139" y="18847"/>
                    <a:pt x="5646" y="18694"/>
                    <a:pt x="5646" y="19010"/>
                  </a:cubicBezTo>
                  <a:cubicBezTo>
                    <a:pt x="5646" y="19328"/>
                    <a:pt x="5684" y="19520"/>
                    <a:pt x="5684" y="19520"/>
                  </a:cubicBezTo>
                  <a:lnTo>
                    <a:pt x="5924" y="19531"/>
                  </a:lnTo>
                  <a:cubicBezTo>
                    <a:pt x="5924" y="19531"/>
                    <a:pt x="5767" y="19562"/>
                    <a:pt x="5728" y="19632"/>
                  </a:cubicBezTo>
                  <a:cubicBezTo>
                    <a:pt x="5728" y="19632"/>
                    <a:pt x="4356" y="20604"/>
                    <a:pt x="5139" y="20869"/>
                  </a:cubicBezTo>
                  <a:cubicBezTo>
                    <a:pt x="5924" y="21134"/>
                    <a:pt x="6626" y="21400"/>
                    <a:pt x="7370" y="21237"/>
                  </a:cubicBezTo>
                  <a:cubicBezTo>
                    <a:pt x="8116" y="21073"/>
                    <a:pt x="9178" y="20848"/>
                    <a:pt x="9178" y="20502"/>
                  </a:cubicBezTo>
                  <a:cubicBezTo>
                    <a:pt x="9178" y="20153"/>
                    <a:pt x="8979" y="19999"/>
                    <a:pt x="9452" y="20052"/>
                  </a:cubicBezTo>
                  <a:cubicBezTo>
                    <a:pt x="9920" y="20104"/>
                    <a:pt x="12156" y="20124"/>
                    <a:pt x="13213" y="20124"/>
                  </a:cubicBezTo>
                  <a:cubicBezTo>
                    <a:pt x="14272" y="20124"/>
                    <a:pt x="14469" y="20072"/>
                    <a:pt x="13918" y="19999"/>
                  </a:cubicBezTo>
                  <a:cubicBezTo>
                    <a:pt x="13371" y="19930"/>
                    <a:pt x="10818" y="19632"/>
                    <a:pt x="10548" y="19071"/>
                  </a:cubicBezTo>
                  <a:cubicBezTo>
                    <a:pt x="10276" y="18510"/>
                    <a:pt x="9645" y="17959"/>
                    <a:pt x="10780" y="17049"/>
                  </a:cubicBezTo>
                  <a:cubicBezTo>
                    <a:pt x="11920" y="16141"/>
                    <a:pt x="12269" y="15579"/>
                    <a:pt x="12586" y="15160"/>
                  </a:cubicBezTo>
                  <a:cubicBezTo>
                    <a:pt x="13179" y="14077"/>
                    <a:pt x="12980" y="14087"/>
                    <a:pt x="13803" y="13975"/>
                  </a:cubicBezTo>
                  <a:cubicBezTo>
                    <a:pt x="13803" y="13975"/>
                    <a:pt x="14354" y="13873"/>
                    <a:pt x="14975" y="13833"/>
                  </a:cubicBezTo>
                  <a:cubicBezTo>
                    <a:pt x="15605" y="13791"/>
                    <a:pt x="16586" y="13731"/>
                    <a:pt x="16623" y="13535"/>
                  </a:cubicBezTo>
                  <a:cubicBezTo>
                    <a:pt x="16663" y="13342"/>
                    <a:pt x="16701" y="12097"/>
                    <a:pt x="16861" y="11625"/>
                  </a:cubicBezTo>
                  <a:cubicBezTo>
                    <a:pt x="17015" y="11156"/>
                    <a:pt x="17369" y="10318"/>
                    <a:pt x="17291" y="9961"/>
                  </a:cubicBezTo>
                  <a:cubicBezTo>
                    <a:pt x="17216" y="9606"/>
                    <a:pt x="16937" y="9410"/>
                    <a:pt x="17328" y="9329"/>
                  </a:cubicBezTo>
                  <a:cubicBezTo>
                    <a:pt x="17721" y="9248"/>
                    <a:pt x="18116" y="9135"/>
                    <a:pt x="18116" y="9135"/>
                  </a:cubicBezTo>
                  <a:cubicBezTo>
                    <a:pt x="18116" y="9135"/>
                    <a:pt x="17408" y="8592"/>
                    <a:pt x="17291" y="8389"/>
                  </a:cubicBezTo>
                  <a:cubicBezTo>
                    <a:pt x="17175" y="8185"/>
                    <a:pt x="16154" y="7613"/>
                    <a:pt x="16586" y="7501"/>
                  </a:cubicBezTo>
                  <a:cubicBezTo>
                    <a:pt x="17015" y="7388"/>
                    <a:pt x="19566" y="6929"/>
                    <a:pt x="20348" y="6785"/>
                  </a:cubicBezTo>
                  <a:cubicBezTo>
                    <a:pt x="21135" y="6643"/>
                    <a:pt x="21565" y="6541"/>
                    <a:pt x="21487" y="6287"/>
                  </a:cubicBezTo>
                  <a:cubicBezTo>
                    <a:pt x="21407" y="6030"/>
                    <a:pt x="20781" y="5745"/>
                    <a:pt x="18898" y="502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6" name="Shape 8061">
              <a:extLst>
                <a:ext uri="{FF2B5EF4-FFF2-40B4-BE49-F238E27FC236}">
                  <a16:creationId xmlns:a16="http://schemas.microsoft.com/office/drawing/2014/main" id="{3AE070F1-A43A-4BF2-BCD3-A3821A59330A}"/>
                </a:ext>
              </a:extLst>
            </p:cNvPr>
            <p:cNvSpPr/>
            <p:nvPr/>
          </p:nvSpPr>
          <p:spPr>
            <a:xfrm>
              <a:off x="2735416" y="2461693"/>
              <a:ext cx="508262" cy="151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10" extrusionOk="0">
                  <a:moveTo>
                    <a:pt x="17704" y="8514"/>
                  </a:moveTo>
                  <a:cubicBezTo>
                    <a:pt x="17704" y="8514"/>
                    <a:pt x="17535" y="8910"/>
                    <a:pt x="17500" y="8774"/>
                  </a:cubicBezTo>
                  <a:cubicBezTo>
                    <a:pt x="17467" y="8638"/>
                    <a:pt x="17400" y="8525"/>
                    <a:pt x="17400" y="8389"/>
                  </a:cubicBezTo>
                  <a:cubicBezTo>
                    <a:pt x="17400" y="8253"/>
                    <a:pt x="17500" y="7756"/>
                    <a:pt x="17500" y="7756"/>
                  </a:cubicBezTo>
                  <a:cubicBezTo>
                    <a:pt x="17500" y="7756"/>
                    <a:pt x="17637" y="7585"/>
                    <a:pt x="17637" y="7687"/>
                  </a:cubicBezTo>
                  <a:cubicBezTo>
                    <a:pt x="17637" y="7789"/>
                    <a:pt x="17772" y="7970"/>
                    <a:pt x="17739" y="8163"/>
                  </a:cubicBezTo>
                  <a:cubicBezTo>
                    <a:pt x="17704" y="8355"/>
                    <a:pt x="17704" y="8514"/>
                    <a:pt x="17704" y="8514"/>
                  </a:cubicBezTo>
                  <a:close/>
                  <a:moveTo>
                    <a:pt x="3836" y="8174"/>
                  </a:moveTo>
                  <a:cubicBezTo>
                    <a:pt x="3871" y="8027"/>
                    <a:pt x="3770" y="7970"/>
                    <a:pt x="3938" y="7823"/>
                  </a:cubicBezTo>
                  <a:cubicBezTo>
                    <a:pt x="4107" y="7676"/>
                    <a:pt x="4310" y="7597"/>
                    <a:pt x="4310" y="7597"/>
                  </a:cubicBezTo>
                  <a:cubicBezTo>
                    <a:pt x="4310" y="7597"/>
                    <a:pt x="4346" y="8706"/>
                    <a:pt x="4378" y="8865"/>
                  </a:cubicBezTo>
                  <a:cubicBezTo>
                    <a:pt x="4413" y="9023"/>
                    <a:pt x="4278" y="9137"/>
                    <a:pt x="4074" y="8887"/>
                  </a:cubicBezTo>
                  <a:cubicBezTo>
                    <a:pt x="3871" y="8638"/>
                    <a:pt x="3802" y="8321"/>
                    <a:pt x="3836" y="8174"/>
                  </a:cubicBezTo>
                  <a:close/>
                  <a:moveTo>
                    <a:pt x="21265" y="7767"/>
                  </a:moveTo>
                  <a:cubicBezTo>
                    <a:pt x="21299" y="7710"/>
                    <a:pt x="21229" y="7653"/>
                    <a:pt x="21198" y="7563"/>
                  </a:cubicBezTo>
                  <a:cubicBezTo>
                    <a:pt x="21198" y="7529"/>
                    <a:pt x="20959" y="7450"/>
                    <a:pt x="20959" y="7314"/>
                  </a:cubicBezTo>
                  <a:cubicBezTo>
                    <a:pt x="20959" y="7178"/>
                    <a:pt x="20825" y="6668"/>
                    <a:pt x="20520" y="6227"/>
                  </a:cubicBezTo>
                  <a:cubicBezTo>
                    <a:pt x="20214" y="5785"/>
                    <a:pt x="19604" y="5061"/>
                    <a:pt x="19535" y="4721"/>
                  </a:cubicBezTo>
                  <a:cubicBezTo>
                    <a:pt x="19470" y="4382"/>
                    <a:pt x="19672" y="4121"/>
                    <a:pt x="19028" y="3975"/>
                  </a:cubicBezTo>
                  <a:cubicBezTo>
                    <a:pt x="18384" y="3828"/>
                    <a:pt x="15772" y="3532"/>
                    <a:pt x="15061" y="3453"/>
                  </a:cubicBezTo>
                  <a:cubicBezTo>
                    <a:pt x="14348" y="3374"/>
                    <a:pt x="13602" y="3306"/>
                    <a:pt x="13297" y="3205"/>
                  </a:cubicBezTo>
                  <a:cubicBezTo>
                    <a:pt x="13252" y="3189"/>
                    <a:pt x="13213" y="3176"/>
                    <a:pt x="13175" y="3164"/>
                  </a:cubicBezTo>
                  <a:cubicBezTo>
                    <a:pt x="13167" y="3148"/>
                    <a:pt x="13161" y="3137"/>
                    <a:pt x="13161" y="3137"/>
                  </a:cubicBezTo>
                  <a:lnTo>
                    <a:pt x="12964" y="3059"/>
                  </a:lnTo>
                  <a:cubicBezTo>
                    <a:pt x="12917" y="3013"/>
                    <a:pt x="12911" y="2953"/>
                    <a:pt x="12959" y="2854"/>
                  </a:cubicBezTo>
                  <a:cubicBezTo>
                    <a:pt x="13058" y="2638"/>
                    <a:pt x="13161" y="2299"/>
                    <a:pt x="13161" y="2253"/>
                  </a:cubicBezTo>
                  <a:cubicBezTo>
                    <a:pt x="13161" y="2208"/>
                    <a:pt x="13567" y="2265"/>
                    <a:pt x="13772" y="2049"/>
                  </a:cubicBezTo>
                  <a:cubicBezTo>
                    <a:pt x="13977" y="1834"/>
                    <a:pt x="14144" y="1631"/>
                    <a:pt x="13977" y="1563"/>
                  </a:cubicBezTo>
                  <a:cubicBezTo>
                    <a:pt x="13805" y="1495"/>
                    <a:pt x="13669" y="1540"/>
                    <a:pt x="13635" y="1575"/>
                  </a:cubicBezTo>
                  <a:cubicBezTo>
                    <a:pt x="13602" y="1608"/>
                    <a:pt x="13907" y="1234"/>
                    <a:pt x="13772" y="986"/>
                  </a:cubicBezTo>
                  <a:cubicBezTo>
                    <a:pt x="13635" y="736"/>
                    <a:pt x="13058" y="46"/>
                    <a:pt x="11092" y="0"/>
                  </a:cubicBezTo>
                  <a:cubicBezTo>
                    <a:pt x="11092" y="0"/>
                    <a:pt x="9058" y="-22"/>
                    <a:pt x="8075" y="510"/>
                  </a:cubicBezTo>
                  <a:cubicBezTo>
                    <a:pt x="7498" y="872"/>
                    <a:pt x="7907" y="1167"/>
                    <a:pt x="7938" y="1292"/>
                  </a:cubicBezTo>
                  <a:cubicBezTo>
                    <a:pt x="7938" y="1292"/>
                    <a:pt x="8143" y="1518"/>
                    <a:pt x="8075" y="1563"/>
                  </a:cubicBezTo>
                  <a:cubicBezTo>
                    <a:pt x="8007" y="1608"/>
                    <a:pt x="7261" y="1439"/>
                    <a:pt x="7362" y="1631"/>
                  </a:cubicBezTo>
                  <a:cubicBezTo>
                    <a:pt x="7464" y="1823"/>
                    <a:pt x="7904" y="2220"/>
                    <a:pt x="8143" y="2197"/>
                  </a:cubicBezTo>
                  <a:cubicBezTo>
                    <a:pt x="8380" y="2174"/>
                    <a:pt x="8516" y="2367"/>
                    <a:pt x="8550" y="2457"/>
                  </a:cubicBezTo>
                  <a:cubicBezTo>
                    <a:pt x="8581" y="2537"/>
                    <a:pt x="8845" y="2837"/>
                    <a:pt x="8558" y="3015"/>
                  </a:cubicBezTo>
                  <a:cubicBezTo>
                    <a:pt x="8558" y="3015"/>
                    <a:pt x="8550" y="3012"/>
                    <a:pt x="8550" y="3012"/>
                  </a:cubicBezTo>
                  <a:lnTo>
                    <a:pt x="8414" y="3080"/>
                  </a:lnTo>
                  <a:cubicBezTo>
                    <a:pt x="7904" y="3238"/>
                    <a:pt x="6278" y="3600"/>
                    <a:pt x="5564" y="3657"/>
                  </a:cubicBezTo>
                  <a:cubicBezTo>
                    <a:pt x="4615" y="3816"/>
                    <a:pt x="1937" y="3816"/>
                    <a:pt x="1869" y="4212"/>
                  </a:cubicBezTo>
                  <a:cubicBezTo>
                    <a:pt x="1869" y="4212"/>
                    <a:pt x="1496" y="5638"/>
                    <a:pt x="1158" y="6352"/>
                  </a:cubicBezTo>
                  <a:cubicBezTo>
                    <a:pt x="819" y="7064"/>
                    <a:pt x="-63" y="7778"/>
                    <a:pt x="4" y="7880"/>
                  </a:cubicBezTo>
                  <a:cubicBezTo>
                    <a:pt x="72" y="7982"/>
                    <a:pt x="208" y="8095"/>
                    <a:pt x="174" y="8253"/>
                  </a:cubicBezTo>
                  <a:cubicBezTo>
                    <a:pt x="141" y="8412"/>
                    <a:pt x="241" y="8412"/>
                    <a:pt x="378" y="8672"/>
                  </a:cubicBezTo>
                  <a:cubicBezTo>
                    <a:pt x="513" y="8933"/>
                    <a:pt x="1837" y="10053"/>
                    <a:pt x="2005" y="10223"/>
                  </a:cubicBezTo>
                  <a:lnTo>
                    <a:pt x="1972" y="10246"/>
                  </a:lnTo>
                  <a:cubicBezTo>
                    <a:pt x="1985" y="10240"/>
                    <a:pt x="1999" y="10235"/>
                    <a:pt x="2013" y="10230"/>
                  </a:cubicBezTo>
                  <a:cubicBezTo>
                    <a:pt x="2187" y="10398"/>
                    <a:pt x="2620" y="10608"/>
                    <a:pt x="2921" y="10630"/>
                  </a:cubicBezTo>
                  <a:cubicBezTo>
                    <a:pt x="3226" y="10653"/>
                    <a:pt x="3124" y="10642"/>
                    <a:pt x="2989" y="10868"/>
                  </a:cubicBezTo>
                  <a:cubicBezTo>
                    <a:pt x="2851" y="11094"/>
                    <a:pt x="2140" y="12113"/>
                    <a:pt x="2309" y="12125"/>
                  </a:cubicBezTo>
                  <a:cubicBezTo>
                    <a:pt x="2480" y="12136"/>
                    <a:pt x="4074" y="12159"/>
                    <a:pt x="4074" y="12159"/>
                  </a:cubicBezTo>
                  <a:cubicBezTo>
                    <a:pt x="4074" y="12159"/>
                    <a:pt x="4413" y="14231"/>
                    <a:pt x="4378" y="14537"/>
                  </a:cubicBezTo>
                  <a:cubicBezTo>
                    <a:pt x="4378" y="14537"/>
                    <a:pt x="4514" y="15917"/>
                    <a:pt x="4650" y="16540"/>
                  </a:cubicBezTo>
                  <a:cubicBezTo>
                    <a:pt x="4785" y="17164"/>
                    <a:pt x="5261" y="18035"/>
                    <a:pt x="5327" y="18295"/>
                  </a:cubicBezTo>
                  <a:cubicBezTo>
                    <a:pt x="5396" y="18555"/>
                    <a:pt x="5803" y="19438"/>
                    <a:pt x="5939" y="19801"/>
                  </a:cubicBezTo>
                  <a:cubicBezTo>
                    <a:pt x="6073" y="20163"/>
                    <a:pt x="6379" y="20333"/>
                    <a:pt x="6278" y="20457"/>
                  </a:cubicBezTo>
                  <a:cubicBezTo>
                    <a:pt x="6175" y="20582"/>
                    <a:pt x="4956" y="21057"/>
                    <a:pt x="6108" y="21374"/>
                  </a:cubicBezTo>
                  <a:cubicBezTo>
                    <a:pt x="6108" y="21374"/>
                    <a:pt x="7397" y="21578"/>
                    <a:pt x="9227" y="21023"/>
                  </a:cubicBezTo>
                  <a:cubicBezTo>
                    <a:pt x="9227" y="21023"/>
                    <a:pt x="9440" y="21002"/>
                    <a:pt x="9711" y="20911"/>
                  </a:cubicBezTo>
                  <a:cubicBezTo>
                    <a:pt x="9984" y="20821"/>
                    <a:pt x="9670" y="20672"/>
                    <a:pt x="9601" y="20525"/>
                  </a:cubicBezTo>
                  <a:cubicBezTo>
                    <a:pt x="9533" y="20378"/>
                    <a:pt x="9737" y="20173"/>
                    <a:pt x="9804" y="20049"/>
                  </a:cubicBezTo>
                  <a:cubicBezTo>
                    <a:pt x="9873" y="19926"/>
                    <a:pt x="10076" y="19041"/>
                    <a:pt x="9770" y="18669"/>
                  </a:cubicBezTo>
                  <a:cubicBezTo>
                    <a:pt x="9466" y="18295"/>
                    <a:pt x="9194" y="17548"/>
                    <a:pt x="9227" y="17231"/>
                  </a:cubicBezTo>
                  <a:cubicBezTo>
                    <a:pt x="9262" y="16913"/>
                    <a:pt x="9125" y="15895"/>
                    <a:pt x="9227" y="15396"/>
                  </a:cubicBezTo>
                  <a:cubicBezTo>
                    <a:pt x="9330" y="14898"/>
                    <a:pt x="9262" y="13642"/>
                    <a:pt x="9601" y="13393"/>
                  </a:cubicBezTo>
                  <a:cubicBezTo>
                    <a:pt x="9940" y="13144"/>
                    <a:pt x="10550" y="12442"/>
                    <a:pt x="10618" y="12306"/>
                  </a:cubicBezTo>
                  <a:cubicBezTo>
                    <a:pt x="10685" y="12170"/>
                    <a:pt x="10821" y="11899"/>
                    <a:pt x="10821" y="11899"/>
                  </a:cubicBezTo>
                  <a:cubicBezTo>
                    <a:pt x="10821" y="11899"/>
                    <a:pt x="10889" y="12295"/>
                    <a:pt x="11058" y="12431"/>
                  </a:cubicBezTo>
                  <a:cubicBezTo>
                    <a:pt x="11228" y="12567"/>
                    <a:pt x="12179" y="13710"/>
                    <a:pt x="12449" y="14050"/>
                  </a:cubicBezTo>
                  <a:cubicBezTo>
                    <a:pt x="12721" y="14389"/>
                    <a:pt x="12857" y="15001"/>
                    <a:pt x="13195" y="15623"/>
                  </a:cubicBezTo>
                  <a:cubicBezTo>
                    <a:pt x="13533" y="16246"/>
                    <a:pt x="13941" y="16721"/>
                    <a:pt x="14042" y="16994"/>
                  </a:cubicBezTo>
                  <a:cubicBezTo>
                    <a:pt x="14144" y="17265"/>
                    <a:pt x="14824" y="17977"/>
                    <a:pt x="15026" y="18261"/>
                  </a:cubicBezTo>
                  <a:cubicBezTo>
                    <a:pt x="15231" y="18543"/>
                    <a:pt x="15467" y="18827"/>
                    <a:pt x="15603" y="19008"/>
                  </a:cubicBezTo>
                  <a:cubicBezTo>
                    <a:pt x="15739" y="19190"/>
                    <a:pt x="16009" y="19245"/>
                    <a:pt x="15839" y="19381"/>
                  </a:cubicBezTo>
                  <a:cubicBezTo>
                    <a:pt x="15671" y="19517"/>
                    <a:pt x="15365" y="19699"/>
                    <a:pt x="15671" y="19902"/>
                  </a:cubicBezTo>
                  <a:cubicBezTo>
                    <a:pt x="15975" y="20106"/>
                    <a:pt x="16518" y="20333"/>
                    <a:pt x="16518" y="20468"/>
                  </a:cubicBezTo>
                  <a:cubicBezTo>
                    <a:pt x="16518" y="20605"/>
                    <a:pt x="16214" y="20955"/>
                    <a:pt x="16619" y="21023"/>
                  </a:cubicBezTo>
                  <a:cubicBezTo>
                    <a:pt x="17027" y="21091"/>
                    <a:pt x="17739" y="21148"/>
                    <a:pt x="17977" y="21216"/>
                  </a:cubicBezTo>
                  <a:cubicBezTo>
                    <a:pt x="18213" y="21283"/>
                    <a:pt x="19298" y="21385"/>
                    <a:pt x="19773" y="21374"/>
                  </a:cubicBezTo>
                  <a:cubicBezTo>
                    <a:pt x="20350" y="21385"/>
                    <a:pt x="21028" y="21181"/>
                    <a:pt x="20791" y="21057"/>
                  </a:cubicBezTo>
                  <a:cubicBezTo>
                    <a:pt x="20791" y="21057"/>
                    <a:pt x="20011" y="20694"/>
                    <a:pt x="19807" y="20661"/>
                  </a:cubicBezTo>
                  <a:cubicBezTo>
                    <a:pt x="19604" y="20627"/>
                    <a:pt x="19535" y="20514"/>
                    <a:pt x="19535" y="20412"/>
                  </a:cubicBezTo>
                  <a:cubicBezTo>
                    <a:pt x="19535" y="20310"/>
                    <a:pt x="19672" y="20027"/>
                    <a:pt x="19909" y="19777"/>
                  </a:cubicBezTo>
                  <a:cubicBezTo>
                    <a:pt x="20147" y="19529"/>
                    <a:pt x="20315" y="19370"/>
                    <a:pt x="20180" y="19167"/>
                  </a:cubicBezTo>
                  <a:cubicBezTo>
                    <a:pt x="20045" y="18964"/>
                    <a:pt x="19502" y="16913"/>
                    <a:pt x="19400" y="16563"/>
                  </a:cubicBezTo>
                  <a:cubicBezTo>
                    <a:pt x="19298" y="16212"/>
                    <a:pt x="18857" y="14797"/>
                    <a:pt x="18757" y="14321"/>
                  </a:cubicBezTo>
                  <a:cubicBezTo>
                    <a:pt x="18654" y="13845"/>
                    <a:pt x="18213" y="12125"/>
                    <a:pt x="18315" y="12103"/>
                  </a:cubicBezTo>
                  <a:cubicBezTo>
                    <a:pt x="18417" y="12079"/>
                    <a:pt x="18417" y="12079"/>
                    <a:pt x="18417" y="12079"/>
                  </a:cubicBezTo>
                  <a:cubicBezTo>
                    <a:pt x="18417" y="12079"/>
                    <a:pt x="19061" y="12170"/>
                    <a:pt x="19841" y="11820"/>
                  </a:cubicBezTo>
                  <a:cubicBezTo>
                    <a:pt x="20620" y="11469"/>
                    <a:pt x="21096" y="11503"/>
                    <a:pt x="20655" y="11355"/>
                  </a:cubicBezTo>
                  <a:cubicBezTo>
                    <a:pt x="20214" y="11208"/>
                    <a:pt x="18757" y="10528"/>
                    <a:pt x="18757" y="10528"/>
                  </a:cubicBezTo>
                  <a:lnTo>
                    <a:pt x="19095" y="10291"/>
                  </a:lnTo>
                  <a:cubicBezTo>
                    <a:pt x="19095" y="10291"/>
                    <a:pt x="19318" y="10317"/>
                    <a:pt x="19566" y="10330"/>
                  </a:cubicBezTo>
                  <a:lnTo>
                    <a:pt x="19705" y="10348"/>
                  </a:lnTo>
                  <a:cubicBezTo>
                    <a:pt x="19705" y="10348"/>
                    <a:pt x="20247" y="10360"/>
                    <a:pt x="20247" y="10234"/>
                  </a:cubicBezTo>
                  <a:cubicBezTo>
                    <a:pt x="20282" y="10042"/>
                    <a:pt x="20147" y="9759"/>
                    <a:pt x="20315" y="9600"/>
                  </a:cubicBezTo>
                  <a:cubicBezTo>
                    <a:pt x="20486" y="9442"/>
                    <a:pt x="20689" y="9012"/>
                    <a:pt x="20927" y="8910"/>
                  </a:cubicBezTo>
                  <a:cubicBezTo>
                    <a:pt x="21163" y="8809"/>
                    <a:pt x="21468" y="8537"/>
                    <a:pt x="21434" y="8344"/>
                  </a:cubicBezTo>
                  <a:cubicBezTo>
                    <a:pt x="21400" y="8151"/>
                    <a:pt x="21163" y="8106"/>
                    <a:pt x="21163" y="8106"/>
                  </a:cubicBezTo>
                  <a:cubicBezTo>
                    <a:pt x="21163" y="8106"/>
                    <a:pt x="21333" y="8005"/>
                    <a:pt x="21434" y="7960"/>
                  </a:cubicBezTo>
                  <a:cubicBezTo>
                    <a:pt x="21537" y="7914"/>
                    <a:pt x="21468" y="7823"/>
                    <a:pt x="21265" y="7767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27" name="Group 46">
              <a:extLst>
                <a:ext uri="{FF2B5EF4-FFF2-40B4-BE49-F238E27FC236}">
                  <a16:creationId xmlns:a16="http://schemas.microsoft.com/office/drawing/2014/main" id="{A782D7CA-ECC6-4A74-869C-819127C6B164}"/>
                </a:ext>
              </a:extLst>
            </p:cNvPr>
            <p:cNvGrpSpPr/>
            <p:nvPr/>
          </p:nvGrpSpPr>
          <p:grpSpPr>
            <a:xfrm>
              <a:off x="2165126" y="3841676"/>
              <a:ext cx="1193113" cy="1018185"/>
              <a:chOff x="9872471" y="3447333"/>
              <a:chExt cx="1192707" cy="1017838"/>
            </a:xfrm>
          </p:grpSpPr>
          <p:grpSp>
            <p:nvGrpSpPr>
              <p:cNvPr id="233" name="Group 47">
                <a:extLst>
                  <a:ext uri="{FF2B5EF4-FFF2-40B4-BE49-F238E27FC236}">
                    <a16:creationId xmlns:a16="http://schemas.microsoft.com/office/drawing/2014/main" id="{46E4E3FE-9EB4-4F7A-B3AA-E1D98E420F40}"/>
                  </a:ext>
                </a:extLst>
              </p:cNvPr>
              <p:cNvGrpSpPr/>
              <p:nvPr/>
            </p:nvGrpSpPr>
            <p:grpSpPr>
              <a:xfrm>
                <a:off x="10087107" y="3447333"/>
                <a:ext cx="696704" cy="958660"/>
                <a:chOff x="5913078" y="649720"/>
                <a:chExt cx="1998221" cy="2749543"/>
              </a:xfrm>
            </p:grpSpPr>
            <p:sp>
              <p:nvSpPr>
                <p:cNvPr id="253" name="Shape 6">
                  <a:extLst>
                    <a:ext uri="{FF2B5EF4-FFF2-40B4-BE49-F238E27FC236}">
                      <a16:creationId xmlns:a16="http://schemas.microsoft.com/office/drawing/2014/main" id="{663B634F-7C65-4BC9-ACA2-F137B12ADB4D}"/>
                    </a:ext>
                  </a:extLst>
                </p:cNvPr>
                <p:cNvSpPr/>
                <p:nvPr/>
              </p:nvSpPr>
              <p:spPr>
                <a:xfrm>
                  <a:off x="6240898" y="2674738"/>
                  <a:ext cx="1368128" cy="7221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139" y="176"/>
                      </a:moveTo>
                      <a:cubicBezTo>
                        <a:pt x="17934" y="58"/>
                        <a:pt x="17809" y="0"/>
                        <a:pt x="17809" y="0"/>
                      </a:cubicBezTo>
                      <a:lnTo>
                        <a:pt x="3387" y="0"/>
                      </a:lnTo>
                      <a:lnTo>
                        <a:pt x="3387" y="0"/>
                      </a:lnTo>
                      <a:cubicBezTo>
                        <a:pt x="3387" y="3"/>
                        <a:pt x="1325" y="7496"/>
                        <a:pt x="0" y="21600"/>
                      </a:cubicBezTo>
                      <a:lnTo>
                        <a:pt x="662" y="21600"/>
                      </a:lnTo>
                      <a:lnTo>
                        <a:pt x="20534" y="21600"/>
                      </a:lnTo>
                      <a:lnTo>
                        <a:pt x="21600" y="21600"/>
                      </a:lnTo>
                      <a:cubicBezTo>
                        <a:pt x="20742" y="12930"/>
                        <a:pt x="19603" y="4707"/>
                        <a:pt x="18139" y="176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4" name="Shape 7">
                  <a:extLst>
                    <a:ext uri="{FF2B5EF4-FFF2-40B4-BE49-F238E27FC236}">
                      <a16:creationId xmlns:a16="http://schemas.microsoft.com/office/drawing/2014/main" id="{61911F19-C351-4346-B898-703824FA7317}"/>
                    </a:ext>
                  </a:extLst>
                </p:cNvPr>
                <p:cNvSpPr/>
                <p:nvPr/>
              </p:nvSpPr>
              <p:spPr>
                <a:xfrm>
                  <a:off x="6108110" y="1126927"/>
                  <a:ext cx="1622193" cy="16814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35" extrusionOk="0">
                      <a:moveTo>
                        <a:pt x="19749" y="8731"/>
                      </a:moveTo>
                      <a:lnTo>
                        <a:pt x="19749" y="7875"/>
                      </a:lnTo>
                      <a:cubicBezTo>
                        <a:pt x="19749" y="3526"/>
                        <a:pt x="15742" y="0"/>
                        <a:pt x="10800" y="0"/>
                      </a:cubicBezTo>
                      <a:lnTo>
                        <a:pt x="9808" y="194"/>
                      </a:lnTo>
                      <a:cubicBezTo>
                        <a:pt x="3703" y="-465"/>
                        <a:pt x="1851" y="3526"/>
                        <a:pt x="1851" y="7875"/>
                      </a:cubicBezTo>
                      <a:lnTo>
                        <a:pt x="1851" y="8731"/>
                      </a:lnTo>
                      <a:cubicBezTo>
                        <a:pt x="829" y="8731"/>
                        <a:pt x="0" y="9484"/>
                        <a:pt x="0" y="10413"/>
                      </a:cubicBezTo>
                      <a:lnTo>
                        <a:pt x="0" y="10574"/>
                      </a:lnTo>
                      <a:cubicBezTo>
                        <a:pt x="0" y="11503"/>
                        <a:pt x="829" y="12256"/>
                        <a:pt x="1851" y="12256"/>
                      </a:cubicBezTo>
                      <a:cubicBezTo>
                        <a:pt x="1910" y="12256"/>
                        <a:pt x="1967" y="12253"/>
                        <a:pt x="2024" y="12248"/>
                      </a:cubicBezTo>
                      <a:cubicBezTo>
                        <a:pt x="3039" y="15801"/>
                        <a:pt x="4947" y="17755"/>
                        <a:pt x="7932" y="18463"/>
                      </a:cubicBezTo>
                      <a:lnTo>
                        <a:pt x="7932" y="19465"/>
                      </a:lnTo>
                      <a:lnTo>
                        <a:pt x="11003" y="21135"/>
                      </a:lnTo>
                      <a:lnTo>
                        <a:pt x="14073" y="19465"/>
                      </a:lnTo>
                      <a:lnTo>
                        <a:pt x="14073" y="18337"/>
                      </a:lnTo>
                      <a:cubicBezTo>
                        <a:pt x="16825" y="17486"/>
                        <a:pt x="18522" y="15407"/>
                        <a:pt x="19550" y="12246"/>
                      </a:cubicBezTo>
                      <a:cubicBezTo>
                        <a:pt x="19616" y="12252"/>
                        <a:pt x="19682" y="12256"/>
                        <a:pt x="19749" y="12256"/>
                      </a:cubicBezTo>
                      <a:cubicBezTo>
                        <a:pt x="20771" y="12256"/>
                        <a:pt x="21600" y="11503"/>
                        <a:pt x="21600" y="10574"/>
                      </a:cubicBezTo>
                      <a:lnTo>
                        <a:pt x="21600" y="10413"/>
                      </a:lnTo>
                      <a:cubicBezTo>
                        <a:pt x="21600" y="9484"/>
                        <a:pt x="20771" y="8731"/>
                        <a:pt x="19749" y="8731"/>
                      </a:cubicBezTo>
                      <a:close/>
                    </a:path>
                  </a:pathLst>
                </a:custGeom>
                <a:solidFill>
                  <a:srgbClr val="F8DABA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5" name="Shape 8">
                  <a:extLst>
                    <a:ext uri="{FF2B5EF4-FFF2-40B4-BE49-F238E27FC236}">
                      <a16:creationId xmlns:a16="http://schemas.microsoft.com/office/drawing/2014/main" id="{F4EC6100-A3E8-41A9-AF5E-70238CE528B8}"/>
                    </a:ext>
                  </a:extLst>
                </p:cNvPr>
                <p:cNvSpPr/>
                <p:nvPr/>
              </p:nvSpPr>
              <p:spPr>
                <a:xfrm>
                  <a:off x="6124709" y="649720"/>
                  <a:ext cx="1576720" cy="12195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283" y="13066"/>
                      </a:moveTo>
                      <a:cubicBezTo>
                        <a:pt x="17309" y="13096"/>
                        <a:pt x="17337" y="13130"/>
                        <a:pt x="17365" y="13164"/>
                      </a:cubicBezTo>
                      <a:cubicBezTo>
                        <a:pt x="17337" y="13130"/>
                        <a:pt x="17309" y="13096"/>
                        <a:pt x="17283" y="13066"/>
                      </a:cubicBezTo>
                      <a:close/>
                      <a:moveTo>
                        <a:pt x="17119" y="12872"/>
                      </a:moveTo>
                      <a:cubicBezTo>
                        <a:pt x="17154" y="12914"/>
                        <a:pt x="17192" y="12958"/>
                        <a:pt x="17238" y="13013"/>
                      </a:cubicBezTo>
                      <a:cubicBezTo>
                        <a:pt x="17192" y="12958"/>
                        <a:pt x="17154" y="12914"/>
                        <a:pt x="17119" y="12872"/>
                      </a:cubicBezTo>
                      <a:close/>
                      <a:moveTo>
                        <a:pt x="16954" y="12676"/>
                      </a:moveTo>
                      <a:cubicBezTo>
                        <a:pt x="16903" y="12616"/>
                        <a:pt x="16892" y="12602"/>
                        <a:pt x="16954" y="12676"/>
                      </a:cubicBezTo>
                      <a:cubicBezTo>
                        <a:pt x="16954" y="12676"/>
                        <a:pt x="16954" y="12676"/>
                        <a:pt x="16954" y="12676"/>
                      </a:cubicBezTo>
                      <a:close/>
                      <a:moveTo>
                        <a:pt x="20052" y="20766"/>
                      </a:moveTo>
                      <a:cubicBezTo>
                        <a:pt x="20481" y="20766"/>
                        <a:pt x="20875" y="20945"/>
                        <a:pt x="21193" y="21242"/>
                      </a:cubicBezTo>
                      <a:cubicBezTo>
                        <a:pt x="21458" y="20204"/>
                        <a:pt x="21600" y="19060"/>
                        <a:pt x="21600" y="17810"/>
                      </a:cubicBezTo>
                      <a:lnTo>
                        <a:pt x="21600" y="14587"/>
                      </a:lnTo>
                      <a:cubicBezTo>
                        <a:pt x="21600" y="8996"/>
                        <a:pt x="19841" y="4218"/>
                        <a:pt x="15523" y="2280"/>
                      </a:cubicBezTo>
                      <a:lnTo>
                        <a:pt x="15539" y="2282"/>
                      </a:lnTo>
                      <a:cubicBezTo>
                        <a:pt x="15925" y="1517"/>
                        <a:pt x="15539" y="677"/>
                        <a:pt x="15539" y="677"/>
                      </a:cubicBezTo>
                      <a:cubicBezTo>
                        <a:pt x="15471" y="1580"/>
                        <a:pt x="14383" y="1354"/>
                        <a:pt x="14383" y="1354"/>
                      </a:cubicBezTo>
                      <a:cubicBezTo>
                        <a:pt x="14646" y="935"/>
                        <a:pt x="14383" y="0"/>
                        <a:pt x="14383" y="0"/>
                      </a:cubicBezTo>
                      <a:cubicBezTo>
                        <a:pt x="13703" y="1241"/>
                        <a:pt x="9825" y="1354"/>
                        <a:pt x="9825" y="1354"/>
                      </a:cubicBezTo>
                      <a:lnTo>
                        <a:pt x="9984" y="1380"/>
                      </a:lnTo>
                      <a:cubicBezTo>
                        <a:pt x="2954" y="1791"/>
                        <a:pt x="0" y="7546"/>
                        <a:pt x="0" y="14587"/>
                      </a:cubicBezTo>
                      <a:lnTo>
                        <a:pt x="107" y="17417"/>
                      </a:lnTo>
                      <a:cubicBezTo>
                        <a:pt x="107" y="18782"/>
                        <a:pt x="277" y="20030"/>
                        <a:pt x="584" y="21163"/>
                      </a:cubicBezTo>
                      <a:cubicBezTo>
                        <a:pt x="886" y="20913"/>
                        <a:pt x="1249" y="20766"/>
                        <a:pt x="1639" y="20766"/>
                      </a:cubicBezTo>
                      <a:cubicBezTo>
                        <a:pt x="2165" y="20766"/>
                        <a:pt x="2641" y="21031"/>
                        <a:pt x="2985" y="21460"/>
                      </a:cubicBezTo>
                      <a:cubicBezTo>
                        <a:pt x="2788" y="19740"/>
                        <a:pt x="2370" y="15107"/>
                        <a:pt x="3305" y="13063"/>
                      </a:cubicBezTo>
                      <a:cubicBezTo>
                        <a:pt x="3774" y="12040"/>
                        <a:pt x="17444" y="18074"/>
                        <a:pt x="17427" y="13237"/>
                      </a:cubicBezTo>
                      <a:cubicBezTo>
                        <a:pt x="17413" y="13220"/>
                        <a:pt x="17404" y="13209"/>
                        <a:pt x="17390" y="13193"/>
                      </a:cubicBezTo>
                      <a:cubicBezTo>
                        <a:pt x="17412" y="13219"/>
                        <a:pt x="17427" y="13237"/>
                        <a:pt x="17427" y="13237"/>
                      </a:cubicBezTo>
                      <a:cubicBezTo>
                        <a:pt x="18849" y="14922"/>
                        <a:pt x="18440" y="16845"/>
                        <a:pt x="18603" y="21600"/>
                      </a:cubicBezTo>
                      <a:cubicBezTo>
                        <a:pt x="18953" y="21090"/>
                        <a:pt x="19472" y="20766"/>
                        <a:pt x="20052" y="20766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6" name="Shape 9">
                  <a:extLst>
                    <a:ext uri="{FF2B5EF4-FFF2-40B4-BE49-F238E27FC236}">
                      <a16:creationId xmlns:a16="http://schemas.microsoft.com/office/drawing/2014/main" id="{B9EAE1D7-34C2-49CD-9700-908AA206F2F9}"/>
                    </a:ext>
                  </a:extLst>
                </p:cNvPr>
                <p:cNvSpPr/>
                <p:nvPr/>
              </p:nvSpPr>
              <p:spPr>
                <a:xfrm>
                  <a:off x="7390345" y="2683037"/>
                  <a:ext cx="520954" cy="7162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383" y="15357"/>
                        <a:pt x="16262" y="8392"/>
                        <a:pt x="10895" y="4511"/>
                      </a:cubicBezTo>
                      <a:cubicBezTo>
                        <a:pt x="7108" y="1772"/>
                        <a:pt x="2002" y="442"/>
                        <a:pt x="0" y="0"/>
                      </a:cubicBezTo>
                      <a:cubicBezTo>
                        <a:pt x="3847" y="4568"/>
                        <a:pt x="6838" y="12859"/>
                        <a:pt x="9090" y="21600"/>
                      </a:cubicBezTo>
                      <a:cubicBezTo>
                        <a:pt x="9090" y="21600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7" name="Shape 10">
                  <a:extLst>
                    <a:ext uri="{FF2B5EF4-FFF2-40B4-BE49-F238E27FC236}">
                      <a16:creationId xmlns:a16="http://schemas.microsoft.com/office/drawing/2014/main" id="{C55B528E-D770-4454-8397-2761747F9D75}"/>
                    </a:ext>
                  </a:extLst>
                </p:cNvPr>
                <p:cNvSpPr/>
                <p:nvPr/>
              </p:nvSpPr>
              <p:spPr>
                <a:xfrm>
                  <a:off x="5913078" y="2674738"/>
                  <a:ext cx="541840" cy="7221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21600" y="0"/>
                      </a:lnTo>
                      <a:cubicBezTo>
                        <a:pt x="21600" y="0"/>
                        <a:pt x="14913" y="1202"/>
                        <a:pt x="10292" y="4650"/>
                      </a:cubicBezTo>
                      <a:cubicBezTo>
                        <a:pt x="5133" y="8500"/>
                        <a:pt x="2131" y="15408"/>
                        <a:pt x="0" y="21600"/>
                      </a:cubicBezTo>
                      <a:lnTo>
                        <a:pt x="13047" y="21600"/>
                      </a:lnTo>
                      <a:cubicBezTo>
                        <a:pt x="16394" y="7496"/>
                        <a:pt x="21598" y="3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8" name="Shape 11">
                  <a:extLst>
                    <a:ext uri="{FF2B5EF4-FFF2-40B4-BE49-F238E27FC236}">
                      <a16:creationId xmlns:a16="http://schemas.microsoft.com/office/drawing/2014/main" id="{EB49BCC9-8471-490C-ABB2-021900867A1D}"/>
                    </a:ext>
                  </a:extLst>
                </p:cNvPr>
                <p:cNvSpPr/>
                <p:nvPr/>
              </p:nvSpPr>
              <p:spPr>
                <a:xfrm>
                  <a:off x="6689058" y="2189232"/>
                  <a:ext cx="505859" cy="1587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40" extrusionOk="0">
                      <a:moveTo>
                        <a:pt x="0" y="0"/>
                      </a:moveTo>
                      <a:cubicBezTo>
                        <a:pt x="0" y="0"/>
                        <a:pt x="347" y="593"/>
                        <a:pt x="955" y="1632"/>
                      </a:cubicBezTo>
                      <a:cubicBezTo>
                        <a:pt x="1247" y="2173"/>
                        <a:pt x="1631" y="2663"/>
                        <a:pt x="2030" y="3376"/>
                      </a:cubicBezTo>
                      <a:cubicBezTo>
                        <a:pt x="2456" y="3951"/>
                        <a:pt x="2909" y="4717"/>
                        <a:pt x="3424" y="5351"/>
                      </a:cubicBezTo>
                      <a:cubicBezTo>
                        <a:pt x="3928" y="6069"/>
                        <a:pt x="4476" y="6750"/>
                        <a:pt x="5057" y="7375"/>
                      </a:cubicBezTo>
                      <a:cubicBezTo>
                        <a:pt x="5623" y="8138"/>
                        <a:pt x="6253" y="8506"/>
                        <a:pt x="6868" y="9175"/>
                      </a:cubicBezTo>
                      <a:cubicBezTo>
                        <a:pt x="7508" y="9482"/>
                        <a:pt x="8142" y="10203"/>
                        <a:pt x="8807" y="10315"/>
                      </a:cubicBezTo>
                      <a:cubicBezTo>
                        <a:pt x="9136" y="10449"/>
                        <a:pt x="9467" y="10583"/>
                        <a:pt x="9799" y="10718"/>
                      </a:cubicBezTo>
                      <a:lnTo>
                        <a:pt x="10800" y="10737"/>
                      </a:lnTo>
                      <a:cubicBezTo>
                        <a:pt x="11470" y="10990"/>
                        <a:pt x="12129" y="10422"/>
                        <a:pt x="12790" y="10364"/>
                      </a:cubicBezTo>
                      <a:cubicBezTo>
                        <a:pt x="13447" y="10140"/>
                        <a:pt x="14080" y="9485"/>
                        <a:pt x="14717" y="9174"/>
                      </a:cubicBezTo>
                      <a:cubicBezTo>
                        <a:pt x="15340" y="8645"/>
                        <a:pt x="15932" y="7871"/>
                        <a:pt x="16519" y="7340"/>
                      </a:cubicBezTo>
                      <a:cubicBezTo>
                        <a:pt x="16819" y="7124"/>
                        <a:pt x="17088" y="6691"/>
                        <a:pt x="17354" y="6293"/>
                      </a:cubicBezTo>
                      <a:cubicBezTo>
                        <a:pt x="17624" y="5914"/>
                        <a:pt x="17885" y="5547"/>
                        <a:pt x="18135" y="5196"/>
                      </a:cubicBezTo>
                      <a:cubicBezTo>
                        <a:pt x="18641" y="4493"/>
                        <a:pt x="19138" y="3987"/>
                        <a:pt x="19530" y="3201"/>
                      </a:cubicBezTo>
                      <a:cubicBezTo>
                        <a:pt x="19930" y="2472"/>
                        <a:pt x="20302" y="1916"/>
                        <a:pt x="20607" y="1432"/>
                      </a:cubicBezTo>
                      <a:cubicBezTo>
                        <a:pt x="21219" y="476"/>
                        <a:pt x="21600" y="0"/>
                        <a:pt x="21600" y="0"/>
                      </a:cubicBezTo>
                      <a:cubicBezTo>
                        <a:pt x="21600" y="0"/>
                        <a:pt x="21387" y="1175"/>
                        <a:pt x="20960" y="3110"/>
                      </a:cubicBezTo>
                      <a:cubicBezTo>
                        <a:pt x="20745" y="4071"/>
                        <a:pt x="20485" y="5270"/>
                        <a:pt x="20162" y="6555"/>
                      </a:cubicBezTo>
                      <a:cubicBezTo>
                        <a:pt x="19860" y="7947"/>
                        <a:pt x="19444" y="9174"/>
                        <a:pt x="18983" y="10533"/>
                      </a:cubicBezTo>
                      <a:cubicBezTo>
                        <a:pt x="18511" y="11811"/>
                        <a:pt x="18036" y="13499"/>
                        <a:pt x="17426" y="14645"/>
                      </a:cubicBezTo>
                      <a:cubicBezTo>
                        <a:pt x="16821" y="15804"/>
                        <a:pt x="16188" y="17184"/>
                        <a:pt x="15484" y="18205"/>
                      </a:cubicBezTo>
                      <a:cubicBezTo>
                        <a:pt x="15121" y="18633"/>
                        <a:pt x="14753" y="19068"/>
                        <a:pt x="14380" y="19509"/>
                      </a:cubicBezTo>
                      <a:cubicBezTo>
                        <a:pt x="14003" y="19906"/>
                        <a:pt x="13628" y="20468"/>
                        <a:pt x="13225" y="20590"/>
                      </a:cubicBezTo>
                      <a:cubicBezTo>
                        <a:pt x="12428" y="20969"/>
                        <a:pt x="11614" y="21600"/>
                        <a:pt x="10792" y="21403"/>
                      </a:cubicBezTo>
                      <a:lnTo>
                        <a:pt x="9563" y="21254"/>
                      </a:lnTo>
                      <a:cubicBezTo>
                        <a:pt x="9160" y="21063"/>
                        <a:pt x="8761" y="20765"/>
                        <a:pt x="8365" y="20520"/>
                      </a:cubicBezTo>
                      <a:cubicBezTo>
                        <a:pt x="7967" y="20304"/>
                        <a:pt x="7579" y="19989"/>
                        <a:pt x="7209" y="19502"/>
                      </a:cubicBezTo>
                      <a:cubicBezTo>
                        <a:pt x="6835" y="19074"/>
                        <a:pt x="6468" y="18649"/>
                        <a:pt x="6111" y="18188"/>
                      </a:cubicBezTo>
                      <a:cubicBezTo>
                        <a:pt x="5423" y="17040"/>
                        <a:pt x="4745" y="16055"/>
                        <a:pt x="4169" y="14678"/>
                      </a:cubicBezTo>
                      <a:cubicBezTo>
                        <a:pt x="3880" y="14015"/>
                        <a:pt x="3599" y="13370"/>
                        <a:pt x="3327" y="12747"/>
                      </a:cubicBezTo>
                      <a:cubicBezTo>
                        <a:pt x="3072" y="12034"/>
                        <a:pt x="2827" y="11346"/>
                        <a:pt x="2591" y="10685"/>
                      </a:cubicBezTo>
                      <a:cubicBezTo>
                        <a:pt x="2118" y="9396"/>
                        <a:pt x="1746" y="7905"/>
                        <a:pt x="1402" y="6715"/>
                      </a:cubicBezTo>
                      <a:cubicBezTo>
                        <a:pt x="1074" y="5434"/>
                        <a:pt x="801" y="4297"/>
                        <a:pt x="597" y="3279"/>
                      </a:cubicBezTo>
                      <a:cubicBezTo>
                        <a:pt x="175" y="1305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9" name="Shape 12">
                  <a:extLst>
                    <a:ext uri="{FF2B5EF4-FFF2-40B4-BE49-F238E27FC236}">
                      <a16:creationId xmlns:a16="http://schemas.microsoft.com/office/drawing/2014/main" id="{130B6A9B-078B-4D36-8553-D5109D7140DE}"/>
                    </a:ext>
                  </a:extLst>
                </p:cNvPr>
                <p:cNvSpPr/>
                <p:nvPr/>
              </p:nvSpPr>
              <p:spPr>
                <a:xfrm>
                  <a:off x="6701507" y="2807526"/>
                  <a:ext cx="459395" cy="2077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4251" extrusionOk="0">
                      <a:moveTo>
                        <a:pt x="0" y="8530"/>
                      </a:moveTo>
                      <a:cubicBezTo>
                        <a:pt x="0" y="8530"/>
                        <a:pt x="10626" y="21600"/>
                        <a:pt x="21600" y="8231"/>
                      </a:cubicBezTo>
                      <a:lnTo>
                        <a:pt x="10820" y="0"/>
                      </a:lnTo>
                      <a:cubicBezTo>
                        <a:pt x="10820" y="0"/>
                        <a:pt x="0" y="8530"/>
                        <a:pt x="0" y="853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0" name="Shape 13">
                  <a:extLst>
                    <a:ext uri="{FF2B5EF4-FFF2-40B4-BE49-F238E27FC236}">
                      <a16:creationId xmlns:a16="http://schemas.microsoft.com/office/drawing/2014/main" id="{10DAE601-8F4B-4AC3-90F0-B69038D6CD04}"/>
                    </a:ext>
                  </a:extLst>
                </p:cNvPr>
                <p:cNvSpPr/>
                <p:nvPr/>
              </p:nvSpPr>
              <p:spPr>
                <a:xfrm>
                  <a:off x="6639263" y="2637391"/>
                  <a:ext cx="589392" cy="3350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0744" y="11005"/>
                      </a:lnTo>
                      <a:lnTo>
                        <a:pt x="0" y="112"/>
                      </a:lnTo>
                      <a:lnTo>
                        <a:pt x="0" y="21486"/>
                      </a:lnTo>
                      <a:lnTo>
                        <a:pt x="10743" y="11018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1" name="Shape 14">
                  <a:extLst>
                    <a:ext uri="{FF2B5EF4-FFF2-40B4-BE49-F238E27FC236}">
                      <a16:creationId xmlns:a16="http://schemas.microsoft.com/office/drawing/2014/main" id="{B8361396-6ECB-4658-8D7B-59D2C40AA345}"/>
                    </a:ext>
                  </a:extLst>
                </p:cNvPr>
                <p:cNvSpPr/>
                <p:nvPr/>
              </p:nvSpPr>
              <p:spPr>
                <a:xfrm>
                  <a:off x="6639263" y="2641541"/>
                  <a:ext cx="62760" cy="361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2" name="Shape 15">
                  <a:extLst>
                    <a:ext uri="{FF2B5EF4-FFF2-40B4-BE49-F238E27FC236}">
                      <a16:creationId xmlns:a16="http://schemas.microsoft.com/office/drawing/2014/main" id="{43E79F0E-F830-424A-8449-B3A3BDCDED41}"/>
                    </a:ext>
                  </a:extLst>
                </p:cNvPr>
                <p:cNvSpPr/>
                <p:nvPr/>
              </p:nvSpPr>
              <p:spPr>
                <a:xfrm>
                  <a:off x="7162115" y="2641541"/>
                  <a:ext cx="62786" cy="361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0"/>
                      </a:lnTo>
                      <a:cubicBezTo>
                        <a:pt x="2160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3" name="Shape 16">
                  <a:extLst>
                    <a:ext uri="{FF2B5EF4-FFF2-40B4-BE49-F238E27FC236}">
                      <a16:creationId xmlns:a16="http://schemas.microsoft.com/office/drawing/2014/main" id="{06AC6B37-5AA8-400F-A90A-D5B8D8AD89B3}"/>
                    </a:ext>
                  </a:extLst>
                </p:cNvPr>
                <p:cNvSpPr/>
                <p:nvPr/>
              </p:nvSpPr>
              <p:spPr>
                <a:xfrm>
                  <a:off x="6170355" y="1927805"/>
                  <a:ext cx="48143" cy="862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26" h="21575" extrusionOk="0">
                      <a:moveTo>
                        <a:pt x="19111" y="17166"/>
                      </a:moveTo>
                      <a:cubicBezTo>
                        <a:pt x="18802" y="16593"/>
                        <a:pt x="18488" y="16001"/>
                        <a:pt x="18063" y="15456"/>
                      </a:cubicBezTo>
                      <a:cubicBezTo>
                        <a:pt x="17805" y="14870"/>
                        <a:pt x="17534" y="14299"/>
                        <a:pt x="17160" y="13771"/>
                      </a:cubicBezTo>
                      <a:cubicBezTo>
                        <a:pt x="16623" y="12674"/>
                        <a:pt x="16183" y="11707"/>
                        <a:pt x="15876" y="10781"/>
                      </a:cubicBezTo>
                      <a:cubicBezTo>
                        <a:pt x="15196" y="9018"/>
                        <a:pt x="14840" y="6840"/>
                        <a:pt x="14853" y="4447"/>
                      </a:cubicBezTo>
                      <a:cubicBezTo>
                        <a:pt x="14979" y="1779"/>
                        <a:pt x="15062" y="0"/>
                        <a:pt x="15062" y="0"/>
                      </a:cubicBezTo>
                      <a:cubicBezTo>
                        <a:pt x="15062" y="0"/>
                        <a:pt x="11042" y="59"/>
                        <a:pt x="6969" y="1968"/>
                      </a:cubicBezTo>
                      <a:cubicBezTo>
                        <a:pt x="4817" y="2864"/>
                        <a:pt x="2872" y="4295"/>
                        <a:pt x="1452" y="6117"/>
                      </a:cubicBezTo>
                      <a:cubicBezTo>
                        <a:pt x="866" y="7057"/>
                        <a:pt x="233" y="8057"/>
                        <a:pt x="143" y="9156"/>
                      </a:cubicBezTo>
                      <a:cubicBezTo>
                        <a:pt x="-174" y="10242"/>
                        <a:pt x="99" y="11359"/>
                        <a:pt x="365" y="12471"/>
                      </a:cubicBezTo>
                      <a:cubicBezTo>
                        <a:pt x="1144" y="14679"/>
                        <a:pt x="3083" y="16639"/>
                        <a:pt x="5396" y="18057"/>
                      </a:cubicBezTo>
                      <a:cubicBezTo>
                        <a:pt x="6603" y="18727"/>
                        <a:pt x="7850" y="19319"/>
                        <a:pt x="9050" y="19826"/>
                      </a:cubicBezTo>
                      <a:cubicBezTo>
                        <a:pt x="10338" y="20251"/>
                        <a:pt x="11644" y="20577"/>
                        <a:pt x="12832" y="20850"/>
                      </a:cubicBezTo>
                      <a:cubicBezTo>
                        <a:pt x="15113" y="21470"/>
                        <a:pt x="17445" y="21479"/>
                        <a:pt x="18944" y="21565"/>
                      </a:cubicBezTo>
                      <a:cubicBezTo>
                        <a:pt x="20498" y="21600"/>
                        <a:pt x="21426" y="21533"/>
                        <a:pt x="21426" y="21533"/>
                      </a:cubicBezTo>
                      <a:cubicBezTo>
                        <a:pt x="21426" y="21533"/>
                        <a:pt x="21239" y="20976"/>
                        <a:pt x="20842" y="20155"/>
                      </a:cubicBezTo>
                      <a:cubicBezTo>
                        <a:pt x="20496" y="19316"/>
                        <a:pt x="19693" y="18321"/>
                        <a:pt x="19111" y="17166"/>
                      </a:cubicBez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4" name="Shape 17">
                  <a:extLst>
                    <a:ext uri="{FF2B5EF4-FFF2-40B4-BE49-F238E27FC236}">
                      <a16:creationId xmlns:a16="http://schemas.microsoft.com/office/drawing/2014/main" id="{6D950495-AA97-43D4-952F-01AEBB761222}"/>
                    </a:ext>
                  </a:extLst>
                </p:cNvPr>
                <p:cNvSpPr/>
                <p:nvPr/>
              </p:nvSpPr>
              <p:spPr>
                <a:xfrm>
                  <a:off x="7626874" y="1890458"/>
                  <a:ext cx="48149" cy="862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26" h="21575" extrusionOk="0">
                      <a:moveTo>
                        <a:pt x="21061" y="9103"/>
                      </a:moveTo>
                      <a:cubicBezTo>
                        <a:pt x="20281" y="6896"/>
                        <a:pt x="18342" y="4935"/>
                        <a:pt x="16029" y="3518"/>
                      </a:cubicBezTo>
                      <a:cubicBezTo>
                        <a:pt x="14822" y="2848"/>
                        <a:pt x="13575" y="2256"/>
                        <a:pt x="12375" y="1749"/>
                      </a:cubicBezTo>
                      <a:cubicBezTo>
                        <a:pt x="11087" y="1324"/>
                        <a:pt x="9781" y="999"/>
                        <a:pt x="8594" y="725"/>
                      </a:cubicBezTo>
                      <a:cubicBezTo>
                        <a:pt x="6312" y="105"/>
                        <a:pt x="3980" y="96"/>
                        <a:pt x="2482" y="11"/>
                      </a:cubicBezTo>
                      <a:cubicBezTo>
                        <a:pt x="928" y="-25"/>
                        <a:pt x="0" y="42"/>
                        <a:pt x="0" y="42"/>
                      </a:cubicBezTo>
                      <a:cubicBezTo>
                        <a:pt x="0" y="42"/>
                        <a:pt x="187" y="599"/>
                        <a:pt x="584" y="1420"/>
                      </a:cubicBezTo>
                      <a:cubicBezTo>
                        <a:pt x="930" y="2259"/>
                        <a:pt x="1732" y="3254"/>
                        <a:pt x="2315" y="4408"/>
                      </a:cubicBezTo>
                      <a:cubicBezTo>
                        <a:pt x="2623" y="4981"/>
                        <a:pt x="2938" y="5574"/>
                        <a:pt x="3363" y="6119"/>
                      </a:cubicBezTo>
                      <a:cubicBezTo>
                        <a:pt x="3620" y="6705"/>
                        <a:pt x="3892" y="7276"/>
                        <a:pt x="4265" y="7804"/>
                      </a:cubicBezTo>
                      <a:cubicBezTo>
                        <a:pt x="4804" y="8901"/>
                        <a:pt x="5247" y="9869"/>
                        <a:pt x="5551" y="10794"/>
                      </a:cubicBezTo>
                      <a:cubicBezTo>
                        <a:pt x="6234" y="12558"/>
                        <a:pt x="6590" y="14736"/>
                        <a:pt x="6576" y="17129"/>
                      </a:cubicBezTo>
                      <a:cubicBezTo>
                        <a:pt x="6452" y="19796"/>
                        <a:pt x="6368" y="21575"/>
                        <a:pt x="6368" y="21575"/>
                      </a:cubicBezTo>
                      <a:cubicBezTo>
                        <a:pt x="6368" y="21575"/>
                        <a:pt x="10389" y="21516"/>
                        <a:pt x="14462" y="19607"/>
                      </a:cubicBezTo>
                      <a:cubicBezTo>
                        <a:pt x="16613" y="18711"/>
                        <a:pt x="18556" y="17279"/>
                        <a:pt x="19976" y="15457"/>
                      </a:cubicBezTo>
                      <a:cubicBezTo>
                        <a:pt x="20562" y="14517"/>
                        <a:pt x="21195" y="13517"/>
                        <a:pt x="21285" y="12418"/>
                      </a:cubicBezTo>
                      <a:cubicBezTo>
                        <a:pt x="21600" y="11332"/>
                        <a:pt x="21327" y="10215"/>
                        <a:pt x="21061" y="9103"/>
                      </a:cubicBezTo>
                      <a:close/>
                    </a:path>
                  </a:pathLst>
                </a:cu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5" name="Shape 18">
                  <a:extLst>
                    <a:ext uri="{FF2B5EF4-FFF2-40B4-BE49-F238E27FC236}">
                      <a16:creationId xmlns:a16="http://schemas.microsoft.com/office/drawing/2014/main" id="{774DA0D9-B9B1-4E11-9113-993836CFB6CE}"/>
                    </a:ext>
                  </a:extLst>
                </p:cNvPr>
                <p:cNvSpPr/>
                <p:nvPr/>
              </p:nvSpPr>
              <p:spPr>
                <a:xfrm>
                  <a:off x="6373687" y="807406"/>
                  <a:ext cx="784354" cy="518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36" y="20746"/>
                      </a:moveTo>
                      <a:cubicBezTo>
                        <a:pt x="877" y="12692"/>
                        <a:pt x="3587" y="5980"/>
                        <a:pt x="10282" y="4149"/>
                      </a:cubicBezTo>
                      <a:cubicBezTo>
                        <a:pt x="16206" y="2529"/>
                        <a:pt x="21600" y="0"/>
                        <a:pt x="21600" y="0"/>
                      </a:cubicBezTo>
                      <a:cubicBezTo>
                        <a:pt x="12115" y="2319"/>
                        <a:pt x="6217" y="3661"/>
                        <a:pt x="3268" y="7932"/>
                      </a:cubicBezTo>
                      <a:cubicBezTo>
                        <a:pt x="319" y="12203"/>
                        <a:pt x="239" y="20014"/>
                        <a:pt x="0" y="21600"/>
                      </a:cubicBezTo>
                      <a:cubicBezTo>
                        <a:pt x="558" y="21356"/>
                        <a:pt x="1036" y="20746"/>
                        <a:pt x="1036" y="20746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6" name="Shape 19">
                  <a:extLst>
                    <a:ext uri="{FF2B5EF4-FFF2-40B4-BE49-F238E27FC236}">
                      <a16:creationId xmlns:a16="http://schemas.microsoft.com/office/drawing/2014/main" id="{D4083F00-9BF2-4311-8925-42F4F317CD2B}"/>
                    </a:ext>
                  </a:extLst>
                </p:cNvPr>
                <p:cNvSpPr/>
                <p:nvPr/>
              </p:nvSpPr>
              <p:spPr>
                <a:xfrm>
                  <a:off x="6614365" y="1691276"/>
                  <a:ext cx="202521" cy="2262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7" name="Shape 20">
                  <a:extLst>
                    <a:ext uri="{FF2B5EF4-FFF2-40B4-BE49-F238E27FC236}">
                      <a16:creationId xmlns:a16="http://schemas.microsoft.com/office/drawing/2014/main" id="{B9F170EA-3807-4AE6-BC4E-52D1EEA287A8}"/>
                    </a:ext>
                  </a:extLst>
                </p:cNvPr>
                <p:cNvSpPr/>
                <p:nvPr/>
              </p:nvSpPr>
              <p:spPr>
                <a:xfrm>
                  <a:off x="7037627" y="1691276"/>
                  <a:ext cx="202521" cy="2262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68" name="Shape 21">
                  <a:extLst>
                    <a:ext uri="{FF2B5EF4-FFF2-40B4-BE49-F238E27FC236}">
                      <a16:creationId xmlns:a16="http://schemas.microsoft.com/office/drawing/2014/main" id="{338B8FF9-0F15-4783-AF43-58BE4D62667C}"/>
                    </a:ext>
                  </a:extLst>
                </p:cNvPr>
                <p:cNvSpPr/>
                <p:nvPr/>
              </p:nvSpPr>
              <p:spPr>
                <a:xfrm>
                  <a:off x="6568719" y="911146"/>
                  <a:ext cx="438088" cy="411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81" h="21600" extrusionOk="0">
                      <a:moveTo>
                        <a:pt x="755" y="21600"/>
                      </a:moveTo>
                      <a:cubicBezTo>
                        <a:pt x="-236" y="13004"/>
                        <a:pt x="5313" y="4849"/>
                        <a:pt x="19581" y="0"/>
                      </a:cubicBezTo>
                      <a:cubicBezTo>
                        <a:pt x="2539" y="3747"/>
                        <a:pt x="-2019" y="11461"/>
                        <a:pt x="755" y="2160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234" name="Group 48">
                <a:extLst>
                  <a:ext uri="{FF2B5EF4-FFF2-40B4-BE49-F238E27FC236}">
                    <a16:creationId xmlns:a16="http://schemas.microsoft.com/office/drawing/2014/main" id="{1B1D6F10-4AA8-486A-8643-7C6181F7F172}"/>
                  </a:ext>
                </a:extLst>
              </p:cNvPr>
              <p:cNvGrpSpPr/>
              <p:nvPr/>
            </p:nvGrpSpPr>
            <p:grpSpPr>
              <a:xfrm>
                <a:off x="10599310" y="3823103"/>
                <a:ext cx="465868" cy="642068"/>
                <a:chOff x="1882929" y="4303602"/>
                <a:chExt cx="714538" cy="984790"/>
              </a:xfrm>
            </p:grpSpPr>
            <p:sp>
              <p:nvSpPr>
                <p:cNvPr id="244" name="Shape 13">
                  <a:extLst>
                    <a:ext uri="{FF2B5EF4-FFF2-40B4-BE49-F238E27FC236}">
                      <a16:creationId xmlns:a16="http://schemas.microsoft.com/office/drawing/2014/main" id="{9DBAE755-41BA-464D-9821-E0EE0EB613B1}"/>
                    </a:ext>
                  </a:extLst>
                </p:cNvPr>
                <p:cNvSpPr/>
                <p:nvPr/>
              </p:nvSpPr>
              <p:spPr>
                <a:xfrm>
                  <a:off x="2168727" y="4762069"/>
                  <a:ext cx="145775" cy="2439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5" name="Shape 14">
                  <a:extLst>
                    <a:ext uri="{FF2B5EF4-FFF2-40B4-BE49-F238E27FC236}">
                      <a16:creationId xmlns:a16="http://schemas.microsoft.com/office/drawing/2014/main" id="{A8D66CFC-1253-48EE-A2E8-49F30227EA4E}"/>
                    </a:ext>
                  </a:extLst>
                </p:cNvPr>
                <p:cNvSpPr/>
                <p:nvPr/>
              </p:nvSpPr>
              <p:spPr>
                <a:xfrm>
                  <a:off x="2168727" y="4762069"/>
                  <a:ext cx="145775" cy="1722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4177"/>
                      </a:moveTo>
                      <a:cubicBezTo>
                        <a:pt x="19654" y="18896"/>
                        <a:pt x="11817" y="21600"/>
                        <a:pt x="6058" y="21600"/>
                      </a:cubicBezTo>
                      <a:cubicBezTo>
                        <a:pt x="3981" y="21600"/>
                        <a:pt x="1950" y="21306"/>
                        <a:pt x="0" y="20765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ubicBezTo>
                        <a:pt x="21600" y="0"/>
                        <a:pt x="21600" y="14177"/>
                        <a:pt x="21600" y="14177"/>
                      </a:cubicBezTo>
                      <a:close/>
                    </a:path>
                  </a:pathLst>
                </a:custGeom>
                <a:solidFill>
                  <a:srgbClr val="EFBD8C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6" name="Shape 15">
                  <a:extLst>
                    <a:ext uri="{FF2B5EF4-FFF2-40B4-BE49-F238E27FC236}">
                      <a16:creationId xmlns:a16="http://schemas.microsoft.com/office/drawing/2014/main" id="{BA0A83FD-29D9-4288-B34A-F5CD616857C1}"/>
                    </a:ext>
                  </a:extLst>
                </p:cNvPr>
                <p:cNvSpPr/>
                <p:nvPr/>
              </p:nvSpPr>
              <p:spPr>
                <a:xfrm>
                  <a:off x="2007964" y="4369098"/>
                  <a:ext cx="461775" cy="5148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80" h="21600" extrusionOk="0">
                      <a:moveTo>
                        <a:pt x="19044" y="7797"/>
                      </a:moveTo>
                      <a:cubicBezTo>
                        <a:pt x="18253" y="2797"/>
                        <a:pt x="14784" y="0"/>
                        <a:pt x="10621" y="0"/>
                      </a:cubicBezTo>
                      <a:cubicBezTo>
                        <a:pt x="6461" y="0"/>
                        <a:pt x="2993" y="2792"/>
                        <a:pt x="2198" y="7783"/>
                      </a:cubicBezTo>
                      <a:cubicBezTo>
                        <a:pt x="748" y="8050"/>
                        <a:pt x="-211" y="9608"/>
                        <a:pt x="40" y="11385"/>
                      </a:cubicBezTo>
                      <a:cubicBezTo>
                        <a:pt x="264" y="12972"/>
                        <a:pt x="1378" y="14200"/>
                        <a:pt x="2672" y="14425"/>
                      </a:cubicBezTo>
                      <a:cubicBezTo>
                        <a:pt x="3959" y="18634"/>
                        <a:pt x="7031" y="21600"/>
                        <a:pt x="10621" y="21600"/>
                      </a:cubicBezTo>
                      <a:cubicBezTo>
                        <a:pt x="14215" y="21600"/>
                        <a:pt x="17290" y="18626"/>
                        <a:pt x="18573" y="14409"/>
                      </a:cubicBezTo>
                      <a:cubicBezTo>
                        <a:pt x="19838" y="14154"/>
                        <a:pt x="20920" y="12945"/>
                        <a:pt x="21140" y="11385"/>
                      </a:cubicBezTo>
                      <a:cubicBezTo>
                        <a:pt x="21389" y="9633"/>
                        <a:pt x="20458" y="8096"/>
                        <a:pt x="19044" y="7797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7" name="Shape 16">
                  <a:extLst>
                    <a:ext uri="{FF2B5EF4-FFF2-40B4-BE49-F238E27FC236}">
                      <a16:creationId xmlns:a16="http://schemas.microsoft.com/office/drawing/2014/main" id="{60CA7F19-08E0-4131-A16B-1937A6023AAA}"/>
                    </a:ext>
                  </a:extLst>
                </p:cNvPr>
                <p:cNvSpPr/>
                <p:nvPr/>
              </p:nvSpPr>
              <p:spPr>
                <a:xfrm>
                  <a:off x="2031783" y="4922831"/>
                  <a:ext cx="419329" cy="223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21600"/>
                      </a:moveTo>
                      <a:cubicBezTo>
                        <a:pt x="16021" y="21600"/>
                        <a:pt x="20400" y="14858"/>
                        <a:pt x="21600" y="5767"/>
                      </a:cubicBezTo>
                      <a:cubicBezTo>
                        <a:pt x="16885" y="2119"/>
                        <a:pt x="10800" y="0"/>
                        <a:pt x="10800" y="0"/>
                      </a:cubicBezTo>
                      <a:cubicBezTo>
                        <a:pt x="10800" y="0"/>
                        <a:pt x="4716" y="2118"/>
                        <a:pt x="0" y="5766"/>
                      </a:cubicBezTo>
                      <a:cubicBezTo>
                        <a:pt x="1198" y="14858"/>
                        <a:pt x="5577" y="21600"/>
                        <a:pt x="10800" y="21600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8" name="Shape 17">
                  <a:extLst>
                    <a:ext uri="{FF2B5EF4-FFF2-40B4-BE49-F238E27FC236}">
                      <a16:creationId xmlns:a16="http://schemas.microsoft.com/office/drawing/2014/main" id="{7BDB76D3-107F-43D0-8687-DC1F05EF47B1}"/>
                    </a:ext>
                  </a:extLst>
                </p:cNvPr>
                <p:cNvSpPr/>
                <p:nvPr/>
              </p:nvSpPr>
              <p:spPr>
                <a:xfrm>
                  <a:off x="1894836" y="4982373"/>
                  <a:ext cx="685820" cy="3060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178" y="3610"/>
                      </a:moveTo>
                      <a:cubicBezTo>
                        <a:pt x="20128" y="3496"/>
                        <a:pt x="20070" y="3384"/>
                        <a:pt x="20014" y="3272"/>
                      </a:cubicBezTo>
                      <a:cubicBezTo>
                        <a:pt x="19866" y="2973"/>
                        <a:pt x="19701" y="2682"/>
                        <a:pt x="19518" y="2399"/>
                      </a:cubicBezTo>
                      <a:cubicBezTo>
                        <a:pt x="19457" y="2305"/>
                        <a:pt x="19400" y="2209"/>
                        <a:pt x="19336" y="2117"/>
                      </a:cubicBezTo>
                      <a:cubicBezTo>
                        <a:pt x="18823" y="1379"/>
                        <a:pt x="18209" y="696"/>
                        <a:pt x="17545" y="72"/>
                      </a:cubicBezTo>
                      <a:cubicBezTo>
                        <a:pt x="17519" y="48"/>
                        <a:pt x="17492" y="25"/>
                        <a:pt x="17466" y="1"/>
                      </a:cubicBezTo>
                      <a:cubicBezTo>
                        <a:pt x="16732" y="6649"/>
                        <a:pt x="14055" y="11579"/>
                        <a:pt x="10863" y="11579"/>
                      </a:cubicBezTo>
                      <a:cubicBezTo>
                        <a:pt x="7669" y="11579"/>
                        <a:pt x="4992" y="6648"/>
                        <a:pt x="4259" y="0"/>
                      </a:cubicBezTo>
                      <a:cubicBezTo>
                        <a:pt x="4235" y="23"/>
                        <a:pt x="4209" y="45"/>
                        <a:pt x="4185" y="68"/>
                      </a:cubicBezTo>
                      <a:cubicBezTo>
                        <a:pt x="3518" y="693"/>
                        <a:pt x="2902" y="1378"/>
                        <a:pt x="2388" y="2118"/>
                      </a:cubicBezTo>
                      <a:cubicBezTo>
                        <a:pt x="2325" y="2209"/>
                        <a:pt x="2268" y="2304"/>
                        <a:pt x="2208" y="2397"/>
                      </a:cubicBezTo>
                      <a:cubicBezTo>
                        <a:pt x="2024" y="2681"/>
                        <a:pt x="1858" y="2974"/>
                        <a:pt x="1709" y="3274"/>
                      </a:cubicBezTo>
                      <a:cubicBezTo>
                        <a:pt x="1654" y="3385"/>
                        <a:pt x="1597" y="3496"/>
                        <a:pt x="1547" y="3609"/>
                      </a:cubicBezTo>
                      <a:cubicBezTo>
                        <a:pt x="1372" y="4007"/>
                        <a:pt x="1220" y="4414"/>
                        <a:pt x="1120" y="4837"/>
                      </a:cubicBezTo>
                      <a:cubicBezTo>
                        <a:pt x="649" y="7516"/>
                        <a:pt x="279" y="10706"/>
                        <a:pt x="0" y="13627"/>
                      </a:cubicBezTo>
                      <a:cubicBezTo>
                        <a:pt x="3050" y="18619"/>
                        <a:pt x="6797" y="21600"/>
                        <a:pt x="10863" y="21600"/>
                      </a:cubicBezTo>
                      <a:cubicBezTo>
                        <a:pt x="14873" y="21600"/>
                        <a:pt x="18573" y="18704"/>
                        <a:pt x="21600" y="13837"/>
                      </a:cubicBezTo>
                      <a:cubicBezTo>
                        <a:pt x="21314" y="10966"/>
                        <a:pt x="20971" y="7753"/>
                        <a:pt x="20605" y="4837"/>
                      </a:cubicBezTo>
                      <a:cubicBezTo>
                        <a:pt x="20505" y="4414"/>
                        <a:pt x="20353" y="4008"/>
                        <a:pt x="20178" y="361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9" name="Shape 18">
                  <a:extLst>
                    <a:ext uri="{FF2B5EF4-FFF2-40B4-BE49-F238E27FC236}">
                      <a16:creationId xmlns:a16="http://schemas.microsoft.com/office/drawing/2014/main" id="{CE8364A7-5208-483D-9107-B115B5DC9DF7}"/>
                    </a:ext>
                  </a:extLst>
                </p:cNvPr>
                <p:cNvSpPr/>
                <p:nvPr/>
              </p:nvSpPr>
              <p:spPr>
                <a:xfrm>
                  <a:off x="2406892" y="4708482"/>
                  <a:ext cx="190575" cy="2011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94" h="21600" extrusionOk="0">
                      <a:moveTo>
                        <a:pt x="3990" y="0"/>
                      </a:moveTo>
                      <a:cubicBezTo>
                        <a:pt x="3990" y="0"/>
                        <a:pt x="13663" y="1391"/>
                        <a:pt x="20294" y="14353"/>
                      </a:cubicBezTo>
                      <a:cubicBezTo>
                        <a:pt x="16425" y="15468"/>
                        <a:pt x="14770" y="16023"/>
                        <a:pt x="11174" y="16304"/>
                      </a:cubicBezTo>
                      <a:cubicBezTo>
                        <a:pt x="9931" y="20204"/>
                        <a:pt x="5650" y="21600"/>
                        <a:pt x="5650" y="21600"/>
                      </a:cubicBezTo>
                      <a:cubicBezTo>
                        <a:pt x="5650" y="21600"/>
                        <a:pt x="-1306" y="14998"/>
                        <a:pt x="218" y="552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0" name="Shape 19">
                  <a:extLst>
                    <a:ext uri="{FF2B5EF4-FFF2-40B4-BE49-F238E27FC236}">
                      <a16:creationId xmlns:a16="http://schemas.microsoft.com/office/drawing/2014/main" id="{BBFF85AC-FEA8-4372-A2D1-58991860991B}"/>
                    </a:ext>
                  </a:extLst>
                </p:cNvPr>
                <p:cNvSpPr/>
                <p:nvPr/>
              </p:nvSpPr>
              <p:spPr>
                <a:xfrm>
                  <a:off x="1882929" y="4708482"/>
                  <a:ext cx="190595" cy="2011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96" h="21600" extrusionOk="0">
                      <a:moveTo>
                        <a:pt x="16307" y="0"/>
                      </a:moveTo>
                      <a:cubicBezTo>
                        <a:pt x="16307" y="0"/>
                        <a:pt x="6633" y="1391"/>
                        <a:pt x="0" y="14353"/>
                      </a:cubicBezTo>
                      <a:cubicBezTo>
                        <a:pt x="3869" y="15468"/>
                        <a:pt x="5526" y="16023"/>
                        <a:pt x="9122" y="16304"/>
                      </a:cubicBezTo>
                      <a:cubicBezTo>
                        <a:pt x="10365" y="20204"/>
                        <a:pt x="14649" y="21600"/>
                        <a:pt x="14649" y="21600"/>
                      </a:cubicBezTo>
                      <a:cubicBezTo>
                        <a:pt x="14649" y="21600"/>
                        <a:pt x="21600" y="14998"/>
                        <a:pt x="20078" y="552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2" name="Shape 20">
                  <a:extLst>
                    <a:ext uri="{FF2B5EF4-FFF2-40B4-BE49-F238E27FC236}">
                      <a16:creationId xmlns:a16="http://schemas.microsoft.com/office/drawing/2014/main" id="{B8841F31-D85B-4F01-B5E7-08E9F67297DC}"/>
                    </a:ext>
                  </a:extLst>
                </p:cNvPr>
                <p:cNvSpPr/>
                <p:nvPr/>
              </p:nvSpPr>
              <p:spPr>
                <a:xfrm>
                  <a:off x="1978194" y="4303602"/>
                  <a:ext cx="528899" cy="4929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4835" y="0"/>
                        <a:pt x="0" y="5223"/>
                        <a:pt x="0" y="11662"/>
                      </a:cubicBezTo>
                      <a:cubicBezTo>
                        <a:pt x="0" y="15871"/>
                        <a:pt x="2072" y="19549"/>
                        <a:pt x="5168" y="21600"/>
                      </a:cubicBezTo>
                      <a:cubicBezTo>
                        <a:pt x="4570" y="20564"/>
                        <a:pt x="4066" y="19387"/>
                        <a:pt x="3722" y="18070"/>
                      </a:cubicBezTo>
                      <a:cubicBezTo>
                        <a:pt x="2571" y="17835"/>
                        <a:pt x="1578" y="16552"/>
                        <a:pt x="1379" y="14894"/>
                      </a:cubicBezTo>
                      <a:cubicBezTo>
                        <a:pt x="1227" y="13637"/>
                        <a:pt x="1578" y="12496"/>
                        <a:pt x="2217" y="11797"/>
                      </a:cubicBezTo>
                      <a:cubicBezTo>
                        <a:pt x="2248" y="12003"/>
                        <a:pt x="2253" y="12190"/>
                        <a:pt x="2296" y="12405"/>
                      </a:cubicBezTo>
                      <a:cubicBezTo>
                        <a:pt x="2296" y="12405"/>
                        <a:pt x="6345" y="10461"/>
                        <a:pt x="7895" y="6392"/>
                      </a:cubicBezTo>
                      <a:cubicBezTo>
                        <a:pt x="9446" y="10461"/>
                        <a:pt x="19304" y="12405"/>
                        <a:pt x="19304" y="12405"/>
                      </a:cubicBezTo>
                      <a:cubicBezTo>
                        <a:pt x="19343" y="12209"/>
                        <a:pt x="19347" y="12039"/>
                        <a:pt x="19376" y="11850"/>
                      </a:cubicBezTo>
                      <a:cubicBezTo>
                        <a:pt x="19985" y="12553"/>
                        <a:pt x="20315" y="13668"/>
                        <a:pt x="20166" y="14894"/>
                      </a:cubicBezTo>
                      <a:cubicBezTo>
                        <a:pt x="19970" y="16524"/>
                        <a:pt x="19007" y="17786"/>
                        <a:pt x="17881" y="18053"/>
                      </a:cubicBezTo>
                      <a:cubicBezTo>
                        <a:pt x="17537" y="19377"/>
                        <a:pt x="17032" y="20559"/>
                        <a:pt x="16431" y="21600"/>
                      </a:cubicBezTo>
                      <a:cubicBezTo>
                        <a:pt x="19527" y="19549"/>
                        <a:pt x="21600" y="15872"/>
                        <a:pt x="21600" y="11662"/>
                      </a:cubicBezTo>
                      <a:cubicBezTo>
                        <a:pt x="21600" y="5223"/>
                        <a:pt x="16764" y="0"/>
                        <a:pt x="1080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235" name="Group 49">
                <a:extLst>
                  <a:ext uri="{FF2B5EF4-FFF2-40B4-BE49-F238E27FC236}">
                    <a16:creationId xmlns:a16="http://schemas.microsoft.com/office/drawing/2014/main" id="{DE32A944-0D2A-4ACC-B060-18B579F5DD1B}"/>
                  </a:ext>
                </a:extLst>
              </p:cNvPr>
              <p:cNvGrpSpPr/>
              <p:nvPr/>
            </p:nvGrpSpPr>
            <p:grpSpPr>
              <a:xfrm>
                <a:off x="9872471" y="3849927"/>
                <a:ext cx="413853" cy="599538"/>
                <a:chOff x="650425" y="4809703"/>
                <a:chExt cx="807766" cy="1170190"/>
              </a:xfrm>
            </p:grpSpPr>
            <p:sp>
              <p:nvSpPr>
                <p:cNvPr id="236" name="Shape 22">
                  <a:extLst>
                    <a:ext uri="{FF2B5EF4-FFF2-40B4-BE49-F238E27FC236}">
                      <a16:creationId xmlns:a16="http://schemas.microsoft.com/office/drawing/2014/main" id="{148FC596-44CB-4922-806C-44ACC2E22951}"/>
                    </a:ext>
                  </a:extLst>
                </p:cNvPr>
                <p:cNvSpPr/>
                <p:nvPr/>
              </p:nvSpPr>
              <p:spPr>
                <a:xfrm>
                  <a:off x="692105" y="5542059"/>
                  <a:ext cx="725526" cy="3264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090" extrusionOk="0">
                      <a:moveTo>
                        <a:pt x="21600" y="7412"/>
                      </a:moveTo>
                      <a:cubicBezTo>
                        <a:pt x="20146" y="2856"/>
                        <a:pt x="10800" y="0"/>
                        <a:pt x="10800" y="0"/>
                      </a:cubicBezTo>
                      <a:cubicBezTo>
                        <a:pt x="10800" y="0"/>
                        <a:pt x="1454" y="2856"/>
                        <a:pt x="0" y="7412"/>
                      </a:cubicBezTo>
                      <a:cubicBezTo>
                        <a:pt x="9478" y="21600"/>
                        <a:pt x="16811" y="16036"/>
                        <a:pt x="21600" y="7412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7" name="Shape 23">
                  <a:extLst>
                    <a:ext uri="{FF2B5EF4-FFF2-40B4-BE49-F238E27FC236}">
                      <a16:creationId xmlns:a16="http://schemas.microsoft.com/office/drawing/2014/main" id="{E03C3666-A089-42F1-8952-242D1FC9AA46}"/>
                    </a:ext>
                  </a:extLst>
                </p:cNvPr>
                <p:cNvSpPr/>
                <p:nvPr/>
              </p:nvSpPr>
              <p:spPr>
                <a:xfrm>
                  <a:off x="971948" y="5351528"/>
                  <a:ext cx="170910" cy="2860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8" name="Shape 24">
                  <a:extLst>
                    <a:ext uri="{FF2B5EF4-FFF2-40B4-BE49-F238E27FC236}">
                      <a16:creationId xmlns:a16="http://schemas.microsoft.com/office/drawing/2014/main" id="{9B6D269B-2EC9-4E58-966E-9781EF2BCF0E}"/>
                    </a:ext>
                  </a:extLst>
                </p:cNvPr>
                <p:cNvSpPr/>
                <p:nvPr/>
              </p:nvSpPr>
              <p:spPr>
                <a:xfrm>
                  <a:off x="971948" y="5351528"/>
                  <a:ext cx="170910" cy="2020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4173"/>
                      </a:moveTo>
                      <a:cubicBezTo>
                        <a:pt x="19660" y="18891"/>
                        <a:pt x="11816" y="21600"/>
                        <a:pt x="6058" y="21600"/>
                      </a:cubicBezTo>
                      <a:cubicBezTo>
                        <a:pt x="3976" y="21600"/>
                        <a:pt x="1950" y="21304"/>
                        <a:pt x="0" y="20764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ubicBezTo>
                        <a:pt x="21600" y="0"/>
                        <a:pt x="21600" y="14173"/>
                        <a:pt x="21600" y="14173"/>
                      </a:cubicBezTo>
                      <a:close/>
                    </a:path>
                  </a:pathLst>
                </a:custGeom>
                <a:solidFill>
                  <a:srgbClr val="E4B99B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39" name="Shape 25">
                  <a:extLst>
                    <a:ext uri="{FF2B5EF4-FFF2-40B4-BE49-F238E27FC236}">
                      <a16:creationId xmlns:a16="http://schemas.microsoft.com/office/drawing/2014/main" id="{265D9E79-222B-406D-A89D-233EDC7578F9}"/>
                    </a:ext>
                  </a:extLst>
                </p:cNvPr>
                <p:cNvSpPr/>
                <p:nvPr/>
              </p:nvSpPr>
              <p:spPr>
                <a:xfrm>
                  <a:off x="835004" y="4893061"/>
                  <a:ext cx="439531" cy="603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026"/>
                      </a:moveTo>
                      <a:cubicBezTo>
                        <a:pt x="0" y="3636"/>
                        <a:pt x="4835" y="0"/>
                        <a:pt x="10799" y="0"/>
                      </a:cubicBezTo>
                      <a:cubicBezTo>
                        <a:pt x="16764" y="0"/>
                        <a:pt x="21600" y="3636"/>
                        <a:pt x="21600" y="10026"/>
                      </a:cubicBezTo>
                      <a:cubicBezTo>
                        <a:pt x="21600" y="16417"/>
                        <a:pt x="16764" y="21600"/>
                        <a:pt x="10799" y="21600"/>
                      </a:cubicBezTo>
                      <a:cubicBezTo>
                        <a:pt x="4835" y="21600"/>
                        <a:pt x="0" y="16417"/>
                        <a:pt x="0" y="10026"/>
                      </a:cubicBezTo>
                      <a:close/>
                    </a:path>
                  </a:pathLst>
                </a:custGeom>
                <a:solidFill>
                  <a:srgbClr val="F5D3B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0" name="Shape 26">
                  <a:extLst>
                    <a:ext uri="{FF2B5EF4-FFF2-40B4-BE49-F238E27FC236}">
                      <a16:creationId xmlns:a16="http://schemas.microsoft.com/office/drawing/2014/main" id="{5D3B9034-DB28-4899-A5C0-C5B30E820EE4}"/>
                    </a:ext>
                  </a:extLst>
                </p:cNvPr>
                <p:cNvSpPr/>
                <p:nvPr/>
              </p:nvSpPr>
              <p:spPr>
                <a:xfrm>
                  <a:off x="715921" y="4809703"/>
                  <a:ext cx="659874" cy="6187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450" h="18044" extrusionOk="0">
                      <a:moveTo>
                        <a:pt x="9673" y="17635"/>
                      </a:moveTo>
                      <a:cubicBezTo>
                        <a:pt x="9673" y="17635"/>
                        <a:pt x="11748" y="15382"/>
                        <a:pt x="11287" y="12413"/>
                      </a:cubicBezTo>
                      <a:cubicBezTo>
                        <a:pt x="10826" y="9444"/>
                        <a:pt x="9673" y="8932"/>
                        <a:pt x="9673" y="7602"/>
                      </a:cubicBezTo>
                      <a:cubicBezTo>
                        <a:pt x="7751" y="10674"/>
                        <a:pt x="6060" y="12823"/>
                        <a:pt x="2986" y="11696"/>
                      </a:cubicBezTo>
                      <a:cubicBezTo>
                        <a:pt x="2063" y="12413"/>
                        <a:pt x="3216" y="16099"/>
                        <a:pt x="4600" y="18044"/>
                      </a:cubicBezTo>
                      <a:cubicBezTo>
                        <a:pt x="679" y="15178"/>
                        <a:pt x="-3856" y="4634"/>
                        <a:pt x="5599" y="539"/>
                      </a:cubicBezTo>
                      <a:cubicBezTo>
                        <a:pt x="15055" y="-3556"/>
                        <a:pt x="17744" y="17020"/>
                        <a:pt x="9673" y="17635"/>
                      </a:cubicBezTo>
                      <a:close/>
                    </a:path>
                  </a:pathLst>
                </a:custGeom>
                <a:solidFill>
                  <a:srgbClr val="01010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1" name="Shape 27">
                  <a:extLst>
                    <a:ext uri="{FF2B5EF4-FFF2-40B4-BE49-F238E27FC236}">
                      <a16:creationId xmlns:a16="http://schemas.microsoft.com/office/drawing/2014/main" id="{F974D2F9-1F67-4BC2-8C09-3F5E23B4C544}"/>
                    </a:ext>
                  </a:extLst>
                </p:cNvPr>
                <p:cNvSpPr/>
                <p:nvPr/>
              </p:nvSpPr>
              <p:spPr>
                <a:xfrm>
                  <a:off x="829049" y="4922831"/>
                  <a:ext cx="460970" cy="2710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6466"/>
                      </a:moveTo>
                      <a:cubicBezTo>
                        <a:pt x="5485" y="6466"/>
                        <a:pt x="1068" y="12999"/>
                        <a:pt x="171" y="21600"/>
                      </a:cubicBezTo>
                      <a:cubicBezTo>
                        <a:pt x="59" y="20551"/>
                        <a:pt x="0" y="19469"/>
                        <a:pt x="0" y="18366"/>
                      </a:cubicBezTo>
                      <a:cubicBezTo>
                        <a:pt x="0" y="8223"/>
                        <a:pt x="4835" y="0"/>
                        <a:pt x="10800" y="0"/>
                      </a:cubicBezTo>
                      <a:cubicBezTo>
                        <a:pt x="16764" y="0"/>
                        <a:pt x="21600" y="8223"/>
                        <a:pt x="21600" y="18366"/>
                      </a:cubicBezTo>
                      <a:cubicBezTo>
                        <a:pt x="21600" y="19469"/>
                        <a:pt x="21540" y="20551"/>
                        <a:pt x="21429" y="21600"/>
                      </a:cubicBezTo>
                      <a:cubicBezTo>
                        <a:pt x="20531" y="12999"/>
                        <a:pt x="16115" y="6466"/>
                        <a:pt x="10800" y="64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2" name="Shape 28">
                  <a:extLst>
                    <a:ext uri="{FF2B5EF4-FFF2-40B4-BE49-F238E27FC236}">
                      <a16:creationId xmlns:a16="http://schemas.microsoft.com/office/drawing/2014/main" id="{384BD3C9-6764-4F44-8BE2-03F13D875485}"/>
                    </a:ext>
                  </a:extLst>
                </p:cNvPr>
                <p:cNvSpPr/>
                <p:nvPr/>
              </p:nvSpPr>
              <p:spPr>
                <a:xfrm>
                  <a:off x="858820" y="5559923"/>
                  <a:ext cx="364831" cy="745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6861"/>
                      </a:moveTo>
                      <a:cubicBezTo>
                        <a:pt x="19778" y="11640"/>
                        <a:pt x="15525" y="21600"/>
                        <a:pt x="11676" y="21600"/>
                      </a:cubicBezTo>
                      <a:cubicBezTo>
                        <a:pt x="6616" y="21600"/>
                        <a:pt x="0" y="9461"/>
                        <a:pt x="0" y="9461"/>
                      </a:cubicBezTo>
                      <a:lnTo>
                        <a:pt x="911" y="8183"/>
                      </a:lnTo>
                      <a:cubicBezTo>
                        <a:pt x="2980" y="4879"/>
                        <a:pt x="5037" y="2136"/>
                        <a:pt x="6794" y="0"/>
                      </a:cubicBezTo>
                      <a:cubicBezTo>
                        <a:pt x="11823" y="14756"/>
                        <a:pt x="16730" y="228"/>
                        <a:pt x="16734" y="214"/>
                      </a:cubicBezTo>
                      <a:cubicBezTo>
                        <a:pt x="18211" y="2035"/>
                        <a:pt x="19887" y="4253"/>
                        <a:pt x="21600" y="68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3" name="Shape 29">
                  <a:extLst>
                    <a:ext uri="{FF2B5EF4-FFF2-40B4-BE49-F238E27FC236}">
                      <a16:creationId xmlns:a16="http://schemas.microsoft.com/office/drawing/2014/main" id="{5F1BA235-0F4A-4056-BCC0-68152EF4F92D}"/>
                    </a:ext>
                  </a:extLst>
                </p:cNvPr>
                <p:cNvSpPr/>
                <p:nvPr/>
              </p:nvSpPr>
              <p:spPr>
                <a:xfrm>
                  <a:off x="650425" y="5607555"/>
                  <a:ext cx="807766" cy="3723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405" y="0"/>
                      </a:moveTo>
                      <a:cubicBezTo>
                        <a:pt x="16597" y="6191"/>
                        <a:pt x="13975" y="10729"/>
                        <a:pt x="10863" y="10729"/>
                      </a:cubicBezTo>
                      <a:cubicBezTo>
                        <a:pt x="7751" y="10729"/>
                        <a:pt x="5129" y="6191"/>
                        <a:pt x="4321" y="0"/>
                      </a:cubicBezTo>
                      <a:cubicBezTo>
                        <a:pt x="2857" y="1305"/>
                        <a:pt x="1604" y="2887"/>
                        <a:pt x="1163" y="4701"/>
                      </a:cubicBezTo>
                      <a:cubicBezTo>
                        <a:pt x="663" y="7453"/>
                        <a:pt x="283" y="10744"/>
                        <a:pt x="0" y="13703"/>
                      </a:cubicBezTo>
                      <a:cubicBezTo>
                        <a:pt x="2555" y="17877"/>
                        <a:pt x="5625" y="20648"/>
                        <a:pt x="8979" y="21393"/>
                      </a:cubicBezTo>
                      <a:cubicBezTo>
                        <a:pt x="8988" y="21395"/>
                        <a:pt x="8996" y="21397"/>
                        <a:pt x="9004" y="21399"/>
                      </a:cubicBezTo>
                      <a:cubicBezTo>
                        <a:pt x="9608" y="21531"/>
                        <a:pt x="10220" y="21600"/>
                        <a:pt x="10840" y="21600"/>
                      </a:cubicBezTo>
                      <a:cubicBezTo>
                        <a:pt x="11459" y="21600"/>
                        <a:pt x="12070" y="21531"/>
                        <a:pt x="12672" y="21399"/>
                      </a:cubicBezTo>
                      <a:cubicBezTo>
                        <a:pt x="12684" y="21397"/>
                        <a:pt x="12696" y="21393"/>
                        <a:pt x="12708" y="21391"/>
                      </a:cubicBezTo>
                      <a:cubicBezTo>
                        <a:pt x="16025" y="20651"/>
                        <a:pt x="19062" y="17932"/>
                        <a:pt x="21600" y="13834"/>
                      </a:cubicBezTo>
                      <a:cubicBezTo>
                        <a:pt x="21306" y="10949"/>
                        <a:pt x="20949" y="7675"/>
                        <a:pt x="20563" y="4701"/>
                      </a:cubicBezTo>
                      <a:cubicBezTo>
                        <a:pt x="20122" y="2887"/>
                        <a:pt x="18869" y="1305"/>
                        <a:pt x="17405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228" name="Group 41">
              <a:extLst>
                <a:ext uri="{FF2B5EF4-FFF2-40B4-BE49-F238E27FC236}">
                  <a16:creationId xmlns:a16="http://schemas.microsoft.com/office/drawing/2014/main" id="{0CE8310C-218C-4860-AA49-6EF1BF036EF3}"/>
                </a:ext>
              </a:extLst>
            </p:cNvPr>
            <p:cNvGrpSpPr/>
            <p:nvPr/>
          </p:nvGrpSpPr>
          <p:grpSpPr>
            <a:xfrm>
              <a:off x="1314571" y="3500055"/>
              <a:ext cx="2205870" cy="2090482"/>
              <a:chOff x="7718938" y="516234"/>
              <a:chExt cx="1142839" cy="1083060"/>
            </a:xfrm>
          </p:grpSpPr>
          <p:sp>
            <p:nvSpPr>
              <p:cNvPr id="229" name="Shape 14">
                <a:extLst>
                  <a:ext uri="{FF2B5EF4-FFF2-40B4-BE49-F238E27FC236}">
                    <a16:creationId xmlns:a16="http://schemas.microsoft.com/office/drawing/2014/main" id="{996BF532-4314-4547-80F2-E75CD8FEF34B}"/>
                  </a:ext>
                </a:extLst>
              </p:cNvPr>
              <p:cNvSpPr/>
              <p:nvPr/>
            </p:nvSpPr>
            <p:spPr>
              <a:xfrm>
                <a:off x="8094271" y="526926"/>
                <a:ext cx="722081" cy="7220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29" h="19430" extrusionOk="0">
                    <a:moveTo>
                      <a:pt x="16908" y="3187"/>
                    </a:moveTo>
                    <a:cubicBezTo>
                      <a:pt x="13305" y="-787"/>
                      <a:pt x="7160" y="-1084"/>
                      <a:pt x="3188" y="2520"/>
                    </a:cubicBezTo>
                    <a:cubicBezTo>
                      <a:pt x="-786" y="6125"/>
                      <a:pt x="-1086" y="12269"/>
                      <a:pt x="2519" y="16243"/>
                    </a:cubicBezTo>
                    <a:cubicBezTo>
                      <a:pt x="6124" y="20217"/>
                      <a:pt x="12268" y="20516"/>
                      <a:pt x="16243" y="16910"/>
                    </a:cubicBezTo>
                    <a:cubicBezTo>
                      <a:pt x="20216" y="13305"/>
                      <a:pt x="20514" y="7162"/>
                      <a:pt x="16908" y="318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0" name="Shape 19">
                <a:extLst>
                  <a:ext uri="{FF2B5EF4-FFF2-40B4-BE49-F238E27FC236}">
                    <a16:creationId xmlns:a16="http://schemas.microsoft.com/office/drawing/2014/main" id="{E9500DB1-82EA-4A8B-8EE3-FF2246B014C4}"/>
                  </a:ext>
                </a:extLst>
              </p:cNvPr>
              <p:cNvSpPr/>
              <p:nvPr/>
            </p:nvSpPr>
            <p:spPr>
              <a:xfrm>
                <a:off x="7718938" y="1191421"/>
                <a:ext cx="432432" cy="407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2" h="20650" extrusionOk="0">
                    <a:moveTo>
                      <a:pt x="13979" y="1102"/>
                    </a:moveTo>
                    <a:lnTo>
                      <a:pt x="1323" y="13247"/>
                    </a:lnTo>
                    <a:cubicBezTo>
                      <a:pt x="-326" y="14826"/>
                      <a:pt x="-449" y="17517"/>
                      <a:pt x="1044" y="19253"/>
                    </a:cubicBezTo>
                    <a:cubicBezTo>
                      <a:pt x="2535" y="20992"/>
                      <a:pt x="5080" y="21126"/>
                      <a:pt x="6724" y="19544"/>
                    </a:cubicBezTo>
                    <a:lnTo>
                      <a:pt x="19383" y="7401"/>
                    </a:lnTo>
                    <a:cubicBezTo>
                      <a:pt x="21028" y="5822"/>
                      <a:pt x="21151" y="3132"/>
                      <a:pt x="19659" y="1392"/>
                    </a:cubicBezTo>
                    <a:cubicBezTo>
                      <a:pt x="18167" y="-345"/>
                      <a:pt x="15624" y="-474"/>
                      <a:pt x="13979" y="1102"/>
                    </a:cubicBezTo>
                    <a:close/>
                  </a:path>
                </a:pathLst>
              </a:custGeom>
              <a:gradFill>
                <a:gsLst>
                  <a:gs pos="39000">
                    <a:schemeClr val="bg2">
                      <a:lumMod val="40000"/>
                      <a:lumOff val="60000"/>
                    </a:schemeClr>
                  </a:gs>
                  <a:gs pos="70000">
                    <a:srgbClr val="FEFEFE"/>
                  </a:gs>
                </a:gsLst>
                <a:lin ang="42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1" name="Shape 20">
                <a:extLst>
                  <a:ext uri="{FF2B5EF4-FFF2-40B4-BE49-F238E27FC236}">
                    <a16:creationId xmlns:a16="http://schemas.microsoft.com/office/drawing/2014/main" id="{31E1EB94-3241-49F8-8E00-149039AD5603}"/>
                  </a:ext>
                </a:extLst>
              </p:cNvPr>
              <p:cNvSpPr/>
              <p:nvPr/>
            </p:nvSpPr>
            <p:spPr>
              <a:xfrm>
                <a:off x="8084803" y="516234"/>
                <a:ext cx="776974" cy="776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29" h="21599" extrusionOk="0">
                    <a:moveTo>
                      <a:pt x="15026" y="17307"/>
                    </a:moveTo>
                    <a:cubicBezTo>
                      <a:pt x="13512" y="18834"/>
                      <a:pt x="11610" y="19586"/>
                      <a:pt x="9715" y="19585"/>
                    </a:cubicBezTo>
                    <a:cubicBezTo>
                      <a:pt x="7564" y="19584"/>
                      <a:pt x="5420" y="18613"/>
                      <a:pt x="3861" y="16703"/>
                    </a:cubicBezTo>
                    <a:cubicBezTo>
                      <a:pt x="929" y="13111"/>
                      <a:pt x="1172" y="7553"/>
                      <a:pt x="4406" y="4293"/>
                    </a:cubicBezTo>
                    <a:cubicBezTo>
                      <a:pt x="5919" y="2767"/>
                      <a:pt x="7820" y="2014"/>
                      <a:pt x="9715" y="2014"/>
                    </a:cubicBezTo>
                    <a:cubicBezTo>
                      <a:pt x="11866" y="2015"/>
                      <a:pt x="14009" y="2985"/>
                      <a:pt x="15569" y="4896"/>
                    </a:cubicBezTo>
                    <a:cubicBezTo>
                      <a:pt x="18500" y="8488"/>
                      <a:pt x="18258" y="14047"/>
                      <a:pt x="15026" y="17307"/>
                    </a:cubicBezTo>
                    <a:close/>
                    <a:moveTo>
                      <a:pt x="16909" y="3542"/>
                    </a:moveTo>
                    <a:cubicBezTo>
                      <a:pt x="14993" y="1194"/>
                      <a:pt x="12359" y="1"/>
                      <a:pt x="9715" y="0"/>
                    </a:cubicBezTo>
                    <a:cubicBezTo>
                      <a:pt x="7386" y="0"/>
                      <a:pt x="5049" y="925"/>
                      <a:pt x="3188" y="2801"/>
                    </a:cubicBezTo>
                    <a:cubicBezTo>
                      <a:pt x="-786" y="6809"/>
                      <a:pt x="-1085" y="13639"/>
                      <a:pt x="2520" y="18056"/>
                    </a:cubicBezTo>
                    <a:cubicBezTo>
                      <a:pt x="4436" y="20405"/>
                      <a:pt x="7071" y="21598"/>
                      <a:pt x="9715" y="21599"/>
                    </a:cubicBezTo>
                    <a:cubicBezTo>
                      <a:pt x="12045" y="21600"/>
                      <a:pt x="14382" y="20675"/>
                      <a:pt x="16244" y="18797"/>
                    </a:cubicBezTo>
                    <a:cubicBezTo>
                      <a:pt x="20216" y="14791"/>
                      <a:pt x="20515" y="7961"/>
                      <a:pt x="16909" y="354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2" name="Shape 21">
                <a:extLst>
                  <a:ext uri="{FF2B5EF4-FFF2-40B4-BE49-F238E27FC236}">
                    <a16:creationId xmlns:a16="http://schemas.microsoft.com/office/drawing/2014/main" id="{6915DF24-73D6-4A94-AF9F-2385236D9C51}"/>
                  </a:ext>
                </a:extLst>
              </p:cNvPr>
              <p:cNvSpPr/>
              <p:nvPr/>
            </p:nvSpPr>
            <p:spPr>
              <a:xfrm>
                <a:off x="8064847" y="1124900"/>
                <a:ext cx="160123" cy="157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2" h="21101" extrusionOk="0">
                    <a:moveTo>
                      <a:pt x="11932" y="0"/>
                    </a:moveTo>
                    <a:lnTo>
                      <a:pt x="2305" y="8808"/>
                    </a:lnTo>
                    <a:cubicBezTo>
                      <a:pt x="2283" y="8828"/>
                      <a:pt x="2263" y="8846"/>
                      <a:pt x="2242" y="8866"/>
                    </a:cubicBezTo>
                    <a:lnTo>
                      <a:pt x="2072" y="9021"/>
                    </a:lnTo>
                    <a:cubicBezTo>
                      <a:pt x="2081" y="9022"/>
                      <a:pt x="2089" y="9026"/>
                      <a:pt x="2098" y="9027"/>
                    </a:cubicBezTo>
                    <a:cubicBezTo>
                      <a:pt x="562" y="10557"/>
                      <a:pt x="-268" y="12768"/>
                      <a:pt x="78" y="15086"/>
                    </a:cubicBezTo>
                    <a:cubicBezTo>
                      <a:pt x="651" y="18943"/>
                      <a:pt x="4215" y="21600"/>
                      <a:pt x="8038" y="21022"/>
                    </a:cubicBezTo>
                    <a:cubicBezTo>
                      <a:pt x="9357" y="20822"/>
                      <a:pt x="10519" y="20246"/>
                      <a:pt x="11472" y="19442"/>
                    </a:cubicBezTo>
                    <a:cubicBezTo>
                      <a:pt x="11473" y="19451"/>
                      <a:pt x="11476" y="19461"/>
                      <a:pt x="11476" y="19470"/>
                    </a:cubicBezTo>
                    <a:lnTo>
                      <a:pt x="11680" y="19284"/>
                    </a:lnTo>
                    <a:cubicBezTo>
                      <a:pt x="11711" y="19256"/>
                      <a:pt x="11742" y="19228"/>
                      <a:pt x="11772" y="19200"/>
                    </a:cubicBezTo>
                    <a:lnTo>
                      <a:pt x="21332" y="10452"/>
                    </a:lnTo>
                    <a:cubicBezTo>
                      <a:pt x="19561" y="8950"/>
                      <a:pt x="17841" y="7360"/>
                      <a:pt x="16243" y="5583"/>
                    </a:cubicBezTo>
                    <a:cubicBezTo>
                      <a:pt x="14644" y="3806"/>
                      <a:pt x="13243" y="1924"/>
                      <a:pt x="11932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7CD890-D9BA-1E1E-E215-962FCED5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fld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473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6">
            <a:extLst>
              <a:ext uri="{FF2B5EF4-FFF2-40B4-BE49-F238E27FC236}">
                <a16:creationId xmlns:a16="http://schemas.microsoft.com/office/drawing/2014/main" id="{BFF2C4F5-F7DA-46B5-8712-434DFF40706E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62126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32497E0-DB9A-4F5A-8CD3-91C1E019FF46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682414" y="602128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20250" y="1811463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3267" y="2718904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1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061980" y="3983152"/>
            <a:ext cx="405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滲透測試介紹</a:t>
            </a:r>
            <a:endParaRPr lang="zh-CN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977C2973-10E4-4047-B083-3FDC9812FD9B}"/>
              </a:ext>
            </a:extLst>
          </p:cNvPr>
          <p:cNvGrpSpPr/>
          <p:nvPr/>
        </p:nvGrpSpPr>
        <p:grpSpPr>
          <a:xfrm>
            <a:off x="1861283" y="32669"/>
            <a:ext cx="8733917" cy="8041028"/>
            <a:chOff x="857373" y="2679405"/>
            <a:chExt cx="5994439" cy="5433012"/>
          </a:xfrm>
        </p:grpSpPr>
        <p:sp>
          <p:nvSpPr>
            <p:cNvPr id="11" name="Arc 35">
              <a:extLst>
                <a:ext uri="{FF2B5EF4-FFF2-40B4-BE49-F238E27FC236}">
                  <a16:creationId xmlns:a16="http://schemas.microsoft.com/office/drawing/2014/main" id="{C467C322-EE8C-40C3-B71A-3E362E2B6683}"/>
                </a:ext>
              </a:extLst>
            </p:cNvPr>
            <p:cNvSpPr/>
            <p:nvPr/>
          </p:nvSpPr>
          <p:spPr>
            <a:xfrm>
              <a:off x="1678236" y="3465826"/>
              <a:ext cx="4117602" cy="4117600"/>
            </a:xfrm>
            <a:prstGeom prst="arc">
              <a:avLst>
                <a:gd name="adj1" fmla="val 7581892"/>
                <a:gd name="adj2" fmla="val 3044230"/>
              </a:avLst>
            </a:prstGeom>
            <a:ln w="15875">
              <a:solidFill>
                <a:schemeClr val="tx1">
                  <a:alpha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36">
              <a:extLst>
                <a:ext uri="{FF2B5EF4-FFF2-40B4-BE49-F238E27FC236}">
                  <a16:creationId xmlns:a16="http://schemas.microsoft.com/office/drawing/2014/main" id="{26BA4866-A9A1-41F9-8B79-231CB077A6D7}"/>
                </a:ext>
              </a:extLst>
            </p:cNvPr>
            <p:cNvSpPr/>
            <p:nvPr/>
          </p:nvSpPr>
          <p:spPr>
            <a:xfrm>
              <a:off x="1149246" y="2936835"/>
              <a:ext cx="5175585" cy="5175582"/>
            </a:xfrm>
            <a:prstGeom prst="arc">
              <a:avLst>
                <a:gd name="adj1" fmla="val 8549921"/>
                <a:gd name="adj2" fmla="val 2568850"/>
              </a:avLst>
            </a:prstGeom>
            <a:ln w="15875">
              <a:solidFill>
                <a:schemeClr val="tx1">
                  <a:alpha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01">
              <a:extLst>
                <a:ext uri="{FF2B5EF4-FFF2-40B4-BE49-F238E27FC236}">
                  <a16:creationId xmlns:a16="http://schemas.microsoft.com/office/drawing/2014/main" id="{4D53EBDA-DF87-46E5-AC2D-18C8BBD9ECFB}"/>
                </a:ext>
              </a:extLst>
            </p:cNvPr>
            <p:cNvSpPr/>
            <p:nvPr/>
          </p:nvSpPr>
          <p:spPr>
            <a:xfrm>
              <a:off x="1115040" y="6342936"/>
              <a:ext cx="527839" cy="527839"/>
            </a:xfrm>
            <a:prstGeom prst="ellipse">
              <a:avLst/>
            </a:prstGeom>
            <a:solidFill>
              <a:schemeClr val="bg2"/>
            </a:solidFill>
            <a:ln w="190500" cmpd="thinThick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02">
              <a:extLst>
                <a:ext uri="{FF2B5EF4-FFF2-40B4-BE49-F238E27FC236}">
                  <a16:creationId xmlns:a16="http://schemas.microsoft.com/office/drawing/2014/main" id="{EC8947E4-7D6C-4917-94D2-4FCBC91E32CB}"/>
                </a:ext>
              </a:extLst>
            </p:cNvPr>
            <p:cNvSpPr/>
            <p:nvPr/>
          </p:nvSpPr>
          <p:spPr>
            <a:xfrm>
              <a:off x="857373" y="4699874"/>
              <a:ext cx="670307" cy="670307"/>
            </a:xfrm>
            <a:prstGeom prst="ellipse">
              <a:avLst/>
            </a:prstGeom>
            <a:solidFill>
              <a:schemeClr val="accent2"/>
            </a:solidFill>
            <a:ln w="190500" cmpd="thinThick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03">
              <a:extLst>
                <a:ext uri="{FF2B5EF4-FFF2-40B4-BE49-F238E27FC236}">
                  <a16:creationId xmlns:a16="http://schemas.microsoft.com/office/drawing/2014/main" id="{22EBF815-D3A3-43CC-BD4B-2367A3A3C681}"/>
                </a:ext>
              </a:extLst>
            </p:cNvPr>
            <p:cNvSpPr/>
            <p:nvPr/>
          </p:nvSpPr>
          <p:spPr>
            <a:xfrm>
              <a:off x="1753202" y="3329603"/>
              <a:ext cx="556949" cy="556947"/>
            </a:xfrm>
            <a:prstGeom prst="ellipse">
              <a:avLst/>
            </a:prstGeom>
            <a:solidFill>
              <a:schemeClr val="accent3"/>
            </a:solidFill>
            <a:ln w="190500" cmpd="thinThick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04">
              <a:extLst>
                <a:ext uri="{FF2B5EF4-FFF2-40B4-BE49-F238E27FC236}">
                  <a16:creationId xmlns:a16="http://schemas.microsoft.com/office/drawing/2014/main" id="{10B90D32-C339-4BD5-A67B-54FD96A0338C}"/>
                </a:ext>
              </a:extLst>
            </p:cNvPr>
            <p:cNvSpPr/>
            <p:nvPr/>
          </p:nvSpPr>
          <p:spPr>
            <a:xfrm>
              <a:off x="3155058" y="2679405"/>
              <a:ext cx="527839" cy="527839"/>
            </a:xfrm>
            <a:prstGeom prst="ellipse">
              <a:avLst/>
            </a:prstGeom>
            <a:solidFill>
              <a:schemeClr val="accent1"/>
            </a:solidFill>
            <a:ln w="190500" cmpd="thinThick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05">
              <a:extLst>
                <a:ext uri="{FF2B5EF4-FFF2-40B4-BE49-F238E27FC236}">
                  <a16:creationId xmlns:a16="http://schemas.microsoft.com/office/drawing/2014/main" id="{FDDEF9DE-0873-4BE2-B413-AFAC516A9018}"/>
                </a:ext>
              </a:extLst>
            </p:cNvPr>
            <p:cNvSpPr/>
            <p:nvPr/>
          </p:nvSpPr>
          <p:spPr>
            <a:xfrm>
              <a:off x="4681954" y="2785148"/>
              <a:ext cx="670307" cy="670307"/>
            </a:xfrm>
            <a:prstGeom prst="ellipse">
              <a:avLst/>
            </a:prstGeom>
            <a:solidFill>
              <a:schemeClr val="accent5"/>
            </a:solidFill>
            <a:ln w="190500" cmpd="thinThick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106">
              <a:extLst>
                <a:ext uri="{FF2B5EF4-FFF2-40B4-BE49-F238E27FC236}">
                  <a16:creationId xmlns:a16="http://schemas.microsoft.com/office/drawing/2014/main" id="{1219E945-30F2-424A-9FA5-377F5C3567DA}"/>
                </a:ext>
              </a:extLst>
            </p:cNvPr>
            <p:cNvSpPr/>
            <p:nvPr/>
          </p:nvSpPr>
          <p:spPr>
            <a:xfrm>
              <a:off x="5689628" y="3782360"/>
              <a:ext cx="556949" cy="556947"/>
            </a:xfrm>
            <a:prstGeom prst="ellipse">
              <a:avLst/>
            </a:prstGeom>
            <a:solidFill>
              <a:schemeClr val="accent2"/>
            </a:solidFill>
            <a:ln w="190500" cmpd="thinThick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07">
              <a:extLst>
                <a:ext uri="{FF2B5EF4-FFF2-40B4-BE49-F238E27FC236}">
                  <a16:creationId xmlns:a16="http://schemas.microsoft.com/office/drawing/2014/main" id="{649B7945-3F1B-42BD-B734-D78A20302836}"/>
                </a:ext>
              </a:extLst>
            </p:cNvPr>
            <p:cNvSpPr/>
            <p:nvPr/>
          </p:nvSpPr>
          <p:spPr>
            <a:xfrm>
              <a:off x="6048398" y="4792373"/>
              <a:ext cx="803414" cy="803414"/>
            </a:xfrm>
            <a:prstGeom prst="ellipse">
              <a:avLst/>
            </a:prstGeom>
            <a:solidFill>
              <a:schemeClr val="tx2"/>
            </a:solidFill>
            <a:ln w="190500" cmpd="thinThick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08">
              <a:extLst>
                <a:ext uri="{FF2B5EF4-FFF2-40B4-BE49-F238E27FC236}">
                  <a16:creationId xmlns:a16="http://schemas.microsoft.com/office/drawing/2014/main" id="{B82F56F0-5F03-494B-9810-D4B2890A075E}"/>
                </a:ext>
              </a:extLst>
            </p:cNvPr>
            <p:cNvSpPr/>
            <p:nvPr/>
          </p:nvSpPr>
          <p:spPr>
            <a:xfrm>
              <a:off x="5824336" y="6307405"/>
              <a:ext cx="556949" cy="5569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0" cmpd="thinThick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37">
              <a:extLst>
                <a:ext uri="{FF2B5EF4-FFF2-40B4-BE49-F238E27FC236}">
                  <a16:creationId xmlns:a16="http://schemas.microsoft.com/office/drawing/2014/main" id="{E0545F29-9FD8-46AC-81A0-2037FBD20CAF}"/>
                </a:ext>
              </a:extLst>
            </p:cNvPr>
            <p:cNvGrpSpPr/>
            <p:nvPr/>
          </p:nvGrpSpPr>
          <p:grpSpPr>
            <a:xfrm>
              <a:off x="1197545" y="6357313"/>
              <a:ext cx="367842" cy="532882"/>
              <a:chOff x="936345" y="2532658"/>
              <a:chExt cx="566342" cy="820443"/>
            </a:xfrm>
          </p:grpSpPr>
          <p:sp>
            <p:nvSpPr>
              <p:cNvPr id="168" name="Shape 22">
                <a:extLst>
                  <a:ext uri="{FF2B5EF4-FFF2-40B4-BE49-F238E27FC236}">
                    <a16:creationId xmlns:a16="http://schemas.microsoft.com/office/drawing/2014/main" id="{9823595A-06EF-454D-8C1B-EE0BA6D60FC8}"/>
                  </a:ext>
                </a:extLst>
              </p:cNvPr>
              <p:cNvSpPr/>
              <p:nvPr/>
            </p:nvSpPr>
            <p:spPr>
              <a:xfrm>
                <a:off x="965568" y="3046127"/>
                <a:ext cx="508681" cy="228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090" extrusionOk="0">
                    <a:moveTo>
                      <a:pt x="21600" y="7412"/>
                    </a:moveTo>
                    <a:cubicBezTo>
                      <a:pt x="20146" y="2856"/>
                      <a:pt x="10800" y="0"/>
                      <a:pt x="10800" y="0"/>
                    </a:cubicBezTo>
                    <a:cubicBezTo>
                      <a:pt x="10800" y="0"/>
                      <a:pt x="1454" y="2856"/>
                      <a:pt x="0" y="7412"/>
                    </a:cubicBezTo>
                    <a:cubicBezTo>
                      <a:pt x="9478" y="21600"/>
                      <a:pt x="16811" y="16036"/>
                      <a:pt x="21600" y="7412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9" name="Shape 23">
                <a:extLst>
                  <a:ext uri="{FF2B5EF4-FFF2-40B4-BE49-F238E27FC236}">
                    <a16:creationId xmlns:a16="http://schemas.microsoft.com/office/drawing/2014/main" id="{0A396C8A-E77E-42B3-8D24-34A09F1F4EB5}"/>
                  </a:ext>
                </a:extLst>
              </p:cNvPr>
              <p:cNvSpPr/>
              <p:nvPr/>
            </p:nvSpPr>
            <p:spPr>
              <a:xfrm>
                <a:off x="1161772" y="2912542"/>
                <a:ext cx="119829" cy="20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0" name="Shape 24">
                <a:extLst>
                  <a:ext uri="{FF2B5EF4-FFF2-40B4-BE49-F238E27FC236}">
                    <a16:creationId xmlns:a16="http://schemas.microsoft.com/office/drawing/2014/main" id="{F6E20E72-8B09-4274-8376-F3B19FC579B0}"/>
                  </a:ext>
                </a:extLst>
              </p:cNvPr>
              <p:cNvSpPr/>
              <p:nvPr/>
            </p:nvSpPr>
            <p:spPr>
              <a:xfrm>
                <a:off x="1161772" y="2912542"/>
                <a:ext cx="119829" cy="141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3"/>
                    </a:moveTo>
                    <a:cubicBezTo>
                      <a:pt x="19660" y="18891"/>
                      <a:pt x="11816" y="21600"/>
                      <a:pt x="6058" y="21600"/>
                    </a:cubicBezTo>
                    <a:cubicBezTo>
                      <a:pt x="3976" y="21600"/>
                      <a:pt x="1950" y="21304"/>
                      <a:pt x="0" y="20764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3"/>
                      <a:pt x="21600" y="14173"/>
                    </a:cubicBezTo>
                    <a:close/>
                  </a:path>
                </a:pathLst>
              </a:custGeom>
              <a:solidFill>
                <a:srgbClr val="E4B99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1" name="Shape 25">
                <a:extLst>
                  <a:ext uri="{FF2B5EF4-FFF2-40B4-BE49-F238E27FC236}">
                    <a16:creationId xmlns:a16="http://schemas.microsoft.com/office/drawing/2014/main" id="{64B88BF5-E51C-4F0D-A25B-D6D6FAFF0CB7}"/>
                  </a:ext>
                </a:extLst>
              </p:cNvPr>
              <p:cNvSpPr/>
              <p:nvPr/>
            </p:nvSpPr>
            <p:spPr>
              <a:xfrm>
                <a:off x="1065757" y="2591101"/>
                <a:ext cx="308164" cy="4233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026"/>
                    </a:moveTo>
                    <a:cubicBezTo>
                      <a:pt x="0" y="3636"/>
                      <a:pt x="4835" y="0"/>
                      <a:pt x="10799" y="0"/>
                    </a:cubicBezTo>
                    <a:cubicBezTo>
                      <a:pt x="16764" y="0"/>
                      <a:pt x="21600" y="3636"/>
                      <a:pt x="21600" y="10026"/>
                    </a:cubicBezTo>
                    <a:cubicBezTo>
                      <a:pt x="21600" y="16417"/>
                      <a:pt x="16764" y="21600"/>
                      <a:pt x="10799" y="21600"/>
                    </a:cubicBezTo>
                    <a:cubicBezTo>
                      <a:pt x="4835" y="21600"/>
                      <a:pt x="0" y="16417"/>
                      <a:pt x="0" y="10026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2" name="Shape 26">
                <a:extLst>
                  <a:ext uri="{FF2B5EF4-FFF2-40B4-BE49-F238E27FC236}">
                    <a16:creationId xmlns:a16="http://schemas.microsoft.com/office/drawing/2014/main" id="{1C1DE641-EEE4-44D3-8853-F919CDF86408}"/>
                  </a:ext>
                </a:extLst>
              </p:cNvPr>
              <p:cNvSpPr/>
              <p:nvPr/>
            </p:nvSpPr>
            <p:spPr>
              <a:xfrm>
                <a:off x="982266" y="2532658"/>
                <a:ext cx="462652" cy="433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450" h="18044" extrusionOk="0">
                    <a:moveTo>
                      <a:pt x="9673" y="17635"/>
                    </a:moveTo>
                    <a:cubicBezTo>
                      <a:pt x="9673" y="17635"/>
                      <a:pt x="11748" y="15382"/>
                      <a:pt x="11287" y="12413"/>
                    </a:cubicBezTo>
                    <a:cubicBezTo>
                      <a:pt x="10826" y="9444"/>
                      <a:pt x="9673" y="8932"/>
                      <a:pt x="9673" y="7602"/>
                    </a:cubicBezTo>
                    <a:cubicBezTo>
                      <a:pt x="7751" y="10674"/>
                      <a:pt x="6060" y="12823"/>
                      <a:pt x="2986" y="11696"/>
                    </a:cubicBezTo>
                    <a:cubicBezTo>
                      <a:pt x="2063" y="12413"/>
                      <a:pt x="3216" y="16099"/>
                      <a:pt x="4600" y="18044"/>
                    </a:cubicBezTo>
                    <a:cubicBezTo>
                      <a:pt x="679" y="15178"/>
                      <a:pt x="-3856" y="4634"/>
                      <a:pt x="5599" y="539"/>
                    </a:cubicBezTo>
                    <a:cubicBezTo>
                      <a:pt x="15055" y="-3556"/>
                      <a:pt x="17744" y="17020"/>
                      <a:pt x="9673" y="17635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3" name="Shape 27">
                <a:extLst>
                  <a:ext uri="{FF2B5EF4-FFF2-40B4-BE49-F238E27FC236}">
                    <a16:creationId xmlns:a16="http://schemas.microsoft.com/office/drawing/2014/main" id="{918D2DEE-5CD6-4BCF-8DED-3E7D290CCA4B}"/>
                  </a:ext>
                </a:extLst>
              </p:cNvPr>
              <p:cNvSpPr/>
              <p:nvPr/>
            </p:nvSpPr>
            <p:spPr>
              <a:xfrm>
                <a:off x="1061582" y="2611974"/>
                <a:ext cx="323196" cy="190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6466"/>
                    </a:moveTo>
                    <a:cubicBezTo>
                      <a:pt x="5485" y="6466"/>
                      <a:pt x="1068" y="12999"/>
                      <a:pt x="171" y="21600"/>
                    </a:cubicBezTo>
                    <a:cubicBezTo>
                      <a:pt x="59" y="20551"/>
                      <a:pt x="0" y="19469"/>
                      <a:pt x="0" y="18366"/>
                    </a:cubicBezTo>
                    <a:cubicBezTo>
                      <a:pt x="0" y="8223"/>
                      <a:pt x="4835" y="0"/>
                      <a:pt x="10800" y="0"/>
                    </a:cubicBezTo>
                    <a:cubicBezTo>
                      <a:pt x="16764" y="0"/>
                      <a:pt x="21600" y="8223"/>
                      <a:pt x="21600" y="18366"/>
                    </a:cubicBezTo>
                    <a:cubicBezTo>
                      <a:pt x="21600" y="19469"/>
                      <a:pt x="21540" y="20551"/>
                      <a:pt x="21429" y="21600"/>
                    </a:cubicBezTo>
                    <a:cubicBezTo>
                      <a:pt x="20531" y="12999"/>
                      <a:pt x="16115" y="6466"/>
                      <a:pt x="10800" y="646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4" name="Shape 29">
                <a:extLst>
                  <a:ext uri="{FF2B5EF4-FFF2-40B4-BE49-F238E27FC236}">
                    <a16:creationId xmlns:a16="http://schemas.microsoft.com/office/drawing/2014/main" id="{5DA4F73F-58E2-49D4-B625-277B7E728F02}"/>
                  </a:ext>
                </a:extLst>
              </p:cNvPr>
              <p:cNvSpPr/>
              <p:nvPr/>
            </p:nvSpPr>
            <p:spPr>
              <a:xfrm>
                <a:off x="936345" y="3092048"/>
                <a:ext cx="566342" cy="261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05" y="0"/>
                    </a:moveTo>
                    <a:cubicBezTo>
                      <a:pt x="16597" y="6191"/>
                      <a:pt x="13975" y="10729"/>
                      <a:pt x="10863" y="10729"/>
                    </a:cubicBezTo>
                    <a:cubicBezTo>
                      <a:pt x="7751" y="10729"/>
                      <a:pt x="5129" y="6191"/>
                      <a:pt x="4321" y="0"/>
                    </a:cubicBezTo>
                    <a:cubicBezTo>
                      <a:pt x="2857" y="1305"/>
                      <a:pt x="1604" y="2887"/>
                      <a:pt x="1163" y="4701"/>
                    </a:cubicBezTo>
                    <a:cubicBezTo>
                      <a:pt x="663" y="7453"/>
                      <a:pt x="283" y="10744"/>
                      <a:pt x="0" y="13703"/>
                    </a:cubicBezTo>
                    <a:cubicBezTo>
                      <a:pt x="2555" y="17877"/>
                      <a:pt x="5625" y="20648"/>
                      <a:pt x="8979" y="21393"/>
                    </a:cubicBezTo>
                    <a:cubicBezTo>
                      <a:pt x="8988" y="21395"/>
                      <a:pt x="8996" y="21397"/>
                      <a:pt x="9004" y="21399"/>
                    </a:cubicBezTo>
                    <a:cubicBezTo>
                      <a:pt x="9608" y="21531"/>
                      <a:pt x="10220" y="21600"/>
                      <a:pt x="10840" y="21600"/>
                    </a:cubicBezTo>
                    <a:cubicBezTo>
                      <a:pt x="11459" y="21600"/>
                      <a:pt x="12070" y="21531"/>
                      <a:pt x="12672" y="21399"/>
                    </a:cubicBezTo>
                    <a:cubicBezTo>
                      <a:pt x="12684" y="21397"/>
                      <a:pt x="12696" y="21393"/>
                      <a:pt x="12708" y="21391"/>
                    </a:cubicBezTo>
                    <a:cubicBezTo>
                      <a:pt x="16025" y="20651"/>
                      <a:pt x="19062" y="17932"/>
                      <a:pt x="21600" y="13834"/>
                    </a:cubicBezTo>
                    <a:cubicBezTo>
                      <a:pt x="21306" y="10949"/>
                      <a:pt x="20949" y="7675"/>
                      <a:pt x="20563" y="4701"/>
                    </a:cubicBezTo>
                    <a:cubicBezTo>
                      <a:pt x="20122" y="2887"/>
                      <a:pt x="18869" y="1305"/>
                      <a:pt x="17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5" name="Group 46">
              <a:extLst>
                <a:ext uri="{FF2B5EF4-FFF2-40B4-BE49-F238E27FC236}">
                  <a16:creationId xmlns:a16="http://schemas.microsoft.com/office/drawing/2014/main" id="{07D63480-5AFE-4124-A920-1FC0CE5C5FBE}"/>
                </a:ext>
              </a:extLst>
            </p:cNvPr>
            <p:cNvGrpSpPr/>
            <p:nvPr/>
          </p:nvGrpSpPr>
          <p:grpSpPr>
            <a:xfrm>
              <a:off x="3228057" y="2687318"/>
              <a:ext cx="395195" cy="541915"/>
              <a:chOff x="2326474" y="2699639"/>
              <a:chExt cx="499445" cy="684869"/>
            </a:xfrm>
          </p:grpSpPr>
          <p:sp>
            <p:nvSpPr>
              <p:cNvPr id="160" name="Shape 31">
                <a:extLst>
                  <a:ext uri="{FF2B5EF4-FFF2-40B4-BE49-F238E27FC236}">
                    <a16:creationId xmlns:a16="http://schemas.microsoft.com/office/drawing/2014/main" id="{70B788B7-D77E-444B-A92E-E4FEA6C422CF}"/>
                  </a:ext>
                </a:extLst>
              </p:cNvPr>
              <p:cNvSpPr/>
              <p:nvPr/>
            </p:nvSpPr>
            <p:spPr>
              <a:xfrm>
                <a:off x="2351522" y="2991858"/>
                <a:ext cx="449872" cy="320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653" extrusionOk="0">
                    <a:moveTo>
                      <a:pt x="21600" y="12210"/>
                    </a:moveTo>
                    <a:cubicBezTo>
                      <a:pt x="20637" y="10002"/>
                      <a:pt x="16223" y="8343"/>
                      <a:pt x="13345" y="7471"/>
                    </a:cubicBezTo>
                    <a:lnTo>
                      <a:pt x="13345" y="0"/>
                    </a:lnTo>
                    <a:lnTo>
                      <a:pt x="8255" y="0"/>
                    </a:lnTo>
                    <a:lnTo>
                      <a:pt x="8255" y="7471"/>
                    </a:lnTo>
                    <a:cubicBezTo>
                      <a:pt x="5376" y="8343"/>
                      <a:pt x="963" y="10002"/>
                      <a:pt x="0" y="12210"/>
                    </a:cubicBezTo>
                    <a:cubicBezTo>
                      <a:pt x="6175" y="21600"/>
                      <a:pt x="17691" y="19961"/>
                      <a:pt x="21600" y="12210"/>
                    </a:cubicBezTo>
                    <a:close/>
                  </a:path>
                </a:pathLst>
              </a:custGeom>
              <a:solidFill>
                <a:srgbClr val="FFF5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1" name="Shape 32">
                <a:extLst>
                  <a:ext uri="{FF2B5EF4-FFF2-40B4-BE49-F238E27FC236}">
                    <a16:creationId xmlns:a16="http://schemas.microsoft.com/office/drawing/2014/main" id="{40F8EB27-0644-4F07-8131-56B3EB5E560C}"/>
                  </a:ext>
                </a:extLst>
              </p:cNvPr>
              <p:cNvSpPr/>
              <p:nvPr/>
            </p:nvSpPr>
            <p:spPr>
              <a:xfrm>
                <a:off x="2526853" y="2991858"/>
                <a:ext cx="105998" cy="125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6"/>
                    </a:moveTo>
                    <a:cubicBezTo>
                      <a:pt x="19656" y="18902"/>
                      <a:pt x="11817" y="21600"/>
                      <a:pt x="6061" y="21600"/>
                    </a:cubicBezTo>
                    <a:cubicBezTo>
                      <a:pt x="3976" y="21600"/>
                      <a:pt x="1954" y="21305"/>
                      <a:pt x="0" y="20765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6"/>
                      <a:pt x="21600" y="14176"/>
                    </a:cubicBezTo>
                    <a:close/>
                  </a:path>
                </a:pathLst>
              </a:custGeom>
              <a:solidFill>
                <a:srgbClr val="F4D98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2" name="Shape 33">
                <a:extLst>
                  <a:ext uri="{FF2B5EF4-FFF2-40B4-BE49-F238E27FC236}">
                    <a16:creationId xmlns:a16="http://schemas.microsoft.com/office/drawing/2014/main" id="{D95068C9-9B18-4A21-883D-F9C05C6C0F97}"/>
                  </a:ext>
                </a:extLst>
              </p:cNvPr>
              <p:cNvSpPr/>
              <p:nvPr/>
            </p:nvSpPr>
            <p:spPr>
              <a:xfrm>
                <a:off x="2409965" y="2703814"/>
                <a:ext cx="335781" cy="374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extrusionOk="0">
                    <a:moveTo>
                      <a:pt x="19079" y="8198"/>
                    </a:moveTo>
                    <a:cubicBezTo>
                      <a:pt x="18407" y="2959"/>
                      <a:pt x="14892" y="0"/>
                      <a:pt x="10623" y="0"/>
                    </a:cubicBezTo>
                    <a:cubicBezTo>
                      <a:pt x="6357" y="0"/>
                      <a:pt x="2843" y="2953"/>
                      <a:pt x="2168" y="8185"/>
                    </a:cubicBezTo>
                    <a:cubicBezTo>
                      <a:pt x="735" y="8451"/>
                      <a:pt x="-210" y="9907"/>
                      <a:pt x="40" y="11565"/>
                    </a:cubicBezTo>
                    <a:cubicBezTo>
                      <a:pt x="252" y="12981"/>
                      <a:pt x="1264" y="14085"/>
                      <a:pt x="2469" y="14379"/>
                    </a:cubicBezTo>
                    <a:cubicBezTo>
                      <a:pt x="3605" y="19455"/>
                      <a:pt x="6822" y="21600"/>
                      <a:pt x="10623" y="21600"/>
                    </a:cubicBezTo>
                    <a:cubicBezTo>
                      <a:pt x="14463" y="21600"/>
                      <a:pt x="17713" y="19649"/>
                      <a:pt x="18816" y="14355"/>
                    </a:cubicBezTo>
                    <a:cubicBezTo>
                      <a:pt x="19976" y="14024"/>
                      <a:pt x="20938" y="12942"/>
                      <a:pt x="21144" y="11565"/>
                    </a:cubicBezTo>
                    <a:cubicBezTo>
                      <a:pt x="21390" y="9931"/>
                      <a:pt x="20475" y="8495"/>
                      <a:pt x="19079" y="8198"/>
                    </a:cubicBezTo>
                    <a:close/>
                  </a:path>
                </a:pathLst>
              </a:custGeom>
              <a:solidFill>
                <a:srgbClr val="FFF5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3" name="Shape 34">
                <a:extLst>
                  <a:ext uri="{FF2B5EF4-FFF2-40B4-BE49-F238E27FC236}">
                    <a16:creationId xmlns:a16="http://schemas.microsoft.com/office/drawing/2014/main" id="{E24CFEC1-61D1-4B8B-9977-AAADE83746AD}"/>
                  </a:ext>
                </a:extLst>
              </p:cNvPr>
              <p:cNvSpPr/>
              <p:nvPr/>
            </p:nvSpPr>
            <p:spPr>
              <a:xfrm>
                <a:off x="2326474" y="3125443"/>
                <a:ext cx="499445" cy="256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12" y="0"/>
                    </a:moveTo>
                    <a:lnTo>
                      <a:pt x="10857" y="7524"/>
                    </a:lnTo>
                    <a:lnTo>
                      <a:pt x="7601" y="0"/>
                    </a:lnTo>
                    <a:cubicBezTo>
                      <a:pt x="5080" y="1398"/>
                      <a:pt x="1893" y="3447"/>
                      <a:pt x="1129" y="6376"/>
                    </a:cubicBezTo>
                    <a:cubicBezTo>
                      <a:pt x="668" y="8738"/>
                      <a:pt x="292" y="11574"/>
                      <a:pt x="0" y="14201"/>
                    </a:cubicBezTo>
                    <a:cubicBezTo>
                      <a:pt x="2983" y="18821"/>
                      <a:pt x="6751" y="21600"/>
                      <a:pt x="10857" y="21600"/>
                    </a:cubicBezTo>
                    <a:cubicBezTo>
                      <a:pt x="14912" y="21600"/>
                      <a:pt x="18634" y="18883"/>
                      <a:pt x="21600" y="14366"/>
                    </a:cubicBezTo>
                    <a:cubicBezTo>
                      <a:pt x="21295" y="11788"/>
                      <a:pt x="20941" y="8939"/>
                      <a:pt x="20585" y="6376"/>
                    </a:cubicBezTo>
                    <a:cubicBezTo>
                      <a:pt x="19820" y="3447"/>
                      <a:pt x="16633" y="1398"/>
                      <a:pt x="1411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4" name="Shape 35">
                <a:extLst>
                  <a:ext uri="{FF2B5EF4-FFF2-40B4-BE49-F238E27FC236}">
                    <a16:creationId xmlns:a16="http://schemas.microsoft.com/office/drawing/2014/main" id="{2E7FB0A4-D3B4-4B4B-94D1-69D6F97DE81D}"/>
                  </a:ext>
                </a:extLst>
              </p:cNvPr>
              <p:cNvSpPr/>
              <p:nvPr/>
            </p:nvSpPr>
            <p:spPr>
              <a:xfrm>
                <a:off x="2426663" y="2699639"/>
                <a:ext cx="293982" cy="230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15" h="18798" extrusionOk="0">
                    <a:moveTo>
                      <a:pt x="17896" y="5045"/>
                    </a:moveTo>
                    <a:cubicBezTo>
                      <a:pt x="16663" y="2552"/>
                      <a:pt x="11373" y="-2802"/>
                      <a:pt x="4559" y="1814"/>
                    </a:cubicBezTo>
                    <a:cubicBezTo>
                      <a:pt x="-2182" y="2552"/>
                      <a:pt x="-7" y="13537"/>
                      <a:pt x="2022" y="17322"/>
                    </a:cubicBezTo>
                    <a:cubicBezTo>
                      <a:pt x="2437" y="11107"/>
                      <a:pt x="3993" y="7159"/>
                      <a:pt x="4850" y="5395"/>
                    </a:cubicBezTo>
                    <a:cubicBezTo>
                      <a:pt x="6032" y="10581"/>
                      <a:pt x="9995" y="15568"/>
                      <a:pt x="9995" y="15568"/>
                    </a:cubicBezTo>
                    <a:cubicBezTo>
                      <a:pt x="9995" y="15568"/>
                      <a:pt x="10068" y="13167"/>
                      <a:pt x="9995" y="10490"/>
                    </a:cubicBezTo>
                    <a:cubicBezTo>
                      <a:pt x="10721" y="13444"/>
                      <a:pt x="16881" y="18798"/>
                      <a:pt x="16881" y="18798"/>
                    </a:cubicBezTo>
                    <a:cubicBezTo>
                      <a:pt x="19418" y="14460"/>
                      <a:pt x="19128" y="7538"/>
                      <a:pt x="17896" y="5045"/>
                    </a:cubicBezTo>
                    <a:close/>
                  </a:path>
                </a:pathLst>
              </a:custGeom>
              <a:solidFill>
                <a:srgbClr val="33302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5" name="Shape 36">
                <a:extLst>
                  <a:ext uri="{FF2B5EF4-FFF2-40B4-BE49-F238E27FC236}">
                    <a16:creationId xmlns:a16="http://schemas.microsoft.com/office/drawing/2014/main" id="{DB1FFF61-BFC1-45B7-B256-DBDC74ECDC1E}"/>
                  </a:ext>
                </a:extLst>
              </p:cNvPr>
              <p:cNvSpPr/>
              <p:nvPr/>
            </p:nvSpPr>
            <p:spPr>
              <a:xfrm>
                <a:off x="2576946" y="3192237"/>
                <a:ext cx="20802" cy="192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2216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6" name="Shape 37">
                <a:extLst>
                  <a:ext uri="{FF2B5EF4-FFF2-40B4-BE49-F238E27FC236}">
                    <a16:creationId xmlns:a16="http://schemas.microsoft.com/office/drawing/2014/main" id="{EF3D254F-2D92-4BF0-8887-D3232196CC71}"/>
                  </a:ext>
                </a:extLst>
              </p:cNvPr>
              <p:cNvSpPr/>
              <p:nvPr/>
            </p:nvSpPr>
            <p:spPr>
              <a:xfrm>
                <a:off x="2480932" y="3121270"/>
                <a:ext cx="97412" cy="10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0" y="4942"/>
                    </a:moveTo>
                    <a:cubicBezTo>
                      <a:pt x="616" y="11988"/>
                      <a:pt x="0" y="21600"/>
                      <a:pt x="0" y="21600"/>
                    </a:cubicBezTo>
                    <a:lnTo>
                      <a:pt x="13062" y="10800"/>
                    </a:lnTo>
                    <a:lnTo>
                      <a:pt x="21600" y="18030"/>
                    </a:lnTo>
                    <a:lnTo>
                      <a:pt x="7404" y="0"/>
                    </a:lnTo>
                    <a:cubicBezTo>
                      <a:pt x="7404" y="0"/>
                      <a:pt x="2777" y="454"/>
                      <a:pt x="1130" y="49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7" name="Shape 38">
                <a:extLst>
                  <a:ext uri="{FF2B5EF4-FFF2-40B4-BE49-F238E27FC236}">
                    <a16:creationId xmlns:a16="http://schemas.microsoft.com/office/drawing/2014/main" id="{7F2D4353-EFF1-4290-87A5-B87EFD7C18E8}"/>
                  </a:ext>
                </a:extLst>
              </p:cNvPr>
              <p:cNvSpPr/>
              <p:nvPr/>
            </p:nvSpPr>
            <p:spPr>
              <a:xfrm>
                <a:off x="2576946" y="3121270"/>
                <a:ext cx="97421" cy="10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68" y="4942"/>
                    </a:moveTo>
                    <a:cubicBezTo>
                      <a:pt x="18821" y="454"/>
                      <a:pt x="14195" y="0"/>
                      <a:pt x="14195" y="0"/>
                    </a:cubicBezTo>
                    <a:lnTo>
                      <a:pt x="0" y="18030"/>
                    </a:lnTo>
                    <a:lnTo>
                      <a:pt x="8538" y="10800"/>
                    </a:lnTo>
                    <a:lnTo>
                      <a:pt x="21600" y="21600"/>
                    </a:lnTo>
                    <a:cubicBezTo>
                      <a:pt x="21600" y="21600"/>
                      <a:pt x="20982" y="11988"/>
                      <a:pt x="20468" y="49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" name="Group 55">
              <a:extLst>
                <a:ext uri="{FF2B5EF4-FFF2-40B4-BE49-F238E27FC236}">
                  <a16:creationId xmlns:a16="http://schemas.microsoft.com/office/drawing/2014/main" id="{7E2E69B2-9BFE-4CE7-94CC-DB29DB979A27}"/>
                </a:ext>
              </a:extLst>
            </p:cNvPr>
            <p:cNvGrpSpPr/>
            <p:nvPr/>
          </p:nvGrpSpPr>
          <p:grpSpPr>
            <a:xfrm>
              <a:off x="6099356" y="4877924"/>
              <a:ext cx="694112" cy="736830"/>
              <a:chOff x="1608449" y="2950113"/>
              <a:chExt cx="586000" cy="622065"/>
            </a:xfrm>
          </p:grpSpPr>
          <p:sp>
            <p:nvSpPr>
              <p:cNvPr id="154" name="Shape 40">
                <a:extLst>
                  <a:ext uri="{FF2B5EF4-FFF2-40B4-BE49-F238E27FC236}">
                    <a16:creationId xmlns:a16="http://schemas.microsoft.com/office/drawing/2014/main" id="{236EBAE0-23B6-4D7D-AB90-9CCEE05C0455}"/>
                  </a:ext>
                </a:extLst>
              </p:cNvPr>
              <p:cNvSpPr/>
              <p:nvPr/>
            </p:nvSpPr>
            <p:spPr>
              <a:xfrm>
                <a:off x="1708639" y="3250680"/>
                <a:ext cx="380525" cy="256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7" h="21600" extrusionOk="0">
                    <a:moveTo>
                      <a:pt x="19569" y="14668"/>
                    </a:moveTo>
                    <a:cubicBezTo>
                      <a:pt x="18704" y="12014"/>
                      <a:pt x="14737" y="10022"/>
                      <a:pt x="12151" y="8974"/>
                    </a:cubicBezTo>
                    <a:lnTo>
                      <a:pt x="12151" y="0"/>
                    </a:lnTo>
                    <a:lnTo>
                      <a:pt x="7579" y="0"/>
                    </a:lnTo>
                    <a:lnTo>
                      <a:pt x="7579" y="8975"/>
                    </a:lnTo>
                    <a:cubicBezTo>
                      <a:pt x="4993" y="10022"/>
                      <a:pt x="1027" y="12014"/>
                      <a:pt x="162" y="14668"/>
                    </a:cubicBezTo>
                    <a:cubicBezTo>
                      <a:pt x="-1066" y="19718"/>
                      <a:pt x="5109" y="21402"/>
                      <a:pt x="5109" y="21402"/>
                    </a:cubicBezTo>
                    <a:lnTo>
                      <a:pt x="10107" y="21402"/>
                    </a:lnTo>
                    <a:lnTo>
                      <a:pt x="17666" y="21600"/>
                    </a:lnTo>
                    <a:cubicBezTo>
                      <a:pt x="17666" y="21600"/>
                      <a:pt x="20534" y="20229"/>
                      <a:pt x="19569" y="14668"/>
                    </a:cubicBezTo>
                    <a:close/>
                  </a:path>
                </a:pathLst>
              </a:custGeom>
              <a:solidFill>
                <a:srgbClr val="93737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5" name="Shape 41">
                <a:extLst>
                  <a:ext uri="{FF2B5EF4-FFF2-40B4-BE49-F238E27FC236}">
                    <a16:creationId xmlns:a16="http://schemas.microsoft.com/office/drawing/2014/main" id="{1D929C93-D336-484D-A5E8-EB4EB587A69E}"/>
                  </a:ext>
                </a:extLst>
              </p:cNvPr>
              <p:cNvSpPr/>
              <p:nvPr/>
            </p:nvSpPr>
            <p:spPr>
              <a:xfrm>
                <a:off x="1854749" y="3250680"/>
                <a:ext cx="88004" cy="104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4"/>
                    </a:moveTo>
                    <a:cubicBezTo>
                      <a:pt x="19660" y="18893"/>
                      <a:pt x="11820" y="21600"/>
                      <a:pt x="6061" y="21600"/>
                    </a:cubicBezTo>
                    <a:cubicBezTo>
                      <a:pt x="3976" y="21600"/>
                      <a:pt x="1950" y="21303"/>
                      <a:pt x="0" y="20764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4"/>
                      <a:pt x="21600" y="14174"/>
                    </a:cubicBezTo>
                    <a:close/>
                  </a:path>
                </a:pathLst>
              </a:custGeom>
              <a:solidFill>
                <a:srgbClr val="80595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6" name="Shape 42">
                <a:extLst>
                  <a:ext uri="{FF2B5EF4-FFF2-40B4-BE49-F238E27FC236}">
                    <a16:creationId xmlns:a16="http://schemas.microsoft.com/office/drawing/2014/main" id="{5833442B-F89D-4BDA-95B4-CF5FB7CF85DE}"/>
                  </a:ext>
                </a:extLst>
              </p:cNvPr>
              <p:cNvSpPr/>
              <p:nvPr/>
            </p:nvSpPr>
            <p:spPr>
              <a:xfrm>
                <a:off x="1754559" y="3012731"/>
                <a:ext cx="286708" cy="310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600" extrusionOk="0">
                    <a:moveTo>
                      <a:pt x="18850" y="8239"/>
                    </a:moveTo>
                    <a:cubicBezTo>
                      <a:pt x="18847" y="8239"/>
                      <a:pt x="18844" y="8240"/>
                      <a:pt x="18842" y="8239"/>
                    </a:cubicBezTo>
                    <a:cubicBezTo>
                      <a:pt x="18202" y="2975"/>
                      <a:pt x="14780" y="0"/>
                      <a:pt x="10622" y="0"/>
                    </a:cubicBezTo>
                    <a:cubicBezTo>
                      <a:pt x="6462" y="0"/>
                      <a:pt x="3040" y="2976"/>
                      <a:pt x="2401" y="8241"/>
                    </a:cubicBezTo>
                    <a:cubicBezTo>
                      <a:pt x="2373" y="8242"/>
                      <a:pt x="2346" y="8236"/>
                      <a:pt x="2317" y="8239"/>
                    </a:cubicBezTo>
                    <a:cubicBezTo>
                      <a:pt x="804" y="8386"/>
                      <a:pt x="-217" y="9896"/>
                      <a:pt x="39" y="11613"/>
                    </a:cubicBezTo>
                    <a:cubicBezTo>
                      <a:pt x="274" y="13201"/>
                      <a:pt x="1518" y="14395"/>
                      <a:pt x="2903" y="14452"/>
                    </a:cubicBezTo>
                    <a:cubicBezTo>
                      <a:pt x="4158" y="18647"/>
                      <a:pt x="7140" y="21600"/>
                      <a:pt x="10622" y="21600"/>
                    </a:cubicBezTo>
                    <a:cubicBezTo>
                      <a:pt x="14104" y="21600"/>
                      <a:pt x="17086" y="18646"/>
                      <a:pt x="18340" y="14451"/>
                    </a:cubicBezTo>
                    <a:cubicBezTo>
                      <a:pt x="19693" y="14353"/>
                      <a:pt x="20897" y="13172"/>
                      <a:pt x="21128" y="11613"/>
                    </a:cubicBezTo>
                    <a:cubicBezTo>
                      <a:pt x="21383" y="9896"/>
                      <a:pt x="20363" y="8386"/>
                      <a:pt x="18850" y="8239"/>
                    </a:cubicBezTo>
                    <a:close/>
                  </a:path>
                </a:pathLst>
              </a:custGeom>
              <a:solidFill>
                <a:srgbClr val="93737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7" name="Shape 43">
                <a:extLst>
                  <a:ext uri="{FF2B5EF4-FFF2-40B4-BE49-F238E27FC236}">
                    <a16:creationId xmlns:a16="http://schemas.microsoft.com/office/drawing/2014/main" id="{93F2B211-935C-4A31-A9E4-C853726A2414}"/>
                  </a:ext>
                </a:extLst>
              </p:cNvPr>
              <p:cNvSpPr/>
              <p:nvPr/>
            </p:nvSpPr>
            <p:spPr>
              <a:xfrm>
                <a:off x="1687766" y="3388442"/>
                <a:ext cx="419407" cy="183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60" y="0"/>
                    </a:moveTo>
                    <a:cubicBezTo>
                      <a:pt x="16631" y="687"/>
                      <a:pt x="13923" y="1137"/>
                      <a:pt x="10856" y="1137"/>
                    </a:cubicBezTo>
                    <a:cubicBezTo>
                      <a:pt x="7788" y="1137"/>
                      <a:pt x="5079" y="687"/>
                      <a:pt x="3451" y="0"/>
                    </a:cubicBezTo>
                    <a:cubicBezTo>
                      <a:pt x="2410" y="1160"/>
                      <a:pt x="1577" y="2491"/>
                      <a:pt x="1235" y="3968"/>
                    </a:cubicBezTo>
                    <a:cubicBezTo>
                      <a:pt x="693" y="7110"/>
                      <a:pt x="286" y="10948"/>
                      <a:pt x="0" y="14242"/>
                    </a:cubicBezTo>
                    <a:cubicBezTo>
                      <a:pt x="3139" y="18879"/>
                      <a:pt x="6873" y="21600"/>
                      <a:pt x="10890" y="21600"/>
                    </a:cubicBezTo>
                    <a:cubicBezTo>
                      <a:pt x="14832" y="21600"/>
                      <a:pt x="18498" y="18970"/>
                      <a:pt x="21600" y="14492"/>
                    </a:cubicBezTo>
                    <a:cubicBezTo>
                      <a:pt x="21293" y="11266"/>
                      <a:pt x="20900" y="7412"/>
                      <a:pt x="20476" y="3968"/>
                    </a:cubicBezTo>
                    <a:cubicBezTo>
                      <a:pt x="20134" y="2491"/>
                      <a:pt x="19300" y="1160"/>
                      <a:pt x="1826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8" name="Shape 44">
                <a:extLst>
                  <a:ext uri="{FF2B5EF4-FFF2-40B4-BE49-F238E27FC236}">
                    <a16:creationId xmlns:a16="http://schemas.microsoft.com/office/drawing/2014/main" id="{A6EC923D-0541-467B-A0C7-CE803EFE22F5}"/>
                  </a:ext>
                </a:extLst>
              </p:cNvPr>
              <p:cNvSpPr/>
              <p:nvPr/>
            </p:nvSpPr>
            <p:spPr>
              <a:xfrm>
                <a:off x="1608449" y="2950113"/>
                <a:ext cx="586000" cy="318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34" h="18851" extrusionOk="0">
                    <a:moveTo>
                      <a:pt x="17997" y="1188"/>
                    </a:moveTo>
                    <a:cubicBezTo>
                      <a:pt x="15981" y="-1545"/>
                      <a:pt x="14376" y="1023"/>
                      <a:pt x="13528" y="3037"/>
                    </a:cubicBezTo>
                    <a:cubicBezTo>
                      <a:pt x="12605" y="1894"/>
                      <a:pt x="11473" y="1212"/>
                      <a:pt x="10244" y="1212"/>
                    </a:cubicBezTo>
                    <a:cubicBezTo>
                      <a:pt x="9000" y="1212"/>
                      <a:pt x="7854" y="1911"/>
                      <a:pt x="6925" y="3080"/>
                    </a:cubicBezTo>
                    <a:cubicBezTo>
                      <a:pt x="6082" y="1059"/>
                      <a:pt x="4468" y="-1564"/>
                      <a:pt x="2439" y="1188"/>
                    </a:cubicBezTo>
                    <a:cubicBezTo>
                      <a:pt x="-582" y="5286"/>
                      <a:pt x="4595" y="17907"/>
                      <a:pt x="0" y="17109"/>
                    </a:cubicBezTo>
                    <a:cubicBezTo>
                      <a:pt x="1636" y="20036"/>
                      <a:pt x="3855" y="18430"/>
                      <a:pt x="4043" y="11991"/>
                    </a:cubicBezTo>
                    <a:cubicBezTo>
                      <a:pt x="4131" y="9005"/>
                      <a:pt x="4548" y="7906"/>
                      <a:pt x="4970" y="7575"/>
                    </a:cubicBezTo>
                    <a:cubicBezTo>
                      <a:pt x="4765" y="8565"/>
                      <a:pt x="4648" y="9626"/>
                      <a:pt x="4648" y="10736"/>
                    </a:cubicBezTo>
                    <a:cubicBezTo>
                      <a:pt x="4648" y="14173"/>
                      <a:pt x="5721" y="17176"/>
                      <a:pt x="7326" y="18851"/>
                    </a:cubicBezTo>
                    <a:cubicBezTo>
                      <a:pt x="7018" y="18011"/>
                      <a:pt x="6758" y="17058"/>
                      <a:pt x="6580" y="15991"/>
                    </a:cubicBezTo>
                    <a:cubicBezTo>
                      <a:pt x="5923" y="15942"/>
                      <a:pt x="5332" y="14924"/>
                      <a:pt x="5221" y="13570"/>
                    </a:cubicBezTo>
                    <a:cubicBezTo>
                      <a:pt x="5106" y="12185"/>
                      <a:pt x="5536" y="10971"/>
                      <a:pt x="6190" y="10736"/>
                    </a:cubicBezTo>
                    <a:lnTo>
                      <a:pt x="7638" y="10736"/>
                    </a:lnTo>
                    <a:lnTo>
                      <a:pt x="7983" y="8393"/>
                    </a:lnTo>
                    <a:lnTo>
                      <a:pt x="7983" y="10736"/>
                    </a:lnTo>
                    <a:lnTo>
                      <a:pt x="9421" y="10736"/>
                    </a:lnTo>
                    <a:lnTo>
                      <a:pt x="9818" y="7914"/>
                    </a:lnTo>
                    <a:lnTo>
                      <a:pt x="9818" y="10736"/>
                    </a:lnTo>
                    <a:lnTo>
                      <a:pt x="12084" y="10736"/>
                    </a:lnTo>
                    <a:lnTo>
                      <a:pt x="12084" y="7914"/>
                    </a:lnTo>
                    <a:lnTo>
                      <a:pt x="12296" y="10736"/>
                    </a:lnTo>
                    <a:lnTo>
                      <a:pt x="14261" y="10736"/>
                    </a:lnTo>
                    <a:cubicBezTo>
                      <a:pt x="14915" y="10971"/>
                      <a:pt x="15344" y="12185"/>
                      <a:pt x="15230" y="13570"/>
                    </a:cubicBezTo>
                    <a:cubicBezTo>
                      <a:pt x="15121" y="14899"/>
                      <a:pt x="14549" y="15907"/>
                      <a:pt x="13907" y="15990"/>
                    </a:cubicBezTo>
                    <a:cubicBezTo>
                      <a:pt x="13729" y="17057"/>
                      <a:pt x="13469" y="18010"/>
                      <a:pt x="13161" y="18851"/>
                    </a:cubicBezTo>
                    <a:cubicBezTo>
                      <a:pt x="14765" y="17176"/>
                      <a:pt x="15839" y="14173"/>
                      <a:pt x="15839" y="10736"/>
                    </a:cubicBezTo>
                    <a:cubicBezTo>
                      <a:pt x="15839" y="9643"/>
                      <a:pt x="15725" y="8598"/>
                      <a:pt x="15526" y="7621"/>
                    </a:cubicBezTo>
                    <a:cubicBezTo>
                      <a:pt x="15927" y="8009"/>
                      <a:pt x="16309" y="9149"/>
                      <a:pt x="16392" y="11991"/>
                    </a:cubicBezTo>
                    <a:cubicBezTo>
                      <a:pt x="16580" y="18430"/>
                      <a:pt x="18898" y="19796"/>
                      <a:pt x="20534" y="16870"/>
                    </a:cubicBezTo>
                    <a:cubicBezTo>
                      <a:pt x="15939" y="17668"/>
                      <a:pt x="21018" y="5286"/>
                      <a:pt x="17997" y="1188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9" name="Shape 45">
                <a:extLst>
                  <a:ext uri="{FF2B5EF4-FFF2-40B4-BE49-F238E27FC236}">
                    <a16:creationId xmlns:a16="http://schemas.microsoft.com/office/drawing/2014/main" id="{3BB91CB5-D382-42D0-900F-C264F5170901}"/>
                  </a:ext>
                </a:extLst>
              </p:cNvPr>
              <p:cNvSpPr/>
              <p:nvPr/>
            </p:nvSpPr>
            <p:spPr>
              <a:xfrm>
                <a:off x="1783782" y="3000208"/>
                <a:ext cx="237341" cy="111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6468"/>
                    </a:moveTo>
                    <a:cubicBezTo>
                      <a:pt x="5484" y="6468"/>
                      <a:pt x="1068" y="13001"/>
                      <a:pt x="169" y="21600"/>
                    </a:cubicBezTo>
                    <a:cubicBezTo>
                      <a:pt x="60" y="20550"/>
                      <a:pt x="0" y="19470"/>
                      <a:pt x="0" y="18366"/>
                    </a:cubicBezTo>
                    <a:cubicBezTo>
                      <a:pt x="0" y="8224"/>
                      <a:pt x="4834" y="0"/>
                      <a:pt x="10800" y="0"/>
                    </a:cubicBezTo>
                    <a:cubicBezTo>
                      <a:pt x="16765" y="0"/>
                      <a:pt x="21600" y="8224"/>
                      <a:pt x="21600" y="18366"/>
                    </a:cubicBezTo>
                    <a:cubicBezTo>
                      <a:pt x="21600" y="19470"/>
                      <a:pt x="21539" y="20550"/>
                      <a:pt x="21430" y="21600"/>
                    </a:cubicBezTo>
                    <a:cubicBezTo>
                      <a:pt x="20531" y="13001"/>
                      <a:pt x="16116" y="6468"/>
                      <a:pt x="10800" y="6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7" name="Group 62">
              <a:extLst>
                <a:ext uri="{FF2B5EF4-FFF2-40B4-BE49-F238E27FC236}">
                  <a16:creationId xmlns:a16="http://schemas.microsoft.com/office/drawing/2014/main" id="{4750E9CE-A656-4B83-90DD-9BC854A0967A}"/>
                </a:ext>
              </a:extLst>
            </p:cNvPr>
            <p:cNvGrpSpPr/>
            <p:nvPr/>
          </p:nvGrpSpPr>
          <p:grpSpPr>
            <a:xfrm>
              <a:off x="1813699" y="3436343"/>
              <a:ext cx="449853" cy="477539"/>
              <a:chOff x="1608449" y="2950113"/>
              <a:chExt cx="586000" cy="622065"/>
            </a:xfrm>
          </p:grpSpPr>
          <p:sp>
            <p:nvSpPr>
              <p:cNvPr id="148" name="Shape 40">
                <a:extLst>
                  <a:ext uri="{FF2B5EF4-FFF2-40B4-BE49-F238E27FC236}">
                    <a16:creationId xmlns:a16="http://schemas.microsoft.com/office/drawing/2014/main" id="{B6CA016E-9641-4621-90EB-A69D370DEED3}"/>
                  </a:ext>
                </a:extLst>
              </p:cNvPr>
              <p:cNvSpPr/>
              <p:nvPr/>
            </p:nvSpPr>
            <p:spPr>
              <a:xfrm>
                <a:off x="1708639" y="3250680"/>
                <a:ext cx="380525" cy="256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7" h="21600" extrusionOk="0">
                    <a:moveTo>
                      <a:pt x="19569" y="14668"/>
                    </a:moveTo>
                    <a:cubicBezTo>
                      <a:pt x="18704" y="12014"/>
                      <a:pt x="14737" y="10022"/>
                      <a:pt x="12151" y="8974"/>
                    </a:cubicBezTo>
                    <a:lnTo>
                      <a:pt x="12151" y="0"/>
                    </a:lnTo>
                    <a:lnTo>
                      <a:pt x="7579" y="0"/>
                    </a:lnTo>
                    <a:lnTo>
                      <a:pt x="7579" y="8975"/>
                    </a:lnTo>
                    <a:cubicBezTo>
                      <a:pt x="4993" y="10022"/>
                      <a:pt x="1027" y="12014"/>
                      <a:pt x="162" y="14668"/>
                    </a:cubicBezTo>
                    <a:cubicBezTo>
                      <a:pt x="-1066" y="19718"/>
                      <a:pt x="5109" y="21402"/>
                      <a:pt x="5109" y="21402"/>
                    </a:cubicBezTo>
                    <a:lnTo>
                      <a:pt x="10107" y="21402"/>
                    </a:lnTo>
                    <a:lnTo>
                      <a:pt x="17666" y="21600"/>
                    </a:lnTo>
                    <a:cubicBezTo>
                      <a:pt x="17666" y="21600"/>
                      <a:pt x="20534" y="20229"/>
                      <a:pt x="19569" y="14668"/>
                    </a:cubicBezTo>
                    <a:close/>
                  </a:path>
                </a:pathLst>
              </a:custGeom>
              <a:solidFill>
                <a:srgbClr val="93737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9" name="Shape 41">
                <a:extLst>
                  <a:ext uri="{FF2B5EF4-FFF2-40B4-BE49-F238E27FC236}">
                    <a16:creationId xmlns:a16="http://schemas.microsoft.com/office/drawing/2014/main" id="{CD217431-FBAC-4B52-9606-6D697E81F2A9}"/>
                  </a:ext>
                </a:extLst>
              </p:cNvPr>
              <p:cNvSpPr/>
              <p:nvPr/>
            </p:nvSpPr>
            <p:spPr>
              <a:xfrm>
                <a:off x="1854749" y="3250680"/>
                <a:ext cx="88004" cy="104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4"/>
                    </a:moveTo>
                    <a:cubicBezTo>
                      <a:pt x="19660" y="18893"/>
                      <a:pt x="11820" y="21600"/>
                      <a:pt x="6061" y="21600"/>
                    </a:cubicBezTo>
                    <a:cubicBezTo>
                      <a:pt x="3976" y="21600"/>
                      <a:pt x="1950" y="21303"/>
                      <a:pt x="0" y="20764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4"/>
                      <a:pt x="21600" y="14174"/>
                    </a:cubicBezTo>
                    <a:close/>
                  </a:path>
                </a:pathLst>
              </a:custGeom>
              <a:solidFill>
                <a:srgbClr val="80595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0" name="Shape 42">
                <a:extLst>
                  <a:ext uri="{FF2B5EF4-FFF2-40B4-BE49-F238E27FC236}">
                    <a16:creationId xmlns:a16="http://schemas.microsoft.com/office/drawing/2014/main" id="{0C221B39-AF98-4DAC-8A24-FD29F617B380}"/>
                  </a:ext>
                </a:extLst>
              </p:cNvPr>
              <p:cNvSpPr/>
              <p:nvPr/>
            </p:nvSpPr>
            <p:spPr>
              <a:xfrm>
                <a:off x="1754559" y="3012731"/>
                <a:ext cx="286708" cy="310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600" extrusionOk="0">
                    <a:moveTo>
                      <a:pt x="18850" y="8239"/>
                    </a:moveTo>
                    <a:cubicBezTo>
                      <a:pt x="18847" y="8239"/>
                      <a:pt x="18844" y="8240"/>
                      <a:pt x="18842" y="8239"/>
                    </a:cubicBezTo>
                    <a:cubicBezTo>
                      <a:pt x="18202" y="2975"/>
                      <a:pt x="14780" y="0"/>
                      <a:pt x="10622" y="0"/>
                    </a:cubicBezTo>
                    <a:cubicBezTo>
                      <a:pt x="6462" y="0"/>
                      <a:pt x="3040" y="2976"/>
                      <a:pt x="2401" y="8241"/>
                    </a:cubicBezTo>
                    <a:cubicBezTo>
                      <a:pt x="2373" y="8242"/>
                      <a:pt x="2346" y="8236"/>
                      <a:pt x="2317" y="8239"/>
                    </a:cubicBezTo>
                    <a:cubicBezTo>
                      <a:pt x="804" y="8386"/>
                      <a:pt x="-217" y="9896"/>
                      <a:pt x="39" y="11613"/>
                    </a:cubicBezTo>
                    <a:cubicBezTo>
                      <a:pt x="274" y="13201"/>
                      <a:pt x="1518" y="14395"/>
                      <a:pt x="2903" y="14452"/>
                    </a:cubicBezTo>
                    <a:cubicBezTo>
                      <a:pt x="4158" y="18647"/>
                      <a:pt x="7140" y="21600"/>
                      <a:pt x="10622" y="21600"/>
                    </a:cubicBezTo>
                    <a:cubicBezTo>
                      <a:pt x="14104" y="21600"/>
                      <a:pt x="17086" y="18646"/>
                      <a:pt x="18340" y="14451"/>
                    </a:cubicBezTo>
                    <a:cubicBezTo>
                      <a:pt x="19693" y="14353"/>
                      <a:pt x="20897" y="13172"/>
                      <a:pt x="21128" y="11613"/>
                    </a:cubicBezTo>
                    <a:cubicBezTo>
                      <a:pt x="21383" y="9896"/>
                      <a:pt x="20363" y="8386"/>
                      <a:pt x="18850" y="8239"/>
                    </a:cubicBezTo>
                    <a:close/>
                  </a:path>
                </a:pathLst>
              </a:custGeom>
              <a:solidFill>
                <a:srgbClr val="F8DABA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1" name="Shape 43">
                <a:extLst>
                  <a:ext uri="{FF2B5EF4-FFF2-40B4-BE49-F238E27FC236}">
                    <a16:creationId xmlns:a16="http://schemas.microsoft.com/office/drawing/2014/main" id="{BFF7E830-745B-4144-9CEC-F73AB112F0D3}"/>
                  </a:ext>
                </a:extLst>
              </p:cNvPr>
              <p:cNvSpPr/>
              <p:nvPr/>
            </p:nvSpPr>
            <p:spPr>
              <a:xfrm>
                <a:off x="1687766" y="3388442"/>
                <a:ext cx="419407" cy="183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60" y="0"/>
                    </a:moveTo>
                    <a:cubicBezTo>
                      <a:pt x="16631" y="687"/>
                      <a:pt x="13923" y="1137"/>
                      <a:pt x="10856" y="1137"/>
                    </a:cubicBezTo>
                    <a:cubicBezTo>
                      <a:pt x="7788" y="1137"/>
                      <a:pt x="5079" y="687"/>
                      <a:pt x="3451" y="0"/>
                    </a:cubicBezTo>
                    <a:cubicBezTo>
                      <a:pt x="2410" y="1160"/>
                      <a:pt x="1577" y="2491"/>
                      <a:pt x="1235" y="3968"/>
                    </a:cubicBezTo>
                    <a:cubicBezTo>
                      <a:pt x="693" y="7110"/>
                      <a:pt x="286" y="10948"/>
                      <a:pt x="0" y="14242"/>
                    </a:cubicBezTo>
                    <a:cubicBezTo>
                      <a:pt x="3139" y="18879"/>
                      <a:pt x="6873" y="21600"/>
                      <a:pt x="10890" y="21600"/>
                    </a:cubicBezTo>
                    <a:cubicBezTo>
                      <a:pt x="14832" y="21600"/>
                      <a:pt x="18498" y="18970"/>
                      <a:pt x="21600" y="14492"/>
                    </a:cubicBezTo>
                    <a:cubicBezTo>
                      <a:pt x="21293" y="11266"/>
                      <a:pt x="20900" y="7412"/>
                      <a:pt x="20476" y="3968"/>
                    </a:cubicBezTo>
                    <a:cubicBezTo>
                      <a:pt x="20134" y="2491"/>
                      <a:pt x="19300" y="1160"/>
                      <a:pt x="1826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2" name="Shape 44">
                <a:extLst>
                  <a:ext uri="{FF2B5EF4-FFF2-40B4-BE49-F238E27FC236}">
                    <a16:creationId xmlns:a16="http://schemas.microsoft.com/office/drawing/2014/main" id="{047CDE96-02F0-4709-81BD-7B8BCC906C25}"/>
                  </a:ext>
                </a:extLst>
              </p:cNvPr>
              <p:cNvSpPr/>
              <p:nvPr/>
            </p:nvSpPr>
            <p:spPr>
              <a:xfrm>
                <a:off x="1608449" y="2950113"/>
                <a:ext cx="586000" cy="318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34" h="18851" extrusionOk="0">
                    <a:moveTo>
                      <a:pt x="17997" y="1188"/>
                    </a:moveTo>
                    <a:cubicBezTo>
                      <a:pt x="15981" y="-1545"/>
                      <a:pt x="14376" y="1023"/>
                      <a:pt x="13528" y="3037"/>
                    </a:cubicBezTo>
                    <a:cubicBezTo>
                      <a:pt x="12605" y="1894"/>
                      <a:pt x="11473" y="1212"/>
                      <a:pt x="10244" y="1212"/>
                    </a:cubicBezTo>
                    <a:cubicBezTo>
                      <a:pt x="9000" y="1212"/>
                      <a:pt x="7854" y="1911"/>
                      <a:pt x="6925" y="3080"/>
                    </a:cubicBezTo>
                    <a:cubicBezTo>
                      <a:pt x="6082" y="1059"/>
                      <a:pt x="4468" y="-1564"/>
                      <a:pt x="2439" y="1188"/>
                    </a:cubicBezTo>
                    <a:cubicBezTo>
                      <a:pt x="-582" y="5286"/>
                      <a:pt x="4595" y="17907"/>
                      <a:pt x="0" y="17109"/>
                    </a:cubicBezTo>
                    <a:cubicBezTo>
                      <a:pt x="1636" y="20036"/>
                      <a:pt x="3855" y="18430"/>
                      <a:pt x="4043" y="11991"/>
                    </a:cubicBezTo>
                    <a:cubicBezTo>
                      <a:pt x="4131" y="9005"/>
                      <a:pt x="4548" y="7906"/>
                      <a:pt x="4970" y="7575"/>
                    </a:cubicBezTo>
                    <a:cubicBezTo>
                      <a:pt x="4765" y="8565"/>
                      <a:pt x="4648" y="9626"/>
                      <a:pt x="4648" y="10736"/>
                    </a:cubicBezTo>
                    <a:cubicBezTo>
                      <a:pt x="4648" y="14173"/>
                      <a:pt x="5721" y="17176"/>
                      <a:pt x="7326" y="18851"/>
                    </a:cubicBezTo>
                    <a:cubicBezTo>
                      <a:pt x="7018" y="18011"/>
                      <a:pt x="6758" y="17058"/>
                      <a:pt x="6580" y="15991"/>
                    </a:cubicBezTo>
                    <a:cubicBezTo>
                      <a:pt x="5923" y="15942"/>
                      <a:pt x="5332" y="14924"/>
                      <a:pt x="5221" y="13570"/>
                    </a:cubicBezTo>
                    <a:cubicBezTo>
                      <a:pt x="5106" y="12185"/>
                      <a:pt x="5536" y="10971"/>
                      <a:pt x="6190" y="10736"/>
                    </a:cubicBezTo>
                    <a:lnTo>
                      <a:pt x="7638" y="10736"/>
                    </a:lnTo>
                    <a:lnTo>
                      <a:pt x="7983" y="8393"/>
                    </a:lnTo>
                    <a:lnTo>
                      <a:pt x="7983" y="10736"/>
                    </a:lnTo>
                    <a:lnTo>
                      <a:pt x="9421" y="10736"/>
                    </a:lnTo>
                    <a:lnTo>
                      <a:pt x="9818" y="7914"/>
                    </a:lnTo>
                    <a:lnTo>
                      <a:pt x="9818" y="10736"/>
                    </a:lnTo>
                    <a:lnTo>
                      <a:pt x="12084" y="10736"/>
                    </a:lnTo>
                    <a:lnTo>
                      <a:pt x="12084" y="7914"/>
                    </a:lnTo>
                    <a:lnTo>
                      <a:pt x="12296" y="10736"/>
                    </a:lnTo>
                    <a:lnTo>
                      <a:pt x="14261" y="10736"/>
                    </a:lnTo>
                    <a:cubicBezTo>
                      <a:pt x="14915" y="10971"/>
                      <a:pt x="15344" y="12185"/>
                      <a:pt x="15230" y="13570"/>
                    </a:cubicBezTo>
                    <a:cubicBezTo>
                      <a:pt x="15121" y="14899"/>
                      <a:pt x="14549" y="15907"/>
                      <a:pt x="13907" y="15990"/>
                    </a:cubicBezTo>
                    <a:cubicBezTo>
                      <a:pt x="13729" y="17057"/>
                      <a:pt x="13469" y="18010"/>
                      <a:pt x="13161" y="18851"/>
                    </a:cubicBezTo>
                    <a:cubicBezTo>
                      <a:pt x="14765" y="17176"/>
                      <a:pt x="15839" y="14173"/>
                      <a:pt x="15839" y="10736"/>
                    </a:cubicBezTo>
                    <a:cubicBezTo>
                      <a:pt x="15839" y="9643"/>
                      <a:pt x="15725" y="8598"/>
                      <a:pt x="15526" y="7621"/>
                    </a:cubicBezTo>
                    <a:cubicBezTo>
                      <a:pt x="15927" y="8009"/>
                      <a:pt x="16309" y="9149"/>
                      <a:pt x="16392" y="11991"/>
                    </a:cubicBezTo>
                    <a:cubicBezTo>
                      <a:pt x="16580" y="18430"/>
                      <a:pt x="18898" y="19796"/>
                      <a:pt x="20534" y="16870"/>
                    </a:cubicBezTo>
                    <a:cubicBezTo>
                      <a:pt x="15939" y="17668"/>
                      <a:pt x="21018" y="5286"/>
                      <a:pt x="17997" y="1188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3" name="Shape 45">
                <a:extLst>
                  <a:ext uri="{FF2B5EF4-FFF2-40B4-BE49-F238E27FC236}">
                    <a16:creationId xmlns:a16="http://schemas.microsoft.com/office/drawing/2014/main" id="{10CEC73D-5D9A-4DB7-98E3-F9459CAF5746}"/>
                  </a:ext>
                </a:extLst>
              </p:cNvPr>
              <p:cNvSpPr/>
              <p:nvPr/>
            </p:nvSpPr>
            <p:spPr>
              <a:xfrm>
                <a:off x="1783782" y="3000208"/>
                <a:ext cx="237341" cy="111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6468"/>
                    </a:moveTo>
                    <a:cubicBezTo>
                      <a:pt x="5484" y="6468"/>
                      <a:pt x="1068" y="13001"/>
                      <a:pt x="169" y="21600"/>
                    </a:cubicBezTo>
                    <a:cubicBezTo>
                      <a:pt x="60" y="20550"/>
                      <a:pt x="0" y="19470"/>
                      <a:pt x="0" y="18366"/>
                    </a:cubicBezTo>
                    <a:cubicBezTo>
                      <a:pt x="0" y="8224"/>
                      <a:pt x="4834" y="0"/>
                      <a:pt x="10800" y="0"/>
                    </a:cubicBezTo>
                    <a:cubicBezTo>
                      <a:pt x="16765" y="0"/>
                      <a:pt x="21600" y="8224"/>
                      <a:pt x="21600" y="18366"/>
                    </a:cubicBezTo>
                    <a:cubicBezTo>
                      <a:pt x="21600" y="19470"/>
                      <a:pt x="21539" y="20550"/>
                      <a:pt x="21430" y="21600"/>
                    </a:cubicBezTo>
                    <a:cubicBezTo>
                      <a:pt x="20531" y="13001"/>
                      <a:pt x="16116" y="6468"/>
                      <a:pt x="10800" y="6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8" name="Group 69">
              <a:extLst>
                <a:ext uri="{FF2B5EF4-FFF2-40B4-BE49-F238E27FC236}">
                  <a16:creationId xmlns:a16="http://schemas.microsoft.com/office/drawing/2014/main" id="{A1955595-A200-4728-8766-A57E6088D8EC}"/>
                </a:ext>
              </a:extLst>
            </p:cNvPr>
            <p:cNvGrpSpPr/>
            <p:nvPr/>
          </p:nvGrpSpPr>
          <p:grpSpPr>
            <a:xfrm>
              <a:off x="4789980" y="2818757"/>
              <a:ext cx="459747" cy="660164"/>
              <a:chOff x="1808828" y="2177820"/>
              <a:chExt cx="480843" cy="690456"/>
            </a:xfrm>
          </p:grpSpPr>
          <p:sp>
            <p:nvSpPr>
              <p:cNvPr id="142" name="Shape 13">
                <a:extLst>
                  <a:ext uri="{FF2B5EF4-FFF2-40B4-BE49-F238E27FC236}">
                    <a16:creationId xmlns:a16="http://schemas.microsoft.com/office/drawing/2014/main" id="{C9796032-664A-4E59-946C-53F7FA977FAC}"/>
                  </a:ext>
                </a:extLst>
              </p:cNvPr>
              <p:cNvSpPr/>
              <p:nvPr/>
            </p:nvSpPr>
            <p:spPr>
              <a:xfrm>
                <a:off x="2000859" y="2499260"/>
                <a:ext cx="102206" cy="17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3" name="Shape 14">
                <a:extLst>
                  <a:ext uri="{FF2B5EF4-FFF2-40B4-BE49-F238E27FC236}">
                    <a16:creationId xmlns:a16="http://schemas.microsoft.com/office/drawing/2014/main" id="{2CA712AB-BEBF-47C8-B4FA-4A76B2E82579}"/>
                  </a:ext>
                </a:extLst>
              </p:cNvPr>
              <p:cNvSpPr/>
              <p:nvPr/>
            </p:nvSpPr>
            <p:spPr>
              <a:xfrm>
                <a:off x="2000859" y="2499260"/>
                <a:ext cx="102206" cy="120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7"/>
                    </a:moveTo>
                    <a:cubicBezTo>
                      <a:pt x="19654" y="18896"/>
                      <a:pt x="11817" y="21600"/>
                      <a:pt x="6058" y="21600"/>
                    </a:cubicBezTo>
                    <a:cubicBezTo>
                      <a:pt x="3981" y="21600"/>
                      <a:pt x="1950" y="21306"/>
                      <a:pt x="0" y="20765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7"/>
                      <a:pt x="21600" y="14177"/>
                    </a:cubicBezTo>
                    <a:close/>
                  </a:path>
                </a:pathLst>
              </a:custGeom>
              <a:solidFill>
                <a:srgbClr val="EFBD8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4" name="Shape 15">
                <a:extLst>
                  <a:ext uri="{FF2B5EF4-FFF2-40B4-BE49-F238E27FC236}">
                    <a16:creationId xmlns:a16="http://schemas.microsoft.com/office/drawing/2014/main" id="{AAE820F6-0F60-4C22-BBE0-C1B28C9FC9B3}"/>
                  </a:ext>
                </a:extLst>
              </p:cNvPr>
              <p:cNvSpPr/>
              <p:nvPr/>
            </p:nvSpPr>
            <p:spPr>
              <a:xfrm>
                <a:off x="1888144" y="2223740"/>
                <a:ext cx="323760" cy="360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0" h="21600" extrusionOk="0">
                    <a:moveTo>
                      <a:pt x="19044" y="7797"/>
                    </a:moveTo>
                    <a:cubicBezTo>
                      <a:pt x="18253" y="2797"/>
                      <a:pt x="14784" y="0"/>
                      <a:pt x="10621" y="0"/>
                    </a:cubicBezTo>
                    <a:cubicBezTo>
                      <a:pt x="6461" y="0"/>
                      <a:pt x="2993" y="2792"/>
                      <a:pt x="2198" y="7783"/>
                    </a:cubicBezTo>
                    <a:cubicBezTo>
                      <a:pt x="748" y="8050"/>
                      <a:pt x="-211" y="9608"/>
                      <a:pt x="40" y="11385"/>
                    </a:cubicBezTo>
                    <a:cubicBezTo>
                      <a:pt x="264" y="12972"/>
                      <a:pt x="1378" y="14200"/>
                      <a:pt x="2672" y="14425"/>
                    </a:cubicBezTo>
                    <a:cubicBezTo>
                      <a:pt x="3959" y="18634"/>
                      <a:pt x="7031" y="21600"/>
                      <a:pt x="10621" y="21600"/>
                    </a:cubicBezTo>
                    <a:cubicBezTo>
                      <a:pt x="14215" y="21600"/>
                      <a:pt x="17290" y="18626"/>
                      <a:pt x="18573" y="14409"/>
                    </a:cubicBezTo>
                    <a:cubicBezTo>
                      <a:pt x="19838" y="14154"/>
                      <a:pt x="20920" y="12945"/>
                      <a:pt x="21140" y="11385"/>
                    </a:cubicBezTo>
                    <a:cubicBezTo>
                      <a:pt x="21389" y="9633"/>
                      <a:pt x="20458" y="8096"/>
                      <a:pt x="19044" y="7797"/>
                    </a:cubicBezTo>
                    <a:close/>
                  </a:path>
                </a:pathLst>
              </a:custGeom>
              <a:solidFill>
                <a:srgbClr val="F8DABA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5" name="Shape 16">
                <a:extLst>
                  <a:ext uri="{FF2B5EF4-FFF2-40B4-BE49-F238E27FC236}">
                    <a16:creationId xmlns:a16="http://schemas.microsoft.com/office/drawing/2014/main" id="{28A3DF3A-74A8-48D2-B47C-09FAE7EF3997}"/>
                  </a:ext>
                </a:extLst>
              </p:cNvPr>
              <p:cNvSpPr/>
              <p:nvPr/>
            </p:nvSpPr>
            <p:spPr>
              <a:xfrm>
                <a:off x="1904844" y="2611974"/>
                <a:ext cx="294001" cy="1568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021" y="21600"/>
                      <a:pt x="20400" y="14858"/>
                      <a:pt x="21600" y="5767"/>
                    </a:cubicBezTo>
                    <a:cubicBezTo>
                      <a:pt x="16885" y="2119"/>
                      <a:pt x="10800" y="0"/>
                      <a:pt x="10800" y="0"/>
                    </a:cubicBezTo>
                    <a:cubicBezTo>
                      <a:pt x="10800" y="0"/>
                      <a:pt x="4716" y="2118"/>
                      <a:pt x="0" y="5766"/>
                    </a:cubicBezTo>
                    <a:cubicBezTo>
                      <a:pt x="1198" y="14858"/>
                      <a:pt x="5577" y="21600"/>
                      <a:pt x="10800" y="21600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6" name="Shape 17">
                <a:extLst>
                  <a:ext uri="{FF2B5EF4-FFF2-40B4-BE49-F238E27FC236}">
                    <a16:creationId xmlns:a16="http://schemas.microsoft.com/office/drawing/2014/main" id="{C990C15E-7F6A-4DDF-A179-8030D7E1DDE3}"/>
                  </a:ext>
                </a:extLst>
              </p:cNvPr>
              <p:cNvSpPr/>
              <p:nvPr/>
            </p:nvSpPr>
            <p:spPr>
              <a:xfrm>
                <a:off x="1808828" y="2653720"/>
                <a:ext cx="480843" cy="214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78" y="3610"/>
                    </a:moveTo>
                    <a:cubicBezTo>
                      <a:pt x="20128" y="3496"/>
                      <a:pt x="20070" y="3384"/>
                      <a:pt x="20014" y="3272"/>
                    </a:cubicBezTo>
                    <a:cubicBezTo>
                      <a:pt x="19866" y="2973"/>
                      <a:pt x="19701" y="2682"/>
                      <a:pt x="19518" y="2399"/>
                    </a:cubicBezTo>
                    <a:cubicBezTo>
                      <a:pt x="19457" y="2305"/>
                      <a:pt x="19400" y="2209"/>
                      <a:pt x="19336" y="2117"/>
                    </a:cubicBezTo>
                    <a:cubicBezTo>
                      <a:pt x="18823" y="1379"/>
                      <a:pt x="18209" y="696"/>
                      <a:pt x="17545" y="72"/>
                    </a:cubicBezTo>
                    <a:cubicBezTo>
                      <a:pt x="17519" y="48"/>
                      <a:pt x="17492" y="25"/>
                      <a:pt x="17466" y="1"/>
                    </a:cubicBezTo>
                    <a:cubicBezTo>
                      <a:pt x="16732" y="6649"/>
                      <a:pt x="14055" y="11579"/>
                      <a:pt x="10863" y="11579"/>
                    </a:cubicBezTo>
                    <a:cubicBezTo>
                      <a:pt x="7669" y="11579"/>
                      <a:pt x="4992" y="6648"/>
                      <a:pt x="4259" y="0"/>
                    </a:cubicBezTo>
                    <a:cubicBezTo>
                      <a:pt x="4235" y="23"/>
                      <a:pt x="4209" y="45"/>
                      <a:pt x="4185" y="68"/>
                    </a:cubicBezTo>
                    <a:cubicBezTo>
                      <a:pt x="3518" y="693"/>
                      <a:pt x="2902" y="1378"/>
                      <a:pt x="2388" y="2118"/>
                    </a:cubicBezTo>
                    <a:cubicBezTo>
                      <a:pt x="2325" y="2209"/>
                      <a:pt x="2268" y="2304"/>
                      <a:pt x="2208" y="2397"/>
                    </a:cubicBezTo>
                    <a:cubicBezTo>
                      <a:pt x="2024" y="2681"/>
                      <a:pt x="1858" y="2974"/>
                      <a:pt x="1709" y="3274"/>
                    </a:cubicBezTo>
                    <a:cubicBezTo>
                      <a:pt x="1654" y="3385"/>
                      <a:pt x="1597" y="3496"/>
                      <a:pt x="1547" y="3609"/>
                    </a:cubicBezTo>
                    <a:cubicBezTo>
                      <a:pt x="1372" y="4007"/>
                      <a:pt x="1220" y="4414"/>
                      <a:pt x="1120" y="4837"/>
                    </a:cubicBezTo>
                    <a:cubicBezTo>
                      <a:pt x="649" y="7516"/>
                      <a:pt x="279" y="10706"/>
                      <a:pt x="0" y="13627"/>
                    </a:cubicBezTo>
                    <a:cubicBezTo>
                      <a:pt x="3050" y="18619"/>
                      <a:pt x="6797" y="21600"/>
                      <a:pt x="10863" y="21600"/>
                    </a:cubicBezTo>
                    <a:cubicBezTo>
                      <a:pt x="14873" y="21600"/>
                      <a:pt x="18573" y="18704"/>
                      <a:pt x="21600" y="13837"/>
                    </a:cubicBezTo>
                    <a:cubicBezTo>
                      <a:pt x="21314" y="10966"/>
                      <a:pt x="20971" y="7753"/>
                      <a:pt x="20605" y="4837"/>
                    </a:cubicBezTo>
                    <a:cubicBezTo>
                      <a:pt x="20505" y="4414"/>
                      <a:pt x="20353" y="4008"/>
                      <a:pt x="20178" y="361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7" name="Shape 20">
                <a:extLst>
                  <a:ext uri="{FF2B5EF4-FFF2-40B4-BE49-F238E27FC236}">
                    <a16:creationId xmlns:a16="http://schemas.microsoft.com/office/drawing/2014/main" id="{43C186D3-7CF4-4410-A36A-446AFBBDBDFA}"/>
                  </a:ext>
                </a:extLst>
              </p:cNvPr>
              <p:cNvSpPr/>
              <p:nvPr/>
            </p:nvSpPr>
            <p:spPr>
              <a:xfrm>
                <a:off x="1867272" y="2177820"/>
                <a:ext cx="370823" cy="3456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5223"/>
                      <a:pt x="0" y="11662"/>
                    </a:cubicBezTo>
                    <a:cubicBezTo>
                      <a:pt x="0" y="15871"/>
                      <a:pt x="2072" y="19549"/>
                      <a:pt x="5168" y="21600"/>
                    </a:cubicBezTo>
                    <a:cubicBezTo>
                      <a:pt x="4570" y="20564"/>
                      <a:pt x="4066" y="19387"/>
                      <a:pt x="3722" y="18070"/>
                    </a:cubicBezTo>
                    <a:cubicBezTo>
                      <a:pt x="2571" y="17835"/>
                      <a:pt x="1578" y="16552"/>
                      <a:pt x="1379" y="14894"/>
                    </a:cubicBezTo>
                    <a:cubicBezTo>
                      <a:pt x="1227" y="13637"/>
                      <a:pt x="1578" y="12496"/>
                      <a:pt x="2217" y="11797"/>
                    </a:cubicBezTo>
                    <a:cubicBezTo>
                      <a:pt x="2248" y="12003"/>
                      <a:pt x="2253" y="12190"/>
                      <a:pt x="2296" y="12405"/>
                    </a:cubicBezTo>
                    <a:cubicBezTo>
                      <a:pt x="2296" y="12405"/>
                      <a:pt x="6345" y="10461"/>
                      <a:pt x="7895" y="6392"/>
                    </a:cubicBezTo>
                    <a:cubicBezTo>
                      <a:pt x="9446" y="10461"/>
                      <a:pt x="19304" y="12405"/>
                      <a:pt x="19304" y="12405"/>
                    </a:cubicBezTo>
                    <a:cubicBezTo>
                      <a:pt x="19343" y="12209"/>
                      <a:pt x="19347" y="12039"/>
                      <a:pt x="19376" y="11850"/>
                    </a:cubicBezTo>
                    <a:cubicBezTo>
                      <a:pt x="19985" y="12553"/>
                      <a:pt x="20315" y="13668"/>
                      <a:pt x="20166" y="14894"/>
                    </a:cubicBezTo>
                    <a:cubicBezTo>
                      <a:pt x="19970" y="16524"/>
                      <a:pt x="19007" y="17786"/>
                      <a:pt x="17881" y="18053"/>
                    </a:cubicBezTo>
                    <a:cubicBezTo>
                      <a:pt x="17537" y="19377"/>
                      <a:pt x="17032" y="20559"/>
                      <a:pt x="16431" y="21600"/>
                    </a:cubicBezTo>
                    <a:cubicBezTo>
                      <a:pt x="19527" y="19549"/>
                      <a:pt x="21600" y="15872"/>
                      <a:pt x="21600" y="11662"/>
                    </a:cubicBezTo>
                    <a:cubicBezTo>
                      <a:pt x="21600" y="5223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9" name="Group 76">
              <a:extLst>
                <a:ext uri="{FF2B5EF4-FFF2-40B4-BE49-F238E27FC236}">
                  <a16:creationId xmlns:a16="http://schemas.microsoft.com/office/drawing/2014/main" id="{831153BB-219D-4507-810E-45FE78E76572}"/>
                </a:ext>
              </a:extLst>
            </p:cNvPr>
            <p:cNvGrpSpPr/>
            <p:nvPr/>
          </p:nvGrpSpPr>
          <p:grpSpPr>
            <a:xfrm>
              <a:off x="5782697" y="3820288"/>
              <a:ext cx="377579" cy="546989"/>
              <a:chOff x="936345" y="2532658"/>
              <a:chExt cx="566342" cy="820443"/>
            </a:xfrm>
          </p:grpSpPr>
          <p:sp>
            <p:nvSpPr>
              <p:cNvPr id="135" name="Shape 22">
                <a:extLst>
                  <a:ext uri="{FF2B5EF4-FFF2-40B4-BE49-F238E27FC236}">
                    <a16:creationId xmlns:a16="http://schemas.microsoft.com/office/drawing/2014/main" id="{3385BEA7-78A4-4A9A-9D77-E7DB4D5D9148}"/>
                  </a:ext>
                </a:extLst>
              </p:cNvPr>
              <p:cNvSpPr/>
              <p:nvPr/>
            </p:nvSpPr>
            <p:spPr>
              <a:xfrm>
                <a:off x="965568" y="3046127"/>
                <a:ext cx="508681" cy="228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090" extrusionOk="0">
                    <a:moveTo>
                      <a:pt x="21600" y="7412"/>
                    </a:moveTo>
                    <a:cubicBezTo>
                      <a:pt x="20146" y="2856"/>
                      <a:pt x="10800" y="0"/>
                      <a:pt x="10800" y="0"/>
                    </a:cubicBezTo>
                    <a:cubicBezTo>
                      <a:pt x="10800" y="0"/>
                      <a:pt x="1454" y="2856"/>
                      <a:pt x="0" y="7412"/>
                    </a:cubicBezTo>
                    <a:cubicBezTo>
                      <a:pt x="9478" y="21600"/>
                      <a:pt x="16811" y="16036"/>
                      <a:pt x="21600" y="7412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6" name="Shape 23">
                <a:extLst>
                  <a:ext uri="{FF2B5EF4-FFF2-40B4-BE49-F238E27FC236}">
                    <a16:creationId xmlns:a16="http://schemas.microsoft.com/office/drawing/2014/main" id="{CB96A75F-E7EC-4AE5-B5E3-EC9D32DF0869}"/>
                  </a:ext>
                </a:extLst>
              </p:cNvPr>
              <p:cNvSpPr/>
              <p:nvPr/>
            </p:nvSpPr>
            <p:spPr>
              <a:xfrm>
                <a:off x="1161772" y="2912542"/>
                <a:ext cx="119829" cy="20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7" name="Shape 24">
                <a:extLst>
                  <a:ext uri="{FF2B5EF4-FFF2-40B4-BE49-F238E27FC236}">
                    <a16:creationId xmlns:a16="http://schemas.microsoft.com/office/drawing/2014/main" id="{D6628058-6053-4AC0-8E7E-3782827C6CC7}"/>
                  </a:ext>
                </a:extLst>
              </p:cNvPr>
              <p:cNvSpPr/>
              <p:nvPr/>
            </p:nvSpPr>
            <p:spPr>
              <a:xfrm>
                <a:off x="1161772" y="2912542"/>
                <a:ext cx="119829" cy="141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3"/>
                    </a:moveTo>
                    <a:cubicBezTo>
                      <a:pt x="19660" y="18891"/>
                      <a:pt x="11816" y="21600"/>
                      <a:pt x="6058" y="21600"/>
                    </a:cubicBezTo>
                    <a:cubicBezTo>
                      <a:pt x="3976" y="21600"/>
                      <a:pt x="1950" y="21304"/>
                      <a:pt x="0" y="20764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3"/>
                      <a:pt x="21600" y="14173"/>
                    </a:cubicBezTo>
                    <a:close/>
                  </a:path>
                </a:pathLst>
              </a:custGeom>
              <a:solidFill>
                <a:srgbClr val="E4B99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8" name="Shape 25">
                <a:extLst>
                  <a:ext uri="{FF2B5EF4-FFF2-40B4-BE49-F238E27FC236}">
                    <a16:creationId xmlns:a16="http://schemas.microsoft.com/office/drawing/2014/main" id="{4331AE76-5B2D-4E67-A4F4-7A1F9DF22594}"/>
                  </a:ext>
                </a:extLst>
              </p:cNvPr>
              <p:cNvSpPr/>
              <p:nvPr/>
            </p:nvSpPr>
            <p:spPr>
              <a:xfrm>
                <a:off x="1065757" y="2591101"/>
                <a:ext cx="308164" cy="4233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026"/>
                    </a:moveTo>
                    <a:cubicBezTo>
                      <a:pt x="0" y="3636"/>
                      <a:pt x="4835" y="0"/>
                      <a:pt x="10799" y="0"/>
                    </a:cubicBezTo>
                    <a:cubicBezTo>
                      <a:pt x="16764" y="0"/>
                      <a:pt x="21600" y="3636"/>
                      <a:pt x="21600" y="10026"/>
                    </a:cubicBezTo>
                    <a:cubicBezTo>
                      <a:pt x="21600" y="16417"/>
                      <a:pt x="16764" y="21600"/>
                      <a:pt x="10799" y="21600"/>
                    </a:cubicBezTo>
                    <a:cubicBezTo>
                      <a:pt x="4835" y="21600"/>
                      <a:pt x="0" y="16417"/>
                      <a:pt x="0" y="10026"/>
                    </a:cubicBezTo>
                    <a:close/>
                  </a:path>
                </a:pathLst>
              </a:custGeom>
              <a:solidFill>
                <a:srgbClr val="F5D3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9" name="Shape 26">
                <a:extLst>
                  <a:ext uri="{FF2B5EF4-FFF2-40B4-BE49-F238E27FC236}">
                    <a16:creationId xmlns:a16="http://schemas.microsoft.com/office/drawing/2014/main" id="{A0A69483-B319-4360-B773-8AA74B97408D}"/>
                  </a:ext>
                </a:extLst>
              </p:cNvPr>
              <p:cNvSpPr/>
              <p:nvPr/>
            </p:nvSpPr>
            <p:spPr>
              <a:xfrm>
                <a:off x="982266" y="2532658"/>
                <a:ext cx="462652" cy="433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450" h="18044" extrusionOk="0">
                    <a:moveTo>
                      <a:pt x="9673" y="17635"/>
                    </a:moveTo>
                    <a:cubicBezTo>
                      <a:pt x="9673" y="17635"/>
                      <a:pt x="11748" y="15382"/>
                      <a:pt x="11287" y="12413"/>
                    </a:cubicBezTo>
                    <a:cubicBezTo>
                      <a:pt x="10826" y="9444"/>
                      <a:pt x="9673" y="8932"/>
                      <a:pt x="9673" y="7602"/>
                    </a:cubicBezTo>
                    <a:cubicBezTo>
                      <a:pt x="7751" y="10674"/>
                      <a:pt x="6060" y="12823"/>
                      <a:pt x="2986" y="11696"/>
                    </a:cubicBezTo>
                    <a:cubicBezTo>
                      <a:pt x="2063" y="12413"/>
                      <a:pt x="3216" y="16099"/>
                      <a:pt x="4600" y="18044"/>
                    </a:cubicBezTo>
                    <a:cubicBezTo>
                      <a:pt x="679" y="15178"/>
                      <a:pt x="-3856" y="4634"/>
                      <a:pt x="5599" y="539"/>
                    </a:cubicBezTo>
                    <a:cubicBezTo>
                      <a:pt x="15055" y="-3556"/>
                      <a:pt x="17744" y="17020"/>
                      <a:pt x="9673" y="17635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0" name="Shape 28">
                <a:extLst>
                  <a:ext uri="{FF2B5EF4-FFF2-40B4-BE49-F238E27FC236}">
                    <a16:creationId xmlns:a16="http://schemas.microsoft.com/office/drawing/2014/main" id="{C71B2A9F-9646-4907-90C6-5A2750FE11B3}"/>
                  </a:ext>
                </a:extLst>
              </p:cNvPr>
              <p:cNvSpPr/>
              <p:nvPr/>
            </p:nvSpPr>
            <p:spPr>
              <a:xfrm>
                <a:off x="1082455" y="3058652"/>
                <a:ext cx="255791" cy="522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861"/>
                    </a:moveTo>
                    <a:cubicBezTo>
                      <a:pt x="19778" y="11640"/>
                      <a:pt x="15525" y="21600"/>
                      <a:pt x="11676" y="21600"/>
                    </a:cubicBezTo>
                    <a:cubicBezTo>
                      <a:pt x="6616" y="21600"/>
                      <a:pt x="0" y="9461"/>
                      <a:pt x="0" y="9461"/>
                    </a:cubicBezTo>
                    <a:lnTo>
                      <a:pt x="911" y="8183"/>
                    </a:lnTo>
                    <a:cubicBezTo>
                      <a:pt x="2980" y="4879"/>
                      <a:pt x="5037" y="2136"/>
                      <a:pt x="6794" y="0"/>
                    </a:cubicBezTo>
                    <a:cubicBezTo>
                      <a:pt x="11823" y="14756"/>
                      <a:pt x="16730" y="228"/>
                      <a:pt x="16734" y="214"/>
                    </a:cubicBezTo>
                    <a:cubicBezTo>
                      <a:pt x="18211" y="2035"/>
                      <a:pt x="19887" y="4253"/>
                      <a:pt x="21600" y="686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1" name="Shape 29">
                <a:extLst>
                  <a:ext uri="{FF2B5EF4-FFF2-40B4-BE49-F238E27FC236}">
                    <a16:creationId xmlns:a16="http://schemas.microsoft.com/office/drawing/2014/main" id="{7E39940B-F6C8-46F6-B9C5-A806D5F6CFE6}"/>
                  </a:ext>
                </a:extLst>
              </p:cNvPr>
              <p:cNvSpPr/>
              <p:nvPr/>
            </p:nvSpPr>
            <p:spPr>
              <a:xfrm>
                <a:off x="936345" y="3092048"/>
                <a:ext cx="566342" cy="261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05" y="0"/>
                    </a:moveTo>
                    <a:cubicBezTo>
                      <a:pt x="16597" y="6191"/>
                      <a:pt x="13975" y="10729"/>
                      <a:pt x="10863" y="10729"/>
                    </a:cubicBezTo>
                    <a:cubicBezTo>
                      <a:pt x="7751" y="10729"/>
                      <a:pt x="5129" y="6191"/>
                      <a:pt x="4321" y="0"/>
                    </a:cubicBezTo>
                    <a:cubicBezTo>
                      <a:pt x="2857" y="1305"/>
                      <a:pt x="1604" y="2887"/>
                      <a:pt x="1163" y="4701"/>
                    </a:cubicBezTo>
                    <a:cubicBezTo>
                      <a:pt x="663" y="7453"/>
                      <a:pt x="283" y="10744"/>
                      <a:pt x="0" y="13703"/>
                    </a:cubicBezTo>
                    <a:cubicBezTo>
                      <a:pt x="2555" y="17877"/>
                      <a:pt x="5625" y="20648"/>
                      <a:pt x="8979" y="21393"/>
                    </a:cubicBezTo>
                    <a:cubicBezTo>
                      <a:pt x="8988" y="21395"/>
                      <a:pt x="8996" y="21397"/>
                      <a:pt x="9004" y="21399"/>
                    </a:cubicBezTo>
                    <a:cubicBezTo>
                      <a:pt x="9608" y="21531"/>
                      <a:pt x="10220" y="21600"/>
                      <a:pt x="10840" y="21600"/>
                    </a:cubicBezTo>
                    <a:cubicBezTo>
                      <a:pt x="11459" y="21600"/>
                      <a:pt x="12070" y="21531"/>
                      <a:pt x="12672" y="21399"/>
                    </a:cubicBezTo>
                    <a:cubicBezTo>
                      <a:pt x="12684" y="21397"/>
                      <a:pt x="12696" y="21393"/>
                      <a:pt x="12708" y="21391"/>
                    </a:cubicBezTo>
                    <a:cubicBezTo>
                      <a:pt x="16025" y="20651"/>
                      <a:pt x="19062" y="17932"/>
                      <a:pt x="21600" y="13834"/>
                    </a:cubicBezTo>
                    <a:cubicBezTo>
                      <a:pt x="21306" y="10949"/>
                      <a:pt x="20949" y="7675"/>
                      <a:pt x="20563" y="4701"/>
                    </a:cubicBezTo>
                    <a:cubicBezTo>
                      <a:pt x="20122" y="2887"/>
                      <a:pt x="18869" y="1305"/>
                      <a:pt x="17405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0" name="Group 84">
              <a:extLst>
                <a:ext uri="{FF2B5EF4-FFF2-40B4-BE49-F238E27FC236}">
                  <a16:creationId xmlns:a16="http://schemas.microsoft.com/office/drawing/2014/main" id="{24782B9B-7923-4768-83A9-C8B14D1B78B6}"/>
                </a:ext>
              </a:extLst>
            </p:cNvPr>
            <p:cNvGrpSpPr/>
            <p:nvPr/>
          </p:nvGrpSpPr>
          <p:grpSpPr>
            <a:xfrm>
              <a:off x="995486" y="4742262"/>
              <a:ext cx="410477" cy="564814"/>
              <a:chOff x="5913078" y="649720"/>
              <a:chExt cx="1998221" cy="2749543"/>
            </a:xfrm>
          </p:grpSpPr>
          <p:sp>
            <p:nvSpPr>
              <p:cNvPr id="119" name="Shape 6">
                <a:extLst>
                  <a:ext uri="{FF2B5EF4-FFF2-40B4-BE49-F238E27FC236}">
                    <a16:creationId xmlns:a16="http://schemas.microsoft.com/office/drawing/2014/main" id="{E87AD1DA-F0C9-42EE-9A3B-085A962A4E02}"/>
                  </a:ext>
                </a:extLst>
              </p:cNvPr>
              <p:cNvSpPr/>
              <p:nvPr/>
            </p:nvSpPr>
            <p:spPr>
              <a:xfrm>
                <a:off x="6240898" y="2674738"/>
                <a:ext cx="1368128" cy="722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39" y="176"/>
                    </a:moveTo>
                    <a:cubicBezTo>
                      <a:pt x="17934" y="58"/>
                      <a:pt x="17809" y="0"/>
                      <a:pt x="17809" y="0"/>
                    </a:cubicBezTo>
                    <a:lnTo>
                      <a:pt x="3387" y="0"/>
                    </a:lnTo>
                    <a:lnTo>
                      <a:pt x="3387" y="0"/>
                    </a:lnTo>
                    <a:cubicBezTo>
                      <a:pt x="3387" y="3"/>
                      <a:pt x="1325" y="7496"/>
                      <a:pt x="0" y="21600"/>
                    </a:cubicBezTo>
                    <a:lnTo>
                      <a:pt x="662" y="21600"/>
                    </a:lnTo>
                    <a:lnTo>
                      <a:pt x="20534" y="21600"/>
                    </a:lnTo>
                    <a:lnTo>
                      <a:pt x="21600" y="21600"/>
                    </a:lnTo>
                    <a:cubicBezTo>
                      <a:pt x="20742" y="12930"/>
                      <a:pt x="19603" y="4707"/>
                      <a:pt x="18139" y="17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0" name="Shape 7">
                <a:extLst>
                  <a:ext uri="{FF2B5EF4-FFF2-40B4-BE49-F238E27FC236}">
                    <a16:creationId xmlns:a16="http://schemas.microsoft.com/office/drawing/2014/main" id="{E0E175B9-4D98-4109-B789-18C54F378AA9}"/>
                  </a:ext>
                </a:extLst>
              </p:cNvPr>
              <p:cNvSpPr/>
              <p:nvPr/>
            </p:nvSpPr>
            <p:spPr>
              <a:xfrm>
                <a:off x="6108110" y="1126927"/>
                <a:ext cx="1622193" cy="1681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35" extrusionOk="0">
                    <a:moveTo>
                      <a:pt x="19749" y="8731"/>
                    </a:moveTo>
                    <a:lnTo>
                      <a:pt x="19749" y="7875"/>
                    </a:lnTo>
                    <a:cubicBezTo>
                      <a:pt x="19749" y="3526"/>
                      <a:pt x="15742" y="0"/>
                      <a:pt x="10800" y="0"/>
                    </a:cubicBezTo>
                    <a:lnTo>
                      <a:pt x="9808" y="194"/>
                    </a:lnTo>
                    <a:cubicBezTo>
                      <a:pt x="3703" y="-465"/>
                      <a:pt x="1851" y="3526"/>
                      <a:pt x="1851" y="7875"/>
                    </a:cubicBezTo>
                    <a:lnTo>
                      <a:pt x="1851" y="8731"/>
                    </a:lnTo>
                    <a:cubicBezTo>
                      <a:pt x="829" y="8731"/>
                      <a:pt x="0" y="9484"/>
                      <a:pt x="0" y="10413"/>
                    </a:cubicBezTo>
                    <a:lnTo>
                      <a:pt x="0" y="10574"/>
                    </a:lnTo>
                    <a:cubicBezTo>
                      <a:pt x="0" y="11503"/>
                      <a:pt x="829" y="12256"/>
                      <a:pt x="1851" y="12256"/>
                    </a:cubicBezTo>
                    <a:cubicBezTo>
                      <a:pt x="1910" y="12256"/>
                      <a:pt x="1967" y="12253"/>
                      <a:pt x="2024" y="12248"/>
                    </a:cubicBezTo>
                    <a:cubicBezTo>
                      <a:pt x="3039" y="15801"/>
                      <a:pt x="4947" y="17755"/>
                      <a:pt x="7932" y="18463"/>
                    </a:cubicBezTo>
                    <a:lnTo>
                      <a:pt x="7932" y="19465"/>
                    </a:lnTo>
                    <a:lnTo>
                      <a:pt x="11003" y="21135"/>
                    </a:lnTo>
                    <a:lnTo>
                      <a:pt x="14073" y="19465"/>
                    </a:lnTo>
                    <a:lnTo>
                      <a:pt x="14073" y="18337"/>
                    </a:lnTo>
                    <a:cubicBezTo>
                      <a:pt x="16825" y="17486"/>
                      <a:pt x="18522" y="15407"/>
                      <a:pt x="19550" y="12246"/>
                    </a:cubicBezTo>
                    <a:cubicBezTo>
                      <a:pt x="19616" y="12252"/>
                      <a:pt x="19682" y="12256"/>
                      <a:pt x="19749" y="12256"/>
                    </a:cubicBezTo>
                    <a:cubicBezTo>
                      <a:pt x="20771" y="12256"/>
                      <a:pt x="21600" y="11503"/>
                      <a:pt x="21600" y="10574"/>
                    </a:cubicBezTo>
                    <a:lnTo>
                      <a:pt x="21600" y="10413"/>
                    </a:lnTo>
                    <a:cubicBezTo>
                      <a:pt x="21600" y="9484"/>
                      <a:pt x="20771" y="8731"/>
                      <a:pt x="19749" y="8731"/>
                    </a:cubicBezTo>
                    <a:close/>
                  </a:path>
                </a:pathLst>
              </a:custGeom>
              <a:solidFill>
                <a:srgbClr val="F8DABA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1" name="Shape 8">
                <a:extLst>
                  <a:ext uri="{FF2B5EF4-FFF2-40B4-BE49-F238E27FC236}">
                    <a16:creationId xmlns:a16="http://schemas.microsoft.com/office/drawing/2014/main" id="{A76E9CFE-094D-4FAA-94A7-E392CE7BA9FA}"/>
                  </a:ext>
                </a:extLst>
              </p:cNvPr>
              <p:cNvSpPr/>
              <p:nvPr/>
            </p:nvSpPr>
            <p:spPr>
              <a:xfrm>
                <a:off x="6124709" y="649720"/>
                <a:ext cx="1576720" cy="121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83" y="13066"/>
                    </a:moveTo>
                    <a:cubicBezTo>
                      <a:pt x="17309" y="13096"/>
                      <a:pt x="17337" y="13130"/>
                      <a:pt x="17365" y="13164"/>
                    </a:cubicBezTo>
                    <a:cubicBezTo>
                      <a:pt x="17337" y="13130"/>
                      <a:pt x="17309" y="13096"/>
                      <a:pt x="17283" y="13066"/>
                    </a:cubicBezTo>
                    <a:close/>
                    <a:moveTo>
                      <a:pt x="17119" y="12872"/>
                    </a:moveTo>
                    <a:cubicBezTo>
                      <a:pt x="17154" y="12914"/>
                      <a:pt x="17192" y="12958"/>
                      <a:pt x="17238" y="13013"/>
                    </a:cubicBezTo>
                    <a:cubicBezTo>
                      <a:pt x="17192" y="12958"/>
                      <a:pt x="17154" y="12914"/>
                      <a:pt x="17119" y="12872"/>
                    </a:cubicBezTo>
                    <a:close/>
                    <a:moveTo>
                      <a:pt x="16954" y="12676"/>
                    </a:moveTo>
                    <a:cubicBezTo>
                      <a:pt x="16903" y="12616"/>
                      <a:pt x="16892" y="12602"/>
                      <a:pt x="16954" y="12676"/>
                    </a:cubicBezTo>
                    <a:cubicBezTo>
                      <a:pt x="16954" y="12676"/>
                      <a:pt x="16954" y="12676"/>
                      <a:pt x="16954" y="12676"/>
                    </a:cubicBezTo>
                    <a:close/>
                    <a:moveTo>
                      <a:pt x="20052" y="20766"/>
                    </a:moveTo>
                    <a:cubicBezTo>
                      <a:pt x="20481" y="20766"/>
                      <a:pt x="20875" y="20945"/>
                      <a:pt x="21193" y="21242"/>
                    </a:cubicBezTo>
                    <a:cubicBezTo>
                      <a:pt x="21458" y="20204"/>
                      <a:pt x="21600" y="19060"/>
                      <a:pt x="21600" y="17810"/>
                    </a:cubicBezTo>
                    <a:lnTo>
                      <a:pt x="21600" y="14587"/>
                    </a:lnTo>
                    <a:cubicBezTo>
                      <a:pt x="21600" y="8996"/>
                      <a:pt x="19841" y="4218"/>
                      <a:pt x="15523" y="2280"/>
                    </a:cubicBezTo>
                    <a:lnTo>
                      <a:pt x="15539" y="2282"/>
                    </a:lnTo>
                    <a:cubicBezTo>
                      <a:pt x="15925" y="1517"/>
                      <a:pt x="15539" y="677"/>
                      <a:pt x="15539" y="677"/>
                    </a:cubicBezTo>
                    <a:cubicBezTo>
                      <a:pt x="15471" y="1580"/>
                      <a:pt x="14383" y="1354"/>
                      <a:pt x="14383" y="1354"/>
                    </a:cubicBezTo>
                    <a:cubicBezTo>
                      <a:pt x="14646" y="935"/>
                      <a:pt x="14383" y="0"/>
                      <a:pt x="14383" y="0"/>
                    </a:cubicBezTo>
                    <a:cubicBezTo>
                      <a:pt x="13703" y="1241"/>
                      <a:pt x="9825" y="1354"/>
                      <a:pt x="9825" y="1354"/>
                    </a:cubicBezTo>
                    <a:lnTo>
                      <a:pt x="9984" y="1380"/>
                    </a:lnTo>
                    <a:cubicBezTo>
                      <a:pt x="2954" y="1791"/>
                      <a:pt x="0" y="7546"/>
                      <a:pt x="0" y="14587"/>
                    </a:cubicBezTo>
                    <a:lnTo>
                      <a:pt x="107" y="17417"/>
                    </a:lnTo>
                    <a:cubicBezTo>
                      <a:pt x="107" y="18782"/>
                      <a:pt x="277" y="20030"/>
                      <a:pt x="584" y="21163"/>
                    </a:cubicBezTo>
                    <a:cubicBezTo>
                      <a:pt x="886" y="20913"/>
                      <a:pt x="1249" y="20766"/>
                      <a:pt x="1639" y="20766"/>
                    </a:cubicBezTo>
                    <a:cubicBezTo>
                      <a:pt x="2165" y="20766"/>
                      <a:pt x="2641" y="21031"/>
                      <a:pt x="2985" y="21460"/>
                    </a:cubicBezTo>
                    <a:cubicBezTo>
                      <a:pt x="2788" y="19740"/>
                      <a:pt x="2370" y="15107"/>
                      <a:pt x="3305" y="13063"/>
                    </a:cubicBezTo>
                    <a:cubicBezTo>
                      <a:pt x="3774" y="12040"/>
                      <a:pt x="17444" y="18074"/>
                      <a:pt x="17427" y="13237"/>
                    </a:cubicBezTo>
                    <a:cubicBezTo>
                      <a:pt x="17413" y="13220"/>
                      <a:pt x="17404" y="13209"/>
                      <a:pt x="17390" y="13193"/>
                    </a:cubicBezTo>
                    <a:cubicBezTo>
                      <a:pt x="17412" y="13219"/>
                      <a:pt x="17427" y="13237"/>
                      <a:pt x="17427" y="13237"/>
                    </a:cubicBezTo>
                    <a:cubicBezTo>
                      <a:pt x="18849" y="14922"/>
                      <a:pt x="18440" y="16845"/>
                      <a:pt x="18603" y="21600"/>
                    </a:cubicBezTo>
                    <a:cubicBezTo>
                      <a:pt x="18953" y="21090"/>
                      <a:pt x="19472" y="20766"/>
                      <a:pt x="20052" y="20766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2" name="Shape 9">
                <a:extLst>
                  <a:ext uri="{FF2B5EF4-FFF2-40B4-BE49-F238E27FC236}">
                    <a16:creationId xmlns:a16="http://schemas.microsoft.com/office/drawing/2014/main" id="{CB059FFD-CF6A-47AA-8C4F-AE0F63769FA2}"/>
                  </a:ext>
                </a:extLst>
              </p:cNvPr>
              <p:cNvSpPr/>
              <p:nvPr/>
            </p:nvSpPr>
            <p:spPr>
              <a:xfrm>
                <a:off x="7390345" y="2683037"/>
                <a:ext cx="520954" cy="716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9383" y="15357"/>
                      <a:pt x="16262" y="8392"/>
                      <a:pt x="10895" y="4511"/>
                    </a:cubicBezTo>
                    <a:cubicBezTo>
                      <a:pt x="7108" y="1772"/>
                      <a:pt x="2002" y="442"/>
                      <a:pt x="0" y="0"/>
                    </a:cubicBezTo>
                    <a:cubicBezTo>
                      <a:pt x="3847" y="4568"/>
                      <a:pt x="6838" y="12859"/>
                      <a:pt x="9090" y="21600"/>
                    </a:cubicBezTo>
                    <a:cubicBezTo>
                      <a:pt x="909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3" name="Shape 10">
                <a:extLst>
                  <a:ext uri="{FF2B5EF4-FFF2-40B4-BE49-F238E27FC236}">
                    <a16:creationId xmlns:a16="http://schemas.microsoft.com/office/drawing/2014/main" id="{1BF3C726-C6F1-4D57-AD59-7BB7E0473ABB}"/>
                  </a:ext>
                </a:extLst>
              </p:cNvPr>
              <p:cNvSpPr/>
              <p:nvPr/>
            </p:nvSpPr>
            <p:spPr>
              <a:xfrm>
                <a:off x="5913078" y="2674738"/>
                <a:ext cx="541840" cy="722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0"/>
                    </a:lnTo>
                    <a:cubicBezTo>
                      <a:pt x="21600" y="0"/>
                      <a:pt x="14913" y="1202"/>
                      <a:pt x="10292" y="4650"/>
                    </a:cubicBezTo>
                    <a:cubicBezTo>
                      <a:pt x="5133" y="8500"/>
                      <a:pt x="2131" y="15408"/>
                      <a:pt x="0" y="21600"/>
                    </a:cubicBezTo>
                    <a:lnTo>
                      <a:pt x="13047" y="21600"/>
                    </a:lnTo>
                    <a:cubicBezTo>
                      <a:pt x="16394" y="7496"/>
                      <a:pt x="21598" y="3"/>
                      <a:pt x="2160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4" name="Shape 11">
                <a:extLst>
                  <a:ext uri="{FF2B5EF4-FFF2-40B4-BE49-F238E27FC236}">
                    <a16:creationId xmlns:a16="http://schemas.microsoft.com/office/drawing/2014/main" id="{3E2D796B-1FE4-491E-A5E4-C30DFA5C6CF6}"/>
                  </a:ext>
                </a:extLst>
              </p:cNvPr>
              <p:cNvSpPr/>
              <p:nvPr/>
            </p:nvSpPr>
            <p:spPr>
              <a:xfrm>
                <a:off x="6689058" y="2189232"/>
                <a:ext cx="505859" cy="158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0" y="0"/>
                    </a:moveTo>
                    <a:cubicBezTo>
                      <a:pt x="0" y="0"/>
                      <a:pt x="347" y="593"/>
                      <a:pt x="955" y="1632"/>
                    </a:cubicBezTo>
                    <a:cubicBezTo>
                      <a:pt x="1247" y="2173"/>
                      <a:pt x="1631" y="2663"/>
                      <a:pt x="2030" y="3376"/>
                    </a:cubicBezTo>
                    <a:cubicBezTo>
                      <a:pt x="2456" y="3951"/>
                      <a:pt x="2909" y="4717"/>
                      <a:pt x="3424" y="5351"/>
                    </a:cubicBezTo>
                    <a:cubicBezTo>
                      <a:pt x="3928" y="6069"/>
                      <a:pt x="4476" y="6750"/>
                      <a:pt x="5057" y="7375"/>
                    </a:cubicBezTo>
                    <a:cubicBezTo>
                      <a:pt x="5623" y="8138"/>
                      <a:pt x="6253" y="8506"/>
                      <a:pt x="6868" y="9175"/>
                    </a:cubicBezTo>
                    <a:cubicBezTo>
                      <a:pt x="7508" y="9482"/>
                      <a:pt x="8142" y="10203"/>
                      <a:pt x="8807" y="10315"/>
                    </a:cubicBezTo>
                    <a:cubicBezTo>
                      <a:pt x="9136" y="10449"/>
                      <a:pt x="9467" y="10583"/>
                      <a:pt x="9799" y="10718"/>
                    </a:cubicBezTo>
                    <a:lnTo>
                      <a:pt x="10800" y="10737"/>
                    </a:lnTo>
                    <a:cubicBezTo>
                      <a:pt x="11470" y="10990"/>
                      <a:pt x="12129" y="10422"/>
                      <a:pt x="12790" y="10364"/>
                    </a:cubicBezTo>
                    <a:cubicBezTo>
                      <a:pt x="13447" y="10140"/>
                      <a:pt x="14080" y="9485"/>
                      <a:pt x="14717" y="9174"/>
                    </a:cubicBezTo>
                    <a:cubicBezTo>
                      <a:pt x="15340" y="8645"/>
                      <a:pt x="15932" y="7871"/>
                      <a:pt x="16519" y="7340"/>
                    </a:cubicBezTo>
                    <a:cubicBezTo>
                      <a:pt x="16819" y="7124"/>
                      <a:pt x="17088" y="6691"/>
                      <a:pt x="17354" y="6293"/>
                    </a:cubicBezTo>
                    <a:cubicBezTo>
                      <a:pt x="17624" y="5914"/>
                      <a:pt x="17885" y="5547"/>
                      <a:pt x="18135" y="5196"/>
                    </a:cubicBezTo>
                    <a:cubicBezTo>
                      <a:pt x="18641" y="4493"/>
                      <a:pt x="19138" y="3987"/>
                      <a:pt x="19530" y="3201"/>
                    </a:cubicBezTo>
                    <a:cubicBezTo>
                      <a:pt x="19930" y="2472"/>
                      <a:pt x="20302" y="1916"/>
                      <a:pt x="20607" y="1432"/>
                    </a:cubicBezTo>
                    <a:cubicBezTo>
                      <a:pt x="21219" y="476"/>
                      <a:pt x="21600" y="0"/>
                      <a:pt x="21600" y="0"/>
                    </a:cubicBezTo>
                    <a:cubicBezTo>
                      <a:pt x="21600" y="0"/>
                      <a:pt x="21387" y="1175"/>
                      <a:pt x="20960" y="3110"/>
                    </a:cubicBezTo>
                    <a:cubicBezTo>
                      <a:pt x="20745" y="4071"/>
                      <a:pt x="20485" y="5270"/>
                      <a:pt x="20162" y="6555"/>
                    </a:cubicBezTo>
                    <a:cubicBezTo>
                      <a:pt x="19860" y="7947"/>
                      <a:pt x="19444" y="9174"/>
                      <a:pt x="18983" y="10533"/>
                    </a:cubicBezTo>
                    <a:cubicBezTo>
                      <a:pt x="18511" y="11811"/>
                      <a:pt x="18036" y="13499"/>
                      <a:pt x="17426" y="14645"/>
                    </a:cubicBezTo>
                    <a:cubicBezTo>
                      <a:pt x="16821" y="15804"/>
                      <a:pt x="16188" y="17184"/>
                      <a:pt x="15484" y="18205"/>
                    </a:cubicBezTo>
                    <a:cubicBezTo>
                      <a:pt x="15121" y="18633"/>
                      <a:pt x="14753" y="19068"/>
                      <a:pt x="14380" y="19509"/>
                    </a:cubicBezTo>
                    <a:cubicBezTo>
                      <a:pt x="14003" y="19906"/>
                      <a:pt x="13628" y="20468"/>
                      <a:pt x="13225" y="20590"/>
                    </a:cubicBezTo>
                    <a:cubicBezTo>
                      <a:pt x="12428" y="20969"/>
                      <a:pt x="11614" y="21600"/>
                      <a:pt x="10792" y="21403"/>
                    </a:cubicBezTo>
                    <a:lnTo>
                      <a:pt x="9563" y="21254"/>
                    </a:lnTo>
                    <a:cubicBezTo>
                      <a:pt x="9160" y="21063"/>
                      <a:pt x="8761" y="20765"/>
                      <a:pt x="8365" y="20520"/>
                    </a:cubicBezTo>
                    <a:cubicBezTo>
                      <a:pt x="7967" y="20304"/>
                      <a:pt x="7579" y="19989"/>
                      <a:pt x="7209" y="19502"/>
                    </a:cubicBezTo>
                    <a:cubicBezTo>
                      <a:pt x="6835" y="19074"/>
                      <a:pt x="6468" y="18649"/>
                      <a:pt x="6111" y="18188"/>
                    </a:cubicBezTo>
                    <a:cubicBezTo>
                      <a:pt x="5423" y="17040"/>
                      <a:pt x="4745" y="16055"/>
                      <a:pt x="4169" y="14678"/>
                    </a:cubicBezTo>
                    <a:cubicBezTo>
                      <a:pt x="3880" y="14015"/>
                      <a:pt x="3599" y="13370"/>
                      <a:pt x="3327" y="12747"/>
                    </a:cubicBezTo>
                    <a:cubicBezTo>
                      <a:pt x="3072" y="12034"/>
                      <a:pt x="2827" y="11346"/>
                      <a:pt x="2591" y="10685"/>
                    </a:cubicBezTo>
                    <a:cubicBezTo>
                      <a:pt x="2118" y="9396"/>
                      <a:pt x="1746" y="7905"/>
                      <a:pt x="1402" y="6715"/>
                    </a:cubicBezTo>
                    <a:cubicBezTo>
                      <a:pt x="1074" y="5434"/>
                      <a:pt x="801" y="4297"/>
                      <a:pt x="597" y="3279"/>
                    </a:cubicBezTo>
                    <a:cubicBezTo>
                      <a:pt x="175" y="130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5" name="Shape 12">
                <a:extLst>
                  <a:ext uri="{FF2B5EF4-FFF2-40B4-BE49-F238E27FC236}">
                    <a16:creationId xmlns:a16="http://schemas.microsoft.com/office/drawing/2014/main" id="{79BA0639-0C80-4626-9111-43BE973B6A9A}"/>
                  </a:ext>
                </a:extLst>
              </p:cNvPr>
              <p:cNvSpPr/>
              <p:nvPr/>
            </p:nvSpPr>
            <p:spPr>
              <a:xfrm>
                <a:off x="6701507" y="2807526"/>
                <a:ext cx="459395" cy="207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251" extrusionOk="0">
                    <a:moveTo>
                      <a:pt x="0" y="8530"/>
                    </a:moveTo>
                    <a:cubicBezTo>
                      <a:pt x="0" y="8530"/>
                      <a:pt x="10626" y="21600"/>
                      <a:pt x="21600" y="8231"/>
                    </a:cubicBezTo>
                    <a:lnTo>
                      <a:pt x="10820" y="0"/>
                    </a:lnTo>
                    <a:cubicBezTo>
                      <a:pt x="10820" y="0"/>
                      <a:pt x="0" y="8530"/>
                      <a:pt x="0" y="85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6" name="Shape 13">
                <a:extLst>
                  <a:ext uri="{FF2B5EF4-FFF2-40B4-BE49-F238E27FC236}">
                    <a16:creationId xmlns:a16="http://schemas.microsoft.com/office/drawing/2014/main" id="{954A2C3A-3D95-4BB3-8860-3A1B8B721B02}"/>
                  </a:ext>
                </a:extLst>
              </p:cNvPr>
              <p:cNvSpPr/>
              <p:nvPr/>
            </p:nvSpPr>
            <p:spPr>
              <a:xfrm>
                <a:off x="6639263" y="2637391"/>
                <a:ext cx="589392" cy="335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0744" y="11005"/>
                    </a:lnTo>
                    <a:lnTo>
                      <a:pt x="0" y="112"/>
                    </a:lnTo>
                    <a:lnTo>
                      <a:pt x="0" y="21486"/>
                    </a:lnTo>
                    <a:lnTo>
                      <a:pt x="10743" y="11018"/>
                    </a:lnTo>
                    <a:lnTo>
                      <a:pt x="21600" y="21600"/>
                    </a:lnTo>
                    <a:cubicBezTo>
                      <a:pt x="21600" y="2160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7" name="Shape 14">
                <a:extLst>
                  <a:ext uri="{FF2B5EF4-FFF2-40B4-BE49-F238E27FC236}">
                    <a16:creationId xmlns:a16="http://schemas.microsoft.com/office/drawing/2014/main" id="{9844C188-A560-4048-8DEC-0525174BDC9C}"/>
                  </a:ext>
                </a:extLst>
              </p:cNvPr>
              <p:cNvSpPr/>
              <p:nvPr/>
            </p:nvSpPr>
            <p:spPr>
              <a:xfrm>
                <a:off x="6639263" y="2641541"/>
                <a:ext cx="62760" cy="36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8" name="Shape 15">
                <a:extLst>
                  <a:ext uri="{FF2B5EF4-FFF2-40B4-BE49-F238E27FC236}">
                    <a16:creationId xmlns:a16="http://schemas.microsoft.com/office/drawing/2014/main" id="{2387583D-8D3D-418A-A5E0-104C4A6924FE}"/>
                  </a:ext>
                </a:extLst>
              </p:cNvPr>
              <p:cNvSpPr/>
              <p:nvPr/>
            </p:nvSpPr>
            <p:spPr>
              <a:xfrm>
                <a:off x="7162115" y="2641541"/>
                <a:ext cx="62786" cy="36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9" name="Shape 16">
                <a:extLst>
                  <a:ext uri="{FF2B5EF4-FFF2-40B4-BE49-F238E27FC236}">
                    <a16:creationId xmlns:a16="http://schemas.microsoft.com/office/drawing/2014/main" id="{316355A0-ECC1-4E8E-B928-1DDFFE23A1C6}"/>
                  </a:ext>
                </a:extLst>
              </p:cNvPr>
              <p:cNvSpPr/>
              <p:nvPr/>
            </p:nvSpPr>
            <p:spPr>
              <a:xfrm>
                <a:off x="6170355" y="1927805"/>
                <a:ext cx="48143" cy="86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6" h="21575" extrusionOk="0">
                    <a:moveTo>
                      <a:pt x="19111" y="17166"/>
                    </a:moveTo>
                    <a:cubicBezTo>
                      <a:pt x="18802" y="16593"/>
                      <a:pt x="18488" y="16001"/>
                      <a:pt x="18063" y="15456"/>
                    </a:cubicBezTo>
                    <a:cubicBezTo>
                      <a:pt x="17805" y="14870"/>
                      <a:pt x="17534" y="14299"/>
                      <a:pt x="17160" y="13771"/>
                    </a:cubicBezTo>
                    <a:cubicBezTo>
                      <a:pt x="16623" y="12674"/>
                      <a:pt x="16183" y="11707"/>
                      <a:pt x="15876" y="10781"/>
                    </a:cubicBezTo>
                    <a:cubicBezTo>
                      <a:pt x="15196" y="9018"/>
                      <a:pt x="14840" y="6840"/>
                      <a:pt x="14853" y="4447"/>
                    </a:cubicBezTo>
                    <a:cubicBezTo>
                      <a:pt x="14979" y="1779"/>
                      <a:pt x="15062" y="0"/>
                      <a:pt x="15062" y="0"/>
                    </a:cubicBezTo>
                    <a:cubicBezTo>
                      <a:pt x="15062" y="0"/>
                      <a:pt x="11042" y="59"/>
                      <a:pt x="6969" y="1968"/>
                    </a:cubicBezTo>
                    <a:cubicBezTo>
                      <a:pt x="4817" y="2864"/>
                      <a:pt x="2872" y="4295"/>
                      <a:pt x="1452" y="6117"/>
                    </a:cubicBezTo>
                    <a:cubicBezTo>
                      <a:pt x="866" y="7057"/>
                      <a:pt x="233" y="8057"/>
                      <a:pt x="143" y="9156"/>
                    </a:cubicBezTo>
                    <a:cubicBezTo>
                      <a:pt x="-174" y="10242"/>
                      <a:pt x="99" y="11359"/>
                      <a:pt x="365" y="12471"/>
                    </a:cubicBezTo>
                    <a:cubicBezTo>
                      <a:pt x="1144" y="14679"/>
                      <a:pt x="3083" y="16639"/>
                      <a:pt x="5396" y="18057"/>
                    </a:cubicBezTo>
                    <a:cubicBezTo>
                      <a:pt x="6603" y="18727"/>
                      <a:pt x="7850" y="19319"/>
                      <a:pt x="9050" y="19826"/>
                    </a:cubicBezTo>
                    <a:cubicBezTo>
                      <a:pt x="10338" y="20251"/>
                      <a:pt x="11644" y="20577"/>
                      <a:pt x="12832" y="20850"/>
                    </a:cubicBezTo>
                    <a:cubicBezTo>
                      <a:pt x="15113" y="21470"/>
                      <a:pt x="17445" y="21479"/>
                      <a:pt x="18944" y="21565"/>
                    </a:cubicBezTo>
                    <a:cubicBezTo>
                      <a:pt x="20498" y="21600"/>
                      <a:pt x="21426" y="21533"/>
                      <a:pt x="21426" y="21533"/>
                    </a:cubicBezTo>
                    <a:cubicBezTo>
                      <a:pt x="21426" y="21533"/>
                      <a:pt x="21239" y="20976"/>
                      <a:pt x="20842" y="20155"/>
                    </a:cubicBezTo>
                    <a:cubicBezTo>
                      <a:pt x="20496" y="19316"/>
                      <a:pt x="19693" y="18321"/>
                      <a:pt x="19111" y="17166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0" name="Shape 17">
                <a:extLst>
                  <a:ext uri="{FF2B5EF4-FFF2-40B4-BE49-F238E27FC236}">
                    <a16:creationId xmlns:a16="http://schemas.microsoft.com/office/drawing/2014/main" id="{351C2075-300C-4D28-B6A1-AD9F4AAF256F}"/>
                  </a:ext>
                </a:extLst>
              </p:cNvPr>
              <p:cNvSpPr/>
              <p:nvPr/>
            </p:nvSpPr>
            <p:spPr>
              <a:xfrm>
                <a:off x="7626874" y="1890458"/>
                <a:ext cx="48149" cy="86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6" h="21575" extrusionOk="0">
                    <a:moveTo>
                      <a:pt x="21061" y="9103"/>
                    </a:moveTo>
                    <a:cubicBezTo>
                      <a:pt x="20281" y="6896"/>
                      <a:pt x="18342" y="4935"/>
                      <a:pt x="16029" y="3518"/>
                    </a:cubicBezTo>
                    <a:cubicBezTo>
                      <a:pt x="14822" y="2848"/>
                      <a:pt x="13575" y="2256"/>
                      <a:pt x="12375" y="1749"/>
                    </a:cubicBezTo>
                    <a:cubicBezTo>
                      <a:pt x="11087" y="1324"/>
                      <a:pt x="9781" y="999"/>
                      <a:pt x="8594" y="725"/>
                    </a:cubicBezTo>
                    <a:cubicBezTo>
                      <a:pt x="6312" y="105"/>
                      <a:pt x="3980" y="96"/>
                      <a:pt x="2482" y="11"/>
                    </a:cubicBezTo>
                    <a:cubicBezTo>
                      <a:pt x="928" y="-25"/>
                      <a:pt x="0" y="42"/>
                      <a:pt x="0" y="42"/>
                    </a:cubicBezTo>
                    <a:cubicBezTo>
                      <a:pt x="0" y="42"/>
                      <a:pt x="187" y="599"/>
                      <a:pt x="584" y="1420"/>
                    </a:cubicBezTo>
                    <a:cubicBezTo>
                      <a:pt x="930" y="2259"/>
                      <a:pt x="1732" y="3254"/>
                      <a:pt x="2315" y="4408"/>
                    </a:cubicBezTo>
                    <a:cubicBezTo>
                      <a:pt x="2623" y="4981"/>
                      <a:pt x="2938" y="5574"/>
                      <a:pt x="3363" y="6119"/>
                    </a:cubicBezTo>
                    <a:cubicBezTo>
                      <a:pt x="3620" y="6705"/>
                      <a:pt x="3892" y="7276"/>
                      <a:pt x="4265" y="7804"/>
                    </a:cubicBezTo>
                    <a:cubicBezTo>
                      <a:pt x="4804" y="8901"/>
                      <a:pt x="5247" y="9869"/>
                      <a:pt x="5551" y="10794"/>
                    </a:cubicBezTo>
                    <a:cubicBezTo>
                      <a:pt x="6234" y="12558"/>
                      <a:pt x="6590" y="14736"/>
                      <a:pt x="6576" y="17129"/>
                    </a:cubicBezTo>
                    <a:cubicBezTo>
                      <a:pt x="6452" y="19796"/>
                      <a:pt x="6368" y="21575"/>
                      <a:pt x="6368" y="21575"/>
                    </a:cubicBezTo>
                    <a:cubicBezTo>
                      <a:pt x="6368" y="21575"/>
                      <a:pt x="10389" y="21516"/>
                      <a:pt x="14462" y="19607"/>
                    </a:cubicBezTo>
                    <a:cubicBezTo>
                      <a:pt x="16613" y="18711"/>
                      <a:pt x="18556" y="17279"/>
                      <a:pt x="19976" y="15457"/>
                    </a:cubicBezTo>
                    <a:cubicBezTo>
                      <a:pt x="20562" y="14517"/>
                      <a:pt x="21195" y="13517"/>
                      <a:pt x="21285" y="12418"/>
                    </a:cubicBezTo>
                    <a:cubicBezTo>
                      <a:pt x="21600" y="11332"/>
                      <a:pt x="21327" y="10215"/>
                      <a:pt x="21061" y="9103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1" name="Shape 18">
                <a:extLst>
                  <a:ext uri="{FF2B5EF4-FFF2-40B4-BE49-F238E27FC236}">
                    <a16:creationId xmlns:a16="http://schemas.microsoft.com/office/drawing/2014/main" id="{B0439171-BBE2-4A96-ADF8-61189954287B}"/>
                  </a:ext>
                </a:extLst>
              </p:cNvPr>
              <p:cNvSpPr/>
              <p:nvPr/>
            </p:nvSpPr>
            <p:spPr>
              <a:xfrm>
                <a:off x="6373687" y="807406"/>
                <a:ext cx="784354" cy="518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6" y="20746"/>
                    </a:moveTo>
                    <a:cubicBezTo>
                      <a:pt x="877" y="12692"/>
                      <a:pt x="3587" y="5980"/>
                      <a:pt x="10282" y="4149"/>
                    </a:cubicBezTo>
                    <a:cubicBezTo>
                      <a:pt x="16206" y="2529"/>
                      <a:pt x="21600" y="0"/>
                      <a:pt x="21600" y="0"/>
                    </a:cubicBezTo>
                    <a:cubicBezTo>
                      <a:pt x="12115" y="2319"/>
                      <a:pt x="6217" y="3661"/>
                      <a:pt x="3268" y="7932"/>
                    </a:cubicBezTo>
                    <a:cubicBezTo>
                      <a:pt x="319" y="12203"/>
                      <a:pt x="239" y="20014"/>
                      <a:pt x="0" y="21600"/>
                    </a:cubicBezTo>
                    <a:cubicBezTo>
                      <a:pt x="558" y="21356"/>
                      <a:pt x="1036" y="20746"/>
                      <a:pt x="1036" y="2074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2" name="Shape 19">
                <a:extLst>
                  <a:ext uri="{FF2B5EF4-FFF2-40B4-BE49-F238E27FC236}">
                    <a16:creationId xmlns:a16="http://schemas.microsoft.com/office/drawing/2014/main" id="{7FB42B32-4901-4BD3-9A56-5AF4E99C6E50}"/>
                  </a:ext>
                </a:extLst>
              </p:cNvPr>
              <p:cNvSpPr/>
              <p:nvPr/>
            </p:nvSpPr>
            <p:spPr>
              <a:xfrm>
                <a:off x="6614365" y="1691276"/>
                <a:ext cx="202521" cy="226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3" name="Shape 20">
                <a:extLst>
                  <a:ext uri="{FF2B5EF4-FFF2-40B4-BE49-F238E27FC236}">
                    <a16:creationId xmlns:a16="http://schemas.microsoft.com/office/drawing/2014/main" id="{F244430F-21D0-4E65-9354-DDFA14CA7491}"/>
                  </a:ext>
                </a:extLst>
              </p:cNvPr>
              <p:cNvSpPr/>
              <p:nvPr/>
            </p:nvSpPr>
            <p:spPr>
              <a:xfrm>
                <a:off x="7037627" y="1691276"/>
                <a:ext cx="202521" cy="226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4" name="Shape 21">
                <a:extLst>
                  <a:ext uri="{FF2B5EF4-FFF2-40B4-BE49-F238E27FC236}">
                    <a16:creationId xmlns:a16="http://schemas.microsoft.com/office/drawing/2014/main" id="{2C94FB93-8EE2-4AC7-A015-3C6891AA8B4E}"/>
                  </a:ext>
                </a:extLst>
              </p:cNvPr>
              <p:cNvSpPr/>
              <p:nvPr/>
            </p:nvSpPr>
            <p:spPr>
              <a:xfrm>
                <a:off x="6568719" y="911146"/>
                <a:ext cx="438088" cy="411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1" h="21600" extrusionOk="0">
                    <a:moveTo>
                      <a:pt x="755" y="21600"/>
                    </a:moveTo>
                    <a:cubicBezTo>
                      <a:pt x="-236" y="13004"/>
                      <a:pt x="5313" y="4849"/>
                      <a:pt x="19581" y="0"/>
                    </a:cubicBezTo>
                    <a:cubicBezTo>
                      <a:pt x="2539" y="3747"/>
                      <a:pt x="-2019" y="11461"/>
                      <a:pt x="755" y="2160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1" name="Group 109">
              <a:extLst>
                <a:ext uri="{FF2B5EF4-FFF2-40B4-BE49-F238E27FC236}">
                  <a16:creationId xmlns:a16="http://schemas.microsoft.com/office/drawing/2014/main" id="{976DEEB1-B24E-4F5E-8456-2363BF125990}"/>
                </a:ext>
              </a:extLst>
            </p:cNvPr>
            <p:cNvGrpSpPr/>
            <p:nvPr/>
          </p:nvGrpSpPr>
          <p:grpSpPr>
            <a:xfrm>
              <a:off x="5894705" y="6324591"/>
              <a:ext cx="425438" cy="583386"/>
              <a:chOff x="2326474" y="2699639"/>
              <a:chExt cx="499445" cy="684869"/>
            </a:xfrm>
          </p:grpSpPr>
          <p:sp>
            <p:nvSpPr>
              <p:cNvPr id="111" name="Shape 31">
                <a:extLst>
                  <a:ext uri="{FF2B5EF4-FFF2-40B4-BE49-F238E27FC236}">
                    <a16:creationId xmlns:a16="http://schemas.microsoft.com/office/drawing/2014/main" id="{0F692716-FCA6-4BDA-9D81-CC2CB95D77D5}"/>
                  </a:ext>
                </a:extLst>
              </p:cNvPr>
              <p:cNvSpPr/>
              <p:nvPr/>
            </p:nvSpPr>
            <p:spPr>
              <a:xfrm>
                <a:off x="2351522" y="2991858"/>
                <a:ext cx="449872" cy="320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653" extrusionOk="0">
                    <a:moveTo>
                      <a:pt x="21600" y="12210"/>
                    </a:moveTo>
                    <a:cubicBezTo>
                      <a:pt x="20637" y="10002"/>
                      <a:pt x="16223" y="8343"/>
                      <a:pt x="13345" y="7471"/>
                    </a:cubicBezTo>
                    <a:lnTo>
                      <a:pt x="13345" y="0"/>
                    </a:lnTo>
                    <a:lnTo>
                      <a:pt x="8255" y="0"/>
                    </a:lnTo>
                    <a:lnTo>
                      <a:pt x="8255" y="7471"/>
                    </a:lnTo>
                    <a:cubicBezTo>
                      <a:pt x="5376" y="8343"/>
                      <a:pt x="963" y="10002"/>
                      <a:pt x="0" y="12210"/>
                    </a:cubicBezTo>
                    <a:cubicBezTo>
                      <a:pt x="6175" y="21600"/>
                      <a:pt x="17691" y="19961"/>
                      <a:pt x="21600" y="12210"/>
                    </a:cubicBezTo>
                    <a:close/>
                  </a:path>
                </a:pathLst>
              </a:custGeom>
              <a:solidFill>
                <a:srgbClr val="FFF5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2" name="Shape 32">
                <a:extLst>
                  <a:ext uri="{FF2B5EF4-FFF2-40B4-BE49-F238E27FC236}">
                    <a16:creationId xmlns:a16="http://schemas.microsoft.com/office/drawing/2014/main" id="{858BF533-FFCE-4016-8AB4-F4210C4D474A}"/>
                  </a:ext>
                </a:extLst>
              </p:cNvPr>
              <p:cNvSpPr/>
              <p:nvPr/>
            </p:nvSpPr>
            <p:spPr>
              <a:xfrm>
                <a:off x="2526853" y="2991858"/>
                <a:ext cx="105998" cy="125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176"/>
                    </a:moveTo>
                    <a:cubicBezTo>
                      <a:pt x="19656" y="18902"/>
                      <a:pt x="11817" y="21600"/>
                      <a:pt x="6061" y="21600"/>
                    </a:cubicBezTo>
                    <a:cubicBezTo>
                      <a:pt x="3976" y="21600"/>
                      <a:pt x="1954" y="21305"/>
                      <a:pt x="0" y="20765"/>
                    </a:cubicBez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14176"/>
                      <a:pt x="21600" y="14176"/>
                    </a:cubicBezTo>
                    <a:close/>
                  </a:path>
                </a:pathLst>
              </a:custGeom>
              <a:solidFill>
                <a:srgbClr val="F4D98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3" name="Shape 33">
                <a:extLst>
                  <a:ext uri="{FF2B5EF4-FFF2-40B4-BE49-F238E27FC236}">
                    <a16:creationId xmlns:a16="http://schemas.microsoft.com/office/drawing/2014/main" id="{92DD8201-9F65-49A9-805B-70EB6E27F899}"/>
                  </a:ext>
                </a:extLst>
              </p:cNvPr>
              <p:cNvSpPr/>
              <p:nvPr/>
            </p:nvSpPr>
            <p:spPr>
              <a:xfrm>
                <a:off x="2409965" y="2703814"/>
                <a:ext cx="335781" cy="374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extrusionOk="0">
                    <a:moveTo>
                      <a:pt x="19079" y="8198"/>
                    </a:moveTo>
                    <a:cubicBezTo>
                      <a:pt x="18407" y="2959"/>
                      <a:pt x="14892" y="0"/>
                      <a:pt x="10623" y="0"/>
                    </a:cubicBezTo>
                    <a:cubicBezTo>
                      <a:pt x="6357" y="0"/>
                      <a:pt x="2843" y="2953"/>
                      <a:pt x="2168" y="8185"/>
                    </a:cubicBezTo>
                    <a:cubicBezTo>
                      <a:pt x="735" y="8451"/>
                      <a:pt x="-210" y="9907"/>
                      <a:pt x="40" y="11565"/>
                    </a:cubicBezTo>
                    <a:cubicBezTo>
                      <a:pt x="252" y="12981"/>
                      <a:pt x="1264" y="14085"/>
                      <a:pt x="2469" y="14379"/>
                    </a:cubicBezTo>
                    <a:cubicBezTo>
                      <a:pt x="3605" y="19455"/>
                      <a:pt x="6822" y="21600"/>
                      <a:pt x="10623" y="21600"/>
                    </a:cubicBezTo>
                    <a:cubicBezTo>
                      <a:pt x="14463" y="21600"/>
                      <a:pt x="17713" y="19649"/>
                      <a:pt x="18816" y="14355"/>
                    </a:cubicBezTo>
                    <a:cubicBezTo>
                      <a:pt x="19976" y="14024"/>
                      <a:pt x="20938" y="12942"/>
                      <a:pt x="21144" y="11565"/>
                    </a:cubicBezTo>
                    <a:cubicBezTo>
                      <a:pt x="21390" y="9931"/>
                      <a:pt x="20475" y="8495"/>
                      <a:pt x="19079" y="8198"/>
                    </a:cubicBezTo>
                    <a:close/>
                  </a:path>
                </a:pathLst>
              </a:custGeom>
              <a:solidFill>
                <a:srgbClr val="FFF5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4" name="Shape 34">
                <a:extLst>
                  <a:ext uri="{FF2B5EF4-FFF2-40B4-BE49-F238E27FC236}">
                    <a16:creationId xmlns:a16="http://schemas.microsoft.com/office/drawing/2014/main" id="{0461B01C-69C8-4432-9B6B-9193DCAA0851}"/>
                  </a:ext>
                </a:extLst>
              </p:cNvPr>
              <p:cNvSpPr/>
              <p:nvPr/>
            </p:nvSpPr>
            <p:spPr>
              <a:xfrm>
                <a:off x="2326474" y="3125443"/>
                <a:ext cx="499445" cy="256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12" y="0"/>
                    </a:moveTo>
                    <a:lnTo>
                      <a:pt x="10857" y="7524"/>
                    </a:lnTo>
                    <a:lnTo>
                      <a:pt x="7601" y="0"/>
                    </a:lnTo>
                    <a:cubicBezTo>
                      <a:pt x="5080" y="1398"/>
                      <a:pt x="1893" y="3447"/>
                      <a:pt x="1129" y="6376"/>
                    </a:cubicBezTo>
                    <a:cubicBezTo>
                      <a:pt x="668" y="8738"/>
                      <a:pt x="292" y="11574"/>
                      <a:pt x="0" y="14201"/>
                    </a:cubicBezTo>
                    <a:cubicBezTo>
                      <a:pt x="2983" y="18821"/>
                      <a:pt x="6751" y="21600"/>
                      <a:pt x="10857" y="21600"/>
                    </a:cubicBezTo>
                    <a:cubicBezTo>
                      <a:pt x="14912" y="21600"/>
                      <a:pt x="18634" y="18883"/>
                      <a:pt x="21600" y="14366"/>
                    </a:cubicBezTo>
                    <a:cubicBezTo>
                      <a:pt x="21295" y="11788"/>
                      <a:pt x="20941" y="8939"/>
                      <a:pt x="20585" y="6376"/>
                    </a:cubicBezTo>
                    <a:cubicBezTo>
                      <a:pt x="19820" y="3447"/>
                      <a:pt x="16633" y="1398"/>
                      <a:pt x="14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5" name="Shape 35">
                <a:extLst>
                  <a:ext uri="{FF2B5EF4-FFF2-40B4-BE49-F238E27FC236}">
                    <a16:creationId xmlns:a16="http://schemas.microsoft.com/office/drawing/2014/main" id="{31FB816D-A32F-4A4D-BDD5-3F262BE4072A}"/>
                  </a:ext>
                </a:extLst>
              </p:cNvPr>
              <p:cNvSpPr/>
              <p:nvPr/>
            </p:nvSpPr>
            <p:spPr>
              <a:xfrm>
                <a:off x="2426663" y="2699639"/>
                <a:ext cx="293982" cy="230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15" h="18798" extrusionOk="0">
                    <a:moveTo>
                      <a:pt x="17896" y="5045"/>
                    </a:moveTo>
                    <a:cubicBezTo>
                      <a:pt x="16663" y="2552"/>
                      <a:pt x="11373" y="-2802"/>
                      <a:pt x="4559" y="1814"/>
                    </a:cubicBezTo>
                    <a:cubicBezTo>
                      <a:pt x="-2182" y="2552"/>
                      <a:pt x="-7" y="13537"/>
                      <a:pt x="2022" y="17322"/>
                    </a:cubicBezTo>
                    <a:cubicBezTo>
                      <a:pt x="2437" y="11107"/>
                      <a:pt x="3993" y="7159"/>
                      <a:pt x="4850" y="5395"/>
                    </a:cubicBezTo>
                    <a:cubicBezTo>
                      <a:pt x="6032" y="10581"/>
                      <a:pt x="9995" y="15568"/>
                      <a:pt x="9995" y="15568"/>
                    </a:cubicBezTo>
                    <a:cubicBezTo>
                      <a:pt x="9995" y="15568"/>
                      <a:pt x="10068" y="13167"/>
                      <a:pt x="9995" y="10490"/>
                    </a:cubicBezTo>
                    <a:cubicBezTo>
                      <a:pt x="10721" y="13444"/>
                      <a:pt x="16881" y="18798"/>
                      <a:pt x="16881" y="18798"/>
                    </a:cubicBezTo>
                    <a:cubicBezTo>
                      <a:pt x="19418" y="14460"/>
                      <a:pt x="19128" y="7538"/>
                      <a:pt x="17896" y="5045"/>
                    </a:cubicBezTo>
                    <a:close/>
                  </a:path>
                </a:pathLst>
              </a:custGeom>
              <a:solidFill>
                <a:srgbClr val="33302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6" name="Shape 36">
                <a:extLst>
                  <a:ext uri="{FF2B5EF4-FFF2-40B4-BE49-F238E27FC236}">
                    <a16:creationId xmlns:a16="http://schemas.microsoft.com/office/drawing/2014/main" id="{6F3A2678-EA85-4925-ABE6-EBBDF6F2B604}"/>
                  </a:ext>
                </a:extLst>
              </p:cNvPr>
              <p:cNvSpPr/>
              <p:nvPr/>
            </p:nvSpPr>
            <p:spPr>
              <a:xfrm>
                <a:off x="2576946" y="3192237"/>
                <a:ext cx="20802" cy="192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2216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7" name="Shape 37">
                <a:extLst>
                  <a:ext uri="{FF2B5EF4-FFF2-40B4-BE49-F238E27FC236}">
                    <a16:creationId xmlns:a16="http://schemas.microsoft.com/office/drawing/2014/main" id="{7CE67656-82B6-47A1-9EAD-EC6CB0472E29}"/>
                  </a:ext>
                </a:extLst>
              </p:cNvPr>
              <p:cNvSpPr/>
              <p:nvPr/>
            </p:nvSpPr>
            <p:spPr>
              <a:xfrm>
                <a:off x="2480932" y="3121270"/>
                <a:ext cx="97412" cy="10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0" y="4942"/>
                    </a:moveTo>
                    <a:cubicBezTo>
                      <a:pt x="616" y="11988"/>
                      <a:pt x="0" y="21600"/>
                      <a:pt x="0" y="21600"/>
                    </a:cubicBezTo>
                    <a:lnTo>
                      <a:pt x="13062" y="10800"/>
                    </a:lnTo>
                    <a:lnTo>
                      <a:pt x="21600" y="18030"/>
                    </a:lnTo>
                    <a:lnTo>
                      <a:pt x="7404" y="0"/>
                    </a:lnTo>
                    <a:cubicBezTo>
                      <a:pt x="7404" y="0"/>
                      <a:pt x="2777" y="454"/>
                      <a:pt x="1130" y="49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8" name="Shape 38">
                <a:extLst>
                  <a:ext uri="{FF2B5EF4-FFF2-40B4-BE49-F238E27FC236}">
                    <a16:creationId xmlns:a16="http://schemas.microsoft.com/office/drawing/2014/main" id="{67FE6985-B3B6-45D7-8135-827D05F04D61}"/>
                  </a:ext>
                </a:extLst>
              </p:cNvPr>
              <p:cNvSpPr/>
              <p:nvPr/>
            </p:nvSpPr>
            <p:spPr>
              <a:xfrm>
                <a:off x="2576946" y="3121270"/>
                <a:ext cx="97421" cy="109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68" y="4942"/>
                    </a:moveTo>
                    <a:cubicBezTo>
                      <a:pt x="18821" y="454"/>
                      <a:pt x="14195" y="0"/>
                      <a:pt x="14195" y="0"/>
                    </a:cubicBezTo>
                    <a:lnTo>
                      <a:pt x="0" y="18030"/>
                    </a:lnTo>
                    <a:lnTo>
                      <a:pt x="8538" y="10800"/>
                    </a:lnTo>
                    <a:lnTo>
                      <a:pt x="21600" y="21600"/>
                    </a:lnTo>
                    <a:cubicBezTo>
                      <a:pt x="21600" y="21600"/>
                      <a:pt x="20982" y="11988"/>
                      <a:pt x="20468" y="49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2" name="Group 118">
              <a:extLst>
                <a:ext uri="{FF2B5EF4-FFF2-40B4-BE49-F238E27FC236}">
                  <a16:creationId xmlns:a16="http://schemas.microsoft.com/office/drawing/2014/main" id="{6C655228-49E2-4FBC-8B0A-FDAD3F48230F}"/>
                </a:ext>
              </a:extLst>
            </p:cNvPr>
            <p:cNvGrpSpPr/>
            <p:nvPr/>
          </p:nvGrpSpPr>
          <p:grpSpPr>
            <a:xfrm>
              <a:off x="1234167" y="5582115"/>
              <a:ext cx="985882" cy="548658"/>
              <a:chOff x="1705746" y="6476332"/>
              <a:chExt cx="1863423" cy="1037023"/>
            </a:xfrm>
          </p:grpSpPr>
          <p:sp>
            <p:nvSpPr>
              <p:cNvPr id="105" name="Shape 11">
                <a:extLst>
                  <a:ext uri="{FF2B5EF4-FFF2-40B4-BE49-F238E27FC236}">
                    <a16:creationId xmlns:a16="http://schemas.microsoft.com/office/drawing/2014/main" id="{2BDD59BE-8DA8-42D5-92FA-5F157D9E45F4}"/>
                  </a:ext>
                </a:extLst>
              </p:cNvPr>
              <p:cNvSpPr/>
              <p:nvPr/>
            </p:nvSpPr>
            <p:spPr>
              <a:xfrm>
                <a:off x="1705746" y="6476332"/>
                <a:ext cx="1821517" cy="9635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6" h="21306" extrusionOk="0">
                    <a:moveTo>
                      <a:pt x="19570" y="14156"/>
                    </a:moveTo>
                    <a:cubicBezTo>
                      <a:pt x="19058" y="13859"/>
                      <a:pt x="18355" y="13356"/>
                      <a:pt x="17612" y="12755"/>
                    </a:cubicBezTo>
                    <a:cubicBezTo>
                      <a:pt x="17570" y="12721"/>
                      <a:pt x="17528" y="12686"/>
                      <a:pt x="17486" y="12652"/>
                    </a:cubicBezTo>
                    <a:cubicBezTo>
                      <a:pt x="17465" y="12634"/>
                      <a:pt x="17443" y="12617"/>
                      <a:pt x="17422" y="12599"/>
                    </a:cubicBezTo>
                    <a:cubicBezTo>
                      <a:pt x="17380" y="12564"/>
                      <a:pt x="17338" y="12530"/>
                      <a:pt x="17296" y="12495"/>
                    </a:cubicBezTo>
                    <a:cubicBezTo>
                      <a:pt x="17292" y="12491"/>
                      <a:pt x="17288" y="12488"/>
                      <a:pt x="17284" y="12484"/>
                    </a:cubicBezTo>
                    <a:cubicBezTo>
                      <a:pt x="17197" y="12412"/>
                      <a:pt x="17109" y="12338"/>
                      <a:pt x="17022" y="12263"/>
                    </a:cubicBezTo>
                    <a:cubicBezTo>
                      <a:pt x="16996" y="12241"/>
                      <a:pt x="16970" y="12218"/>
                      <a:pt x="16944" y="12196"/>
                    </a:cubicBezTo>
                    <a:cubicBezTo>
                      <a:pt x="16906" y="12163"/>
                      <a:pt x="16868" y="12130"/>
                      <a:pt x="16829" y="12096"/>
                    </a:cubicBezTo>
                    <a:cubicBezTo>
                      <a:pt x="16800" y="12071"/>
                      <a:pt x="16771" y="12045"/>
                      <a:pt x="16742" y="12020"/>
                    </a:cubicBezTo>
                    <a:cubicBezTo>
                      <a:pt x="16682" y="11967"/>
                      <a:pt x="16623" y="11914"/>
                      <a:pt x="16563" y="11861"/>
                    </a:cubicBezTo>
                    <a:cubicBezTo>
                      <a:pt x="16532" y="11833"/>
                      <a:pt x="16501" y="11805"/>
                      <a:pt x="16470" y="11777"/>
                    </a:cubicBezTo>
                    <a:cubicBezTo>
                      <a:pt x="16436" y="11746"/>
                      <a:pt x="16401" y="11715"/>
                      <a:pt x="16367" y="11684"/>
                    </a:cubicBezTo>
                    <a:cubicBezTo>
                      <a:pt x="16332" y="11652"/>
                      <a:pt x="16298" y="11620"/>
                      <a:pt x="16263" y="11587"/>
                    </a:cubicBezTo>
                    <a:cubicBezTo>
                      <a:pt x="16219" y="11547"/>
                      <a:pt x="16176" y="11507"/>
                      <a:pt x="16133" y="11467"/>
                    </a:cubicBezTo>
                    <a:cubicBezTo>
                      <a:pt x="16090" y="11426"/>
                      <a:pt x="16047" y="11386"/>
                      <a:pt x="16005" y="11346"/>
                    </a:cubicBezTo>
                    <a:cubicBezTo>
                      <a:pt x="15976" y="11318"/>
                      <a:pt x="15947" y="11290"/>
                      <a:pt x="15918" y="11262"/>
                    </a:cubicBezTo>
                    <a:cubicBezTo>
                      <a:pt x="15880" y="11226"/>
                      <a:pt x="15842" y="11189"/>
                      <a:pt x="15804" y="11152"/>
                    </a:cubicBezTo>
                    <a:cubicBezTo>
                      <a:pt x="15779" y="11127"/>
                      <a:pt x="15753" y="11103"/>
                      <a:pt x="15728" y="11078"/>
                    </a:cubicBezTo>
                    <a:cubicBezTo>
                      <a:pt x="15671" y="11022"/>
                      <a:pt x="15614" y="10965"/>
                      <a:pt x="15558" y="10909"/>
                    </a:cubicBezTo>
                    <a:cubicBezTo>
                      <a:pt x="15542" y="10893"/>
                      <a:pt x="15527" y="10878"/>
                      <a:pt x="15512" y="10862"/>
                    </a:cubicBezTo>
                    <a:cubicBezTo>
                      <a:pt x="15593" y="10649"/>
                      <a:pt x="15586" y="10350"/>
                      <a:pt x="15486" y="10154"/>
                    </a:cubicBezTo>
                    <a:lnTo>
                      <a:pt x="15465" y="10114"/>
                    </a:lnTo>
                    <a:cubicBezTo>
                      <a:pt x="15353" y="9894"/>
                      <a:pt x="15168" y="9887"/>
                      <a:pt x="15051" y="10100"/>
                    </a:cubicBezTo>
                    <a:lnTo>
                      <a:pt x="14965" y="10284"/>
                    </a:lnTo>
                    <a:cubicBezTo>
                      <a:pt x="14946" y="10263"/>
                      <a:pt x="14928" y="10243"/>
                      <a:pt x="14909" y="10222"/>
                    </a:cubicBezTo>
                    <a:cubicBezTo>
                      <a:pt x="14857" y="10163"/>
                      <a:pt x="14805" y="10104"/>
                      <a:pt x="14754" y="10046"/>
                    </a:cubicBezTo>
                    <a:cubicBezTo>
                      <a:pt x="14747" y="10037"/>
                      <a:pt x="14740" y="10029"/>
                      <a:pt x="14733" y="10021"/>
                    </a:cubicBezTo>
                    <a:cubicBezTo>
                      <a:pt x="14687" y="9967"/>
                      <a:pt x="14642" y="9914"/>
                      <a:pt x="14598" y="9860"/>
                    </a:cubicBezTo>
                    <a:cubicBezTo>
                      <a:pt x="14583" y="9842"/>
                      <a:pt x="14568" y="9823"/>
                      <a:pt x="14553" y="9805"/>
                    </a:cubicBezTo>
                    <a:cubicBezTo>
                      <a:pt x="14511" y="9754"/>
                      <a:pt x="14471" y="9704"/>
                      <a:pt x="14431" y="9653"/>
                    </a:cubicBezTo>
                    <a:cubicBezTo>
                      <a:pt x="14423" y="9644"/>
                      <a:pt x="14415" y="9634"/>
                      <a:pt x="14408" y="9624"/>
                    </a:cubicBezTo>
                    <a:cubicBezTo>
                      <a:pt x="14362" y="9565"/>
                      <a:pt x="14318" y="9508"/>
                      <a:pt x="14276" y="9450"/>
                    </a:cubicBezTo>
                    <a:cubicBezTo>
                      <a:pt x="14264" y="9434"/>
                      <a:pt x="14253" y="9418"/>
                      <a:pt x="14241" y="9403"/>
                    </a:cubicBezTo>
                    <a:cubicBezTo>
                      <a:pt x="14207" y="9356"/>
                      <a:pt x="14174" y="9310"/>
                      <a:pt x="14142" y="9264"/>
                    </a:cubicBezTo>
                    <a:cubicBezTo>
                      <a:pt x="14133" y="9251"/>
                      <a:pt x="14124" y="9238"/>
                      <a:pt x="14116" y="9225"/>
                    </a:cubicBezTo>
                    <a:cubicBezTo>
                      <a:pt x="14087" y="9183"/>
                      <a:pt x="14060" y="9141"/>
                      <a:pt x="14033" y="9100"/>
                    </a:cubicBezTo>
                    <a:lnTo>
                      <a:pt x="14086" y="8992"/>
                    </a:lnTo>
                    <a:cubicBezTo>
                      <a:pt x="14202" y="8779"/>
                      <a:pt x="14206" y="8429"/>
                      <a:pt x="14093" y="8208"/>
                    </a:cubicBezTo>
                    <a:lnTo>
                      <a:pt x="14073" y="8168"/>
                    </a:lnTo>
                    <a:cubicBezTo>
                      <a:pt x="13961" y="7948"/>
                      <a:pt x="13775" y="7942"/>
                      <a:pt x="13659" y="8154"/>
                    </a:cubicBezTo>
                    <a:lnTo>
                      <a:pt x="13618" y="8237"/>
                    </a:lnTo>
                    <a:cubicBezTo>
                      <a:pt x="13535" y="7967"/>
                      <a:pt x="13449" y="7638"/>
                      <a:pt x="13361" y="7277"/>
                    </a:cubicBezTo>
                    <a:cubicBezTo>
                      <a:pt x="13334" y="7167"/>
                      <a:pt x="13307" y="7056"/>
                      <a:pt x="13279" y="6941"/>
                    </a:cubicBezTo>
                    <a:cubicBezTo>
                      <a:pt x="13261" y="6862"/>
                      <a:pt x="13242" y="6783"/>
                      <a:pt x="13223" y="6702"/>
                    </a:cubicBezTo>
                    <a:cubicBezTo>
                      <a:pt x="13196" y="6588"/>
                      <a:pt x="13169" y="6473"/>
                      <a:pt x="13141" y="6356"/>
                    </a:cubicBezTo>
                    <a:cubicBezTo>
                      <a:pt x="13247" y="6143"/>
                      <a:pt x="13248" y="5809"/>
                      <a:pt x="13139" y="5596"/>
                    </a:cubicBezTo>
                    <a:lnTo>
                      <a:pt x="13119" y="5556"/>
                    </a:lnTo>
                    <a:cubicBezTo>
                      <a:pt x="13061" y="5444"/>
                      <a:pt x="12985" y="5388"/>
                      <a:pt x="12909" y="5387"/>
                    </a:cubicBezTo>
                    <a:cubicBezTo>
                      <a:pt x="12703" y="4555"/>
                      <a:pt x="12485" y="3778"/>
                      <a:pt x="12255" y="3306"/>
                    </a:cubicBezTo>
                    <a:lnTo>
                      <a:pt x="12339" y="3153"/>
                    </a:lnTo>
                    <a:cubicBezTo>
                      <a:pt x="12456" y="2941"/>
                      <a:pt x="12459" y="2590"/>
                      <a:pt x="12347" y="2370"/>
                    </a:cubicBezTo>
                    <a:lnTo>
                      <a:pt x="12326" y="2330"/>
                    </a:lnTo>
                    <a:cubicBezTo>
                      <a:pt x="12214" y="2110"/>
                      <a:pt x="12029" y="2103"/>
                      <a:pt x="11912" y="2316"/>
                    </a:cubicBezTo>
                    <a:lnTo>
                      <a:pt x="11631" y="2827"/>
                    </a:lnTo>
                    <a:cubicBezTo>
                      <a:pt x="11524" y="2407"/>
                      <a:pt x="11032" y="526"/>
                      <a:pt x="10693" y="99"/>
                    </a:cubicBezTo>
                    <a:cubicBezTo>
                      <a:pt x="10677" y="79"/>
                      <a:pt x="10661" y="64"/>
                      <a:pt x="10644" y="51"/>
                    </a:cubicBezTo>
                    <a:cubicBezTo>
                      <a:pt x="10639" y="47"/>
                      <a:pt x="10635" y="44"/>
                      <a:pt x="10630" y="41"/>
                    </a:cubicBezTo>
                    <a:cubicBezTo>
                      <a:pt x="10615" y="31"/>
                      <a:pt x="10598" y="22"/>
                      <a:pt x="10581" y="17"/>
                    </a:cubicBezTo>
                    <a:cubicBezTo>
                      <a:pt x="10580" y="16"/>
                      <a:pt x="10578" y="15"/>
                      <a:pt x="10576" y="14"/>
                    </a:cubicBezTo>
                    <a:cubicBezTo>
                      <a:pt x="10558" y="9"/>
                      <a:pt x="10539" y="7"/>
                      <a:pt x="10519" y="8"/>
                    </a:cubicBezTo>
                    <a:cubicBezTo>
                      <a:pt x="10514" y="8"/>
                      <a:pt x="10509" y="8"/>
                      <a:pt x="10504" y="9"/>
                    </a:cubicBezTo>
                    <a:cubicBezTo>
                      <a:pt x="10486" y="10"/>
                      <a:pt x="10468" y="13"/>
                      <a:pt x="10450" y="19"/>
                    </a:cubicBezTo>
                    <a:cubicBezTo>
                      <a:pt x="10447" y="20"/>
                      <a:pt x="10444" y="20"/>
                      <a:pt x="10441" y="21"/>
                    </a:cubicBezTo>
                    <a:cubicBezTo>
                      <a:pt x="10420" y="29"/>
                      <a:pt x="10398" y="39"/>
                      <a:pt x="10376" y="52"/>
                    </a:cubicBezTo>
                    <a:cubicBezTo>
                      <a:pt x="10371" y="55"/>
                      <a:pt x="10366" y="58"/>
                      <a:pt x="10361" y="61"/>
                    </a:cubicBezTo>
                    <a:cubicBezTo>
                      <a:pt x="10341" y="73"/>
                      <a:pt x="10321" y="86"/>
                      <a:pt x="10301" y="102"/>
                    </a:cubicBezTo>
                    <a:cubicBezTo>
                      <a:pt x="10297" y="105"/>
                      <a:pt x="10293" y="107"/>
                      <a:pt x="10289" y="110"/>
                    </a:cubicBezTo>
                    <a:cubicBezTo>
                      <a:pt x="10266" y="129"/>
                      <a:pt x="10241" y="151"/>
                      <a:pt x="10217" y="174"/>
                    </a:cubicBezTo>
                    <a:cubicBezTo>
                      <a:pt x="10212" y="178"/>
                      <a:pt x="10207" y="183"/>
                      <a:pt x="10203" y="188"/>
                    </a:cubicBezTo>
                    <a:cubicBezTo>
                      <a:pt x="10181" y="209"/>
                      <a:pt x="10159" y="233"/>
                      <a:pt x="10136" y="257"/>
                    </a:cubicBezTo>
                    <a:cubicBezTo>
                      <a:pt x="10132" y="262"/>
                      <a:pt x="10128" y="266"/>
                      <a:pt x="10124" y="271"/>
                    </a:cubicBezTo>
                    <a:cubicBezTo>
                      <a:pt x="10097" y="300"/>
                      <a:pt x="10071" y="332"/>
                      <a:pt x="10043" y="366"/>
                    </a:cubicBezTo>
                    <a:cubicBezTo>
                      <a:pt x="10040" y="370"/>
                      <a:pt x="10037" y="374"/>
                      <a:pt x="10034" y="378"/>
                    </a:cubicBezTo>
                    <a:cubicBezTo>
                      <a:pt x="10009" y="410"/>
                      <a:pt x="9983" y="443"/>
                      <a:pt x="9958" y="477"/>
                    </a:cubicBezTo>
                    <a:cubicBezTo>
                      <a:pt x="9954" y="483"/>
                      <a:pt x="9950" y="488"/>
                      <a:pt x="9946" y="493"/>
                    </a:cubicBezTo>
                    <a:cubicBezTo>
                      <a:pt x="9917" y="533"/>
                      <a:pt x="9888" y="574"/>
                      <a:pt x="9859" y="617"/>
                    </a:cubicBezTo>
                    <a:cubicBezTo>
                      <a:pt x="9858" y="618"/>
                      <a:pt x="9857" y="619"/>
                      <a:pt x="9856" y="621"/>
                    </a:cubicBezTo>
                    <a:cubicBezTo>
                      <a:pt x="9827" y="663"/>
                      <a:pt x="9798" y="707"/>
                      <a:pt x="9769" y="753"/>
                    </a:cubicBezTo>
                    <a:cubicBezTo>
                      <a:pt x="9766" y="758"/>
                      <a:pt x="9762" y="763"/>
                      <a:pt x="9759" y="768"/>
                    </a:cubicBezTo>
                    <a:cubicBezTo>
                      <a:pt x="9698" y="863"/>
                      <a:pt x="9635" y="966"/>
                      <a:pt x="9571" y="1074"/>
                    </a:cubicBezTo>
                    <a:cubicBezTo>
                      <a:pt x="9569" y="1077"/>
                      <a:pt x="9568" y="1080"/>
                      <a:pt x="9566" y="1084"/>
                    </a:cubicBezTo>
                    <a:cubicBezTo>
                      <a:pt x="9501" y="1195"/>
                      <a:pt x="9435" y="1311"/>
                      <a:pt x="9368" y="1432"/>
                    </a:cubicBezTo>
                    <a:cubicBezTo>
                      <a:pt x="9368" y="1432"/>
                      <a:pt x="9368" y="1432"/>
                      <a:pt x="9368" y="1432"/>
                    </a:cubicBezTo>
                    <a:lnTo>
                      <a:pt x="9368" y="1432"/>
                    </a:lnTo>
                    <a:cubicBezTo>
                      <a:pt x="9172" y="1786"/>
                      <a:pt x="8972" y="2175"/>
                      <a:pt x="8776" y="2563"/>
                    </a:cubicBezTo>
                    <a:cubicBezTo>
                      <a:pt x="8038" y="4021"/>
                      <a:pt x="5302" y="3196"/>
                      <a:pt x="4867" y="1835"/>
                    </a:cubicBezTo>
                    <a:cubicBezTo>
                      <a:pt x="4432" y="474"/>
                      <a:pt x="4662" y="-286"/>
                      <a:pt x="3796" y="100"/>
                    </a:cubicBezTo>
                    <a:cubicBezTo>
                      <a:pt x="2978" y="464"/>
                      <a:pt x="803" y="6290"/>
                      <a:pt x="1059" y="9664"/>
                    </a:cubicBezTo>
                    <a:cubicBezTo>
                      <a:pt x="1059" y="9664"/>
                      <a:pt x="1034" y="9677"/>
                      <a:pt x="992" y="9712"/>
                    </a:cubicBezTo>
                    <a:lnTo>
                      <a:pt x="992" y="9712"/>
                    </a:lnTo>
                    <a:cubicBezTo>
                      <a:pt x="992" y="9712"/>
                      <a:pt x="992" y="9712"/>
                      <a:pt x="992" y="9712"/>
                    </a:cubicBezTo>
                    <a:cubicBezTo>
                      <a:pt x="988" y="9716"/>
                      <a:pt x="983" y="9720"/>
                      <a:pt x="978" y="9725"/>
                    </a:cubicBezTo>
                    <a:cubicBezTo>
                      <a:pt x="972" y="9730"/>
                      <a:pt x="966" y="9735"/>
                      <a:pt x="959" y="9741"/>
                    </a:cubicBezTo>
                    <a:cubicBezTo>
                      <a:pt x="954" y="9746"/>
                      <a:pt x="949" y="9751"/>
                      <a:pt x="944" y="9756"/>
                    </a:cubicBezTo>
                    <a:cubicBezTo>
                      <a:pt x="936" y="9764"/>
                      <a:pt x="927" y="9773"/>
                      <a:pt x="919" y="9782"/>
                    </a:cubicBezTo>
                    <a:cubicBezTo>
                      <a:pt x="914" y="9787"/>
                      <a:pt x="910" y="9792"/>
                      <a:pt x="905" y="9797"/>
                    </a:cubicBezTo>
                    <a:cubicBezTo>
                      <a:pt x="891" y="9812"/>
                      <a:pt x="877" y="9829"/>
                      <a:pt x="862" y="9847"/>
                    </a:cubicBezTo>
                    <a:cubicBezTo>
                      <a:pt x="859" y="9851"/>
                      <a:pt x="855" y="9856"/>
                      <a:pt x="852" y="9860"/>
                    </a:cubicBezTo>
                    <a:cubicBezTo>
                      <a:pt x="840" y="9875"/>
                      <a:pt x="827" y="9892"/>
                      <a:pt x="813" y="9910"/>
                    </a:cubicBezTo>
                    <a:cubicBezTo>
                      <a:pt x="808" y="9917"/>
                      <a:pt x="804" y="9924"/>
                      <a:pt x="798" y="9931"/>
                    </a:cubicBezTo>
                    <a:cubicBezTo>
                      <a:pt x="785" y="9950"/>
                      <a:pt x="772" y="9970"/>
                      <a:pt x="758" y="9991"/>
                    </a:cubicBezTo>
                    <a:cubicBezTo>
                      <a:pt x="754" y="9997"/>
                      <a:pt x="750" y="10004"/>
                      <a:pt x="745" y="10010"/>
                    </a:cubicBezTo>
                    <a:cubicBezTo>
                      <a:pt x="727" y="10039"/>
                      <a:pt x="708" y="10070"/>
                      <a:pt x="689" y="10103"/>
                    </a:cubicBezTo>
                    <a:cubicBezTo>
                      <a:pt x="687" y="10107"/>
                      <a:pt x="685" y="10111"/>
                      <a:pt x="683" y="10114"/>
                    </a:cubicBezTo>
                    <a:cubicBezTo>
                      <a:pt x="666" y="10144"/>
                      <a:pt x="649" y="10176"/>
                      <a:pt x="632" y="10209"/>
                    </a:cubicBezTo>
                    <a:cubicBezTo>
                      <a:pt x="627" y="10220"/>
                      <a:pt x="621" y="10231"/>
                      <a:pt x="616" y="10242"/>
                    </a:cubicBezTo>
                    <a:cubicBezTo>
                      <a:pt x="601" y="10272"/>
                      <a:pt x="586" y="10303"/>
                      <a:pt x="570" y="10336"/>
                    </a:cubicBezTo>
                    <a:cubicBezTo>
                      <a:pt x="565" y="10347"/>
                      <a:pt x="560" y="10358"/>
                      <a:pt x="555" y="10370"/>
                    </a:cubicBezTo>
                    <a:cubicBezTo>
                      <a:pt x="535" y="10415"/>
                      <a:pt x="514" y="10462"/>
                      <a:pt x="494" y="10513"/>
                    </a:cubicBezTo>
                    <a:cubicBezTo>
                      <a:pt x="493" y="10516"/>
                      <a:pt x="491" y="10520"/>
                      <a:pt x="490" y="10524"/>
                    </a:cubicBezTo>
                    <a:cubicBezTo>
                      <a:pt x="471" y="10570"/>
                      <a:pt x="453" y="10620"/>
                      <a:pt x="434" y="10671"/>
                    </a:cubicBezTo>
                    <a:cubicBezTo>
                      <a:pt x="428" y="10688"/>
                      <a:pt x="422" y="10705"/>
                      <a:pt x="416" y="10722"/>
                    </a:cubicBezTo>
                    <a:cubicBezTo>
                      <a:pt x="401" y="10764"/>
                      <a:pt x="386" y="10808"/>
                      <a:pt x="372" y="10854"/>
                    </a:cubicBezTo>
                    <a:cubicBezTo>
                      <a:pt x="366" y="10873"/>
                      <a:pt x="360" y="10891"/>
                      <a:pt x="354" y="10910"/>
                    </a:cubicBezTo>
                    <a:cubicBezTo>
                      <a:pt x="334" y="10974"/>
                      <a:pt x="314" y="11040"/>
                      <a:pt x="295" y="11111"/>
                    </a:cubicBezTo>
                    <a:cubicBezTo>
                      <a:pt x="273" y="11189"/>
                      <a:pt x="250" y="11269"/>
                      <a:pt x="227" y="11351"/>
                    </a:cubicBezTo>
                    <a:cubicBezTo>
                      <a:pt x="216" y="11392"/>
                      <a:pt x="204" y="11433"/>
                      <a:pt x="193" y="11475"/>
                    </a:cubicBezTo>
                    <a:cubicBezTo>
                      <a:pt x="182" y="11517"/>
                      <a:pt x="170" y="11559"/>
                      <a:pt x="159" y="11602"/>
                    </a:cubicBezTo>
                    <a:cubicBezTo>
                      <a:pt x="-3" y="12221"/>
                      <a:pt x="-119" y="12924"/>
                      <a:pt x="213" y="13634"/>
                    </a:cubicBezTo>
                    <a:cubicBezTo>
                      <a:pt x="296" y="13812"/>
                      <a:pt x="408" y="13990"/>
                      <a:pt x="553" y="14167"/>
                    </a:cubicBezTo>
                    <a:cubicBezTo>
                      <a:pt x="573" y="14192"/>
                      <a:pt x="594" y="14217"/>
                      <a:pt x="616" y="14241"/>
                    </a:cubicBezTo>
                    <a:cubicBezTo>
                      <a:pt x="748" y="14392"/>
                      <a:pt x="906" y="14542"/>
                      <a:pt x="1094" y="14691"/>
                    </a:cubicBezTo>
                    <a:cubicBezTo>
                      <a:pt x="1115" y="14708"/>
                      <a:pt x="1137" y="14725"/>
                      <a:pt x="1159" y="14742"/>
                    </a:cubicBezTo>
                    <a:cubicBezTo>
                      <a:pt x="1526" y="15022"/>
                      <a:pt x="1999" y="15297"/>
                      <a:pt x="2606" y="15561"/>
                    </a:cubicBezTo>
                    <a:cubicBezTo>
                      <a:pt x="3331" y="15877"/>
                      <a:pt x="3963" y="16156"/>
                      <a:pt x="4508" y="16399"/>
                    </a:cubicBezTo>
                    <a:cubicBezTo>
                      <a:pt x="4585" y="16434"/>
                      <a:pt x="4661" y="16468"/>
                      <a:pt x="4736" y="16501"/>
                    </a:cubicBezTo>
                    <a:cubicBezTo>
                      <a:pt x="4884" y="16568"/>
                      <a:pt x="5026" y="16632"/>
                      <a:pt x="5160" y="16693"/>
                    </a:cubicBezTo>
                    <a:cubicBezTo>
                      <a:pt x="5362" y="16784"/>
                      <a:pt x="5549" y="16869"/>
                      <a:pt x="5720" y="16947"/>
                    </a:cubicBezTo>
                    <a:cubicBezTo>
                      <a:pt x="5891" y="17026"/>
                      <a:pt x="6047" y="17098"/>
                      <a:pt x="6189" y="17163"/>
                    </a:cubicBezTo>
                    <a:cubicBezTo>
                      <a:pt x="6284" y="17207"/>
                      <a:pt x="6372" y="17248"/>
                      <a:pt x="6453" y="17286"/>
                    </a:cubicBezTo>
                    <a:cubicBezTo>
                      <a:pt x="7025" y="17553"/>
                      <a:pt x="7286" y="17683"/>
                      <a:pt x="7286" y="17683"/>
                    </a:cubicBezTo>
                    <a:cubicBezTo>
                      <a:pt x="7286" y="17683"/>
                      <a:pt x="7414" y="17639"/>
                      <a:pt x="7604" y="17611"/>
                    </a:cubicBezTo>
                    <a:cubicBezTo>
                      <a:pt x="7607" y="17610"/>
                      <a:pt x="7610" y="17610"/>
                      <a:pt x="7612" y="17610"/>
                    </a:cubicBezTo>
                    <a:cubicBezTo>
                      <a:pt x="7649" y="17604"/>
                      <a:pt x="7687" y="17600"/>
                      <a:pt x="7728" y="17596"/>
                    </a:cubicBezTo>
                    <a:cubicBezTo>
                      <a:pt x="7730" y="17596"/>
                      <a:pt x="7732" y="17596"/>
                      <a:pt x="7734" y="17596"/>
                    </a:cubicBezTo>
                    <a:cubicBezTo>
                      <a:pt x="7862" y="17585"/>
                      <a:pt x="8008" y="17584"/>
                      <a:pt x="8157" y="17607"/>
                    </a:cubicBezTo>
                    <a:cubicBezTo>
                      <a:pt x="8207" y="17614"/>
                      <a:pt x="8258" y="17625"/>
                      <a:pt x="8308" y="17638"/>
                    </a:cubicBezTo>
                    <a:cubicBezTo>
                      <a:pt x="8585" y="17713"/>
                      <a:pt x="8856" y="17882"/>
                      <a:pt x="9034" y="18229"/>
                    </a:cubicBezTo>
                    <a:cubicBezTo>
                      <a:pt x="9050" y="18261"/>
                      <a:pt x="9066" y="18294"/>
                      <a:pt x="9080" y="18328"/>
                    </a:cubicBezTo>
                    <a:cubicBezTo>
                      <a:pt x="9117" y="18415"/>
                      <a:pt x="9183" y="18504"/>
                      <a:pt x="9276" y="18596"/>
                    </a:cubicBezTo>
                    <a:cubicBezTo>
                      <a:pt x="9313" y="18633"/>
                      <a:pt x="9354" y="18670"/>
                      <a:pt x="9400" y="18707"/>
                    </a:cubicBezTo>
                    <a:cubicBezTo>
                      <a:pt x="9422" y="18726"/>
                      <a:pt x="9446" y="18745"/>
                      <a:pt x="9471" y="18763"/>
                    </a:cubicBezTo>
                    <a:cubicBezTo>
                      <a:pt x="10012" y="19178"/>
                      <a:pt x="11015" y="19625"/>
                      <a:pt x="12142" y="20028"/>
                    </a:cubicBezTo>
                    <a:cubicBezTo>
                      <a:pt x="12347" y="20101"/>
                      <a:pt x="12556" y="20172"/>
                      <a:pt x="12767" y="20242"/>
                    </a:cubicBezTo>
                    <a:cubicBezTo>
                      <a:pt x="12827" y="20262"/>
                      <a:pt x="12888" y="20281"/>
                      <a:pt x="12948" y="20301"/>
                    </a:cubicBezTo>
                    <a:cubicBezTo>
                      <a:pt x="13144" y="20364"/>
                      <a:pt x="13341" y="20426"/>
                      <a:pt x="13538" y="20485"/>
                    </a:cubicBezTo>
                    <a:cubicBezTo>
                      <a:pt x="13653" y="20520"/>
                      <a:pt x="13768" y="20554"/>
                      <a:pt x="13883" y="20587"/>
                    </a:cubicBezTo>
                    <a:cubicBezTo>
                      <a:pt x="13989" y="20617"/>
                      <a:pt x="14095" y="20647"/>
                      <a:pt x="14200" y="20676"/>
                    </a:cubicBezTo>
                    <a:cubicBezTo>
                      <a:pt x="14305" y="20705"/>
                      <a:pt x="14409" y="20734"/>
                      <a:pt x="14513" y="20761"/>
                    </a:cubicBezTo>
                    <a:cubicBezTo>
                      <a:pt x="14564" y="20775"/>
                      <a:pt x="14616" y="20789"/>
                      <a:pt x="14667" y="20802"/>
                    </a:cubicBezTo>
                    <a:cubicBezTo>
                      <a:pt x="14770" y="20829"/>
                      <a:pt x="14871" y="20855"/>
                      <a:pt x="14972" y="20880"/>
                    </a:cubicBezTo>
                    <a:cubicBezTo>
                      <a:pt x="15222" y="20942"/>
                      <a:pt x="15465" y="20999"/>
                      <a:pt x="15696" y="21049"/>
                    </a:cubicBezTo>
                    <a:cubicBezTo>
                      <a:pt x="15835" y="21079"/>
                      <a:pt x="15969" y="21107"/>
                      <a:pt x="16099" y="21132"/>
                    </a:cubicBezTo>
                    <a:cubicBezTo>
                      <a:pt x="16185" y="21149"/>
                      <a:pt x="16269" y="21165"/>
                      <a:pt x="16350" y="21179"/>
                    </a:cubicBezTo>
                    <a:cubicBezTo>
                      <a:pt x="16513" y="21208"/>
                      <a:pt x="16665" y="21232"/>
                      <a:pt x="16805" y="21251"/>
                    </a:cubicBezTo>
                    <a:cubicBezTo>
                      <a:pt x="16876" y="21260"/>
                      <a:pt x="16943" y="21268"/>
                      <a:pt x="17007" y="21275"/>
                    </a:cubicBezTo>
                    <a:cubicBezTo>
                      <a:pt x="17326" y="21308"/>
                      <a:pt x="17641" y="21314"/>
                      <a:pt x="17948" y="21293"/>
                    </a:cubicBezTo>
                    <a:cubicBezTo>
                      <a:pt x="18386" y="21263"/>
                      <a:pt x="18806" y="21177"/>
                      <a:pt x="19190" y="21039"/>
                    </a:cubicBezTo>
                    <a:cubicBezTo>
                      <a:pt x="19825" y="20812"/>
                      <a:pt x="20362" y="20443"/>
                      <a:pt x="20728" y="19943"/>
                    </a:cubicBezTo>
                    <a:cubicBezTo>
                      <a:pt x="20759" y="19900"/>
                      <a:pt x="20789" y="19857"/>
                      <a:pt x="20817" y="19813"/>
                    </a:cubicBezTo>
                    <a:cubicBezTo>
                      <a:pt x="21016" y="19504"/>
                      <a:pt x="21153" y="19150"/>
                      <a:pt x="21212" y="18753"/>
                    </a:cubicBezTo>
                    <a:cubicBezTo>
                      <a:pt x="21481" y="16938"/>
                      <a:pt x="21241" y="15123"/>
                      <a:pt x="19570" y="14156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6" name="Shape 12">
                <a:extLst>
                  <a:ext uri="{FF2B5EF4-FFF2-40B4-BE49-F238E27FC236}">
                    <a16:creationId xmlns:a16="http://schemas.microsoft.com/office/drawing/2014/main" id="{8DF28275-5640-40A3-9E21-75FF27031B6D}"/>
                  </a:ext>
                </a:extLst>
              </p:cNvPr>
              <p:cNvSpPr/>
              <p:nvPr/>
            </p:nvSpPr>
            <p:spPr>
              <a:xfrm>
                <a:off x="1733562" y="6542395"/>
                <a:ext cx="1835607" cy="970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39" h="21041" extrusionOk="0">
                    <a:moveTo>
                      <a:pt x="3694" y="99"/>
                    </a:moveTo>
                    <a:cubicBezTo>
                      <a:pt x="2899" y="458"/>
                      <a:pt x="782" y="6212"/>
                      <a:pt x="1031" y="9545"/>
                    </a:cubicBezTo>
                    <a:cubicBezTo>
                      <a:pt x="1031" y="9545"/>
                      <a:pt x="622" y="9741"/>
                      <a:pt x="286" y="10973"/>
                    </a:cubicBezTo>
                    <a:cubicBezTo>
                      <a:pt x="-49" y="12206"/>
                      <a:pt x="-691" y="13943"/>
                      <a:pt x="2536" y="15368"/>
                    </a:cubicBezTo>
                    <a:cubicBezTo>
                      <a:pt x="5763" y="16793"/>
                      <a:pt x="7092" y="17464"/>
                      <a:pt x="7092" y="17464"/>
                    </a:cubicBezTo>
                    <a:cubicBezTo>
                      <a:pt x="7092" y="17464"/>
                      <a:pt x="8385" y="17009"/>
                      <a:pt x="8838" y="18101"/>
                    </a:cubicBezTo>
                    <a:cubicBezTo>
                      <a:pt x="9291" y="19193"/>
                      <a:pt x="14565" y="20800"/>
                      <a:pt x="16554" y="21011"/>
                    </a:cubicBezTo>
                    <a:cubicBezTo>
                      <a:pt x="18542" y="21222"/>
                      <a:pt x="20385" y="20313"/>
                      <a:pt x="20647" y="18520"/>
                    </a:cubicBezTo>
                    <a:cubicBezTo>
                      <a:pt x="20909" y="16728"/>
                      <a:pt x="20675" y="14936"/>
                      <a:pt x="19048" y="13980"/>
                    </a:cubicBezTo>
                    <a:cubicBezTo>
                      <a:pt x="17422" y="13024"/>
                      <a:pt x="13824" y="9907"/>
                      <a:pt x="13292" y="8253"/>
                    </a:cubicBezTo>
                    <a:cubicBezTo>
                      <a:pt x="12760" y="6598"/>
                      <a:pt x="12110" y="2197"/>
                      <a:pt x="11342" y="2875"/>
                    </a:cubicBezTo>
                    <a:cubicBezTo>
                      <a:pt x="11342" y="2875"/>
                      <a:pt x="10780" y="573"/>
                      <a:pt x="10408" y="98"/>
                    </a:cubicBezTo>
                    <a:cubicBezTo>
                      <a:pt x="10036" y="-378"/>
                      <a:pt x="9260" y="1091"/>
                      <a:pt x="8542" y="2531"/>
                    </a:cubicBezTo>
                    <a:cubicBezTo>
                      <a:pt x="7824" y="3971"/>
                      <a:pt x="5161" y="3156"/>
                      <a:pt x="4737" y="1812"/>
                    </a:cubicBezTo>
                    <a:cubicBezTo>
                      <a:pt x="4313" y="468"/>
                      <a:pt x="4538" y="-283"/>
                      <a:pt x="3694" y="9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7" name="Shape 13">
                <a:extLst>
                  <a:ext uri="{FF2B5EF4-FFF2-40B4-BE49-F238E27FC236}">
                    <a16:creationId xmlns:a16="http://schemas.microsoft.com/office/drawing/2014/main" id="{56CDB2BD-0B84-42CB-9913-B66F18CC6EC2}"/>
                  </a:ext>
                </a:extLst>
              </p:cNvPr>
              <p:cNvSpPr/>
              <p:nvPr/>
            </p:nvSpPr>
            <p:spPr>
              <a:xfrm>
                <a:off x="2540229" y="6542395"/>
                <a:ext cx="710336" cy="58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extrusionOk="0">
                    <a:moveTo>
                      <a:pt x="2995" y="4813"/>
                    </a:moveTo>
                    <a:cubicBezTo>
                      <a:pt x="5134" y="8324"/>
                      <a:pt x="7522" y="21170"/>
                      <a:pt x="21600" y="20971"/>
                    </a:cubicBezTo>
                    <a:cubicBezTo>
                      <a:pt x="17190" y="18729"/>
                      <a:pt x="12227" y="15646"/>
                      <a:pt x="11233" y="13735"/>
                    </a:cubicBezTo>
                    <a:cubicBezTo>
                      <a:pt x="9801" y="10979"/>
                      <a:pt x="8053" y="3648"/>
                      <a:pt x="5986" y="4778"/>
                    </a:cubicBezTo>
                    <a:cubicBezTo>
                      <a:pt x="5986" y="4778"/>
                      <a:pt x="4472" y="943"/>
                      <a:pt x="3471" y="152"/>
                    </a:cubicBezTo>
                    <a:cubicBezTo>
                      <a:pt x="2737" y="-430"/>
                      <a:pt x="1415" y="735"/>
                      <a:pt x="0" y="2344"/>
                    </a:cubicBezTo>
                    <a:cubicBezTo>
                      <a:pt x="817" y="2056"/>
                      <a:pt x="1673" y="2642"/>
                      <a:pt x="2995" y="48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8" name="Freeform 122">
                <a:extLst>
                  <a:ext uri="{FF2B5EF4-FFF2-40B4-BE49-F238E27FC236}">
                    <a16:creationId xmlns:a16="http://schemas.microsoft.com/office/drawing/2014/main" id="{1CEEC866-C96E-4058-9885-BEE70FAD0ECE}"/>
                  </a:ext>
                </a:extLst>
              </p:cNvPr>
              <p:cNvSpPr/>
              <p:nvPr/>
            </p:nvSpPr>
            <p:spPr>
              <a:xfrm>
                <a:off x="2630634" y="6639754"/>
                <a:ext cx="444781" cy="469273"/>
              </a:xfrm>
              <a:custGeom>
                <a:avLst/>
                <a:gdLst>
                  <a:gd name="connsiteX0" fmla="*/ 1527667 w 1624589"/>
                  <a:gd name="connsiteY0" fmla="*/ 1295405 h 1714047"/>
                  <a:gd name="connsiteX1" fmla="*/ 1592358 w 1624589"/>
                  <a:gd name="connsiteY1" fmla="*/ 1323599 h 1714047"/>
                  <a:gd name="connsiteX2" fmla="*/ 1598763 w 1624589"/>
                  <a:gd name="connsiteY2" fmla="*/ 1330247 h 1714047"/>
                  <a:gd name="connsiteX3" fmla="*/ 1596361 w 1624589"/>
                  <a:gd name="connsiteY3" fmla="*/ 1460637 h 1714047"/>
                  <a:gd name="connsiteX4" fmla="*/ 1394483 w 1624589"/>
                  <a:gd name="connsiteY4" fmla="*/ 1688203 h 1714047"/>
                  <a:gd name="connsiteX5" fmla="*/ 1264122 w 1624589"/>
                  <a:gd name="connsiteY5" fmla="*/ 1685812 h 1714047"/>
                  <a:gd name="connsiteX6" fmla="*/ 1257717 w 1624589"/>
                  <a:gd name="connsiteY6" fmla="*/ 1679205 h 1714047"/>
                  <a:gd name="connsiteX7" fmla="*/ 1260119 w 1624589"/>
                  <a:gd name="connsiteY7" fmla="*/ 1548794 h 1714047"/>
                  <a:gd name="connsiteX8" fmla="*/ 1462017 w 1624589"/>
                  <a:gd name="connsiteY8" fmla="*/ 1321228 h 1714047"/>
                  <a:gd name="connsiteX9" fmla="*/ 1527667 w 1624589"/>
                  <a:gd name="connsiteY9" fmla="*/ 1295405 h 1714047"/>
                  <a:gd name="connsiteX10" fmla="*/ 1091643 w 1624589"/>
                  <a:gd name="connsiteY10" fmla="*/ 965216 h 1714047"/>
                  <a:gd name="connsiteX11" fmla="*/ 1156326 w 1624589"/>
                  <a:gd name="connsiteY11" fmla="*/ 993414 h 1714047"/>
                  <a:gd name="connsiteX12" fmla="*/ 1162753 w 1624589"/>
                  <a:gd name="connsiteY12" fmla="*/ 1000054 h 1714047"/>
                  <a:gd name="connsiteX13" fmla="*/ 1160357 w 1624589"/>
                  <a:gd name="connsiteY13" fmla="*/ 1130455 h 1714047"/>
                  <a:gd name="connsiteX14" fmla="*/ 886474 w 1624589"/>
                  <a:gd name="connsiteY14" fmla="*/ 1427083 h 1714047"/>
                  <a:gd name="connsiteX15" fmla="*/ 756116 w 1624589"/>
                  <a:gd name="connsiteY15" fmla="*/ 1424690 h 1714047"/>
                  <a:gd name="connsiteX16" fmla="*/ 749711 w 1624589"/>
                  <a:gd name="connsiteY16" fmla="*/ 1418073 h 1714047"/>
                  <a:gd name="connsiteX17" fmla="*/ 752107 w 1624589"/>
                  <a:gd name="connsiteY17" fmla="*/ 1287649 h 1714047"/>
                  <a:gd name="connsiteX18" fmla="*/ 1025968 w 1624589"/>
                  <a:gd name="connsiteY18" fmla="*/ 991021 h 1714047"/>
                  <a:gd name="connsiteX19" fmla="*/ 1091643 w 1624589"/>
                  <a:gd name="connsiteY19" fmla="*/ 965216 h 1714047"/>
                  <a:gd name="connsiteX20" fmla="*/ 789328 w 1624589"/>
                  <a:gd name="connsiteY20" fmla="*/ 533397 h 1714047"/>
                  <a:gd name="connsiteX21" fmla="*/ 854014 w 1624589"/>
                  <a:gd name="connsiteY21" fmla="*/ 561593 h 1714047"/>
                  <a:gd name="connsiteX22" fmla="*/ 860453 w 1624589"/>
                  <a:gd name="connsiteY22" fmla="*/ 568225 h 1714047"/>
                  <a:gd name="connsiteX23" fmla="*/ 858060 w 1624589"/>
                  <a:gd name="connsiteY23" fmla="*/ 698620 h 1714047"/>
                  <a:gd name="connsiteX24" fmla="*/ 518160 w 1624589"/>
                  <a:gd name="connsiteY24" fmla="*/ 1037311 h 1714047"/>
                  <a:gd name="connsiteX25" fmla="*/ 387834 w 1624589"/>
                  <a:gd name="connsiteY25" fmla="*/ 1034923 h 1714047"/>
                  <a:gd name="connsiteX26" fmla="*/ 381396 w 1624589"/>
                  <a:gd name="connsiteY26" fmla="*/ 1028291 h 1714047"/>
                  <a:gd name="connsiteX27" fmla="*/ 383813 w 1624589"/>
                  <a:gd name="connsiteY27" fmla="*/ 897896 h 1714047"/>
                  <a:gd name="connsiteX28" fmla="*/ 723688 w 1624589"/>
                  <a:gd name="connsiteY28" fmla="*/ 559205 h 1714047"/>
                  <a:gd name="connsiteX29" fmla="*/ 789328 w 1624589"/>
                  <a:gd name="connsiteY29" fmla="*/ 533397 h 1714047"/>
                  <a:gd name="connsiteX30" fmla="*/ 538732 w 1624589"/>
                  <a:gd name="connsiteY30" fmla="*/ 16 h 1714047"/>
                  <a:gd name="connsiteX31" fmla="*/ 603410 w 1624589"/>
                  <a:gd name="connsiteY31" fmla="*/ 28209 h 1714047"/>
                  <a:gd name="connsiteX32" fmla="*/ 609836 w 1624589"/>
                  <a:gd name="connsiteY32" fmla="*/ 34864 h 1714047"/>
                  <a:gd name="connsiteX33" fmla="*/ 607411 w 1624589"/>
                  <a:gd name="connsiteY33" fmla="*/ 165248 h 1714047"/>
                  <a:gd name="connsiteX34" fmla="*/ 162575 w 1624589"/>
                  <a:gd name="connsiteY34" fmla="*/ 593997 h 1714047"/>
                  <a:gd name="connsiteX35" fmla="*/ 32240 w 1624589"/>
                  <a:gd name="connsiteY35" fmla="*/ 591601 h 1714047"/>
                  <a:gd name="connsiteX36" fmla="*/ 25815 w 1624589"/>
                  <a:gd name="connsiteY36" fmla="*/ 584975 h 1714047"/>
                  <a:gd name="connsiteX37" fmla="*/ 28209 w 1624589"/>
                  <a:gd name="connsiteY37" fmla="*/ 454591 h 1714047"/>
                  <a:gd name="connsiteX38" fmla="*/ 473075 w 1624589"/>
                  <a:gd name="connsiteY38" fmla="*/ 25842 h 1714047"/>
                  <a:gd name="connsiteX39" fmla="*/ 538732 w 1624589"/>
                  <a:gd name="connsiteY39" fmla="*/ 16 h 17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624589" h="1714047">
                    <a:moveTo>
                      <a:pt x="1527667" y="1295405"/>
                    </a:moveTo>
                    <a:cubicBezTo>
                      <a:pt x="1551253" y="1295840"/>
                      <a:pt x="1574679" y="1305279"/>
                      <a:pt x="1592358" y="1323599"/>
                    </a:cubicBezTo>
                    <a:lnTo>
                      <a:pt x="1598763" y="1330247"/>
                    </a:lnTo>
                    <a:cubicBezTo>
                      <a:pt x="1634103" y="1366908"/>
                      <a:pt x="1633054" y="1425273"/>
                      <a:pt x="1596361" y="1460637"/>
                    </a:cubicBezTo>
                    <a:lnTo>
                      <a:pt x="1394483" y="1688203"/>
                    </a:lnTo>
                    <a:cubicBezTo>
                      <a:pt x="1357847" y="1723587"/>
                      <a:pt x="1299481" y="1722493"/>
                      <a:pt x="1264122" y="1685812"/>
                    </a:cubicBezTo>
                    <a:lnTo>
                      <a:pt x="1257717" y="1679205"/>
                    </a:lnTo>
                    <a:cubicBezTo>
                      <a:pt x="1222378" y="1642524"/>
                      <a:pt x="1223445" y="1584158"/>
                      <a:pt x="1260119" y="1548794"/>
                    </a:cubicBezTo>
                    <a:lnTo>
                      <a:pt x="1462017" y="1321228"/>
                    </a:lnTo>
                    <a:cubicBezTo>
                      <a:pt x="1480335" y="1303536"/>
                      <a:pt x="1504081" y="1294969"/>
                      <a:pt x="1527667" y="1295405"/>
                    </a:cubicBezTo>
                    <a:close/>
                    <a:moveTo>
                      <a:pt x="1091643" y="965216"/>
                    </a:moveTo>
                    <a:cubicBezTo>
                      <a:pt x="1115232" y="965652"/>
                      <a:pt x="1138657" y="975090"/>
                      <a:pt x="1156326" y="993414"/>
                    </a:cubicBezTo>
                    <a:cubicBezTo>
                      <a:pt x="1156326" y="993414"/>
                      <a:pt x="1162753" y="1000054"/>
                      <a:pt x="1162753" y="1000054"/>
                    </a:cubicBezTo>
                    <a:cubicBezTo>
                      <a:pt x="1198092" y="1036701"/>
                      <a:pt x="1197017" y="1095074"/>
                      <a:pt x="1160357" y="1130455"/>
                    </a:cubicBezTo>
                    <a:lnTo>
                      <a:pt x="886474" y="1427083"/>
                    </a:lnTo>
                    <a:cubicBezTo>
                      <a:pt x="849836" y="1462440"/>
                      <a:pt x="791454" y="1461361"/>
                      <a:pt x="756116" y="1424690"/>
                    </a:cubicBezTo>
                    <a:lnTo>
                      <a:pt x="749711" y="1418073"/>
                    </a:lnTo>
                    <a:cubicBezTo>
                      <a:pt x="714373" y="1381403"/>
                      <a:pt x="715448" y="1323029"/>
                      <a:pt x="752107" y="1287649"/>
                    </a:cubicBezTo>
                    <a:lnTo>
                      <a:pt x="1025968" y="991021"/>
                    </a:lnTo>
                    <a:cubicBezTo>
                      <a:pt x="1044298" y="973342"/>
                      <a:pt x="1068053" y="964779"/>
                      <a:pt x="1091643" y="965216"/>
                    </a:cubicBezTo>
                    <a:close/>
                    <a:moveTo>
                      <a:pt x="789328" y="533397"/>
                    </a:moveTo>
                    <a:cubicBezTo>
                      <a:pt x="812914" y="533829"/>
                      <a:pt x="836340" y="543261"/>
                      <a:pt x="854014" y="561593"/>
                    </a:cubicBezTo>
                    <a:lnTo>
                      <a:pt x="860453" y="568225"/>
                    </a:lnTo>
                    <a:cubicBezTo>
                      <a:pt x="895776" y="604914"/>
                      <a:pt x="894707" y="663277"/>
                      <a:pt x="858060" y="698620"/>
                    </a:cubicBezTo>
                    <a:lnTo>
                      <a:pt x="518160" y="1037311"/>
                    </a:lnTo>
                    <a:cubicBezTo>
                      <a:pt x="481539" y="1072679"/>
                      <a:pt x="423183" y="1071587"/>
                      <a:pt x="387834" y="1034923"/>
                    </a:cubicBezTo>
                    <a:lnTo>
                      <a:pt x="381396" y="1028291"/>
                    </a:lnTo>
                    <a:cubicBezTo>
                      <a:pt x="346072" y="991627"/>
                      <a:pt x="347116" y="933265"/>
                      <a:pt x="383813" y="897896"/>
                    </a:cubicBezTo>
                    <a:lnTo>
                      <a:pt x="723688" y="559205"/>
                    </a:lnTo>
                    <a:cubicBezTo>
                      <a:pt x="741999" y="541534"/>
                      <a:pt x="765743" y="532965"/>
                      <a:pt x="789328" y="533397"/>
                    </a:cubicBezTo>
                    <a:close/>
                    <a:moveTo>
                      <a:pt x="538732" y="16"/>
                    </a:moveTo>
                    <a:cubicBezTo>
                      <a:pt x="562317" y="449"/>
                      <a:pt x="585739" y="9884"/>
                      <a:pt x="603410" y="28209"/>
                    </a:cubicBezTo>
                    <a:lnTo>
                      <a:pt x="609836" y="34864"/>
                    </a:lnTo>
                    <a:cubicBezTo>
                      <a:pt x="645178" y="71512"/>
                      <a:pt x="644087" y="129901"/>
                      <a:pt x="607411" y="165248"/>
                    </a:cubicBezTo>
                    <a:lnTo>
                      <a:pt x="162575" y="593997"/>
                    </a:lnTo>
                    <a:cubicBezTo>
                      <a:pt x="125930" y="629373"/>
                      <a:pt x="67582" y="628279"/>
                      <a:pt x="32240" y="591601"/>
                    </a:cubicBezTo>
                    <a:lnTo>
                      <a:pt x="25815" y="584975"/>
                    </a:lnTo>
                    <a:cubicBezTo>
                      <a:pt x="-9528" y="548297"/>
                      <a:pt x="-8436" y="489938"/>
                      <a:pt x="28209" y="454591"/>
                    </a:cubicBezTo>
                    <a:lnTo>
                      <a:pt x="473075" y="25842"/>
                    </a:lnTo>
                    <a:cubicBezTo>
                      <a:pt x="491398" y="8154"/>
                      <a:pt x="515146" y="-417"/>
                      <a:pt x="538732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9" name="Freeform 123">
                <a:extLst>
                  <a:ext uri="{FF2B5EF4-FFF2-40B4-BE49-F238E27FC236}">
                    <a16:creationId xmlns:a16="http://schemas.microsoft.com/office/drawing/2014/main" id="{102CC4F6-8D83-4C42-88D6-AF551D7C21B0}"/>
                  </a:ext>
                </a:extLst>
              </p:cNvPr>
              <p:cNvSpPr/>
              <p:nvPr/>
            </p:nvSpPr>
            <p:spPr>
              <a:xfrm>
                <a:off x="1997815" y="6869234"/>
                <a:ext cx="693403" cy="364048"/>
              </a:xfrm>
              <a:custGeom>
                <a:avLst/>
                <a:gdLst>
                  <a:gd name="connsiteX0" fmla="*/ 2365466 w 2532696"/>
                  <a:gd name="connsiteY0" fmla="*/ 317500 h 1329708"/>
                  <a:gd name="connsiteX1" fmla="*/ 2532696 w 2532696"/>
                  <a:gd name="connsiteY1" fmla="*/ 391307 h 1329708"/>
                  <a:gd name="connsiteX2" fmla="*/ 891130 w 2532696"/>
                  <a:gd name="connsiteY2" fmla="*/ 1329708 h 1329708"/>
                  <a:gd name="connsiteX3" fmla="*/ 723900 w 2532696"/>
                  <a:gd name="connsiteY3" fmla="*/ 1255901 h 1329708"/>
                  <a:gd name="connsiteX4" fmla="*/ 1997262 w 2532696"/>
                  <a:gd name="connsiteY4" fmla="*/ 165100 h 1329708"/>
                  <a:gd name="connsiteX5" fmla="*/ 2164409 w 2532696"/>
                  <a:gd name="connsiteY5" fmla="*/ 238910 h 1329708"/>
                  <a:gd name="connsiteX6" fmla="*/ 522831 w 2532696"/>
                  <a:gd name="connsiteY6" fmla="*/ 1177349 h 1329708"/>
                  <a:gd name="connsiteX7" fmla="*/ 355600 w 2532696"/>
                  <a:gd name="connsiteY7" fmla="*/ 1103493 h 1329708"/>
                  <a:gd name="connsiteX8" fmla="*/ 1641578 w 2532696"/>
                  <a:gd name="connsiteY8" fmla="*/ 0 h 1329708"/>
                  <a:gd name="connsiteX9" fmla="*/ 1808809 w 2532696"/>
                  <a:gd name="connsiteY9" fmla="*/ 73855 h 1329708"/>
                  <a:gd name="connsiteX10" fmla="*/ 167231 w 2532696"/>
                  <a:gd name="connsiteY10" fmla="*/ 1012221 h 1329708"/>
                  <a:gd name="connsiteX11" fmla="*/ 0 w 2532696"/>
                  <a:gd name="connsiteY11" fmla="*/ 938413 h 132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32696" h="1329708">
                    <a:moveTo>
                      <a:pt x="2365466" y="317500"/>
                    </a:moveTo>
                    <a:cubicBezTo>
                      <a:pt x="2365466" y="317500"/>
                      <a:pt x="2532696" y="391307"/>
                      <a:pt x="2532696" y="391307"/>
                    </a:cubicBezTo>
                    <a:lnTo>
                      <a:pt x="891130" y="1329708"/>
                    </a:lnTo>
                    <a:lnTo>
                      <a:pt x="723900" y="1255901"/>
                    </a:lnTo>
                    <a:close/>
                    <a:moveTo>
                      <a:pt x="1997262" y="165100"/>
                    </a:moveTo>
                    <a:cubicBezTo>
                      <a:pt x="1997262" y="165100"/>
                      <a:pt x="2164409" y="238910"/>
                      <a:pt x="2164409" y="238910"/>
                    </a:cubicBezTo>
                    <a:lnTo>
                      <a:pt x="522831" y="1177349"/>
                    </a:lnTo>
                    <a:lnTo>
                      <a:pt x="355600" y="1103493"/>
                    </a:lnTo>
                    <a:close/>
                    <a:moveTo>
                      <a:pt x="1641578" y="0"/>
                    </a:moveTo>
                    <a:cubicBezTo>
                      <a:pt x="1641578" y="0"/>
                      <a:pt x="1808809" y="73855"/>
                      <a:pt x="1808809" y="73855"/>
                    </a:cubicBezTo>
                    <a:lnTo>
                      <a:pt x="167231" y="1012221"/>
                    </a:lnTo>
                    <a:lnTo>
                      <a:pt x="0" y="938413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0" name="Shape 21">
                <a:extLst>
                  <a:ext uri="{FF2B5EF4-FFF2-40B4-BE49-F238E27FC236}">
                    <a16:creationId xmlns:a16="http://schemas.microsoft.com/office/drawing/2014/main" id="{0D68B120-72B5-4B14-A3C7-228CA4970AEE}"/>
                  </a:ext>
                </a:extLst>
              </p:cNvPr>
              <p:cNvSpPr/>
              <p:nvPr/>
            </p:nvSpPr>
            <p:spPr>
              <a:xfrm>
                <a:off x="1733562" y="6983976"/>
                <a:ext cx="1831916" cy="528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03" h="21264" extrusionOk="0">
                    <a:moveTo>
                      <a:pt x="290" y="2567"/>
                    </a:moveTo>
                    <a:cubicBezTo>
                      <a:pt x="-49" y="4856"/>
                      <a:pt x="-697" y="8082"/>
                      <a:pt x="2562" y="10728"/>
                    </a:cubicBezTo>
                    <a:cubicBezTo>
                      <a:pt x="5821" y="13375"/>
                      <a:pt x="7163" y="14621"/>
                      <a:pt x="7163" y="14621"/>
                    </a:cubicBezTo>
                    <a:cubicBezTo>
                      <a:pt x="7163" y="14621"/>
                      <a:pt x="8469" y="13776"/>
                      <a:pt x="8927" y="15804"/>
                    </a:cubicBezTo>
                    <a:cubicBezTo>
                      <a:pt x="9384" y="17831"/>
                      <a:pt x="14711" y="20816"/>
                      <a:pt x="16719" y="21208"/>
                    </a:cubicBezTo>
                    <a:cubicBezTo>
                      <a:pt x="18727" y="21600"/>
                      <a:pt x="20588" y="19911"/>
                      <a:pt x="20853" y="16583"/>
                    </a:cubicBezTo>
                    <a:cubicBezTo>
                      <a:pt x="20873" y="16334"/>
                      <a:pt x="20889" y="16085"/>
                      <a:pt x="20903" y="15837"/>
                    </a:cubicBezTo>
                    <a:cubicBezTo>
                      <a:pt x="20086" y="16352"/>
                      <a:pt x="18873" y="16668"/>
                      <a:pt x="17149" y="16143"/>
                    </a:cubicBezTo>
                    <a:cubicBezTo>
                      <a:pt x="13241" y="14953"/>
                      <a:pt x="9176" y="6077"/>
                      <a:pt x="7648" y="4686"/>
                    </a:cubicBezTo>
                    <a:cubicBezTo>
                      <a:pt x="6120" y="3295"/>
                      <a:pt x="4080" y="3860"/>
                      <a:pt x="2797" y="2563"/>
                    </a:cubicBezTo>
                    <a:cubicBezTo>
                      <a:pt x="2209" y="1969"/>
                      <a:pt x="1539" y="939"/>
                      <a:pt x="976" y="0"/>
                    </a:cubicBezTo>
                    <a:cubicBezTo>
                      <a:pt x="846" y="202"/>
                      <a:pt x="547" y="830"/>
                      <a:pt x="290" y="256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3" name="Group 125">
              <a:extLst>
                <a:ext uri="{FF2B5EF4-FFF2-40B4-BE49-F238E27FC236}">
                  <a16:creationId xmlns:a16="http://schemas.microsoft.com/office/drawing/2014/main" id="{FDA0056E-6B32-4241-AB0B-B8DBF305C012}"/>
                </a:ext>
              </a:extLst>
            </p:cNvPr>
            <p:cNvGrpSpPr/>
            <p:nvPr/>
          </p:nvGrpSpPr>
          <p:grpSpPr>
            <a:xfrm>
              <a:off x="1683310" y="4032332"/>
              <a:ext cx="759930" cy="766215"/>
              <a:chOff x="4991222" y="2470353"/>
              <a:chExt cx="1104778" cy="1113917"/>
            </a:xfrm>
          </p:grpSpPr>
          <p:sp>
            <p:nvSpPr>
              <p:cNvPr id="97" name="Shape 8">
                <a:extLst>
                  <a:ext uri="{FF2B5EF4-FFF2-40B4-BE49-F238E27FC236}">
                    <a16:creationId xmlns:a16="http://schemas.microsoft.com/office/drawing/2014/main" id="{621B8680-DA48-4056-8418-39AE1FDAE48B}"/>
                  </a:ext>
                </a:extLst>
              </p:cNvPr>
              <p:cNvSpPr/>
              <p:nvPr/>
            </p:nvSpPr>
            <p:spPr>
              <a:xfrm>
                <a:off x="4991222" y="2692638"/>
                <a:ext cx="891673" cy="891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4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4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8" name="Shape 9">
                <a:extLst>
                  <a:ext uri="{FF2B5EF4-FFF2-40B4-BE49-F238E27FC236}">
                    <a16:creationId xmlns:a16="http://schemas.microsoft.com/office/drawing/2014/main" id="{94B54260-B514-4F87-8563-89231F6FEC43}"/>
                  </a:ext>
                </a:extLst>
              </p:cNvPr>
              <p:cNvSpPr/>
              <p:nvPr/>
            </p:nvSpPr>
            <p:spPr>
              <a:xfrm>
                <a:off x="5071492" y="2791431"/>
                <a:ext cx="783137" cy="783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5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5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9" name="Shape 10">
                <a:extLst>
                  <a:ext uri="{FF2B5EF4-FFF2-40B4-BE49-F238E27FC236}">
                    <a16:creationId xmlns:a16="http://schemas.microsoft.com/office/drawing/2014/main" id="{E2606925-9D5D-4728-A220-AAA7B8ECD17C}"/>
                  </a:ext>
                </a:extLst>
              </p:cNvPr>
              <p:cNvSpPr/>
              <p:nvPr/>
            </p:nvSpPr>
            <p:spPr>
              <a:xfrm>
                <a:off x="5093103" y="2791431"/>
                <a:ext cx="690810" cy="690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5"/>
                      <a:pt x="16765" y="21600"/>
                      <a:pt x="10802" y="21600"/>
                    </a:cubicBezTo>
                    <a:cubicBezTo>
                      <a:pt x="4837" y="21600"/>
                      <a:pt x="0" y="16765"/>
                      <a:pt x="0" y="10802"/>
                    </a:cubicBezTo>
                    <a:cubicBezTo>
                      <a:pt x="0" y="4836"/>
                      <a:pt x="4837" y="0"/>
                      <a:pt x="10802" y="0"/>
                    </a:cubicBezTo>
                    <a:cubicBezTo>
                      <a:pt x="16765" y="0"/>
                      <a:pt x="21600" y="4836"/>
                      <a:pt x="21600" y="10802"/>
                    </a:cubicBezTo>
                    <a:close/>
                  </a:path>
                </a:pathLst>
              </a:custGeom>
              <a:solidFill>
                <a:srgbClr val="FFF199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0" name="Shape 11">
                <a:extLst>
                  <a:ext uri="{FF2B5EF4-FFF2-40B4-BE49-F238E27FC236}">
                    <a16:creationId xmlns:a16="http://schemas.microsoft.com/office/drawing/2014/main" id="{143D19CC-01B9-4BAE-AE42-925B67243599}"/>
                  </a:ext>
                </a:extLst>
              </p:cNvPr>
              <p:cNvSpPr/>
              <p:nvPr/>
            </p:nvSpPr>
            <p:spPr>
              <a:xfrm>
                <a:off x="5182635" y="2880963"/>
                <a:ext cx="510807" cy="51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4"/>
                      <a:pt x="16764" y="21600"/>
                      <a:pt x="10801" y="21600"/>
                    </a:cubicBezTo>
                    <a:cubicBezTo>
                      <a:pt x="4834" y="21600"/>
                      <a:pt x="0" y="16764"/>
                      <a:pt x="0" y="10802"/>
                    </a:cubicBezTo>
                    <a:cubicBezTo>
                      <a:pt x="0" y="4834"/>
                      <a:pt x="4834" y="0"/>
                      <a:pt x="10801" y="0"/>
                    </a:cubicBezTo>
                    <a:cubicBezTo>
                      <a:pt x="16764" y="0"/>
                      <a:pt x="21600" y="4834"/>
                      <a:pt x="21600" y="108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1" name="Shape 12">
                <a:extLst>
                  <a:ext uri="{FF2B5EF4-FFF2-40B4-BE49-F238E27FC236}">
                    <a16:creationId xmlns:a16="http://schemas.microsoft.com/office/drawing/2014/main" id="{47085EAB-8BD4-4A88-91AA-0D3FF1C47C89}"/>
                  </a:ext>
                </a:extLst>
              </p:cNvPr>
              <p:cNvSpPr/>
              <p:nvPr/>
            </p:nvSpPr>
            <p:spPr>
              <a:xfrm>
                <a:off x="5272166" y="2970494"/>
                <a:ext cx="330787" cy="330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4"/>
                    </a:moveTo>
                    <a:cubicBezTo>
                      <a:pt x="21600" y="16765"/>
                      <a:pt x="16764" y="21600"/>
                      <a:pt x="10804" y="21600"/>
                    </a:cubicBezTo>
                    <a:cubicBezTo>
                      <a:pt x="4837" y="21600"/>
                      <a:pt x="0" y="16765"/>
                      <a:pt x="0" y="10804"/>
                    </a:cubicBezTo>
                    <a:cubicBezTo>
                      <a:pt x="0" y="4837"/>
                      <a:pt x="4837" y="0"/>
                      <a:pt x="10804" y="0"/>
                    </a:cubicBezTo>
                    <a:cubicBezTo>
                      <a:pt x="16764" y="0"/>
                      <a:pt x="21600" y="4837"/>
                      <a:pt x="21600" y="108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2" name="Shape 13">
                <a:extLst>
                  <a:ext uri="{FF2B5EF4-FFF2-40B4-BE49-F238E27FC236}">
                    <a16:creationId xmlns:a16="http://schemas.microsoft.com/office/drawing/2014/main" id="{45B17BA6-E72E-4852-A8C5-38F74FD17A9A}"/>
                  </a:ext>
                </a:extLst>
              </p:cNvPr>
              <p:cNvSpPr/>
              <p:nvPr/>
            </p:nvSpPr>
            <p:spPr>
              <a:xfrm>
                <a:off x="5361698" y="3063113"/>
                <a:ext cx="150810" cy="150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9"/>
                    </a:moveTo>
                    <a:cubicBezTo>
                      <a:pt x="21600" y="16771"/>
                      <a:pt x="16765" y="21600"/>
                      <a:pt x="10807" y="21600"/>
                    </a:cubicBezTo>
                    <a:cubicBezTo>
                      <a:pt x="4834" y="21600"/>
                      <a:pt x="0" y="16771"/>
                      <a:pt x="0" y="10809"/>
                    </a:cubicBezTo>
                    <a:cubicBezTo>
                      <a:pt x="0" y="4835"/>
                      <a:pt x="4834" y="0"/>
                      <a:pt x="10807" y="0"/>
                    </a:cubicBezTo>
                    <a:cubicBezTo>
                      <a:pt x="16765" y="0"/>
                      <a:pt x="21600" y="4835"/>
                      <a:pt x="21600" y="1080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3" name="Shape 14">
                <a:extLst>
                  <a:ext uri="{FF2B5EF4-FFF2-40B4-BE49-F238E27FC236}">
                    <a16:creationId xmlns:a16="http://schemas.microsoft.com/office/drawing/2014/main" id="{EE15CE16-1026-48D6-AA31-B667B37A5E4F}"/>
                  </a:ext>
                </a:extLst>
              </p:cNvPr>
              <p:cNvSpPr/>
              <p:nvPr/>
            </p:nvSpPr>
            <p:spPr>
              <a:xfrm>
                <a:off x="5426531" y="2470353"/>
                <a:ext cx="669469" cy="669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372" y="7845"/>
                    </a:moveTo>
                    <a:lnTo>
                      <a:pt x="21600" y="4612"/>
                    </a:lnTo>
                    <a:lnTo>
                      <a:pt x="17962" y="3640"/>
                    </a:lnTo>
                    <a:lnTo>
                      <a:pt x="16992" y="0"/>
                    </a:lnTo>
                    <a:lnTo>
                      <a:pt x="13760" y="3233"/>
                    </a:lnTo>
                    <a:lnTo>
                      <a:pt x="14548" y="6180"/>
                    </a:lnTo>
                    <a:lnTo>
                      <a:pt x="3582" y="17152"/>
                    </a:lnTo>
                    <a:lnTo>
                      <a:pt x="2027" y="14044"/>
                    </a:lnTo>
                    <a:lnTo>
                      <a:pt x="1014" y="17822"/>
                    </a:lnTo>
                    <a:lnTo>
                      <a:pt x="0" y="21600"/>
                    </a:lnTo>
                    <a:lnTo>
                      <a:pt x="3779" y="20586"/>
                    </a:lnTo>
                    <a:lnTo>
                      <a:pt x="7556" y="19577"/>
                    </a:lnTo>
                    <a:lnTo>
                      <a:pt x="4452" y="18018"/>
                    </a:lnTo>
                    <a:lnTo>
                      <a:pt x="15420" y="7054"/>
                    </a:lnTo>
                    <a:cubicBezTo>
                      <a:pt x="15420" y="7054"/>
                      <a:pt x="18372" y="7845"/>
                      <a:pt x="18372" y="78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4" name="Shape 15">
                <a:extLst>
                  <a:ext uri="{FF2B5EF4-FFF2-40B4-BE49-F238E27FC236}">
                    <a16:creationId xmlns:a16="http://schemas.microsoft.com/office/drawing/2014/main" id="{5BD8DD16-0DBE-44D3-BF4F-6C713D960793}"/>
                  </a:ext>
                </a:extLst>
              </p:cNvPr>
              <p:cNvSpPr/>
              <p:nvPr/>
            </p:nvSpPr>
            <p:spPr>
              <a:xfrm>
                <a:off x="5426531" y="2470353"/>
                <a:ext cx="556714" cy="669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40"/>
                    </a:moveTo>
                    <a:lnTo>
                      <a:pt x="20433" y="0"/>
                    </a:lnTo>
                    <a:lnTo>
                      <a:pt x="16546" y="3233"/>
                    </a:lnTo>
                    <a:lnTo>
                      <a:pt x="17500" y="6180"/>
                    </a:lnTo>
                    <a:lnTo>
                      <a:pt x="4302" y="17152"/>
                    </a:lnTo>
                    <a:lnTo>
                      <a:pt x="2438" y="14044"/>
                    </a:lnTo>
                    <a:lnTo>
                      <a:pt x="1219" y="17822"/>
                    </a:lnTo>
                    <a:lnTo>
                      <a:pt x="0" y="21600"/>
                    </a:lnTo>
                    <a:cubicBezTo>
                      <a:pt x="0" y="21600"/>
                      <a:pt x="21600" y="3640"/>
                      <a:pt x="21600" y="364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4" name="Group 134">
              <a:extLst>
                <a:ext uri="{FF2B5EF4-FFF2-40B4-BE49-F238E27FC236}">
                  <a16:creationId xmlns:a16="http://schemas.microsoft.com/office/drawing/2014/main" id="{E0317E2D-BBE4-4DB9-84B3-A377BAAEBE6F}"/>
                </a:ext>
              </a:extLst>
            </p:cNvPr>
            <p:cNvGrpSpPr/>
            <p:nvPr/>
          </p:nvGrpSpPr>
          <p:grpSpPr>
            <a:xfrm>
              <a:off x="4850911" y="3650338"/>
              <a:ext cx="587565" cy="616952"/>
              <a:chOff x="8130610" y="3041332"/>
              <a:chExt cx="1438966" cy="1510934"/>
            </a:xfrm>
          </p:grpSpPr>
          <p:sp>
            <p:nvSpPr>
              <p:cNvPr id="91" name="Shape 6">
                <a:extLst>
                  <a:ext uri="{FF2B5EF4-FFF2-40B4-BE49-F238E27FC236}">
                    <a16:creationId xmlns:a16="http://schemas.microsoft.com/office/drawing/2014/main" id="{1C4B4EAE-E15B-49DB-9D8E-3BC36C0A5733}"/>
                  </a:ext>
                </a:extLst>
              </p:cNvPr>
              <p:cNvSpPr/>
              <p:nvPr/>
            </p:nvSpPr>
            <p:spPr>
              <a:xfrm>
                <a:off x="8130610" y="3047269"/>
                <a:ext cx="1438966" cy="150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8" y="21600"/>
                    </a:moveTo>
                    <a:lnTo>
                      <a:pt x="0" y="17840"/>
                    </a:lnTo>
                    <a:lnTo>
                      <a:pt x="4222" y="0"/>
                    </a:lnTo>
                    <a:lnTo>
                      <a:pt x="21600" y="3760"/>
                    </a:lnTo>
                    <a:cubicBezTo>
                      <a:pt x="21600" y="3760"/>
                      <a:pt x="17378" y="21600"/>
                      <a:pt x="17378" y="21600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2" name="Shape 7">
                <a:extLst>
                  <a:ext uri="{FF2B5EF4-FFF2-40B4-BE49-F238E27FC236}">
                    <a16:creationId xmlns:a16="http://schemas.microsoft.com/office/drawing/2014/main" id="{56597824-2009-4F5E-8B01-53A608059AFB}"/>
                  </a:ext>
                </a:extLst>
              </p:cNvPr>
              <p:cNvSpPr/>
              <p:nvPr/>
            </p:nvSpPr>
            <p:spPr>
              <a:xfrm>
                <a:off x="8284959" y="3130380"/>
                <a:ext cx="1206339" cy="1017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22" y="21600"/>
                    </a:moveTo>
                    <a:lnTo>
                      <a:pt x="0" y="16656"/>
                    </a:lnTo>
                    <a:lnTo>
                      <a:pt x="3178" y="0"/>
                    </a:lnTo>
                    <a:lnTo>
                      <a:pt x="21600" y="4944"/>
                    </a:lnTo>
                    <a:cubicBezTo>
                      <a:pt x="21600" y="4944"/>
                      <a:pt x="18422" y="21600"/>
                      <a:pt x="18422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3" name="Shape 8">
                <a:extLst>
                  <a:ext uri="{FF2B5EF4-FFF2-40B4-BE49-F238E27FC236}">
                    <a16:creationId xmlns:a16="http://schemas.microsoft.com/office/drawing/2014/main" id="{D95E932F-6297-41B2-BBFE-2385C79D50E7}"/>
                  </a:ext>
                </a:extLst>
              </p:cNvPr>
              <p:cNvSpPr/>
              <p:nvPr/>
            </p:nvSpPr>
            <p:spPr>
              <a:xfrm>
                <a:off x="9053736" y="3453919"/>
                <a:ext cx="266201" cy="266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1" h="19690" extrusionOk="0">
                    <a:moveTo>
                      <a:pt x="19445" y="12016"/>
                    </a:moveTo>
                    <a:cubicBezTo>
                      <a:pt x="20645" y="6715"/>
                      <a:pt x="17322" y="1445"/>
                      <a:pt x="12018" y="244"/>
                    </a:cubicBezTo>
                    <a:cubicBezTo>
                      <a:pt x="6716" y="-955"/>
                      <a:pt x="1444" y="2371"/>
                      <a:pt x="245" y="7672"/>
                    </a:cubicBezTo>
                    <a:cubicBezTo>
                      <a:pt x="-955" y="12975"/>
                      <a:pt x="2370" y="18245"/>
                      <a:pt x="7673" y="19444"/>
                    </a:cubicBezTo>
                    <a:cubicBezTo>
                      <a:pt x="12977" y="20645"/>
                      <a:pt x="18245" y="17320"/>
                      <a:pt x="19445" y="1201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4" name="Shape 9">
                <a:extLst>
                  <a:ext uri="{FF2B5EF4-FFF2-40B4-BE49-F238E27FC236}">
                    <a16:creationId xmlns:a16="http://schemas.microsoft.com/office/drawing/2014/main" id="{C87EAE26-18B7-4D0F-BA34-B0ABB0FA1BBF}"/>
                  </a:ext>
                </a:extLst>
              </p:cNvPr>
              <p:cNvSpPr/>
              <p:nvPr/>
            </p:nvSpPr>
            <p:spPr>
              <a:xfrm>
                <a:off x="8284959" y="3682474"/>
                <a:ext cx="1028828" cy="464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63"/>
                    </a:moveTo>
                    <a:lnTo>
                      <a:pt x="7696" y="0"/>
                    </a:lnTo>
                    <a:lnTo>
                      <a:pt x="10550" y="8743"/>
                    </a:lnTo>
                    <a:lnTo>
                      <a:pt x="14157" y="6509"/>
                    </a:lnTo>
                    <a:lnTo>
                      <a:pt x="21600" y="21600"/>
                    </a:lnTo>
                    <a:cubicBezTo>
                      <a:pt x="21600" y="21600"/>
                      <a:pt x="0" y="10763"/>
                      <a:pt x="0" y="10763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5" name="Shape 10">
                <a:extLst>
                  <a:ext uri="{FF2B5EF4-FFF2-40B4-BE49-F238E27FC236}">
                    <a16:creationId xmlns:a16="http://schemas.microsoft.com/office/drawing/2014/main" id="{499898D9-5E6B-44F5-8169-DD2C032FE7B4}"/>
                  </a:ext>
                </a:extLst>
              </p:cNvPr>
              <p:cNvSpPr/>
              <p:nvPr/>
            </p:nvSpPr>
            <p:spPr>
              <a:xfrm>
                <a:off x="8130610" y="3308475"/>
                <a:ext cx="1438966" cy="124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378" y="21600"/>
                    </a:lnTo>
                    <a:lnTo>
                      <a:pt x="0" y="17047"/>
                    </a:lnTo>
                    <a:cubicBezTo>
                      <a:pt x="0" y="1704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10101">
                  <a:alpha val="1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6" name="Shape 11">
                <a:extLst>
                  <a:ext uri="{FF2B5EF4-FFF2-40B4-BE49-F238E27FC236}">
                    <a16:creationId xmlns:a16="http://schemas.microsoft.com/office/drawing/2014/main" id="{986EB3E3-41ED-422C-8E3B-470863E6F0E7}"/>
                  </a:ext>
                </a:extLst>
              </p:cNvPr>
              <p:cNvSpPr/>
              <p:nvPr/>
            </p:nvSpPr>
            <p:spPr>
              <a:xfrm>
                <a:off x="8736133" y="3041332"/>
                <a:ext cx="520894" cy="227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19" y="21600"/>
                    </a:moveTo>
                    <a:lnTo>
                      <a:pt x="0" y="10955"/>
                    </a:lnTo>
                    <a:lnTo>
                      <a:pt x="1081" y="0"/>
                    </a:lnTo>
                    <a:lnTo>
                      <a:pt x="21600" y="10647"/>
                    </a:lnTo>
                    <a:cubicBezTo>
                      <a:pt x="21600" y="10647"/>
                      <a:pt x="20519" y="21600"/>
                      <a:pt x="20519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5" name="Group 141">
              <a:extLst>
                <a:ext uri="{FF2B5EF4-FFF2-40B4-BE49-F238E27FC236}">
                  <a16:creationId xmlns:a16="http://schemas.microsoft.com/office/drawing/2014/main" id="{B7194729-92DD-4894-B601-D11ADA10066F}"/>
                </a:ext>
              </a:extLst>
            </p:cNvPr>
            <p:cNvGrpSpPr/>
            <p:nvPr/>
          </p:nvGrpSpPr>
          <p:grpSpPr>
            <a:xfrm>
              <a:off x="5363958" y="4475345"/>
              <a:ext cx="518067" cy="672131"/>
              <a:chOff x="8926101" y="3537030"/>
              <a:chExt cx="979203" cy="1270401"/>
            </a:xfrm>
          </p:grpSpPr>
          <p:sp>
            <p:nvSpPr>
              <p:cNvPr id="84" name="Shape 12">
                <a:extLst>
                  <a:ext uri="{FF2B5EF4-FFF2-40B4-BE49-F238E27FC236}">
                    <a16:creationId xmlns:a16="http://schemas.microsoft.com/office/drawing/2014/main" id="{4166FEC5-4C77-41B8-9219-0279EB71E95A}"/>
                  </a:ext>
                </a:extLst>
              </p:cNvPr>
              <p:cNvSpPr/>
              <p:nvPr/>
            </p:nvSpPr>
            <p:spPr>
              <a:xfrm>
                <a:off x="8926101" y="3554839"/>
                <a:ext cx="869377" cy="1252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6" h="21309" extrusionOk="0">
                    <a:moveTo>
                      <a:pt x="20779" y="6030"/>
                    </a:moveTo>
                    <a:cubicBezTo>
                      <a:pt x="20264" y="4084"/>
                      <a:pt x="18620" y="2334"/>
                      <a:pt x="16285" y="1236"/>
                    </a:cubicBezTo>
                    <a:lnTo>
                      <a:pt x="13846" y="391"/>
                    </a:lnTo>
                    <a:cubicBezTo>
                      <a:pt x="12110" y="-18"/>
                      <a:pt x="10342" y="-106"/>
                      <a:pt x="8543" y="126"/>
                    </a:cubicBezTo>
                    <a:cubicBezTo>
                      <a:pt x="7681" y="324"/>
                      <a:pt x="6820" y="522"/>
                      <a:pt x="5959" y="720"/>
                    </a:cubicBezTo>
                    <a:cubicBezTo>
                      <a:pt x="4229" y="1313"/>
                      <a:pt x="2826" y="2173"/>
                      <a:pt x="1751" y="3298"/>
                    </a:cubicBezTo>
                    <a:cubicBezTo>
                      <a:pt x="245" y="4893"/>
                      <a:pt x="-322" y="6878"/>
                      <a:pt x="177" y="8761"/>
                    </a:cubicBezTo>
                    <a:cubicBezTo>
                      <a:pt x="692" y="10708"/>
                      <a:pt x="2336" y="12457"/>
                      <a:pt x="4671" y="13555"/>
                    </a:cubicBezTo>
                    <a:lnTo>
                      <a:pt x="7110" y="14401"/>
                    </a:lnTo>
                    <a:cubicBezTo>
                      <a:pt x="7124" y="14405"/>
                      <a:pt x="7140" y="14407"/>
                      <a:pt x="7155" y="14410"/>
                    </a:cubicBezTo>
                    <a:cubicBezTo>
                      <a:pt x="7162" y="14442"/>
                      <a:pt x="7168" y="14473"/>
                      <a:pt x="7176" y="14505"/>
                    </a:cubicBezTo>
                    <a:cubicBezTo>
                      <a:pt x="7448" y="15532"/>
                      <a:pt x="8369" y="16487"/>
                      <a:pt x="9601" y="17118"/>
                    </a:cubicBezTo>
                    <a:cubicBezTo>
                      <a:pt x="9601" y="17118"/>
                      <a:pt x="9600" y="17118"/>
                      <a:pt x="9599" y="17118"/>
                    </a:cubicBezTo>
                    <a:cubicBezTo>
                      <a:pt x="9599" y="17118"/>
                      <a:pt x="9171" y="17802"/>
                      <a:pt x="10319" y="18459"/>
                    </a:cubicBezTo>
                    <a:cubicBezTo>
                      <a:pt x="10319" y="18459"/>
                      <a:pt x="10324" y="18459"/>
                      <a:pt x="10330" y="18459"/>
                    </a:cubicBezTo>
                    <a:cubicBezTo>
                      <a:pt x="10332" y="18683"/>
                      <a:pt x="10451" y="19003"/>
                      <a:pt x="10956" y="19323"/>
                    </a:cubicBezTo>
                    <a:cubicBezTo>
                      <a:pt x="10954" y="19545"/>
                      <a:pt x="11069" y="19876"/>
                      <a:pt x="11635" y="20199"/>
                    </a:cubicBezTo>
                    <a:cubicBezTo>
                      <a:pt x="11635" y="20199"/>
                      <a:pt x="11784" y="20215"/>
                      <a:pt x="12046" y="20227"/>
                    </a:cubicBezTo>
                    <a:cubicBezTo>
                      <a:pt x="12806" y="20994"/>
                      <a:pt x="14166" y="21494"/>
                      <a:pt x="15491" y="21244"/>
                    </a:cubicBezTo>
                    <a:cubicBezTo>
                      <a:pt x="17016" y="20957"/>
                      <a:pt x="18171" y="20115"/>
                      <a:pt x="18278" y="19038"/>
                    </a:cubicBezTo>
                    <a:cubicBezTo>
                      <a:pt x="18415" y="18968"/>
                      <a:pt x="18550" y="18896"/>
                      <a:pt x="18684" y="18819"/>
                    </a:cubicBezTo>
                    <a:cubicBezTo>
                      <a:pt x="18684" y="18819"/>
                      <a:pt x="19047" y="18254"/>
                      <a:pt x="18661" y="17806"/>
                    </a:cubicBezTo>
                    <a:cubicBezTo>
                      <a:pt x="18751" y="17616"/>
                      <a:pt x="18891" y="17192"/>
                      <a:pt x="18592" y="16834"/>
                    </a:cubicBezTo>
                    <a:cubicBezTo>
                      <a:pt x="18627" y="16778"/>
                      <a:pt x="19165" y="15885"/>
                      <a:pt x="18209" y="15374"/>
                    </a:cubicBezTo>
                    <a:cubicBezTo>
                      <a:pt x="18209" y="15374"/>
                      <a:pt x="18202" y="15377"/>
                      <a:pt x="18202" y="15377"/>
                    </a:cubicBezTo>
                    <a:cubicBezTo>
                      <a:pt x="18658" y="14631"/>
                      <a:pt x="18799" y="13795"/>
                      <a:pt x="18585" y="12992"/>
                    </a:cubicBezTo>
                    <a:cubicBezTo>
                      <a:pt x="18524" y="12760"/>
                      <a:pt x="18428" y="12533"/>
                      <a:pt x="18305" y="12312"/>
                    </a:cubicBezTo>
                    <a:cubicBezTo>
                      <a:pt x="18627" y="12056"/>
                      <a:pt x="18928" y="11784"/>
                      <a:pt x="19205" y="11494"/>
                    </a:cubicBezTo>
                    <a:cubicBezTo>
                      <a:pt x="20711" y="9898"/>
                      <a:pt x="21278" y="7913"/>
                      <a:pt x="20779" y="6030"/>
                    </a:cubicBezTo>
                    <a:close/>
                  </a:path>
                </a:pathLst>
              </a:custGeom>
              <a:solidFill>
                <a:srgbClr val="010101">
                  <a:alpha val="1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5" name="Shape 13">
                <a:extLst>
                  <a:ext uri="{FF2B5EF4-FFF2-40B4-BE49-F238E27FC236}">
                    <a16:creationId xmlns:a16="http://schemas.microsoft.com/office/drawing/2014/main" id="{05DD3392-31EF-4044-821F-9A8CD4323C5D}"/>
                  </a:ext>
                </a:extLst>
              </p:cNvPr>
              <p:cNvSpPr/>
              <p:nvPr/>
            </p:nvSpPr>
            <p:spPr>
              <a:xfrm>
                <a:off x="9035927" y="3537030"/>
                <a:ext cx="869377" cy="1051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6" h="20931" extrusionOk="0">
                    <a:moveTo>
                      <a:pt x="16285" y="1447"/>
                    </a:moveTo>
                    <a:lnTo>
                      <a:pt x="13846" y="458"/>
                    </a:lnTo>
                    <a:cubicBezTo>
                      <a:pt x="12110" y="-21"/>
                      <a:pt x="10342" y="-124"/>
                      <a:pt x="8543" y="147"/>
                    </a:cubicBezTo>
                    <a:cubicBezTo>
                      <a:pt x="7681" y="379"/>
                      <a:pt x="6820" y="611"/>
                      <a:pt x="5959" y="843"/>
                    </a:cubicBezTo>
                    <a:cubicBezTo>
                      <a:pt x="4229" y="1537"/>
                      <a:pt x="2826" y="2543"/>
                      <a:pt x="1751" y="3859"/>
                    </a:cubicBezTo>
                    <a:cubicBezTo>
                      <a:pt x="245" y="5727"/>
                      <a:pt x="-322" y="8050"/>
                      <a:pt x="177" y="10254"/>
                    </a:cubicBezTo>
                    <a:cubicBezTo>
                      <a:pt x="692" y="12532"/>
                      <a:pt x="2336" y="14580"/>
                      <a:pt x="4671" y="15864"/>
                    </a:cubicBezTo>
                    <a:lnTo>
                      <a:pt x="7110" y="16854"/>
                    </a:lnTo>
                    <a:cubicBezTo>
                      <a:pt x="7124" y="16858"/>
                      <a:pt x="7140" y="16861"/>
                      <a:pt x="7155" y="16865"/>
                    </a:cubicBezTo>
                    <a:cubicBezTo>
                      <a:pt x="7162" y="16902"/>
                      <a:pt x="7168" y="16939"/>
                      <a:pt x="7176" y="16976"/>
                    </a:cubicBezTo>
                    <a:cubicBezTo>
                      <a:pt x="7724" y="19397"/>
                      <a:pt x="10898" y="21476"/>
                      <a:pt x="13953" y="20802"/>
                    </a:cubicBezTo>
                    <a:cubicBezTo>
                      <a:pt x="15505" y="20460"/>
                      <a:pt x="16799" y="19881"/>
                      <a:pt x="17714" y="18746"/>
                    </a:cubicBezTo>
                    <a:cubicBezTo>
                      <a:pt x="18548" y="17712"/>
                      <a:pt x="18862" y="16426"/>
                      <a:pt x="18585" y="15205"/>
                    </a:cubicBezTo>
                    <a:cubicBezTo>
                      <a:pt x="18524" y="14934"/>
                      <a:pt x="18428" y="14668"/>
                      <a:pt x="18305" y="14409"/>
                    </a:cubicBezTo>
                    <a:cubicBezTo>
                      <a:pt x="18627" y="14110"/>
                      <a:pt x="18928" y="13792"/>
                      <a:pt x="19205" y="13452"/>
                    </a:cubicBezTo>
                    <a:cubicBezTo>
                      <a:pt x="20711" y="11585"/>
                      <a:pt x="21278" y="9261"/>
                      <a:pt x="20779" y="7057"/>
                    </a:cubicBezTo>
                    <a:cubicBezTo>
                      <a:pt x="20264" y="4780"/>
                      <a:pt x="18620" y="2732"/>
                      <a:pt x="16285" y="144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6" name="Shape 14">
                <a:extLst>
                  <a:ext uri="{FF2B5EF4-FFF2-40B4-BE49-F238E27FC236}">
                    <a16:creationId xmlns:a16="http://schemas.microsoft.com/office/drawing/2014/main" id="{9BD37A3E-059A-436E-AA58-BDC99880437B}"/>
                  </a:ext>
                </a:extLst>
              </p:cNvPr>
              <p:cNvSpPr/>
              <p:nvPr/>
            </p:nvSpPr>
            <p:spPr>
              <a:xfrm>
                <a:off x="9724561" y="4041632"/>
                <a:ext cx="89209" cy="124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49" h="19162" extrusionOk="0">
                    <a:moveTo>
                      <a:pt x="12313" y="269"/>
                    </a:moveTo>
                    <a:cubicBezTo>
                      <a:pt x="17322" y="1835"/>
                      <a:pt x="19210" y="7240"/>
                      <a:pt x="16531" y="12339"/>
                    </a:cubicBezTo>
                    <a:cubicBezTo>
                      <a:pt x="13853" y="17438"/>
                      <a:pt x="7627" y="20301"/>
                      <a:pt x="2615" y="18734"/>
                    </a:cubicBezTo>
                    <a:cubicBezTo>
                      <a:pt x="-2390" y="17167"/>
                      <a:pt x="856" y="14495"/>
                      <a:pt x="3534" y="9396"/>
                    </a:cubicBezTo>
                    <a:cubicBezTo>
                      <a:pt x="6212" y="4298"/>
                      <a:pt x="7307" y="-1299"/>
                      <a:pt x="12313" y="2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7" name="Shape 15">
                <a:extLst>
                  <a:ext uri="{FF2B5EF4-FFF2-40B4-BE49-F238E27FC236}">
                    <a16:creationId xmlns:a16="http://schemas.microsoft.com/office/drawing/2014/main" id="{FDAC3D40-103F-486B-AE22-F479ECE8BDFE}"/>
                  </a:ext>
                </a:extLst>
              </p:cNvPr>
              <p:cNvSpPr/>
              <p:nvPr/>
            </p:nvSpPr>
            <p:spPr>
              <a:xfrm>
                <a:off x="9080450" y="3626077"/>
                <a:ext cx="478352" cy="512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38" h="18916" extrusionOk="0">
                    <a:moveTo>
                      <a:pt x="16813" y="1290"/>
                    </a:moveTo>
                    <a:cubicBezTo>
                      <a:pt x="20619" y="3920"/>
                      <a:pt x="20573" y="9712"/>
                      <a:pt x="16710" y="14223"/>
                    </a:cubicBezTo>
                    <a:cubicBezTo>
                      <a:pt x="12847" y="18734"/>
                      <a:pt x="6630" y="20258"/>
                      <a:pt x="2825" y="17627"/>
                    </a:cubicBezTo>
                    <a:cubicBezTo>
                      <a:pt x="-981" y="14995"/>
                      <a:pt x="-936" y="9204"/>
                      <a:pt x="2928" y="4693"/>
                    </a:cubicBezTo>
                    <a:cubicBezTo>
                      <a:pt x="6790" y="182"/>
                      <a:pt x="13008" y="-1342"/>
                      <a:pt x="16813" y="129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8" name="Shape 16">
                <a:extLst>
                  <a:ext uri="{FF2B5EF4-FFF2-40B4-BE49-F238E27FC236}">
                    <a16:creationId xmlns:a16="http://schemas.microsoft.com/office/drawing/2014/main" id="{0B640A68-5FC0-4A3E-B8BB-044B128046AA}"/>
                  </a:ext>
                </a:extLst>
              </p:cNvPr>
              <p:cNvSpPr/>
              <p:nvPr/>
            </p:nvSpPr>
            <p:spPr>
              <a:xfrm>
                <a:off x="9178403" y="3753712"/>
                <a:ext cx="162106" cy="187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0" h="19046" extrusionOk="0">
                    <a:moveTo>
                      <a:pt x="17329" y="704"/>
                    </a:moveTo>
                    <a:cubicBezTo>
                      <a:pt x="20300" y="2684"/>
                      <a:pt x="19202" y="8239"/>
                      <a:pt x="14878" y="13109"/>
                    </a:cubicBezTo>
                    <a:cubicBezTo>
                      <a:pt x="10554" y="17980"/>
                      <a:pt x="4640" y="20323"/>
                      <a:pt x="1670" y="18342"/>
                    </a:cubicBezTo>
                    <a:cubicBezTo>
                      <a:pt x="-1300" y="16362"/>
                      <a:pt x="-203" y="10807"/>
                      <a:pt x="4122" y="5936"/>
                    </a:cubicBezTo>
                    <a:cubicBezTo>
                      <a:pt x="8445" y="1066"/>
                      <a:pt x="14360" y="-1277"/>
                      <a:pt x="17329" y="704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9" name="Shape 17">
                <a:extLst>
                  <a:ext uri="{FF2B5EF4-FFF2-40B4-BE49-F238E27FC236}">
                    <a16:creationId xmlns:a16="http://schemas.microsoft.com/office/drawing/2014/main" id="{4285C48D-E240-44DB-8189-8934E4FEDA46}"/>
                  </a:ext>
                </a:extLst>
              </p:cNvPr>
              <p:cNvSpPr/>
              <p:nvPr/>
            </p:nvSpPr>
            <p:spPr>
              <a:xfrm>
                <a:off x="9237768" y="3884315"/>
                <a:ext cx="484365" cy="668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396"/>
                    </a:moveTo>
                    <a:lnTo>
                      <a:pt x="18099" y="2835"/>
                    </a:lnTo>
                    <a:cubicBezTo>
                      <a:pt x="18143" y="2809"/>
                      <a:pt x="18191" y="2780"/>
                      <a:pt x="18235" y="2754"/>
                    </a:cubicBezTo>
                    <a:cubicBezTo>
                      <a:pt x="18651" y="2507"/>
                      <a:pt x="19038" y="2286"/>
                      <a:pt x="19352" y="2066"/>
                    </a:cubicBezTo>
                    <a:cubicBezTo>
                      <a:pt x="19657" y="1841"/>
                      <a:pt x="19924" y="1644"/>
                      <a:pt x="20143" y="1483"/>
                    </a:cubicBezTo>
                    <a:cubicBezTo>
                      <a:pt x="20579" y="1158"/>
                      <a:pt x="20816" y="967"/>
                      <a:pt x="20816" y="967"/>
                    </a:cubicBezTo>
                    <a:cubicBezTo>
                      <a:pt x="20816" y="967"/>
                      <a:pt x="20521" y="1116"/>
                      <a:pt x="20025" y="1386"/>
                    </a:cubicBezTo>
                    <a:cubicBezTo>
                      <a:pt x="19779" y="1522"/>
                      <a:pt x="19480" y="1686"/>
                      <a:pt x="19137" y="1875"/>
                    </a:cubicBezTo>
                    <a:cubicBezTo>
                      <a:pt x="18811" y="2043"/>
                      <a:pt x="18420" y="2209"/>
                      <a:pt x="18017" y="2404"/>
                    </a:cubicBezTo>
                    <a:lnTo>
                      <a:pt x="17564" y="0"/>
                    </a:lnTo>
                    <a:lnTo>
                      <a:pt x="17921" y="2449"/>
                    </a:lnTo>
                    <a:cubicBezTo>
                      <a:pt x="17703" y="2553"/>
                      <a:pt x="17477" y="2660"/>
                      <a:pt x="17242" y="2771"/>
                    </a:cubicBezTo>
                    <a:cubicBezTo>
                      <a:pt x="16995" y="2872"/>
                      <a:pt x="16739" y="2975"/>
                      <a:pt x="16476" y="3082"/>
                    </a:cubicBezTo>
                    <a:cubicBezTo>
                      <a:pt x="15950" y="3294"/>
                      <a:pt x="15406" y="3528"/>
                      <a:pt x="14806" y="3722"/>
                    </a:cubicBezTo>
                    <a:cubicBezTo>
                      <a:pt x="14216" y="3929"/>
                      <a:pt x="13609" y="4143"/>
                      <a:pt x="12967" y="4322"/>
                    </a:cubicBezTo>
                    <a:cubicBezTo>
                      <a:pt x="12335" y="4518"/>
                      <a:pt x="11686" y="4702"/>
                      <a:pt x="11018" y="4851"/>
                    </a:cubicBezTo>
                    <a:cubicBezTo>
                      <a:pt x="10365" y="5031"/>
                      <a:pt x="9691" y="5165"/>
                      <a:pt x="9029" y="5300"/>
                    </a:cubicBezTo>
                    <a:cubicBezTo>
                      <a:pt x="8369" y="5443"/>
                      <a:pt x="7704" y="5541"/>
                      <a:pt x="7068" y="5659"/>
                    </a:cubicBezTo>
                    <a:cubicBezTo>
                      <a:pt x="6422" y="5741"/>
                      <a:pt x="5804" y="5853"/>
                      <a:pt x="5207" y="5917"/>
                    </a:cubicBezTo>
                    <a:cubicBezTo>
                      <a:pt x="4686" y="5978"/>
                      <a:pt x="4196" y="6035"/>
                      <a:pt x="3729" y="6079"/>
                    </a:cubicBezTo>
                    <a:lnTo>
                      <a:pt x="2406" y="4257"/>
                    </a:lnTo>
                    <a:lnTo>
                      <a:pt x="3627" y="6089"/>
                    </a:lnTo>
                    <a:cubicBezTo>
                      <a:pt x="3594" y="6092"/>
                      <a:pt x="3557" y="6097"/>
                      <a:pt x="3523" y="6100"/>
                    </a:cubicBezTo>
                    <a:cubicBezTo>
                      <a:pt x="2476" y="6199"/>
                      <a:pt x="1595" y="6263"/>
                      <a:pt x="976" y="6285"/>
                    </a:cubicBezTo>
                    <a:cubicBezTo>
                      <a:pt x="357" y="6314"/>
                      <a:pt x="0" y="6319"/>
                      <a:pt x="0" y="6319"/>
                    </a:cubicBezTo>
                    <a:cubicBezTo>
                      <a:pt x="0" y="6319"/>
                      <a:pt x="350" y="6372"/>
                      <a:pt x="972" y="6413"/>
                    </a:cubicBezTo>
                    <a:cubicBezTo>
                      <a:pt x="1594" y="6448"/>
                      <a:pt x="2488" y="6503"/>
                      <a:pt x="3562" y="6477"/>
                    </a:cubicBezTo>
                    <a:cubicBezTo>
                      <a:pt x="3664" y="6477"/>
                      <a:pt x="3775" y="6472"/>
                      <a:pt x="3881" y="6469"/>
                    </a:cubicBezTo>
                    <a:lnTo>
                      <a:pt x="13966" y="21600"/>
                    </a:lnTo>
                    <a:lnTo>
                      <a:pt x="14782" y="21302"/>
                    </a:lnTo>
                    <a:lnTo>
                      <a:pt x="4010" y="6466"/>
                    </a:lnTo>
                    <a:cubicBezTo>
                      <a:pt x="4420" y="6455"/>
                      <a:pt x="4845" y="6437"/>
                      <a:pt x="5295" y="6406"/>
                    </a:cubicBezTo>
                    <a:cubicBezTo>
                      <a:pt x="5910" y="6373"/>
                      <a:pt x="6553" y="6299"/>
                      <a:pt x="7220" y="6230"/>
                    </a:cubicBezTo>
                    <a:cubicBezTo>
                      <a:pt x="7877" y="6127"/>
                      <a:pt x="8572" y="6063"/>
                      <a:pt x="9252" y="5919"/>
                    </a:cubicBezTo>
                    <a:cubicBezTo>
                      <a:pt x="9937" y="5787"/>
                      <a:pt x="10634" y="5656"/>
                      <a:pt x="11313" y="5478"/>
                    </a:cubicBezTo>
                    <a:cubicBezTo>
                      <a:pt x="11998" y="5317"/>
                      <a:pt x="12665" y="5119"/>
                      <a:pt x="13314" y="4910"/>
                    </a:cubicBezTo>
                    <a:cubicBezTo>
                      <a:pt x="13976" y="4725"/>
                      <a:pt x="14581" y="4468"/>
                      <a:pt x="15178" y="4239"/>
                    </a:cubicBezTo>
                    <a:cubicBezTo>
                      <a:pt x="15785" y="4024"/>
                      <a:pt x="16320" y="3748"/>
                      <a:pt x="16835" y="3502"/>
                    </a:cubicBezTo>
                    <a:cubicBezTo>
                      <a:pt x="17092" y="3378"/>
                      <a:pt x="17341" y="3257"/>
                      <a:pt x="17583" y="3140"/>
                    </a:cubicBezTo>
                    <a:cubicBezTo>
                      <a:pt x="17722" y="3057"/>
                      <a:pt x="17853" y="2980"/>
                      <a:pt x="17987" y="2901"/>
                    </a:cubicBezTo>
                    <a:lnTo>
                      <a:pt x="20693" y="21475"/>
                    </a:lnTo>
                    <a:cubicBezTo>
                      <a:pt x="20693" y="21475"/>
                      <a:pt x="21600" y="21396"/>
                      <a:pt x="21600" y="213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0" name="Shape 18">
                <a:extLst>
                  <a:ext uri="{FF2B5EF4-FFF2-40B4-BE49-F238E27FC236}">
                    <a16:creationId xmlns:a16="http://schemas.microsoft.com/office/drawing/2014/main" id="{84A2ED40-A763-4C37-8492-7A919C8020BA}"/>
                  </a:ext>
                </a:extLst>
              </p:cNvPr>
              <p:cNvSpPr/>
              <p:nvPr/>
            </p:nvSpPr>
            <p:spPr>
              <a:xfrm>
                <a:off x="9433672" y="4442346"/>
                <a:ext cx="386528" cy="348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39" h="20947" extrusionOk="0">
                    <a:moveTo>
                      <a:pt x="18623" y="9836"/>
                    </a:moveTo>
                    <a:cubicBezTo>
                      <a:pt x="18965" y="9554"/>
                      <a:pt x="19305" y="9261"/>
                      <a:pt x="19639" y="8943"/>
                    </a:cubicBezTo>
                    <a:cubicBezTo>
                      <a:pt x="19305" y="9261"/>
                      <a:pt x="18965" y="9554"/>
                      <a:pt x="18623" y="9836"/>
                    </a:cubicBezTo>
                    <a:close/>
                    <a:moveTo>
                      <a:pt x="19410" y="8062"/>
                    </a:moveTo>
                    <a:cubicBezTo>
                      <a:pt x="19318" y="7954"/>
                      <a:pt x="19217" y="7849"/>
                      <a:pt x="19103" y="7750"/>
                    </a:cubicBezTo>
                    <a:cubicBezTo>
                      <a:pt x="19217" y="7849"/>
                      <a:pt x="19318" y="7954"/>
                      <a:pt x="19410" y="8062"/>
                    </a:cubicBezTo>
                    <a:close/>
                    <a:moveTo>
                      <a:pt x="19756" y="8585"/>
                    </a:moveTo>
                    <a:cubicBezTo>
                      <a:pt x="19951" y="7915"/>
                      <a:pt x="20254" y="6418"/>
                      <a:pt x="19607" y="5152"/>
                    </a:cubicBezTo>
                    <a:cubicBezTo>
                      <a:pt x="19682" y="4957"/>
                      <a:pt x="20844" y="1806"/>
                      <a:pt x="18778" y="0"/>
                    </a:cubicBezTo>
                    <a:cubicBezTo>
                      <a:pt x="18778" y="0"/>
                      <a:pt x="11189" y="6850"/>
                      <a:pt x="169" y="6157"/>
                    </a:cubicBezTo>
                    <a:cubicBezTo>
                      <a:pt x="169" y="6157"/>
                      <a:pt x="-756" y="8571"/>
                      <a:pt x="1725" y="10887"/>
                    </a:cubicBezTo>
                    <a:cubicBezTo>
                      <a:pt x="1725" y="10887"/>
                      <a:pt x="1736" y="10889"/>
                      <a:pt x="1748" y="10891"/>
                    </a:cubicBezTo>
                    <a:cubicBezTo>
                      <a:pt x="1752" y="11678"/>
                      <a:pt x="2009" y="12808"/>
                      <a:pt x="3102" y="13938"/>
                    </a:cubicBezTo>
                    <a:cubicBezTo>
                      <a:pt x="3096" y="14722"/>
                      <a:pt x="3347" y="15889"/>
                      <a:pt x="4569" y="17031"/>
                    </a:cubicBezTo>
                    <a:cubicBezTo>
                      <a:pt x="4569" y="17031"/>
                      <a:pt x="4892" y="17086"/>
                      <a:pt x="5457" y="17130"/>
                    </a:cubicBezTo>
                    <a:cubicBezTo>
                      <a:pt x="7100" y="19834"/>
                      <a:pt x="10040" y="21600"/>
                      <a:pt x="12904" y="20718"/>
                    </a:cubicBezTo>
                    <a:cubicBezTo>
                      <a:pt x="16200" y="19705"/>
                      <a:pt x="18696" y="16734"/>
                      <a:pt x="18929" y="12931"/>
                    </a:cubicBezTo>
                    <a:cubicBezTo>
                      <a:pt x="19224" y="12685"/>
                      <a:pt x="19516" y="12432"/>
                      <a:pt x="19805" y="12158"/>
                    </a:cubicBezTo>
                    <a:cubicBezTo>
                      <a:pt x="19805" y="12158"/>
                      <a:pt x="20589" y="10164"/>
                      <a:pt x="19756" y="8585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6" name="Group 149">
              <a:extLst>
                <a:ext uri="{FF2B5EF4-FFF2-40B4-BE49-F238E27FC236}">
                  <a16:creationId xmlns:a16="http://schemas.microsoft.com/office/drawing/2014/main" id="{A8534831-8A5E-4203-B71E-B230080A2575}"/>
                </a:ext>
              </a:extLst>
            </p:cNvPr>
            <p:cNvGrpSpPr/>
            <p:nvPr/>
          </p:nvGrpSpPr>
          <p:grpSpPr>
            <a:xfrm>
              <a:off x="5482953" y="5544567"/>
              <a:ext cx="468999" cy="591119"/>
              <a:chOff x="888622" y="4232869"/>
              <a:chExt cx="1190363" cy="1500316"/>
            </a:xfrm>
          </p:grpSpPr>
          <p:sp>
            <p:nvSpPr>
              <p:cNvPr id="76" name="Shape 6">
                <a:extLst>
                  <a:ext uri="{FF2B5EF4-FFF2-40B4-BE49-F238E27FC236}">
                    <a16:creationId xmlns:a16="http://schemas.microsoft.com/office/drawing/2014/main" id="{D6EB6BAF-0610-40FD-AF71-E72D3B3EC0EE}"/>
                  </a:ext>
                </a:extLst>
              </p:cNvPr>
              <p:cNvSpPr/>
              <p:nvPr/>
            </p:nvSpPr>
            <p:spPr>
              <a:xfrm>
                <a:off x="888622" y="4232869"/>
                <a:ext cx="1190363" cy="150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37"/>
                    </a:moveTo>
                    <a:lnTo>
                      <a:pt x="14471" y="379"/>
                    </a:lnTo>
                    <a:lnTo>
                      <a:pt x="16900" y="0"/>
                    </a:lnTo>
                    <a:lnTo>
                      <a:pt x="21600" y="18963"/>
                    </a:lnTo>
                    <a:lnTo>
                      <a:pt x="4700" y="21600"/>
                    </a:lnTo>
                    <a:cubicBezTo>
                      <a:pt x="4700" y="21600"/>
                      <a:pt x="0" y="2637"/>
                      <a:pt x="0" y="26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7" name="Shape 7">
                <a:extLst>
                  <a:ext uri="{FF2B5EF4-FFF2-40B4-BE49-F238E27FC236}">
                    <a16:creationId xmlns:a16="http://schemas.microsoft.com/office/drawing/2014/main" id="{979A39DE-799E-4723-B909-0A0F3D8CBFEF}"/>
                  </a:ext>
                </a:extLst>
              </p:cNvPr>
              <p:cNvSpPr/>
              <p:nvPr/>
            </p:nvSpPr>
            <p:spPr>
              <a:xfrm>
                <a:off x="1034523" y="4246988"/>
                <a:ext cx="949162" cy="134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496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8" name="Freeform 152">
                <a:extLst>
                  <a:ext uri="{FF2B5EF4-FFF2-40B4-BE49-F238E27FC236}">
                    <a16:creationId xmlns:a16="http://schemas.microsoft.com/office/drawing/2014/main" id="{5E596A5B-6DD1-4FEF-89DA-001871B6F83A}"/>
                  </a:ext>
                </a:extLst>
              </p:cNvPr>
              <p:cNvSpPr/>
              <p:nvPr/>
            </p:nvSpPr>
            <p:spPr>
              <a:xfrm>
                <a:off x="1121593" y="4390535"/>
                <a:ext cx="775643" cy="753086"/>
              </a:xfrm>
              <a:custGeom>
                <a:avLst/>
                <a:gdLst>
                  <a:gd name="connsiteX0" fmla="*/ 583615 w 775643"/>
                  <a:gd name="connsiteY0" fmla="*/ 731857 h 753086"/>
                  <a:gd name="connsiteX1" fmla="*/ 625353 w 775643"/>
                  <a:gd name="connsiteY1" fmla="*/ 731857 h 753086"/>
                  <a:gd name="connsiteX2" fmla="*/ 625353 w 775643"/>
                  <a:gd name="connsiteY2" fmla="*/ 753074 h 753086"/>
                  <a:gd name="connsiteX3" fmla="*/ 583603 w 775643"/>
                  <a:gd name="connsiteY3" fmla="*/ 753074 h 753086"/>
                  <a:gd name="connsiteX4" fmla="*/ 583615 w 775643"/>
                  <a:gd name="connsiteY4" fmla="*/ 731857 h 753086"/>
                  <a:gd name="connsiteX5" fmla="*/ 447115 w 775643"/>
                  <a:gd name="connsiteY5" fmla="*/ 731857 h 753086"/>
                  <a:gd name="connsiteX6" fmla="*/ 488864 w 775643"/>
                  <a:gd name="connsiteY6" fmla="*/ 731869 h 753086"/>
                  <a:gd name="connsiteX7" fmla="*/ 488864 w 775643"/>
                  <a:gd name="connsiteY7" fmla="*/ 753074 h 753086"/>
                  <a:gd name="connsiteX8" fmla="*/ 447115 w 775643"/>
                  <a:gd name="connsiteY8" fmla="*/ 753086 h 753086"/>
                  <a:gd name="connsiteX9" fmla="*/ 447115 w 775643"/>
                  <a:gd name="connsiteY9" fmla="*/ 731857 h 753086"/>
                  <a:gd name="connsiteX10" fmla="*/ 310627 w 775643"/>
                  <a:gd name="connsiteY10" fmla="*/ 731857 h 753086"/>
                  <a:gd name="connsiteX11" fmla="*/ 352377 w 775643"/>
                  <a:gd name="connsiteY11" fmla="*/ 731869 h 753086"/>
                  <a:gd name="connsiteX12" fmla="*/ 352377 w 775643"/>
                  <a:gd name="connsiteY12" fmla="*/ 753074 h 753086"/>
                  <a:gd name="connsiteX13" fmla="*/ 310627 w 775643"/>
                  <a:gd name="connsiteY13" fmla="*/ 753086 h 753086"/>
                  <a:gd name="connsiteX14" fmla="*/ 310627 w 775643"/>
                  <a:gd name="connsiteY14" fmla="*/ 731857 h 753086"/>
                  <a:gd name="connsiteX15" fmla="*/ 171786 w 775643"/>
                  <a:gd name="connsiteY15" fmla="*/ 731857 h 753086"/>
                  <a:gd name="connsiteX16" fmla="*/ 213536 w 775643"/>
                  <a:gd name="connsiteY16" fmla="*/ 731869 h 753086"/>
                  <a:gd name="connsiteX17" fmla="*/ 213536 w 775643"/>
                  <a:gd name="connsiteY17" fmla="*/ 753086 h 753086"/>
                  <a:gd name="connsiteX18" fmla="*/ 171786 w 775643"/>
                  <a:gd name="connsiteY18" fmla="*/ 753086 h 753086"/>
                  <a:gd name="connsiteX19" fmla="*/ 171786 w 775643"/>
                  <a:gd name="connsiteY19" fmla="*/ 731857 h 753086"/>
                  <a:gd name="connsiteX20" fmla="*/ 35298 w 775643"/>
                  <a:gd name="connsiteY20" fmla="*/ 731857 h 753086"/>
                  <a:gd name="connsiteX21" fmla="*/ 77047 w 775643"/>
                  <a:gd name="connsiteY21" fmla="*/ 731857 h 753086"/>
                  <a:gd name="connsiteX22" fmla="*/ 77047 w 775643"/>
                  <a:gd name="connsiteY22" fmla="*/ 753074 h 753086"/>
                  <a:gd name="connsiteX23" fmla="*/ 35298 w 775643"/>
                  <a:gd name="connsiteY23" fmla="*/ 753086 h 753086"/>
                  <a:gd name="connsiteX24" fmla="*/ 35298 w 775643"/>
                  <a:gd name="connsiteY24" fmla="*/ 731857 h 753086"/>
                  <a:gd name="connsiteX25" fmla="*/ 611197 w 775643"/>
                  <a:gd name="connsiteY25" fmla="*/ 615590 h 753086"/>
                  <a:gd name="connsiteX26" fmla="*/ 609990 w 775643"/>
                  <a:gd name="connsiteY26" fmla="*/ 713047 h 753086"/>
                  <a:gd name="connsiteX27" fmla="*/ 737405 w 775643"/>
                  <a:gd name="connsiteY27" fmla="*/ 713047 h 753086"/>
                  <a:gd name="connsiteX28" fmla="*/ 737405 w 775643"/>
                  <a:gd name="connsiteY28" fmla="*/ 615590 h 753086"/>
                  <a:gd name="connsiteX29" fmla="*/ 472823 w 775643"/>
                  <a:gd name="connsiteY29" fmla="*/ 615590 h 753086"/>
                  <a:gd name="connsiteX30" fmla="*/ 472823 w 775643"/>
                  <a:gd name="connsiteY30" fmla="*/ 713047 h 753086"/>
                  <a:gd name="connsiteX31" fmla="*/ 600339 w 775643"/>
                  <a:gd name="connsiteY31" fmla="*/ 713047 h 753086"/>
                  <a:gd name="connsiteX32" fmla="*/ 601545 w 775643"/>
                  <a:gd name="connsiteY32" fmla="*/ 615590 h 753086"/>
                  <a:gd name="connsiteX33" fmla="*/ 335723 w 775643"/>
                  <a:gd name="connsiteY33" fmla="*/ 615590 h 753086"/>
                  <a:gd name="connsiteX34" fmla="*/ 335723 w 775643"/>
                  <a:gd name="connsiteY34" fmla="*/ 713047 h 753086"/>
                  <a:gd name="connsiteX35" fmla="*/ 463138 w 775643"/>
                  <a:gd name="connsiteY35" fmla="*/ 713047 h 753086"/>
                  <a:gd name="connsiteX36" fmla="*/ 463138 w 775643"/>
                  <a:gd name="connsiteY36" fmla="*/ 615590 h 753086"/>
                  <a:gd name="connsiteX37" fmla="*/ 198590 w 775643"/>
                  <a:gd name="connsiteY37" fmla="*/ 615590 h 753086"/>
                  <a:gd name="connsiteX38" fmla="*/ 198590 w 775643"/>
                  <a:gd name="connsiteY38" fmla="*/ 713047 h 753086"/>
                  <a:gd name="connsiteX39" fmla="*/ 326038 w 775643"/>
                  <a:gd name="connsiteY39" fmla="*/ 713047 h 753086"/>
                  <a:gd name="connsiteX40" fmla="*/ 326038 w 775643"/>
                  <a:gd name="connsiteY40" fmla="*/ 615590 h 753086"/>
                  <a:gd name="connsiteX41" fmla="*/ 61490 w 775643"/>
                  <a:gd name="connsiteY41" fmla="*/ 615590 h 753086"/>
                  <a:gd name="connsiteX42" fmla="*/ 61490 w 775643"/>
                  <a:gd name="connsiteY42" fmla="*/ 713047 h 753086"/>
                  <a:gd name="connsiteX43" fmla="*/ 188905 w 775643"/>
                  <a:gd name="connsiteY43" fmla="*/ 713047 h 753086"/>
                  <a:gd name="connsiteX44" fmla="*/ 188905 w 775643"/>
                  <a:gd name="connsiteY44" fmla="*/ 615590 h 753086"/>
                  <a:gd name="connsiteX45" fmla="*/ 0 w 775643"/>
                  <a:gd name="connsiteY45" fmla="*/ 600075 h 753086"/>
                  <a:gd name="connsiteX46" fmla="*/ 41739 w 775643"/>
                  <a:gd name="connsiteY46" fmla="*/ 600075 h 753086"/>
                  <a:gd name="connsiteX47" fmla="*/ 41739 w 775643"/>
                  <a:gd name="connsiteY47" fmla="*/ 621304 h 753086"/>
                  <a:gd name="connsiteX48" fmla="*/ 0 w 775643"/>
                  <a:gd name="connsiteY48" fmla="*/ 621304 h 753086"/>
                  <a:gd name="connsiteX49" fmla="*/ 612437 w 775643"/>
                  <a:gd name="connsiteY49" fmla="*/ 512427 h 753086"/>
                  <a:gd name="connsiteX50" fmla="*/ 611297 w 775643"/>
                  <a:gd name="connsiteY50" fmla="*/ 605889 h 753086"/>
                  <a:gd name="connsiteX51" fmla="*/ 737405 w 775643"/>
                  <a:gd name="connsiteY51" fmla="*/ 605889 h 753086"/>
                  <a:gd name="connsiteX52" fmla="*/ 737405 w 775643"/>
                  <a:gd name="connsiteY52" fmla="*/ 513325 h 753086"/>
                  <a:gd name="connsiteX53" fmla="*/ 472823 w 775643"/>
                  <a:gd name="connsiteY53" fmla="*/ 511402 h 753086"/>
                  <a:gd name="connsiteX54" fmla="*/ 472823 w 775643"/>
                  <a:gd name="connsiteY54" fmla="*/ 605889 h 753086"/>
                  <a:gd name="connsiteX55" fmla="*/ 601646 w 775643"/>
                  <a:gd name="connsiteY55" fmla="*/ 605889 h 753086"/>
                  <a:gd name="connsiteX56" fmla="*/ 602785 w 775643"/>
                  <a:gd name="connsiteY56" fmla="*/ 512342 h 753086"/>
                  <a:gd name="connsiteX57" fmla="*/ 335723 w 775643"/>
                  <a:gd name="connsiteY57" fmla="*/ 510419 h 753086"/>
                  <a:gd name="connsiteX58" fmla="*/ 335723 w 775643"/>
                  <a:gd name="connsiteY58" fmla="*/ 605889 h 753086"/>
                  <a:gd name="connsiteX59" fmla="*/ 463138 w 775643"/>
                  <a:gd name="connsiteY59" fmla="*/ 605889 h 753086"/>
                  <a:gd name="connsiteX60" fmla="*/ 463138 w 775643"/>
                  <a:gd name="connsiteY60" fmla="*/ 511338 h 753086"/>
                  <a:gd name="connsiteX61" fmla="*/ 198590 w 775643"/>
                  <a:gd name="connsiteY61" fmla="*/ 509436 h 753086"/>
                  <a:gd name="connsiteX62" fmla="*/ 198590 w 775643"/>
                  <a:gd name="connsiteY62" fmla="*/ 605889 h 753086"/>
                  <a:gd name="connsiteX63" fmla="*/ 326038 w 775643"/>
                  <a:gd name="connsiteY63" fmla="*/ 605889 h 753086"/>
                  <a:gd name="connsiteX64" fmla="*/ 326038 w 775643"/>
                  <a:gd name="connsiteY64" fmla="*/ 510355 h 753086"/>
                  <a:gd name="connsiteX65" fmla="*/ 61490 w 775643"/>
                  <a:gd name="connsiteY65" fmla="*/ 508432 h 753086"/>
                  <a:gd name="connsiteX66" fmla="*/ 61490 w 775643"/>
                  <a:gd name="connsiteY66" fmla="*/ 605889 h 753086"/>
                  <a:gd name="connsiteX67" fmla="*/ 188905 w 775643"/>
                  <a:gd name="connsiteY67" fmla="*/ 605889 h 753086"/>
                  <a:gd name="connsiteX68" fmla="*/ 188905 w 775643"/>
                  <a:gd name="connsiteY68" fmla="*/ 509351 h 753086"/>
                  <a:gd name="connsiteX69" fmla="*/ 41738 w 775643"/>
                  <a:gd name="connsiteY69" fmla="*/ 491827 h 753086"/>
                  <a:gd name="connsiteX70" fmla="*/ 41750 w 775643"/>
                  <a:gd name="connsiteY70" fmla="*/ 513054 h 753086"/>
                  <a:gd name="connsiteX71" fmla="*/ 0 w 775643"/>
                  <a:gd name="connsiteY71" fmla="*/ 513054 h 753086"/>
                  <a:gd name="connsiteX72" fmla="*/ 0 w 775643"/>
                  <a:gd name="connsiteY72" fmla="*/ 491838 h 753086"/>
                  <a:gd name="connsiteX73" fmla="*/ 198590 w 775643"/>
                  <a:gd name="connsiteY73" fmla="*/ 401274 h 753086"/>
                  <a:gd name="connsiteX74" fmla="*/ 198590 w 775643"/>
                  <a:gd name="connsiteY74" fmla="*/ 499757 h 753086"/>
                  <a:gd name="connsiteX75" fmla="*/ 326038 w 775643"/>
                  <a:gd name="connsiteY75" fmla="*/ 500675 h 753086"/>
                  <a:gd name="connsiteX76" fmla="*/ 326038 w 775643"/>
                  <a:gd name="connsiteY76" fmla="*/ 401274 h 753086"/>
                  <a:gd name="connsiteX77" fmla="*/ 61490 w 775643"/>
                  <a:gd name="connsiteY77" fmla="*/ 401274 h 753086"/>
                  <a:gd name="connsiteX78" fmla="*/ 61490 w 775643"/>
                  <a:gd name="connsiteY78" fmla="*/ 498774 h 753086"/>
                  <a:gd name="connsiteX79" fmla="*/ 188905 w 775643"/>
                  <a:gd name="connsiteY79" fmla="*/ 499692 h 753086"/>
                  <a:gd name="connsiteX80" fmla="*/ 188905 w 775643"/>
                  <a:gd name="connsiteY80" fmla="*/ 401274 h 753086"/>
                  <a:gd name="connsiteX81" fmla="*/ 613777 w 775643"/>
                  <a:gd name="connsiteY81" fmla="*/ 401252 h 753086"/>
                  <a:gd name="connsiteX82" fmla="*/ 612537 w 775643"/>
                  <a:gd name="connsiteY82" fmla="*/ 502748 h 753086"/>
                  <a:gd name="connsiteX83" fmla="*/ 737405 w 775643"/>
                  <a:gd name="connsiteY83" fmla="*/ 503645 h 753086"/>
                  <a:gd name="connsiteX84" fmla="*/ 737405 w 775643"/>
                  <a:gd name="connsiteY84" fmla="*/ 401252 h 753086"/>
                  <a:gd name="connsiteX85" fmla="*/ 472857 w 775643"/>
                  <a:gd name="connsiteY85" fmla="*/ 401252 h 753086"/>
                  <a:gd name="connsiteX86" fmla="*/ 472823 w 775643"/>
                  <a:gd name="connsiteY86" fmla="*/ 501744 h 753086"/>
                  <a:gd name="connsiteX87" fmla="*/ 602886 w 775643"/>
                  <a:gd name="connsiteY87" fmla="*/ 502684 h 753086"/>
                  <a:gd name="connsiteX88" fmla="*/ 604126 w 775643"/>
                  <a:gd name="connsiteY88" fmla="*/ 401252 h 753086"/>
                  <a:gd name="connsiteX89" fmla="*/ 463138 w 775643"/>
                  <a:gd name="connsiteY89" fmla="*/ 401252 h 753086"/>
                  <a:gd name="connsiteX90" fmla="*/ 335723 w 775643"/>
                  <a:gd name="connsiteY90" fmla="*/ 401274 h 753086"/>
                  <a:gd name="connsiteX91" fmla="*/ 335723 w 775643"/>
                  <a:gd name="connsiteY91" fmla="*/ 500761 h 753086"/>
                  <a:gd name="connsiteX92" fmla="*/ 463138 w 775643"/>
                  <a:gd name="connsiteY92" fmla="*/ 501680 h 753086"/>
                  <a:gd name="connsiteX93" fmla="*/ 463138 w 775643"/>
                  <a:gd name="connsiteY93" fmla="*/ 401252 h 753086"/>
                  <a:gd name="connsiteX94" fmla="*/ 0 w 775643"/>
                  <a:gd name="connsiteY94" fmla="*/ 385931 h 753086"/>
                  <a:gd name="connsiteX95" fmla="*/ 41738 w 775643"/>
                  <a:gd name="connsiteY95" fmla="*/ 385931 h 753086"/>
                  <a:gd name="connsiteX96" fmla="*/ 41750 w 775643"/>
                  <a:gd name="connsiteY96" fmla="*/ 407158 h 753086"/>
                  <a:gd name="connsiteX97" fmla="*/ 0 w 775643"/>
                  <a:gd name="connsiteY97" fmla="*/ 407158 h 753086"/>
                  <a:gd name="connsiteX98" fmla="*/ 615084 w 775643"/>
                  <a:gd name="connsiteY98" fmla="*/ 294094 h 753086"/>
                  <a:gd name="connsiteX99" fmla="*/ 613911 w 775643"/>
                  <a:gd name="connsiteY99" fmla="*/ 391573 h 753086"/>
                  <a:gd name="connsiteX100" fmla="*/ 737405 w 775643"/>
                  <a:gd name="connsiteY100" fmla="*/ 391573 h 753086"/>
                  <a:gd name="connsiteX101" fmla="*/ 737405 w 775643"/>
                  <a:gd name="connsiteY101" fmla="*/ 294094 h 753086"/>
                  <a:gd name="connsiteX102" fmla="*/ 472857 w 775643"/>
                  <a:gd name="connsiteY102" fmla="*/ 294094 h 753086"/>
                  <a:gd name="connsiteX103" fmla="*/ 472857 w 775643"/>
                  <a:gd name="connsiteY103" fmla="*/ 391573 h 753086"/>
                  <a:gd name="connsiteX104" fmla="*/ 604260 w 775643"/>
                  <a:gd name="connsiteY104" fmla="*/ 391573 h 753086"/>
                  <a:gd name="connsiteX105" fmla="*/ 605433 w 775643"/>
                  <a:gd name="connsiteY105" fmla="*/ 294094 h 753086"/>
                  <a:gd name="connsiteX106" fmla="*/ 335723 w 775643"/>
                  <a:gd name="connsiteY106" fmla="*/ 294094 h 753086"/>
                  <a:gd name="connsiteX107" fmla="*/ 335723 w 775643"/>
                  <a:gd name="connsiteY107" fmla="*/ 391573 h 753086"/>
                  <a:gd name="connsiteX108" fmla="*/ 463138 w 775643"/>
                  <a:gd name="connsiteY108" fmla="*/ 391573 h 753086"/>
                  <a:gd name="connsiteX109" fmla="*/ 463138 w 775643"/>
                  <a:gd name="connsiteY109" fmla="*/ 294094 h 753086"/>
                  <a:gd name="connsiteX110" fmla="*/ 198590 w 775643"/>
                  <a:gd name="connsiteY110" fmla="*/ 294094 h 753086"/>
                  <a:gd name="connsiteX111" fmla="*/ 198590 w 775643"/>
                  <a:gd name="connsiteY111" fmla="*/ 391573 h 753086"/>
                  <a:gd name="connsiteX112" fmla="*/ 326038 w 775643"/>
                  <a:gd name="connsiteY112" fmla="*/ 391573 h 753086"/>
                  <a:gd name="connsiteX113" fmla="*/ 326038 w 775643"/>
                  <a:gd name="connsiteY113" fmla="*/ 294094 h 753086"/>
                  <a:gd name="connsiteX114" fmla="*/ 61490 w 775643"/>
                  <a:gd name="connsiteY114" fmla="*/ 294094 h 753086"/>
                  <a:gd name="connsiteX115" fmla="*/ 61490 w 775643"/>
                  <a:gd name="connsiteY115" fmla="*/ 391573 h 753086"/>
                  <a:gd name="connsiteX116" fmla="*/ 188905 w 775643"/>
                  <a:gd name="connsiteY116" fmla="*/ 391573 h 753086"/>
                  <a:gd name="connsiteX117" fmla="*/ 188905 w 775643"/>
                  <a:gd name="connsiteY117" fmla="*/ 294094 h 753086"/>
                  <a:gd name="connsiteX118" fmla="*/ 41750 w 775643"/>
                  <a:gd name="connsiteY118" fmla="*/ 291801 h 753086"/>
                  <a:gd name="connsiteX119" fmla="*/ 41738 w 775643"/>
                  <a:gd name="connsiteY119" fmla="*/ 313030 h 753086"/>
                  <a:gd name="connsiteX120" fmla="*/ 0 w 775643"/>
                  <a:gd name="connsiteY120" fmla="*/ 313030 h 753086"/>
                  <a:gd name="connsiteX121" fmla="*/ 0 w 775643"/>
                  <a:gd name="connsiteY121" fmla="*/ 291813 h 753086"/>
                  <a:gd name="connsiteX122" fmla="*/ 51771 w 775643"/>
                  <a:gd name="connsiteY122" fmla="*/ 261209 h 753086"/>
                  <a:gd name="connsiteX123" fmla="*/ 61490 w 775643"/>
                  <a:gd name="connsiteY123" fmla="*/ 261209 h 753086"/>
                  <a:gd name="connsiteX124" fmla="*/ 61490 w 775643"/>
                  <a:gd name="connsiteY124" fmla="*/ 284414 h 753086"/>
                  <a:gd name="connsiteX125" fmla="*/ 188905 w 775643"/>
                  <a:gd name="connsiteY125" fmla="*/ 284414 h 753086"/>
                  <a:gd name="connsiteX126" fmla="*/ 188905 w 775643"/>
                  <a:gd name="connsiteY126" fmla="*/ 261209 h 753086"/>
                  <a:gd name="connsiteX127" fmla="*/ 198590 w 775643"/>
                  <a:gd name="connsiteY127" fmla="*/ 261209 h 753086"/>
                  <a:gd name="connsiteX128" fmla="*/ 198590 w 775643"/>
                  <a:gd name="connsiteY128" fmla="*/ 284414 h 753086"/>
                  <a:gd name="connsiteX129" fmla="*/ 326038 w 775643"/>
                  <a:gd name="connsiteY129" fmla="*/ 284414 h 753086"/>
                  <a:gd name="connsiteX130" fmla="*/ 326038 w 775643"/>
                  <a:gd name="connsiteY130" fmla="*/ 261209 h 753086"/>
                  <a:gd name="connsiteX131" fmla="*/ 335723 w 775643"/>
                  <a:gd name="connsiteY131" fmla="*/ 261209 h 753086"/>
                  <a:gd name="connsiteX132" fmla="*/ 335723 w 775643"/>
                  <a:gd name="connsiteY132" fmla="*/ 284414 h 753086"/>
                  <a:gd name="connsiteX133" fmla="*/ 463138 w 775643"/>
                  <a:gd name="connsiteY133" fmla="*/ 284414 h 753086"/>
                  <a:gd name="connsiteX134" fmla="*/ 463138 w 775643"/>
                  <a:gd name="connsiteY134" fmla="*/ 261209 h 753086"/>
                  <a:gd name="connsiteX135" fmla="*/ 472857 w 775643"/>
                  <a:gd name="connsiteY135" fmla="*/ 261209 h 753086"/>
                  <a:gd name="connsiteX136" fmla="*/ 472857 w 775643"/>
                  <a:gd name="connsiteY136" fmla="*/ 284414 h 753086"/>
                  <a:gd name="connsiteX137" fmla="*/ 605533 w 775643"/>
                  <a:gd name="connsiteY137" fmla="*/ 284414 h 753086"/>
                  <a:gd name="connsiteX138" fmla="*/ 605835 w 775643"/>
                  <a:gd name="connsiteY138" fmla="*/ 261465 h 753086"/>
                  <a:gd name="connsiteX139" fmla="*/ 615486 w 775643"/>
                  <a:gd name="connsiteY139" fmla="*/ 261593 h 753086"/>
                  <a:gd name="connsiteX140" fmla="*/ 615218 w 775643"/>
                  <a:gd name="connsiteY140" fmla="*/ 284414 h 753086"/>
                  <a:gd name="connsiteX141" fmla="*/ 737405 w 775643"/>
                  <a:gd name="connsiteY141" fmla="*/ 284414 h 753086"/>
                  <a:gd name="connsiteX142" fmla="*/ 737405 w 775643"/>
                  <a:gd name="connsiteY142" fmla="*/ 261209 h 753086"/>
                  <a:gd name="connsiteX143" fmla="*/ 747090 w 775643"/>
                  <a:gd name="connsiteY143" fmla="*/ 261209 h 753086"/>
                  <a:gd name="connsiteX144" fmla="*/ 747090 w 775643"/>
                  <a:gd name="connsiteY144" fmla="*/ 284414 h 753086"/>
                  <a:gd name="connsiteX145" fmla="*/ 775643 w 775643"/>
                  <a:gd name="connsiteY145" fmla="*/ 284414 h 753086"/>
                  <a:gd name="connsiteX146" fmla="*/ 775643 w 775643"/>
                  <a:gd name="connsiteY146" fmla="*/ 294094 h 753086"/>
                  <a:gd name="connsiteX147" fmla="*/ 747090 w 775643"/>
                  <a:gd name="connsiteY147" fmla="*/ 294094 h 753086"/>
                  <a:gd name="connsiteX148" fmla="*/ 747090 w 775643"/>
                  <a:gd name="connsiteY148" fmla="*/ 391573 h 753086"/>
                  <a:gd name="connsiteX149" fmla="*/ 775643 w 775643"/>
                  <a:gd name="connsiteY149" fmla="*/ 391573 h 753086"/>
                  <a:gd name="connsiteX150" fmla="*/ 775643 w 775643"/>
                  <a:gd name="connsiteY150" fmla="*/ 401252 h 753086"/>
                  <a:gd name="connsiteX151" fmla="*/ 747090 w 775643"/>
                  <a:gd name="connsiteY151" fmla="*/ 401252 h 753086"/>
                  <a:gd name="connsiteX152" fmla="*/ 747090 w 775643"/>
                  <a:gd name="connsiteY152" fmla="*/ 503731 h 753086"/>
                  <a:gd name="connsiteX153" fmla="*/ 775543 w 775643"/>
                  <a:gd name="connsiteY153" fmla="*/ 503923 h 753086"/>
                  <a:gd name="connsiteX154" fmla="*/ 775509 w 775643"/>
                  <a:gd name="connsiteY154" fmla="*/ 513603 h 753086"/>
                  <a:gd name="connsiteX155" fmla="*/ 747090 w 775643"/>
                  <a:gd name="connsiteY155" fmla="*/ 513389 h 753086"/>
                  <a:gd name="connsiteX156" fmla="*/ 747090 w 775643"/>
                  <a:gd name="connsiteY156" fmla="*/ 605889 h 753086"/>
                  <a:gd name="connsiteX157" fmla="*/ 775643 w 775643"/>
                  <a:gd name="connsiteY157" fmla="*/ 605889 h 753086"/>
                  <a:gd name="connsiteX158" fmla="*/ 775643 w 775643"/>
                  <a:gd name="connsiteY158" fmla="*/ 615590 h 753086"/>
                  <a:gd name="connsiteX159" fmla="*/ 747090 w 775643"/>
                  <a:gd name="connsiteY159" fmla="*/ 615590 h 753086"/>
                  <a:gd name="connsiteX160" fmla="*/ 747090 w 775643"/>
                  <a:gd name="connsiteY160" fmla="*/ 713047 h 753086"/>
                  <a:gd name="connsiteX161" fmla="*/ 775643 w 775643"/>
                  <a:gd name="connsiteY161" fmla="*/ 713047 h 753086"/>
                  <a:gd name="connsiteX162" fmla="*/ 775643 w 775643"/>
                  <a:gd name="connsiteY162" fmla="*/ 722727 h 753086"/>
                  <a:gd name="connsiteX163" fmla="*/ 56630 w 775643"/>
                  <a:gd name="connsiteY163" fmla="*/ 722748 h 753086"/>
                  <a:gd name="connsiteX164" fmla="*/ 56630 w 775643"/>
                  <a:gd name="connsiteY164" fmla="*/ 717898 h 753086"/>
                  <a:gd name="connsiteX165" fmla="*/ 51771 w 775643"/>
                  <a:gd name="connsiteY165" fmla="*/ 717898 h 753086"/>
                  <a:gd name="connsiteX166" fmla="*/ 157068 w 775643"/>
                  <a:gd name="connsiteY166" fmla="*/ 0 h 753086"/>
                  <a:gd name="connsiteX167" fmla="*/ 617868 w 775643"/>
                  <a:gd name="connsiteY167" fmla="*/ 0 h 753086"/>
                  <a:gd name="connsiteX168" fmla="*/ 617868 w 775643"/>
                  <a:gd name="connsiteY168" fmla="*/ 56194 h 753086"/>
                  <a:gd name="connsiteX169" fmla="*/ 774936 w 775643"/>
                  <a:gd name="connsiteY169" fmla="*/ 56194 h 753086"/>
                  <a:gd name="connsiteX170" fmla="*/ 774936 w 775643"/>
                  <a:gd name="connsiteY170" fmla="*/ 155998 h 753086"/>
                  <a:gd name="connsiteX171" fmla="*/ 363180 w 775643"/>
                  <a:gd name="connsiteY171" fmla="*/ 155998 h 753086"/>
                  <a:gd name="connsiteX172" fmla="*/ 363180 w 775643"/>
                  <a:gd name="connsiteY172" fmla="*/ 196660 h 753086"/>
                  <a:gd name="connsiteX173" fmla="*/ 0 w 775643"/>
                  <a:gd name="connsiteY173" fmla="*/ 196660 h 753086"/>
                  <a:gd name="connsiteX174" fmla="*/ 0 w 775643"/>
                  <a:gd name="connsiteY174" fmla="*/ 155998 h 753086"/>
                  <a:gd name="connsiteX175" fmla="*/ 0 w 775643"/>
                  <a:gd name="connsiteY175" fmla="*/ 141040 h 753086"/>
                  <a:gd name="connsiteX176" fmla="*/ 0 w 775643"/>
                  <a:gd name="connsiteY176" fmla="*/ 56194 h 753086"/>
                  <a:gd name="connsiteX177" fmla="*/ 157068 w 775643"/>
                  <a:gd name="connsiteY177" fmla="*/ 56194 h 75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</a:cxnLst>
                <a:rect l="l" t="t" r="r" b="b"/>
                <a:pathLst>
                  <a:path w="775643" h="753086">
                    <a:moveTo>
                      <a:pt x="583615" y="731857"/>
                    </a:moveTo>
                    <a:lnTo>
                      <a:pt x="625353" y="731857"/>
                    </a:lnTo>
                    <a:lnTo>
                      <a:pt x="625353" y="753074"/>
                    </a:lnTo>
                    <a:lnTo>
                      <a:pt x="583603" y="753074"/>
                    </a:lnTo>
                    <a:cubicBezTo>
                      <a:pt x="583603" y="753074"/>
                      <a:pt x="583615" y="731857"/>
                      <a:pt x="583615" y="731857"/>
                    </a:cubicBezTo>
                    <a:close/>
                    <a:moveTo>
                      <a:pt x="447115" y="731857"/>
                    </a:moveTo>
                    <a:lnTo>
                      <a:pt x="488864" y="731869"/>
                    </a:lnTo>
                    <a:lnTo>
                      <a:pt x="488864" y="753074"/>
                    </a:lnTo>
                    <a:lnTo>
                      <a:pt x="447115" y="753086"/>
                    </a:lnTo>
                    <a:cubicBezTo>
                      <a:pt x="447115" y="753086"/>
                      <a:pt x="447115" y="731857"/>
                      <a:pt x="447115" y="731857"/>
                    </a:cubicBezTo>
                    <a:close/>
                    <a:moveTo>
                      <a:pt x="310627" y="731857"/>
                    </a:moveTo>
                    <a:lnTo>
                      <a:pt x="352377" y="731869"/>
                    </a:lnTo>
                    <a:lnTo>
                      <a:pt x="352377" y="753074"/>
                    </a:lnTo>
                    <a:lnTo>
                      <a:pt x="310627" y="753086"/>
                    </a:lnTo>
                    <a:cubicBezTo>
                      <a:pt x="310627" y="753086"/>
                      <a:pt x="310627" y="731857"/>
                      <a:pt x="310627" y="731857"/>
                    </a:cubicBezTo>
                    <a:close/>
                    <a:moveTo>
                      <a:pt x="171786" y="731857"/>
                    </a:moveTo>
                    <a:lnTo>
                      <a:pt x="213536" y="731869"/>
                    </a:lnTo>
                    <a:lnTo>
                      <a:pt x="213536" y="753086"/>
                    </a:lnTo>
                    <a:lnTo>
                      <a:pt x="171786" y="753086"/>
                    </a:lnTo>
                    <a:cubicBezTo>
                      <a:pt x="171786" y="753086"/>
                      <a:pt x="171786" y="731857"/>
                      <a:pt x="171786" y="731857"/>
                    </a:cubicBezTo>
                    <a:close/>
                    <a:moveTo>
                      <a:pt x="35298" y="731857"/>
                    </a:moveTo>
                    <a:lnTo>
                      <a:pt x="77047" y="731857"/>
                    </a:lnTo>
                    <a:lnTo>
                      <a:pt x="77047" y="753074"/>
                    </a:lnTo>
                    <a:lnTo>
                      <a:pt x="35298" y="753086"/>
                    </a:lnTo>
                    <a:cubicBezTo>
                      <a:pt x="35298" y="753086"/>
                      <a:pt x="35298" y="731857"/>
                      <a:pt x="35298" y="731857"/>
                    </a:cubicBezTo>
                    <a:close/>
                    <a:moveTo>
                      <a:pt x="611197" y="615590"/>
                    </a:moveTo>
                    <a:lnTo>
                      <a:pt x="609990" y="713047"/>
                    </a:lnTo>
                    <a:lnTo>
                      <a:pt x="737405" y="713047"/>
                    </a:lnTo>
                    <a:cubicBezTo>
                      <a:pt x="737405" y="713047"/>
                      <a:pt x="737405" y="615590"/>
                      <a:pt x="737405" y="615590"/>
                    </a:cubicBezTo>
                    <a:close/>
                    <a:moveTo>
                      <a:pt x="472823" y="615590"/>
                    </a:moveTo>
                    <a:lnTo>
                      <a:pt x="472823" y="713047"/>
                    </a:lnTo>
                    <a:lnTo>
                      <a:pt x="600339" y="713047"/>
                    </a:lnTo>
                    <a:cubicBezTo>
                      <a:pt x="600339" y="713047"/>
                      <a:pt x="601545" y="615590"/>
                      <a:pt x="601545" y="615590"/>
                    </a:cubicBezTo>
                    <a:close/>
                    <a:moveTo>
                      <a:pt x="335723" y="615590"/>
                    </a:moveTo>
                    <a:lnTo>
                      <a:pt x="335723" y="713047"/>
                    </a:lnTo>
                    <a:lnTo>
                      <a:pt x="463138" y="713047"/>
                    </a:lnTo>
                    <a:cubicBezTo>
                      <a:pt x="463138" y="713047"/>
                      <a:pt x="463138" y="615590"/>
                      <a:pt x="463138" y="615590"/>
                    </a:cubicBezTo>
                    <a:close/>
                    <a:moveTo>
                      <a:pt x="198590" y="615590"/>
                    </a:moveTo>
                    <a:lnTo>
                      <a:pt x="198590" y="713047"/>
                    </a:lnTo>
                    <a:lnTo>
                      <a:pt x="326038" y="713047"/>
                    </a:lnTo>
                    <a:cubicBezTo>
                      <a:pt x="326038" y="713047"/>
                      <a:pt x="326038" y="615590"/>
                      <a:pt x="326038" y="615590"/>
                    </a:cubicBezTo>
                    <a:close/>
                    <a:moveTo>
                      <a:pt x="61490" y="615590"/>
                    </a:moveTo>
                    <a:lnTo>
                      <a:pt x="61490" y="713047"/>
                    </a:lnTo>
                    <a:lnTo>
                      <a:pt x="188905" y="713047"/>
                    </a:lnTo>
                    <a:cubicBezTo>
                      <a:pt x="188905" y="713047"/>
                      <a:pt x="188905" y="615590"/>
                      <a:pt x="188905" y="615590"/>
                    </a:cubicBezTo>
                    <a:close/>
                    <a:moveTo>
                      <a:pt x="0" y="600075"/>
                    </a:moveTo>
                    <a:lnTo>
                      <a:pt x="41739" y="600075"/>
                    </a:lnTo>
                    <a:cubicBezTo>
                      <a:pt x="41739" y="600075"/>
                      <a:pt x="41739" y="621304"/>
                      <a:pt x="41739" y="621304"/>
                    </a:cubicBezTo>
                    <a:lnTo>
                      <a:pt x="0" y="621304"/>
                    </a:lnTo>
                    <a:close/>
                    <a:moveTo>
                      <a:pt x="612437" y="512427"/>
                    </a:moveTo>
                    <a:lnTo>
                      <a:pt x="611297" y="605889"/>
                    </a:lnTo>
                    <a:lnTo>
                      <a:pt x="737405" y="605889"/>
                    </a:lnTo>
                    <a:cubicBezTo>
                      <a:pt x="737405" y="605889"/>
                      <a:pt x="737405" y="513325"/>
                      <a:pt x="737405" y="513325"/>
                    </a:cubicBezTo>
                    <a:close/>
                    <a:moveTo>
                      <a:pt x="472823" y="511402"/>
                    </a:moveTo>
                    <a:lnTo>
                      <a:pt x="472823" y="605889"/>
                    </a:lnTo>
                    <a:lnTo>
                      <a:pt x="601646" y="605889"/>
                    </a:lnTo>
                    <a:cubicBezTo>
                      <a:pt x="601646" y="605889"/>
                      <a:pt x="602785" y="512342"/>
                      <a:pt x="602785" y="512342"/>
                    </a:cubicBezTo>
                    <a:close/>
                    <a:moveTo>
                      <a:pt x="335723" y="510419"/>
                    </a:moveTo>
                    <a:lnTo>
                      <a:pt x="335723" y="605889"/>
                    </a:lnTo>
                    <a:lnTo>
                      <a:pt x="463138" y="605889"/>
                    </a:lnTo>
                    <a:cubicBezTo>
                      <a:pt x="463138" y="605889"/>
                      <a:pt x="463138" y="511338"/>
                      <a:pt x="463138" y="511338"/>
                    </a:cubicBezTo>
                    <a:close/>
                    <a:moveTo>
                      <a:pt x="198590" y="509436"/>
                    </a:moveTo>
                    <a:lnTo>
                      <a:pt x="198590" y="605889"/>
                    </a:lnTo>
                    <a:lnTo>
                      <a:pt x="326038" y="605889"/>
                    </a:lnTo>
                    <a:cubicBezTo>
                      <a:pt x="326038" y="605889"/>
                      <a:pt x="326038" y="510355"/>
                      <a:pt x="326038" y="510355"/>
                    </a:cubicBezTo>
                    <a:close/>
                    <a:moveTo>
                      <a:pt x="61490" y="508432"/>
                    </a:moveTo>
                    <a:lnTo>
                      <a:pt x="61490" y="605889"/>
                    </a:lnTo>
                    <a:lnTo>
                      <a:pt x="188905" y="605889"/>
                    </a:lnTo>
                    <a:cubicBezTo>
                      <a:pt x="188905" y="605889"/>
                      <a:pt x="188905" y="509351"/>
                      <a:pt x="188905" y="509351"/>
                    </a:cubicBezTo>
                    <a:close/>
                    <a:moveTo>
                      <a:pt x="41738" y="491827"/>
                    </a:moveTo>
                    <a:cubicBezTo>
                      <a:pt x="41738" y="491827"/>
                      <a:pt x="41750" y="513054"/>
                      <a:pt x="41750" y="513054"/>
                    </a:cubicBezTo>
                    <a:lnTo>
                      <a:pt x="0" y="513054"/>
                    </a:lnTo>
                    <a:lnTo>
                      <a:pt x="0" y="491838"/>
                    </a:lnTo>
                    <a:close/>
                    <a:moveTo>
                      <a:pt x="198590" y="401274"/>
                    </a:moveTo>
                    <a:lnTo>
                      <a:pt x="198590" y="499757"/>
                    </a:lnTo>
                    <a:lnTo>
                      <a:pt x="326038" y="500675"/>
                    </a:lnTo>
                    <a:cubicBezTo>
                      <a:pt x="326038" y="500675"/>
                      <a:pt x="326038" y="401274"/>
                      <a:pt x="326038" y="401274"/>
                    </a:cubicBezTo>
                    <a:close/>
                    <a:moveTo>
                      <a:pt x="61490" y="401274"/>
                    </a:moveTo>
                    <a:lnTo>
                      <a:pt x="61490" y="498774"/>
                    </a:lnTo>
                    <a:lnTo>
                      <a:pt x="188905" y="499692"/>
                    </a:lnTo>
                    <a:cubicBezTo>
                      <a:pt x="188905" y="499692"/>
                      <a:pt x="188905" y="401274"/>
                      <a:pt x="188905" y="401274"/>
                    </a:cubicBezTo>
                    <a:close/>
                    <a:moveTo>
                      <a:pt x="613777" y="401252"/>
                    </a:moveTo>
                    <a:lnTo>
                      <a:pt x="612537" y="502748"/>
                    </a:lnTo>
                    <a:lnTo>
                      <a:pt x="737405" y="503645"/>
                    </a:lnTo>
                    <a:cubicBezTo>
                      <a:pt x="737405" y="503645"/>
                      <a:pt x="737405" y="401252"/>
                      <a:pt x="737405" y="401252"/>
                    </a:cubicBezTo>
                    <a:close/>
                    <a:moveTo>
                      <a:pt x="472857" y="401252"/>
                    </a:moveTo>
                    <a:lnTo>
                      <a:pt x="472823" y="501744"/>
                    </a:lnTo>
                    <a:lnTo>
                      <a:pt x="602886" y="502684"/>
                    </a:lnTo>
                    <a:cubicBezTo>
                      <a:pt x="602886" y="502684"/>
                      <a:pt x="604126" y="401252"/>
                      <a:pt x="604126" y="401252"/>
                    </a:cubicBezTo>
                    <a:close/>
                    <a:moveTo>
                      <a:pt x="463138" y="401252"/>
                    </a:moveTo>
                    <a:lnTo>
                      <a:pt x="335723" y="401274"/>
                    </a:lnTo>
                    <a:lnTo>
                      <a:pt x="335723" y="500761"/>
                    </a:lnTo>
                    <a:lnTo>
                      <a:pt x="463138" y="501680"/>
                    </a:lnTo>
                    <a:cubicBezTo>
                      <a:pt x="463138" y="501680"/>
                      <a:pt x="463138" y="401252"/>
                      <a:pt x="463138" y="401252"/>
                    </a:cubicBezTo>
                    <a:close/>
                    <a:moveTo>
                      <a:pt x="0" y="385931"/>
                    </a:moveTo>
                    <a:lnTo>
                      <a:pt x="41738" y="385931"/>
                    </a:lnTo>
                    <a:cubicBezTo>
                      <a:pt x="41738" y="385931"/>
                      <a:pt x="41750" y="407158"/>
                      <a:pt x="41750" y="407158"/>
                    </a:cubicBezTo>
                    <a:lnTo>
                      <a:pt x="0" y="407158"/>
                    </a:lnTo>
                    <a:close/>
                    <a:moveTo>
                      <a:pt x="615084" y="294094"/>
                    </a:moveTo>
                    <a:lnTo>
                      <a:pt x="613911" y="391573"/>
                    </a:lnTo>
                    <a:lnTo>
                      <a:pt x="737405" y="391573"/>
                    </a:lnTo>
                    <a:cubicBezTo>
                      <a:pt x="737405" y="391573"/>
                      <a:pt x="737405" y="294094"/>
                      <a:pt x="737405" y="294094"/>
                    </a:cubicBezTo>
                    <a:close/>
                    <a:moveTo>
                      <a:pt x="472857" y="294094"/>
                    </a:moveTo>
                    <a:lnTo>
                      <a:pt x="472857" y="391573"/>
                    </a:lnTo>
                    <a:lnTo>
                      <a:pt x="604260" y="391573"/>
                    </a:lnTo>
                    <a:cubicBezTo>
                      <a:pt x="604260" y="391573"/>
                      <a:pt x="605433" y="294094"/>
                      <a:pt x="605433" y="294094"/>
                    </a:cubicBezTo>
                    <a:close/>
                    <a:moveTo>
                      <a:pt x="335723" y="294094"/>
                    </a:moveTo>
                    <a:lnTo>
                      <a:pt x="335723" y="391573"/>
                    </a:lnTo>
                    <a:lnTo>
                      <a:pt x="463138" y="391573"/>
                    </a:lnTo>
                    <a:cubicBezTo>
                      <a:pt x="463138" y="391573"/>
                      <a:pt x="463138" y="294094"/>
                      <a:pt x="463138" y="294094"/>
                    </a:cubicBezTo>
                    <a:close/>
                    <a:moveTo>
                      <a:pt x="198590" y="294094"/>
                    </a:moveTo>
                    <a:lnTo>
                      <a:pt x="198590" y="391573"/>
                    </a:lnTo>
                    <a:lnTo>
                      <a:pt x="326038" y="391573"/>
                    </a:lnTo>
                    <a:cubicBezTo>
                      <a:pt x="326038" y="391573"/>
                      <a:pt x="326038" y="294094"/>
                      <a:pt x="326038" y="294094"/>
                    </a:cubicBezTo>
                    <a:close/>
                    <a:moveTo>
                      <a:pt x="61490" y="294094"/>
                    </a:moveTo>
                    <a:lnTo>
                      <a:pt x="61490" y="391573"/>
                    </a:lnTo>
                    <a:lnTo>
                      <a:pt x="188905" y="391573"/>
                    </a:lnTo>
                    <a:cubicBezTo>
                      <a:pt x="188905" y="391573"/>
                      <a:pt x="188905" y="294094"/>
                      <a:pt x="188905" y="294094"/>
                    </a:cubicBezTo>
                    <a:close/>
                    <a:moveTo>
                      <a:pt x="41750" y="291801"/>
                    </a:moveTo>
                    <a:cubicBezTo>
                      <a:pt x="41750" y="291801"/>
                      <a:pt x="41738" y="313030"/>
                      <a:pt x="41738" y="313030"/>
                    </a:cubicBezTo>
                    <a:lnTo>
                      <a:pt x="0" y="313030"/>
                    </a:lnTo>
                    <a:lnTo>
                      <a:pt x="0" y="291813"/>
                    </a:lnTo>
                    <a:close/>
                    <a:moveTo>
                      <a:pt x="51771" y="261209"/>
                    </a:moveTo>
                    <a:lnTo>
                      <a:pt x="61490" y="261209"/>
                    </a:lnTo>
                    <a:lnTo>
                      <a:pt x="61490" y="284414"/>
                    </a:lnTo>
                    <a:lnTo>
                      <a:pt x="188905" y="284414"/>
                    </a:lnTo>
                    <a:lnTo>
                      <a:pt x="188905" y="261209"/>
                    </a:lnTo>
                    <a:lnTo>
                      <a:pt x="198590" y="261209"/>
                    </a:lnTo>
                    <a:lnTo>
                      <a:pt x="198590" y="284414"/>
                    </a:lnTo>
                    <a:lnTo>
                      <a:pt x="326038" y="284414"/>
                    </a:lnTo>
                    <a:lnTo>
                      <a:pt x="326038" y="261209"/>
                    </a:lnTo>
                    <a:lnTo>
                      <a:pt x="335723" y="261209"/>
                    </a:lnTo>
                    <a:lnTo>
                      <a:pt x="335723" y="284414"/>
                    </a:lnTo>
                    <a:lnTo>
                      <a:pt x="463138" y="284414"/>
                    </a:lnTo>
                    <a:lnTo>
                      <a:pt x="463138" y="261209"/>
                    </a:lnTo>
                    <a:lnTo>
                      <a:pt x="472857" y="261209"/>
                    </a:lnTo>
                    <a:lnTo>
                      <a:pt x="472857" y="284414"/>
                    </a:lnTo>
                    <a:lnTo>
                      <a:pt x="605533" y="284414"/>
                    </a:lnTo>
                    <a:lnTo>
                      <a:pt x="605835" y="261465"/>
                    </a:lnTo>
                    <a:lnTo>
                      <a:pt x="615486" y="261593"/>
                    </a:lnTo>
                    <a:lnTo>
                      <a:pt x="615218" y="284414"/>
                    </a:lnTo>
                    <a:lnTo>
                      <a:pt x="737405" y="284414"/>
                    </a:lnTo>
                    <a:lnTo>
                      <a:pt x="737405" y="261209"/>
                    </a:lnTo>
                    <a:lnTo>
                      <a:pt x="747090" y="261209"/>
                    </a:lnTo>
                    <a:lnTo>
                      <a:pt x="747090" y="284414"/>
                    </a:lnTo>
                    <a:lnTo>
                      <a:pt x="775643" y="284414"/>
                    </a:lnTo>
                    <a:lnTo>
                      <a:pt x="775643" y="294094"/>
                    </a:lnTo>
                    <a:cubicBezTo>
                      <a:pt x="775643" y="294094"/>
                      <a:pt x="747090" y="294094"/>
                      <a:pt x="747090" y="294094"/>
                    </a:cubicBezTo>
                    <a:lnTo>
                      <a:pt x="747090" y="391573"/>
                    </a:lnTo>
                    <a:lnTo>
                      <a:pt x="775643" y="391573"/>
                    </a:lnTo>
                    <a:lnTo>
                      <a:pt x="775643" y="401252"/>
                    </a:lnTo>
                    <a:lnTo>
                      <a:pt x="747090" y="401252"/>
                    </a:lnTo>
                    <a:lnTo>
                      <a:pt x="747090" y="503731"/>
                    </a:lnTo>
                    <a:lnTo>
                      <a:pt x="775543" y="503923"/>
                    </a:lnTo>
                    <a:lnTo>
                      <a:pt x="775509" y="513603"/>
                    </a:lnTo>
                    <a:lnTo>
                      <a:pt x="747090" y="513389"/>
                    </a:lnTo>
                    <a:lnTo>
                      <a:pt x="747090" y="605889"/>
                    </a:lnTo>
                    <a:lnTo>
                      <a:pt x="775643" y="605889"/>
                    </a:lnTo>
                    <a:lnTo>
                      <a:pt x="775643" y="615590"/>
                    </a:lnTo>
                    <a:lnTo>
                      <a:pt x="747090" y="615590"/>
                    </a:lnTo>
                    <a:lnTo>
                      <a:pt x="747090" y="713047"/>
                    </a:lnTo>
                    <a:lnTo>
                      <a:pt x="775643" y="713047"/>
                    </a:lnTo>
                    <a:lnTo>
                      <a:pt x="775643" y="722727"/>
                    </a:lnTo>
                    <a:lnTo>
                      <a:pt x="56630" y="722748"/>
                    </a:lnTo>
                    <a:lnTo>
                      <a:pt x="56630" y="717898"/>
                    </a:lnTo>
                    <a:lnTo>
                      <a:pt x="51771" y="717898"/>
                    </a:lnTo>
                    <a:close/>
                    <a:moveTo>
                      <a:pt x="157068" y="0"/>
                    </a:moveTo>
                    <a:lnTo>
                      <a:pt x="617868" y="0"/>
                    </a:lnTo>
                    <a:lnTo>
                      <a:pt x="617868" y="56194"/>
                    </a:lnTo>
                    <a:lnTo>
                      <a:pt x="774936" y="56194"/>
                    </a:lnTo>
                    <a:cubicBezTo>
                      <a:pt x="774936" y="56194"/>
                      <a:pt x="774936" y="155998"/>
                      <a:pt x="774936" y="155998"/>
                    </a:cubicBezTo>
                    <a:lnTo>
                      <a:pt x="363180" y="155998"/>
                    </a:lnTo>
                    <a:lnTo>
                      <a:pt x="363180" y="196660"/>
                    </a:lnTo>
                    <a:lnTo>
                      <a:pt x="0" y="196660"/>
                    </a:lnTo>
                    <a:lnTo>
                      <a:pt x="0" y="155998"/>
                    </a:lnTo>
                    <a:lnTo>
                      <a:pt x="0" y="141040"/>
                    </a:lnTo>
                    <a:lnTo>
                      <a:pt x="0" y="56194"/>
                    </a:lnTo>
                    <a:lnTo>
                      <a:pt x="157068" y="56194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9" name="Shape 20">
                <a:extLst>
                  <a:ext uri="{FF2B5EF4-FFF2-40B4-BE49-F238E27FC236}">
                    <a16:creationId xmlns:a16="http://schemas.microsoft.com/office/drawing/2014/main" id="{34CEEEEC-E4DF-48C0-8B2E-438808A78999}"/>
                  </a:ext>
                </a:extLst>
              </p:cNvPr>
              <p:cNvSpPr/>
              <p:nvPr/>
            </p:nvSpPr>
            <p:spPr>
              <a:xfrm>
                <a:off x="1138065" y="5491851"/>
                <a:ext cx="390628" cy="24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0" name="Freeform 154">
                <a:extLst>
                  <a:ext uri="{FF2B5EF4-FFF2-40B4-BE49-F238E27FC236}">
                    <a16:creationId xmlns:a16="http://schemas.microsoft.com/office/drawing/2014/main" id="{99C9CDF2-65A1-493F-88A4-BE0D88FD6E94}"/>
                  </a:ext>
                </a:extLst>
              </p:cNvPr>
              <p:cNvSpPr/>
              <p:nvPr/>
            </p:nvSpPr>
            <p:spPr>
              <a:xfrm>
                <a:off x="1138065" y="5221228"/>
                <a:ext cx="389487" cy="254078"/>
              </a:xfrm>
              <a:custGeom>
                <a:avLst/>
                <a:gdLst>
                  <a:gd name="connsiteX0" fmla="*/ 160020 w 389487"/>
                  <a:gd name="connsiteY0" fmla="*/ 148254 h 254078"/>
                  <a:gd name="connsiteX1" fmla="*/ 229466 w 389487"/>
                  <a:gd name="connsiteY1" fmla="*/ 148254 h 254078"/>
                  <a:gd name="connsiteX2" fmla="*/ 229466 w 389487"/>
                  <a:gd name="connsiteY2" fmla="*/ 252926 h 254078"/>
                  <a:gd name="connsiteX3" fmla="*/ 160020 w 389487"/>
                  <a:gd name="connsiteY3" fmla="*/ 252926 h 254078"/>
                  <a:gd name="connsiteX4" fmla="*/ 160020 w 389487"/>
                  <a:gd name="connsiteY4" fmla="*/ 148254 h 254078"/>
                  <a:gd name="connsiteX5" fmla="*/ 320041 w 389487"/>
                  <a:gd name="connsiteY5" fmla="*/ 143547 h 254078"/>
                  <a:gd name="connsiteX6" fmla="*/ 389487 w 389487"/>
                  <a:gd name="connsiteY6" fmla="*/ 143547 h 254078"/>
                  <a:gd name="connsiteX7" fmla="*/ 389487 w 389487"/>
                  <a:gd name="connsiteY7" fmla="*/ 253492 h 254078"/>
                  <a:gd name="connsiteX8" fmla="*/ 320041 w 389487"/>
                  <a:gd name="connsiteY8" fmla="*/ 253492 h 254078"/>
                  <a:gd name="connsiteX9" fmla="*/ 240031 w 389487"/>
                  <a:gd name="connsiteY9" fmla="*/ 98836 h 254078"/>
                  <a:gd name="connsiteX10" fmla="*/ 309468 w 389487"/>
                  <a:gd name="connsiteY10" fmla="*/ 98836 h 254078"/>
                  <a:gd name="connsiteX11" fmla="*/ 309468 w 389487"/>
                  <a:gd name="connsiteY11" fmla="*/ 252594 h 254078"/>
                  <a:gd name="connsiteX12" fmla="*/ 240031 w 389487"/>
                  <a:gd name="connsiteY12" fmla="*/ 252594 h 254078"/>
                  <a:gd name="connsiteX13" fmla="*/ 240031 w 389487"/>
                  <a:gd name="connsiteY13" fmla="*/ 98836 h 254078"/>
                  <a:gd name="connsiteX14" fmla="*/ 80010 w 389487"/>
                  <a:gd name="connsiteY14" fmla="*/ 94129 h 254078"/>
                  <a:gd name="connsiteX15" fmla="*/ 149457 w 389487"/>
                  <a:gd name="connsiteY15" fmla="*/ 94129 h 254078"/>
                  <a:gd name="connsiteX16" fmla="*/ 149457 w 389487"/>
                  <a:gd name="connsiteY16" fmla="*/ 252401 h 254078"/>
                  <a:gd name="connsiteX17" fmla="*/ 80010 w 389487"/>
                  <a:gd name="connsiteY17" fmla="*/ 252401 h 254078"/>
                  <a:gd name="connsiteX18" fmla="*/ 80010 w 389487"/>
                  <a:gd name="connsiteY18" fmla="*/ 94129 h 254078"/>
                  <a:gd name="connsiteX19" fmla="*/ 0 w 389487"/>
                  <a:gd name="connsiteY19" fmla="*/ 0 h 254078"/>
                  <a:gd name="connsiteX20" fmla="*/ 69434 w 389487"/>
                  <a:gd name="connsiteY20" fmla="*/ 0 h 254078"/>
                  <a:gd name="connsiteX21" fmla="*/ 69434 w 389487"/>
                  <a:gd name="connsiteY21" fmla="*/ 254078 h 254078"/>
                  <a:gd name="connsiteX22" fmla="*/ 0 w 389487"/>
                  <a:gd name="connsiteY22" fmla="*/ 254078 h 254078"/>
                  <a:gd name="connsiteX23" fmla="*/ 0 w 389487"/>
                  <a:gd name="connsiteY23" fmla="*/ 0 h 25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487" h="254078">
                    <a:moveTo>
                      <a:pt x="160020" y="148254"/>
                    </a:moveTo>
                    <a:lnTo>
                      <a:pt x="229466" y="148254"/>
                    </a:lnTo>
                    <a:lnTo>
                      <a:pt x="229466" y="252926"/>
                    </a:lnTo>
                    <a:lnTo>
                      <a:pt x="160020" y="252926"/>
                    </a:lnTo>
                    <a:cubicBezTo>
                      <a:pt x="160020" y="252926"/>
                      <a:pt x="160020" y="148254"/>
                      <a:pt x="160020" y="148254"/>
                    </a:cubicBezTo>
                    <a:close/>
                    <a:moveTo>
                      <a:pt x="320041" y="143547"/>
                    </a:moveTo>
                    <a:cubicBezTo>
                      <a:pt x="320041" y="143547"/>
                      <a:pt x="389487" y="143547"/>
                      <a:pt x="389487" y="143547"/>
                    </a:cubicBezTo>
                    <a:lnTo>
                      <a:pt x="389487" y="253492"/>
                    </a:lnTo>
                    <a:lnTo>
                      <a:pt x="320041" y="253492"/>
                    </a:lnTo>
                    <a:close/>
                    <a:moveTo>
                      <a:pt x="240031" y="98836"/>
                    </a:moveTo>
                    <a:lnTo>
                      <a:pt x="309468" y="98836"/>
                    </a:lnTo>
                    <a:lnTo>
                      <a:pt x="309468" y="252594"/>
                    </a:lnTo>
                    <a:lnTo>
                      <a:pt x="240031" y="252594"/>
                    </a:lnTo>
                    <a:cubicBezTo>
                      <a:pt x="240031" y="252594"/>
                      <a:pt x="240031" y="98836"/>
                      <a:pt x="240031" y="98836"/>
                    </a:cubicBezTo>
                    <a:close/>
                    <a:moveTo>
                      <a:pt x="80010" y="94129"/>
                    </a:moveTo>
                    <a:lnTo>
                      <a:pt x="149457" y="94129"/>
                    </a:lnTo>
                    <a:lnTo>
                      <a:pt x="149457" y="252401"/>
                    </a:lnTo>
                    <a:lnTo>
                      <a:pt x="80010" y="252401"/>
                    </a:lnTo>
                    <a:cubicBezTo>
                      <a:pt x="80010" y="252401"/>
                      <a:pt x="80010" y="94129"/>
                      <a:pt x="80010" y="94129"/>
                    </a:cubicBezTo>
                    <a:close/>
                    <a:moveTo>
                      <a:pt x="0" y="0"/>
                    </a:moveTo>
                    <a:lnTo>
                      <a:pt x="69434" y="0"/>
                    </a:lnTo>
                    <a:lnTo>
                      <a:pt x="69434" y="254078"/>
                    </a:lnTo>
                    <a:lnTo>
                      <a:pt x="0" y="254078"/>
                    </a:lnTo>
                    <a:cubicBezTo>
                      <a:pt x="0" y="25407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1" name="Shape 26">
                <a:extLst>
                  <a:ext uri="{FF2B5EF4-FFF2-40B4-BE49-F238E27FC236}">
                    <a16:creationId xmlns:a16="http://schemas.microsoft.com/office/drawing/2014/main" id="{F6D69BB0-7C8A-48FF-8C2C-EE12AF1503E2}"/>
                  </a:ext>
                </a:extLst>
              </p:cNvPr>
              <p:cNvSpPr/>
              <p:nvPr/>
            </p:nvSpPr>
            <p:spPr>
              <a:xfrm>
                <a:off x="1582827" y="5211816"/>
                <a:ext cx="294731" cy="294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836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2" name="Shape 27">
                <a:extLst>
                  <a:ext uri="{FF2B5EF4-FFF2-40B4-BE49-F238E27FC236}">
                    <a16:creationId xmlns:a16="http://schemas.microsoft.com/office/drawing/2014/main" id="{8480A0D9-FF85-4C34-B2AE-3C4C9E840A91}"/>
                  </a:ext>
                </a:extLst>
              </p:cNvPr>
              <p:cNvSpPr/>
              <p:nvPr/>
            </p:nvSpPr>
            <p:spPr>
              <a:xfrm>
                <a:off x="1582827" y="5244761"/>
                <a:ext cx="147365" cy="239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286" y="0"/>
                    </a:moveTo>
                    <a:cubicBezTo>
                      <a:pt x="3242" y="2438"/>
                      <a:pt x="0" y="6227"/>
                      <a:pt x="0" y="10484"/>
                    </a:cubicBezTo>
                    <a:cubicBezTo>
                      <a:pt x="0" y="12668"/>
                      <a:pt x="852" y="14729"/>
                      <a:pt x="2366" y="16548"/>
                    </a:cubicBezTo>
                    <a:cubicBezTo>
                      <a:pt x="4070" y="18597"/>
                      <a:pt x="6612" y="20338"/>
                      <a:pt x="9712" y="21600"/>
                    </a:cubicBezTo>
                    <a:lnTo>
                      <a:pt x="21600" y="10484"/>
                    </a:lnTo>
                    <a:cubicBezTo>
                      <a:pt x="21600" y="10484"/>
                      <a:pt x="8286" y="0"/>
                      <a:pt x="8286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3" name="Shape 28">
                <a:extLst>
                  <a:ext uri="{FF2B5EF4-FFF2-40B4-BE49-F238E27FC236}">
                    <a16:creationId xmlns:a16="http://schemas.microsoft.com/office/drawing/2014/main" id="{F4811AF4-18B1-4938-94E1-BF3873237060}"/>
                  </a:ext>
                </a:extLst>
              </p:cNvPr>
              <p:cNvSpPr/>
              <p:nvPr/>
            </p:nvSpPr>
            <p:spPr>
              <a:xfrm>
                <a:off x="1174852" y="4676676"/>
                <a:ext cx="700827" cy="431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39" y="5204"/>
                    </a:moveTo>
                    <a:lnTo>
                      <a:pt x="0" y="21286"/>
                    </a:lnTo>
                    <a:lnTo>
                      <a:pt x="404" y="21600"/>
                    </a:lnTo>
                    <a:lnTo>
                      <a:pt x="4960" y="6139"/>
                    </a:lnTo>
                    <a:lnTo>
                      <a:pt x="8579" y="16265"/>
                    </a:lnTo>
                    <a:lnTo>
                      <a:pt x="8708" y="16626"/>
                    </a:lnTo>
                    <a:lnTo>
                      <a:pt x="8911" y="16369"/>
                    </a:lnTo>
                    <a:lnTo>
                      <a:pt x="12999" y="11183"/>
                    </a:lnTo>
                    <a:lnTo>
                      <a:pt x="17087" y="16369"/>
                    </a:lnTo>
                    <a:lnTo>
                      <a:pt x="17319" y="16664"/>
                    </a:lnTo>
                    <a:lnTo>
                      <a:pt x="17432" y="16222"/>
                    </a:lnTo>
                    <a:lnTo>
                      <a:pt x="20725" y="3333"/>
                    </a:lnTo>
                    <a:lnTo>
                      <a:pt x="21600" y="3922"/>
                    </a:lnTo>
                    <a:lnTo>
                      <a:pt x="21333" y="0"/>
                    </a:lnTo>
                    <a:lnTo>
                      <a:pt x="19436" y="2466"/>
                    </a:lnTo>
                    <a:lnTo>
                      <a:pt x="20311" y="3054"/>
                    </a:lnTo>
                    <a:lnTo>
                      <a:pt x="17131" y="15501"/>
                    </a:lnTo>
                    <a:lnTo>
                      <a:pt x="13137" y="10435"/>
                    </a:lnTo>
                    <a:lnTo>
                      <a:pt x="12999" y="10259"/>
                    </a:lnTo>
                    <a:lnTo>
                      <a:pt x="12861" y="10435"/>
                    </a:lnTo>
                    <a:lnTo>
                      <a:pt x="8838" y="15539"/>
                    </a:lnTo>
                    <a:lnTo>
                      <a:pt x="5135" y="5178"/>
                    </a:lnTo>
                    <a:lnTo>
                      <a:pt x="4922" y="4582"/>
                    </a:lnTo>
                    <a:cubicBezTo>
                      <a:pt x="4922" y="4582"/>
                      <a:pt x="4739" y="5204"/>
                      <a:pt x="4739" y="520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7" name="Group 158">
              <a:extLst>
                <a:ext uri="{FF2B5EF4-FFF2-40B4-BE49-F238E27FC236}">
                  <a16:creationId xmlns:a16="http://schemas.microsoft.com/office/drawing/2014/main" id="{7FDDD309-6D98-4511-9321-30877BEF93D5}"/>
                </a:ext>
              </a:extLst>
            </p:cNvPr>
            <p:cNvGrpSpPr/>
            <p:nvPr/>
          </p:nvGrpSpPr>
          <p:grpSpPr>
            <a:xfrm>
              <a:off x="1808429" y="6442468"/>
              <a:ext cx="431924" cy="505712"/>
              <a:chOff x="4816670" y="5185764"/>
              <a:chExt cx="816383" cy="955851"/>
            </a:xfrm>
          </p:grpSpPr>
          <p:grpSp>
            <p:nvGrpSpPr>
              <p:cNvPr id="60" name="Group 159">
                <a:extLst>
                  <a:ext uri="{FF2B5EF4-FFF2-40B4-BE49-F238E27FC236}">
                    <a16:creationId xmlns:a16="http://schemas.microsoft.com/office/drawing/2014/main" id="{36456888-06A5-49AC-BE7C-3F27D42A71A6}"/>
                  </a:ext>
                </a:extLst>
              </p:cNvPr>
              <p:cNvGrpSpPr/>
              <p:nvPr/>
            </p:nvGrpSpPr>
            <p:grpSpPr>
              <a:xfrm>
                <a:off x="4978347" y="5383617"/>
                <a:ext cx="654706" cy="741278"/>
                <a:chOff x="2197689" y="5658698"/>
                <a:chExt cx="654706" cy="741278"/>
              </a:xfrm>
            </p:grpSpPr>
            <p:sp>
              <p:nvSpPr>
                <p:cNvPr id="70" name="Shape 15">
                  <a:extLst>
                    <a:ext uri="{FF2B5EF4-FFF2-40B4-BE49-F238E27FC236}">
                      <a16:creationId xmlns:a16="http://schemas.microsoft.com/office/drawing/2014/main" id="{083E9E5E-4608-477B-9EA8-8892CF395CBE}"/>
                    </a:ext>
                  </a:extLst>
                </p:cNvPr>
                <p:cNvSpPr/>
                <p:nvPr/>
              </p:nvSpPr>
              <p:spPr>
                <a:xfrm>
                  <a:off x="2235340" y="5917554"/>
                  <a:ext cx="41739" cy="21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1" name="Shape 29">
                  <a:extLst>
                    <a:ext uri="{FF2B5EF4-FFF2-40B4-BE49-F238E27FC236}">
                      <a16:creationId xmlns:a16="http://schemas.microsoft.com/office/drawing/2014/main" id="{2A1DBF36-C55A-4885-B416-89499603B971}"/>
                    </a:ext>
                  </a:extLst>
                </p:cNvPr>
                <p:cNvSpPr/>
                <p:nvPr/>
              </p:nvSpPr>
              <p:spPr>
                <a:xfrm>
                  <a:off x="2197689" y="5658698"/>
                  <a:ext cx="654706" cy="7412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4" h="21329" extrusionOk="0">
                      <a:moveTo>
                        <a:pt x="1121" y="3116"/>
                      </a:moveTo>
                      <a:lnTo>
                        <a:pt x="15042" y="39"/>
                      </a:lnTo>
                      <a:cubicBezTo>
                        <a:pt x="15831" y="-135"/>
                        <a:pt x="16638" y="294"/>
                        <a:pt x="16835" y="992"/>
                      </a:cubicBezTo>
                      <a:lnTo>
                        <a:pt x="21250" y="16628"/>
                      </a:lnTo>
                      <a:cubicBezTo>
                        <a:pt x="21447" y="17326"/>
                        <a:pt x="20963" y="18040"/>
                        <a:pt x="20173" y="18214"/>
                      </a:cubicBezTo>
                      <a:lnTo>
                        <a:pt x="6253" y="21290"/>
                      </a:lnTo>
                      <a:cubicBezTo>
                        <a:pt x="5463" y="21465"/>
                        <a:pt x="4656" y="21036"/>
                        <a:pt x="4459" y="20338"/>
                      </a:cubicBezTo>
                      <a:lnTo>
                        <a:pt x="44" y="4702"/>
                      </a:lnTo>
                      <a:cubicBezTo>
                        <a:pt x="-153" y="4004"/>
                        <a:pt x="331" y="3290"/>
                        <a:pt x="1121" y="3116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2" name="Shape 31">
                  <a:extLst>
                    <a:ext uri="{FF2B5EF4-FFF2-40B4-BE49-F238E27FC236}">
                      <a16:creationId xmlns:a16="http://schemas.microsoft.com/office/drawing/2014/main" id="{3223D159-6A6F-41EF-AF91-0DFA1C59E443}"/>
                    </a:ext>
                  </a:extLst>
                </p:cNvPr>
                <p:cNvSpPr/>
                <p:nvPr/>
              </p:nvSpPr>
              <p:spPr>
                <a:xfrm>
                  <a:off x="2677749" y="6049335"/>
                  <a:ext cx="114998" cy="1165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08" h="20818" extrusionOk="0">
                      <a:moveTo>
                        <a:pt x="2900" y="2688"/>
                      </a:moveTo>
                      <a:lnTo>
                        <a:pt x="13346" y="112"/>
                      </a:lnTo>
                      <a:cubicBezTo>
                        <a:pt x="15391" y="-391"/>
                        <a:pt x="17479" y="846"/>
                        <a:pt x="17989" y="2864"/>
                      </a:cubicBezTo>
                      <a:lnTo>
                        <a:pt x="20694" y="13548"/>
                      </a:lnTo>
                      <a:cubicBezTo>
                        <a:pt x="21204" y="15564"/>
                        <a:pt x="19951" y="17627"/>
                        <a:pt x="17908" y="18130"/>
                      </a:cubicBezTo>
                      <a:lnTo>
                        <a:pt x="7462" y="20706"/>
                      </a:lnTo>
                      <a:cubicBezTo>
                        <a:pt x="5417" y="21209"/>
                        <a:pt x="3329" y="19972"/>
                        <a:pt x="2819" y="17954"/>
                      </a:cubicBezTo>
                      <a:lnTo>
                        <a:pt x="114" y="7270"/>
                      </a:lnTo>
                      <a:cubicBezTo>
                        <a:pt x="-396" y="5254"/>
                        <a:pt x="857" y="3191"/>
                        <a:pt x="2900" y="2688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3" name="Freeform 172">
                  <a:extLst>
                    <a:ext uri="{FF2B5EF4-FFF2-40B4-BE49-F238E27FC236}">
                      <a16:creationId xmlns:a16="http://schemas.microsoft.com/office/drawing/2014/main" id="{000BB0E1-947E-4244-89E8-58B10E40D4F1}"/>
                    </a:ext>
                  </a:extLst>
                </p:cNvPr>
                <p:cNvSpPr/>
                <p:nvPr/>
              </p:nvSpPr>
              <p:spPr>
                <a:xfrm>
                  <a:off x="2232985" y="5696350"/>
                  <a:ext cx="531535" cy="671941"/>
                </a:xfrm>
                <a:custGeom>
                  <a:avLst/>
                  <a:gdLst>
                    <a:gd name="connsiteX0" fmla="*/ 191432 w 531535"/>
                    <a:gd name="connsiteY0" fmla="*/ 555990 h 671941"/>
                    <a:gd name="connsiteX1" fmla="*/ 217089 w 531535"/>
                    <a:gd name="connsiteY1" fmla="*/ 571402 h 671941"/>
                    <a:gd name="connsiteX2" fmla="*/ 232030 w 531535"/>
                    <a:gd name="connsiteY2" fmla="*/ 631235 h 671941"/>
                    <a:gd name="connsiteX3" fmla="*/ 216631 w 531535"/>
                    <a:gd name="connsiteY3" fmla="*/ 656895 h 671941"/>
                    <a:gd name="connsiteX4" fmla="*/ 158898 w 531535"/>
                    <a:gd name="connsiteY4" fmla="*/ 671309 h 671941"/>
                    <a:gd name="connsiteX5" fmla="*/ 133251 w 531535"/>
                    <a:gd name="connsiteY5" fmla="*/ 655909 h 671941"/>
                    <a:gd name="connsiteX6" fmla="*/ 118300 w 531535"/>
                    <a:gd name="connsiteY6" fmla="*/ 596077 h 671941"/>
                    <a:gd name="connsiteX7" fmla="*/ 133699 w 531535"/>
                    <a:gd name="connsiteY7" fmla="*/ 570417 h 671941"/>
                    <a:gd name="connsiteX8" fmla="*/ 309085 w 531535"/>
                    <a:gd name="connsiteY8" fmla="*/ 527758 h 671941"/>
                    <a:gd name="connsiteX9" fmla="*/ 334746 w 531535"/>
                    <a:gd name="connsiteY9" fmla="*/ 543158 h 671941"/>
                    <a:gd name="connsiteX10" fmla="*/ 349696 w 531535"/>
                    <a:gd name="connsiteY10" fmla="*/ 602990 h 671941"/>
                    <a:gd name="connsiteX11" fmla="*/ 334298 w 531535"/>
                    <a:gd name="connsiteY11" fmla="*/ 628650 h 671941"/>
                    <a:gd name="connsiteX12" fmla="*/ 276555 w 531535"/>
                    <a:gd name="connsiteY12" fmla="*/ 643076 h 671941"/>
                    <a:gd name="connsiteX13" fmla="*/ 250900 w 531535"/>
                    <a:gd name="connsiteY13" fmla="*/ 627664 h 671941"/>
                    <a:gd name="connsiteX14" fmla="*/ 235956 w 531535"/>
                    <a:gd name="connsiteY14" fmla="*/ 567833 h 671941"/>
                    <a:gd name="connsiteX15" fmla="*/ 251353 w 531535"/>
                    <a:gd name="connsiteY15" fmla="*/ 542173 h 671941"/>
                    <a:gd name="connsiteX16" fmla="*/ 429100 w 531535"/>
                    <a:gd name="connsiteY16" fmla="*/ 497165 h 671941"/>
                    <a:gd name="connsiteX17" fmla="*/ 454760 w 531535"/>
                    <a:gd name="connsiteY17" fmla="*/ 512566 h 671941"/>
                    <a:gd name="connsiteX18" fmla="*/ 469710 w 531535"/>
                    <a:gd name="connsiteY18" fmla="*/ 572398 h 671941"/>
                    <a:gd name="connsiteX19" fmla="*/ 454313 w 531535"/>
                    <a:gd name="connsiteY19" fmla="*/ 598064 h 671941"/>
                    <a:gd name="connsiteX20" fmla="*/ 396581 w 531535"/>
                    <a:gd name="connsiteY20" fmla="*/ 612484 h 671941"/>
                    <a:gd name="connsiteX21" fmla="*/ 370921 w 531535"/>
                    <a:gd name="connsiteY21" fmla="*/ 597084 h 671941"/>
                    <a:gd name="connsiteX22" fmla="*/ 355971 w 531535"/>
                    <a:gd name="connsiteY22" fmla="*/ 537240 h 671941"/>
                    <a:gd name="connsiteX23" fmla="*/ 371368 w 531535"/>
                    <a:gd name="connsiteY23" fmla="*/ 511591 h 671941"/>
                    <a:gd name="connsiteX24" fmla="*/ 163192 w 531535"/>
                    <a:gd name="connsiteY24" fmla="*/ 443041 h 671941"/>
                    <a:gd name="connsiteX25" fmla="*/ 188856 w 531535"/>
                    <a:gd name="connsiteY25" fmla="*/ 458441 h 671941"/>
                    <a:gd name="connsiteX26" fmla="*/ 203796 w 531535"/>
                    <a:gd name="connsiteY26" fmla="*/ 518273 h 671941"/>
                    <a:gd name="connsiteX27" fmla="*/ 188397 w 531535"/>
                    <a:gd name="connsiteY27" fmla="*/ 543933 h 671941"/>
                    <a:gd name="connsiteX28" fmla="*/ 130664 w 531535"/>
                    <a:gd name="connsiteY28" fmla="*/ 558359 h 671941"/>
                    <a:gd name="connsiteX29" fmla="*/ 105006 w 531535"/>
                    <a:gd name="connsiteY29" fmla="*/ 542947 h 671941"/>
                    <a:gd name="connsiteX30" fmla="*/ 90055 w 531535"/>
                    <a:gd name="connsiteY30" fmla="*/ 483115 h 671941"/>
                    <a:gd name="connsiteX31" fmla="*/ 105454 w 531535"/>
                    <a:gd name="connsiteY31" fmla="*/ 457455 h 671941"/>
                    <a:gd name="connsiteX32" fmla="*/ 280860 w 531535"/>
                    <a:gd name="connsiteY32" fmla="*/ 412449 h 671941"/>
                    <a:gd name="connsiteX33" fmla="*/ 306518 w 531535"/>
                    <a:gd name="connsiteY33" fmla="*/ 427849 h 671941"/>
                    <a:gd name="connsiteX34" fmla="*/ 321469 w 531535"/>
                    <a:gd name="connsiteY34" fmla="*/ 487692 h 671941"/>
                    <a:gd name="connsiteX35" fmla="*/ 306059 w 531535"/>
                    <a:gd name="connsiteY35" fmla="*/ 513347 h 671941"/>
                    <a:gd name="connsiteX36" fmla="*/ 248326 w 531535"/>
                    <a:gd name="connsiteY36" fmla="*/ 527767 h 671941"/>
                    <a:gd name="connsiteX37" fmla="*/ 222668 w 531535"/>
                    <a:gd name="connsiteY37" fmla="*/ 512367 h 671941"/>
                    <a:gd name="connsiteX38" fmla="*/ 207717 w 531535"/>
                    <a:gd name="connsiteY38" fmla="*/ 452523 h 671941"/>
                    <a:gd name="connsiteX39" fmla="*/ 223127 w 531535"/>
                    <a:gd name="connsiteY39" fmla="*/ 426875 h 671941"/>
                    <a:gd name="connsiteX40" fmla="*/ 398514 w 531535"/>
                    <a:gd name="connsiteY40" fmla="*/ 381851 h 671941"/>
                    <a:gd name="connsiteX41" fmla="*/ 424170 w 531535"/>
                    <a:gd name="connsiteY41" fmla="*/ 397250 h 671941"/>
                    <a:gd name="connsiteX42" fmla="*/ 439121 w 531535"/>
                    <a:gd name="connsiteY42" fmla="*/ 457094 h 671941"/>
                    <a:gd name="connsiteX43" fmla="*/ 423712 w 531535"/>
                    <a:gd name="connsiteY43" fmla="*/ 482752 h 671941"/>
                    <a:gd name="connsiteX44" fmla="*/ 365981 w 531535"/>
                    <a:gd name="connsiteY44" fmla="*/ 497172 h 671941"/>
                    <a:gd name="connsiteX45" fmla="*/ 340324 w 531535"/>
                    <a:gd name="connsiteY45" fmla="*/ 481772 h 671941"/>
                    <a:gd name="connsiteX46" fmla="*/ 325384 w 531535"/>
                    <a:gd name="connsiteY46" fmla="*/ 421939 h 671941"/>
                    <a:gd name="connsiteX47" fmla="*/ 340783 w 531535"/>
                    <a:gd name="connsiteY47" fmla="*/ 396276 h 671941"/>
                    <a:gd name="connsiteX48" fmla="*/ 398514 w 531535"/>
                    <a:gd name="connsiteY48" fmla="*/ 381851 h 671941"/>
                    <a:gd name="connsiteX49" fmla="*/ 132600 w 531535"/>
                    <a:gd name="connsiteY49" fmla="*/ 327726 h 671941"/>
                    <a:gd name="connsiteX50" fmla="*/ 158258 w 531535"/>
                    <a:gd name="connsiteY50" fmla="*/ 343125 h 671941"/>
                    <a:gd name="connsiteX51" fmla="*/ 173209 w 531535"/>
                    <a:gd name="connsiteY51" fmla="*/ 402970 h 671941"/>
                    <a:gd name="connsiteX52" fmla="*/ 157799 w 531535"/>
                    <a:gd name="connsiteY52" fmla="*/ 428628 h 671941"/>
                    <a:gd name="connsiteX53" fmla="*/ 100067 w 531535"/>
                    <a:gd name="connsiteY53" fmla="*/ 443053 h 671941"/>
                    <a:gd name="connsiteX54" fmla="*/ 74409 w 531535"/>
                    <a:gd name="connsiteY54" fmla="*/ 427648 h 671941"/>
                    <a:gd name="connsiteX55" fmla="*/ 59469 w 531535"/>
                    <a:gd name="connsiteY55" fmla="*/ 367814 h 671941"/>
                    <a:gd name="connsiteX56" fmla="*/ 74868 w 531535"/>
                    <a:gd name="connsiteY56" fmla="*/ 342151 h 671941"/>
                    <a:gd name="connsiteX57" fmla="*/ 252606 w 531535"/>
                    <a:gd name="connsiteY57" fmla="*/ 297134 h 671941"/>
                    <a:gd name="connsiteX58" fmla="*/ 278266 w 531535"/>
                    <a:gd name="connsiteY58" fmla="*/ 312535 h 671941"/>
                    <a:gd name="connsiteX59" fmla="*/ 293216 w 531535"/>
                    <a:gd name="connsiteY59" fmla="*/ 372378 h 671941"/>
                    <a:gd name="connsiteX60" fmla="*/ 277819 w 531535"/>
                    <a:gd name="connsiteY60" fmla="*/ 398038 h 671941"/>
                    <a:gd name="connsiteX61" fmla="*/ 220077 w 531535"/>
                    <a:gd name="connsiteY61" fmla="*/ 412465 h 671941"/>
                    <a:gd name="connsiteX62" fmla="*/ 194427 w 531535"/>
                    <a:gd name="connsiteY62" fmla="*/ 397053 h 671941"/>
                    <a:gd name="connsiteX63" fmla="*/ 179478 w 531535"/>
                    <a:gd name="connsiteY63" fmla="*/ 337220 h 671941"/>
                    <a:gd name="connsiteX64" fmla="*/ 194875 w 531535"/>
                    <a:gd name="connsiteY64" fmla="*/ 311560 h 671941"/>
                    <a:gd name="connsiteX65" fmla="*/ 370280 w 531535"/>
                    <a:gd name="connsiteY65" fmla="*/ 266542 h 671941"/>
                    <a:gd name="connsiteX66" fmla="*/ 395937 w 531535"/>
                    <a:gd name="connsiteY66" fmla="*/ 281942 h 671941"/>
                    <a:gd name="connsiteX67" fmla="*/ 410877 w 531535"/>
                    <a:gd name="connsiteY67" fmla="*/ 341786 h 671941"/>
                    <a:gd name="connsiteX68" fmla="*/ 395478 w 531535"/>
                    <a:gd name="connsiteY68" fmla="*/ 367446 h 671941"/>
                    <a:gd name="connsiteX69" fmla="*/ 337742 w 531535"/>
                    <a:gd name="connsiteY69" fmla="*/ 381872 h 671941"/>
                    <a:gd name="connsiteX70" fmla="*/ 312091 w 531535"/>
                    <a:gd name="connsiteY70" fmla="*/ 366471 h 671941"/>
                    <a:gd name="connsiteX71" fmla="*/ 297140 w 531535"/>
                    <a:gd name="connsiteY71" fmla="*/ 306628 h 671941"/>
                    <a:gd name="connsiteX72" fmla="*/ 312538 w 531535"/>
                    <a:gd name="connsiteY72" fmla="*/ 280968 h 671941"/>
                    <a:gd name="connsiteX73" fmla="*/ 490298 w 531535"/>
                    <a:gd name="connsiteY73" fmla="*/ 238303 h 671941"/>
                    <a:gd name="connsiteX74" fmla="*/ 515956 w 531535"/>
                    <a:gd name="connsiteY74" fmla="*/ 253708 h 671941"/>
                    <a:gd name="connsiteX75" fmla="*/ 530908 w 531535"/>
                    <a:gd name="connsiteY75" fmla="*/ 313542 h 671941"/>
                    <a:gd name="connsiteX76" fmla="*/ 515497 w 531535"/>
                    <a:gd name="connsiteY76" fmla="*/ 339206 h 671941"/>
                    <a:gd name="connsiteX77" fmla="*/ 457770 w 531535"/>
                    <a:gd name="connsiteY77" fmla="*/ 353631 h 671941"/>
                    <a:gd name="connsiteX78" fmla="*/ 432107 w 531535"/>
                    <a:gd name="connsiteY78" fmla="*/ 338226 h 671941"/>
                    <a:gd name="connsiteX79" fmla="*/ 417155 w 531535"/>
                    <a:gd name="connsiteY79" fmla="*/ 278386 h 671941"/>
                    <a:gd name="connsiteX80" fmla="*/ 432565 w 531535"/>
                    <a:gd name="connsiteY80" fmla="*/ 252728 h 671941"/>
                    <a:gd name="connsiteX81" fmla="*/ 104367 w 531535"/>
                    <a:gd name="connsiteY81" fmla="*/ 212418 h 671941"/>
                    <a:gd name="connsiteX82" fmla="*/ 130025 w 531535"/>
                    <a:gd name="connsiteY82" fmla="*/ 227819 h 671941"/>
                    <a:gd name="connsiteX83" fmla="*/ 144965 w 531535"/>
                    <a:gd name="connsiteY83" fmla="*/ 287662 h 671941"/>
                    <a:gd name="connsiteX84" fmla="*/ 129566 w 531535"/>
                    <a:gd name="connsiteY84" fmla="*/ 313322 h 671941"/>
                    <a:gd name="connsiteX85" fmla="*/ 71833 w 531535"/>
                    <a:gd name="connsiteY85" fmla="*/ 327749 h 671941"/>
                    <a:gd name="connsiteX86" fmla="*/ 46175 w 531535"/>
                    <a:gd name="connsiteY86" fmla="*/ 312348 h 671941"/>
                    <a:gd name="connsiteX87" fmla="*/ 31224 w 531535"/>
                    <a:gd name="connsiteY87" fmla="*/ 252504 h 671941"/>
                    <a:gd name="connsiteX88" fmla="*/ 46623 w 531535"/>
                    <a:gd name="connsiteY88" fmla="*/ 226844 h 671941"/>
                    <a:gd name="connsiteX89" fmla="*/ 222023 w 531535"/>
                    <a:gd name="connsiteY89" fmla="*/ 181826 h 671941"/>
                    <a:gd name="connsiteX90" fmla="*/ 247681 w 531535"/>
                    <a:gd name="connsiteY90" fmla="*/ 197226 h 671941"/>
                    <a:gd name="connsiteX91" fmla="*/ 262632 w 531535"/>
                    <a:gd name="connsiteY91" fmla="*/ 257069 h 671941"/>
                    <a:gd name="connsiteX92" fmla="*/ 247222 w 531535"/>
                    <a:gd name="connsiteY92" fmla="*/ 282729 h 671941"/>
                    <a:gd name="connsiteX93" fmla="*/ 189490 w 531535"/>
                    <a:gd name="connsiteY93" fmla="*/ 297155 h 671941"/>
                    <a:gd name="connsiteX94" fmla="*/ 163832 w 531535"/>
                    <a:gd name="connsiteY94" fmla="*/ 281754 h 671941"/>
                    <a:gd name="connsiteX95" fmla="*/ 148892 w 531535"/>
                    <a:gd name="connsiteY95" fmla="*/ 221912 h 671941"/>
                    <a:gd name="connsiteX96" fmla="*/ 164280 w 531535"/>
                    <a:gd name="connsiteY96" fmla="*/ 196252 h 671941"/>
                    <a:gd name="connsiteX97" fmla="*/ 342030 w 531535"/>
                    <a:gd name="connsiteY97" fmla="*/ 153587 h 671941"/>
                    <a:gd name="connsiteX98" fmla="*/ 367691 w 531535"/>
                    <a:gd name="connsiteY98" fmla="*/ 168986 h 671941"/>
                    <a:gd name="connsiteX99" fmla="*/ 382641 w 531535"/>
                    <a:gd name="connsiteY99" fmla="*/ 228820 h 671941"/>
                    <a:gd name="connsiteX100" fmla="*/ 367244 w 531535"/>
                    <a:gd name="connsiteY100" fmla="*/ 254484 h 671941"/>
                    <a:gd name="connsiteX101" fmla="*/ 309500 w 531535"/>
                    <a:gd name="connsiteY101" fmla="*/ 268909 h 671941"/>
                    <a:gd name="connsiteX102" fmla="*/ 283840 w 531535"/>
                    <a:gd name="connsiteY102" fmla="*/ 253504 h 671941"/>
                    <a:gd name="connsiteX103" fmla="*/ 268901 w 531535"/>
                    <a:gd name="connsiteY103" fmla="*/ 193664 h 671941"/>
                    <a:gd name="connsiteX104" fmla="*/ 284298 w 531535"/>
                    <a:gd name="connsiteY104" fmla="*/ 168001 h 671941"/>
                    <a:gd name="connsiteX105" fmla="*/ 459703 w 531535"/>
                    <a:gd name="connsiteY105" fmla="*/ 122995 h 671941"/>
                    <a:gd name="connsiteX106" fmla="*/ 485352 w 531535"/>
                    <a:gd name="connsiteY106" fmla="*/ 138401 h 671941"/>
                    <a:gd name="connsiteX107" fmla="*/ 500302 w 531535"/>
                    <a:gd name="connsiteY107" fmla="*/ 198245 h 671941"/>
                    <a:gd name="connsiteX108" fmla="*/ 484905 w 531535"/>
                    <a:gd name="connsiteY108" fmla="*/ 223905 h 671941"/>
                    <a:gd name="connsiteX109" fmla="*/ 427173 w 531535"/>
                    <a:gd name="connsiteY109" fmla="*/ 238320 h 671941"/>
                    <a:gd name="connsiteX110" fmla="*/ 401513 w 531535"/>
                    <a:gd name="connsiteY110" fmla="*/ 222919 h 671941"/>
                    <a:gd name="connsiteX111" fmla="*/ 386563 w 531535"/>
                    <a:gd name="connsiteY111" fmla="*/ 163081 h 671941"/>
                    <a:gd name="connsiteX112" fmla="*/ 401960 w 531535"/>
                    <a:gd name="connsiteY112" fmla="*/ 137415 h 671941"/>
                    <a:gd name="connsiteX113" fmla="*/ 427557 w 531535"/>
                    <a:gd name="connsiteY113" fmla="*/ 677 h 671941"/>
                    <a:gd name="connsiteX114" fmla="*/ 455346 w 531535"/>
                    <a:gd name="connsiteY114" fmla="*/ 17360 h 671941"/>
                    <a:gd name="connsiteX115" fmla="*/ 470960 w 531535"/>
                    <a:gd name="connsiteY115" fmla="*/ 79861 h 671941"/>
                    <a:gd name="connsiteX116" fmla="*/ 454287 w 531535"/>
                    <a:gd name="connsiteY116" fmla="*/ 107629 h 671941"/>
                    <a:gd name="connsiteX117" fmla="*/ 44068 w 531535"/>
                    <a:gd name="connsiteY117" fmla="*/ 210101 h 671941"/>
                    <a:gd name="connsiteX118" fmla="*/ 16278 w 531535"/>
                    <a:gd name="connsiteY118" fmla="*/ 193428 h 671941"/>
                    <a:gd name="connsiteX119" fmla="*/ 686 w 531535"/>
                    <a:gd name="connsiteY119" fmla="*/ 130927 h 671941"/>
                    <a:gd name="connsiteX120" fmla="*/ 17359 w 531535"/>
                    <a:gd name="connsiteY120" fmla="*/ 103159 h 67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531535" h="671941">
                      <a:moveTo>
                        <a:pt x="191432" y="555990"/>
                      </a:moveTo>
                      <a:cubicBezTo>
                        <a:pt x="202718" y="553174"/>
                        <a:pt x="214271" y="560101"/>
                        <a:pt x="217089" y="571402"/>
                      </a:cubicBezTo>
                      <a:cubicBezTo>
                        <a:pt x="217089" y="571402"/>
                        <a:pt x="232030" y="631235"/>
                        <a:pt x="232030" y="631235"/>
                      </a:cubicBezTo>
                      <a:cubicBezTo>
                        <a:pt x="234860" y="642524"/>
                        <a:pt x="227934" y="654078"/>
                        <a:pt x="216631" y="656895"/>
                      </a:cubicBezTo>
                      <a:lnTo>
                        <a:pt x="158898" y="671309"/>
                      </a:lnTo>
                      <a:cubicBezTo>
                        <a:pt x="147605" y="674138"/>
                        <a:pt x="136064" y="667199"/>
                        <a:pt x="133251" y="655909"/>
                      </a:cubicBezTo>
                      <a:lnTo>
                        <a:pt x="118300" y="596077"/>
                      </a:lnTo>
                      <a:cubicBezTo>
                        <a:pt x="115470" y="584787"/>
                        <a:pt x="122406" y="573233"/>
                        <a:pt x="133699" y="570417"/>
                      </a:cubicBezTo>
                      <a:close/>
                      <a:moveTo>
                        <a:pt x="309085" y="527758"/>
                      </a:moveTo>
                      <a:cubicBezTo>
                        <a:pt x="320377" y="524930"/>
                        <a:pt x="331927" y="531869"/>
                        <a:pt x="334746" y="543158"/>
                      </a:cubicBezTo>
                      <a:cubicBezTo>
                        <a:pt x="334746" y="543158"/>
                        <a:pt x="349696" y="602990"/>
                        <a:pt x="349696" y="602990"/>
                      </a:cubicBezTo>
                      <a:cubicBezTo>
                        <a:pt x="352514" y="614280"/>
                        <a:pt x="345589" y="625833"/>
                        <a:pt x="334298" y="628650"/>
                      </a:cubicBezTo>
                      <a:lnTo>
                        <a:pt x="276555" y="643076"/>
                      </a:lnTo>
                      <a:cubicBezTo>
                        <a:pt x="265264" y="645893"/>
                        <a:pt x="253724" y="638966"/>
                        <a:pt x="250900" y="627664"/>
                      </a:cubicBezTo>
                      <a:lnTo>
                        <a:pt x="235956" y="567833"/>
                      </a:lnTo>
                      <a:cubicBezTo>
                        <a:pt x="233137" y="556543"/>
                        <a:pt x="240062" y="544990"/>
                        <a:pt x="251353" y="542173"/>
                      </a:cubicBezTo>
                      <a:close/>
                      <a:moveTo>
                        <a:pt x="429100" y="497165"/>
                      </a:moveTo>
                      <a:cubicBezTo>
                        <a:pt x="440391" y="494336"/>
                        <a:pt x="451953" y="501270"/>
                        <a:pt x="454760" y="512566"/>
                      </a:cubicBezTo>
                      <a:cubicBezTo>
                        <a:pt x="454760" y="512566"/>
                        <a:pt x="469710" y="572398"/>
                        <a:pt x="469710" y="572398"/>
                      </a:cubicBezTo>
                      <a:cubicBezTo>
                        <a:pt x="472529" y="583699"/>
                        <a:pt x="465604" y="595241"/>
                        <a:pt x="454313" y="598064"/>
                      </a:cubicBezTo>
                      <a:lnTo>
                        <a:pt x="396581" y="612484"/>
                      </a:lnTo>
                      <a:cubicBezTo>
                        <a:pt x="385279" y="615301"/>
                        <a:pt x="373739" y="608373"/>
                        <a:pt x="370921" y="597084"/>
                      </a:cubicBezTo>
                      <a:lnTo>
                        <a:pt x="355971" y="537240"/>
                      </a:lnTo>
                      <a:cubicBezTo>
                        <a:pt x="353152" y="525950"/>
                        <a:pt x="360077" y="514397"/>
                        <a:pt x="371368" y="511591"/>
                      </a:cubicBezTo>
                      <a:close/>
                      <a:moveTo>
                        <a:pt x="163192" y="443041"/>
                      </a:moveTo>
                      <a:cubicBezTo>
                        <a:pt x="174490" y="440212"/>
                        <a:pt x="186026" y="447151"/>
                        <a:pt x="188856" y="458441"/>
                      </a:cubicBezTo>
                      <a:lnTo>
                        <a:pt x="203796" y="518273"/>
                      </a:lnTo>
                      <a:cubicBezTo>
                        <a:pt x="206626" y="529563"/>
                        <a:pt x="199689" y="541116"/>
                        <a:pt x="188397" y="543933"/>
                      </a:cubicBezTo>
                      <a:lnTo>
                        <a:pt x="130664" y="558359"/>
                      </a:lnTo>
                      <a:cubicBezTo>
                        <a:pt x="119372" y="561176"/>
                        <a:pt x="107825" y="554249"/>
                        <a:pt x="105006" y="542947"/>
                      </a:cubicBezTo>
                      <a:lnTo>
                        <a:pt x="90055" y="483115"/>
                      </a:lnTo>
                      <a:cubicBezTo>
                        <a:pt x="87236" y="471825"/>
                        <a:pt x="94162" y="460272"/>
                        <a:pt x="105454" y="457455"/>
                      </a:cubicBezTo>
                      <a:close/>
                      <a:moveTo>
                        <a:pt x="280860" y="412449"/>
                      </a:moveTo>
                      <a:cubicBezTo>
                        <a:pt x="292147" y="409620"/>
                        <a:pt x="303699" y="416559"/>
                        <a:pt x="306518" y="427849"/>
                      </a:cubicBezTo>
                      <a:lnTo>
                        <a:pt x="321469" y="487692"/>
                      </a:lnTo>
                      <a:cubicBezTo>
                        <a:pt x="324288" y="498982"/>
                        <a:pt x="317351" y="510524"/>
                        <a:pt x="306059" y="513347"/>
                      </a:cubicBezTo>
                      <a:lnTo>
                        <a:pt x="248326" y="527767"/>
                      </a:lnTo>
                      <a:cubicBezTo>
                        <a:pt x="237034" y="530584"/>
                        <a:pt x="225487" y="523657"/>
                        <a:pt x="222668" y="512367"/>
                      </a:cubicBezTo>
                      <a:cubicBezTo>
                        <a:pt x="222668" y="512367"/>
                        <a:pt x="207717" y="452523"/>
                        <a:pt x="207717" y="452523"/>
                      </a:cubicBezTo>
                      <a:cubicBezTo>
                        <a:pt x="204898" y="441233"/>
                        <a:pt x="211835" y="429691"/>
                        <a:pt x="223127" y="426875"/>
                      </a:cubicBezTo>
                      <a:close/>
                      <a:moveTo>
                        <a:pt x="398514" y="381851"/>
                      </a:moveTo>
                      <a:cubicBezTo>
                        <a:pt x="409805" y="379034"/>
                        <a:pt x="421351" y="385961"/>
                        <a:pt x="424170" y="397250"/>
                      </a:cubicBezTo>
                      <a:lnTo>
                        <a:pt x="439121" y="457094"/>
                      </a:lnTo>
                      <a:cubicBezTo>
                        <a:pt x="441940" y="468389"/>
                        <a:pt x="435003" y="479924"/>
                        <a:pt x="423712" y="482752"/>
                      </a:cubicBezTo>
                      <a:lnTo>
                        <a:pt x="365981" y="497172"/>
                      </a:lnTo>
                      <a:cubicBezTo>
                        <a:pt x="354695" y="499989"/>
                        <a:pt x="343143" y="493061"/>
                        <a:pt x="340324" y="481772"/>
                      </a:cubicBezTo>
                      <a:lnTo>
                        <a:pt x="325384" y="421939"/>
                      </a:lnTo>
                      <a:cubicBezTo>
                        <a:pt x="322555" y="410645"/>
                        <a:pt x="329491" y="399098"/>
                        <a:pt x="340783" y="396276"/>
                      </a:cubicBezTo>
                      <a:cubicBezTo>
                        <a:pt x="340783" y="396276"/>
                        <a:pt x="398514" y="381851"/>
                        <a:pt x="398514" y="381851"/>
                      </a:cubicBezTo>
                      <a:close/>
                      <a:moveTo>
                        <a:pt x="132600" y="327726"/>
                      </a:moveTo>
                      <a:cubicBezTo>
                        <a:pt x="143893" y="324909"/>
                        <a:pt x="155439" y="331836"/>
                        <a:pt x="158258" y="343125"/>
                      </a:cubicBezTo>
                      <a:lnTo>
                        <a:pt x="173209" y="402970"/>
                      </a:lnTo>
                      <a:cubicBezTo>
                        <a:pt x="176028" y="414259"/>
                        <a:pt x="169092" y="425800"/>
                        <a:pt x="157799" y="428628"/>
                      </a:cubicBezTo>
                      <a:lnTo>
                        <a:pt x="100067" y="443053"/>
                      </a:lnTo>
                      <a:cubicBezTo>
                        <a:pt x="88780" y="445864"/>
                        <a:pt x="77233" y="438937"/>
                        <a:pt x="74409" y="427648"/>
                      </a:cubicBezTo>
                      <a:lnTo>
                        <a:pt x="59469" y="367814"/>
                      </a:lnTo>
                      <a:cubicBezTo>
                        <a:pt x="56639" y="356509"/>
                        <a:pt x="63575" y="344973"/>
                        <a:pt x="74868" y="342151"/>
                      </a:cubicBezTo>
                      <a:close/>
                      <a:moveTo>
                        <a:pt x="252606" y="297134"/>
                      </a:moveTo>
                      <a:cubicBezTo>
                        <a:pt x="263897" y="294317"/>
                        <a:pt x="275448" y="301245"/>
                        <a:pt x="278266" y="312535"/>
                      </a:cubicBezTo>
                      <a:lnTo>
                        <a:pt x="293216" y="372378"/>
                      </a:lnTo>
                      <a:cubicBezTo>
                        <a:pt x="296034" y="383668"/>
                        <a:pt x="289110" y="395222"/>
                        <a:pt x="277819" y="398038"/>
                      </a:cubicBezTo>
                      <a:cubicBezTo>
                        <a:pt x="277819" y="398038"/>
                        <a:pt x="220077" y="412465"/>
                        <a:pt x="220077" y="412465"/>
                      </a:cubicBezTo>
                      <a:cubicBezTo>
                        <a:pt x="208786" y="415281"/>
                        <a:pt x="197246" y="408354"/>
                        <a:pt x="194427" y="397053"/>
                      </a:cubicBezTo>
                      <a:lnTo>
                        <a:pt x="179478" y="337220"/>
                      </a:lnTo>
                      <a:cubicBezTo>
                        <a:pt x="176659" y="325930"/>
                        <a:pt x="183584" y="314377"/>
                        <a:pt x="194875" y="311560"/>
                      </a:cubicBezTo>
                      <a:close/>
                      <a:moveTo>
                        <a:pt x="370280" y="266542"/>
                      </a:moveTo>
                      <a:cubicBezTo>
                        <a:pt x="381572" y="263725"/>
                        <a:pt x="393118" y="270658"/>
                        <a:pt x="395937" y="281942"/>
                      </a:cubicBezTo>
                      <a:cubicBezTo>
                        <a:pt x="395937" y="281942"/>
                        <a:pt x="410877" y="341786"/>
                        <a:pt x="410877" y="341786"/>
                      </a:cubicBezTo>
                      <a:cubicBezTo>
                        <a:pt x="413706" y="353076"/>
                        <a:pt x="406770" y="364629"/>
                        <a:pt x="395478" y="367446"/>
                      </a:cubicBezTo>
                      <a:lnTo>
                        <a:pt x="337742" y="381872"/>
                      </a:lnTo>
                      <a:cubicBezTo>
                        <a:pt x="326450" y="384688"/>
                        <a:pt x="314910" y="377761"/>
                        <a:pt x="312091" y="366471"/>
                      </a:cubicBezTo>
                      <a:lnTo>
                        <a:pt x="297140" y="306628"/>
                      </a:lnTo>
                      <a:cubicBezTo>
                        <a:pt x="294321" y="295338"/>
                        <a:pt x="301247" y="283785"/>
                        <a:pt x="312538" y="280968"/>
                      </a:cubicBezTo>
                      <a:close/>
                      <a:moveTo>
                        <a:pt x="490298" y="238303"/>
                      </a:moveTo>
                      <a:cubicBezTo>
                        <a:pt x="501591" y="235492"/>
                        <a:pt x="513137" y="242408"/>
                        <a:pt x="515956" y="253708"/>
                      </a:cubicBezTo>
                      <a:lnTo>
                        <a:pt x="530908" y="313542"/>
                      </a:lnTo>
                      <a:cubicBezTo>
                        <a:pt x="533726" y="324836"/>
                        <a:pt x="526790" y="336383"/>
                        <a:pt x="515497" y="339206"/>
                      </a:cubicBezTo>
                      <a:lnTo>
                        <a:pt x="457770" y="353631"/>
                      </a:lnTo>
                      <a:cubicBezTo>
                        <a:pt x="446478" y="356447"/>
                        <a:pt x="434926" y="349520"/>
                        <a:pt x="432107" y="338226"/>
                      </a:cubicBezTo>
                      <a:lnTo>
                        <a:pt x="417155" y="278386"/>
                      </a:lnTo>
                      <a:cubicBezTo>
                        <a:pt x="414336" y="267097"/>
                        <a:pt x="421273" y="255556"/>
                        <a:pt x="432565" y="252728"/>
                      </a:cubicBezTo>
                      <a:close/>
                      <a:moveTo>
                        <a:pt x="104367" y="212418"/>
                      </a:moveTo>
                      <a:cubicBezTo>
                        <a:pt x="115659" y="209601"/>
                        <a:pt x="127206" y="216529"/>
                        <a:pt x="130025" y="227819"/>
                      </a:cubicBezTo>
                      <a:lnTo>
                        <a:pt x="144965" y="287662"/>
                      </a:lnTo>
                      <a:cubicBezTo>
                        <a:pt x="147795" y="298952"/>
                        <a:pt x="140858" y="310506"/>
                        <a:pt x="129566" y="313322"/>
                      </a:cubicBezTo>
                      <a:lnTo>
                        <a:pt x="71833" y="327749"/>
                      </a:lnTo>
                      <a:cubicBezTo>
                        <a:pt x="60541" y="330565"/>
                        <a:pt x="48994" y="323638"/>
                        <a:pt x="46175" y="312348"/>
                      </a:cubicBezTo>
                      <a:lnTo>
                        <a:pt x="31224" y="252504"/>
                      </a:lnTo>
                      <a:cubicBezTo>
                        <a:pt x="28405" y="241214"/>
                        <a:pt x="35342" y="229661"/>
                        <a:pt x="46623" y="226844"/>
                      </a:cubicBezTo>
                      <a:close/>
                      <a:moveTo>
                        <a:pt x="222023" y="181826"/>
                      </a:moveTo>
                      <a:cubicBezTo>
                        <a:pt x="233310" y="179009"/>
                        <a:pt x="244857" y="185942"/>
                        <a:pt x="247681" y="197226"/>
                      </a:cubicBezTo>
                      <a:lnTo>
                        <a:pt x="262632" y="257069"/>
                      </a:lnTo>
                      <a:cubicBezTo>
                        <a:pt x="265451" y="268359"/>
                        <a:pt x="258514" y="279912"/>
                        <a:pt x="247222" y="282729"/>
                      </a:cubicBezTo>
                      <a:lnTo>
                        <a:pt x="189490" y="297155"/>
                      </a:lnTo>
                      <a:cubicBezTo>
                        <a:pt x="178197" y="299971"/>
                        <a:pt x="166651" y="293044"/>
                        <a:pt x="163832" y="281754"/>
                      </a:cubicBezTo>
                      <a:cubicBezTo>
                        <a:pt x="163832" y="281754"/>
                        <a:pt x="148892" y="221912"/>
                        <a:pt x="148892" y="221912"/>
                      </a:cubicBezTo>
                      <a:cubicBezTo>
                        <a:pt x="146062" y="210622"/>
                        <a:pt x="152987" y="199080"/>
                        <a:pt x="164280" y="196252"/>
                      </a:cubicBezTo>
                      <a:close/>
                      <a:moveTo>
                        <a:pt x="342030" y="153587"/>
                      </a:moveTo>
                      <a:cubicBezTo>
                        <a:pt x="353322" y="150770"/>
                        <a:pt x="364873" y="157697"/>
                        <a:pt x="367691" y="168986"/>
                      </a:cubicBezTo>
                      <a:lnTo>
                        <a:pt x="382641" y="228820"/>
                      </a:lnTo>
                      <a:cubicBezTo>
                        <a:pt x="385460" y="240115"/>
                        <a:pt x="378535" y="251661"/>
                        <a:pt x="367244" y="254484"/>
                      </a:cubicBezTo>
                      <a:lnTo>
                        <a:pt x="309500" y="268909"/>
                      </a:lnTo>
                      <a:cubicBezTo>
                        <a:pt x="298209" y="271725"/>
                        <a:pt x="286669" y="264798"/>
                        <a:pt x="283840" y="253504"/>
                      </a:cubicBezTo>
                      <a:cubicBezTo>
                        <a:pt x="283840" y="253504"/>
                        <a:pt x="268901" y="193664"/>
                        <a:pt x="268901" y="193664"/>
                      </a:cubicBezTo>
                      <a:cubicBezTo>
                        <a:pt x="266082" y="182375"/>
                        <a:pt x="273007" y="170834"/>
                        <a:pt x="284298" y="168001"/>
                      </a:cubicBezTo>
                      <a:close/>
                      <a:moveTo>
                        <a:pt x="459703" y="122995"/>
                      </a:moveTo>
                      <a:cubicBezTo>
                        <a:pt x="470983" y="120184"/>
                        <a:pt x="482534" y="127111"/>
                        <a:pt x="485352" y="138401"/>
                      </a:cubicBezTo>
                      <a:lnTo>
                        <a:pt x="500302" y="198245"/>
                      </a:lnTo>
                      <a:cubicBezTo>
                        <a:pt x="503121" y="209535"/>
                        <a:pt x="496196" y="221077"/>
                        <a:pt x="484905" y="223905"/>
                      </a:cubicBezTo>
                      <a:lnTo>
                        <a:pt x="427173" y="238320"/>
                      </a:lnTo>
                      <a:cubicBezTo>
                        <a:pt x="415871" y="241148"/>
                        <a:pt x="404331" y="234209"/>
                        <a:pt x="401513" y="222919"/>
                      </a:cubicBezTo>
                      <a:cubicBezTo>
                        <a:pt x="401513" y="222919"/>
                        <a:pt x="386563" y="163081"/>
                        <a:pt x="386563" y="163081"/>
                      </a:cubicBezTo>
                      <a:cubicBezTo>
                        <a:pt x="383745" y="151786"/>
                        <a:pt x="390669" y="140244"/>
                        <a:pt x="401960" y="137415"/>
                      </a:cubicBezTo>
                      <a:close/>
                      <a:moveTo>
                        <a:pt x="427557" y="677"/>
                      </a:moveTo>
                      <a:cubicBezTo>
                        <a:pt x="439775" y="-2366"/>
                        <a:pt x="452280" y="5137"/>
                        <a:pt x="455346" y="17360"/>
                      </a:cubicBezTo>
                      <a:lnTo>
                        <a:pt x="470960" y="79861"/>
                      </a:lnTo>
                      <a:cubicBezTo>
                        <a:pt x="474004" y="92073"/>
                        <a:pt x="466505" y="104576"/>
                        <a:pt x="454287" y="107629"/>
                      </a:cubicBezTo>
                      <a:lnTo>
                        <a:pt x="44068" y="210101"/>
                      </a:lnTo>
                      <a:cubicBezTo>
                        <a:pt x="31849" y="213154"/>
                        <a:pt x="19344" y="205651"/>
                        <a:pt x="16278" y="193428"/>
                      </a:cubicBezTo>
                      <a:lnTo>
                        <a:pt x="686" y="130927"/>
                      </a:lnTo>
                      <a:cubicBezTo>
                        <a:pt x="-2380" y="118714"/>
                        <a:pt x="5119" y="106202"/>
                        <a:pt x="17359" y="103159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4" name="Shape 46">
                  <a:extLst>
                    <a:ext uri="{FF2B5EF4-FFF2-40B4-BE49-F238E27FC236}">
                      <a16:creationId xmlns:a16="http://schemas.microsoft.com/office/drawing/2014/main" id="{7439B074-A96A-4DE4-AA92-AE236377AB0F}"/>
                    </a:ext>
                  </a:extLst>
                </p:cNvPr>
                <p:cNvSpPr/>
                <p:nvPr/>
              </p:nvSpPr>
              <p:spPr>
                <a:xfrm>
                  <a:off x="2705988" y="6164644"/>
                  <a:ext cx="115002" cy="116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06" h="20817" extrusionOk="0">
                      <a:moveTo>
                        <a:pt x="2902" y="2687"/>
                      </a:moveTo>
                      <a:lnTo>
                        <a:pt x="13347" y="113"/>
                      </a:lnTo>
                      <a:cubicBezTo>
                        <a:pt x="15390" y="-392"/>
                        <a:pt x="17477" y="847"/>
                        <a:pt x="17989" y="2863"/>
                      </a:cubicBezTo>
                      <a:lnTo>
                        <a:pt x="20692" y="13549"/>
                      </a:lnTo>
                      <a:cubicBezTo>
                        <a:pt x="21204" y="15565"/>
                        <a:pt x="19949" y="17626"/>
                        <a:pt x="17906" y="18130"/>
                      </a:cubicBezTo>
                      <a:lnTo>
                        <a:pt x="7461" y="20705"/>
                      </a:lnTo>
                      <a:cubicBezTo>
                        <a:pt x="5418" y="21208"/>
                        <a:pt x="3329" y="19971"/>
                        <a:pt x="2819" y="17955"/>
                      </a:cubicBezTo>
                      <a:lnTo>
                        <a:pt x="114" y="7269"/>
                      </a:lnTo>
                      <a:cubicBezTo>
                        <a:pt x="-396" y="5253"/>
                        <a:pt x="857" y="3190"/>
                        <a:pt x="2902" y="268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5" name="Freeform 174">
                  <a:extLst>
                    <a:ext uri="{FF2B5EF4-FFF2-40B4-BE49-F238E27FC236}">
                      <a16:creationId xmlns:a16="http://schemas.microsoft.com/office/drawing/2014/main" id="{E45ACDDA-DDE3-4C43-92C3-DA2564E113FF}"/>
                    </a:ext>
                  </a:extLst>
                </p:cNvPr>
                <p:cNvSpPr/>
                <p:nvPr/>
              </p:nvSpPr>
              <p:spPr>
                <a:xfrm>
                  <a:off x="2300450" y="5858516"/>
                  <a:ext cx="480537" cy="477948"/>
                </a:xfrm>
                <a:custGeom>
                  <a:avLst/>
                  <a:gdLst>
                    <a:gd name="connsiteX0" fmla="*/ 102082 w 480537"/>
                    <a:gd name="connsiteY0" fmla="*/ 440122 h 477948"/>
                    <a:gd name="connsiteX1" fmla="*/ 98261 w 480537"/>
                    <a:gd name="connsiteY1" fmla="*/ 443562 h 477948"/>
                    <a:gd name="connsiteX2" fmla="*/ 98632 w 480537"/>
                    <a:gd name="connsiteY2" fmla="*/ 451385 h 477948"/>
                    <a:gd name="connsiteX3" fmla="*/ 101403 w 480537"/>
                    <a:gd name="connsiteY3" fmla="*/ 462478 h 477948"/>
                    <a:gd name="connsiteX4" fmla="*/ 104795 w 480537"/>
                    <a:gd name="connsiteY4" fmla="*/ 469605 h 477948"/>
                    <a:gd name="connsiteX5" fmla="*/ 105932 w 480537"/>
                    <a:gd name="connsiteY5" fmla="*/ 470444 h 477948"/>
                    <a:gd name="connsiteX6" fmla="*/ 109810 w 480537"/>
                    <a:gd name="connsiteY6" fmla="*/ 470837 h 477948"/>
                    <a:gd name="connsiteX7" fmla="*/ 113593 w 480537"/>
                    <a:gd name="connsiteY7" fmla="*/ 467416 h 477948"/>
                    <a:gd name="connsiteX8" fmla="*/ 113210 w 480537"/>
                    <a:gd name="connsiteY8" fmla="*/ 459524 h 477948"/>
                    <a:gd name="connsiteX9" fmla="*/ 110441 w 480537"/>
                    <a:gd name="connsiteY9" fmla="*/ 448433 h 477948"/>
                    <a:gd name="connsiteX10" fmla="*/ 107059 w 480537"/>
                    <a:gd name="connsiteY10" fmla="*/ 441383 h 477948"/>
                    <a:gd name="connsiteX11" fmla="*/ 105932 w 480537"/>
                    <a:gd name="connsiteY11" fmla="*/ 440553 h 477948"/>
                    <a:gd name="connsiteX12" fmla="*/ 102082 w 480537"/>
                    <a:gd name="connsiteY12" fmla="*/ 440122 h 477948"/>
                    <a:gd name="connsiteX13" fmla="*/ 105932 w 480537"/>
                    <a:gd name="connsiteY13" fmla="*/ 433062 h 477948"/>
                    <a:gd name="connsiteX14" fmla="*/ 112064 w 480537"/>
                    <a:gd name="connsiteY14" fmla="*/ 435316 h 477948"/>
                    <a:gd name="connsiteX15" fmla="*/ 119181 w 480537"/>
                    <a:gd name="connsiteY15" fmla="*/ 447183 h 477948"/>
                    <a:gd name="connsiteX16" fmla="*/ 121522 w 480537"/>
                    <a:gd name="connsiteY16" fmla="*/ 456582 h 477948"/>
                    <a:gd name="connsiteX17" fmla="*/ 120853 w 480537"/>
                    <a:gd name="connsiteY17" fmla="*/ 470396 h 477948"/>
                    <a:gd name="connsiteX18" fmla="*/ 111453 w 480537"/>
                    <a:gd name="connsiteY18" fmla="*/ 477399 h 477948"/>
                    <a:gd name="connsiteX19" fmla="*/ 105932 w 480537"/>
                    <a:gd name="connsiteY19" fmla="*/ 477887 h 477948"/>
                    <a:gd name="connsiteX20" fmla="*/ 99778 w 480537"/>
                    <a:gd name="connsiteY20" fmla="*/ 475660 h 477948"/>
                    <a:gd name="connsiteX21" fmla="*/ 92671 w 480537"/>
                    <a:gd name="connsiteY21" fmla="*/ 463787 h 477948"/>
                    <a:gd name="connsiteX22" fmla="*/ 90321 w 480537"/>
                    <a:gd name="connsiteY22" fmla="*/ 454396 h 477948"/>
                    <a:gd name="connsiteX23" fmla="*/ 91009 w 480537"/>
                    <a:gd name="connsiteY23" fmla="*/ 440572 h 477948"/>
                    <a:gd name="connsiteX24" fmla="*/ 100438 w 480537"/>
                    <a:gd name="connsiteY24" fmla="*/ 433541 h 477948"/>
                    <a:gd name="connsiteX25" fmla="*/ 105932 w 480537"/>
                    <a:gd name="connsiteY25" fmla="*/ 433062 h 477948"/>
                    <a:gd name="connsiteX26" fmla="*/ 224372 w 480537"/>
                    <a:gd name="connsiteY26" fmla="*/ 414465 h 477948"/>
                    <a:gd name="connsiteX27" fmla="*/ 229961 w 480537"/>
                    <a:gd name="connsiteY27" fmla="*/ 415038 h 477948"/>
                    <a:gd name="connsiteX28" fmla="*/ 233066 w 480537"/>
                    <a:gd name="connsiteY28" fmla="*/ 419384 h 477948"/>
                    <a:gd name="connsiteX29" fmla="*/ 233725 w 480537"/>
                    <a:gd name="connsiteY29" fmla="*/ 422022 h 477948"/>
                    <a:gd name="connsiteX30" fmla="*/ 233028 w 480537"/>
                    <a:gd name="connsiteY30" fmla="*/ 427266 h 477948"/>
                    <a:gd name="connsiteX31" fmla="*/ 228404 w 480537"/>
                    <a:gd name="connsiteY31" fmla="*/ 430352 h 477948"/>
                    <a:gd name="connsiteX32" fmla="*/ 222853 w 480537"/>
                    <a:gd name="connsiteY32" fmla="*/ 429798 h 477948"/>
                    <a:gd name="connsiteX33" fmla="*/ 219758 w 480537"/>
                    <a:gd name="connsiteY33" fmla="*/ 425518 h 477948"/>
                    <a:gd name="connsiteX34" fmla="*/ 219098 w 480537"/>
                    <a:gd name="connsiteY34" fmla="*/ 422882 h 477948"/>
                    <a:gd name="connsiteX35" fmla="*/ 219806 w 480537"/>
                    <a:gd name="connsiteY35" fmla="*/ 417608 h 477948"/>
                    <a:gd name="connsiteX36" fmla="*/ 224372 w 480537"/>
                    <a:gd name="connsiteY36" fmla="*/ 414465 h 477948"/>
                    <a:gd name="connsiteX37" fmla="*/ 345255 w 480537"/>
                    <a:gd name="connsiteY37" fmla="*/ 378871 h 477948"/>
                    <a:gd name="connsiteX38" fmla="*/ 348140 w 480537"/>
                    <a:gd name="connsiteY38" fmla="*/ 390411 h 477948"/>
                    <a:gd name="connsiteX39" fmla="*/ 358686 w 480537"/>
                    <a:gd name="connsiteY39" fmla="*/ 387774 h 477948"/>
                    <a:gd name="connsiteX40" fmla="*/ 360530 w 480537"/>
                    <a:gd name="connsiteY40" fmla="*/ 395159 h 477948"/>
                    <a:gd name="connsiteX41" fmla="*/ 349984 w 480537"/>
                    <a:gd name="connsiteY41" fmla="*/ 397795 h 477948"/>
                    <a:gd name="connsiteX42" fmla="*/ 353013 w 480537"/>
                    <a:gd name="connsiteY42" fmla="*/ 409920 h 477948"/>
                    <a:gd name="connsiteX43" fmla="*/ 344930 w 480537"/>
                    <a:gd name="connsiteY43" fmla="*/ 411934 h 477948"/>
                    <a:gd name="connsiteX44" fmla="*/ 341901 w 480537"/>
                    <a:gd name="connsiteY44" fmla="*/ 399811 h 477948"/>
                    <a:gd name="connsiteX45" fmla="*/ 331298 w 480537"/>
                    <a:gd name="connsiteY45" fmla="*/ 402458 h 477948"/>
                    <a:gd name="connsiteX46" fmla="*/ 329453 w 480537"/>
                    <a:gd name="connsiteY46" fmla="*/ 395083 h 477948"/>
                    <a:gd name="connsiteX47" fmla="*/ 340057 w 480537"/>
                    <a:gd name="connsiteY47" fmla="*/ 392436 h 477948"/>
                    <a:gd name="connsiteX48" fmla="*/ 337172 w 480537"/>
                    <a:gd name="connsiteY48" fmla="*/ 380896 h 477948"/>
                    <a:gd name="connsiteX49" fmla="*/ 478866 w 480537"/>
                    <a:gd name="connsiteY49" fmla="*/ 367958 h 477948"/>
                    <a:gd name="connsiteX50" fmla="*/ 480537 w 480537"/>
                    <a:gd name="connsiteY50" fmla="*/ 374665 h 477948"/>
                    <a:gd name="connsiteX51" fmla="*/ 465003 w 480537"/>
                    <a:gd name="connsiteY51" fmla="*/ 378553 h 477948"/>
                    <a:gd name="connsiteX52" fmla="*/ 454295 w 480537"/>
                    <a:gd name="connsiteY52" fmla="*/ 381228 h 477948"/>
                    <a:gd name="connsiteX53" fmla="*/ 452622 w 480537"/>
                    <a:gd name="connsiteY53" fmla="*/ 374512 h 477948"/>
                    <a:gd name="connsiteX54" fmla="*/ 465003 w 480537"/>
                    <a:gd name="connsiteY54" fmla="*/ 371426 h 477948"/>
                    <a:gd name="connsiteX55" fmla="*/ 475712 w 480537"/>
                    <a:gd name="connsiteY55" fmla="*/ 355338 h 477948"/>
                    <a:gd name="connsiteX56" fmla="*/ 477384 w 480537"/>
                    <a:gd name="connsiteY56" fmla="*/ 362044 h 477948"/>
                    <a:gd name="connsiteX57" fmla="*/ 465003 w 480537"/>
                    <a:gd name="connsiteY57" fmla="*/ 365131 h 477948"/>
                    <a:gd name="connsiteX58" fmla="*/ 451140 w 480537"/>
                    <a:gd name="connsiteY58" fmla="*/ 368598 h 477948"/>
                    <a:gd name="connsiteX59" fmla="*/ 449469 w 480537"/>
                    <a:gd name="connsiteY59" fmla="*/ 361891 h 477948"/>
                    <a:gd name="connsiteX60" fmla="*/ 465003 w 480537"/>
                    <a:gd name="connsiteY60" fmla="*/ 358012 h 477948"/>
                    <a:gd name="connsiteX61" fmla="*/ 78027 w 480537"/>
                    <a:gd name="connsiteY61" fmla="*/ 317687 h 477948"/>
                    <a:gd name="connsiteX62" fmla="*/ 88679 w 480537"/>
                    <a:gd name="connsiteY62" fmla="*/ 360334 h 477948"/>
                    <a:gd name="connsiteX63" fmla="*/ 80120 w 480537"/>
                    <a:gd name="connsiteY63" fmla="*/ 362474 h 477948"/>
                    <a:gd name="connsiteX64" fmla="*/ 71358 w 480537"/>
                    <a:gd name="connsiteY64" fmla="*/ 327383 h 477948"/>
                    <a:gd name="connsiteX65" fmla="*/ 62694 w 480537"/>
                    <a:gd name="connsiteY65" fmla="*/ 329543 h 477948"/>
                    <a:gd name="connsiteX66" fmla="*/ 61184 w 480537"/>
                    <a:gd name="connsiteY66" fmla="*/ 323514 h 477948"/>
                    <a:gd name="connsiteX67" fmla="*/ 190365 w 480537"/>
                    <a:gd name="connsiteY67" fmla="*/ 287756 h 477948"/>
                    <a:gd name="connsiteX68" fmla="*/ 201580 w 480537"/>
                    <a:gd name="connsiteY68" fmla="*/ 288594 h 477948"/>
                    <a:gd name="connsiteX69" fmla="*/ 207627 w 480537"/>
                    <a:gd name="connsiteY69" fmla="*/ 296793 h 477948"/>
                    <a:gd name="connsiteX70" fmla="*/ 207284 w 480537"/>
                    <a:gd name="connsiteY70" fmla="*/ 304445 h 477948"/>
                    <a:gd name="connsiteX71" fmla="*/ 202412 w 480537"/>
                    <a:gd name="connsiteY71" fmla="*/ 314770 h 477948"/>
                    <a:gd name="connsiteX72" fmla="*/ 196890 w 480537"/>
                    <a:gd name="connsiteY72" fmla="*/ 324956 h 477948"/>
                    <a:gd name="connsiteX73" fmla="*/ 196985 w 480537"/>
                    <a:gd name="connsiteY73" fmla="*/ 325089 h 477948"/>
                    <a:gd name="connsiteX74" fmla="*/ 214916 w 480537"/>
                    <a:gd name="connsiteY74" fmla="*/ 320609 h 477948"/>
                    <a:gd name="connsiteX75" fmla="*/ 216550 w 480537"/>
                    <a:gd name="connsiteY75" fmla="*/ 327162 h 477948"/>
                    <a:gd name="connsiteX76" fmla="*/ 187442 w 480537"/>
                    <a:gd name="connsiteY76" fmla="*/ 334442 h 477948"/>
                    <a:gd name="connsiteX77" fmla="*/ 186037 w 480537"/>
                    <a:gd name="connsiteY77" fmla="*/ 328843 h 477948"/>
                    <a:gd name="connsiteX78" fmla="*/ 196145 w 480537"/>
                    <a:gd name="connsiteY78" fmla="*/ 310616 h 477948"/>
                    <a:gd name="connsiteX79" fmla="*/ 198943 w 480537"/>
                    <a:gd name="connsiteY79" fmla="*/ 303755 h 477948"/>
                    <a:gd name="connsiteX80" fmla="*/ 199117 w 480537"/>
                    <a:gd name="connsiteY80" fmla="*/ 299067 h 477948"/>
                    <a:gd name="connsiteX81" fmla="*/ 196556 w 480537"/>
                    <a:gd name="connsiteY81" fmla="*/ 295014 h 477948"/>
                    <a:gd name="connsiteX82" fmla="*/ 192017 w 480537"/>
                    <a:gd name="connsiteY82" fmla="*/ 294337 h 477948"/>
                    <a:gd name="connsiteX83" fmla="*/ 188025 w 480537"/>
                    <a:gd name="connsiteY83" fmla="*/ 297470 h 477948"/>
                    <a:gd name="connsiteX84" fmla="*/ 187824 w 480537"/>
                    <a:gd name="connsiteY84" fmla="*/ 303193 h 477948"/>
                    <a:gd name="connsiteX85" fmla="*/ 179504 w 480537"/>
                    <a:gd name="connsiteY85" fmla="*/ 305275 h 477948"/>
                    <a:gd name="connsiteX86" fmla="*/ 179408 w 480537"/>
                    <a:gd name="connsiteY86" fmla="*/ 305114 h 477948"/>
                    <a:gd name="connsiteX87" fmla="*/ 180754 w 480537"/>
                    <a:gd name="connsiteY87" fmla="*/ 294404 h 477948"/>
                    <a:gd name="connsiteX88" fmla="*/ 190365 w 480537"/>
                    <a:gd name="connsiteY88" fmla="*/ 287756 h 477948"/>
                    <a:gd name="connsiteX89" fmla="*/ 310218 w 480537"/>
                    <a:gd name="connsiteY89" fmla="*/ 257222 h 477948"/>
                    <a:gd name="connsiteX90" fmla="*/ 321577 w 480537"/>
                    <a:gd name="connsiteY90" fmla="*/ 257739 h 477948"/>
                    <a:gd name="connsiteX91" fmla="*/ 327768 w 480537"/>
                    <a:gd name="connsiteY91" fmla="*/ 265781 h 477948"/>
                    <a:gd name="connsiteX92" fmla="*/ 327329 w 480537"/>
                    <a:gd name="connsiteY92" fmla="*/ 271515 h 477948"/>
                    <a:gd name="connsiteX93" fmla="*/ 323468 w 480537"/>
                    <a:gd name="connsiteY93" fmla="*/ 276625 h 477948"/>
                    <a:gd name="connsiteX94" fmla="*/ 329841 w 480537"/>
                    <a:gd name="connsiteY94" fmla="*/ 279149 h 477948"/>
                    <a:gd name="connsiteX95" fmla="*/ 333213 w 480537"/>
                    <a:gd name="connsiteY95" fmla="*/ 284735 h 477948"/>
                    <a:gd name="connsiteX96" fmla="*/ 331254 w 480537"/>
                    <a:gd name="connsiteY96" fmla="*/ 295025 h 477948"/>
                    <a:gd name="connsiteX97" fmla="*/ 321186 w 480537"/>
                    <a:gd name="connsiteY97" fmla="*/ 301091 h 477948"/>
                    <a:gd name="connsiteX98" fmla="*/ 310190 w 480537"/>
                    <a:gd name="connsiteY98" fmla="*/ 300499 h 477948"/>
                    <a:gd name="connsiteX99" fmla="*/ 303856 w 480537"/>
                    <a:gd name="connsiteY99" fmla="*/ 292646 h 477948"/>
                    <a:gd name="connsiteX100" fmla="*/ 303865 w 480537"/>
                    <a:gd name="connsiteY100" fmla="*/ 292446 h 477948"/>
                    <a:gd name="connsiteX101" fmla="*/ 312148 w 480537"/>
                    <a:gd name="connsiteY101" fmla="*/ 290373 h 477948"/>
                    <a:gd name="connsiteX102" fmla="*/ 314928 w 480537"/>
                    <a:gd name="connsiteY102" fmla="*/ 293993 h 477948"/>
                    <a:gd name="connsiteX103" fmla="*/ 319771 w 480537"/>
                    <a:gd name="connsiteY103" fmla="*/ 294480 h 477948"/>
                    <a:gd name="connsiteX104" fmla="*/ 324042 w 480537"/>
                    <a:gd name="connsiteY104" fmla="*/ 291671 h 477948"/>
                    <a:gd name="connsiteX105" fmla="*/ 324645 w 480537"/>
                    <a:gd name="connsiteY105" fmla="*/ 286800 h 477948"/>
                    <a:gd name="connsiteX106" fmla="*/ 321720 w 480537"/>
                    <a:gd name="connsiteY106" fmla="*/ 282281 h 477948"/>
                    <a:gd name="connsiteX107" fmla="*/ 316371 w 480537"/>
                    <a:gd name="connsiteY107" fmla="*/ 281947 h 477948"/>
                    <a:gd name="connsiteX108" fmla="*/ 311565 w 480537"/>
                    <a:gd name="connsiteY108" fmla="*/ 283150 h 477948"/>
                    <a:gd name="connsiteX109" fmla="*/ 309961 w 480537"/>
                    <a:gd name="connsiteY109" fmla="*/ 276731 h 477948"/>
                    <a:gd name="connsiteX110" fmla="*/ 314766 w 480537"/>
                    <a:gd name="connsiteY110" fmla="*/ 275526 h 477948"/>
                    <a:gd name="connsiteX111" fmla="*/ 318873 w 480537"/>
                    <a:gd name="connsiteY111" fmla="*/ 272804 h 477948"/>
                    <a:gd name="connsiteX112" fmla="*/ 319226 w 480537"/>
                    <a:gd name="connsiteY112" fmla="*/ 267999 h 477948"/>
                    <a:gd name="connsiteX113" fmla="*/ 316735 w 480537"/>
                    <a:gd name="connsiteY113" fmla="*/ 264234 h 477948"/>
                    <a:gd name="connsiteX114" fmla="*/ 312100 w 480537"/>
                    <a:gd name="connsiteY114" fmla="*/ 263757 h 477948"/>
                    <a:gd name="connsiteX115" fmla="*/ 308413 w 480537"/>
                    <a:gd name="connsiteY115" fmla="*/ 266164 h 477948"/>
                    <a:gd name="connsiteX116" fmla="*/ 307695 w 480537"/>
                    <a:gd name="connsiteY116" fmla="*/ 270272 h 477948"/>
                    <a:gd name="connsiteX117" fmla="*/ 299404 w 480537"/>
                    <a:gd name="connsiteY117" fmla="*/ 272336 h 477948"/>
                    <a:gd name="connsiteX118" fmla="*/ 299299 w 480537"/>
                    <a:gd name="connsiteY118" fmla="*/ 272174 h 477948"/>
                    <a:gd name="connsiteX119" fmla="*/ 301076 w 480537"/>
                    <a:gd name="connsiteY119" fmla="*/ 262955 h 477948"/>
                    <a:gd name="connsiteX120" fmla="*/ 310218 w 480537"/>
                    <a:gd name="connsiteY120" fmla="*/ 257222 h 477948"/>
                    <a:gd name="connsiteX121" fmla="*/ 442444 w 480537"/>
                    <a:gd name="connsiteY121" fmla="*/ 247090 h 477948"/>
                    <a:gd name="connsiteX122" fmla="*/ 444088 w 480537"/>
                    <a:gd name="connsiteY122" fmla="*/ 253672 h 477948"/>
                    <a:gd name="connsiteX123" fmla="*/ 427580 w 480537"/>
                    <a:gd name="connsiteY123" fmla="*/ 257799 h 477948"/>
                    <a:gd name="connsiteX124" fmla="*/ 425936 w 480537"/>
                    <a:gd name="connsiteY124" fmla="*/ 251208 h 477948"/>
                    <a:gd name="connsiteX125" fmla="*/ 48683 w 480537"/>
                    <a:gd name="connsiteY125" fmla="*/ 213573 h 477948"/>
                    <a:gd name="connsiteX126" fmla="*/ 48301 w 480537"/>
                    <a:gd name="connsiteY126" fmla="*/ 214938 h 477948"/>
                    <a:gd name="connsiteX127" fmla="*/ 47804 w 480537"/>
                    <a:gd name="connsiteY127" fmla="*/ 216476 h 477948"/>
                    <a:gd name="connsiteX128" fmla="*/ 42894 w 480537"/>
                    <a:gd name="connsiteY128" fmla="*/ 231380 h 477948"/>
                    <a:gd name="connsiteX129" fmla="*/ 47804 w 480537"/>
                    <a:gd name="connsiteY129" fmla="*/ 230157 h 477948"/>
                    <a:gd name="connsiteX130" fmla="*/ 52705 w 480537"/>
                    <a:gd name="connsiteY130" fmla="*/ 228934 h 477948"/>
                    <a:gd name="connsiteX131" fmla="*/ 48874 w 480537"/>
                    <a:gd name="connsiteY131" fmla="*/ 213582 h 477948"/>
                    <a:gd name="connsiteX132" fmla="*/ 54540 w 480537"/>
                    <a:gd name="connsiteY132" fmla="*/ 200025 h 477948"/>
                    <a:gd name="connsiteX133" fmla="*/ 61236 w 480537"/>
                    <a:gd name="connsiteY133" fmla="*/ 226804 h 477948"/>
                    <a:gd name="connsiteX134" fmla="*/ 66061 w 480537"/>
                    <a:gd name="connsiteY134" fmla="*/ 225591 h 477948"/>
                    <a:gd name="connsiteX135" fmla="*/ 67713 w 480537"/>
                    <a:gd name="connsiteY135" fmla="*/ 232212 h 477948"/>
                    <a:gd name="connsiteX136" fmla="*/ 62879 w 480537"/>
                    <a:gd name="connsiteY136" fmla="*/ 233425 h 477948"/>
                    <a:gd name="connsiteX137" fmla="*/ 65201 w 480537"/>
                    <a:gd name="connsiteY137" fmla="*/ 242672 h 477948"/>
                    <a:gd name="connsiteX138" fmla="*/ 56670 w 480537"/>
                    <a:gd name="connsiteY138" fmla="*/ 244812 h 477948"/>
                    <a:gd name="connsiteX139" fmla="*/ 54357 w 480537"/>
                    <a:gd name="connsiteY139" fmla="*/ 235546 h 477948"/>
                    <a:gd name="connsiteX140" fmla="*/ 47804 w 480537"/>
                    <a:gd name="connsiteY140" fmla="*/ 237188 h 477948"/>
                    <a:gd name="connsiteX141" fmla="*/ 36962 w 480537"/>
                    <a:gd name="connsiteY141" fmla="*/ 239892 h 477948"/>
                    <a:gd name="connsiteX142" fmla="*/ 35299 w 480537"/>
                    <a:gd name="connsiteY142" fmla="*/ 234858 h 477948"/>
                    <a:gd name="connsiteX143" fmla="*/ 45940 w 480537"/>
                    <a:gd name="connsiteY143" fmla="*/ 202184 h 477948"/>
                    <a:gd name="connsiteX144" fmla="*/ 47804 w 480537"/>
                    <a:gd name="connsiteY144" fmla="*/ 201717 h 477948"/>
                    <a:gd name="connsiteX145" fmla="*/ 176738 w 480537"/>
                    <a:gd name="connsiteY145" fmla="*/ 169433 h 477948"/>
                    <a:gd name="connsiteX146" fmla="*/ 178459 w 480537"/>
                    <a:gd name="connsiteY146" fmla="*/ 176293 h 477948"/>
                    <a:gd name="connsiteX147" fmla="*/ 161683 w 480537"/>
                    <a:gd name="connsiteY147" fmla="*/ 180477 h 477948"/>
                    <a:gd name="connsiteX148" fmla="*/ 162963 w 480537"/>
                    <a:gd name="connsiteY148" fmla="*/ 190605 h 477948"/>
                    <a:gd name="connsiteX149" fmla="*/ 165446 w 480537"/>
                    <a:gd name="connsiteY149" fmla="*/ 188445 h 477948"/>
                    <a:gd name="connsiteX150" fmla="*/ 168982 w 480537"/>
                    <a:gd name="connsiteY150" fmla="*/ 186935 h 477948"/>
                    <a:gd name="connsiteX151" fmla="*/ 179432 w 480537"/>
                    <a:gd name="connsiteY151" fmla="*/ 188273 h 477948"/>
                    <a:gd name="connsiteX152" fmla="*/ 185481 w 480537"/>
                    <a:gd name="connsiteY152" fmla="*/ 198027 h 477948"/>
                    <a:gd name="connsiteX153" fmla="*/ 184324 w 480537"/>
                    <a:gd name="connsiteY153" fmla="*/ 209177 h 477948"/>
                    <a:gd name="connsiteX154" fmla="*/ 174656 w 480537"/>
                    <a:gd name="connsiteY154" fmla="*/ 215922 h 477948"/>
                    <a:gd name="connsiteX155" fmla="*/ 163794 w 480537"/>
                    <a:gd name="connsiteY155" fmla="*/ 215224 h 477948"/>
                    <a:gd name="connsiteX156" fmla="*/ 157536 w 480537"/>
                    <a:gd name="connsiteY156" fmla="*/ 207408 h 477948"/>
                    <a:gd name="connsiteX157" fmla="*/ 157565 w 480537"/>
                    <a:gd name="connsiteY157" fmla="*/ 207236 h 477948"/>
                    <a:gd name="connsiteX158" fmla="*/ 165687 w 480537"/>
                    <a:gd name="connsiteY158" fmla="*/ 204782 h 477948"/>
                    <a:gd name="connsiteX159" fmla="*/ 168418 w 480537"/>
                    <a:gd name="connsiteY159" fmla="*/ 208814 h 477948"/>
                    <a:gd name="connsiteX160" fmla="*/ 173024 w 480537"/>
                    <a:gd name="connsiteY160" fmla="*/ 209359 h 477948"/>
                    <a:gd name="connsiteX161" fmla="*/ 176901 w 480537"/>
                    <a:gd name="connsiteY161" fmla="*/ 206129 h 477948"/>
                    <a:gd name="connsiteX162" fmla="*/ 176931 w 480537"/>
                    <a:gd name="connsiteY162" fmla="*/ 200225 h 477948"/>
                    <a:gd name="connsiteX163" fmla="*/ 173931 w 480537"/>
                    <a:gd name="connsiteY163" fmla="*/ 194683 h 477948"/>
                    <a:gd name="connsiteX164" fmla="*/ 168867 w 480537"/>
                    <a:gd name="connsiteY164" fmla="*/ 193584 h 477948"/>
                    <a:gd name="connsiteX165" fmla="*/ 165333 w 480537"/>
                    <a:gd name="connsiteY165" fmla="*/ 195439 h 477948"/>
                    <a:gd name="connsiteX166" fmla="*/ 164081 w 480537"/>
                    <a:gd name="connsiteY166" fmla="*/ 198361 h 477948"/>
                    <a:gd name="connsiteX167" fmla="*/ 156429 w 480537"/>
                    <a:gd name="connsiteY167" fmla="*/ 199737 h 477948"/>
                    <a:gd name="connsiteX168" fmla="*/ 152961 w 480537"/>
                    <a:gd name="connsiteY168" fmla="*/ 175366 h 477948"/>
                    <a:gd name="connsiteX169" fmla="*/ 288468 w 480537"/>
                    <a:gd name="connsiteY169" fmla="*/ 163280 h 477948"/>
                    <a:gd name="connsiteX170" fmla="*/ 287274 w 480537"/>
                    <a:gd name="connsiteY170" fmla="*/ 163462 h 477948"/>
                    <a:gd name="connsiteX171" fmla="*/ 283414 w 480537"/>
                    <a:gd name="connsiteY171" fmla="*/ 165229 h 477948"/>
                    <a:gd name="connsiteX172" fmla="*/ 281369 w 480537"/>
                    <a:gd name="connsiteY172" fmla="*/ 167952 h 477948"/>
                    <a:gd name="connsiteX173" fmla="*/ 282077 w 480537"/>
                    <a:gd name="connsiteY173" fmla="*/ 170798 h 477948"/>
                    <a:gd name="connsiteX174" fmla="*/ 285849 w 480537"/>
                    <a:gd name="connsiteY174" fmla="*/ 178135 h 477948"/>
                    <a:gd name="connsiteX175" fmla="*/ 288468 w 480537"/>
                    <a:gd name="connsiteY175" fmla="*/ 179634 h 477948"/>
                    <a:gd name="connsiteX176" fmla="*/ 291400 w 480537"/>
                    <a:gd name="connsiteY176" fmla="*/ 179645 h 477948"/>
                    <a:gd name="connsiteX177" fmla="*/ 295041 w 480537"/>
                    <a:gd name="connsiteY177" fmla="*/ 176167 h 477948"/>
                    <a:gd name="connsiteX178" fmla="*/ 295165 w 480537"/>
                    <a:gd name="connsiteY178" fmla="*/ 169920 h 477948"/>
                    <a:gd name="connsiteX179" fmla="*/ 292126 w 480537"/>
                    <a:gd name="connsiteY179" fmla="*/ 164590 h 477948"/>
                    <a:gd name="connsiteX180" fmla="*/ 288468 w 480537"/>
                    <a:gd name="connsiteY180" fmla="*/ 163280 h 477948"/>
                    <a:gd name="connsiteX181" fmla="*/ 288468 w 480537"/>
                    <a:gd name="connsiteY181" fmla="*/ 141203 h 477948"/>
                    <a:gd name="connsiteX182" fmla="*/ 288516 w 480537"/>
                    <a:gd name="connsiteY182" fmla="*/ 141203 h 477948"/>
                    <a:gd name="connsiteX183" fmla="*/ 292929 w 480537"/>
                    <a:gd name="connsiteY183" fmla="*/ 141509 h 477948"/>
                    <a:gd name="connsiteX184" fmla="*/ 292968 w 480537"/>
                    <a:gd name="connsiteY184" fmla="*/ 148168 h 477948"/>
                    <a:gd name="connsiteX185" fmla="*/ 289279 w 480537"/>
                    <a:gd name="connsiteY185" fmla="*/ 148013 h 477948"/>
                    <a:gd name="connsiteX186" fmla="*/ 288468 w 480537"/>
                    <a:gd name="connsiteY186" fmla="*/ 148062 h 477948"/>
                    <a:gd name="connsiteX187" fmla="*/ 285696 w 480537"/>
                    <a:gd name="connsiteY187" fmla="*/ 148548 h 477948"/>
                    <a:gd name="connsiteX188" fmla="*/ 280166 w 480537"/>
                    <a:gd name="connsiteY188" fmla="*/ 153029 h 477948"/>
                    <a:gd name="connsiteX189" fmla="*/ 280004 w 480537"/>
                    <a:gd name="connsiteY189" fmla="*/ 161646 h 477948"/>
                    <a:gd name="connsiteX190" fmla="*/ 280128 w 480537"/>
                    <a:gd name="connsiteY190" fmla="*/ 161760 h 477948"/>
                    <a:gd name="connsiteX191" fmla="*/ 283174 w 480537"/>
                    <a:gd name="connsiteY191" fmla="*/ 158514 h 477948"/>
                    <a:gd name="connsiteX192" fmla="*/ 287905 w 480537"/>
                    <a:gd name="connsiteY192" fmla="*/ 156429 h 477948"/>
                    <a:gd name="connsiteX193" fmla="*/ 288468 w 480537"/>
                    <a:gd name="connsiteY193" fmla="*/ 156296 h 477948"/>
                    <a:gd name="connsiteX194" fmla="*/ 297867 w 480537"/>
                    <a:gd name="connsiteY194" fmla="*/ 158254 h 477948"/>
                    <a:gd name="connsiteX195" fmla="*/ 303695 w 480537"/>
                    <a:gd name="connsiteY195" fmla="*/ 167789 h 477948"/>
                    <a:gd name="connsiteX196" fmla="*/ 302349 w 480537"/>
                    <a:gd name="connsiteY196" fmla="*/ 179425 h 477948"/>
                    <a:gd name="connsiteX197" fmla="*/ 293044 w 480537"/>
                    <a:gd name="connsiteY197" fmla="*/ 186198 h 477948"/>
                    <a:gd name="connsiteX198" fmla="*/ 288468 w 480537"/>
                    <a:gd name="connsiteY198" fmla="*/ 186741 h 477948"/>
                    <a:gd name="connsiteX199" fmla="*/ 280892 w 480537"/>
                    <a:gd name="connsiteY199" fmla="*/ 184363 h 477948"/>
                    <a:gd name="connsiteX200" fmla="*/ 273469 w 480537"/>
                    <a:gd name="connsiteY200" fmla="*/ 172727 h 477948"/>
                    <a:gd name="connsiteX201" fmla="*/ 271387 w 480537"/>
                    <a:gd name="connsiteY201" fmla="*/ 164416 h 477948"/>
                    <a:gd name="connsiteX202" fmla="*/ 272885 w 480537"/>
                    <a:gd name="connsiteY202" fmla="*/ 149876 h 477948"/>
                    <a:gd name="connsiteX203" fmla="*/ 283958 w 480537"/>
                    <a:gd name="connsiteY203" fmla="*/ 141853 h 477948"/>
                    <a:gd name="connsiteX204" fmla="*/ 288468 w 480537"/>
                    <a:gd name="connsiteY204" fmla="*/ 141203 h 477948"/>
                    <a:gd name="connsiteX205" fmla="*/ 417336 w 480537"/>
                    <a:gd name="connsiteY205" fmla="*/ 120015 h 477948"/>
                    <a:gd name="connsiteX206" fmla="*/ 411700 w 480537"/>
                    <a:gd name="connsiteY206" fmla="*/ 138062 h 477948"/>
                    <a:gd name="connsiteX207" fmla="*/ 425570 w 480537"/>
                    <a:gd name="connsiteY207" fmla="*/ 151618 h 477948"/>
                    <a:gd name="connsiteX208" fmla="*/ 415950 w 480537"/>
                    <a:gd name="connsiteY208" fmla="*/ 154026 h 477948"/>
                    <a:gd name="connsiteX209" fmla="*/ 408135 w 480537"/>
                    <a:gd name="connsiteY209" fmla="*/ 144807 h 477948"/>
                    <a:gd name="connsiteX210" fmla="*/ 405565 w 480537"/>
                    <a:gd name="connsiteY210" fmla="*/ 156623 h 477948"/>
                    <a:gd name="connsiteX211" fmla="*/ 395917 w 480537"/>
                    <a:gd name="connsiteY211" fmla="*/ 159031 h 477948"/>
                    <a:gd name="connsiteX212" fmla="*/ 401773 w 480537"/>
                    <a:gd name="connsiteY212" fmla="*/ 140546 h 477948"/>
                    <a:gd name="connsiteX213" fmla="*/ 388284 w 480537"/>
                    <a:gd name="connsiteY213" fmla="*/ 127277 h 477948"/>
                    <a:gd name="connsiteX214" fmla="*/ 397894 w 480537"/>
                    <a:gd name="connsiteY214" fmla="*/ 124869 h 477948"/>
                    <a:gd name="connsiteX215" fmla="*/ 405165 w 480537"/>
                    <a:gd name="connsiteY215" fmla="*/ 133763 h 477948"/>
                    <a:gd name="connsiteX216" fmla="*/ 405337 w 480537"/>
                    <a:gd name="connsiteY216" fmla="*/ 133714 h 477948"/>
                    <a:gd name="connsiteX217" fmla="*/ 407676 w 480537"/>
                    <a:gd name="connsiteY217" fmla="*/ 122423 h 477948"/>
                    <a:gd name="connsiteX218" fmla="*/ 30122 w 480537"/>
                    <a:gd name="connsiteY218" fmla="*/ 84716 h 477948"/>
                    <a:gd name="connsiteX219" fmla="*/ 31774 w 480537"/>
                    <a:gd name="connsiteY219" fmla="*/ 91297 h 477948"/>
                    <a:gd name="connsiteX220" fmla="*/ 26156 w 480537"/>
                    <a:gd name="connsiteY220" fmla="*/ 108609 h 477948"/>
                    <a:gd name="connsiteX221" fmla="*/ 26758 w 480537"/>
                    <a:gd name="connsiteY221" fmla="*/ 126253 h 477948"/>
                    <a:gd name="connsiteX222" fmla="*/ 27436 w 480537"/>
                    <a:gd name="connsiteY222" fmla="*/ 130695 h 477948"/>
                    <a:gd name="connsiteX223" fmla="*/ 18876 w 480537"/>
                    <a:gd name="connsiteY223" fmla="*/ 132836 h 477948"/>
                    <a:gd name="connsiteX224" fmla="*/ 18208 w 480537"/>
                    <a:gd name="connsiteY224" fmla="*/ 128394 h 477948"/>
                    <a:gd name="connsiteX225" fmla="*/ 18170 w 480537"/>
                    <a:gd name="connsiteY225" fmla="*/ 110062 h 477948"/>
                    <a:gd name="connsiteX226" fmla="*/ 23550 w 480537"/>
                    <a:gd name="connsiteY226" fmla="*/ 93362 h 477948"/>
                    <a:gd name="connsiteX227" fmla="*/ 1643 w 480537"/>
                    <a:gd name="connsiteY227" fmla="*/ 98825 h 477948"/>
                    <a:gd name="connsiteX228" fmla="*/ 0 w 480537"/>
                    <a:gd name="connsiteY228" fmla="*/ 92244 h 477948"/>
                    <a:gd name="connsiteX229" fmla="*/ 141166 w 480537"/>
                    <a:gd name="connsiteY229" fmla="*/ 81547 h 477948"/>
                    <a:gd name="connsiteX230" fmla="*/ 139550 w 480537"/>
                    <a:gd name="connsiteY230" fmla="*/ 81777 h 477948"/>
                    <a:gd name="connsiteX231" fmla="*/ 135671 w 480537"/>
                    <a:gd name="connsiteY231" fmla="*/ 84586 h 477948"/>
                    <a:gd name="connsiteX232" fmla="*/ 135184 w 480537"/>
                    <a:gd name="connsiteY232" fmla="*/ 89592 h 477948"/>
                    <a:gd name="connsiteX233" fmla="*/ 137975 w 480537"/>
                    <a:gd name="connsiteY233" fmla="*/ 93795 h 477948"/>
                    <a:gd name="connsiteX234" fmla="*/ 141166 w 480537"/>
                    <a:gd name="connsiteY234" fmla="*/ 94637 h 477948"/>
                    <a:gd name="connsiteX235" fmla="*/ 142770 w 480537"/>
                    <a:gd name="connsiteY235" fmla="*/ 94398 h 477948"/>
                    <a:gd name="connsiteX236" fmla="*/ 146639 w 480537"/>
                    <a:gd name="connsiteY236" fmla="*/ 91617 h 477948"/>
                    <a:gd name="connsiteX237" fmla="*/ 147136 w 480537"/>
                    <a:gd name="connsiteY237" fmla="*/ 86601 h 477948"/>
                    <a:gd name="connsiteX238" fmla="*/ 144318 w 480537"/>
                    <a:gd name="connsiteY238" fmla="*/ 82427 h 477948"/>
                    <a:gd name="connsiteX239" fmla="*/ 141166 w 480537"/>
                    <a:gd name="connsiteY239" fmla="*/ 81547 h 477948"/>
                    <a:gd name="connsiteX240" fmla="*/ 135032 w 480537"/>
                    <a:gd name="connsiteY240" fmla="*/ 63683 h 477948"/>
                    <a:gd name="connsiteX241" fmla="*/ 131765 w 480537"/>
                    <a:gd name="connsiteY241" fmla="*/ 66128 h 477948"/>
                    <a:gd name="connsiteX242" fmla="*/ 131477 w 480537"/>
                    <a:gd name="connsiteY242" fmla="*/ 70638 h 477948"/>
                    <a:gd name="connsiteX243" fmla="*/ 133866 w 480537"/>
                    <a:gd name="connsiteY243" fmla="*/ 74527 h 477948"/>
                    <a:gd name="connsiteX244" fmla="*/ 137965 w 480537"/>
                    <a:gd name="connsiteY244" fmla="*/ 75177 h 477948"/>
                    <a:gd name="connsiteX245" fmla="*/ 141166 w 480537"/>
                    <a:gd name="connsiteY245" fmla="*/ 72796 h 477948"/>
                    <a:gd name="connsiteX246" fmla="*/ 141213 w 480537"/>
                    <a:gd name="connsiteY246" fmla="*/ 72693 h 477948"/>
                    <a:gd name="connsiteX247" fmla="*/ 141499 w 480537"/>
                    <a:gd name="connsiteY247" fmla="*/ 68135 h 477948"/>
                    <a:gd name="connsiteX248" fmla="*/ 141166 w 480537"/>
                    <a:gd name="connsiteY248" fmla="*/ 67065 h 477948"/>
                    <a:gd name="connsiteX249" fmla="*/ 139092 w 480537"/>
                    <a:gd name="connsiteY249" fmla="*/ 64333 h 477948"/>
                    <a:gd name="connsiteX250" fmla="*/ 135032 w 480537"/>
                    <a:gd name="connsiteY250" fmla="*/ 63683 h 477948"/>
                    <a:gd name="connsiteX251" fmla="*/ 141166 w 480537"/>
                    <a:gd name="connsiteY251" fmla="*/ 56795 h 477948"/>
                    <a:gd name="connsiteX252" fmla="*/ 143974 w 480537"/>
                    <a:gd name="connsiteY252" fmla="*/ 57760 h 477948"/>
                    <a:gd name="connsiteX253" fmla="*/ 149926 w 480537"/>
                    <a:gd name="connsiteY253" fmla="*/ 65622 h 477948"/>
                    <a:gd name="connsiteX254" fmla="*/ 149647 w 480537"/>
                    <a:gd name="connsiteY254" fmla="*/ 71689 h 477948"/>
                    <a:gd name="connsiteX255" fmla="*/ 145961 w 480537"/>
                    <a:gd name="connsiteY255" fmla="*/ 76694 h 477948"/>
                    <a:gd name="connsiteX256" fmla="*/ 152342 w 480537"/>
                    <a:gd name="connsiteY256" fmla="*/ 79456 h 477948"/>
                    <a:gd name="connsiteX257" fmla="*/ 155839 w 480537"/>
                    <a:gd name="connsiteY257" fmla="*/ 85063 h 477948"/>
                    <a:gd name="connsiteX258" fmla="*/ 154090 w 480537"/>
                    <a:gd name="connsiteY258" fmla="*/ 95162 h 477948"/>
                    <a:gd name="connsiteX259" fmla="*/ 144404 w 480537"/>
                    <a:gd name="connsiteY259" fmla="*/ 100961 h 477948"/>
                    <a:gd name="connsiteX260" fmla="*/ 141166 w 480537"/>
                    <a:gd name="connsiteY260" fmla="*/ 101543 h 477948"/>
                    <a:gd name="connsiteX261" fmla="*/ 133045 w 480537"/>
                    <a:gd name="connsiteY261" fmla="*/ 100416 h 477948"/>
                    <a:gd name="connsiteX262" fmla="*/ 126759 w 480537"/>
                    <a:gd name="connsiteY262" fmla="*/ 92324 h 477948"/>
                    <a:gd name="connsiteX263" fmla="*/ 127170 w 480537"/>
                    <a:gd name="connsiteY263" fmla="*/ 85732 h 477948"/>
                    <a:gd name="connsiteX264" fmla="*/ 131516 w 480537"/>
                    <a:gd name="connsiteY264" fmla="*/ 80268 h 477948"/>
                    <a:gd name="connsiteX265" fmla="*/ 125909 w 480537"/>
                    <a:gd name="connsiteY265" fmla="*/ 77612 h 477948"/>
                    <a:gd name="connsiteX266" fmla="*/ 122823 w 480537"/>
                    <a:gd name="connsiteY266" fmla="*/ 72396 h 477948"/>
                    <a:gd name="connsiteX267" fmla="*/ 124351 w 480537"/>
                    <a:gd name="connsiteY267" fmla="*/ 62662 h 477948"/>
                    <a:gd name="connsiteX268" fmla="*/ 133388 w 480537"/>
                    <a:gd name="connsiteY268" fmla="*/ 57091 h 477948"/>
                    <a:gd name="connsiteX269" fmla="*/ 141166 w 480537"/>
                    <a:gd name="connsiteY269" fmla="*/ 56795 h 477948"/>
                    <a:gd name="connsiteX270" fmla="*/ 257877 w 480537"/>
                    <a:gd name="connsiteY270" fmla="*/ 35319 h 477948"/>
                    <a:gd name="connsiteX271" fmla="*/ 255231 w 480537"/>
                    <a:gd name="connsiteY271" fmla="*/ 35347 h 477948"/>
                    <a:gd name="connsiteX272" fmla="*/ 251620 w 480537"/>
                    <a:gd name="connsiteY272" fmla="*/ 38797 h 477948"/>
                    <a:gd name="connsiteX273" fmla="*/ 251467 w 480537"/>
                    <a:gd name="connsiteY273" fmla="*/ 45053 h 477948"/>
                    <a:gd name="connsiteX274" fmla="*/ 254410 w 480537"/>
                    <a:gd name="connsiteY274" fmla="*/ 50566 h 477948"/>
                    <a:gd name="connsiteX275" fmla="*/ 257877 w 480537"/>
                    <a:gd name="connsiteY275" fmla="*/ 51932 h 477948"/>
                    <a:gd name="connsiteX276" fmla="*/ 259167 w 480537"/>
                    <a:gd name="connsiteY276" fmla="*/ 51759 h 477948"/>
                    <a:gd name="connsiteX277" fmla="*/ 262653 w 480537"/>
                    <a:gd name="connsiteY277" fmla="*/ 50041 h 477948"/>
                    <a:gd name="connsiteX278" fmla="*/ 264679 w 480537"/>
                    <a:gd name="connsiteY278" fmla="*/ 47299 h 477948"/>
                    <a:gd name="connsiteX279" fmla="*/ 263705 w 480537"/>
                    <a:gd name="connsiteY279" fmla="*/ 43373 h 477948"/>
                    <a:gd name="connsiteX280" fmla="*/ 260283 w 480537"/>
                    <a:gd name="connsiteY280" fmla="*/ 36656 h 477948"/>
                    <a:gd name="connsiteX281" fmla="*/ 257877 w 480537"/>
                    <a:gd name="connsiteY281" fmla="*/ 35319 h 477948"/>
                    <a:gd name="connsiteX282" fmla="*/ 257877 w 480537"/>
                    <a:gd name="connsiteY282" fmla="*/ 28240 h 477948"/>
                    <a:gd name="connsiteX283" fmla="*/ 265272 w 480537"/>
                    <a:gd name="connsiteY283" fmla="*/ 30608 h 477948"/>
                    <a:gd name="connsiteX284" fmla="*/ 272503 w 480537"/>
                    <a:gd name="connsiteY284" fmla="*/ 42226 h 477948"/>
                    <a:gd name="connsiteX285" fmla="*/ 275025 w 480537"/>
                    <a:gd name="connsiteY285" fmla="*/ 52306 h 477948"/>
                    <a:gd name="connsiteX286" fmla="*/ 273516 w 480537"/>
                    <a:gd name="connsiteY286" fmla="*/ 65661 h 477948"/>
                    <a:gd name="connsiteX287" fmla="*/ 263008 w 480537"/>
                    <a:gd name="connsiteY287" fmla="*/ 73016 h 477948"/>
                    <a:gd name="connsiteX288" fmla="*/ 258327 w 480537"/>
                    <a:gd name="connsiteY288" fmla="*/ 73714 h 477948"/>
                    <a:gd name="connsiteX289" fmla="*/ 257877 w 480537"/>
                    <a:gd name="connsiteY289" fmla="*/ 73733 h 477948"/>
                    <a:gd name="connsiteX290" fmla="*/ 253607 w 480537"/>
                    <a:gd name="connsiteY290" fmla="*/ 73465 h 477948"/>
                    <a:gd name="connsiteX291" fmla="*/ 253063 w 480537"/>
                    <a:gd name="connsiteY291" fmla="*/ 67036 h 477948"/>
                    <a:gd name="connsiteX292" fmla="*/ 257094 w 480537"/>
                    <a:gd name="connsiteY292" fmla="*/ 67160 h 477948"/>
                    <a:gd name="connsiteX293" fmla="*/ 257877 w 480537"/>
                    <a:gd name="connsiteY293" fmla="*/ 67103 h 477948"/>
                    <a:gd name="connsiteX294" fmla="*/ 261374 w 480537"/>
                    <a:gd name="connsiteY294" fmla="*/ 66454 h 477948"/>
                    <a:gd name="connsiteX295" fmla="*/ 266245 w 480537"/>
                    <a:gd name="connsiteY295" fmla="*/ 62576 h 477948"/>
                    <a:gd name="connsiteX296" fmla="*/ 266580 w 480537"/>
                    <a:gd name="connsiteY296" fmla="*/ 54885 h 477948"/>
                    <a:gd name="connsiteX297" fmla="*/ 266055 w 480537"/>
                    <a:gd name="connsiteY297" fmla="*/ 52772 h 477948"/>
                    <a:gd name="connsiteX298" fmla="*/ 263333 w 480537"/>
                    <a:gd name="connsiteY298" fmla="*/ 56376 h 477948"/>
                    <a:gd name="connsiteX299" fmla="*/ 259299 w 480537"/>
                    <a:gd name="connsiteY299" fmla="*/ 58381 h 477948"/>
                    <a:gd name="connsiteX300" fmla="*/ 257877 w 480537"/>
                    <a:gd name="connsiteY300" fmla="*/ 58676 h 477948"/>
                    <a:gd name="connsiteX301" fmla="*/ 248984 w 480537"/>
                    <a:gd name="connsiteY301" fmla="*/ 56842 h 477948"/>
                    <a:gd name="connsiteX302" fmla="*/ 242936 w 480537"/>
                    <a:gd name="connsiteY302" fmla="*/ 47183 h 477948"/>
                    <a:gd name="connsiteX303" fmla="*/ 244331 w 480537"/>
                    <a:gd name="connsiteY303" fmla="*/ 35557 h 477948"/>
                    <a:gd name="connsiteX304" fmla="*/ 253550 w 480537"/>
                    <a:gd name="connsiteY304" fmla="*/ 28757 h 477948"/>
                    <a:gd name="connsiteX305" fmla="*/ 257877 w 480537"/>
                    <a:gd name="connsiteY305" fmla="*/ 28240 h 477948"/>
                    <a:gd name="connsiteX306" fmla="*/ 391632 w 480537"/>
                    <a:gd name="connsiteY306" fmla="*/ 23958 h 477948"/>
                    <a:gd name="connsiteX307" fmla="*/ 390315 w 480537"/>
                    <a:gd name="connsiteY307" fmla="*/ 24071 h 477948"/>
                    <a:gd name="connsiteX308" fmla="*/ 387935 w 480537"/>
                    <a:gd name="connsiteY308" fmla="*/ 25936 h 477948"/>
                    <a:gd name="connsiteX309" fmla="*/ 387725 w 480537"/>
                    <a:gd name="connsiteY309" fmla="*/ 29021 h 477948"/>
                    <a:gd name="connsiteX310" fmla="*/ 388291 w 480537"/>
                    <a:gd name="connsiteY310" fmla="*/ 31266 h 477948"/>
                    <a:gd name="connsiteX311" fmla="*/ 390008 w 480537"/>
                    <a:gd name="connsiteY311" fmla="*/ 33864 h 477948"/>
                    <a:gd name="connsiteX312" fmla="*/ 391632 w 480537"/>
                    <a:gd name="connsiteY312" fmla="*/ 34495 h 477948"/>
                    <a:gd name="connsiteX313" fmla="*/ 392951 w 480537"/>
                    <a:gd name="connsiteY313" fmla="*/ 34390 h 477948"/>
                    <a:gd name="connsiteX314" fmla="*/ 395406 w 480537"/>
                    <a:gd name="connsiteY314" fmla="*/ 32614 h 477948"/>
                    <a:gd name="connsiteX315" fmla="*/ 395482 w 480537"/>
                    <a:gd name="connsiteY315" fmla="*/ 29471 h 477948"/>
                    <a:gd name="connsiteX316" fmla="*/ 394919 w 480537"/>
                    <a:gd name="connsiteY316" fmla="*/ 27216 h 477948"/>
                    <a:gd name="connsiteX317" fmla="*/ 393286 w 480537"/>
                    <a:gd name="connsiteY317" fmla="*/ 24607 h 477948"/>
                    <a:gd name="connsiteX318" fmla="*/ 391632 w 480537"/>
                    <a:gd name="connsiteY318" fmla="*/ 23958 h 477948"/>
                    <a:gd name="connsiteX319" fmla="*/ 391632 w 480537"/>
                    <a:gd name="connsiteY319" fmla="*/ 18941 h 477948"/>
                    <a:gd name="connsiteX320" fmla="*/ 396591 w 480537"/>
                    <a:gd name="connsiteY320" fmla="*/ 20117 h 477948"/>
                    <a:gd name="connsiteX321" fmla="*/ 400612 w 480537"/>
                    <a:gd name="connsiteY321" fmla="*/ 25802 h 477948"/>
                    <a:gd name="connsiteX322" fmla="*/ 401177 w 480537"/>
                    <a:gd name="connsiteY322" fmla="*/ 28047 h 477948"/>
                    <a:gd name="connsiteX323" fmla="*/ 400317 w 480537"/>
                    <a:gd name="connsiteY323" fmla="*/ 34952 h 477948"/>
                    <a:gd name="connsiteX324" fmla="*/ 394135 w 480537"/>
                    <a:gd name="connsiteY324" fmla="*/ 39139 h 477948"/>
                    <a:gd name="connsiteX325" fmla="*/ 391632 w 480537"/>
                    <a:gd name="connsiteY325" fmla="*/ 39530 h 477948"/>
                    <a:gd name="connsiteX326" fmla="*/ 386647 w 480537"/>
                    <a:gd name="connsiteY326" fmla="*/ 38354 h 477948"/>
                    <a:gd name="connsiteX327" fmla="*/ 384200 w 480537"/>
                    <a:gd name="connsiteY327" fmla="*/ 36158 h 477948"/>
                    <a:gd name="connsiteX328" fmla="*/ 382604 w 480537"/>
                    <a:gd name="connsiteY328" fmla="*/ 32690 h 477948"/>
                    <a:gd name="connsiteX329" fmla="*/ 382041 w 480537"/>
                    <a:gd name="connsiteY329" fmla="*/ 30435 h 477948"/>
                    <a:gd name="connsiteX330" fmla="*/ 382929 w 480537"/>
                    <a:gd name="connsiteY330" fmla="*/ 23556 h 477948"/>
                    <a:gd name="connsiteX331" fmla="*/ 384200 w 480537"/>
                    <a:gd name="connsiteY331" fmla="*/ 21913 h 477948"/>
                    <a:gd name="connsiteX332" fmla="*/ 389131 w 480537"/>
                    <a:gd name="connsiteY332" fmla="*/ 19334 h 477948"/>
                    <a:gd name="connsiteX333" fmla="*/ 391632 w 480537"/>
                    <a:gd name="connsiteY333" fmla="*/ 18941 h 477948"/>
                    <a:gd name="connsiteX334" fmla="*/ 365209 w 480537"/>
                    <a:gd name="connsiteY334" fmla="*/ 5033 h 477948"/>
                    <a:gd name="connsiteX335" fmla="*/ 363899 w 480537"/>
                    <a:gd name="connsiteY335" fmla="*/ 5158 h 477948"/>
                    <a:gd name="connsiteX336" fmla="*/ 361550 w 480537"/>
                    <a:gd name="connsiteY336" fmla="*/ 7011 h 477948"/>
                    <a:gd name="connsiteX337" fmla="*/ 361348 w 480537"/>
                    <a:gd name="connsiteY337" fmla="*/ 10116 h 477948"/>
                    <a:gd name="connsiteX338" fmla="*/ 361913 w 480537"/>
                    <a:gd name="connsiteY338" fmla="*/ 12360 h 477948"/>
                    <a:gd name="connsiteX339" fmla="*/ 363555 w 480537"/>
                    <a:gd name="connsiteY339" fmla="*/ 14978 h 477948"/>
                    <a:gd name="connsiteX340" fmla="*/ 365209 w 480537"/>
                    <a:gd name="connsiteY340" fmla="*/ 15598 h 477948"/>
                    <a:gd name="connsiteX341" fmla="*/ 366545 w 480537"/>
                    <a:gd name="connsiteY341" fmla="*/ 15464 h 477948"/>
                    <a:gd name="connsiteX342" fmla="*/ 368867 w 480537"/>
                    <a:gd name="connsiteY342" fmla="*/ 13659 h 477948"/>
                    <a:gd name="connsiteX343" fmla="*/ 369077 w 480537"/>
                    <a:gd name="connsiteY343" fmla="*/ 10574 h 477948"/>
                    <a:gd name="connsiteX344" fmla="*/ 368514 w 480537"/>
                    <a:gd name="connsiteY344" fmla="*/ 8328 h 477948"/>
                    <a:gd name="connsiteX345" fmla="*/ 366870 w 480537"/>
                    <a:gd name="connsiteY345" fmla="*/ 5682 h 477948"/>
                    <a:gd name="connsiteX346" fmla="*/ 365209 w 480537"/>
                    <a:gd name="connsiteY346" fmla="*/ 5033 h 477948"/>
                    <a:gd name="connsiteX347" fmla="*/ 381985 w 480537"/>
                    <a:gd name="connsiteY347" fmla="*/ 418 h 477948"/>
                    <a:gd name="connsiteX348" fmla="*/ 384200 w 480537"/>
                    <a:gd name="connsiteY348" fmla="*/ 964 h 477948"/>
                    <a:gd name="connsiteX349" fmla="*/ 386695 w 480537"/>
                    <a:gd name="connsiteY349" fmla="*/ 1574 h 477948"/>
                    <a:gd name="connsiteX350" fmla="*/ 384200 w 480537"/>
                    <a:gd name="connsiteY350" fmla="*/ 9245 h 477948"/>
                    <a:gd name="connsiteX351" fmla="*/ 374198 w 480537"/>
                    <a:gd name="connsiteY351" fmla="*/ 40103 h 477948"/>
                    <a:gd name="connsiteX352" fmla="*/ 372288 w 480537"/>
                    <a:gd name="connsiteY352" fmla="*/ 39643 h 477948"/>
                    <a:gd name="connsiteX353" fmla="*/ 369488 w 480537"/>
                    <a:gd name="connsiteY353" fmla="*/ 38947 h 477948"/>
                    <a:gd name="connsiteX354" fmla="*/ 372288 w 480537"/>
                    <a:gd name="connsiteY354" fmla="*/ 30301 h 477948"/>
                    <a:gd name="connsiteX355" fmla="*/ 365209 w 480537"/>
                    <a:gd name="connsiteY355" fmla="*/ 16 h 477948"/>
                    <a:gd name="connsiteX356" fmla="*/ 370194 w 480537"/>
                    <a:gd name="connsiteY356" fmla="*/ 1192 h 477948"/>
                    <a:gd name="connsiteX357" fmla="*/ 372288 w 480537"/>
                    <a:gd name="connsiteY357" fmla="*/ 2997 h 477948"/>
                    <a:gd name="connsiteX358" fmla="*/ 374209 w 480537"/>
                    <a:gd name="connsiteY358" fmla="*/ 6905 h 477948"/>
                    <a:gd name="connsiteX359" fmla="*/ 374761 w 480537"/>
                    <a:gd name="connsiteY359" fmla="*/ 9151 h 477948"/>
                    <a:gd name="connsiteX360" fmla="*/ 373901 w 480537"/>
                    <a:gd name="connsiteY360" fmla="*/ 16028 h 477948"/>
                    <a:gd name="connsiteX361" fmla="*/ 372288 w 480537"/>
                    <a:gd name="connsiteY361" fmla="*/ 17978 h 477948"/>
                    <a:gd name="connsiteX362" fmla="*/ 367730 w 480537"/>
                    <a:gd name="connsiteY362" fmla="*/ 20212 h 477948"/>
                    <a:gd name="connsiteX363" fmla="*/ 365209 w 480537"/>
                    <a:gd name="connsiteY363" fmla="*/ 20605 h 477948"/>
                    <a:gd name="connsiteX364" fmla="*/ 360250 w 480537"/>
                    <a:gd name="connsiteY364" fmla="*/ 19440 h 477948"/>
                    <a:gd name="connsiteX365" fmla="*/ 356218 w 480537"/>
                    <a:gd name="connsiteY365" fmla="*/ 13784 h 477948"/>
                    <a:gd name="connsiteX366" fmla="*/ 355655 w 480537"/>
                    <a:gd name="connsiteY366" fmla="*/ 11540 h 477948"/>
                    <a:gd name="connsiteX367" fmla="*/ 356534 w 480537"/>
                    <a:gd name="connsiteY367" fmla="*/ 4622 h 477948"/>
                    <a:gd name="connsiteX368" fmla="*/ 362715 w 480537"/>
                    <a:gd name="connsiteY368" fmla="*/ 409 h 477948"/>
                    <a:gd name="connsiteX369" fmla="*/ 365209 w 480537"/>
                    <a:gd name="connsiteY369" fmla="*/ 16 h 477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</a:cxnLst>
                  <a:rect l="l" t="t" r="r" b="b"/>
                  <a:pathLst>
                    <a:path w="480537" h="477948">
                      <a:moveTo>
                        <a:pt x="102082" y="440122"/>
                      </a:moveTo>
                      <a:cubicBezTo>
                        <a:pt x="100142" y="440610"/>
                        <a:pt x="98872" y="441755"/>
                        <a:pt x="98261" y="443562"/>
                      </a:cubicBezTo>
                      <a:cubicBezTo>
                        <a:pt x="97667" y="445376"/>
                        <a:pt x="97782" y="447986"/>
                        <a:pt x="98632" y="451385"/>
                      </a:cubicBezTo>
                      <a:lnTo>
                        <a:pt x="101403" y="462478"/>
                      </a:lnTo>
                      <a:cubicBezTo>
                        <a:pt x="102263" y="465915"/>
                        <a:pt x="103390" y="468295"/>
                        <a:pt x="104795" y="469605"/>
                      </a:cubicBezTo>
                      <a:cubicBezTo>
                        <a:pt x="105149" y="469948"/>
                        <a:pt x="105530" y="470226"/>
                        <a:pt x="105932" y="470444"/>
                      </a:cubicBezTo>
                      <a:cubicBezTo>
                        <a:pt x="107068" y="471075"/>
                        <a:pt x="108358" y="471201"/>
                        <a:pt x="109810" y="470837"/>
                      </a:cubicBezTo>
                      <a:cubicBezTo>
                        <a:pt x="111721" y="470358"/>
                        <a:pt x="112992" y="469223"/>
                        <a:pt x="113593" y="467416"/>
                      </a:cubicBezTo>
                      <a:cubicBezTo>
                        <a:pt x="114196" y="465591"/>
                        <a:pt x="114072" y="462965"/>
                        <a:pt x="113210" y="459524"/>
                      </a:cubicBezTo>
                      <a:lnTo>
                        <a:pt x="110441" y="448433"/>
                      </a:lnTo>
                      <a:cubicBezTo>
                        <a:pt x="109600" y="445052"/>
                        <a:pt x="108463" y="442692"/>
                        <a:pt x="107059" y="441383"/>
                      </a:cubicBezTo>
                      <a:cubicBezTo>
                        <a:pt x="106695" y="441049"/>
                        <a:pt x="106324" y="440762"/>
                        <a:pt x="105932" y="440553"/>
                      </a:cubicBezTo>
                      <a:cubicBezTo>
                        <a:pt x="104785" y="439911"/>
                        <a:pt x="103496" y="439769"/>
                        <a:pt x="102082" y="440122"/>
                      </a:cubicBezTo>
                      <a:close/>
                      <a:moveTo>
                        <a:pt x="105932" y="433062"/>
                      </a:moveTo>
                      <a:cubicBezTo>
                        <a:pt x="108137" y="433271"/>
                        <a:pt x="110183" y="434028"/>
                        <a:pt x="112064" y="435316"/>
                      </a:cubicBezTo>
                      <a:cubicBezTo>
                        <a:pt x="115408" y="437601"/>
                        <a:pt x="117778" y="441555"/>
                        <a:pt x="119181" y="447183"/>
                      </a:cubicBezTo>
                      <a:cubicBezTo>
                        <a:pt x="119181" y="447183"/>
                        <a:pt x="121522" y="456582"/>
                        <a:pt x="121522" y="456582"/>
                      </a:cubicBezTo>
                      <a:cubicBezTo>
                        <a:pt x="122936" y="462229"/>
                        <a:pt x="122717" y="466825"/>
                        <a:pt x="120853" y="470396"/>
                      </a:cubicBezTo>
                      <a:cubicBezTo>
                        <a:pt x="119000" y="473971"/>
                        <a:pt x="115867" y="476291"/>
                        <a:pt x="111453" y="477399"/>
                      </a:cubicBezTo>
                      <a:cubicBezTo>
                        <a:pt x="109504" y="477887"/>
                        <a:pt x="107660" y="478050"/>
                        <a:pt x="105932" y="477887"/>
                      </a:cubicBezTo>
                      <a:cubicBezTo>
                        <a:pt x="103696" y="477678"/>
                        <a:pt x="101651" y="476931"/>
                        <a:pt x="99778" y="475660"/>
                      </a:cubicBezTo>
                      <a:cubicBezTo>
                        <a:pt x="96455" y="473387"/>
                        <a:pt x="94085" y="469442"/>
                        <a:pt x="92671" y="463787"/>
                      </a:cubicBezTo>
                      <a:lnTo>
                        <a:pt x="90321" y="454396"/>
                      </a:lnTo>
                      <a:cubicBezTo>
                        <a:pt x="88927" y="448759"/>
                        <a:pt x="89155" y="444153"/>
                        <a:pt x="91009" y="440572"/>
                      </a:cubicBezTo>
                      <a:cubicBezTo>
                        <a:pt x="92852" y="436988"/>
                        <a:pt x="95997" y="434647"/>
                        <a:pt x="100438" y="433541"/>
                      </a:cubicBezTo>
                      <a:cubicBezTo>
                        <a:pt x="102368" y="433054"/>
                        <a:pt x="104203" y="432891"/>
                        <a:pt x="105932" y="433062"/>
                      </a:cubicBezTo>
                      <a:close/>
                      <a:moveTo>
                        <a:pt x="224372" y="414465"/>
                      </a:moveTo>
                      <a:cubicBezTo>
                        <a:pt x="226522" y="413930"/>
                        <a:pt x="228385" y="414121"/>
                        <a:pt x="229961" y="415038"/>
                      </a:cubicBezTo>
                      <a:cubicBezTo>
                        <a:pt x="231537" y="415965"/>
                        <a:pt x="232578" y="417417"/>
                        <a:pt x="233066" y="419384"/>
                      </a:cubicBezTo>
                      <a:lnTo>
                        <a:pt x="233725" y="422022"/>
                      </a:lnTo>
                      <a:cubicBezTo>
                        <a:pt x="234212" y="423990"/>
                        <a:pt x="233983" y="425747"/>
                        <a:pt x="233028" y="427266"/>
                      </a:cubicBezTo>
                      <a:cubicBezTo>
                        <a:pt x="232072" y="428785"/>
                        <a:pt x="230534" y="429826"/>
                        <a:pt x="228404" y="430352"/>
                      </a:cubicBezTo>
                      <a:cubicBezTo>
                        <a:pt x="226273" y="430887"/>
                        <a:pt x="224420" y="430696"/>
                        <a:pt x="222853" y="429798"/>
                      </a:cubicBezTo>
                      <a:cubicBezTo>
                        <a:pt x="221277" y="428900"/>
                        <a:pt x="220245" y="427467"/>
                        <a:pt x="219758" y="425518"/>
                      </a:cubicBezTo>
                      <a:cubicBezTo>
                        <a:pt x="219758" y="425518"/>
                        <a:pt x="219098" y="422882"/>
                        <a:pt x="219098" y="422882"/>
                      </a:cubicBezTo>
                      <a:cubicBezTo>
                        <a:pt x="218611" y="420923"/>
                        <a:pt x="218841" y="419165"/>
                        <a:pt x="219806" y="417608"/>
                      </a:cubicBezTo>
                      <a:cubicBezTo>
                        <a:pt x="220762" y="416032"/>
                        <a:pt x="222280" y="414990"/>
                        <a:pt x="224372" y="414465"/>
                      </a:cubicBezTo>
                      <a:close/>
                      <a:moveTo>
                        <a:pt x="345255" y="378871"/>
                      </a:moveTo>
                      <a:cubicBezTo>
                        <a:pt x="345255" y="378871"/>
                        <a:pt x="348140" y="390411"/>
                        <a:pt x="348140" y="390411"/>
                      </a:cubicBezTo>
                      <a:lnTo>
                        <a:pt x="358686" y="387774"/>
                      </a:lnTo>
                      <a:lnTo>
                        <a:pt x="360530" y="395159"/>
                      </a:lnTo>
                      <a:lnTo>
                        <a:pt x="349984" y="397795"/>
                      </a:lnTo>
                      <a:lnTo>
                        <a:pt x="353013" y="409920"/>
                      </a:lnTo>
                      <a:lnTo>
                        <a:pt x="344930" y="411934"/>
                      </a:lnTo>
                      <a:lnTo>
                        <a:pt x="341901" y="399811"/>
                      </a:lnTo>
                      <a:lnTo>
                        <a:pt x="331298" y="402458"/>
                      </a:lnTo>
                      <a:lnTo>
                        <a:pt x="329453" y="395083"/>
                      </a:lnTo>
                      <a:lnTo>
                        <a:pt x="340057" y="392436"/>
                      </a:lnTo>
                      <a:lnTo>
                        <a:pt x="337172" y="380896"/>
                      </a:lnTo>
                      <a:close/>
                      <a:moveTo>
                        <a:pt x="478866" y="367958"/>
                      </a:moveTo>
                      <a:lnTo>
                        <a:pt x="480537" y="374665"/>
                      </a:lnTo>
                      <a:cubicBezTo>
                        <a:pt x="480537" y="374665"/>
                        <a:pt x="465003" y="378553"/>
                        <a:pt x="465003" y="378553"/>
                      </a:cubicBezTo>
                      <a:lnTo>
                        <a:pt x="454295" y="381228"/>
                      </a:lnTo>
                      <a:lnTo>
                        <a:pt x="452622" y="374512"/>
                      </a:lnTo>
                      <a:cubicBezTo>
                        <a:pt x="452622" y="374512"/>
                        <a:pt x="465003" y="371426"/>
                        <a:pt x="465003" y="371426"/>
                      </a:cubicBezTo>
                      <a:close/>
                      <a:moveTo>
                        <a:pt x="475712" y="355338"/>
                      </a:moveTo>
                      <a:lnTo>
                        <a:pt x="477384" y="362044"/>
                      </a:lnTo>
                      <a:lnTo>
                        <a:pt x="465003" y="365131"/>
                      </a:lnTo>
                      <a:lnTo>
                        <a:pt x="451140" y="368598"/>
                      </a:lnTo>
                      <a:lnTo>
                        <a:pt x="449469" y="361891"/>
                      </a:lnTo>
                      <a:lnTo>
                        <a:pt x="465003" y="358012"/>
                      </a:lnTo>
                      <a:close/>
                      <a:moveTo>
                        <a:pt x="78027" y="317687"/>
                      </a:moveTo>
                      <a:cubicBezTo>
                        <a:pt x="78027" y="317687"/>
                        <a:pt x="88679" y="360334"/>
                        <a:pt x="88679" y="360334"/>
                      </a:cubicBezTo>
                      <a:lnTo>
                        <a:pt x="80120" y="362474"/>
                      </a:lnTo>
                      <a:lnTo>
                        <a:pt x="71358" y="327383"/>
                      </a:lnTo>
                      <a:lnTo>
                        <a:pt x="62694" y="329543"/>
                      </a:lnTo>
                      <a:lnTo>
                        <a:pt x="61184" y="323514"/>
                      </a:lnTo>
                      <a:close/>
                      <a:moveTo>
                        <a:pt x="190365" y="287756"/>
                      </a:moveTo>
                      <a:cubicBezTo>
                        <a:pt x="194769" y="286656"/>
                        <a:pt x="198505" y="286924"/>
                        <a:pt x="201580" y="288594"/>
                      </a:cubicBezTo>
                      <a:cubicBezTo>
                        <a:pt x="204667" y="290249"/>
                        <a:pt x="206672" y="292981"/>
                        <a:pt x="207627" y="296793"/>
                      </a:cubicBezTo>
                      <a:cubicBezTo>
                        <a:pt x="208268" y="299373"/>
                        <a:pt x="208153" y="301921"/>
                        <a:pt x="207284" y="304445"/>
                      </a:cubicBezTo>
                      <a:cubicBezTo>
                        <a:pt x="206414" y="306985"/>
                        <a:pt x="204782" y="310425"/>
                        <a:pt x="202412" y="314770"/>
                      </a:cubicBezTo>
                      <a:lnTo>
                        <a:pt x="196890" y="324956"/>
                      </a:lnTo>
                      <a:lnTo>
                        <a:pt x="196985" y="325089"/>
                      </a:lnTo>
                      <a:lnTo>
                        <a:pt x="214916" y="320609"/>
                      </a:lnTo>
                      <a:cubicBezTo>
                        <a:pt x="214916" y="320609"/>
                        <a:pt x="216550" y="327162"/>
                        <a:pt x="216550" y="327162"/>
                      </a:cubicBezTo>
                      <a:lnTo>
                        <a:pt x="187442" y="334442"/>
                      </a:lnTo>
                      <a:lnTo>
                        <a:pt x="186037" y="328843"/>
                      </a:lnTo>
                      <a:lnTo>
                        <a:pt x="196145" y="310616"/>
                      </a:lnTo>
                      <a:cubicBezTo>
                        <a:pt x="197569" y="307826"/>
                        <a:pt x="198505" y="305552"/>
                        <a:pt x="198943" y="303755"/>
                      </a:cubicBezTo>
                      <a:cubicBezTo>
                        <a:pt x="199392" y="301979"/>
                        <a:pt x="199449" y="300412"/>
                        <a:pt x="199117" y="299067"/>
                      </a:cubicBezTo>
                      <a:cubicBezTo>
                        <a:pt x="198667" y="297280"/>
                        <a:pt x="197808" y="295932"/>
                        <a:pt x="196556" y="295014"/>
                      </a:cubicBezTo>
                      <a:cubicBezTo>
                        <a:pt x="195303" y="294127"/>
                        <a:pt x="193795" y="293897"/>
                        <a:pt x="192017" y="294337"/>
                      </a:cubicBezTo>
                      <a:cubicBezTo>
                        <a:pt x="190040" y="294833"/>
                        <a:pt x="188713" y="295875"/>
                        <a:pt x="188025" y="297470"/>
                      </a:cubicBezTo>
                      <a:cubicBezTo>
                        <a:pt x="187327" y="299056"/>
                        <a:pt x="187270" y="300977"/>
                        <a:pt x="187824" y="303193"/>
                      </a:cubicBezTo>
                      <a:lnTo>
                        <a:pt x="179504" y="305275"/>
                      </a:lnTo>
                      <a:lnTo>
                        <a:pt x="179408" y="305114"/>
                      </a:lnTo>
                      <a:cubicBezTo>
                        <a:pt x="178347" y="301293"/>
                        <a:pt x="178786" y="297720"/>
                        <a:pt x="180754" y="294404"/>
                      </a:cubicBezTo>
                      <a:cubicBezTo>
                        <a:pt x="182712" y="291081"/>
                        <a:pt x="185922" y="288864"/>
                        <a:pt x="190365" y="287756"/>
                      </a:cubicBezTo>
                      <a:close/>
                      <a:moveTo>
                        <a:pt x="310218" y="257222"/>
                      </a:moveTo>
                      <a:cubicBezTo>
                        <a:pt x="314631" y="256115"/>
                        <a:pt x="318415" y="256285"/>
                        <a:pt x="321577" y="257739"/>
                      </a:cubicBezTo>
                      <a:cubicBezTo>
                        <a:pt x="324729" y="259190"/>
                        <a:pt x="326793" y="261874"/>
                        <a:pt x="327768" y="265781"/>
                      </a:cubicBezTo>
                      <a:cubicBezTo>
                        <a:pt x="328226" y="267635"/>
                        <a:pt x="328082" y="269546"/>
                        <a:pt x="327329" y="271515"/>
                      </a:cubicBezTo>
                      <a:cubicBezTo>
                        <a:pt x="326574" y="273473"/>
                        <a:pt x="325293" y="275173"/>
                        <a:pt x="323468" y="276625"/>
                      </a:cubicBezTo>
                      <a:cubicBezTo>
                        <a:pt x="326038" y="276882"/>
                        <a:pt x="328168" y="277723"/>
                        <a:pt x="329841" y="279149"/>
                      </a:cubicBezTo>
                      <a:cubicBezTo>
                        <a:pt x="331513" y="280570"/>
                        <a:pt x="332639" y="282443"/>
                        <a:pt x="333213" y="284735"/>
                      </a:cubicBezTo>
                      <a:cubicBezTo>
                        <a:pt x="334187" y="288651"/>
                        <a:pt x="333537" y="292071"/>
                        <a:pt x="331254" y="295025"/>
                      </a:cubicBezTo>
                      <a:cubicBezTo>
                        <a:pt x="328971" y="297958"/>
                        <a:pt x="325618" y="299993"/>
                        <a:pt x="321186" y="301091"/>
                      </a:cubicBezTo>
                      <a:cubicBezTo>
                        <a:pt x="317211" y="302085"/>
                        <a:pt x="313553" y="301893"/>
                        <a:pt x="310190" y="300499"/>
                      </a:cubicBezTo>
                      <a:cubicBezTo>
                        <a:pt x="306827" y="299103"/>
                        <a:pt x="304706" y="296485"/>
                        <a:pt x="303856" y="292646"/>
                      </a:cubicBezTo>
                      <a:lnTo>
                        <a:pt x="303865" y="292446"/>
                      </a:lnTo>
                      <a:lnTo>
                        <a:pt x="312148" y="290373"/>
                      </a:lnTo>
                      <a:cubicBezTo>
                        <a:pt x="312569" y="292016"/>
                        <a:pt x="313495" y="293218"/>
                        <a:pt x="314928" y="293993"/>
                      </a:cubicBezTo>
                      <a:cubicBezTo>
                        <a:pt x="316371" y="294766"/>
                        <a:pt x="317976" y="294929"/>
                        <a:pt x="319771" y="294480"/>
                      </a:cubicBezTo>
                      <a:cubicBezTo>
                        <a:pt x="321740" y="293985"/>
                        <a:pt x="323173" y="293048"/>
                        <a:pt x="324042" y="291671"/>
                      </a:cubicBezTo>
                      <a:cubicBezTo>
                        <a:pt x="324912" y="290296"/>
                        <a:pt x="325112" y="288672"/>
                        <a:pt x="324645" y="286800"/>
                      </a:cubicBezTo>
                      <a:cubicBezTo>
                        <a:pt x="324079" y="284544"/>
                        <a:pt x="323115" y="283035"/>
                        <a:pt x="321720" y="282281"/>
                      </a:cubicBezTo>
                      <a:cubicBezTo>
                        <a:pt x="320335" y="281507"/>
                        <a:pt x="318558" y="281402"/>
                        <a:pt x="316371" y="281947"/>
                      </a:cubicBezTo>
                      <a:lnTo>
                        <a:pt x="311565" y="283150"/>
                      </a:lnTo>
                      <a:cubicBezTo>
                        <a:pt x="311565" y="283150"/>
                        <a:pt x="309961" y="276731"/>
                        <a:pt x="309961" y="276731"/>
                      </a:cubicBezTo>
                      <a:lnTo>
                        <a:pt x="314766" y="275526"/>
                      </a:lnTo>
                      <a:cubicBezTo>
                        <a:pt x="316801" y="275031"/>
                        <a:pt x="318166" y="274122"/>
                        <a:pt x="318873" y="272804"/>
                      </a:cubicBezTo>
                      <a:cubicBezTo>
                        <a:pt x="319590" y="271504"/>
                        <a:pt x="319704" y="269899"/>
                        <a:pt x="319226" y="267999"/>
                      </a:cubicBezTo>
                      <a:cubicBezTo>
                        <a:pt x="318797" y="266288"/>
                        <a:pt x="317976" y="265028"/>
                        <a:pt x="316735" y="264234"/>
                      </a:cubicBezTo>
                      <a:cubicBezTo>
                        <a:pt x="315502" y="263451"/>
                        <a:pt x="313964" y="263289"/>
                        <a:pt x="312100" y="263757"/>
                      </a:cubicBezTo>
                      <a:cubicBezTo>
                        <a:pt x="310504" y="264149"/>
                        <a:pt x="309263" y="264962"/>
                        <a:pt x="308413" y="266164"/>
                      </a:cubicBezTo>
                      <a:cubicBezTo>
                        <a:pt x="307542" y="267369"/>
                        <a:pt x="307314" y="268744"/>
                        <a:pt x="307695" y="270272"/>
                      </a:cubicBezTo>
                      <a:lnTo>
                        <a:pt x="299404" y="272336"/>
                      </a:lnTo>
                      <a:lnTo>
                        <a:pt x="299299" y="272174"/>
                      </a:lnTo>
                      <a:cubicBezTo>
                        <a:pt x="298353" y="268859"/>
                        <a:pt x="298936" y="265792"/>
                        <a:pt x="301076" y="262955"/>
                      </a:cubicBezTo>
                      <a:cubicBezTo>
                        <a:pt x="303206" y="260116"/>
                        <a:pt x="306253" y="258215"/>
                        <a:pt x="310218" y="257222"/>
                      </a:cubicBezTo>
                      <a:close/>
                      <a:moveTo>
                        <a:pt x="442444" y="247090"/>
                      </a:moveTo>
                      <a:cubicBezTo>
                        <a:pt x="442444" y="247090"/>
                        <a:pt x="444088" y="253672"/>
                        <a:pt x="444088" y="253672"/>
                      </a:cubicBezTo>
                      <a:lnTo>
                        <a:pt x="427580" y="257799"/>
                      </a:lnTo>
                      <a:lnTo>
                        <a:pt x="425936" y="251208"/>
                      </a:lnTo>
                      <a:close/>
                      <a:moveTo>
                        <a:pt x="48683" y="213573"/>
                      </a:moveTo>
                      <a:lnTo>
                        <a:pt x="48301" y="214938"/>
                      </a:lnTo>
                      <a:lnTo>
                        <a:pt x="47804" y="216476"/>
                      </a:lnTo>
                      <a:lnTo>
                        <a:pt x="42894" y="231380"/>
                      </a:lnTo>
                      <a:lnTo>
                        <a:pt x="47804" y="230157"/>
                      </a:lnTo>
                      <a:lnTo>
                        <a:pt x="52705" y="228934"/>
                      </a:lnTo>
                      <a:lnTo>
                        <a:pt x="48874" y="213582"/>
                      </a:lnTo>
                      <a:close/>
                      <a:moveTo>
                        <a:pt x="54540" y="200025"/>
                      </a:moveTo>
                      <a:cubicBezTo>
                        <a:pt x="54540" y="200025"/>
                        <a:pt x="61236" y="226804"/>
                        <a:pt x="61236" y="226804"/>
                      </a:cubicBezTo>
                      <a:lnTo>
                        <a:pt x="66061" y="225591"/>
                      </a:lnTo>
                      <a:lnTo>
                        <a:pt x="67713" y="232212"/>
                      </a:lnTo>
                      <a:lnTo>
                        <a:pt x="62879" y="233425"/>
                      </a:lnTo>
                      <a:lnTo>
                        <a:pt x="65201" y="242672"/>
                      </a:lnTo>
                      <a:lnTo>
                        <a:pt x="56670" y="244812"/>
                      </a:lnTo>
                      <a:lnTo>
                        <a:pt x="54357" y="235546"/>
                      </a:lnTo>
                      <a:lnTo>
                        <a:pt x="47804" y="237188"/>
                      </a:lnTo>
                      <a:lnTo>
                        <a:pt x="36962" y="239892"/>
                      </a:lnTo>
                      <a:lnTo>
                        <a:pt x="35299" y="234858"/>
                      </a:lnTo>
                      <a:lnTo>
                        <a:pt x="45940" y="202184"/>
                      </a:lnTo>
                      <a:lnTo>
                        <a:pt x="47804" y="201717"/>
                      </a:lnTo>
                      <a:close/>
                      <a:moveTo>
                        <a:pt x="176738" y="169433"/>
                      </a:moveTo>
                      <a:lnTo>
                        <a:pt x="178459" y="176293"/>
                      </a:lnTo>
                      <a:lnTo>
                        <a:pt x="161683" y="180477"/>
                      </a:lnTo>
                      <a:lnTo>
                        <a:pt x="162963" y="190605"/>
                      </a:lnTo>
                      <a:cubicBezTo>
                        <a:pt x="163593" y="189820"/>
                        <a:pt x="164415" y="189113"/>
                        <a:pt x="165446" y="188445"/>
                      </a:cubicBezTo>
                      <a:cubicBezTo>
                        <a:pt x="166460" y="187796"/>
                        <a:pt x="167635" y="187280"/>
                        <a:pt x="168982" y="186935"/>
                      </a:cubicBezTo>
                      <a:cubicBezTo>
                        <a:pt x="173070" y="185845"/>
                        <a:pt x="176558" y="186287"/>
                        <a:pt x="179432" y="188273"/>
                      </a:cubicBezTo>
                      <a:cubicBezTo>
                        <a:pt x="182338" y="190242"/>
                        <a:pt x="184344" y="193499"/>
                        <a:pt x="185481" y="198027"/>
                      </a:cubicBezTo>
                      <a:cubicBezTo>
                        <a:pt x="186502" y="202125"/>
                        <a:pt x="186110" y="205852"/>
                        <a:pt x="184324" y="209177"/>
                      </a:cubicBezTo>
                      <a:cubicBezTo>
                        <a:pt x="182527" y="212510"/>
                        <a:pt x="179308" y="214756"/>
                        <a:pt x="174656" y="215922"/>
                      </a:cubicBezTo>
                      <a:cubicBezTo>
                        <a:pt x="170749" y="216896"/>
                        <a:pt x="167118" y="216665"/>
                        <a:pt x="163794" y="215224"/>
                      </a:cubicBezTo>
                      <a:cubicBezTo>
                        <a:pt x="160460" y="213791"/>
                        <a:pt x="158387" y="211183"/>
                        <a:pt x="157536" y="207408"/>
                      </a:cubicBezTo>
                      <a:lnTo>
                        <a:pt x="157565" y="207236"/>
                      </a:lnTo>
                      <a:lnTo>
                        <a:pt x="165687" y="204782"/>
                      </a:lnTo>
                      <a:cubicBezTo>
                        <a:pt x="166163" y="206674"/>
                        <a:pt x="167072" y="208021"/>
                        <a:pt x="168418" y="208814"/>
                      </a:cubicBezTo>
                      <a:cubicBezTo>
                        <a:pt x="169755" y="209616"/>
                        <a:pt x="171294" y="209787"/>
                        <a:pt x="173024" y="209359"/>
                      </a:cubicBezTo>
                      <a:cubicBezTo>
                        <a:pt x="175019" y="208860"/>
                        <a:pt x="176319" y="207781"/>
                        <a:pt x="176901" y="206129"/>
                      </a:cubicBezTo>
                      <a:cubicBezTo>
                        <a:pt x="177494" y="204485"/>
                        <a:pt x="177504" y="202516"/>
                        <a:pt x="176931" y="200225"/>
                      </a:cubicBezTo>
                      <a:cubicBezTo>
                        <a:pt x="176319" y="197770"/>
                        <a:pt x="175325" y="195916"/>
                        <a:pt x="173931" y="194683"/>
                      </a:cubicBezTo>
                      <a:cubicBezTo>
                        <a:pt x="172544" y="193450"/>
                        <a:pt x="170854" y="193088"/>
                        <a:pt x="168867" y="193584"/>
                      </a:cubicBezTo>
                      <a:cubicBezTo>
                        <a:pt x="167233" y="193995"/>
                        <a:pt x="166039" y="194608"/>
                        <a:pt x="165333" y="195439"/>
                      </a:cubicBezTo>
                      <a:cubicBezTo>
                        <a:pt x="164606" y="196250"/>
                        <a:pt x="164196" y="197225"/>
                        <a:pt x="164081" y="198361"/>
                      </a:cubicBezTo>
                      <a:cubicBezTo>
                        <a:pt x="164081" y="198361"/>
                        <a:pt x="156429" y="199737"/>
                        <a:pt x="156429" y="199737"/>
                      </a:cubicBezTo>
                      <a:lnTo>
                        <a:pt x="152961" y="175366"/>
                      </a:lnTo>
                      <a:close/>
                      <a:moveTo>
                        <a:pt x="288468" y="163280"/>
                      </a:moveTo>
                      <a:cubicBezTo>
                        <a:pt x="288077" y="163299"/>
                        <a:pt x="287684" y="163356"/>
                        <a:pt x="287274" y="163462"/>
                      </a:cubicBezTo>
                      <a:cubicBezTo>
                        <a:pt x="285687" y="163852"/>
                        <a:pt x="284407" y="164435"/>
                        <a:pt x="283414" y="165229"/>
                      </a:cubicBezTo>
                      <a:cubicBezTo>
                        <a:pt x="282429" y="166021"/>
                        <a:pt x="281742" y="166919"/>
                        <a:pt x="281369" y="167952"/>
                      </a:cubicBezTo>
                      <a:lnTo>
                        <a:pt x="282077" y="170798"/>
                      </a:lnTo>
                      <a:cubicBezTo>
                        <a:pt x="282917" y="174180"/>
                        <a:pt x="284177" y="176625"/>
                        <a:pt x="285849" y="178135"/>
                      </a:cubicBezTo>
                      <a:cubicBezTo>
                        <a:pt x="286681" y="178881"/>
                        <a:pt x="287550" y="179387"/>
                        <a:pt x="288468" y="179634"/>
                      </a:cubicBezTo>
                      <a:cubicBezTo>
                        <a:pt x="289403" y="179892"/>
                        <a:pt x="290378" y="179892"/>
                        <a:pt x="291400" y="179645"/>
                      </a:cubicBezTo>
                      <a:cubicBezTo>
                        <a:pt x="293158" y="179204"/>
                        <a:pt x="294371" y="178040"/>
                        <a:pt x="295041" y="176167"/>
                      </a:cubicBezTo>
                      <a:cubicBezTo>
                        <a:pt x="295699" y="174296"/>
                        <a:pt x="295738" y="172211"/>
                        <a:pt x="295165" y="169920"/>
                      </a:cubicBezTo>
                      <a:cubicBezTo>
                        <a:pt x="294573" y="167569"/>
                        <a:pt x="293570" y="165774"/>
                        <a:pt x="292126" y="164590"/>
                      </a:cubicBezTo>
                      <a:cubicBezTo>
                        <a:pt x="291017" y="163652"/>
                        <a:pt x="289796" y="163221"/>
                        <a:pt x="288468" y="163280"/>
                      </a:cubicBezTo>
                      <a:close/>
                      <a:moveTo>
                        <a:pt x="288468" y="141203"/>
                      </a:moveTo>
                      <a:lnTo>
                        <a:pt x="288516" y="141203"/>
                      </a:lnTo>
                      <a:cubicBezTo>
                        <a:pt x="289949" y="141165"/>
                        <a:pt x="291420" y="141260"/>
                        <a:pt x="292929" y="141509"/>
                      </a:cubicBezTo>
                      <a:lnTo>
                        <a:pt x="292968" y="148168"/>
                      </a:lnTo>
                      <a:cubicBezTo>
                        <a:pt x="291573" y="148043"/>
                        <a:pt x="290330" y="147984"/>
                        <a:pt x="289279" y="148013"/>
                      </a:cubicBezTo>
                      <a:cubicBezTo>
                        <a:pt x="289012" y="148024"/>
                        <a:pt x="288745" y="148032"/>
                        <a:pt x="288468" y="148062"/>
                      </a:cubicBezTo>
                      <a:cubicBezTo>
                        <a:pt x="287618" y="148138"/>
                        <a:pt x="286699" y="148301"/>
                        <a:pt x="285696" y="148548"/>
                      </a:cubicBezTo>
                      <a:cubicBezTo>
                        <a:pt x="283099" y="149198"/>
                        <a:pt x="281264" y="150689"/>
                        <a:pt x="280166" y="153029"/>
                      </a:cubicBezTo>
                      <a:cubicBezTo>
                        <a:pt x="279086" y="155361"/>
                        <a:pt x="279019" y="158235"/>
                        <a:pt x="280004" y="161646"/>
                      </a:cubicBezTo>
                      <a:lnTo>
                        <a:pt x="280128" y="161760"/>
                      </a:lnTo>
                      <a:cubicBezTo>
                        <a:pt x="280834" y="160528"/>
                        <a:pt x="281856" y="159449"/>
                        <a:pt x="283174" y="158514"/>
                      </a:cubicBezTo>
                      <a:cubicBezTo>
                        <a:pt x="284502" y="157576"/>
                        <a:pt x="286079" y="156890"/>
                        <a:pt x="287905" y="156429"/>
                      </a:cubicBezTo>
                      <a:lnTo>
                        <a:pt x="288468" y="156296"/>
                      </a:lnTo>
                      <a:cubicBezTo>
                        <a:pt x="292039" y="155532"/>
                        <a:pt x="295174" y="156191"/>
                        <a:pt x="297867" y="158254"/>
                      </a:cubicBezTo>
                      <a:cubicBezTo>
                        <a:pt x="300706" y="160414"/>
                        <a:pt x="302644" y="163605"/>
                        <a:pt x="303695" y="167789"/>
                      </a:cubicBezTo>
                      <a:cubicBezTo>
                        <a:pt x="304765" y="172089"/>
                        <a:pt x="304326" y="175977"/>
                        <a:pt x="302349" y="179425"/>
                      </a:cubicBezTo>
                      <a:cubicBezTo>
                        <a:pt x="300381" y="182883"/>
                        <a:pt x="297286" y="185146"/>
                        <a:pt x="293044" y="186198"/>
                      </a:cubicBezTo>
                      <a:cubicBezTo>
                        <a:pt x="291458" y="186599"/>
                        <a:pt x="289939" y="186781"/>
                        <a:pt x="288468" y="186741"/>
                      </a:cubicBezTo>
                      <a:cubicBezTo>
                        <a:pt x="285745" y="186686"/>
                        <a:pt x="283223" y="185892"/>
                        <a:pt x="280892" y="184363"/>
                      </a:cubicBezTo>
                      <a:cubicBezTo>
                        <a:pt x="277300" y="182023"/>
                        <a:pt x="274816" y="178135"/>
                        <a:pt x="273469" y="172727"/>
                      </a:cubicBezTo>
                      <a:lnTo>
                        <a:pt x="271387" y="164416"/>
                      </a:lnTo>
                      <a:cubicBezTo>
                        <a:pt x="270001" y="158837"/>
                        <a:pt x="270498" y="153984"/>
                        <a:pt x="272885" y="149876"/>
                      </a:cubicBezTo>
                      <a:cubicBezTo>
                        <a:pt x="275293" y="145769"/>
                        <a:pt x="278982" y="143103"/>
                        <a:pt x="283958" y="141853"/>
                      </a:cubicBezTo>
                      <a:cubicBezTo>
                        <a:pt x="285545" y="141460"/>
                        <a:pt x="287043" y="141241"/>
                        <a:pt x="288468" y="141203"/>
                      </a:cubicBezTo>
                      <a:close/>
                      <a:moveTo>
                        <a:pt x="417336" y="120015"/>
                      </a:moveTo>
                      <a:lnTo>
                        <a:pt x="411700" y="138062"/>
                      </a:lnTo>
                      <a:lnTo>
                        <a:pt x="425570" y="151618"/>
                      </a:lnTo>
                      <a:lnTo>
                        <a:pt x="415950" y="154026"/>
                      </a:lnTo>
                      <a:lnTo>
                        <a:pt x="408135" y="144807"/>
                      </a:lnTo>
                      <a:lnTo>
                        <a:pt x="405565" y="156623"/>
                      </a:lnTo>
                      <a:lnTo>
                        <a:pt x="395917" y="159031"/>
                      </a:lnTo>
                      <a:lnTo>
                        <a:pt x="401773" y="140546"/>
                      </a:lnTo>
                      <a:lnTo>
                        <a:pt x="388284" y="127277"/>
                      </a:lnTo>
                      <a:lnTo>
                        <a:pt x="397894" y="124869"/>
                      </a:lnTo>
                      <a:cubicBezTo>
                        <a:pt x="397894" y="124869"/>
                        <a:pt x="405165" y="133763"/>
                        <a:pt x="405165" y="133763"/>
                      </a:cubicBezTo>
                      <a:lnTo>
                        <a:pt x="405337" y="133714"/>
                      </a:lnTo>
                      <a:lnTo>
                        <a:pt x="407676" y="122423"/>
                      </a:lnTo>
                      <a:close/>
                      <a:moveTo>
                        <a:pt x="30122" y="84716"/>
                      </a:moveTo>
                      <a:cubicBezTo>
                        <a:pt x="30122" y="84716"/>
                        <a:pt x="31774" y="91297"/>
                        <a:pt x="31774" y="91297"/>
                      </a:cubicBezTo>
                      <a:cubicBezTo>
                        <a:pt x="28536" y="97796"/>
                        <a:pt x="26673" y="103554"/>
                        <a:pt x="26156" y="108609"/>
                      </a:cubicBezTo>
                      <a:cubicBezTo>
                        <a:pt x="25641" y="113653"/>
                        <a:pt x="25850" y="119539"/>
                        <a:pt x="26758" y="126253"/>
                      </a:cubicBezTo>
                      <a:lnTo>
                        <a:pt x="27436" y="130695"/>
                      </a:lnTo>
                      <a:lnTo>
                        <a:pt x="18876" y="132836"/>
                      </a:lnTo>
                      <a:lnTo>
                        <a:pt x="18208" y="128394"/>
                      </a:lnTo>
                      <a:cubicBezTo>
                        <a:pt x="17301" y="121965"/>
                        <a:pt x="17290" y="115852"/>
                        <a:pt x="18170" y="110062"/>
                      </a:cubicBezTo>
                      <a:cubicBezTo>
                        <a:pt x="19059" y="104272"/>
                        <a:pt x="20836" y="98711"/>
                        <a:pt x="23550" y="93362"/>
                      </a:cubicBezTo>
                      <a:lnTo>
                        <a:pt x="1643" y="98825"/>
                      </a:lnTo>
                      <a:lnTo>
                        <a:pt x="0" y="92244"/>
                      </a:lnTo>
                      <a:close/>
                      <a:moveTo>
                        <a:pt x="141166" y="81547"/>
                      </a:moveTo>
                      <a:cubicBezTo>
                        <a:pt x="140650" y="81566"/>
                        <a:pt x="140105" y="81634"/>
                        <a:pt x="139550" y="81777"/>
                      </a:cubicBezTo>
                      <a:cubicBezTo>
                        <a:pt x="137755" y="82227"/>
                        <a:pt x="136465" y="83164"/>
                        <a:pt x="135671" y="84586"/>
                      </a:cubicBezTo>
                      <a:cubicBezTo>
                        <a:pt x="134859" y="86011"/>
                        <a:pt x="134707" y="87682"/>
                        <a:pt x="135184" y="89592"/>
                      </a:cubicBezTo>
                      <a:cubicBezTo>
                        <a:pt x="135681" y="91550"/>
                        <a:pt x="136617" y="92955"/>
                        <a:pt x="137975" y="93795"/>
                      </a:cubicBezTo>
                      <a:cubicBezTo>
                        <a:pt x="138929" y="94388"/>
                        <a:pt x="139990" y="94675"/>
                        <a:pt x="141166" y="94637"/>
                      </a:cubicBezTo>
                      <a:cubicBezTo>
                        <a:pt x="141682" y="94618"/>
                        <a:pt x="142215" y="94542"/>
                        <a:pt x="142770" y="94398"/>
                      </a:cubicBezTo>
                      <a:cubicBezTo>
                        <a:pt x="144538" y="93957"/>
                        <a:pt x="145837" y="93031"/>
                        <a:pt x="146639" y="91617"/>
                      </a:cubicBezTo>
                      <a:cubicBezTo>
                        <a:pt x="147461" y="90222"/>
                        <a:pt x="147622" y="88541"/>
                        <a:pt x="147136" y="86601"/>
                      </a:cubicBezTo>
                      <a:cubicBezTo>
                        <a:pt x="146658" y="84700"/>
                        <a:pt x="145722" y="83297"/>
                        <a:pt x="144318" y="82427"/>
                      </a:cubicBezTo>
                      <a:cubicBezTo>
                        <a:pt x="143352" y="81826"/>
                        <a:pt x="142303" y="81528"/>
                        <a:pt x="141166" y="81547"/>
                      </a:cubicBezTo>
                      <a:close/>
                      <a:moveTo>
                        <a:pt x="135032" y="63683"/>
                      </a:moveTo>
                      <a:cubicBezTo>
                        <a:pt x="133465" y="64075"/>
                        <a:pt x="132375" y="64888"/>
                        <a:pt x="131765" y="66128"/>
                      </a:cubicBezTo>
                      <a:cubicBezTo>
                        <a:pt x="131134" y="67371"/>
                        <a:pt x="131039" y="68880"/>
                        <a:pt x="131477" y="70638"/>
                      </a:cubicBezTo>
                      <a:cubicBezTo>
                        <a:pt x="131927" y="72415"/>
                        <a:pt x="132720" y="73714"/>
                        <a:pt x="133866" y="74527"/>
                      </a:cubicBezTo>
                      <a:cubicBezTo>
                        <a:pt x="135023" y="75356"/>
                        <a:pt x="136378" y="75567"/>
                        <a:pt x="137965" y="75177"/>
                      </a:cubicBezTo>
                      <a:cubicBezTo>
                        <a:pt x="139464" y="74803"/>
                        <a:pt x="140525" y="74020"/>
                        <a:pt x="141166" y="72796"/>
                      </a:cubicBezTo>
                      <a:lnTo>
                        <a:pt x="141213" y="72693"/>
                      </a:lnTo>
                      <a:cubicBezTo>
                        <a:pt x="141843" y="71440"/>
                        <a:pt x="141939" y="69912"/>
                        <a:pt x="141499" y="68135"/>
                      </a:cubicBezTo>
                      <a:cubicBezTo>
                        <a:pt x="141403" y="67753"/>
                        <a:pt x="141289" y="67399"/>
                        <a:pt x="141166" y="67065"/>
                      </a:cubicBezTo>
                      <a:cubicBezTo>
                        <a:pt x="140697" y="65882"/>
                        <a:pt x="140009" y="64964"/>
                        <a:pt x="139092" y="64333"/>
                      </a:cubicBezTo>
                      <a:cubicBezTo>
                        <a:pt x="137936" y="63512"/>
                        <a:pt x="136569" y="63301"/>
                        <a:pt x="135032" y="63683"/>
                      </a:cubicBezTo>
                      <a:close/>
                      <a:moveTo>
                        <a:pt x="141166" y="56795"/>
                      </a:moveTo>
                      <a:cubicBezTo>
                        <a:pt x="142149" y="57004"/>
                        <a:pt x="143084" y="57329"/>
                        <a:pt x="143974" y="57760"/>
                      </a:cubicBezTo>
                      <a:cubicBezTo>
                        <a:pt x="146993" y="59222"/>
                        <a:pt x="148970" y="61830"/>
                        <a:pt x="149926" y="65622"/>
                      </a:cubicBezTo>
                      <a:cubicBezTo>
                        <a:pt x="150451" y="67753"/>
                        <a:pt x="150366" y="69768"/>
                        <a:pt x="149647" y="71689"/>
                      </a:cubicBezTo>
                      <a:cubicBezTo>
                        <a:pt x="148932" y="73609"/>
                        <a:pt x="147718" y="75280"/>
                        <a:pt x="145961" y="76694"/>
                      </a:cubicBezTo>
                      <a:cubicBezTo>
                        <a:pt x="148473" y="77086"/>
                        <a:pt x="150603" y="77994"/>
                        <a:pt x="152342" y="79456"/>
                      </a:cubicBezTo>
                      <a:cubicBezTo>
                        <a:pt x="154100" y="80897"/>
                        <a:pt x="155266" y="82771"/>
                        <a:pt x="155839" y="85063"/>
                      </a:cubicBezTo>
                      <a:cubicBezTo>
                        <a:pt x="156822" y="89009"/>
                        <a:pt x="156240" y="92373"/>
                        <a:pt x="154090" y="95162"/>
                      </a:cubicBezTo>
                      <a:cubicBezTo>
                        <a:pt x="151951" y="97941"/>
                        <a:pt x="148711" y="99881"/>
                        <a:pt x="144404" y="100961"/>
                      </a:cubicBezTo>
                      <a:cubicBezTo>
                        <a:pt x="143284" y="101237"/>
                        <a:pt x="142206" y="101438"/>
                        <a:pt x="141166" y="101543"/>
                      </a:cubicBezTo>
                      <a:cubicBezTo>
                        <a:pt x="138146" y="101868"/>
                        <a:pt x="135443" y="101495"/>
                        <a:pt x="133045" y="100416"/>
                      </a:cubicBezTo>
                      <a:cubicBezTo>
                        <a:pt x="129834" y="98965"/>
                        <a:pt x="127743" y="96279"/>
                        <a:pt x="126759" y="92324"/>
                      </a:cubicBezTo>
                      <a:cubicBezTo>
                        <a:pt x="126185" y="90014"/>
                        <a:pt x="126319" y="87825"/>
                        <a:pt x="127170" y="85732"/>
                      </a:cubicBezTo>
                      <a:cubicBezTo>
                        <a:pt x="128029" y="83630"/>
                        <a:pt x="129481" y="81815"/>
                        <a:pt x="131516" y="80268"/>
                      </a:cubicBezTo>
                      <a:cubicBezTo>
                        <a:pt x="129300" y="79846"/>
                        <a:pt x="127437" y="78958"/>
                        <a:pt x="125909" y="77612"/>
                      </a:cubicBezTo>
                      <a:cubicBezTo>
                        <a:pt x="124390" y="76255"/>
                        <a:pt x="123358" y="74516"/>
                        <a:pt x="122823" y="72396"/>
                      </a:cubicBezTo>
                      <a:cubicBezTo>
                        <a:pt x="121886" y="68604"/>
                        <a:pt x="122392" y="65365"/>
                        <a:pt x="124351" y="62662"/>
                      </a:cubicBezTo>
                      <a:cubicBezTo>
                        <a:pt x="126310" y="59967"/>
                        <a:pt x="129318" y="58114"/>
                        <a:pt x="133388" y="57091"/>
                      </a:cubicBezTo>
                      <a:cubicBezTo>
                        <a:pt x="136236" y="56384"/>
                        <a:pt x="138824" y="56289"/>
                        <a:pt x="141166" y="56795"/>
                      </a:cubicBezTo>
                      <a:close/>
                      <a:moveTo>
                        <a:pt x="257877" y="35319"/>
                      </a:moveTo>
                      <a:cubicBezTo>
                        <a:pt x="257036" y="35100"/>
                        <a:pt x="256158" y="35108"/>
                        <a:pt x="255231" y="35347"/>
                      </a:cubicBezTo>
                      <a:cubicBezTo>
                        <a:pt x="253512" y="35768"/>
                        <a:pt x="252307" y="36913"/>
                        <a:pt x="251620" y="38797"/>
                      </a:cubicBezTo>
                      <a:cubicBezTo>
                        <a:pt x="250942" y="40659"/>
                        <a:pt x="250894" y="42751"/>
                        <a:pt x="251467" y="45053"/>
                      </a:cubicBezTo>
                      <a:cubicBezTo>
                        <a:pt x="252068" y="47481"/>
                        <a:pt x="253043" y="49315"/>
                        <a:pt x="254410" y="50566"/>
                      </a:cubicBezTo>
                      <a:cubicBezTo>
                        <a:pt x="255432" y="51502"/>
                        <a:pt x="256588" y="51960"/>
                        <a:pt x="257877" y="51932"/>
                      </a:cubicBezTo>
                      <a:cubicBezTo>
                        <a:pt x="258288" y="51932"/>
                        <a:pt x="258728" y="51865"/>
                        <a:pt x="259167" y="51759"/>
                      </a:cubicBezTo>
                      <a:cubicBezTo>
                        <a:pt x="260580" y="51407"/>
                        <a:pt x="261746" y="50844"/>
                        <a:pt x="262653" y="50041"/>
                      </a:cubicBezTo>
                      <a:cubicBezTo>
                        <a:pt x="263590" y="49248"/>
                        <a:pt x="264260" y="48341"/>
                        <a:pt x="264679" y="47299"/>
                      </a:cubicBezTo>
                      <a:lnTo>
                        <a:pt x="263705" y="43373"/>
                      </a:lnTo>
                      <a:cubicBezTo>
                        <a:pt x="262921" y="40250"/>
                        <a:pt x="261775" y="38012"/>
                        <a:pt x="260283" y="36656"/>
                      </a:cubicBezTo>
                      <a:cubicBezTo>
                        <a:pt x="259531" y="35977"/>
                        <a:pt x="258728" y="35538"/>
                        <a:pt x="257877" y="35319"/>
                      </a:cubicBezTo>
                      <a:close/>
                      <a:moveTo>
                        <a:pt x="257877" y="28240"/>
                      </a:moveTo>
                      <a:cubicBezTo>
                        <a:pt x="260532" y="28297"/>
                        <a:pt x="262998" y="29090"/>
                        <a:pt x="265272" y="30608"/>
                      </a:cubicBezTo>
                      <a:cubicBezTo>
                        <a:pt x="268740" y="32930"/>
                        <a:pt x="271146" y="36800"/>
                        <a:pt x="272503" y="42226"/>
                      </a:cubicBezTo>
                      <a:lnTo>
                        <a:pt x="275025" y="52306"/>
                      </a:lnTo>
                      <a:cubicBezTo>
                        <a:pt x="276325" y="57493"/>
                        <a:pt x="275808" y="61934"/>
                        <a:pt x="273516" y="65661"/>
                      </a:cubicBezTo>
                      <a:cubicBezTo>
                        <a:pt x="271223" y="69395"/>
                        <a:pt x="267727" y="71842"/>
                        <a:pt x="263008" y="73016"/>
                      </a:cubicBezTo>
                      <a:cubicBezTo>
                        <a:pt x="261537" y="73379"/>
                        <a:pt x="259969" y="73619"/>
                        <a:pt x="258327" y="73714"/>
                      </a:cubicBezTo>
                      <a:lnTo>
                        <a:pt x="257877" y="73733"/>
                      </a:lnTo>
                      <a:cubicBezTo>
                        <a:pt x="256397" y="73771"/>
                        <a:pt x="254963" y="73695"/>
                        <a:pt x="253607" y="73465"/>
                      </a:cubicBezTo>
                      <a:lnTo>
                        <a:pt x="253063" y="67036"/>
                      </a:lnTo>
                      <a:cubicBezTo>
                        <a:pt x="254457" y="67209"/>
                        <a:pt x="255794" y="67255"/>
                        <a:pt x="257094" y="67160"/>
                      </a:cubicBezTo>
                      <a:lnTo>
                        <a:pt x="257877" y="67103"/>
                      </a:lnTo>
                      <a:cubicBezTo>
                        <a:pt x="258957" y="66989"/>
                        <a:pt x="260122" y="66768"/>
                        <a:pt x="261374" y="66454"/>
                      </a:cubicBezTo>
                      <a:cubicBezTo>
                        <a:pt x="263620" y="65891"/>
                        <a:pt x="265244" y="64600"/>
                        <a:pt x="266245" y="62576"/>
                      </a:cubicBezTo>
                      <a:cubicBezTo>
                        <a:pt x="267240" y="60549"/>
                        <a:pt x="267354" y="57989"/>
                        <a:pt x="266580" y="54885"/>
                      </a:cubicBezTo>
                      <a:lnTo>
                        <a:pt x="266055" y="52772"/>
                      </a:lnTo>
                      <a:cubicBezTo>
                        <a:pt x="265395" y="54225"/>
                        <a:pt x="264488" y="55429"/>
                        <a:pt x="263333" y="56376"/>
                      </a:cubicBezTo>
                      <a:cubicBezTo>
                        <a:pt x="262167" y="57339"/>
                        <a:pt x="260819" y="57999"/>
                        <a:pt x="259299" y="58381"/>
                      </a:cubicBezTo>
                      <a:cubicBezTo>
                        <a:pt x="258813" y="58506"/>
                        <a:pt x="258346" y="58600"/>
                        <a:pt x="257877" y="58676"/>
                      </a:cubicBezTo>
                      <a:cubicBezTo>
                        <a:pt x="254505" y="59231"/>
                        <a:pt x="251534" y="58611"/>
                        <a:pt x="248984" y="56842"/>
                      </a:cubicBezTo>
                      <a:cubicBezTo>
                        <a:pt x="246051" y="54817"/>
                        <a:pt x="244035" y="51608"/>
                        <a:pt x="242936" y="47183"/>
                      </a:cubicBezTo>
                      <a:cubicBezTo>
                        <a:pt x="241875" y="42934"/>
                        <a:pt x="242343" y="39064"/>
                        <a:pt x="244331" y="35557"/>
                      </a:cubicBezTo>
                      <a:cubicBezTo>
                        <a:pt x="246317" y="32061"/>
                        <a:pt x="249394" y="29807"/>
                        <a:pt x="253550" y="28757"/>
                      </a:cubicBezTo>
                      <a:cubicBezTo>
                        <a:pt x="255049" y="28383"/>
                        <a:pt x="256483" y="28221"/>
                        <a:pt x="257877" y="28240"/>
                      </a:cubicBezTo>
                      <a:close/>
                      <a:moveTo>
                        <a:pt x="391632" y="23958"/>
                      </a:moveTo>
                      <a:cubicBezTo>
                        <a:pt x="391223" y="23930"/>
                        <a:pt x="390783" y="23967"/>
                        <a:pt x="390315" y="24071"/>
                      </a:cubicBezTo>
                      <a:cubicBezTo>
                        <a:pt x="389148" y="24378"/>
                        <a:pt x="388356" y="24990"/>
                        <a:pt x="387935" y="25936"/>
                      </a:cubicBezTo>
                      <a:cubicBezTo>
                        <a:pt x="387524" y="26881"/>
                        <a:pt x="387448" y="27914"/>
                        <a:pt x="387725" y="29021"/>
                      </a:cubicBezTo>
                      <a:lnTo>
                        <a:pt x="388291" y="31266"/>
                      </a:lnTo>
                      <a:cubicBezTo>
                        <a:pt x="388566" y="32374"/>
                        <a:pt x="389131" y="33242"/>
                        <a:pt x="390008" y="33864"/>
                      </a:cubicBezTo>
                      <a:cubicBezTo>
                        <a:pt x="390515" y="34217"/>
                        <a:pt x="391049" y="34428"/>
                        <a:pt x="391632" y="34495"/>
                      </a:cubicBezTo>
                      <a:cubicBezTo>
                        <a:pt x="392054" y="34543"/>
                        <a:pt x="392492" y="34504"/>
                        <a:pt x="392951" y="34390"/>
                      </a:cubicBezTo>
                      <a:cubicBezTo>
                        <a:pt x="394222" y="34074"/>
                        <a:pt x="395045" y="33473"/>
                        <a:pt x="395406" y="32614"/>
                      </a:cubicBezTo>
                      <a:cubicBezTo>
                        <a:pt x="395770" y="31743"/>
                        <a:pt x="395798" y="30703"/>
                        <a:pt x="395482" y="29471"/>
                      </a:cubicBezTo>
                      <a:lnTo>
                        <a:pt x="394919" y="27216"/>
                      </a:lnTo>
                      <a:cubicBezTo>
                        <a:pt x="394651" y="26116"/>
                        <a:pt x="394098" y="25238"/>
                        <a:pt x="393286" y="24607"/>
                      </a:cubicBezTo>
                      <a:cubicBezTo>
                        <a:pt x="392788" y="24226"/>
                        <a:pt x="392245" y="24015"/>
                        <a:pt x="391632" y="23958"/>
                      </a:cubicBezTo>
                      <a:close/>
                      <a:moveTo>
                        <a:pt x="391632" y="18941"/>
                      </a:moveTo>
                      <a:cubicBezTo>
                        <a:pt x="393505" y="18837"/>
                        <a:pt x="395157" y="19239"/>
                        <a:pt x="396591" y="20117"/>
                      </a:cubicBezTo>
                      <a:cubicBezTo>
                        <a:pt x="398644" y="21379"/>
                        <a:pt x="399982" y="23280"/>
                        <a:pt x="400612" y="25802"/>
                      </a:cubicBezTo>
                      <a:lnTo>
                        <a:pt x="401177" y="28047"/>
                      </a:lnTo>
                      <a:cubicBezTo>
                        <a:pt x="401807" y="30587"/>
                        <a:pt x="401530" y="32891"/>
                        <a:pt x="400317" y="34952"/>
                      </a:cubicBezTo>
                      <a:cubicBezTo>
                        <a:pt x="399113" y="37018"/>
                        <a:pt x="397050" y="38411"/>
                        <a:pt x="394135" y="39139"/>
                      </a:cubicBezTo>
                      <a:cubicBezTo>
                        <a:pt x="393267" y="39357"/>
                        <a:pt x="392427" y="39491"/>
                        <a:pt x="391632" y="39530"/>
                      </a:cubicBezTo>
                      <a:cubicBezTo>
                        <a:pt x="389761" y="39625"/>
                        <a:pt x="388098" y="39234"/>
                        <a:pt x="386647" y="38354"/>
                      </a:cubicBezTo>
                      <a:cubicBezTo>
                        <a:pt x="385681" y="37762"/>
                        <a:pt x="384861" y="37027"/>
                        <a:pt x="384200" y="36158"/>
                      </a:cubicBezTo>
                      <a:cubicBezTo>
                        <a:pt x="383475" y="35174"/>
                        <a:pt x="382940" y="34017"/>
                        <a:pt x="382604" y="32690"/>
                      </a:cubicBezTo>
                      <a:lnTo>
                        <a:pt x="382041" y="30435"/>
                      </a:lnTo>
                      <a:cubicBezTo>
                        <a:pt x="381411" y="27941"/>
                        <a:pt x="381708" y="25640"/>
                        <a:pt x="382929" y="23556"/>
                      </a:cubicBezTo>
                      <a:cubicBezTo>
                        <a:pt x="383282" y="22955"/>
                        <a:pt x="383713" y="22410"/>
                        <a:pt x="384200" y="21913"/>
                      </a:cubicBezTo>
                      <a:cubicBezTo>
                        <a:pt x="385424" y="20709"/>
                        <a:pt x="387067" y="19849"/>
                        <a:pt x="389131" y="19334"/>
                      </a:cubicBezTo>
                      <a:cubicBezTo>
                        <a:pt x="389999" y="19105"/>
                        <a:pt x="390831" y="18980"/>
                        <a:pt x="391632" y="18941"/>
                      </a:cubicBezTo>
                      <a:close/>
                      <a:moveTo>
                        <a:pt x="365209" y="5033"/>
                      </a:moveTo>
                      <a:cubicBezTo>
                        <a:pt x="364798" y="4994"/>
                        <a:pt x="364367" y="5042"/>
                        <a:pt x="363899" y="5158"/>
                      </a:cubicBezTo>
                      <a:cubicBezTo>
                        <a:pt x="362754" y="5444"/>
                        <a:pt x="361959" y="6064"/>
                        <a:pt x="361550" y="7011"/>
                      </a:cubicBezTo>
                      <a:cubicBezTo>
                        <a:pt x="361130" y="7947"/>
                        <a:pt x="361062" y="8987"/>
                        <a:pt x="361348" y="10116"/>
                      </a:cubicBezTo>
                      <a:lnTo>
                        <a:pt x="361913" y="12360"/>
                      </a:lnTo>
                      <a:cubicBezTo>
                        <a:pt x="362191" y="13497"/>
                        <a:pt x="362743" y="14366"/>
                        <a:pt x="363555" y="14978"/>
                      </a:cubicBezTo>
                      <a:cubicBezTo>
                        <a:pt x="364042" y="15341"/>
                        <a:pt x="364596" y="15551"/>
                        <a:pt x="365209" y="15598"/>
                      </a:cubicBezTo>
                      <a:cubicBezTo>
                        <a:pt x="365629" y="15628"/>
                        <a:pt x="366069" y="15588"/>
                        <a:pt x="366545" y="15464"/>
                      </a:cubicBezTo>
                      <a:cubicBezTo>
                        <a:pt x="367673" y="15188"/>
                        <a:pt x="368457" y="14576"/>
                        <a:pt x="368867" y="13659"/>
                      </a:cubicBezTo>
                      <a:cubicBezTo>
                        <a:pt x="369298" y="12723"/>
                        <a:pt x="369354" y="11711"/>
                        <a:pt x="369077" y="10574"/>
                      </a:cubicBezTo>
                      <a:lnTo>
                        <a:pt x="368514" y="8328"/>
                      </a:lnTo>
                      <a:cubicBezTo>
                        <a:pt x="368236" y="7191"/>
                        <a:pt x="367682" y="6313"/>
                        <a:pt x="366870" y="5682"/>
                      </a:cubicBezTo>
                      <a:cubicBezTo>
                        <a:pt x="366374" y="5301"/>
                        <a:pt x="365820" y="5081"/>
                        <a:pt x="365209" y="5033"/>
                      </a:cubicBezTo>
                      <a:close/>
                      <a:moveTo>
                        <a:pt x="381985" y="418"/>
                      </a:moveTo>
                      <a:lnTo>
                        <a:pt x="384200" y="964"/>
                      </a:lnTo>
                      <a:lnTo>
                        <a:pt x="386695" y="1574"/>
                      </a:lnTo>
                      <a:cubicBezTo>
                        <a:pt x="386695" y="1574"/>
                        <a:pt x="384200" y="9245"/>
                        <a:pt x="384200" y="9245"/>
                      </a:cubicBezTo>
                      <a:lnTo>
                        <a:pt x="374198" y="40103"/>
                      </a:lnTo>
                      <a:lnTo>
                        <a:pt x="372288" y="39643"/>
                      </a:lnTo>
                      <a:lnTo>
                        <a:pt x="369488" y="38947"/>
                      </a:lnTo>
                      <a:cubicBezTo>
                        <a:pt x="369488" y="38947"/>
                        <a:pt x="372288" y="30301"/>
                        <a:pt x="372288" y="30301"/>
                      </a:cubicBezTo>
                      <a:close/>
                      <a:moveTo>
                        <a:pt x="365209" y="16"/>
                      </a:moveTo>
                      <a:cubicBezTo>
                        <a:pt x="367100" y="-88"/>
                        <a:pt x="368763" y="303"/>
                        <a:pt x="370194" y="1192"/>
                      </a:cubicBezTo>
                      <a:cubicBezTo>
                        <a:pt x="371008" y="1699"/>
                        <a:pt x="371703" y="2292"/>
                        <a:pt x="372288" y="2997"/>
                      </a:cubicBezTo>
                      <a:cubicBezTo>
                        <a:pt x="373185" y="4067"/>
                        <a:pt x="373825" y="5368"/>
                        <a:pt x="374209" y="6905"/>
                      </a:cubicBezTo>
                      <a:lnTo>
                        <a:pt x="374761" y="9151"/>
                      </a:lnTo>
                      <a:cubicBezTo>
                        <a:pt x="375393" y="11672"/>
                        <a:pt x="375105" y="13964"/>
                        <a:pt x="373901" y="16028"/>
                      </a:cubicBezTo>
                      <a:cubicBezTo>
                        <a:pt x="373473" y="16764"/>
                        <a:pt x="372938" y="17414"/>
                        <a:pt x="372288" y="17978"/>
                      </a:cubicBezTo>
                      <a:cubicBezTo>
                        <a:pt x="371123" y="18999"/>
                        <a:pt x="369603" y="19745"/>
                        <a:pt x="367730" y="20212"/>
                      </a:cubicBezTo>
                      <a:cubicBezTo>
                        <a:pt x="366851" y="20432"/>
                        <a:pt x="366010" y="20556"/>
                        <a:pt x="365209" y="20605"/>
                      </a:cubicBezTo>
                      <a:cubicBezTo>
                        <a:pt x="363345" y="20700"/>
                        <a:pt x="361684" y="20318"/>
                        <a:pt x="360250" y="19440"/>
                      </a:cubicBezTo>
                      <a:cubicBezTo>
                        <a:pt x="358198" y="18188"/>
                        <a:pt x="356848" y="16307"/>
                        <a:pt x="356218" y="13784"/>
                      </a:cubicBezTo>
                      <a:cubicBezTo>
                        <a:pt x="356218" y="13784"/>
                        <a:pt x="355655" y="11540"/>
                        <a:pt x="355655" y="11540"/>
                      </a:cubicBezTo>
                      <a:cubicBezTo>
                        <a:pt x="355034" y="9017"/>
                        <a:pt x="355330" y="6715"/>
                        <a:pt x="356534" y="4622"/>
                      </a:cubicBezTo>
                      <a:cubicBezTo>
                        <a:pt x="357747" y="2540"/>
                        <a:pt x="359811" y="1135"/>
                        <a:pt x="362715" y="409"/>
                      </a:cubicBezTo>
                      <a:cubicBezTo>
                        <a:pt x="363585" y="190"/>
                        <a:pt x="364414" y="56"/>
                        <a:pt x="365209" y="16"/>
                      </a:cubicBezTo>
                      <a:close/>
                    </a:path>
                  </a:pathLst>
                </a:custGeom>
                <a:solidFill>
                  <a:srgbClr val="010101">
                    <a:alpha val="60000"/>
                  </a:srgbClr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61" name="Group 160">
                <a:extLst>
                  <a:ext uri="{FF2B5EF4-FFF2-40B4-BE49-F238E27FC236}">
                    <a16:creationId xmlns:a16="http://schemas.microsoft.com/office/drawing/2014/main" id="{A2D989B9-ECD6-4469-95E2-FE9DFD17DC4A}"/>
                  </a:ext>
                </a:extLst>
              </p:cNvPr>
              <p:cNvGrpSpPr/>
              <p:nvPr/>
            </p:nvGrpSpPr>
            <p:grpSpPr>
              <a:xfrm>
                <a:off x="4816670" y="5185764"/>
                <a:ext cx="482134" cy="955851"/>
                <a:chOff x="2573939" y="4310398"/>
                <a:chExt cx="482134" cy="955851"/>
              </a:xfrm>
            </p:grpSpPr>
            <p:sp>
              <p:nvSpPr>
                <p:cNvPr id="62" name="Freeform 161">
                  <a:extLst>
                    <a:ext uri="{FF2B5EF4-FFF2-40B4-BE49-F238E27FC236}">
                      <a16:creationId xmlns:a16="http://schemas.microsoft.com/office/drawing/2014/main" id="{2467AC27-4116-4F71-9483-C9393AD41C4C}"/>
                    </a:ext>
                  </a:extLst>
                </p:cNvPr>
                <p:cNvSpPr/>
                <p:nvPr/>
              </p:nvSpPr>
              <p:spPr>
                <a:xfrm>
                  <a:off x="2573939" y="4310398"/>
                  <a:ext cx="449263" cy="948826"/>
                </a:xfrm>
                <a:custGeom>
                  <a:avLst/>
                  <a:gdLst>
                    <a:gd name="connsiteX0" fmla="*/ 426005 w 426795"/>
                    <a:gd name="connsiteY0" fmla="*/ 0 h 901374"/>
                    <a:gd name="connsiteX1" fmla="*/ 426005 w 426795"/>
                    <a:gd name="connsiteY1" fmla="*/ 6 h 901374"/>
                    <a:gd name="connsiteX2" fmla="*/ 426011 w 426795"/>
                    <a:gd name="connsiteY2" fmla="*/ 0 h 901374"/>
                    <a:gd name="connsiteX3" fmla="*/ 426005 w 426795"/>
                    <a:gd name="connsiteY3" fmla="*/ 15 h 901374"/>
                    <a:gd name="connsiteX4" fmla="*/ 426795 w 426795"/>
                    <a:gd name="connsiteY4" fmla="*/ 119349 h 901374"/>
                    <a:gd name="connsiteX5" fmla="*/ 88362 w 426795"/>
                    <a:gd name="connsiteY5" fmla="*/ 901374 h 901374"/>
                    <a:gd name="connsiteX6" fmla="*/ 44180 w 426795"/>
                    <a:gd name="connsiteY6" fmla="*/ 882261 h 901374"/>
                    <a:gd name="connsiteX7" fmla="*/ 42503 w 426795"/>
                    <a:gd name="connsiteY7" fmla="*/ 886136 h 901374"/>
                    <a:gd name="connsiteX8" fmla="*/ 0 w 426795"/>
                    <a:gd name="connsiteY8" fmla="*/ 863162 h 901374"/>
                    <a:gd name="connsiteX9" fmla="*/ 5 w 426795"/>
                    <a:gd name="connsiteY9" fmla="*/ 863151 h 901374"/>
                    <a:gd name="connsiteX10" fmla="*/ 0 w 426795"/>
                    <a:gd name="connsiteY10" fmla="*/ 863149 h 901374"/>
                    <a:gd name="connsiteX11" fmla="*/ 338452 w 426795"/>
                    <a:gd name="connsiteY11" fmla="*/ 81124 h 901374"/>
                    <a:gd name="connsiteX12" fmla="*/ 338455 w 426795"/>
                    <a:gd name="connsiteY12" fmla="*/ 81121 h 901374"/>
                    <a:gd name="connsiteX13" fmla="*/ 338462 w 426795"/>
                    <a:gd name="connsiteY13" fmla="*/ 81106 h 901374"/>
                    <a:gd name="connsiteX14" fmla="*/ 390847 w 426795"/>
                    <a:gd name="connsiteY14" fmla="*/ 32577 h 901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26795" h="901374">
                      <a:moveTo>
                        <a:pt x="426005" y="0"/>
                      </a:moveTo>
                      <a:lnTo>
                        <a:pt x="426005" y="6"/>
                      </a:lnTo>
                      <a:lnTo>
                        <a:pt x="426011" y="0"/>
                      </a:lnTo>
                      <a:lnTo>
                        <a:pt x="426005" y="15"/>
                      </a:lnTo>
                      <a:lnTo>
                        <a:pt x="426795" y="119349"/>
                      </a:lnTo>
                      <a:lnTo>
                        <a:pt x="88362" y="901374"/>
                      </a:lnTo>
                      <a:lnTo>
                        <a:pt x="44180" y="882261"/>
                      </a:lnTo>
                      <a:lnTo>
                        <a:pt x="42503" y="886136"/>
                      </a:lnTo>
                      <a:cubicBezTo>
                        <a:pt x="27375" y="879654"/>
                        <a:pt x="13254" y="871942"/>
                        <a:pt x="0" y="863162"/>
                      </a:cubicBezTo>
                      <a:lnTo>
                        <a:pt x="5" y="863151"/>
                      </a:lnTo>
                      <a:lnTo>
                        <a:pt x="0" y="863149"/>
                      </a:lnTo>
                      <a:cubicBezTo>
                        <a:pt x="0" y="863149"/>
                        <a:pt x="338452" y="81124"/>
                        <a:pt x="338452" y="81124"/>
                      </a:cubicBezTo>
                      <a:lnTo>
                        <a:pt x="338455" y="81121"/>
                      </a:lnTo>
                      <a:lnTo>
                        <a:pt x="338462" y="81106"/>
                      </a:lnTo>
                      <a:lnTo>
                        <a:pt x="390847" y="32577"/>
                      </a:lnTo>
                      <a:close/>
                    </a:path>
                  </a:pathLst>
                </a:custGeom>
                <a:solidFill>
                  <a:srgbClr val="010101">
                    <a:alpha val="20000"/>
                  </a:srgbClr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grpSp>
              <p:nvGrpSpPr>
                <p:cNvPr id="63" name="Group 162">
                  <a:extLst>
                    <a:ext uri="{FF2B5EF4-FFF2-40B4-BE49-F238E27FC236}">
                      <a16:creationId xmlns:a16="http://schemas.microsoft.com/office/drawing/2014/main" id="{50A7766E-0F47-4CA5-9B08-CCDFEEC75DB3}"/>
                    </a:ext>
                  </a:extLst>
                </p:cNvPr>
                <p:cNvGrpSpPr/>
                <p:nvPr/>
              </p:nvGrpSpPr>
              <p:grpSpPr>
                <a:xfrm>
                  <a:off x="2610883" y="4313565"/>
                  <a:ext cx="445190" cy="952684"/>
                  <a:chOff x="2617315" y="4626760"/>
                  <a:chExt cx="445190" cy="952684"/>
                </a:xfrm>
              </p:grpSpPr>
              <p:sp>
                <p:nvSpPr>
                  <p:cNvPr id="64" name="Shape 63">
                    <a:extLst>
                      <a:ext uri="{FF2B5EF4-FFF2-40B4-BE49-F238E27FC236}">
                        <a16:creationId xmlns:a16="http://schemas.microsoft.com/office/drawing/2014/main" id="{5524049D-48AA-4D60-9BF5-5283D20A80FF}"/>
                      </a:ext>
                    </a:extLst>
                  </p:cNvPr>
                  <p:cNvSpPr/>
                  <p:nvPr/>
                </p:nvSpPr>
                <p:spPr>
                  <a:xfrm>
                    <a:off x="2617315" y="4626760"/>
                    <a:ext cx="444292" cy="9526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27" h="21519" extrusionOk="0">
                        <a:moveTo>
                          <a:pt x="17167" y="1832"/>
                        </a:moveTo>
                        <a:lnTo>
                          <a:pt x="21389" y="0"/>
                        </a:lnTo>
                        <a:lnTo>
                          <a:pt x="21427" y="2696"/>
                        </a:lnTo>
                        <a:lnTo>
                          <a:pt x="4364" y="21161"/>
                        </a:lnTo>
                        <a:cubicBezTo>
                          <a:pt x="4087" y="21461"/>
                          <a:pt x="3338" y="21600"/>
                          <a:pt x="2699" y="21471"/>
                        </a:cubicBezTo>
                        <a:lnTo>
                          <a:pt x="763" y="21078"/>
                        </a:lnTo>
                        <a:cubicBezTo>
                          <a:pt x="123" y="20948"/>
                          <a:pt x="-173" y="20597"/>
                          <a:pt x="103" y="20298"/>
                        </a:cubicBezTo>
                        <a:cubicBezTo>
                          <a:pt x="103" y="20298"/>
                          <a:pt x="17167" y="1832"/>
                          <a:pt x="17167" y="1832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  <p:sp>
                <p:nvSpPr>
                  <p:cNvPr id="65" name="Shape 64">
                    <a:extLst>
                      <a:ext uri="{FF2B5EF4-FFF2-40B4-BE49-F238E27FC236}">
                        <a16:creationId xmlns:a16="http://schemas.microsoft.com/office/drawing/2014/main" id="{6CCF7C68-D5B0-43A1-B974-961B0D5E1C32}"/>
                      </a:ext>
                    </a:extLst>
                  </p:cNvPr>
                  <p:cNvSpPr/>
                  <p:nvPr/>
                </p:nvSpPr>
                <p:spPr>
                  <a:xfrm>
                    <a:off x="2617315" y="4626760"/>
                    <a:ext cx="443513" cy="9418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27" h="21600" extrusionOk="0">
                        <a:moveTo>
                          <a:pt x="17197" y="1860"/>
                        </a:moveTo>
                        <a:lnTo>
                          <a:pt x="21427" y="0"/>
                        </a:lnTo>
                        <a:lnTo>
                          <a:pt x="19248" y="2390"/>
                        </a:lnTo>
                        <a:lnTo>
                          <a:pt x="1735" y="21600"/>
                        </a:lnTo>
                        <a:lnTo>
                          <a:pt x="765" y="21400"/>
                        </a:lnTo>
                        <a:cubicBezTo>
                          <a:pt x="124" y="21269"/>
                          <a:pt x="-173" y="20912"/>
                          <a:pt x="104" y="20609"/>
                        </a:cubicBezTo>
                        <a:cubicBezTo>
                          <a:pt x="104" y="20609"/>
                          <a:pt x="17197" y="1860"/>
                          <a:pt x="17197" y="1860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  <p:sp>
                <p:nvSpPr>
                  <p:cNvPr id="66" name="Shape 67">
                    <a:extLst>
                      <a:ext uri="{FF2B5EF4-FFF2-40B4-BE49-F238E27FC236}">
                        <a16:creationId xmlns:a16="http://schemas.microsoft.com/office/drawing/2014/main" id="{5EFF56F7-4456-441B-9E8D-629AA747FB24}"/>
                      </a:ext>
                    </a:extLst>
                  </p:cNvPr>
                  <p:cNvSpPr/>
                  <p:nvPr/>
                </p:nvSpPr>
                <p:spPr>
                  <a:xfrm>
                    <a:off x="2647907" y="4626760"/>
                    <a:ext cx="414598" cy="8731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998" y="2006"/>
                        </a:moveTo>
                        <a:lnTo>
                          <a:pt x="21559" y="0"/>
                        </a:lnTo>
                        <a:lnTo>
                          <a:pt x="21600" y="2953"/>
                        </a:lnTo>
                        <a:lnTo>
                          <a:pt x="4603" y="21600"/>
                        </a:lnTo>
                        <a:cubicBezTo>
                          <a:pt x="2846" y="21405"/>
                          <a:pt x="1329" y="21086"/>
                          <a:pt x="0" y="20654"/>
                        </a:cubicBezTo>
                        <a:cubicBezTo>
                          <a:pt x="0" y="20654"/>
                          <a:pt x="16998" y="2006"/>
                          <a:pt x="16998" y="200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  <p:sp>
                <p:nvSpPr>
                  <p:cNvPr id="67" name="Shape 68">
                    <a:extLst>
                      <a:ext uri="{FF2B5EF4-FFF2-40B4-BE49-F238E27FC236}">
                        <a16:creationId xmlns:a16="http://schemas.microsoft.com/office/drawing/2014/main" id="{33BFC2A6-370D-431E-A76C-EC70EA1CCCAF}"/>
                      </a:ext>
                    </a:extLst>
                  </p:cNvPr>
                  <p:cNvSpPr/>
                  <p:nvPr/>
                </p:nvSpPr>
                <p:spPr>
                  <a:xfrm>
                    <a:off x="2647907" y="4626760"/>
                    <a:ext cx="413815" cy="85823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030" y="2041"/>
                        </a:moveTo>
                        <a:lnTo>
                          <a:pt x="21600" y="0"/>
                        </a:lnTo>
                        <a:lnTo>
                          <a:pt x="19245" y="2623"/>
                        </a:lnTo>
                        <a:lnTo>
                          <a:pt x="2212" y="21600"/>
                        </a:lnTo>
                        <a:cubicBezTo>
                          <a:pt x="1419" y="21436"/>
                          <a:pt x="685" y="21240"/>
                          <a:pt x="0" y="21014"/>
                        </a:cubicBezTo>
                        <a:cubicBezTo>
                          <a:pt x="0" y="21014"/>
                          <a:pt x="17030" y="2041"/>
                          <a:pt x="17030" y="2041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  <p:sp>
                <p:nvSpPr>
                  <p:cNvPr id="68" name="Shape 69">
                    <a:extLst>
                      <a:ext uri="{FF2B5EF4-FFF2-40B4-BE49-F238E27FC236}">
                        <a16:creationId xmlns:a16="http://schemas.microsoft.com/office/drawing/2014/main" id="{EF86647F-67EE-4B4A-B6C4-8176AD7F5941}"/>
                      </a:ext>
                    </a:extLst>
                  </p:cNvPr>
                  <p:cNvSpPr/>
                  <p:nvPr/>
                </p:nvSpPr>
                <p:spPr>
                  <a:xfrm>
                    <a:off x="2972654" y="4626760"/>
                    <a:ext cx="88346" cy="1193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4680"/>
                        </a:moveTo>
                        <a:lnTo>
                          <a:pt x="21407" y="0"/>
                        </a:lnTo>
                        <a:lnTo>
                          <a:pt x="21600" y="21600"/>
                        </a:lnTo>
                        <a:cubicBezTo>
                          <a:pt x="17892" y="20973"/>
                          <a:pt x="14124" y="20065"/>
                          <a:pt x="10377" y="18865"/>
                        </a:cubicBezTo>
                        <a:cubicBezTo>
                          <a:pt x="6630" y="17665"/>
                          <a:pt x="3155" y="16252"/>
                          <a:pt x="0" y="1468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5000"/>
                    </a:srgb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  <p:sp>
                <p:nvSpPr>
                  <p:cNvPr id="69" name="Shape 71">
                    <a:extLst>
                      <a:ext uri="{FF2B5EF4-FFF2-40B4-BE49-F238E27FC236}">
                        <a16:creationId xmlns:a16="http://schemas.microsoft.com/office/drawing/2014/main" id="{D4CCE699-24A3-4F8B-8CB2-43B189AE3E3A}"/>
                      </a:ext>
                    </a:extLst>
                  </p:cNvPr>
                  <p:cNvSpPr/>
                  <p:nvPr/>
                </p:nvSpPr>
                <p:spPr>
                  <a:xfrm>
                    <a:off x="3031485" y="4626760"/>
                    <a:ext cx="29203" cy="3943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4681"/>
                        </a:moveTo>
                        <a:lnTo>
                          <a:pt x="21403" y="0"/>
                        </a:lnTo>
                        <a:lnTo>
                          <a:pt x="21600" y="21600"/>
                        </a:lnTo>
                        <a:cubicBezTo>
                          <a:pt x="17892" y="20973"/>
                          <a:pt x="14117" y="20061"/>
                          <a:pt x="10378" y="18867"/>
                        </a:cubicBezTo>
                        <a:cubicBezTo>
                          <a:pt x="6635" y="17665"/>
                          <a:pt x="3156" y="16250"/>
                          <a:pt x="0" y="1468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38" name="Group 175">
              <a:extLst>
                <a:ext uri="{FF2B5EF4-FFF2-40B4-BE49-F238E27FC236}">
                  <a16:creationId xmlns:a16="http://schemas.microsoft.com/office/drawing/2014/main" id="{DA2EB9E8-7E0E-46EB-BB6B-3D72525198BC}"/>
                </a:ext>
              </a:extLst>
            </p:cNvPr>
            <p:cNvGrpSpPr/>
            <p:nvPr/>
          </p:nvGrpSpPr>
          <p:grpSpPr>
            <a:xfrm>
              <a:off x="4149841" y="3343951"/>
              <a:ext cx="458260" cy="458758"/>
              <a:chOff x="1799041" y="849464"/>
              <a:chExt cx="1388373" cy="1389880"/>
            </a:xfrm>
          </p:grpSpPr>
          <p:sp>
            <p:nvSpPr>
              <p:cNvPr id="57" name="Shape 6">
                <a:extLst>
                  <a:ext uri="{FF2B5EF4-FFF2-40B4-BE49-F238E27FC236}">
                    <a16:creationId xmlns:a16="http://schemas.microsoft.com/office/drawing/2014/main" id="{1B966A75-7A9C-476B-AA73-98FEA596ACF9}"/>
                  </a:ext>
                </a:extLst>
              </p:cNvPr>
              <p:cNvSpPr/>
              <p:nvPr/>
            </p:nvSpPr>
            <p:spPr>
              <a:xfrm>
                <a:off x="2492481" y="849464"/>
                <a:ext cx="694933" cy="1389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910" y="21600"/>
                      <a:pt x="21600" y="16756"/>
                      <a:pt x="21600" y="10800"/>
                    </a:cubicBezTo>
                    <a:cubicBezTo>
                      <a:pt x="21600" y="4846"/>
                      <a:pt x="1191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8" name="Shape 7">
                <a:extLst>
                  <a:ext uri="{FF2B5EF4-FFF2-40B4-BE49-F238E27FC236}">
                    <a16:creationId xmlns:a16="http://schemas.microsoft.com/office/drawing/2014/main" id="{01D20011-F0FE-4CB9-81E6-B9AABA40D476}"/>
                  </a:ext>
                </a:extLst>
              </p:cNvPr>
              <p:cNvSpPr/>
              <p:nvPr/>
            </p:nvSpPr>
            <p:spPr>
              <a:xfrm>
                <a:off x="1799041" y="849464"/>
                <a:ext cx="695033" cy="1389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9690" y="0"/>
                      <a:pt x="0" y="4846"/>
                      <a:pt x="0" y="10800"/>
                    </a:cubicBezTo>
                    <a:cubicBezTo>
                      <a:pt x="0" y="16756"/>
                      <a:pt x="9690" y="21600"/>
                      <a:pt x="21600" y="21600"/>
                    </a:cubicBezTo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9" name="Freeform 178">
                <a:extLst>
                  <a:ext uri="{FF2B5EF4-FFF2-40B4-BE49-F238E27FC236}">
                    <a16:creationId xmlns:a16="http://schemas.microsoft.com/office/drawing/2014/main" id="{52906F13-1D98-4DA4-B968-2B9536C7CEBC}"/>
                  </a:ext>
                </a:extLst>
              </p:cNvPr>
              <p:cNvSpPr/>
              <p:nvPr/>
            </p:nvSpPr>
            <p:spPr>
              <a:xfrm>
                <a:off x="1801417" y="924406"/>
                <a:ext cx="1376191" cy="1147088"/>
              </a:xfrm>
              <a:custGeom>
                <a:avLst/>
                <a:gdLst>
                  <a:gd name="connsiteX0" fmla="*/ 1356443 w 1376191"/>
                  <a:gd name="connsiteY0" fmla="*/ 810404 h 1147088"/>
                  <a:gd name="connsiteX1" fmla="*/ 1360106 w 1376191"/>
                  <a:gd name="connsiteY1" fmla="*/ 810755 h 1147088"/>
                  <a:gd name="connsiteX2" fmla="*/ 1288579 w 1376191"/>
                  <a:gd name="connsiteY2" fmla="*/ 976743 h 1147088"/>
                  <a:gd name="connsiteX3" fmla="*/ 1279209 w 1376191"/>
                  <a:gd name="connsiteY3" fmla="*/ 980516 h 1147088"/>
                  <a:gd name="connsiteX4" fmla="*/ 1253413 w 1376191"/>
                  <a:gd name="connsiteY4" fmla="*/ 985205 h 1147088"/>
                  <a:gd name="connsiteX5" fmla="*/ 1246421 w 1376191"/>
                  <a:gd name="connsiteY5" fmla="*/ 966117 h 1147088"/>
                  <a:gd name="connsiteX6" fmla="*/ 1245135 w 1376191"/>
                  <a:gd name="connsiteY6" fmla="*/ 954168 h 1147088"/>
                  <a:gd name="connsiteX7" fmla="*/ 1244326 w 1376191"/>
                  <a:gd name="connsiteY7" fmla="*/ 948165 h 1147088"/>
                  <a:gd name="connsiteX8" fmla="*/ 1237809 w 1376191"/>
                  <a:gd name="connsiteY8" fmla="*/ 927387 h 1147088"/>
                  <a:gd name="connsiteX9" fmla="*/ 1242378 w 1376191"/>
                  <a:gd name="connsiteY9" fmla="*/ 900042 h 1147088"/>
                  <a:gd name="connsiteX10" fmla="*/ 1260966 w 1376191"/>
                  <a:gd name="connsiteY10" fmla="*/ 874772 h 1147088"/>
                  <a:gd name="connsiteX11" fmla="*/ 1266894 w 1376191"/>
                  <a:gd name="connsiteY11" fmla="*/ 868156 h 1147088"/>
                  <a:gd name="connsiteX12" fmla="*/ 1271916 w 1376191"/>
                  <a:gd name="connsiteY12" fmla="*/ 862880 h 1147088"/>
                  <a:gd name="connsiteX13" fmla="*/ 1276627 w 1376191"/>
                  <a:gd name="connsiteY13" fmla="*/ 863860 h 1147088"/>
                  <a:gd name="connsiteX14" fmla="*/ 1288307 w 1376191"/>
                  <a:gd name="connsiteY14" fmla="*/ 852058 h 1147088"/>
                  <a:gd name="connsiteX15" fmla="*/ 1304183 w 1376191"/>
                  <a:gd name="connsiteY15" fmla="*/ 847346 h 1147088"/>
                  <a:gd name="connsiteX16" fmla="*/ 1318231 w 1376191"/>
                  <a:gd name="connsiteY16" fmla="*/ 828544 h 1147088"/>
                  <a:gd name="connsiteX17" fmla="*/ 1335188 w 1376191"/>
                  <a:gd name="connsiteY17" fmla="*/ 818041 h 1147088"/>
                  <a:gd name="connsiteX18" fmla="*/ 1356443 w 1376191"/>
                  <a:gd name="connsiteY18" fmla="*/ 810404 h 1147088"/>
                  <a:gd name="connsiteX19" fmla="*/ 1376191 w 1376191"/>
                  <a:gd name="connsiteY19" fmla="*/ 732686 h 1147088"/>
                  <a:gd name="connsiteX20" fmla="*/ 1371961 w 1376191"/>
                  <a:gd name="connsiteY20" fmla="*/ 756169 h 1147088"/>
                  <a:gd name="connsiteX21" fmla="*/ 1352219 w 1376191"/>
                  <a:gd name="connsiteY21" fmla="*/ 747012 h 1147088"/>
                  <a:gd name="connsiteX22" fmla="*/ 1349911 w 1376191"/>
                  <a:gd name="connsiteY22" fmla="*/ 742326 h 1147088"/>
                  <a:gd name="connsiteX23" fmla="*/ 1355499 w 1376191"/>
                  <a:gd name="connsiteY23" fmla="*/ 737201 h 1147088"/>
                  <a:gd name="connsiteX24" fmla="*/ 1369086 w 1376191"/>
                  <a:gd name="connsiteY24" fmla="*/ 736903 h 1147088"/>
                  <a:gd name="connsiteX25" fmla="*/ 1376191 w 1376191"/>
                  <a:gd name="connsiteY25" fmla="*/ 732686 h 1147088"/>
                  <a:gd name="connsiteX26" fmla="*/ 181617 w 1376191"/>
                  <a:gd name="connsiteY26" fmla="*/ 568940 h 1147088"/>
                  <a:gd name="connsiteX27" fmla="*/ 210425 w 1376191"/>
                  <a:gd name="connsiteY27" fmla="*/ 572759 h 1147088"/>
                  <a:gd name="connsiteX28" fmla="*/ 223779 w 1376191"/>
                  <a:gd name="connsiteY28" fmla="*/ 581037 h 1147088"/>
                  <a:gd name="connsiteX29" fmla="*/ 239375 w 1376191"/>
                  <a:gd name="connsiteY29" fmla="*/ 588944 h 1147088"/>
                  <a:gd name="connsiteX30" fmla="*/ 248589 w 1376191"/>
                  <a:gd name="connsiteY30" fmla="*/ 604377 h 1147088"/>
                  <a:gd name="connsiteX31" fmla="*/ 235774 w 1376191"/>
                  <a:gd name="connsiteY31" fmla="*/ 607316 h 1147088"/>
                  <a:gd name="connsiteX32" fmla="*/ 220853 w 1376191"/>
                  <a:gd name="connsiteY32" fmla="*/ 600387 h 1147088"/>
                  <a:gd name="connsiteX33" fmla="*/ 217126 w 1376191"/>
                  <a:gd name="connsiteY33" fmla="*/ 590790 h 1147088"/>
                  <a:gd name="connsiteX34" fmla="*/ 202509 w 1376191"/>
                  <a:gd name="connsiteY34" fmla="*/ 585664 h 1147088"/>
                  <a:gd name="connsiteX35" fmla="*/ 180452 w 1376191"/>
                  <a:gd name="connsiteY35" fmla="*/ 579971 h 1147088"/>
                  <a:gd name="connsiteX36" fmla="*/ 166590 w 1376191"/>
                  <a:gd name="connsiteY36" fmla="*/ 577956 h 1147088"/>
                  <a:gd name="connsiteX37" fmla="*/ 181617 w 1376191"/>
                  <a:gd name="connsiteY37" fmla="*/ 568940 h 1147088"/>
                  <a:gd name="connsiteX38" fmla="*/ 223349 w 1376191"/>
                  <a:gd name="connsiteY38" fmla="*/ 122202 h 1147088"/>
                  <a:gd name="connsiteX39" fmla="*/ 239279 w 1376191"/>
                  <a:gd name="connsiteY39" fmla="*/ 128099 h 1147088"/>
                  <a:gd name="connsiteX40" fmla="*/ 256511 w 1376191"/>
                  <a:gd name="connsiteY40" fmla="*/ 135376 h 1147088"/>
                  <a:gd name="connsiteX41" fmla="*/ 277978 w 1376191"/>
                  <a:gd name="connsiteY41" fmla="*/ 137278 h 1147088"/>
                  <a:gd name="connsiteX42" fmla="*/ 288391 w 1376191"/>
                  <a:gd name="connsiteY42" fmla="*/ 147883 h 1147088"/>
                  <a:gd name="connsiteX43" fmla="*/ 306222 w 1376191"/>
                  <a:gd name="connsiteY43" fmla="*/ 153923 h 1147088"/>
                  <a:gd name="connsiteX44" fmla="*/ 309362 w 1376191"/>
                  <a:gd name="connsiteY44" fmla="*/ 168714 h 1147088"/>
                  <a:gd name="connsiteX45" fmla="*/ 312131 w 1376191"/>
                  <a:gd name="connsiteY45" fmla="*/ 179747 h 1147088"/>
                  <a:gd name="connsiteX46" fmla="*/ 327503 w 1376191"/>
                  <a:gd name="connsiteY46" fmla="*/ 189163 h 1147088"/>
                  <a:gd name="connsiteX47" fmla="*/ 332482 w 1376191"/>
                  <a:gd name="connsiteY47" fmla="*/ 196107 h 1147088"/>
                  <a:gd name="connsiteX48" fmla="*/ 328019 w 1376191"/>
                  <a:gd name="connsiteY48" fmla="*/ 209661 h 1147088"/>
                  <a:gd name="connsiteX49" fmla="*/ 319672 w 1376191"/>
                  <a:gd name="connsiteY49" fmla="*/ 213418 h 1147088"/>
                  <a:gd name="connsiteX50" fmla="*/ 308515 w 1376191"/>
                  <a:gd name="connsiteY50" fmla="*/ 212276 h 1147088"/>
                  <a:gd name="connsiteX51" fmla="*/ 308825 w 1376191"/>
                  <a:gd name="connsiteY51" fmla="*/ 231109 h 1147088"/>
                  <a:gd name="connsiteX52" fmla="*/ 297193 w 1376191"/>
                  <a:gd name="connsiteY52" fmla="*/ 242808 h 1147088"/>
                  <a:gd name="connsiteX53" fmla="*/ 258804 w 1376191"/>
                  <a:gd name="connsiteY53" fmla="*/ 226591 h 1147088"/>
                  <a:gd name="connsiteX54" fmla="*/ 273825 w 1376191"/>
                  <a:gd name="connsiteY54" fmla="*/ 208757 h 1147088"/>
                  <a:gd name="connsiteX55" fmla="*/ 276283 w 1376191"/>
                  <a:gd name="connsiteY55" fmla="*/ 189686 h 1147088"/>
                  <a:gd name="connsiteX56" fmla="*/ 277606 w 1376191"/>
                  <a:gd name="connsiteY56" fmla="*/ 178415 h 1147088"/>
                  <a:gd name="connsiteX57" fmla="*/ 259073 w 1376191"/>
                  <a:gd name="connsiteY57" fmla="*/ 167477 h 1147088"/>
                  <a:gd name="connsiteX58" fmla="*/ 241056 w 1376191"/>
                  <a:gd name="connsiteY58" fmla="*/ 168381 h 1147088"/>
                  <a:gd name="connsiteX59" fmla="*/ 230023 w 1376191"/>
                  <a:gd name="connsiteY59" fmla="*/ 168143 h 1147088"/>
                  <a:gd name="connsiteX60" fmla="*/ 235994 w 1376191"/>
                  <a:gd name="connsiteY60" fmla="*/ 181982 h 1147088"/>
                  <a:gd name="connsiteX61" fmla="*/ 225023 w 1376191"/>
                  <a:gd name="connsiteY61" fmla="*/ 203573 h 1147088"/>
                  <a:gd name="connsiteX62" fmla="*/ 200002 w 1376191"/>
                  <a:gd name="connsiteY62" fmla="*/ 213370 h 1147088"/>
                  <a:gd name="connsiteX63" fmla="*/ 192646 w 1376191"/>
                  <a:gd name="connsiteY63" fmla="*/ 226734 h 1147088"/>
                  <a:gd name="connsiteX64" fmla="*/ 173452 w 1376191"/>
                  <a:gd name="connsiteY64" fmla="*/ 248705 h 1147088"/>
                  <a:gd name="connsiteX65" fmla="*/ 159919 w 1376191"/>
                  <a:gd name="connsiteY65" fmla="*/ 264542 h 1147088"/>
                  <a:gd name="connsiteX66" fmla="*/ 160518 w 1376191"/>
                  <a:gd name="connsiteY66" fmla="*/ 270534 h 1147088"/>
                  <a:gd name="connsiteX67" fmla="*/ 171923 w 1376191"/>
                  <a:gd name="connsiteY67" fmla="*/ 291222 h 1147088"/>
                  <a:gd name="connsiteX68" fmla="*/ 192646 w 1376191"/>
                  <a:gd name="connsiteY68" fmla="*/ 301923 h 1147088"/>
                  <a:gd name="connsiteX69" fmla="*/ 200952 w 1376191"/>
                  <a:gd name="connsiteY69" fmla="*/ 303159 h 1147088"/>
                  <a:gd name="connsiteX70" fmla="*/ 210456 w 1376191"/>
                  <a:gd name="connsiteY70" fmla="*/ 316095 h 1147088"/>
                  <a:gd name="connsiteX71" fmla="*/ 219837 w 1376191"/>
                  <a:gd name="connsiteY71" fmla="*/ 322800 h 1147088"/>
                  <a:gd name="connsiteX72" fmla="*/ 226428 w 1376191"/>
                  <a:gd name="connsiteY72" fmla="*/ 305537 h 1147088"/>
                  <a:gd name="connsiteX73" fmla="*/ 225539 w 1376191"/>
                  <a:gd name="connsiteY73" fmla="*/ 299497 h 1147088"/>
                  <a:gd name="connsiteX74" fmla="*/ 238039 w 1376191"/>
                  <a:gd name="connsiteY74" fmla="*/ 282234 h 1147088"/>
                  <a:gd name="connsiteX75" fmla="*/ 240601 w 1376191"/>
                  <a:gd name="connsiteY75" fmla="*/ 237339 h 1147088"/>
                  <a:gd name="connsiteX76" fmla="*/ 252399 w 1376191"/>
                  <a:gd name="connsiteY76" fmla="*/ 241477 h 1147088"/>
                  <a:gd name="connsiteX77" fmla="*/ 266097 w 1376191"/>
                  <a:gd name="connsiteY77" fmla="*/ 246185 h 1147088"/>
                  <a:gd name="connsiteX78" fmla="*/ 283432 w 1376191"/>
                  <a:gd name="connsiteY78" fmla="*/ 255696 h 1147088"/>
                  <a:gd name="connsiteX79" fmla="*/ 289445 w 1376191"/>
                  <a:gd name="connsiteY79" fmla="*/ 273578 h 1147088"/>
                  <a:gd name="connsiteX80" fmla="*/ 301036 w 1376191"/>
                  <a:gd name="connsiteY80" fmla="*/ 270962 h 1147088"/>
                  <a:gd name="connsiteX81" fmla="*/ 307916 w 1376191"/>
                  <a:gd name="connsiteY81" fmla="*/ 272865 h 1147088"/>
                  <a:gd name="connsiteX82" fmla="*/ 322090 w 1376191"/>
                  <a:gd name="connsiteY82" fmla="*/ 292791 h 1147088"/>
                  <a:gd name="connsiteX83" fmla="*/ 326119 w 1376191"/>
                  <a:gd name="connsiteY83" fmla="*/ 304681 h 1147088"/>
                  <a:gd name="connsiteX84" fmla="*/ 335788 w 1376191"/>
                  <a:gd name="connsiteY84" fmla="*/ 320232 h 1147088"/>
                  <a:gd name="connsiteX85" fmla="*/ 344569 w 1376191"/>
                  <a:gd name="connsiteY85" fmla="*/ 331503 h 1147088"/>
                  <a:gd name="connsiteX86" fmla="*/ 346987 w 1376191"/>
                  <a:gd name="connsiteY86" fmla="*/ 363938 h 1147088"/>
                  <a:gd name="connsiteX87" fmla="*/ 358268 w 1376191"/>
                  <a:gd name="connsiteY87" fmla="*/ 378348 h 1147088"/>
                  <a:gd name="connsiteX88" fmla="*/ 351449 w 1376191"/>
                  <a:gd name="connsiteY88" fmla="*/ 387241 h 1147088"/>
                  <a:gd name="connsiteX89" fmla="*/ 340664 w 1376191"/>
                  <a:gd name="connsiteY89" fmla="*/ 387288 h 1147088"/>
                  <a:gd name="connsiteX90" fmla="*/ 334156 w 1376191"/>
                  <a:gd name="connsiteY90" fmla="*/ 382247 h 1147088"/>
                  <a:gd name="connsiteX91" fmla="*/ 327978 w 1376191"/>
                  <a:gd name="connsiteY91" fmla="*/ 371309 h 1147088"/>
                  <a:gd name="connsiteX92" fmla="*/ 330747 w 1376191"/>
                  <a:gd name="connsiteY92" fmla="*/ 354236 h 1147088"/>
                  <a:gd name="connsiteX93" fmla="*/ 309507 w 1376191"/>
                  <a:gd name="connsiteY93" fmla="*/ 357280 h 1147088"/>
                  <a:gd name="connsiteX94" fmla="*/ 303660 w 1376191"/>
                  <a:gd name="connsiteY94" fmla="*/ 368598 h 1147088"/>
                  <a:gd name="connsiteX95" fmla="*/ 301201 w 1376191"/>
                  <a:gd name="connsiteY95" fmla="*/ 381867 h 1147088"/>
                  <a:gd name="connsiteX96" fmla="*/ 304197 w 1376191"/>
                  <a:gd name="connsiteY96" fmla="*/ 396087 h 1147088"/>
                  <a:gd name="connsiteX97" fmla="*/ 289341 w 1376191"/>
                  <a:gd name="connsiteY97" fmla="*/ 404409 h 1147088"/>
                  <a:gd name="connsiteX98" fmla="*/ 278246 w 1376191"/>
                  <a:gd name="connsiteY98" fmla="*/ 399463 h 1147088"/>
                  <a:gd name="connsiteX99" fmla="*/ 259858 w 1376191"/>
                  <a:gd name="connsiteY99" fmla="*/ 414967 h 1147088"/>
                  <a:gd name="connsiteX100" fmla="*/ 253597 w 1376191"/>
                  <a:gd name="connsiteY100" fmla="*/ 430376 h 1147088"/>
                  <a:gd name="connsiteX101" fmla="*/ 232006 w 1376191"/>
                  <a:gd name="connsiteY101" fmla="*/ 444595 h 1147088"/>
                  <a:gd name="connsiteX102" fmla="*/ 229300 w 1376191"/>
                  <a:gd name="connsiteY102" fmla="*/ 467708 h 1147088"/>
                  <a:gd name="connsiteX103" fmla="*/ 221490 w 1376191"/>
                  <a:gd name="connsiteY103" fmla="*/ 472607 h 1147088"/>
                  <a:gd name="connsiteX104" fmla="*/ 206675 w 1376191"/>
                  <a:gd name="connsiteY104" fmla="*/ 491250 h 1147088"/>
                  <a:gd name="connsiteX105" fmla="*/ 191097 w 1376191"/>
                  <a:gd name="connsiteY105" fmla="*/ 520165 h 1147088"/>
                  <a:gd name="connsiteX106" fmla="*/ 194713 w 1376191"/>
                  <a:gd name="connsiteY106" fmla="*/ 535003 h 1147088"/>
                  <a:gd name="connsiteX107" fmla="*/ 187088 w 1376191"/>
                  <a:gd name="connsiteY107" fmla="*/ 550506 h 1147088"/>
                  <a:gd name="connsiteX108" fmla="*/ 170415 w 1376191"/>
                  <a:gd name="connsiteY108" fmla="*/ 527631 h 1147088"/>
                  <a:gd name="connsiteX109" fmla="*/ 148741 w 1376191"/>
                  <a:gd name="connsiteY109" fmla="*/ 525539 h 1147088"/>
                  <a:gd name="connsiteX110" fmla="*/ 139650 w 1376191"/>
                  <a:gd name="connsiteY110" fmla="*/ 526680 h 1147088"/>
                  <a:gd name="connsiteX111" fmla="*/ 111902 w 1376191"/>
                  <a:gd name="connsiteY111" fmla="*/ 527536 h 1147088"/>
                  <a:gd name="connsiteX112" fmla="*/ 90125 w 1376191"/>
                  <a:gd name="connsiteY112" fmla="*/ 567294 h 1147088"/>
                  <a:gd name="connsiteX113" fmla="*/ 118679 w 1376191"/>
                  <a:gd name="connsiteY113" fmla="*/ 591406 h 1147088"/>
                  <a:gd name="connsiteX114" fmla="*/ 132005 w 1376191"/>
                  <a:gd name="connsiteY114" fmla="*/ 579041 h 1147088"/>
                  <a:gd name="connsiteX115" fmla="*/ 147584 w 1376191"/>
                  <a:gd name="connsiteY115" fmla="*/ 589456 h 1147088"/>
                  <a:gd name="connsiteX116" fmla="*/ 155105 w 1376191"/>
                  <a:gd name="connsiteY116" fmla="*/ 612759 h 1147088"/>
                  <a:gd name="connsiteX117" fmla="*/ 169051 w 1376191"/>
                  <a:gd name="connsiteY117" fmla="*/ 637061 h 1147088"/>
                  <a:gd name="connsiteX118" fmla="*/ 177295 w 1376191"/>
                  <a:gd name="connsiteY118" fmla="*/ 660364 h 1147088"/>
                  <a:gd name="connsiteX119" fmla="*/ 194051 w 1376191"/>
                  <a:gd name="connsiteY119" fmla="*/ 656084 h 1147088"/>
                  <a:gd name="connsiteX120" fmla="*/ 206427 w 1376191"/>
                  <a:gd name="connsiteY120" fmla="*/ 660555 h 1147088"/>
                  <a:gd name="connsiteX121" fmla="*/ 222957 w 1376191"/>
                  <a:gd name="connsiteY121" fmla="*/ 641769 h 1147088"/>
                  <a:gd name="connsiteX122" fmla="*/ 233349 w 1376191"/>
                  <a:gd name="connsiteY122" fmla="*/ 639867 h 1147088"/>
                  <a:gd name="connsiteX123" fmla="*/ 243184 w 1376191"/>
                  <a:gd name="connsiteY123" fmla="*/ 640913 h 1147088"/>
                  <a:gd name="connsiteX124" fmla="*/ 258866 w 1376191"/>
                  <a:gd name="connsiteY124" fmla="*/ 643814 h 1147088"/>
                  <a:gd name="connsiteX125" fmla="*/ 271097 w 1376191"/>
                  <a:gd name="connsiteY125" fmla="*/ 656893 h 1147088"/>
                  <a:gd name="connsiteX126" fmla="*/ 286924 w 1376191"/>
                  <a:gd name="connsiteY126" fmla="*/ 659699 h 1147088"/>
                  <a:gd name="connsiteX127" fmla="*/ 313701 w 1376191"/>
                  <a:gd name="connsiteY127" fmla="*/ 678769 h 1147088"/>
                  <a:gd name="connsiteX128" fmla="*/ 342854 w 1376191"/>
                  <a:gd name="connsiteY128" fmla="*/ 703785 h 1147088"/>
                  <a:gd name="connsiteX129" fmla="*/ 357999 w 1376191"/>
                  <a:gd name="connsiteY129" fmla="*/ 729466 h 1147088"/>
                  <a:gd name="connsiteX130" fmla="*/ 377359 w 1376191"/>
                  <a:gd name="connsiteY130" fmla="*/ 734745 h 1147088"/>
                  <a:gd name="connsiteX131" fmla="*/ 396016 w 1376191"/>
                  <a:gd name="connsiteY131" fmla="*/ 745065 h 1147088"/>
                  <a:gd name="connsiteX132" fmla="*/ 416347 w 1376191"/>
                  <a:gd name="connsiteY132" fmla="*/ 748441 h 1147088"/>
                  <a:gd name="connsiteX133" fmla="*/ 433041 w 1376191"/>
                  <a:gd name="connsiteY133" fmla="*/ 757002 h 1147088"/>
                  <a:gd name="connsiteX134" fmla="*/ 446285 w 1376191"/>
                  <a:gd name="connsiteY134" fmla="*/ 771887 h 1147088"/>
                  <a:gd name="connsiteX135" fmla="*/ 446202 w 1376191"/>
                  <a:gd name="connsiteY135" fmla="*/ 781684 h 1147088"/>
                  <a:gd name="connsiteX136" fmla="*/ 446264 w 1376191"/>
                  <a:gd name="connsiteY136" fmla="*/ 787772 h 1147088"/>
                  <a:gd name="connsiteX137" fmla="*/ 443330 w 1376191"/>
                  <a:gd name="connsiteY137" fmla="*/ 801706 h 1147088"/>
                  <a:gd name="connsiteX138" fmla="*/ 432111 w 1376191"/>
                  <a:gd name="connsiteY138" fmla="*/ 817685 h 1147088"/>
                  <a:gd name="connsiteX139" fmla="*/ 425045 w 1376191"/>
                  <a:gd name="connsiteY139" fmla="*/ 832761 h 1147088"/>
                  <a:gd name="connsiteX140" fmla="*/ 418805 w 1376191"/>
                  <a:gd name="connsiteY140" fmla="*/ 839229 h 1147088"/>
                  <a:gd name="connsiteX141" fmla="*/ 412710 w 1376191"/>
                  <a:gd name="connsiteY141" fmla="*/ 863198 h 1147088"/>
                  <a:gd name="connsiteX142" fmla="*/ 404611 w 1376191"/>
                  <a:gd name="connsiteY142" fmla="*/ 898391 h 1147088"/>
                  <a:gd name="connsiteX143" fmla="*/ 384136 w 1376191"/>
                  <a:gd name="connsiteY143" fmla="*/ 909662 h 1147088"/>
                  <a:gd name="connsiteX144" fmla="*/ 375706 w 1376191"/>
                  <a:gd name="connsiteY144" fmla="*/ 925879 h 1147088"/>
                  <a:gd name="connsiteX145" fmla="*/ 368102 w 1376191"/>
                  <a:gd name="connsiteY145" fmla="*/ 943713 h 1147088"/>
                  <a:gd name="connsiteX146" fmla="*/ 356966 w 1376191"/>
                  <a:gd name="connsiteY146" fmla="*/ 967444 h 1147088"/>
                  <a:gd name="connsiteX147" fmla="*/ 349115 w 1376191"/>
                  <a:gd name="connsiteY147" fmla="*/ 977194 h 1147088"/>
                  <a:gd name="connsiteX148" fmla="*/ 340168 w 1376191"/>
                  <a:gd name="connsiteY148" fmla="*/ 979762 h 1147088"/>
                  <a:gd name="connsiteX149" fmla="*/ 330437 w 1376191"/>
                  <a:gd name="connsiteY149" fmla="*/ 986658 h 1147088"/>
                  <a:gd name="connsiteX150" fmla="*/ 325148 w 1376191"/>
                  <a:gd name="connsiteY150" fmla="*/ 1011530 h 1147088"/>
                  <a:gd name="connsiteX151" fmla="*/ 303784 w 1376191"/>
                  <a:gd name="connsiteY151" fmla="*/ 1027557 h 1147088"/>
                  <a:gd name="connsiteX152" fmla="*/ 289217 w 1376191"/>
                  <a:gd name="connsiteY152" fmla="*/ 1048768 h 1147088"/>
                  <a:gd name="connsiteX153" fmla="*/ 290313 w 1376191"/>
                  <a:gd name="connsiteY153" fmla="*/ 1074211 h 1147088"/>
                  <a:gd name="connsiteX154" fmla="*/ 291470 w 1376191"/>
                  <a:gd name="connsiteY154" fmla="*/ 1091808 h 1147088"/>
                  <a:gd name="connsiteX155" fmla="*/ 279383 w 1376191"/>
                  <a:gd name="connsiteY155" fmla="*/ 1103221 h 1147088"/>
                  <a:gd name="connsiteX156" fmla="*/ 280726 w 1376191"/>
                  <a:gd name="connsiteY156" fmla="*/ 1122625 h 1147088"/>
                  <a:gd name="connsiteX157" fmla="*/ 287441 w 1376191"/>
                  <a:gd name="connsiteY157" fmla="*/ 1138034 h 1147088"/>
                  <a:gd name="connsiteX158" fmla="*/ 289217 w 1376191"/>
                  <a:gd name="connsiteY158" fmla="*/ 1145833 h 1147088"/>
                  <a:gd name="connsiteX159" fmla="*/ 267213 w 1376191"/>
                  <a:gd name="connsiteY159" fmla="*/ 1146213 h 1147088"/>
                  <a:gd name="connsiteX160" fmla="*/ 257296 w 1376191"/>
                  <a:gd name="connsiteY160" fmla="*/ 1141696 h 1147088"/>
                  <a:gd name="connsiteX161" fmla="*/ 255477 w 1376191"/>
                  <a:gd name="connsiteY161" fmla="*/ 1138414 h 1147088"/>
                  <a:gd name="connsiteX162" fmla="*/ 250725 w 1376191"/>
                  <a:gd name="connsiteY162" fmla="*/ 1121056 h 1147088"/>
                  <a:gd name="connsiteX163" fmla="*/ 238577 w 1376191"/>
                  <a:gd name="connsiteY163" fmla="*/ 1092949 h 1147088"/>
                  <a:gd name="connsiteX164" fmla="*/ 233886 w 1376191"/>
                  <a:gd name="connsiteY164" fmla="*/ 1055902 h 1147088"/>
                  <a:gd name="connsiteX165" fmla="*/ 233432 w 1376191"/>
                  <a:gd name="connsiteY165" fmla="*/ 1041349 h 1147088"/>
                  <a:gd name="connsiteX166" fmla="*/ 239672 w 1376191"/>
                  <a:gd name="connsiteY166" fmla="*/ 1029127 h 1147088"/>
                  <a:gd name="connsiteX167" fmla="*/ 240436 w 1376191"/>
                  <a:gd name="connsiteY167" fmla="*/ 1016001 h 1147088"/>
                  <a:gd name="connsiteX168" fmla="*/ 232068 w 1376191"/>
                  <a:gd name="connsiteY168" fmla="*/ 987894 h 1147088"/>
                  <a:gd name="connsiteX169" fmla="*/ 241428 w 1376191"/>
                  <a:gd name="connsiteY169" fmla="*/ 941288 h 1147088"/>
                  <a:gd name="connsiteX170" fmla="*/ 243907 w 1376191"/>
                  <a:gd name="connsiteY170" fmla="*/ 910232 h 1147088"/>
                  <a:gd name="connsiteX171" fmla="*/ 241056 w 1376191"/>
                  <a:gd name="connsiteY171" fmla="*/ 899389 h 1147088"/>
                  <a:gd name="connsiteX172" fmla="*/ 240911 w 1376191"/>
                  <a:gd name="connsiteY172" fmla="*/ 878702 h 1147088"/>
                  <a:gd name="connsiteX173" fmla="*/ 223804 w 1376191"/>
                  <a:gd name="connsiteY173" fmla="*/ 846648 h 1147088"/>
                  <a:gd name="connsiteX174" fmla="*/ 207502 w 1376191"/>
                  <a:gd name="connsiteY174" fmla="*/ 827720 h 1147088"/>
                  <a:gd name="connsiteX175" fmla="*/ 196510 w 1376191"/>
                  <a:gd name="connsiteY175" fmla="*/ 811645 h 1147088"/>
                  <a:gd name="connsiteX176" fmla="*/ 191489 w 1376191"/>
                  <a:gd name="connsiteY176" fmla="*/ 783539 h 1147088"/>
                  <a:gd name="connsiteX177" fmla="*/ 192233 w 1376191"/>
                  <a:gd name="connsiteY177" fmla="*/ 776263 h 1147088"/>
                  <a:gd name="connsiteX178" fmla="*/ 179278 w 1376191"/>
                  <a:gd name="connsiteY178" fmla="*/ 759427 h 1147088"/>
                  <a:gd name="connsiteX179" fmla="*/ 187026 w 1376191"/>
                  <a:gd name="connsiteY179" fmla="*/ 725709 h 1147088"/>
                  <a:gd name="connsiteX180" fmla="*/ 193803 w 1376191"/>
                  <a:gd name="connsiteY180" fmla="*/ 703357 h 1147088"/>
                  <a:gd name="connsiteX181" fmla="*/ 192977 w 1376191"/>
                  <a:gd name="connsiteY181" fmla="*/ 688566 h 1147088"/>
                  <a:gd name="connsiteX182" fmla="*/ 186448 w 1376191"/>
                  <a:gd name="connsiteY182" fmla="*/ 675535 h 1147088"/>
                  <a:gd name="connsiteX183" fmla="*/ 174030 w 1376191"/>
                  <a:gd name="connsiteY183" fmla="*/ 674156 h 1147088"/>
                  <a:gd name="connsiteX184" fmla="*/ 152605 w 1376191"/>
                  <a:gd name="connsiteY184" fmla="*/ 661553 h 1147088"/>
                  <a:gd name="connsiteX185" fmla="*/ 147584 w 1376191"/>
                  <a:gd name="connsiteY185" fmla="*/ 653041 h 1147088"/>
                  <a:gd name="connsiteX186" fmla="*/ 135290 w 1376191"/>
                  <a:gd name="connsiteY186" fmla="*/ 641009 h 1147088"/>
                  <a:gd name="connsiteX187" fmla="*/ 117480 w 1376191"/>
                  <a:gd name="connsiteY187" fmla="*/ 634969 h 1147088"/>
                  <a:gd name="connsiteX188" fmla="*/ 93265 w 1376191"/>
                  <a:gd name="connsiteY188" fmla="*/ 618656 h 1147088"/>
                  <a:gd name="connsiteX189" fmla="*/ 49629 w 1376191"/>
                  <a:gd name="connsiteY189" fmla="*/ 599158 h 1147088"/>
                  <a:gd name="connsiteX190" fmla="*/ 39711 w 1376191"/>
                  <a:gd name="connsiteY190" fmla="*/ 562871 h 1147088"/>
                  <a:gd name="connsiteX191" fmla="*/ 26447 w 1376191"/>
                  <a:gd name="connsiteY191" fmla="*/ 544942 h 1147088"/>
                  <a:gd name="connsiteX192" fmla="*/ 23946 w 1376191"/>
                  <a:gd name="connsiteY192" fmla="*/ 547796 h 1147088"/>
                  <a:gd name="connsiteX193" fmla="*/ 22727 w 1376191"/>
                  <a:gd name="connsiteY193" fmla="*/ 562871 h 1147088"/>
                  <a:gd name="connsiteX194" fmla="*/ 8203 w 1376191"/>
                  <a:gd name="connsiteY194" fmla="*/ 551505 h 1147088"/>
                  <a:gd name="connsiteX195" fmla="*/ 0 w 1376191"/>
                  <a:gd name="connsiteY195" fmla="*/ 539853 h 1147088"/>
                  <a:gd name="connsiteX196" fmla="*/ 156282 w 1376191"/>
                  <a:gd name="connsiteY196" fmla="*/ 176608 h 1147088"/>
                  <a:gd name="connsiteX197" fmla="*/ 162832 w 1376191"/>
                  <a:gd name="connsiteY197" fmla="*/ 179414 h 1147088"/>
                  <a:gd name="connsiteX198" fmla="*/ 171179 w 1376191"/>
                  <a:gd name="connsiteY198" fmla="*/ 174468 h 1147088"/>
                  <a:gd name="connsiteX199" fmla="*/ 169981 w 1376191"/>
                  <a:gd name="connsiteY199" fmla="*/ 160867 h 1147088"/>
                  <a:gd name="connsiteX200" fmla="*/ 179093 w 1376191"/>
                  <a:gd name="connsiteY200" fmla="*/ 150642 h 1147088"/>
                  <a:gd name="connsiteX201" fmla="*/ 194423 w 1376191"/>
                  <a:gd name="connsiteY201" fmla="*/ 159345 h 1147088"/>
                  <a:gd name="connsiteX202" fmla="*/ 204031 w 1376191"/>
                  <a:gd name="connsiteY202" fmla="*/ 178653 h 1147088"/>
                  <a:gd name="connsiteX203" fmla="*/ 210560 w 1376191"/>
                  <a:gd name="connsiteY203" fmla="*/ 184312 h 1147088"/>
                  <a:gd name="connsiteX204" fmla="*/ 213721 w 1376191"/>
                  <a:gd name="connsiteY204" fmla="*/ 170759 h 1147088"/>
                  <a:gd name="connsiteX205" fmla="*/ 205498 w 1376191"/>
                  <a:gd name="connsiteY205" fmla="*/ 148121 h 1147088"/>
                  <a:gd name="connsiteX206" fmla="*/ 223349 w 1376191"/>
                  <a:gd name="connsiteY206" fmla="*/ 122202 h 1147088"/>
                  <a:gd name="connsiteX207" fmla="*/ 926523 w 1376191"/>
                  <a:gd name="connsiteY207" fmla="*/ 88803 h 1147088"/>
                  <a:gd name="connsiteX208" fmla="*/ 930198 w 1376191"/>
                  <a:gd name="connsiteY208" fmla="*/ 98712 h 1147088"/>
                  <a:gd name="connsiteX209" fmla="*/ 900740 w 1376191"/>
                  <a:gd name="connsiteY209" fmla="*/ 116643 h 1147088"/>
                  <a:gd name="connsiteX210" fmla="*/ 878364 w 1376191"/>
                  <a:gd name="connsiteY210" fmla="*/ 138903 h 1147088"/>
                  <a:gd name="connsiteX211" fmla="*/ 883023 w 1376191"/>
                  <a:gd name="connsiteY211" fmla="*/ 162741 h 1147088"/>
                  <a:gd name="connsiteX212" fmla="*/ 870600 w 1376191"/>
                  <a:gd name="connsiteY212" fmla="*/ 161975 h 1147088"/>
                  <a:gd name="connsiteX213" fmla="*/ 857809 w 1376191"/>
                  <a:gd name="connsiteY213" fmla="*/ 146303 h 1147088"/>
                  <a:gd name="connsiteX214" fmla="*/ 868178 w 1376191"/>
                  <a:gd name="connsiteY214" fmla="*/ 115522 h 1147088"/>
                  <a:gd name="connsiteX215" fmla="*/ 887963 w 1376191"/>
                  <a:gd name="connsiteY215" fmla="*/ 102872 h 1147088"/>
                  <a:gd name="connsiteX216" fmla="*/ 921100 w 1376191"/>
                  <a:gd name="connsiteY216" fmla="*/ 92408 h 1147088"/>
                  <a:gd name="connsiteX217" fmla="*/ 926523 w 1376191"/>
                  <a:gd name="connsiteY217" fmla="*/ 88803 h 1147088"/>
                  <a:gd name="connsiteX218" fmla="*/ 1101570 w 1376191"/>
                  <a:gd name="connsiteY218" fmla="*/ 81103 h 1147088"/>
                  <a:gd name="connsiteX219" fmla="*/ 1122795 w 1376191"/>
                  <a:gd name="connsiteY219" fmla="*/ 87911 h 1147088"/>
                  <a:gd name="connsiteX220" fmla="*/ 1135373 w 1376191"/>
                  <a:gd name="connsiteY220" fmla="*/ 88037 h 1147088"/>
                  <a:gd name="connsiteX221" fmla="*/ 1152469 w 1376191"/>
                  <a:gd name="connsiteY221" fmla="*/ 102782 h 1147088"/>
                  <a:gd name="connsiteX222" fmla="*/ 1152508 w 1376191"/>
                  <a:gd name="connsiteY222" fmla="*/ 107460 h 1147088"/>
                  <a:gd name="connsiteX223" fmla="*/ 1166528 w 1376191"/>
                  <a:gd name="connsiteY223" fmla="*/ 122748 h 1147088"/>
                  <a:gd name="connsiteX224" fmla="*/ 1172486 w 1376191"/>
                  <a:gd name="connsiteY224" fmla="*/ 124001 h 1147088"/>
                  <a:gd name="connsiteX225" fmla="*/ 1175134 w 1376191"/>
                  <a:gd name="connsiteY225" fmla="*/ 124085 h 1147088"/>
                  <a:gd name="connsiteX226" fmla="*/ 1346290 w 1376191"/>
                  <a:gd name="connsiteY226" fmla="*/ 393839 h 1147088"/>
                  <a:gd name="connsiteX227" fmla="*/ 1330518 w 1376191"/>
                  <a:gd name="connsiteY227" fmla="*/ 413596 h 1147088"/>
                  <a:gd name="connsiteX228" fmla="*/ 1321911 w 1376191"/>
                  <a:gd name="connsiteY228" fmla="*/ 445634 h 1147088"/>
                  <a:gd name="connsiteX229" fmla="*/ 1303725 w 1376191"/>
                  <a:gd name="connsiteY229" fmla="*/ 477797 h 1147088"/>
                  <a:gd name="connsiteX230" fmla="*/ 1292977 w 1376191"/>
                  <a:gd name="connsiteY230" fmla="*/ 455408 h 1147088"/>
                  <a:gd name="connsiteX231" fmla="*/ 1285344 w 1376191"/>
                  <a:gd name="connsiteY231" fmla="*/ 448307 h 1147088"/>
                  <a:gd name="connsiteX232" fmla="*/ 1278100 w 1376191"/>
                  <a:gd name="connsiteY232" fmla="*/ 460880 h 1147088"/>
                  <a:gd name="connsiteX233" fmla="*/ 1270390 w 1376191"/>
                  <a:gd name="connsiteY233" fmla="*/ 466352 h 1147088"/>
                  <a:gd name="connsiteX234" fmla="*/ 1272415 w 1376191"/>
                  <a:gd name="connsiteY234" fmla="*/ 480847 h 1147088"/>
                  <a:gd name="connsiteX235" fmla="*/ 1280437 w 1376191"/>
                  <a:gd name="connsiteY235" fmla="*/ 495675 h 1147088"/>
                  <a:gd name="connsiteX236" fmla="*/ 1285032 w 1376191"/>
                  <a:gd name="connsiteY236" fmla="*/ 517646 h 1147088"/>
                  <a:gd name="connsiteX237" fmla="*/ 1277672 w 1376191"/>
                  <a:gd name="connsiteY237" fmla="*/ 542876 h 1147088"/>
                  <a:gd name="connsiteX238" fmla="*/ 1265054 w 1376191"/>
                  <a:gd name="connsiteY238" fmla="*/ 557120 h 1147088"/>
                  <a:gd name="connsiteX239" fmla="*/ 1237794 w 1376191"/>
                  <a:gd name="connsiteY239" fmla="*/ 582558 h 1147088"/>
                  <a:gd name="connsiteX240" fmla="*/ 1227318 w 1376191"/>
                  <a:gd name="connsiteY240" fmla="*/ 593711 h 1147088"/>
                  <a:gd name="connsiteX241" fmla="*/ 1231758 w 1376191"/>
                  <a:gd name="connsiteY241" fmla="*/ 603151 h 1147088"/>
                  <a:gd name="connsiteX242" fmla="*/ 1221983 w 1376191"/>
                  <a:gd name="connsiteY242" fmla="*/ 638656 h 1147088"/>
                  <a:gd name="connsiteX243" fmla="*/ 1196592 w 1376191"/>
                  <a:gd name="connsiteY243" fmla="*/ 665013 h 1147088"/>
                  <a:gd name="connsiteX244" fmla="*/ 1187401 w 1376191"/>
                  <a:gd name="connsiteY244" fmla="*/ 653108 h 1147088"/>
                  <a:gd name="connsiteX245" fmla="*/ 1173148 w 1376191"/>
                  <a:gd name="connsiteY245" fmla="*/ 647845 h 1147088"/>
                  <a:gd name="connsiteX246" fmla="*/ 1175329 w 1376191"/>
                  <a:gd name="connsiteY246" fmla="*/ 670443 h 1147088"/>
                  <a:gd name="connsiteX247" fmla="*/ 1193515 w 1376191"/>
                  <a:gd name="connsiteY247" fmla="*/ 691746 h 1147088"/>
                  <a:gd name="connsiteX248" fmla="*/ 1186973 w 1376191"/>
                  <a:gd name="connsiteY248" fmla="*/ 708454 h 1147088"/>
                  <a:gd name="connsiteX249" fmla="*/ 1160764 w 1376191"/>
                  <a:gd name="connsiteY249" fmla="*/ 680802 h 1147088"/>
                  <a:gd name="connsiteX250" fmla="*/ 1159985 w 1376191"/>
                  <a:gd name="connsiteY250" fmla="*/ 662381 h 1147088"/>
                  <a:gd name="connsiteX251" fmla="*/ 1159946 w 1376191"/>
                  <a:gd name="connsiteY251" fmla="*/ 646926 h 1147088"/>
                  <a:gd name="connsiteX252" fmla="*/ 1150366 w 1376191"/>
                  <a:gd name="connsiteY252" fmla="*/ 632682 h 1147088"/>
                  <a:gd name="connsiteX253" fmla="*/ 1142422 w 1376191"/>
                  <a:gd name="connsiteY253" fmla="*/ 622365 h 1147088"/>
                  <a:gd name="connsiteX254" fmla="*/ 1130583 w 1376191"/>
                  <a:gd name="connsiteY254" fmla="*/ 610836 h 1147088"/>
                  <a:gd name="connsiteX255" fmla="*/ 1126845 w 1376191"/>
                  <a:gd name="connsiteY255" fmla="*/ 593084 h 1147088"/>
                  <a:gd name="connsiteX256" fmla="*/ 1108853 w 1376191"/>
                  <a:gd name="connsiteY256" fmla="*/ 580553 h 1147088"/>
                  <a:gd name="connsiteX257" fmla="*/ 1088563 w 1376191"/>
                  <a:gd name="connsiteY257" fmla="*/ 592624 h 1147088"/>
                  <a:gd name="connsiteX258" fmla="*/ 1081320 w 1376191"/>
                  <a:gd name="connsiteY258" fmla="*/ 613551 h 1147088"/>
                  <a:gd name="connsiteX259" fmla="*/ 1070649 w 1376191"/>
                  <a:gd name="connsiteY259" fmla="*/ 617729 h 1147088"/>
                  <a:gd name="connsiteX260" fmla="*/ 1067417 w 1376191"/>
                  <a:gd name="connsiteY260" fmla="*/ 624704 h 1147088"/>
                  <a:gd name="connsiteX261" fmla="*/ 1057642 w 1376191"/>
                  <a:gd name="connsiteY261" fmla="*/ 641162 h 1147088"/>
                  <a:gd name="connsiteX262" fmla="*/ 1044246 w 1376191"/>
                  <a:gd name="connsiteY262" fmla="*/ 674745 h 1147088"/>
                  <a:gd name="connsiteX263" fmla="*/ 1034199 w 1376191"/>
                  <a:gd name="connsiteY263" fmla="*/ 666433 h 1147088"/>
                  <a:gd name="connsiteX264" fmla="*/ 1030616 w 1376191"/>
                  <a:gd name="connsiteY264" fmla="*/ 649349 h 1147088"/>
                  <a:gd name="connsiteX265" fmla="*/ 1018426 w 1376191"/>
                  <a:gd name="connsiteY265" fmla="*/ 625080 h 1147088"/>
                  <a:gd name="connsiteX266" fmla="*/ 1005848 w 1376191"/>
                  <a:gd name="connsiteY266" fmla="*/ 598807 h 1147088"/>
                  <a:gd name="connsiteX267" fmla="*/ 999111 w 1376191"/>
                  <a:gd name="connsiteY267" fmla="*/ 584187 h 1147088"/>
                  <a:gd name="connsiteX268" fmla="*/ 990933 w 1376191"/>
                  <a:gd name="connsiteY268" fmla="*/ 574747 h 1147088"/>
                  <a:gd name="connsiteX269" fmla="*/ 980807 w 1376191"/>
                  <a:gd name="connsiteY269" fmla="*/ 556827 h 1147088"/>
                  <a:gd name="connsiteX270" fmla="*/ 963906 w 1376191"/>
                  <a:gd name="connsiteY270" fmla="*/ 559417 h 1147088"/>
                  <a:gd name="connsiteX271" fmla="*/ 959038 w 1376191"/>
                  <a:gd name="connsiteY271" fmla="*/ 560294 h 1147088"/>
                  <a:gd name="connsiteX272" fmla="*/ 950276 w 1376191"/>
                  <a:gd name="connsiteY272" fmla="*/ 558874 h 1147088"/>
                  <a:gd name="connsiteX273" fmla="*/ 930415 w 1376191"/>
                  <a:gd name="connsiteY273" fmla="*/ 558122 h 1147088"/>
                  <a:gd name="connsiteX274" fmla="*/ 917291 w 1376191"/>
                  <a:gd name="connsiteY274" fmla="*/ 536568 h 1147088"/>
                  <a:gd name="connsiteX275" fmla="*/ 890420 w 1376191"/>
                  <a:gd name="connsiteY275" fmla="*/ 517103 h 1147088"/>
                  <a:gd name="connsiteX276" fmla="*/ 885902 w 1376191"/>
                  <a:gd name="connsiteY276" fmla="*/ 526000 h 1147088"/>
                  <a:gd name="connsiteX277" fmla="*/ 899766 w 1376191"/>
                  <a:gd name="connsiteY277" fmla="*/ 538949 h 1147088"/>
                  <a:gd name="connsiteX278" fmla="*/ 910709 w 1376191"/>
                  <a:gd name="connsiteY278" fmla="*/ 553611 h 1147088"/>
                  <a:gd name="connsiteX279" fmla="*/ 930181 w 1376191"/>
                  <a:gd name="connsiteY279" fmla="*/ 560043 h 1147088"/>
                  <a:gd name="connsiteX280" fmla="*/ 935088 w 1376191"/>
                  <a:gd name="connsiteY280" fmla="*/ 582516 h 1147088"/>
                  <a:gd name="connsiteX281" fmla="*/ 925352 w 1376191"/>
                  <a:gd name="connsiteY281" fmla="*/ 604237 h 1147088"/>
                  <a:gd name="connsiteX282" fmla="*/ 907321 w 1376191"/>
                  <a:gd name="connsiteY282" fmla="*/ 616058 h 1147088"/>
                  <a:gd name="connsiteX283" fmla="*/ 887421 w 1376191"/>
                  <a:gd name="connsiteY283" fmla="*/ 629550 h 1147088"/>
                  <a:gd name="connsiteX284" fmla="*/ 848984 w 1376191"/>
                  <a:gd name="connsiteY284" fmla="*/ 630134 h 1147088"/>
                  <a:gd name="connsiteX285" fmla="*/ 829357 w 1376191"/>
                  <a:gd name="connsiteY285" fmla="*/ 593627 h 1147088"/>
                  <a:gd name="connsiteX286" fmla="*/ 809028 w 1376191"/>
                  <a:gd name="connsiteY286" fmla="*/ 560419 h 1147088"/>
                  <a:gd name="connsiteX287" fmla="*/ 802408 w 1376191"/>
                  <a:gd name="connsiteY287" fmla="*/ 552901 h 1147088"/>
                  <a:gd name="connsiteX288" fmla="*/ 806419 w 1376191"/>
                  <a:gd name="connsiteY288" fmla="*/ 572199 h 1147088"/>
                  <a:gd name="connsiteX289" fmla="*/ 821724 w 1376191"/>
                  <a:gd name="connsiteY289" fmla="*/ 591330 h 1147088"/>
                  <a:gd name="connsiteX290" fmla="*/ 835821 w 1376191"/>
                  <a:gd name="connsiteY290" fmla="*/ 624955 h 1147088"/>
                  <a:gd name="connsiteX291" fmla="*/ 854709 w 1376191"/>
                  <a:gd name="connsiteY291" fmla="*/ 650811 h 1147088"/>
                  <a:gd name="connsiteX292" fmla="*/ 873752 w 1376191"/>
                  <a:gd name="connsiteY292" fmla="*/ 646132 h 1147088"/>
                  <a:gd name="connsiteX293" fmla="*/ 890654 w 1376191"/>
                  <a:gd name="connsiteY293" fmla="*/ 652398 h 1147088"/>
                  <a:gd name="connsiteX294" fmla="*/ 879827 w 1376191"/>
                  <a:gd name="connsiteY294" fmla="*/ 690033 h 1147088"/>
                  <a:gd name="connsiteX295" fmla="*/ 851516 w 1376191"/>
                  <a:gd name="connsiteY295" fmla="*/ 730801 h 1147088"/>
                  <a:gd name="connsiteX296" fmla="*/ 836639 w 1376191"/>
                  <a:gd name="connsiteY296" fmla="*/ 751311 h 1147088"/>
                  <a:gd name="connsiteX297" fmla="*/ 829668 w 1376191"/>
                  <a:gd name="connsiteY297" fmla="*/ 799222 h 1147088"/>
                  <a:gd name="connsiteX298" fmla="*/ 813468 w 1376191"/>
                  <a:gd name="connsiteY298" fmla="*/ 861293 h 1147088"/>
                  <a:gd name="connsiteX299" fmla="*/ 793724 w 1376191"/>
                  <a:gd name="connsiteY299" fmla="*/ 907741 h 1147088"/>
                  <a:gd name="connsiteX300" fmla="*/ 782352 w 1376191"/>
                  <a:gd name="connsiteY300" fmla="*/ 918226 h 1147088"/>
                  <a:gd name="connsiteX301" fmla="*/ 772694 w 1376191"/>
                  <a:gd name="connsiteY301" fmla="*/ 943539 h 1147088"/>
                  <a:gd name="connsiteX302" fmla="*/ 743759 w 1376191"/>
                  <a:gd name="connsiteY302" fmla="*/ 975827 h 1147088"/>
                  <a:gd name="connsiteX303" fmla="*/ 698585 w 1376191"/>
                  <a:gd name="connsiteY303" fmla="*/ 967849 h 1147088"/>
                  <a:gd name="connsiteX304" fmla="*/ 682346 w 1376191"/>
                  <a:gd name="connsiteY304" fmla="*/ 927165 h 1147088"/>
                  <a:gd name="connsiteX305" fmla="*/ 676621 w 1376191"/>
                  <a:gd name="connsiteY305" fmla="*/ 895962 h 1147088"/>
                  <a:gd name="connsiteX306" fmla="*/ 662329 w 1376191"/>
                  <a:gd name="connsiteY306" fmla="*/ 853565 h 1147088"/>
                  <a:gd name="connsiteX307" fmla="*/ 668521 w 1376191"/>
                  <a:gd name="connsiteY307" fmla="*/ 811586 h 1147088"/>
                  <a:gd name="connsiteX308" fmla="*/ 656643 w 1376191"/>
                  <a:gd name="connsiteY308" fmla="*/ 774869 h 1147088"/>
                  <a:gd name="connsiteX309" fmla="*/ 649556 w 1376191"/>
                  <a:gd name="connsiteY309" fmla="*/ 733809 h 1147088"/>
                  <a:gd name="connsiteX310" fmla="*/ 645622 w 1376191"/>
                  <a:gd name="connsiteY310" fmla="*/ 701729 h 1147088"/>
                  <a:gd name="connsiteX311" fmla="*/ 629772 w 1376191"/>
                  <a:gd name="connsiteY311" fmla="*/ 702105 h 1147088"/>
                  <a:gd name="connsiteX312" fmla="*/ 611547 w 1376191"/>
                  <a:gd name="connsiteY312" fmla="*/ 690326 h 1147088"/>
                  <a:gd name="connsiteX313" fmla="*/ 607030 w 1376191"/>
                  <a:gd name="connsiteY313" fmla="*/ 689866 h 1147088"/>
                  <a:gd name="connsiteX314" fmla="*/ 597255 w 1376191"/>
                  <a:gd name="connsiteY314" fmla="*/ 688906 h 1147088"/>
                  <a:gd name="connsiteX315" fmla="*/ 580431 w 1376191"/>
                  <a:gd name="connsiteY315" fmla="*/ 702982 h 1147088"/>
                  <a:gd name="connsiteX316" fmla="*/ 547096 w 1376191"/>
                  <a:gd name="connsiteY316" fmla="*/ 698680 h 1147088"/>
                  <a:gd name="connsiteX317" fmla="*/ 519018 w 1376191"/>
                  <a:gd name="connsiteY317" fmla="*/ 671529 h 1147088"/>
                  <a:gd name="connsiteX318" fmla="*/ 505115 w 1376191"/>
                  <a:gd name="connsiteY318" fmla="*/ 625540 h 1147088"/>
                  <a:gd name="connsiteX319" fmla="*/ 510995 w 1376191"/>
                  <a:gd name="connsiteY319" fmla="*/ 570987 h 1147088"/>
                  <a:gd name="connsiteX320" fmla="*/ 535569 w 1376191"/>
                  <a:gd name="connsiteY320" fmla="*/ 532517 h 1147088"/>
                  <a:gd name="connsiteX321" fmla="*/ 539190 w 1376191"/>
                  <a:gd name="connsiteY321" fmla="*/ 525583 h 1147088"/>
                  <a:gd name="connsiteX322" fmla="*/ 544759 w 1376191"/>
                  <a:gd name="connsiteY322" fmla="*/ 514722 h 1147088"/>
                  <a:gd name="connsiteX323" fmla="*/ 556364 w 1376191"/>
                  <a:gd name="connsiteY323" fmla="*/ 483186 h 1147088"/>
                  <a:gd name="connsiteX324" fmla="*/ 571942 w 1376191"/>
                  <a:gd name="connsiteY324" fmla="*/ 471991 h 1147088"/>
                  <a:gd name="connsiteX325" fmla="*/ 593516 w 1376191"/>
                  <a:gd name="connsiteY325" fmla="*/ 472785 h 1147088"/>
                  <a:gd name="connsiteX326" fmla="*/ 637366 w 1376191"/>
                  <a:gd name="connsiteY326" fmla="*/ 464222 h 1147088"/>
                  <a:gd name="connsiteX327" fmla="*/ 664510 w 1376191"/>
                  <a:gd name="connsiteY327" fmla="*/ 465266 h 1147088"/>
                  <a:gd name="connsiteX328" fmla="*/ 663848 w 1376191"/>
                  <a:gd name="connsiteY328" fmla="*/ 474163 h 1147088"/>
                  <a:gd name="connsiteX329" fmla="*/ 681645 w 1376191"/>
                  <a:gd name="connsiteY329" fmla="*/ 493336 h 1147088"/>
                  <a:gd name="connsiteX330" fmla="*/ 711475 w 1376191"/>
                  <a:gd name="connsiteY330" fmla="*/ 505658 h 1147088"/>
                  <a:gd name="connsiteX331" fmla="*/ 743876 w 1376191"/>
                  <a:gd name="connsiteY331" fmla="*/ 498599 h 1147088"/>
                  <a:gd name="connsiteX332" fmla="*/ 786792 w 1376191"/>
                  <a:gd name="connsiteY332" fmla="*/ 497931 h 1147088"/>
                  <a:gd name="connsiteX333" fmla="*/ 796411 w 1376191"/>
                  <a:gd name="connsiteY333" fmla="*/ 478674 h 1147088"/>
                  <a:gd name="connsiteX334" fmla="*/ 795359 w 1376191"/>
                  <a:gd name="connsiteY334" fmla="*/ 475667 h 1147088"/>
                  <a:gd name="connsiteX335" fmla="*/ 785429 w 1376191"/>
                  <a:gd name="connsiteY335" fmla="*/ 476628 h 1147088"/>
                  <a:gd name="connsiteX336" fmla="*/ 756611 w 1376191"/>
                  <a:gd name="connsiteY336" fmla="*/ 474915 h 1147088"/>
                  <a:gd name="connsiteX337" fmla="*/ 747849 w 1376191"/>
                  <a:gd name="connsiteY337" fmla="*/ 468148 h 1147088"/>
                  <a:gd name="connsiteX338" fmla="*/ 743915 w 1376191"/>
                  <a:gd name="connsiteY338" fmla="*/ 465224 h 1147088"/>
                  <a:gd name="connsiteX339" fmla="*/ 740488 w 1376191"/>
                  <a:gd name="connsiteY339" fmla="*/ 452484 h 1147088"/>
                  <a:gd name="connsiteX340" fmla="*/ 740527 w 1376191"/>
                  <a:gd name="connsiteY340" fmla="*/ 436946 h 1147088"/>
                  <a:gd name="connsiteX341" fmla="*/ 736477 w 1376191"/>
                  <a:gd name="connsiteY341" fmla="*/ 448140 h 1147088"/>
                  <a:gd name="connsiteX342" fmla="*/ 740177 w 1376191"/>
                  <a:gd name="connsiteY342" fmla="*/ 468566 h 1147088"/>
                  <a:gd name="connsiteX343" fmla="*/ 738580 w 1376191"/>
                  <a:gd name="connsiteY343" fmla="*/ 478424 h 1147088"/>
                  <a:gd name="connsiteX344" fmla="*/ 732271 w 1376191"/>
                  <a:gd name="connsiteY344" fmla="*/ 470655 h 1147088"/>
                  <a:gd name="connsiteX345" fmla="*/ 726352 w 1376191"/>
                  <a:gd name="connsiteY345" fmla="*/ 468691 h 1147088"/>
                  <a:gd name="connsiteX346" fmla="*/ 716304 w 1376191"/>
                  <a:gd name="connsiteY346" fmla="*/ 460379 h 1147088"/>
                  <a:gd name="connsiteX347" fmla="*/ 713345 w 1376191"/>
                  <a:gd name="connsiteY347" fmla="*/ 442835 h 1147088"/>
                  <a:gd name="connsiteX348" fmla="*/ 711475 w 1376191"/>
                  <a:gd name="connsiteY348" fmla="*/ 439494 h 1147088"/>
                  <a:gd name="connsiteX349" fmla="*/ 706491 w 1376191"/>
                  <a:gd name="connsiteY349" fmla="*/ 429135 h 1147088"/>
                  <a:gd name="connsiteX350" fmla="*/ 698507 w 1376191"/>
                  <a:gd name="connsiteY350" fmla="*/ 417940 h 1147088"/>
                  <a:gd name="connsiteX351" fmla="*/ 688772 w 1376191"/>
                  <a:gd name="connsiteY351" fmla="*/ 411758 h 1147088"/>
                  <a:gd name="connsiteX352" fmla="*/ 702713 w 1376191"/>
                  <a:gd name="connsiteY352" fmla="*/ 432852 h 1147088"/>
                  <a:gd name="connsiteX353" fmla="*/ 697534 w 1376191"/>
                  <a:gd name="connsiteY353" fmla="*/ 438032 h 1147088"/>
                  <a:gd name="connsiteX354" fmla="*/ 692627 w 1376191"/>
                  <a:gd name="connsiteY354" fmla="*/ 448057 h 1147088"/>
                  <a:gd name="connsiteX355" fmla="*/ 680983 w 1376191"/>
                  <a:gd name="connsiteY355" fmla="*/ 461089 h 1147088"/>
                  <a:gd name="connsiteX356" fmla="*/ 680866 w 1376191"/>
                  <a:gd name="connsiteY356" fmla="*/ 450187 h 1147088"/>
                  <a:gd name="connsiteX357" fmla="*/ 682190 w 1376191"/>
                  <a:gd name="connsiteY357" fmla="*/ 437113 h 1147088"/>
                  <a:gd name="connsiteX358" fmla="*/ 664198 w 1376191"/>
                  <a:gd name="connsiteY358" fmla="*/ 424289 h 1147088"/>
                  <a:gd name="connsiteX359" fmla="*/ 662095 w 1376191"/>
                  <a:gd name="connsiteY359" fmla="*/ 432267 h 1147088"/>
                  <a:gd name="connsiteX360" fmla="*/ 647297 w 1376191"/>
                  <a:gd name="connsiteY360" fmla="*/ 432769 h 1147088"/>
                  <a:gd name="connsiteX361" fmla="*/ 643675 w 1376191"/>
                  <a:gd name="connsiteY361" fmla="*/ 412802 h 1147088"/>
                  <a:gd name="connsiteX362" fmla="*/ 620932 w 1376191"/>
                  <a:gd name="connsiteY362" fmla="*/ 419611 h 1147088"/>
                  <a:gd name="connsiteX363" fmla="*/ 601422 w 1376191"/>
                  <a:gd name="connsiteY363" fmla="*/ 444673 h 1147088"/>
                  <a:gd name="connsiteX364" fmla="*/ 587402 w 1376191"/>
                  <a:gd name="connsiteY364" fmla="*/ 465726 h 1147088"/>
                  <a:gd name="connsiteX365" fmla="*/ 567775 w 1376191"/>
                  <a:gd name="connsiteY365" fmla="*/ 464305 h 1147088"/>
                  <a:gd name="connsiteX366" fmla="*/ 549588 w 1376191"/>
                  <a:gd name="connsiteY366" fmla="*/ 455116 h 1147088"/>
                  <a:gd name="connsiteX367" fmla="*/ 547641 w 1376191"/>
                  <a:gd name="connsiteY367" fmla="*/ 429469 h 1147088"/>
                  <a:gd name="connsiteX368" fmla="*/ 563764 w 1376191"/>
                  <a:gd name="connsiteY368" fmla="*/ 407748 h 1147088"/>
                  <a:gd name="connsiteX369" fmla="*/ 590089 w 1376191"/>
                  <a:gd name="connsiteY369" fmla="*/ 407330 h 1147088"/>
                  <a:gd name="connsiteX370" fmla="*/ 589505 w 1376191"/>
                  <a:gd name="connsiteY370" fmla="*/ 395885 h 1147088"/>
                  <a:gd name="connsiteX371" fmla="*/ 578289 w 1376191"/>
                  <a:gd name="connsiteY371" fmla="*/ 380054 h 1147088"/>
                  <a:gd name="connsiteX372" fmla="*/ 571396 w 1376191"/>
                  <a:gd name="connsiteY372" fmla="*/ 372494 h 1147088"/>
                  <a:gd name="connsiteX373" fmla="*/ 584637 w 1376191"/>
                  <a:gd name="connsiteY373" fmla="*/ 360756 h 1147088"/>
                  <a:gd name="connsiteX374" fmla="*/ 601227 w 1376191"/>
                  <a:gd name="connsiteY374" fmla="*/ 354992 h 1147088"/>
                  <a:gd name="connsiteX375" fmla="*/ 588804 w 1376191"/>
                  <a:gd name="connsiteY375" fmla="*/ 351233 h 1147088"/>
                  <a:gd name="connsiteX376" fmla="*/ 567346 w 1376191"/>
                  <a:gd name="connsiteY376" fmla="*/ 350815 h 1147088"/>
                  <a:gd name="connsiteX377" fmla="*/ 572136 w 1376191"/>
                  <a:gd name="connsiteY377" fmla="*/ 339579 h 1147088"/>
                  <a:gd name="connsiteX378" fmla="*/ 577277 w 1376191"/>
                  <a:gd name="connsiteY378" fmla="*/ 321576 h 1147088"/>
                  <a:gd name="connsiteX379" fmla="*/ 579691 w 1376191"/>
                  <a:gd name="connsiteY379" fmla="*/ 310966 h 1147088"/>
                  <a:gd name="connsiteX380" fmla="*/ 572798 w 1376191"/>
                  <a:gd name="connsiteY380" fmla="*/ 296680 h 1147088"/>
                  <a:gd name="connsiteX381" fmla="*/ 578367 w 1376191"/>
                  <a:gd name="connsiteY381" fmla="*/ 269571 h 1147088"/>
                  <a:gd name="connsiteX382" fmla="*/ 590673 w 1376191"/>
                  <a:gd name="connsiteY382" fmla="*/ 271451 h 1147088"/>
                  <a:gd name="connsiteX383" fmla="*/ 588415 w 1376191"/>
                  <a:gd name="connsiteY383" fmla="*/ 280432 h 1147088"/>
                  <a:gd name="connsiteX384" fmla="*/ 600098 w 1376191"/>
                  <a:gd name="connsiteY384" fmla="*/ 293547 h 1147088"/>
                  <a:gd name="connsiteX385" fmla="*/ 605511 w 1376191"/>
                  <a:gd name="connsiteY385" fmla="*/ 319571 h 1147088"/>
                  <a:gd name="connsiteX386" fmla="*/ 608081 w 1376191"/>
                  <a:gd name="connsiteY386" fmla="*/ 332227 h 1147088"/>
                  <a:gd name="connsiteX387" fmla="*/ 604927 w 1376191"/>
                  <a:gd name="connsiteY387" fmla="*/ 340289 h 1147088"/>
                  <a:gd name="connsiteX388" fmla="*/ 620465 w 1376191"/>
                  <a:gd name="connsiteY388" fmla="*/ 332227 h 1147088"/>
                  <a:gd name="connsiteX389" fmla="*/ 630707 w 1376191"/>
                  <a:gd name="connsiteY389" fmla="*/ 319738 h 1147088"/>
                  <a:gd name="connsiteX390" fmla="*/ 646090 w 1376191"/>
                  <a:gd name="connsiteY390" fmla="*/ 312386 h 1147088"/>
                  <a:gd name="connsiteX391" fmla="*/ 643286 w 1376191"/>
                  <a:gd name="connsiteY391" fmla="*/ 303823 h 1147088"/>
                  <a:gd name="connsiteX392" fmla="*/ 642312 w 1376191"/>
                  <a:gd name="connsiteY392" fmla="*/ 290456 h 1147088"/>
                  <a:gd name="connsiteX393" fmla="*/ 631408 w 1376191"/>
                  <a:gd name="connsiteY393" fmla="*/ 271785 h 1147088"/>
                  <a:gd name="connsiteX394" fmla="*/ 629772 w 1376191"/>
                  <a:gd name="connsiteY394" fmla="*/ 240499 h 1147088"/>
                  <a:gd name="connsiteX395" fmla="*/ 648309 w 1376191"/>
                  <a:gd name="connsiteY395" fmla="*/ 222203 h 1147088"/>
                  <a:gd name="connsiteX396" fmla="*/ 651775 w 1376191"/>
                  <a:gd name="connsiteY396" fmla="*/ 215061 h 1147088"/>
                  <a:gd name="connsiteX397" fmla="*/ 661628 w 1376191"/>
                  <a:gd name="connsiteY397" fmla="*/ 209463 h 1147088"/>
                  <a:gd name="connsiteX398" fmla="*/ 680438 w 1376191"/>
                  <a:gd name="connsiteY398" fmla="*/ 181059 h 1147088"/>
                  <a:gd name="connsiteX399" fmla="*/ 702480 w 1376191"/>
                  <a:gd name="connsiteY399" fmla="*/ 161177 h 1147088"/>
                  <a:gd name="connsiteX400" fmla="*/ 712916 w 1376191"/>
                  <a:gd name="connsiteY400" fmla="*/ 157752 h 1147088"/>
                  <a:gd name="connsiteX401" fmla="*/ 733323 w 1376191"/>
                  <a:gd name="connsiteY401" fmla="*/ 147434 h 1147088"/>
                  <a:gd name="connsiteX402" fmla="*/ 752288 w 1376191"/>
                  <a:gd name="connsiteY402" fmla="*/ 152280 h 1147088"/>
                  <a:gd name="connsiteX403" fmla="*/ 767787 w 1376191"/>
                  <a:gd name="connsiteY403" fmla="*/ 165187 h 1147088"/>
                  <a:gd name="connsiteX404" fmla="*/ 797229 w 1376191"/>
                  <a:gd name="connsiteY404" fmla="*/ 178386 h 1147088"/>
                  <a:gd name="connsiteX405" fmla="*/ 816155 w 1376191"/>
                  <a:gd name="connsiteY405" fmla="*/ 193883 h 1147088"/>
                  <a:gd name="connsiteX406" fmla="*/ 827332 w 1376191"/>
                  <a:gd name="connsiteY406" fmla="*/ 175003 h 1147088"/>
                  <a:gd name="connsiteX407" fmla="*/ 837652 w 1376191"/>
                  <a:gd name="connsiteY407" fmla="*/ 181352 h 1147088"/>
                  <a:gd name="connsiteX408" fmla="*/ 846725 w 1376191"/>
                  <a:gd name="connsiteY408" fmla="*/ 185028 h 1147088"/>
                  <a:gd name="connsiteX409" fmla="*/ 879866 w 1376191"/>
                  <a:gd name="connsiteY409" fmla="*/ 172246 h 1147088"/>
                  <a:gd name="connsiteX410" fmla="*/ 896495 w 1376191"/>
                  <a:gd name="connsiteY410" fmla="*/ 172162 h 1147088"/>
                  <a:gd name="connsiteX411" fmla="*/ 901363 w 1376191"/>
                  <a:gd name="connsiteY411" fmla="*/ 161093 h 1147088"/>
                  <a:gd name="connsiteX412" fmla="*/ 933764 w 1376191"/>
                  <a:gd name="connsiteY412" fmla="*/ 154243 h 1147088"/>
                  <a:gd name="connsiteX413" fmla="*/ 954715 w 1376191"/>
                  <a:gd name="connsiteY413" fmla="*/ 137284 h 1147088"/>
                  <a:gd name="connsiteX414" fmla="*/ 966437 w 1376191"/>
                  <a:gd name="connsiteY414" fmla="*/ 139832 h 1147088"/>
                  <a:gd name="connsiteX415" fmla="*/ 978237 w 1376191"/>
                  <a:gd name="connsiteY415" fmla="*/ 143341 h 1147088"/>
                  <a:gd name="connsiteX416" fmla="*/ 983261 w 1376191"/>
                  <a:gd name="connsiteY416" fmla="*/ 148311 h 1147088"/>
                  <a:gd name="connsiteX417" fmla="*/ 993464 w 1376191"/>
                  <a:gd name="connsiteY417" fmla="*/ 140835 h 1147088"/>
                  <a:gd name="connsiteX418" fmla="*/ 1003862 w 1376191"/>
                  <a:gd name="connsiteY418" fmla="*/ 144427 h 1147088"/>
                  <a:gd name="connsiteX419" fmla="*/ 1002577 w 1376191"/>
                  <a:gd name="connsiteY419" fmla="*/ 130016 h 1147088"/>
                  <a:gd name="connsiteX420" fmla="*/ 1014298 w 1376191"/>
                  <a:gd name="connsiteY420" fmla="*/ 121745 h 1147088"/>
                  <a:gd name="connsiteX421" fmla="*/ 1024852 w 1376191"/>
                  <a:gd name="connsiteY421" fmla="*/ 111303 h 1147088"/>
                  <a:gd name="connsiteX422" fmla="*/ 1045609 w 1376191"/>
                  <a:gd name="connsiteY422" fmla="*/ 104118 h 1147088"/>
                  <a:gd name="connsiteX423" fmla="*/ 1065898 w 1376191"/>
                  <a:gd name="connsiteY423" fmla="*/ 98730 h 1147088"/>
                  <a:gd name="connsiteX424" fmla="*/ 1075595 w 1376191"/>
                  <a:gd name="connsiteY424" fmla="*/ 97059 h 1147088"/>
                  <a:gd name="connsiteX425" fmla="*/ 1090978 w 1376191"/>
                  <a:gd name="connsiteY425" fmla="*/ 87494 h 1147088"/>
                  <a:gd name="connsiteX426" fmla="*/ 1101570 w 1376191"/>
                  <a:gd name="connsiteY426" fmla="*/ 81103 h 1147088"/>
                  <a:gd name="connsiteX427" fmla="*/ 1053405 w 1376191"/>
                  <a:gd name="connsiteY427" fmla="*/ 47198 h 1147088"/>
                  <a:gd name="connsiteX428" fmla="*/ 1064656 w 1376191"/>
                  <a:gd name="connsiteY428" fmla="*/ 58229 h 1147088"/>
                  <a:gd name="connsiteX429" fmla="*/ 1035211 w 1376191"/>
                  <a:gd name="connsiteY429" fmla="*/ 53899 h 1147088"/>
                  <a:gd name="connsiteX430" fmla="*/ 1053405 w 1376191"/>
                  <a:gd name="connsiteY430" fmla="*/ 47198 h 1147088"/>
                  <a:gd name="connsiteX431" fmla="*/ 679200 w 1376191"/>
                  <a:gd name="connsiteY431" fmla="*/ 41940 h 1147088"/>
                  <a:gd name="connsiteX432" fmla="*/ 689500 w 1376191"/>
                  <a:gd name="connsiteY432" fmla="*/ 56407 h 1147088"/>
                  <a:gd name="connsiteX433" fmla="*/ 699041 w 1376191"/>
                  <a:gd name="connsiteY433" fmla="*/ 61503 h 1147088"/>
                  <a:gd name="connsiteX434" fmla="*/ 715071 w 1376191"/>
                  <a:gd name="connsiteY434" fmla="*/ 65479 h 1147088"/>
                  <a:gd name="connsiteX435" fmla="*/ 713516 w 1376191"/>
                  <a:gd name="connsiteY435" fmla="*/ 87984 h 1147088"/>
                  <a:gd name="connsiteX436" fmla="*/ 694372 w 1376191"/>
                  <a:gd name="connsiteY436" fmla="*/ 87401 h 1147088"/>
                  <a:gd name="connsiteX437" fmla="*/ 683083 w 1376191"/>
                  <a:gd name="connsiteY437" fmla="*/ 106822 h 1147088"/>
                  <a:gd name="connsiteX438" fmla="*/ 671060 w 1376191"/>
                  <a:gd name="connsiteY438" fmla="*/ 98022 h 1147088"/>
                  <a:gd name="connsiteX439" fmla="*/ 666345 w 1376191"/>
                  <a:gd name="connsiteY439" fmla="*/ 87728 h 1147088"/>
                  <a:gd name="connsiteX440" fmla="*/ 666735 w 1376191"/>
                  <a:gd name="connsiteY440" fmla="*/ 75146 h 1147088"/>
                  <a:gd name="connsiteX441" fmla="*/ 650621 w 1376191"/>
                  <a:gd name="connsiteY441" fmla="*/ 77292 h 1147088"/>
                  <a:gd name="connsiteX442" fmla="*/ 645317 w 1376191"/>
                  <a:gd name="connsiteY442" fmla="*/ 64797 h 1147088"/>
                  <a:gd name="connsiteX443" fmla="*/ 650679 w 1376191"/>
                  <a:gd name="connsiteY443" fmla="*/ 48243 h 1147088"/>
                  <a:gd name="connsiteX444" fmla="*/ 665465 w 1376191"/>
                  <a:gd name="connsiteY444" fmla="*/ 48826 h 1147088"/>
                  <a:gd name="connsiteX445" fmla="*/ 679200 w 1376191"/>
                  <a:gd name="connsiteY445" fmla="*/ 41940 h 1147088"/>
                  <a:gd name="connsiteX446" fmla="*/ 884761 w 1376191"/>
                  <a:gd name="connsiteY446" fmla="*/ 39049 h 1147088"/>
                  <a:gd name="connsiteX447" fmla="*/ 896002 w 1376191"/>
                  <a:gd name="connsiteY447" fmla="*/ 49030 h 1147088"/>
                  <a:gd name="connsiteX448" fmla="*/ 874259 w 1376191"/>
                  <a:gd name="connsiteY448" fmla="*/ 51515 h 1147088"/>
                  <a:gd name="connsiteX449" fmla="*/ 884761 w 1376191"/>
                  <a:gd name="connsiteY449" fmla="*/ 39049 h 1147088"/>
                  <a:gd name="connsiteX450" fmla="*/ 358885 w 1376191"/>
                  <a:gd name="connsiteY450" fmla="*/ 16643 h 1147088"/>
                  <a:gd name="connsiteX451" fmla="*/ 352918 w 1376191"/>
                  <a:gd name="connsiteY451" fmla="*/ 25178 h 1147088"/>
                  <a:gd name="connsiteX452" fmla="*/ 334789 w 1376191"/>
                  <a:gd name="connsiteY452" fmla="*/ 37486 h 1147088"/>
                  <a:gd name="connsiteX453" fmla="*/ 326303 w 1376191"/>
                  <a:gd name="connsiteY453" fmla="*/ 49326 h 1147088"/>
                  <a:gd name="connsiteX454" fmla="*/ 308021 w 1376191"/>
                  <a:gd name="connsiteY454" fmla="*/ 62701 h 1147088"/>
                  <a:gd name="connsiteX455" fmla="*/ 281146 w 1376191"/>
                  <a:gd name="connsiteY455" fmla="*/ 75453 h 1147088"/>
                  <a:gd name="connsiteX456" fmla="*/ 269399 w 1376191"/>
                  <a:gd name="connsiteY456" fmla="*/ 96803 h 1147088"/>
                  <a:gd name="connsiteX457" fmla="*/ 265383 w 1376191"/>
                  <a:gd name="connsiteY457" fmla="*/ 96661 h 1147088"/>
                  <a:gd name="connsiteX458" fmla="*/ 266172 w 1376191"/>
                  <a:gd name="connsiteY458" fmla="*/ 106277 h 1147088"/>
                  <a:gd name="connsiteX459" fmla="*/ 243039 w 1376191"/>
                  <a:gd name="connsiteY459" fmla="*/ 112321 h 1147088"/>
                  <a:gd name="connsiteX460" fmla="*/ 216478 w 1376191"/>
                  <a:gd name="connsiteY460" fmla="*/ 115361 h 1147088"/>
                  <a:gd name="connsiteX461" fmla="*/ 302001 w 1376191"/>
                  <a:gd name="connsiteY461" fmla="*/ 46716 h 1147088"/>
                  <a:gd name="connsiteX462" fmla="*/ 358885 w 1376191"/>
                  <a:gd name="connsiteY462" fmla="*/ 16643 h 1147088"/>
                  <a:gd name="connsiteX463" fmla="*/ 508790 w 1376191"/>
                  <a:gd name="connsiteY463" fmla="*/ 16 h 1147088"/>
                  <a:gd name="connsiteX464" fmla="*/ 522926 w 1376191"/>
                  <a:gd name="connsiteY464" fmla="*/ 3113 h 1147088"/>
                  <a:gd name="connsiteX465" fmla="*/ 549819 w 1376191"/>
                  <a:gd name="connsiteY465" fmla="*/ 4717 h 1147088"/>
                  <a:gd name="connsiteX466" fmla="*/ 555487 w 1376191"/>
                  <a:gd name="connsiteY466" fmla="*/ 14954 h 1147088"/>
                  <a:gd name="connsiteX467" fmla="*/ 550666 w 1376191"/>
                  <a:gd name="connsiteY467" fmla="*/ 27230 h 1147088"/>
                  <a:gd name="connsiteX468" fmla="*/ 572451 w 1376191"/>
                  <a:gd name="connsiteY468" fmla="*/ 28934 h 1147088"/>
                  <a:gd name="connsiteX469" fmla="*/ 588608 w 1376191"/>
                  <a:gd name="connsiteY469" fmla="*/ 32441 h 1147088"/>
                  <a:gd name="connsiteX470" fmla="*/ 586928 w 1376191"/>
                  <a:gd name="connsiteY470" fmla="*/ 42590 h 1147088"/>
                  <a:gd name="connsiteX471" fmla="*/ 571181 w 1376191"/>
                  <a:gd name="connsiteY471" fmla="*/ 50911 h 1147088"/>
                  <a:gd name="connsiteX472" fmla="*/ 561702 w 1376191"/>
                  <a:gd name="connsiteY472" fmla="*/ 58013 h 1147088"/>
                  <a:gd name="connsiteX473" fmla="*/ 558410 w 1376191"/>
                  <a:gd name="connsiteY473" fmla="*/ 73013 h 1147088"/>
                  <a:gd name="connsiteX474" fmla="*/ 556771 w 1376191"/>
                  <a:gd name="connsiteY474" fmla="*/ 77080 h 1147088"/>
                  <a:gd name="connsiteX475" fmla="*/ 558902 w 1376191"/>
                  <a:gd name="connsiteY475" fmla="*/ 90836 h 1147088"/>
                  <a:gd name="connsiteX476" fmla="*/ 550147 w 1376191"/>
                  <a:gd name="connsiteY476" fmla="*/ 113535 h 1147088"/>
                  <a:gd name="connsiteX477" fmla="*/ 538742 w 1376191"/>
                  <a:gd name="connsiteY477" fmla="*/ 138299 h 1147088"/>
                  <a:gd name="connsiteX478" fmla="*/ 537035 w 1376191"/>
                  <a:gd name="connsiteY478" fmla="*/ 148672 h 1147088"/>
                  <a:gd name="connsiteX479" fmla="*/ 537035 w 1376191"/>
                  <a:gd name="connsiteY479" fmla="*/ 150065 h 1147088"/>
                  <a:gd name="connsiteX480" fmla="*/ 526450 w 1376191"/>
                  <a:gd name="connsiteY480" fmla="*/ 157440 h 1147088"/>
                  <a:gd name="connsiteX481" fmla="*/ 506140 w 1376191"/>
                  <a:gd name="connsiteY481" fmla="*/ 153249 h 1147088"/>
                  <a:gd name="connsiteX482" fmla="*/ 507356 w 1376191"/>
                  <a:gd name="connsiteY482" fmla="*/ 161445 h 1147088"/>
                  <a:gd name="connsiteX483" fmla="*/ 513939 w 1376191"/>
                  <a:gd name="connsiteY483" fmla="*/ 166744 h 1147088"/>
                  <a:gd name="connsiteX484" fmla="*/ 497508 w 1376191"/>
                  <a:gd name="connsiteY484" fmla="*/ 188199 h 1147088"/>
                  <a:gd name="connsiteX485" fmla="*/ 472910 w 1376191"/>
                  <a:gd name="connsiteY485" fmla="*/ 200935 h 1147088"/>
                  <a:gd name="connsiteX486" fmla="*/ 459812 w 1376191"/>
                  <a:gd name="connsiteY486" fmla="*/ 210587 h 1147088"/>
                  <a:gd name="connsiteX487" fmla="*/ 443736 w 1376191"/>
                  <a:gd name="connsiteY487" fmla="*/ 213062 h 1147088"/>
                  <a:gd name="connsiteX488" fmla="*/ 432113 w 1376191"/>
                  <a:gd name="connsiteY488" fmla="*/ 247527 h 1147088"/>
                  <a:gd name="connsiteX489" fmla="*/ 422457 w 1376191"/>
                  <a:gd name="connsiteY489" fmla="*/ 261445 h 1147088"/>
                  <a:gd name="connsiteX490" fmla="*/ 413825 w 1376191"/>
                  <a:gd name="connsiteY490" fmla="*/ 265512 h 1147088"/>
                  <a:gd name="connsiteX491" fmla="*/ 398569 w 1376191"/>
                  <a:gd name="connsiteY491" fmla="*/ 260101 h 1147088"/>
                  <a:gd name="connsiteX492" fmla="*/ 387423 w 1376191"/>
                  <a:gd name="connsiteY492" fmla="*/ 236457 h 1147088"/>
                  <a:gd name="connsiteX493" fmla="*/ 376087 w 1376191"/>
                  <a:gd name="connsiteY493" fmla="*/ 195413 h 1147088"/>
                  <a:gd name="connsiteX494" fmla="*/ 380772 w 1376191"/>
                  <a:gd name="connsiteY494" fmla="*/ 182838 h 1147088"/>
                  <a:gd name="connsiteX495" fmla="*/ 382179 w 1376191"/>
                  <a:gd name="connsiteY495" fmla="*/ 170823 h 1147088"/>
                  <a:gd name="connsiteX496" fmla="*/ 378232 w 1376191"/>
                  <a:gd name="connsiteY496" fmla="*/ 156607 h 1147088"/>
                  <a:gd name="connsiteX497" fmla="*/ 381277 w 1376191"/>
                  <a:gd name="connsiteY497" fmla="*/ 151781 h 1147088"/>
                  <a:gd name="connsiteX498" fmla="*/ 368657 w 1376191"/>
                  <a:gd name="connsiteY498" fmla="*/ 144542 h 1147088"/>
                  <a:gd name="connsiteX499" fmla="*/ 366882 w 1376191"/>
                  <a:gd name="connsiteY499" fmla="*/ 126508 h 1147088"/>
                  <a:gd name="connsiteX500" fmla="*/ 354466 w 1376191"/>
                  <a:gd name="connsiteY500" fmla="*/ 107540 h 1147088"/>
                  <a:gd name="connsiteX501" fmla="*/ 333842 w 1376191"/>
                  <a:gd name="connsiteY501" fmla="*/ 104655 h 1147088"/>
                  <a:gd name="connsiteX502" fmla="*/ 315527 w 1376191"/>
                  <a:gd name="connsiteY502" fmla="*/ 103336 h 1147088"/>
                  <a:gd name="connsiteX503" fmla="*/ 315295 w 1376191"/>
                  <a:gd name="connsiteY503" fmla="*/ 89866 h 1147088"/>
                  <a:gd name="connsiteX504" fmla="*/ 330646 w 1376191"/>
                  <a:gd name="connsiteY504" fmla="*/ 85911 h 1147088"/>
                  <a:gd name="connsiteX505" fmla="*/ 313150 w 1376191"/>
                  <a:gd name="connsiteY505" fmla="*/ 81956 h 1147088"/>
                  <a:gd name="connsiteX506" fmla="*/ 304955 w 1376191"/>
                  <a:gd name="connsiteY506" fmla="*/ 81794 h 1147088"/>
                  <a:gd name="connsiteX507" fmla="*/ 300544 w 1376191"/>
                  <a:gd name="connsiteY507" fmla="*/ 74642 h 1147088"/>
                  <a:gd name="connsiteX508" fmla="*/ 321782 w 1376191"/>
                  <a:gd name="connsiteY508" fmla="*/ 68971 h 1147088"/>
                  <a:gd name="connsiteX509" fmla="*/ 332722 w 1376191"/>
                  <a:gd name="connsiteY509" fmla="*/ 58871 h 1147088"/>
                  <a:gd name="connsiteX510" fmla="*/ 347227 w 1376191"/>
                  <a:gd name="connsiteY510" fmla="*/ 39008 h 1147088"/>
                  <a:gd name="connsiteX511" fmla="*/ 402762 w 1376191"/>
                  <a:gd name="connsiteY511" fmla="*/ 25252 h 1147088"/>
                  <a:gd name="connsiteX512" fmla="*/ 432072 w 1376191"/>
                  <a:gd name="connsiteY512" fmla="*/ 21782 h 1147088"/>
                  <a:gd name="connsiteX513" fmla="*/ 439939 w 1376191"/>
                  <a:gd name="connsiteY513" fmla="*/ 7354 h 1147088"/>
                  <a:gd name="connsiteX514" fmla="*/ 477062 w 1376191"/>
                  <a:gd name="connsiteY514" fmla="*/ 5439 h 1147088"/>
                  <a:gd name="connsiteX515" fmla="*/ 508790 w 1376191"/>
                  <a:gd name="connsiteY515" fmla="*/ 16 h 114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</a:cxnLst>
                <a:rect l="l" t="t" r="r" b="b"/>
                <a:pathLst>
                  <a:path w="1376191" h="1147088">
                    <a:moveTo>
                      <a:pt x="1356443" y="810404"/>
                    </a:moveTo>
                    <a:cubicBezTo>
                      <a:pt x="1357569" y="810347"/>
                      <a:pt x="1358826" y="810519"/>
                      <a:pt x="1360106" y="810755"/>
                    </a:cubicBezTo>
                    <a:cubicBezTo>
                      <a:pt x="1343415" y="869610"/>
                      <a:pt x="1319284" y="925345"/>
                      <a:pt x="1288579" y="976743"/>
                    </a:cubicBezTo>
                    <a:cubicBezTo>
                      <a:pt x="1285335" y="978377"/>
                      <a:pt x="1281921" y="979879"/>
                      <a:pt x="1279209" y="980516"/>
                    </a:cubicBezTo>
                    <a:cubicBezTo>
                      <a:pt x="1272613" y="982125"/>
                      <a:pt x="1255429" y="986765"/>
                      <a:pt x="1253413" y="985205"/>
                    </a:cubicBezTo>
                    <a:cubicBezTo>
                      <a:pt x="1251352" y="983596"/>
                      <a:pt x="1244326" y="975338"/>
                      <a:pt x="1246421" y="966117"/>
                    </a:cubicBezTo>
                    <a:cubicBezTo>
                      <a:pt x="1246421" y="966117"/>
                      <a:pt x="1246421" y="966117"/>
                      <a:pt x="1245135" y="954168"/>
                    </a:cubicBezTo>
                    <a:cubicBezTo>
                      <a:pt x="1244326" y="948165"/>
                      <a:pt x="1244326" y="948165"/>
                      <a:pt x="1244326" y="948165"/>
                    </a:cubicBezTo>
                    <a:cubicBezTo>
                      <a:pt x="1240748" y="944326"/>
                      <a:pt x="1237809" y="935032"/>
                      <a:pt x="1237809" y="927387"/>
                    </a:cubicBezTo>
                    <a:cubicBezTo>
                      <a:pt x="1237809" y="919922"/>
                      <a:pt x="1238488" y="901137"/>
                      <a:pt x="1242378" y="900042"/>
                    </a:cubicBezTo>
                    <a:cubicBezTo>
                      <a:pt x="1246257" y="898907"/>
                      <a:pt x="1257558" y="885455"/>
                      <a:pt x="1260966" y="874772"/>
                    </a:cubicBezTo>
                    <a:cubicBezTo>
                      <a:pt x="1260966" y="874772"/>
                      <a:pt x="1260966" y="874772"/>
                      <a:pt x="1266894" y="868156"/>
                    </a:cubicBezTo>
                    <a:cubicBezTo>
                      <a:pt x="1271916" y="862880"/>
                      <a:pt x="1271916" y="862880"/>
                      <a:pt x="1271916" y="862880"/>
                    </a:cubicBezTo>
                    <a:cubicBezTo>
                      <a:pt x="1274498" y="867225"/>
                      <a:pt x="1276616" y="867601"/>
                      <a:pt x="1276627" y="863860"/>
                    </a:cubicBezTo>
                    <a:cubicBezTo>
                      <a:pt x="1276661" y="860038"/>
                      <a:pt x="1284520" y="853716"/>
                      <a:pt x="1288307" y="852058"/>
                    </a:cubicBezTo>
                    <a:cubicBezTo>
                      <a:pt x="1292129" y="850327"/>
                      <a:pt x="1302451" y="851601"/>
                      <a:pt x="1304183" y="847346"/>
                    </a:cubicBezTo>
                    <a:cubicBezTo>
                      <a:pt x="1305967" y="843115"/>
                      <a:pt x="1314080" y="830210"/>
                      <a:pt x="1318231" y="828544"/>
                    </a:cubicBezTo>
                    <a:cubicBezTo>
                      <a:pt x="1322398" y="826845"/>
                      <a:pt x="1335007" y="821193"/>
                      <a:pt x="1335188" y="818041"/>
                    </a:cubicBezTo>
                    <a:cubicBezTo>
                      <a:pt x="1335375" y="814921"/>
                      <a:pt x="1347270" y="810600"/>
                      <a:pt x="1356443" y="810404"/>
                    </a:cubicBezTo>
                    <a:close/>
                    <a:moveTo>
                      <a:pt x="1376191" y="732686"/>
                    </a:moveTo>
                    <a:cubicBezTo>
                      <a:pt x="1374892" y="740594"/>
                      <a:pt x="1373515" y="748402"/>
                      <a:pt x="1371961" y="756169"/>
                    </a:cubicBezTo>
                    <a:cubicBezTo>
                      <a:pt x="1364088" y="751228"/>
                      <a:pt x="1354461" y="745876"/>
                      <a:pt x="1352219" y="747012"/>
                    </a:cubicBezTo>
                    <a:cubicBezTo>
                      <a:pt x="1348939" y="748673"/>
                      <a:pt x="1347760" y="743335"/>
                      <a:pt x="1349911" y="742326"/>
                    </a:cubicBezTo>
                    <a:cubicBezTo>
                      <a:pt x="1352119" y="741332"/>
                      <a:pt x="1354135" y="735214"/>
                      <a:pt x="1355499" y="737201"/>
                    </a:cubicBezTo>
                    <a:cubicBezTo>
                      <a:pt x="1356819" y="739218"/>
                      <a:pt x="1367013" y="738011"/>
                      <a:pt x="1369086" y="736903"/>
                    </a:cubicBezTo>
                    <a:cubicBezTo>
                      <a:pt x="1370413" y="736193"/>
                      <a:pt x="1373344" y="734177"/>
                      <a:pt x="1376191" y="732686"/>
                    </a:cubicBezTo>
                    <a:close/>
                    <a:moveTo>
                      <a:pt x="181617" y="568940"/>
                    </a:moveTo>
                    <a:cubicBezTo>
                      <a:pt x="188306" y="568940"/>
                      <a:pt x="207912" y="570700"/>
                      <a:pt x="210425" y="572759"/>
                    </a:cubicBezTo>
                    <a:cubicBezTo>
                      <a:pt x="213023" y="574789"/>
                      <a:pt x="221884" y="580241"/>
                      <a:pt x="223779" y="581037"/>
                    </a:cubicBezTo>
                    <a:cubicBezTo>
                      <a:pt x="225573" y="581974"/>
                      <a:pt x="231670" y="589454"/>
                      <a:pt x="239375" y="588944"/>
                    </a:cubicBezTo>
                    <a:cubicBezTo>
                      <a:pt x="247091" y="588476"/>
                      <a:pt x="253196" y="604945"/>
                      <a:pt x="248589" y="604377"/>
                    </a:cubicBezTo>
                    <a:cubicBezTo>
                      <a:pt x="243990" y="603794"/>
                      <a:pt x="238084" y="609175"/>
                      <a:pt x="235774" y="607316"/>
                    </a:cubicBezTo>
                    <a:cubicBezTo>
                      <a:pt x="233468" y="605427"/>
                      <a:pt x="221981" y="603184"/>
                      <a:pt x="220853" y="600387"/>
                    </a:cubicBezTo>
                    <a:cubicBezTo>
                      <a:pt x="219704" y="597647"/>
                      <a:pt x="221941" y="589881"/>
                      <a:pt x="217126" y="590790"/>
                    </a:cubicBezTo>
                    <a:cubicBezTo>
                      <a:pt x="212300" y="591712"/>
                      <a:pt x="205712" y="589383"/>
                      <a:pt x="202509" y="585664"/>
                    </a:cubicBezTo>
                    <a:cubicBezTo>
                      <a:pt x="199335" y="581944"/>
                      <a:pt x="183776" y="578239"/>
                      <a:pt x="180452" y="579971"/>
                    </a:cubicBezTo>
                    <a:cubicBezTo>
                      <a:pt x="177160" y="581731"/>
                      <a:pt x="165518" y="580241"/>
                      <a:pt x="166590" y="577956"/>
                    </a:cubicBezTo>
                    <a:cubicBezTo>
                      <a:pt x="167605" y="575769"/>
                      <a:pt x="174944" y="568940"/>
                      <a:pt x="181617" y="568940"/>
                    </a:cubicBezTo>
                    <a:close/>
                    <a:moveTo>
                      <a:pt x="223349" y="122202"/>
                    </a:moveTo>
                    <a:cubicBezTo>
                      <a:pt x="226242" y="123819"/>
                      <a:pt x="232874" y="131809"/>
                      <a:pt x="239279" y="128099"/>
                    </a:cubicBezTo>
                    <a:cubicBezTo>
                      <a:pt x="245725" y="124437"/>
                      <a:pt x="252688" y="136470"/>
                      <a:pt x="256511" y="135376"/>
                    </a:cubicBezTo>
                    <a:cubicBezTo>
                      <a:pt x="260271" y="134234"/>
                      <a:pt x="275664" y="135946"/>
                      <a:pt x="277978" y="137278"/>
                    </a:cubicBezTo>
                    <a:cubicBezTo>
                      <a:pt x="280292" y="138610"/>
                      <a:pt x="284424" y="147883"/>
                      <a:pt x="288391" y="147883"/>
                    </a:cubicBezTo>
                    <a:cubicBezTo>
                      <a:pt x="292399" y="147883"/>
                      <a:pt x="304404" y="150594"/>
                      <a:pt x="306222" y="153923"/>
                    </a:cubicBezTo>
                    <a:cubicBezTo>
                      <a:pt x="308102" y="157252"/>
                      <a:pt x="311160" y="167334"/>
                      <a:pt x="309362" y="168714"/>
                    </a:cubicBezTo>
                    <a:cubicBezTo>
                      <a:pt x="307503" y="170093"/>
                      <a:pt x="308350" y="177987"/>
                      <a:pt x="312131" y="179747"/>
                    </a:cubicBezTo>
                    <a:cubicBezTo>
                      <a:pt x="315829" y="181554"/>
                      <a:pt x="327317" y="186500"/>
                      <a:pt x="327503" y="189163"/>
                    </a:cubicBezTo>
                    <a:cubicBezTo>
                      <a:pt x="327689" y="191779"/>
                      <a:pt x="333598" y="193919"/>
                      <a:pt x="332482" y="196107"/>
                    </a:cubicBezTo>
                    <a:cubicBezTo>
                      <a:pt x="331305" y="198199"/>
                      <a:pt x="330189" y="208662"/>
                      <a:pt x="328019" y="209661"/>
                    </a:cubicBezTo>
                    <a:cubicBezTo>
                      <a:pt x="325871" y="210612"/>
                      <a:pt x="322503" y="216129"/>
                      <a:pt x="319672" y="213418"/>
                    </a:cubicBezTo>
                    <a:cubicBezTo>
                      <a:pt x="316883" y="210707"/>
                      <a:pt x="306759" y="209851"/>
                      <a:pt x="308515" y="212276"/>
                    </a:cubicBezTo>
                    <a:cubicBezTo>
                      <a:pt x="310230" y="214702"/>
                      <a:pt x="310933" y="226972"/>
                      <a:pt x="308825" y="231109"/>
                    </a:cubicBezTo>
                    <a:cubicBezTo>
                      <a:pt x="306656" y="235342"/>
                      <a:pt x="304383" y="247992"/>
                      <a:pt x="297193" y="242808"/>
                    </a:cubicBezTo>
                    <a:cubicBezTo>
                      <a:pt x="289961" y="237625"/>
                      <a:pt x="264445" y="226306"/>
                      <a:pt x="258804" y="226591"/>
                    </a:cubicBezTo>
                    <a:cubicBezTo>
                      <a:pt x="253205" y="226829"/>
                      <a:pt x="257812" y="215368"/>
                      <a:pt x="273825" y="208757"/>
                    </a:cubicBezTo>
                    <a:cubicBezTo>
                      <a:pt x="273825" y="208757"/>
                      <a:pt x="273825" y="208757"/>
                      <a:pt x="276283" y="189686"/>
                    </a:cubicBezTo>
                    <a:cubicBezTo>
                      <a:pt x="277606" y="178415"/>
                      <a:pt x="277606" y="178415"/>
                      <a:pt x="277606" y="178415"/>
                    </a:cubicBezTo>
                    <a:cubicBezTo>
                      <a:pt x="271531" y="174563"/>
                      <a:pt x="263164" y="169617"/>
                      <a:pt x="259073" y="167477"/>
                    </a:cubicBezTo>
                    <a:cubicBezTo>
                      <a:pt x="254940" y="165242"/>
                      <a:pt x="244465" y="170045"/>
                      <a:pt x="241056" y="168381"/>
                    </a:cubicBezTo>
                    <a:cubicBezTo>
                      <a:pt x="237667" y="166669"/>
                      <a:pt x="227440" y="167049"/>
                      <a:pt x="230023" y="168143"/>
                    </a:cubicBezTo>
                    <a:cubicBezTo>
                      <a:pt x="232543" y="169237"/>
                      <a:pt x="236738" y="177512"/>
                      <a:pt x="235994" y="181982"/>
                    </a:cubicBezTo>
                    <a:cubicBezTo>
                      <a:pt x="235250" y="186357"/>
                      <a:pt x="230498" y="201671"/>
                      <a:pt x="225023" y="203573"/>
                    </a:cubicBezTo>
                    <a:cubicBezTo>
                      <a:pt x="219506" y="205476"/>
                      <a:pt x="199196" y="211848"/>
                      <a:pt x="200002" y="213370"/>
                    </a:cubicBezTo>
                    <a:cubicBezTo>
                      <a:pt x="200787" y="214987"/>
                      <a:pt x="197233" y="223500"/>
                      <a:pt x="192646" y="226734"/>
                    </a:cubicBezTo>
                    <a:cubicBezTo>
                      <a:pt x="188101" y="229968"/>
                      <a:pt x="176593" y="244901"/>
                      <a:pt x="173452" y="248705"/>
                    </a:cubicBezTo>
                    <a:cubicBezTo>
                      <a:pt x="170270" y="252510"/>
                      <a:pt x="159795" y="262117"/>
                      <a:pt x="159919" y="264542"/>
                    </a:cubicBezTo>
                    <a:cubicBezTo>
                      <a:pt x="160001" y="267063"/>
                      <a:pt x="157377" y="269060"/>
                      <a:pt x="160518" y="270534"/>
                    </a:cubicBezTo>
                    <a:cubicBezTo>
                      <a:pt x="163555" y="271961"/>
                      <a:pt x="166592" y="288416"/>
                      <a:pt x="171923" y="291222"/>
                    </a:cubicBezTo>
                    <a:cubicBezTo>
                      <a:pt x="177295" y="294218"/>
                      <a:pt x="190560" y="303302"/>
                      <a:pt x="192646" y="301923"/>
                    </a:cubicBezTo>
                    <a:cubicBezTo>
                      <a:pt x="194774" y="300543"/>
                      <a:pt x="199589" y="305347"/>
                      <a:pt x="200952" y="303159"/>
                    </a:cubicBezTo>
                    <a:cubicBezTo>
                      <a:pt x="202275" y="300971"/>
                      <a:pt x="209279" y="309627"/>
                      <a:pt x="210456" y="316095"/>
                    </a:cubicBezTo>
                    <a:cubicBezTo>
                      <a:pt x="211613" y="322467"/>
                      <a:pt x="218783" y="329839"/>
                      <a:pt x="219837" y="322800"/>
                    </a:cubicBezTo>
                    <a:cubicBezTo>
                      <a:pt x="220808" y="315714"/>
                      <a:pt x="228452" y="304919"/>
                      <a:pt x="226428" y="305537"/>
                    </a:cubicBezTo>
                    <a:cubicBezTo>
                      <a:pt x="224423" y="306155"/>
                      <a:pt x="222729" y="299307"/>
                      <a:pt x="225539" y="299497"/>
                    </a:cubicBezTo>
                    <a:cubicBezTo>
                      <a:pt x="228494" y="299735"/>
                      <a:pt x="236345" y="291555"/>
                      <a:pt x="238039" y="282234"/>
                    </a:cubicBezTo>
                    <a:cubicBezTo>
                      <a:pt x="239672" y="272865"/>
                      <a:pt x="238804" y="238338"/>
                      <a:pt x="240601" y="237339"/>
                    </a:cubicBezTo>
                    <a:cubicBezTo>
                      <a:pt x="242234" y="236341"/>
                      <a:pt x="250829" y="238814"/>
                      <a:pt x="252399" y="241477"/>
                    </a:cubicBezTo>
                    <a:cubicBezTo>
                      <a:pt x="253949" y="244188"/>
                      <a:pt x="263639" y="242380"/>
                      <a:pt x="266097" y="246185"/>
                    </a:cubicBezTo>
                    <a:cubicBezTo>
                      <a:pt x="268515" y="250085"/>
                      <a:pt x="283432" y="250941"/>
                      <a:pt x="283432" y="255696"/>
                    </a:cubicBezTo>
                    <a:cubicBezTo>
                      <a:pt x="283432" y="260547"/>
                      <a:pt x="286118" y="273293"/>
                      <a:pt x="289445" y="273578"/>
                    </a:cubicBezTo>
                    <a:cubicBezTo>
                      <a:pt x="292730" y="273911"/>
                      <a:pt x="300747" y="273531"/>
                      <a:pt x="301036" y="270962"/>
                    </a:cubicBezTo>
                    <a:cubicBezTo>
                      <a:pt x="301284" y="268442"/>
                      <a:pt x="305189" y="267301"/>
                      <a:pt x="307916" y="272865"/>
                    </a:cubicBezTo>
                    <a:cubicBezTo>
                      <a:pt x="310705" y="278477"/>
                      <a:pt x="322276" y="290509"/>
                      <a:pt x="322090" y="292791"/>
                    </a:cubicBezTo>
                    <a:cubicBezTo>
                      <a:pt x="321986" y="295027"/>
                      <a:pt x="322730" y="301685"/>
                      <a:pt x="326119" y="304681"/>
                    </a:cubicBezTo>
                    <a:cubicBezTo>
                      <a:pt x="329466" y="307677"/>
                      <a:pt x="333722" y="321564"/>
                      <a:pt x="335788" y="320232"/>
                    </a:cubicBezTo>
                    <a:cubicBezTo>
                      <a:pt x="337875" y="318805"/>
                      <a:pt x="344342" y="326700"/>
                      <a:pt x="344569" y="331503"/>
                    </a:cubicBezTo>
                    <a:cubicBezTo>
                      <a:pt x="344797" y="336354"/>
                      <a:pt x="345458" y="359895"/>
                      <a:pt x="346987" y="363938"/>
                    </a:cubicBezTo>
                    <a:cubicBezTo>
                      <a:pt x="348557" y="367933"/>
                      <a:pt x="358516" y="374971"/>
                      <a:pt x="358268" y="378348"/>
                    </a:cubicBezTo>
                    <a:cubicBezTo>
                      <a:pt x="357896" y="381677"/>
                      <a:pt x="355540" y="389001"/>
                      <a:pt x="351449" y="387241"/>
                    </a:cubicBezTo>
                    <a:cubicBezTo>
                      <a:pt x="347441" y="385481"/>
                      <a:pt x="341222" y="389001"/>
                      <a:pt x="340664" y="387288"/>
                    </a:cubicBezTo>
                    <a:cubicBezTo>
                      <a:pt x="340086" y="385529"/>
                      <a:pt x="337007" y="381011"/>
                      <a:pt x="334156" y="382247"/>
                    </a:cubicBezTo>
                    <a:cubicBezTo>
                      <a:pt x="331305" y="383389"/>
                      <a:pt x="323577" y="377539"/>
                      <a:pt x="327978" y="371309"/>
                    </a:cubicBezTo>
                    <a:cubicBezTo>
                      <a:pt x="332482" y="365079"/>
                      <a:pt x="336759" y="349718"/>
                      <a:pt x="330747" y="354236"/>
                    </a:cubicBezTo>
                    <a:cubicBezTo>
                      <a:pt x="324610" y="358754"/>
                      <a:pt x="308557" y="355425"/>
                      <a:pt x="309507" y="357280"/>
                    </a:cubicBezTo>
                    <a:cubicBezTo>
                      <a:pt x="310478" y="359134"/>
                      <a:pt x="307317" y="367695"/>
                      <a:pt x="303660" y="368598"/>
                    </a:cubicBezTo>
                    <a:cubicBezTo>
                      <a:pt x="300023" y="369502"/>
                      <a:pt x="298226" y="379441"/>
                      <a:pt x="301201" y="381867"/>
                    </a:cubicBezTo>
                    <a:cubicBezTo>
                      <a:pt x="304238" y="384435"/>
                      <a:pt x="308887" y="392995"/>
                      <a:pt x="304197" y="396087"/>
                    </a:cubicBezTo>
                    <a:cubicBezTo>
                      <a:pt x="300127" y="398750"/>
                      <a:pt x="290705" y="403648"/>
                      <a:pt x="289341" y="404409"/>
                    </a:cubicBezTo>
                    <a:cubicBezTo>
                      <a:pt x="291015" y="403411"/>
                      <a:pt x="285085" y="397418"/>
                      <a:pt x="278246" y="399463"/>
                    </a:cubicBezTo>
                    <a:cubicBezTo>
                      <a:pt x="271366" y="401651"/>
                      <a:pt x="258205" y="412875"/>
                      <a:pt x="259858" y="414967"/>
                    </a:cubicBezTo>
                    <a:cubicBezTo>
                      <a:pt x="261428" y="416964"/>
                      <a:pt x="258039" y="428521"/>
                      <a:pt x="253597" y="430376"/>
                    </a:cubicBezTo>
                    <a:cubicBezTo>
                      <a:pt x="249093" y="432278"/>
                      <a:pt x="234981" y="440648"/>
                      <a:pt x="232006" y="444595"/>
                    </a:cubicBezTo>
                    <a:cubicBezTo>
                      <a:pt x="229010" y="448543"/>
                      <a:pt x="231118" y="466852"/>
                      <a:pt x="229300" y="467708"/>
                    </a:cubicBezTo>
                    <a:cubicBezTo>
                      <a:pt x="227502" y="468707"/>
                      <a:pt x="220808" y="470419"/>
                      <a:pt x="221490" y="472607"/>
                    </a:cubicBezTo>
                    <a:cubicBezTo>
                      <a:pt x="222109" y="474842"/>
                      <a:pt x="214134" y="487397"/>
                      <a:pt x="206675" y="491250"/>
                    </a:cubicBezTo>
                    <a:cubicBezTo>
                      <a:pt x="199072" y="495102"/>
                      <a:pt x="189857" y="517692"/>
                      <a:pt x="191097" y="520165"/>
                    </a:cubicBezTo>
                    <a:cubicBezTo>
                      <a:pt x="192295" y="522685"/>
                      <a:pt x="195560" y="531531"/>
                      <a:pt x="194713" y="535003"/>
                    </a:cubicBezTo>
                    <a:cubicBezTo>
                      <a:pt x="193927" y="538474"/>
                      <a:pt x="192109" y="552837"/>
                      <a:pt x="187088" y="550506"/>
                    </a:cubicBezTo>
                    <a:cubicBezTo>
                      <a:pt x="182109" y="548224"/>
                      <a:pt x="175188" y="529629"/>
                      <a:pt x="170415" y="527631"/>
                    </a:cubicBezTo>
                    <a:cubicBezTo>
                      <a:pt x="165580" y="525729"/>
                      <a:pt x="149443" y="524350"/>
                      <a:pt x="148741" y="525539"/>
                    </a:cubicBezTo>
                    <a:cubicBezTo>
                      <a:pt x="147977" y="526585"/>
                      <a:pt x="144030" y="529201"/>
                      <a:pt x="139650" y="526680"/>
                    </a:cubicBezTo>
                    <a:cubicBezTo>
                      <a:pt x="135311" y="524207"/>
                      <a:pt x="115497" y="525301"/>
                      <a:pt x="111902" y="527536"/>
                    </a:cubicBezTo>
                    <a:cubicBezTo>
                      <a:pt x="108286" y="529819"/>
                      <a:pt x="93699" y="548842"/>
                      <a:pt x="90125" y="567294"/>
                    </a:cubicBezTo>
                    <a:cubicBezTo>
                      <a:pt x="86468" y="585747"/>
                      <a:pt x="117212" y="595543"/>
                      <a:pt x="118679" y="591406"/>
                    </a:cubicBezTo>
                    <a:cubicBezTo>
                      <a:pt x="120104" y="587268"/>
                      <a:pt x="128514" y="578565"/>
                      <a:pt x="132005" y="579041"/>
                    </a:cubicBezTo>
                    <a:cubicBezTo>
                      <a:pt x="135394" y="579421"/>
                      <a:pt x="148948" y="583321"/>
                      <a:pt x="147584" y="589456"/>
                    </a:cubicBezTo>
                    <a:cubicBezTo>
                      <a:pt x="146241" y="595639"/>
                      <a:pt x="148390" y="612379"/>
                      <a:pt x="155105" y="612759"/>
                    </a:cubicBezTo>
                    <a:cubicBezTo>
                      <a:pt x="161902" y="613187"/>
                      <a:pt x="170621" y="629072"/>
                      <a:pt x="169051" y="637061"/>
                    </a:cubicBezTo>
                    <a:cubicBezTo>
                      <a:pt x="167440" y="645051"/>
                      <a:pt x="174340" y="662457"/>
                      <a:pt x="177295" y="660364"/>
                    </a:cubicBezTo>
                    <a:cubicBezTo>
                      <a:pt x="180291" y="658224"/>
                      <a:pt x="191159" y="654848"/>
                      <a:pt x="194051" y="656084"/>
                    </a:cubicBezTo>
                    <a:cubicBezTo>
                      <a:pt x="196903" y="657368"/>
                      <a:pt x="202047" y="663979"/>
                      <a:pt x="206427" y="660555"/>
                    </a:cubicBezTo>
                    <a:cubicBezTo>
                      <a:pt x="210746" y="657035"/>
                      <a:pt x="220229" y="642626"/>
                      <a:pt x="222957" y="641769"/>
                    </a:cubicBezTo>
                    <a:cubicBezTo>
                      <a:pt x="225705" y="640866"/>
                      <a:pt x="231593" y="637537"/>
                      <a:pt x="233349" y="639867"/>
                    </a:cubicBezTo>
                    <a:cubicBezTo>
                      <a:pt x="235126" y="642293"/>
                      <a:pt x="242667" y="643767"/>
                      <a:pt x="243184" y="640913"/>
                    </a:cubicBezTo>
                    <a:cubicBezTo>
                      <a:pt x="243701" y="638155"/>
                      <a:pt x="255085" y="640771"/>
                      <a:pt x="258866" y="643814"/>
                    </a:cubicBezTo>
                    <a:cubicBezTo>
                      <a:pt x="262626" y="646953"/>
                      <a:pt x="269920" y="657987"/>
                      <a:pt x="271097" y="656893"/>
                    </a:cubicBezTo>
                    <a:cubicBezTo>
                      <a:pt x="272193" y="655704"/>
                      <a:pt x="281098" y="656465"/>
                      <a:pt x="286924" y="659699"/>
                    </a:cubicBezTo>
                    <a:cubicBezTo>
                      <a:pt x="292833" y="662933"/>
                      <a:pt x="311821" y="673681"/>
                      <a:pt x="313701" y="678769"/>
                    </a:cubicBezTo>
                    <a:cubicBezTo>
                      <a:pt x="315623" y="683906"/>
                      <a:pt x="332958" y="697840"/>
                      <a:pt x="342854" y="703785"/>
                    </a:cubicBezTo>
                    <a:cubicBezTo>
                      <a:pt x="352751" y="709777"/>
                      <a:pt x="355747" y="728039"/>
                      <a:pt x="357999" y="729466"/>
                    </a:cubicBezTo>
                    <a:cubicBezTo>
                      <a:pt x="360272" y="730940"/>
                      <a:pt x="372524" y="733270"/>
                      <a:pt x="377359" y="734745"/>
                    </a:cubicBezTo>
                    <a:cubicBezTo>
                      <a:pt x="382152" y="736267"/>
                      <a:pt x="392875" y="745065"/>
                      <a:pt x="396016" y="745065"/>
                    </a:cubicBezTo>
                    <a:cubicBezTo>
                      <a:pt x="399115" y="745065"/>
                      <a:pt x="411388" y="746634"/>
                      <a:pt x="416347" y="748441"/>
                    </a:cubicBezTo>
                    <a:cubicBezTo>
                      <a:pt x="421243" y="750296"/>
                      <a:pt x="430913" y="759047"/>
                      <a:pt x="433041" y="757002"/>
                    </a:cubicBezTo>
                    <a:cubicBezTo>
                      <a:pt x="435169" y="754862"/>
                      <a:pt x="443537" y="764326"/>
                      <a:pt x="446285" y="771887"/>
                    </a:cubicBezTo>
                    <a:cubicBezTo>
                      <a:pt x="446285" y="771887"/>
                      <a:pt x="446285" y="771887"/>
                      <a:pt x="446202" y="781684"/>
                    </a:cubicBezTo>
                    <a:cubicBezTo>
                      <a:pt x="446264" y="787772"/>
                      <a:pt x="446264" y="787772"/>
                      <a:pt x="446264" y="787772"/>
                    </a:cubicBezTo>
                    <a:cubicBezTo>
                      <a:pt x="444797" y="793003"/>
                      <a:pt x="443516" y="799233"/>
                      <a:pt x="443330" y="801706"/>
                    </a:cubicBezTo>
                    <a:cubicBezTo>
                      <a:pt x="443124" y="804131"/>
                      <a:pt x="434487" y="815070"/>
                      <a:pt x="432111" y="817685"/>
                    </a:cubicBezTo>
                    <a:cubicBezTo>
                      <a:pt x="429694" y="820348"/>
                      <a:pt x="425975" y="831810"/>
                      <a:pt x="425045" y="832761"/>
                    </a:cubicBezTo>
                    <a:cubicBezTo>
                      <a:pt x="424095" y="833712"/>
                      <a:pt x="419095" y="836233"/>
                      <a:pt x="418805" y="839229"/>
                    </a:cubicBezTo>
                    <a:cubicBezTo>
                      <a:pt x="418475" y="842130"/>
                      <a:pt x="413785" y="854162"/>
                      <a:pt x="412710" y="863198"/>
                    </a:cubicBezTo>
                    <a:cubicBezTo>
                      <a:pt x="411615" y="872186"/>
                      <a:pt x="407380" y="897249"/>
                      <a:pt x="404611" y="898391"/>
                    </a:cubicBezTo>
                    <a:cubicBezTo>
                      <a:pt x="401822" y="899532"/>
                      <a:pt x="386202" y="906666"/>
                      <a:pt x="384136" y="909662"/>
                    </a:cubicBezTo>
                    <a:cubicBezTo>
                      <a:pt x="382049" y="912610"/>
                      <a:pt x="375706" y="922550"/>
                      <a:pt x="375706" y="925879"/>
                    </a:cubicBezTo>
                    <a:cubicBezTo>
                      <a:pt x="375706" y="929256"/>
                      <a:pt x="372276" y="940622"/>
                      <a:pt x="368102" y="943713"/>
                    </a:cubicBezTo>
                    <a:cubicBezTo>
                      <a:pt x="363970" y="946804"/>
                      <a:pt x="359239" y="965637"/>
                      <a:pt x="356966" y="967444"/>
                    </a:cubicBezTo>
                    <a:cubicBezTo>
                      <a:pt x="354693" y="969299"/>
                      <a:pt x="350437" y="977146"/>
                      <a:pt x="349115" y="977194"/>
                    </a:cubicBezTo>
                    <a:cubicBezTo>
                      <a:pt x="347710" y="977194"/>
                      <a:pt x="343722" y="979762"/>
                      <a:pt x="340168" y="979762"/>
                    </a:cubicBezTo>
                    <a:cubicBezTo>
                      <a:pt x="336594" y="979762"/>
                      <a:pt x="328619" y="982853"/>
                      <a:pt x="330437" y="986658"/>
                    </a:cubicBezTo>
                    <a:cubicBezTo>
                      <a:pt x="332214" y="990557"/>
                      <a:pt x="328929" y="1008344"/>
                      <a:pt x="325148" y="1011530"/>
                    </a:cubicBezTo>
                    <a:cubicBezTo>
                      <a:pt x="321346" y="1014621"/>
                      <a:pt x="304610" y="1021327"/>
                      <a:pt x="303784" y="1027557"/>
                    </a:cubicBezTo>
                    <a:cubicBezTo>
                      <a:pt x="302833" y="1033740"/>
                      <a:pt x="287441" y="1040921"/>
                      <a:pt x="289217" y="1048768"/>
                    </a:cubicBezTo>
                    <a:cubicBezTo>
                      <a:pt x="291015" y="1056615"/>
                      <a:pt x="287895" y="1072452"/>
                      <a:pt x="290313" y="1074211"/>
                    </a:cubicBezTo>
                    <a:cubicBezTo>
                      <a:pt x="292689" y="1076018"/>
                      <a:pt x="292399" y="1089049"/>
                      <a:pt x="291470" y="1091808"/>
                    </a:cubicBezTo>
                    <a:cubicBezTo>
                      <a:pt x="290519" y="1094566"/>
                      <a:pt x="281614" y="1099845"/>
                      <a:pt x="279383" y="1103221"/>
                    </a:cubicBezTo>
                    <a:cubicBezTo>
                      <a:pt x="277193" y="1106503"/>
                      <a:pt x="278246" y="1121484"/>
                      <a:pt x="280726" y="1122625"/>
                    </a:cubicBezTo>
                    <a:cubicBezTo>
                      <a:pt x="283288" y="1123814"/>
                      <a:pt x="285230" y="1135561"/>
                      <a:pt x="287441" y="1138034"/>
                    </a:cubicBezTo>
                    <a:cubicBezTo>
                      <a:pt x="289631" y="1140364"/>
                      <a:pt x="294094" y="1144834"/>
                      <a:pt x="289217" y="1145833"/>
                    </a:cubicBezTo>
                    <a:cubicBezTo>
                      <a:pt x="284362" y="1146832"/>
                      <a:pt x="269507" y="1147878"/>
                      <a:pt x="267213" y="1146213"/>
                    </a:cubicBezTo>
                    <a:cubicBezTo>
                      <a:pt x="265085" y="1144549"/>
                      <a:pt x="257461" y="1141743"/>
                      <a:pt x="257296" y="1141696"/>
                    </a:cubicBezTo>
                    <a:cubicBezTo>
                      <a:pt x="257213" y="1141648"/>
                      <a:pt x="256221" y="1140031"/>
                      <a:pt x="255477" y="1138414"/>
                    </a:cubicBezTo>
                    <a:cubicBezTo>
                      <a:pt x="254692" y="1136845"/>
                      <a:pt x="252688" y="1126572"/>
                      <a:pt x="250725" y="1121056"/>
                    </a:cubicBezTo>
                    <a:cubicBezTo>
                      <a:pt x="248742" y="1115634"/>
                      <a:pt x="239341" y="1099559"/>
                      <a:pt x="238577" y="1092949"/>
                    </a:cubicBezTo>
                    <a:cubicBezTo>
                      <a:pt x="237833" y="1086386"/>
                      <a:pt x="234444" y="1059944"/>
                      <a:pt x="233886" y="1055902"/>
                    </a:cubicBezTo>
                    <a:cubicBezTo>
                      <a:pt x="233267" y="1051907"/>
                      <a:pt x="235622" y="1041872"/>
                      <a:pt x="233432" y="1041349"/>
                    </a:cubicBezTo>
                    <a:cubicBezTo>
                      <a:pt x="231262" y="1040826"/>
                      <a:pt x="235767" y="1030696"/>
                      <a:pt x="239672" y="1029127"/>
                    </a:cubicBezTo>
                    <a:cubicBezTo>
                      <a:pt x="243556" y="1027652"/>
                      <a:pt x="242750" y="1014764"/>
                      <a:pt x="240436" y="1016001"/>
                    </a:cubicBezTo>
                    <a:cubicBezTo>
                      <a:pt x="238101" y="1017285"/>
                      <a:pt x="232357" y="1000687"/>
                      <a:pt x="232068" y="987894"/>
                    </a:cubicBezTo>
                    <a:cubicBezTo>
                      <a:pt x="231841" y="975196"/>
                      <a:pt x="243225" y="949515"/>
                      <a:pt x="241428" y="941288"/>
                    </a:cubicBezTo>
                    <a:cubicBezTo>
                      <a:pt x="239610" y="933060"/>
                      <a:pt x="244320" y="912610"/>
                      <a:pt x="243907" y="910232"/>
                    </a:cubicBezTo>
                    <a:cubicBezTo>
                      <a:pt x="243391" y="907807"/>
                      <a:pt x="240436" y="902053"/>
                      <a:pt x="241056" y="899389"/>
                    </a:cubicBezTo>
                    <a:cubicBezTo>
                      <a:pt x="241738" y="896774"/>
                      <a:pt x="242998" y="885598"/>
                      <a:pt x="240911" y="878702"/>
                    </a:cubicBezTo>
                    <a:cubicBezTo>
                      <a:pt x="238804" y="871853"/>
                      <a:pt x="228597" y="851023"/>
                      <a:pt x="223804" y="846648"/>
                    </a:cubicBezTo>
                    <a:cubicBezTo>
                      <a:pt x="218948" y="842320"/>
                      <a:pt x="206551" y="829575"/>
                      <a:pt x="207502" y="827720"/>
                    </a:cubicBezTo>
                    <a:cubicBezTo>
                      <a:pt x="208473" y="825865"/>
                      <a:pt x="202998" y="815165"/>
                      <a:pt x="196510" y="811645"/>
                    </a:cubicBezTo>
                    <a:cubicBezTo>
                      <a:pt x="190002" y="808031"/>
                      <a:pt x="188721" y="783919"/>
                      <a:pt x="191489" y="783539"/>
                    </a:cubicBezTo>
                    <a:cubicBezTo>
                      <a:pt x="194237" y="783206"/>
                      <a:pt x="195704" y="777784"/>
                      <a:pt x="192233" y="776263"/>
                    </a:cubicBezTo>
                    <a:cubicBezTo>
                      <a:pt x="188721" y="774693"/>
                      <a:pt x="180601" y="764421"/>
                      <a:pt x="179278" y="759427"/>
                    </a:cubicBezTo>
                    <a:cubicBezTo>
                      <a:pt x="177935" y="754434"/>
                      <a:pt x="184072" y="729180"/>
                      <a:pt x="187026" y="725709"/>
                    </a:cubicBezTo>
                    <a:cubicBezTo>
                      <a:pt x="189940" y="722237"/>
                      <a:pt x="192460" y="704831"/>
                      <a:pt x="193803" y="703357"/>
                    </a:cubicBezTo>
                    <a:cubicBezTo>
                      <a:pt x="195167" y="701882"/>
                      <a:pt x="194713" y="692418"/>
                      <a:pt x="192977" y="688566"/>
                    </a:cubicBezTo>
                    <a:cubicBezTo>
                      <a:pt x="191159" y="684714"/>
                      <a:pt x="187770" y="673586"/>
                      <a:pt x="186448" y="675535"/>
                    </a:cubicBezTo>
                    <a:cubicBezTo>
                      <a:pt x="185126" y="677485"/>
                      <a:pt x="178204" y="678722"/>
                      <a:pt x="174030" y="674156"/>
                    </a:cubicBezTo>
                    <a:cubicBezTo>
                      <a:pt x="169836" y="669496"/>
                      <a:pt x="152605" y="662933"/>
                      <a:pt x="152605" y="661553"/>
                    </a:cubicBezTo>
                    <a:cubicBezTo>
                      <a:pt x="152605" y="660174"/>
                      <a:pt x="150373" y="654895"/>
                      <a:pt x="147584" y="653041"/>
                    </a:cubicBezTo>
                    <a:cubicBezTo>
                      <a:pt x="144795" y="651186"/>
                      <a:pt x="138100" y="642293"/>
                      <a:pt x="135290" y="641009"/>
                    </a:cubicBezTo>
                    <a:cubicBezTo>
                      <a:pt x="132419" y="639772"/>
                      <a:pt x="119381" y="638155"/>
                      <a:pt x="117480" y="634969"/>
                    </a:cubicBezTo>
                    <a:cubicBezTo>
                      <a:pt x="115497" y="631782"/>
                      <a:pt x="103100" y="620797"/>
                      <a:pt x="93265" y="618656"/>
                    </a:cubicBezTo>
                    <a:cubicBezTo>
                      <a:pt x="83389" y="616611"/>
                      <a:pt x="52831" y="604865"/>
                      <a:pt x="49629" y="599158"/>
                    </a:cubicBezTo>
                    <a:cubicBezTo>
                      <a:pt x="46467" y="593451"/>
                      <a:pt x="43038" y="566961"/>
                      <a:pt x="39711" y="562871"/>
                    </a:cubicBezTo>
                    <a:cubicBezTo>
                      <a:pt x="36426" y="558734"/>
                      <a:pt x="26364" y="547368"/>
                      <a:pt x="26447" y="544942"/>
                    </a:cubicBezTo>
                    <a:cubicBezTo>
                      <a:pt x="26529" y="542469"/>
                      <a:pt x="22583" y="544467"/>
                      <a:pt x="23946" y="547796"/>
                    </a:cubicBezTo>
                    <a:cubicBezTo>
                      <a:pt x="25372" y="551172"/>
                      <a:pt x="24649" y="564060"/>
                      <a:pt x="22727" y="562871"/>
                    </a:cubicBezTo>
                    <a:cubicBezTo>
                      <a:pt x="20723" y="561635"/>
                      <a:pt x="10103" y="557592"/>
                      <a:pt x="8203" y="551505"/>
                    </a:cubicBezTo>
                    <a:cubicBezTo>
                      <a:pt x="7169" y="548224"/>
                      <a:pt x="3388" y="543706"/>
                      <a:pt x="0" y="539853"/>
                    </a:cubicBezTo>
                    <a:cubicBezTo>
                      <a:pt x="16054" y="402697"/>
                      <a:pt x="72087" y="277573"/>
                      <a:pt x="156282" y="176608"/>
                    </a:cubicBezTo>
                    <a:cubicBezTo>
                      <a:pt x="159753" y="177131"/>
                      <a:pt x="162667" y="178082"/>
                      <a:pt x="162832" y="179414"/>
                    </a:cubicBezTo>
                    <a:cubicBezTo>
                      <a:pt x="163183" y="182410"/>
                      <a:pt x="168948" y="181364"/>
                      <a:pt x="171179" y="174468"/>
                    </a:cubicBezTo>
                    <a:cubicBezTo>
                      <a:pt x="172522" y="170378"/>
                      <a:pt x="171117" y="165004"/>
                      <a:pt x="169981" y="160867"/>
                    </a:cubicBezTo>
                    <a:cubicBezTo>
                      <a:pt x="172956" y="157442"/>
                      <a:pt x="175993" y="153971"/>
                      <a:pt x="179093" y="150642"/>
                    </a:cubicBezTo>
                    <a:cubicBezTo>
                      <a:pt x="184402" y="152782"/>
                      <a:pt x="192233" y="155873"/>
                      <a:pt x="194423" y="159345"/>
                    </a:cubicBezTo>
                    <a:cubicBezTo>
                      <a:pt x="197502" y="164148"/>
                      <a:pt x="206407" y="176085"/>
                      <a:pt x="204031" y="178653"/>
                    </a:cubicBezTo>
                    <a:cubicBezTo>
                      <a:pt x="201613" y="181221"/>
                      <a:pt x="207936" y="187213"/>
                      <a:pt x="210560" y="184312"/>
                    </a:cubicBezTo>
                    <a:cubicBezTo>
                      <a:pt x="213184" y="181364"/>
                      <a:pt x="216097" y="171139"/>
                      <a:pt x="213721" y="170759"/>
                    </a:cubicBezTo>
                    <a:cubicBezTo>
                      <a:pt x="211386" y="170473"/>
                      <a:pt x="205663" y="159487"/>
                      <a:pt x="205498" y="148121"/>
                    </a:cubicBezTo>
                    <a:cubicBezTo>
                      <a:pt x="205374" y="136755"/>
                      <a:pt x="220415" y="120633"/>
                      <a:pt x="223349" y="122202"/>
                    </a:cubicBezTo>
                    <a:close/>
                    <a:moveTo>
                      <a:pt x="926523" y="88803"/>
                    </a:moveTo>
                    <a:cubicBezTo>
                      <a:pt x="928710" y="88803"/>
                      <a:pt x="932663" y="93262"/>
                      <a:pt x="930198" y="98712"/>
                    </a:cubicBezTo>
                    <a:cubicBezTo>
                      <a:pt x="927780" y="104222"/>
                      <a:pt x="906042" y="111376"/>
                      <a:pt x="900740" y="116643"/>
                    </a:cubicBezTo>
                    <a:cubicBezTo>
                      <a:pt x="895459" y="122054"/>
                      <a:pt x="875974" y="132898"/>
                      <a:pt x="878364" y="138903"/>
                    </a:cubicBezTo>
                    <a:cubicBezTo>
                      <a:pt x="880693" y="144912"/>
                      <a:pt x="884767" y="162175"/>
                      <a:pt x="883023" y="162741"/>
                    </a:cubicBezTo>
                    <a:cubicBezTo>
                      <a:pt x="881283" y="163268"/>
                      <a:pt x="875114" y="164701"/>
                      <a:pt x="870600" y="161975"/>
                    </a:cubicBezTo>
                    <a:cubicBezTo>
                      <a:pt x="866097" y="159164"/>
                      <a:pt x="855955" y="149083"/>
                      <a:pt x="857809" y="146303"/>
                    </a:cubicBezTo>
                    <a:cubicBezTo>
                      <a:pt x="859680" y="143492"/>
                      <a:pt x="864950" y="118772"/>
                      <a:pt x="868178" y="115522"/>
                    </a:cubicBezTo>
                    <a:cubicBezTo>
                      <a:pt x="871396" y="112258"/>
                      <a:pt x="880267" y="106548"/>
                      <a:pt x="887963" y="102872"/>
                    </a:cubicBezTo>
                    <a:cubicBezTo>
                      <a:pt x="895587" y="99179"/>
                      <a:pt x="920553" y="93318"/>
                      <a:pt x="921100" y="92408"/>
                    </a:cubicBezTo>
                    <a:cubicBezTo>
                      <a:pt x="921561" y="91544"/>
                      <a:pt x="924299" y="88803"/>
                      <a:pt x="926523" y="88803"/>
                    </a:cubicBezTo>
                    <a:close/>
                    <a:moveTo>
                      <a:pt x="1101570" y="81103"/>
                    </a:moveTo>
                    <a:cubicBezTo>
                      <a:pt x="1103907" y="83400"/>
                      <a:pt x="1116836" y="87661"/>
                      <a:pt x="1122795" y="87911"/>
                    </a:cubicBezTo>
                    <a:cubicBezTo>
                      <a:pt x="1125715" y="88037"/>
                      <a:pt x="1130661" y="87911"/>
                      <a:pt x="1135373" y="88037"/>
                    </a:cubicBezTo>
                    <a:cubicBezTo>
                      <a:pt x="1141176" y="92882"/>
                      <a:pt x="1146861" y="97769"/>
                      <a:pt x="1152469" y="102782"/>
                    </a:cubicBezTo>
                    <a:cubicBezTo>
                      <a:pt x="1152937" y="104912"/>
                      <a:pt x="1153014" y="106708"/>
                      <a:pt x="1152508" y="107460"/>
                    </a:cubicBezTo>
                    <a:cubicBezTo>
                      <a:pt x="1150756" y="109924"/>
                      <a:pt x="1156597" y="120618"/>
                      <a:pt x="1166528" y="122748"/>
                    </a:cubicBezTo>
                    <a:cubicBezTo>
                      <a:pt x="1166528" y="122748"/>
                      <a:pt x="1166528" y="122748"/>
                      <a:pt x="1172486" y="124001"/>
                    </a:cubicBezTo>
                    <a:cubicBezTo>
                      <a:pt x="1173343" y="124168"/>
                      <a:pt x="1174239" y="124126"/>
                      <a:pt x="1175134" y="124085"/>
                    </a:cubicBezTo>
                    <a:cubicBezTo>
                      <a:pt x="1251463" y="198812"/>
                      <a:pt x="1310618" y="290832"/>
                      <a:pt x="1346290" y="393839"/>
                    </a:cubicBezTo>
                    <a:cubicBezTo>
                      <a:pt x="1341111" y="401608"/>
                      <a:pt x="1333478" y="412426"/>
                      <a:pt x="1330518" y="413596"/>
                    </a:cubicBezTo>
                    <a:cubicBezTo>
                      <a:pt x="1326624" y="415142"/>
                      <a:pt x="1319925" y="432226"/>
                      <a:pt x="1321911" y="445634"/>
                    </a:cubicBezTo>
                    <a:cubicBezTo>
                      <a:pt x="1323898" y="459042"/>
                      <a:pt x="1307697" y="479719"/>
                      <a:pt x="1303725" y="477797"/>
                    </a:cubicBezTo>
                    <a:cubicBezTo>
                      <a:pt x="1299675" y="475834"/>
                      <a:pt x="1296170" y="458123"/>
                      <a:pt x="1292977" y="455408"/>
                    </a:cubicBezTo>
                    <a:cubicBezTo>
                      <a:pt x="1289744" y="452610"/>
                      <a:pt x="1284799" y="444966"/>
                      <a:pt x="1285344" y="448307"/>
                    </a:cubicBezTo>
                    <a:cubicBezTo>
                      <a:pt x="1285850" y="451649"/>
                      <a:pt x="1278762" y="459168"/>
                      <a:pt x="1278100" y="460880"/>
                    </a:cubicBezTo>
                    <a:cubicBezTo>
                      <a:pt x="1277477" y="462509"/>
                      <a:pt x="1271285" y="464514"/>
                      <a:pt x="1270390" y="466352"/>
                    </a:cubicBezTo>
                    <a:cubicBezTo>
                      <a:pt x="1269455" y="468232"/>
                      <a:pt x="1270896" y="478215"/>
                      <a:pt x="1272415" y="480847"/>
                    </a:cubicBezTo>
                    <a:cubicBezTo>
                      <a:pt x="1273972" y="483520"/>
                      <a:pt x="1279814" y="491999"/>
                      <a:pt x="1280437" y="495675"/>
                    </a:cubicBezTo>
                    <a:cubicBezTo>
                      <a:pt x="1281021" y="499393"/>
                      <a:pt x="1285967" y="510545"/>
                      <a:pt x="1285032" y="517646"/>
                    </a:cubicBezTo>
                    <a:cubicBezTo>
                      <a:pt x="1284098" y="524789"/>
                      <a:pt x="1278607" y="542040"/>
                      <a:pt x="1277672" y="542876"/>
                    </a:cubicBezTo>
                    <a:cubicBezTo>
                      <a:pt x="1276776" y="543795"/>
                      <a:pt x="1268910" y="549810"/>
                      <a:pt x="1265054" y="557120"/>
                    </a:cubicBezTo>
                    <a:cubicBezTo>
                      <a:pt x="1261121" y="564388"/>
                      <a:pt x="1244648" y="582767"/>
                      <a:pt x="1237794" y="582558"/>
                    </a:cubicBezTo>
                    <a:cubicBezTo>
                      <a:pt x="1230940" y="582391"/>
                      <a:pt x="1225215" y="593502"/>
                      <a:pt x="1227318" y="593711"/>
                    </a:cubicBezTo>
                    <a:cubicBezTo>
                      <a:pt x="1229343" y="593878"/>
                      <a:pt x="1232576" y="599224"/>
                      <a:pt x="1231758" y="603151"/>
                    </a:cubicBezTo>
                    <a:cubicBezTo>
                      <a:pt x="1230979" y="607077"/>
                      <a:pt x="1222840" y="623785"/>
                      <a:pt x="1221983" y="638656"/>
                    </a:cubicBezTo>
                    <a:cubicBezTo>
                      <a:pt x="1221126" y="653526"/>
                      <a:pt x="1196709" y="667185"/>
                      <a:pt x="1196592" y="665013"/>
                    </a:cubicBezTo>
                    <a:cubicBezTo>
                      <a:pt x="1196397" y="662757"/>
                      <a:pt x="1191296" y="656116"/>
                      <a:pt x="1187401" y="653108"/>
                    </a:cubicBezTo>
                    <a:cubicBezTo>
                      <a:pt x="1183546" y="650101"/>
                      <a:pt x="1174122" y="643710"/>
                      <a:pt x="1173148" y="647845"/>
                    </a:cubicBezTo>
                    <a:cubicBezTo>
                      <a:pt x="1172058" y="651939"/>
                      <a:pt x="1172525" y="666725"/>
                      <a:pt x="1175329" y="670443"/>
                    </a:cubicBezTo>
                    <a:cubicBezTo>
                      <a:pt x="1178133" y="674119"/>
                      <a:pt x="1190050" y="686441"/>
                      <a:pt x="1193515" y="691746"/>
                    </a:cubicBezTo>
                    <a:cubicBezTo>
                      <a:pt x="1197059" y="697051"/>
                      <a:pt x="1193827" y="714010"/>
                      <a:pt x="1186973" y="708454"/>
                    </a:cubicBezTo>
                    <a:cubicBezTo>
                      <a:pt x="1180158" y="702815"/>
                      <a:pt x="1161933" y="684353"/>
                      <a:pt x="1160764" y="680802"/>
                    </a:cubicBezTo>
                    <a:cubicBezTo>
                      <a:pt x="1159635" y="677252"/>
                      <a:pt x="1158934" y="664553"/>
                      <a:pt x="1159985" y="662381"/>
                    </a:cubicBezTo>
                    <a:cubicBezTo>
                      <a:pt x="1161037" y="660167"/>
                      <a:pt x="1161465" y="650477"/>
                      <a:pt x="1159946" y="646926"/>
                    </a:cubicBezTo>
                    <a:cubicBezTo>
                      <a:pt x="1158389" y="643376"/>
                      <a:pt x="1150600" y="635439"/>
                      <a:pt x="1150366" y="632682"/>
                    </a:cubicBezTo>
                    <a:cubicBezTo>
                      <a:pt x="1150172" y="629884"/>
                      <a:pt x="1148302" y="622198"/>
                      <a:pt x="1142422" y="622365"/>
                    </a:cubicBezTo>
                    <a:cubicBezTo>
                      <a:pt x="1136425" y="622574"/>
                      <a:pt x="1129649" y="612716"/>
                      <a:pt x="1130583" y="610836"/>
                    </a:cubicBezTo>
                    <a:cubicBezTo>
                      <a:pt x="1131557" y="608998"/>
                      <a:pt x="1129298" y="597553"/>
                      <a:pt x="1126845" y="593084"/>
                    </a:cubicBezTo>
                    <a:cubicBezTo>
                      <a:pt x="1124313" y="588614"/>
                      <a:pt x="1113214" y="579007"/>
                      <a:pt x="1108853" y="580553"/>
                    </a:cubicBezTo>
                    <a:cubicBezTo>
                      <a:pt x="1104452" y="582057"/>
                      <a:pt x="1092068" y="590202"/>
                      <a:pt x="1088563" y="592624"/>
                    </a:cubicBezTo>
                    <a:cubicBezTo>
                      <a:pt x="1085058" y="595047"/>
                      <a:pt x="1082138" y="611087"/>
                      <a:pt x="1081320" y="613551"/>
                    </a:cubicBezTo>
                    <a:cubicBezTo>
                      <a:pt x="1080424" y="616016"/>
                      <a:pt x="1070649" y="615807"/>
                      <a:pt x="1070649" y="617729"/>
                    </a:cubicBezTo>
                    <a:cubicBezTo>
                      <a:pt x="1070649" y="619650"/>
                      <a:pt x="1069209" y="624704"/>
                      <a:pt x="1067417" y="624704"/>
                    </a:cubicBezTo>
                    <a:cubicBezTo>
                      <a:pt x="1065704" y="624704"/>
                      <a:pt x="1059434" y="632139"/>
                      <a:pt x="1057642" y="641162"/>
                    </a:cubicBezTo>
                    <a:cubicBezTo>
                      <a:pt x="1055851" y="650226"/>
                      <a:pt x="1048062" y="674453"/>
                      <a:pt x="1044246" y="674745"/>
                    </a:cubicBezTo>
                    <a:cubicBezTo>
                      <a:pt x="1040352" y="674996"/>
                      <a:pt x="1034199" y="669273"/>
                      <a:pt x="1034199" y="666433"/>
                    </a:cubicBezTo>
                    <a:cubicBezTo>
                      <a:pt x="1034199" y="663551"/>
                      <a:pt x="1032563" y="652983"/>
                      <a:pt x="1030616" y="649349"/>
                    </a:cubicBezTo>
                    <a:cubicBezTo>
                      <a:pt x="1028669" y="645673"/>
                      <a:pt x="1020413" y="632098"/>
                      <a:pt x="1018426" y="625080"/>
                    </a:cubicBezTo>
                    <a:cubicBezTo>
                      <a:pt x="1016440" y="618104"/>
                      <a:pt x="1006782" y="601522"/>
                      <a:pt x="1005848" y="598807"/>
                    </a:cubicBezTo>
                    <a:cubicBezTo>
                      <a:pt x="1004796" y="596050"/>
                      <a:pt x="1002421" y="584980"/>
                      <a:pt x="999111" y="584187"/>
                    </a:cubicBezTo>
                    <a:cubicBezTo>
                      <a:pt x="995878" y="583477"/>
                      <a:pt x="990777" y="576376"/>
                      <a:pt x="990933" y="574747"/>
                    </a:cubicBezTo>
                    <a:cubicBezTo>
                      <a:pt x="991166" y="572992"/>
                      <a:pt x="988830" y="565474"/>
                      <a:pt x="980807" y="556827"/>
                    </a:cubicBezTo>
                    <a:cubicBezTo>
                      <a:pt x="980807" y="556827"/>
                      <a:pt x="980807" y="556827"/>
                      <a:pt x="963906" y="559417"/>
                    </a:cubicBezTo>
                    <a:cubicBezTo>
                      <a:pt x="959038" y="560294"/>
                      <a:pt x="959038" y="560294"/>
                      <a:pt x="959038" y="560294"/>
                    </a:cubicBezTo>
                    <a:cubicBezTo>
                      <a:pt x="957714" y="556994"/>
                      <a:pt x="953703" y="556326"/>
                      <a:pt x="950276" y="558874"/>
                    </a:cubicBezTo>
                    <a:cubicBezTo>
                      <a:pt x="946888" y="561380"/>
                      <a:pt x="931388" y="560294"/>
                      <a:pt x="930415" y="558122"/>
                    </a:cubicBezTo>
                    <a:cubicBezTo>
                      <a:pt x="929285" y="555908"/>
                      <a:pt x="922860" y="543377"/>
                      <a:pt x="917291" y="536568"/>
                    </a:cubicBezTo>
                    <a:cubicBezTo>
                      <a:pt x="911644" y="529760"/>
                      <a:pt x="892094" y="516017"/>
                      <a:pt x="890420" y="517103"/>
                    </a:cubicBezTo>
                    <a:cubicBezTo>
                      <a:pt x="888745" y="518148"/>
                      <a:pt x="884773" y="522909"/>
                      <a:pt x="885902" y="526000"/>
                    </a:cubicBezTo>
                    <a:cubicBezTo>
                      <a:pt x="887032" y="529008"/>
                      <a:pt x="897663" y="534438"/>
                      <a:pt x="899766" y="538949"/>
                    </a:cubicBezTo>
                    <a:cubicBezTo>
                      <a:pt x="901908" y="543335"/>
                      <a:pt x="907866" y="555407"/>
                      <a:pt x="910709" y="553611"/>
                    </a:cubicBezTo>
                    <a:cubicBezTo>
                      <a:pt x="913474" y="551815"/>
                      <a:pt x="927338" y="555449"/>
                      <a:pt x="930181" y="560043"/>
                    </a:cubicBezTo>
                    <a:cubicBezTo>
                      <a:pt x="933102" y="564555"/>
                      <a:pt x="937619" y="579884"/>
                      <a:pt x="935088" y="582516"/>
                    </a:cubicBezTo>
                    <a:cubicBezTo>
                      <a:pt x="932595" y="585106"/>
                      <a:pt x="929207" y="601146"/>
                      <a:pt x="925352" y="604237"/>
                    </a:cubicBezTo>
                    <a:cubicBezTo>
                      <a:pt x="921536" y="607286"/>
                      <a:pt x="907711" y="613635"/>
                      <a:pt x="907321" y="616058"/>
                    </a:cubicBezTo>
                    <a:cubicBezTo>
                      <a:pt x="906893" y="618480"/>
                      <a:pt x="896106" y="625373"/>
                      <a:pt x="887421" y="629550"/>
                    </a:cubicBezTo>
                    <a:cubicBezTo>
                      <a:pt x="878737" y="633601"/>
                      <a:pt x="852061" y="637152"/>
                      <a:pt x="848984" y="630134"/>
                    </a:cubicBezTo>
                    <a:cubicBezTo>
                      <a:pt x="845908" y="623117"/>
                      <a:pt x="833913" y="600686"/>
                      <a:pt x="829357" y="593627"/>
                    </a:cubicBezTo>
                    <a:cubicBezTo>
                      <a:pt x="824761" y="586568"/>
                      <a:pt x="810080" y="565641"/>
                      <a:pt x="809028" y="560419"/>
                    </a:cubicBezTo>
                    <a:cubicBezTo>
                      <a:pt x="807977" y="555282"/>
                      <a:pt x="801785" y="549392"/>
                      <a:pt x="802408" y="552901"/>
                    </a:cubicBezTo>
                    <a:cubicBezTo>
                      <a:pt x="803031" y="556493"/>
                      <a:pt x="803576" y="569525"/>
                      <a:pt x="806419" y="572199"/>
                    </a:cubicBezTo>
                    <a:cubicBezTo>
                      <a:pt x="809301" y="574914"/>
                      <a:pt x="818453" y="586693"/>
                      <a:pt x="821724" y="591330"/>
                    </a:cubicBezTo>
                    <a:cubicBezTo>
                      <a:pt x="825034" y="596008"/>
                      <a:pt x="830175" y="620569"/>
                      <a:pt x="835821" y="624955"/>
                    </a:cubicBezTo>
                    <a:cubicBezTo>
                      <a:pt x="841507" y="629383"/>
                      <a:pt x="850698" y="650811"/>
                      <a:pt x="854709" y="650811"/>
                    </a:cubicBezTo>
                    <a:cubicBezTo>
                      <a:pt x="858720" y="650811"/>
                      <a:pt x="871260" y="648680"/>
                      <a:pt x="873752" y="646132"/>
                    </a:cubicBezTo>
                    <a:cubicBezTo>
                      <a:pt x="876206" y="643543"/>
                      <a:pt x="889524" y="647177"/>
                      <a:pt x="890654" y="652398"/>
                    </a:cubicBezTo>
                    <a:cubicBezTo>
                      <a:pt x="891900" y="657619"/>
                      <a:pt x="885980" y="679883"/>
                      <a:pt x="879827" y="690033"/>
                    </a:cubicBezTo>
                    <a:cubicBezTo>
                      <a:pt x="873674" y="700142"/>
                      <a:pt x="854592" y="728379"/>
                      <a:pt x="851516" y="730801"/>
                    </a:cubicBezTo>
                    <a:cubicBezTo>
                      <a:pt x="848439" y="733224"/>
                      <a:pt x="838547" y="744795"/>
                      <a:pt x="836639" y="751311"/>
                    </a:cubicBezTo>
                    <a:cubicBezTo>
                      <a:pt x="834770" y="757869"/>
                      <a:pt x="828695" y="785020"/>
                      <a:pt x="829668" y="799222"/>
                    </a:cubicBezTo>
                    <a:cubicBezTo>
                      <a:pt x="830681" y="813507"/>
                      <a:pt x="821412" y="853106"/>
                      <a:pt x="813468" y="861293"/>
                    </a:cubicBezTo>
                    <a:cubicBezTo>
                      <a:pt x="805562" y="869480"/>
                      <a:pt x="796567" y="906948"/>
                      <a:pt x="793724" y="907741"/>
                    </a:cubicBezTo>
                    <a:cubicBezTo>
                      <a:pt x="790920" y="908535"/>
                      <a:pt x="783365" y="914550"/>
                      <a:pt x="782352" y="918226"/>
                    </a:cubicBezTo>
                    <a:cubicBezTo>
                      <a:pt x="781301" y="921943"/>
                      <a:pt x="777679" y="938819"/>
                      <a:pt x="772694" y="943539"/>
                    </a:cubicBezTo>
                    <a:cubicBezTo>
                      <a:pt x="767749" y="948217"/>
                      <a:pt x="752639" y="970606"/>
                      <a:pt x="743759" y="975827"/>
                    </a:cubicBezTo>
                    <a:cubicBezTo>
                      <a:pt x="734841" y="981049"/>
                      <a:pt x="701662" y="978459"/>
                      <a:pt x="698585" y="967849"/>
                    </a:cubicBezTo>
                    <a:cubicBezTo>
                      <a:pt x="695587" y="957239"/>
                      <a:pt x="682346" y="931509"/>
                      <a:pt x="682346" y="927165"/>
                    </a:cubicBezTo>
                    <a:cubicBezTo>
                      <a:pt x="682346" y="922904"/>
                      <a:pt x="679737" y="904525"/>
                      <a:pt x="676621" y="895962"/>
                    </a:cubicBezTo>
                    <a:cubicBezTo>
                      <a:pt x="673389" y="887399"/>
                      <a:pt x="661317" y="862504"/>
                      <a:pt x="662329" y="853565"/>
                    </a:cubicBezTo>
                    <a:cubicBezTo>
                      <a:pt x="663303" y="844668"/>
                      <a:pt x="669378" y="819230"/>
                      <a:pt x="668521" y="811586"/>
                    </a:cubicBezTo>
                    <a:cubicBezTo>
                      <a:pt x="667625" y="803942"/>
                      <a:pt x="658746" y="782680"/>
                      <a:pt x="656643" y="774869"/>
                    </a:cubicBezTo>
                    <a:cubicBezTo>
                      <a:pt x="654618" y="767058"/>
                      <a:pt x="647531" y="741202"/>
                      <a:pt x="649556" y="733809"/>
                    </a:cubicBezTo>
                    <a:cubicBezTo>
                      <a:pt x="651620" y="726416"/>
                      <a:pt x="648465" y="700935"/>
                      <a:pt x="645622" y="701729"/>
                    </a:cubicBezTo>
                    <a:cubicBezTo>
                      <a:pt x="642818" y="702565"/>
                      <a:pt x="633277" y="704027"/>
                      <a:pt x="629772" y="702105"/>
                    </a:cubicBezTo>
                    <a:cubicBezTo>
                      <a:pt x="626190" y="700184"/>
                      <a:pt x="611742" y="695798"/>
                      <a:pt x="611547" y="690326"/>
                    </a:cubicBezTo>
                    <a:cubicBezTo>
                      <a:pt x="611547" y="690326"/>
                      <a:pt x="611547" y="690326"/>
                      <a:pt x="607030" y="689866"/>
                    </a:cubicBezTo>
                    <a:cubicBezTo>
                      <a:pt x="597255" y="688906"/>
                      <a:pt x="597255" y="688906"/>
                      <a:pt x="597255" y="688906"/>
                    </a:cubicBezTo>
                    <a:cubicBezTo>
                      <a:pt x="594646" y="696591"/>
                      <a:pt x="587052" y="702940"/>
                      <a:pt x="580431" y="702982"/>
                    </a:cubicBezTo>
                    <a:cubicBezTo>
                      <a:pt x="573733" y="702982"/>
                      <a:pt x="553366" y="702439"/>
                      <a:pt x="547096" y="698680"/>
                    </a:cubicBezTo>
                    <a:cubicBezTo>
                      <a:pt x="540865" y="694837"/>
                      <a:pt x="522094" y="678797"/>
                      <a:pt x="519018" y="671529"/>
                    </a:cubicBezTo>
                    <a:cubicBezTo>
                      <a:pt x="515941" y="664261"/>
                      <a:pt x="505115" y="637945"/>
                      <a:pt x="505115" y="625540"/>
                    </a:cubicBezTo>
                    <a:cubicBezTo>
                      <a:pt x="505115" y="613092"/>
                      <a:pt x="507763" y="576125"/>
                      <a:pt x="510995" y="570987"/>
                    </a:cubicBezTo>
                    <a:cubicBezTo>
                      <a:pt x="514306" y="565850"/>
                      <a:pt x="525482" y="540161"/>
                      <a:pt x="535569" y="532517"/>
                    </a:cubicBezTo>
                    <a:cubicBezTo>
                      <a:pt x="535569" y="532517"/>
                      <a:pt x="535569" y="532517"/>
                      <a:pt x="539190" y="525583"/>
                    </a:cubicBezTo>
                    <a:cubicBezTo>
                      <a:pt x="544759" y="514722"/>
                      <a:pt x="544759" y="514722"/>
                      <a:pt x="544759" y="514722"/>
                    </a:cubicBezTo>
                    <a:cubicBezTo>
                      <a:pt x="547057" y="499184"/>
                      <a:pt x="552236" y="485024"/>
                      <a:pt x="556364" y="483186"/>
                    </a:cubicBezTo>
                    <a:cubicBezTo>
                      <a:pt x="560492" y="481390"/>
                      <a:pt x="568593" y="471406"/>
                      <a:pt x="571942" y="471991"/>
                    </a:cubicBezTo>
                    <a:cubicBezTo>
                      <a:pt x="575369" y="472618"/>
                      <a:pt x="586273" y="476043"/>
                      <a:pt x="593516" y="472785"/>
                    </a:cubicBezTo>
                    <a:cubicBezTo>
                      <a:pt x="600799" y="469610"/>
                      <a:pt x="631369" y="466394"/>
                      <a:pt x="637366" y="464222"/>
                    </a:cubicBezTo>
                    <a:cubicBezTo>
                      <a:pt x="643247" y="462008"/>
                      <a:pt x="663692" y="462551"/>
                      <a:pt x="664510" y="465266"/>
                    </a:cubicBezTo>
                    <a:cubicBezTo>
                      <a:pt x="665367" y="467981"/>
                      <a:pt x="661979" y="472367"/>
                      <a:pt x="663848" y="474163"/>
                    </a:cubicBezTo>
                    <a:cubicBezTo>
                      <a:pt x="665678" y="475918"/>
                      <a:pt x="672688" y="489535"/>
                      <a:pt x="681645" y="493336"/>
                    </a:cubicBezTo>
                    <a:cubicBezTo>
                      <a:pt x="690602" y="497095"/>
                      <a:pt x="710112" y="509418"/>
                      <a:pt x="711475" y="505658"/>
                    </a:cubicBezTo>
                    <a:cubicBezTo>
                      <a:pt x="712916" y="501941"/>
                      <a:pt x="731337" y="497680"/>
                      <a:pt x="743876" y="498599"/>
                    </a:cubicBezTo>
                    <a:cubicBezTo>
                      <a:pt x="756338" y="499602"/>
                      <a:pt x="785351" y="503110"/>
                      <a:pt x="786792" y="497931"/>
                    </a:cubicBezTo>
                    <a:cubicBezTo>
                      <a:pt x="788155" y="492709"/>
                      <a:pt x="796411" y="481515"/>
                      <a:pt x="796411" y="478674"/>
                    </a:cubicBezTo>
                    <a:cubicBezTo>
                      <a:pt x="796411" y="475792"/>
                      <a:pt x="795905" y="471573"/>
                      <a:pt x="795359" y="475667"/>
                    </a:cubicBezTo>
                    <a:cubicBezTo>
                      <a:pt x="794736" y="479844"/>
                      <a:pt x="784767" y="479217"/>
                      <a:pt x="785429" y="476628"/>
                    </a:cubicBezTo>
                    <a:cubicBezTo>
                      <a:pt x="786091" y="474038"/>
                      <a:pt x="769189" y="471198"/>
                      <a:pt x="756611" y="474915"/>
                    </a:cubicBezTo>
                    <a:cubicBezTo>
                      <a:pt x="756611" y="474915"/>
                      <a:pt x="756611" y="474915"/>
                      <a:pt x="747849" y="468148"/>
                    </a:cubicBezTo>
                    <a:cubicBezTo>
                      <a:pt x="743915" y="465224"/>
                      <a:pt x="743915" y="465224"/>
                      <a:pt x="743915" y="465224"/>
                    </a:cubicBezTo>
                    <a:cubicBezTo>
                      <a:pt x="742124" y="461089"/>
                      <a:pt x="740527" y="455408"/>
                      <a:pt x="740488" y="452484"/>
                    </a:cubicBezTo>
                    <a:cubicBezTo>
                      <a:pt x="740371" y="449560"/>
                      <a:pt x="741851" y="436946"/>
                      <a:pt x="740527" y="436946"/>
                    </a:cubicBezTo>
                    <a:cubicBezTo>
                      <a:pt x="739203" y="436946"/>
                      <a:pt x="736049" y="442000"/>
                      <a:pt x="736477" y="448140"/>
                    </a:cubicBezTo>
                    <a:cubicBezTo>
                      <a:pt x="736944" y="454239"/>
                      <a:pt x="736399" y="468357"/>
                      <a:pt x="740177" y="468566"/>
                    </a:cubicBezTo>
                    <a:cubicBezTo>
                      <a:pt x="743993" y="468817"/>
                      <a:pt x="742357" y="478549"/>
                      <a:pt x="738580" y="478424"/>
                    </a:cubicBezTo>
                    <a:cubicBezTo>
                      <a:pt x="734803" y="478215"/>
                      <a:pt x="731492" y="470780"/>
                      <a:pt x="732271" y="470655"/>
                    </a:cubicBezTo>
                    <a:cubicBezTo>
                      <a:pt x="733050" y="470529"/>
                      <a:pt x="730168" y="468441"/>
                      <a:pt x="726352" y="468691"/>
                    </a:cubicBezTo>
                    <a:cubicBezTo>
                      <a:pt x="722574" y="468942"/>
                      <a:pt x="716304" y="463219"/>
                      <a:pt x="716304" y="460379"/>
                    </a:cubicBezTo>
                    <a:cubicBezTo>
                      <a:pt x="716304" y="457455"/>
                      <a:pt x="714941" y="446762"/>
                      <a:pt x="713345" y="442835"/>
                    </a:cubicBezTo>
                    <a:cubicBezTo>
                      <a:pt x="713345" y="442835"/>
                      <a:pt x="713345" y="442835"/>
                      <a:pt x="711475" y="439494"/>
                    </a:cubicBezTo>
                    <a:cubicBezTo>
                      <a:pt x="710112" y="437280"/>
                      <a:pt x="708087" y="431140"/>
                      <a:pt x="706491" y="429135"/>
                    </a:cubicBezTo>
                    <a:cubicBezTo>
                      <a:pt x="698507" y="417940"/>
                      <a:pt x="698507" y="417940"/>
                      <a:pt x="698507" y="417940"/>
                    </a:cubicBezTo>
                    <a:cubicBezTo>
                      <a:pt x="686941" y="408291"/>
                      <a:pt x="682541" y="405534"/>
                      <a:pt x="688772" y="411758"/>
                    </a:cubicBezTo>
                    <a:cubicBezTo>
                      <a:pt x="694964" y="418024"/>
                      <a:pt x="704816" y="435108"/>
                      <a:pt x="702713" y="432852"/>
                    </a:cubicBezTo>
                    <a:cubicBezTo>
                      <a:pt x="700649" y="430597"/>
                      <a:pt x="695859" y="437405"/>
                      <a:pt x="697534" y="438032"/>
                    </a:cubicBezTo>
                    <a:cubicBezTo>
                      <a:pt x="699247" y="438575"/>
                      <a:pt x="696288" y="446219"/>
                      <a:pt x="692627" y="448057"/>
                    </a:cubicBezTo>
                    <a:cubicBezTo>
                      <a:pt x="688927" y="449895"/>
                      <a:pt x="684371" y="462133"/>
                      <a:pt x="680983" y="461089"/>
                    </a:cubicBezTo>
                    <a:cubicBezTo>
                      <a:pt x="677517" y="460003"/>
                      <a:pt x="677673" y="450062"/>
                      <a:pt x="680866" y="450187"/>
                    </a:cubicBezTo>
                    <a:cubicBezTo>
                      <a:pt x="684098" y="450271"/>
                      <a:pt x="684877" y="441373"/>
                      <a:pt x="682190" y="437113"/>
                    </a:cubicBezTo>
                    <a:cubicBezTo>
                      <a:pt x="679386" y="432894"/>
                      <a:pt x="664860" y="426963"/>
                      <a:pt x="664198" y="424289"/>
                    </a:cubicBezTo>
                    <a:cubicBezTo>
                      <a:pt x="663614" y="421532"/>
                      <a:pt x="659876" y="424832"/>
                      <a:pt x="662095" y="432267"/>
                    </a:cubicBezTo>
                    <a:cubicBezTo>
                      <a:pt x="664315" y="439828"/>
                      <a:pt x="649127" y="440830"/>
                      <a:pt x="647297" y="432769"/>
                    </a:cubicBezTo>
                    <a:cubicBezTo>
                      <a:pt x="645428" y="424832"/>
                      <a:pt x="647608" y="410338"/>
                      <a:pt x="643675" y="412802"/>
                    </a:cubicBezTo>
                    <a:cubicBezTo>
                      <a:pt x="639820" y="415350"/>
                      <a:pt x="624009" y="414766"/>
                      <a:pt x="620932" y="419611"/>
                    </a:cubicBezTo>
                    <a:cubicBezTo>
                      <a:pt x="617895" y="424498"/>
                      <a:pt x="603174" y="437489"/>
                      <a:pt x="601422" y="444673"/>
                    </a:cubicBezTo>
                    <a:cubicBezTo>
                      <a:pt x="599552" y="451732"/>
                      <a:pt x="590206" y="467062"/>
                      <a:pt x="587402" y="465726"/>
                    </a:cubicBezTo>
                    <a:cubicBezTo>
                      <a:pt x="584520" y="464389"/>
                      <a:pt x="570734" y="466436"/>
                      <a:pt x="567775" y="464305"/>
                    </a:cubicBezTo>
                    <a:cubicBezTo>
                      <a:pt x="564893" y="462175"/>
                      <a:pt x="550484" y="459460"/>
                      <a:pt x="549588" y="455116"/>
                    </a:cubicBezTo>
                    <a:cubicBezTo>
                      <a:pt x="548693" y="450730"/>
                      <a:pt x="546979" y="434983"/>
                      <a:pt x="547641" y="429469"/>
                    </a:cubicBezTo>
                    <a:cubicBezTo>
                      <a:pt x="548186" y="423997"/>
                      <a:pt x="556871" y="409419"/>
                      <a:pt x="563764" y="407748"/>
                    </a:cubicBezTo>
                    <a:cubicBezTo>
                      <a:pt x="570657" y="406036"/>
                      <a:pt x="588726" y="409252"/>
                      <a:pt x="590089" y="407330"/>
                    </a:cubicBezTo>
                    <a:cubicBezTo>
                      <a:pt x="591374" y="405409"/>
                      <a:pt x="592504" y="398392"/>
                      <a:pt x="589505" y="395885"/>
                    </a:cubicBezTo>
                    <a:cubicBezTo>
                      <a:pt x="586506" y="393379"/>
                      <a:pt x="582106" y="379845"/>
                      <a:pt x="578289" y="380054"/>
                    </a:cubicBezTo>
                    <a:cubicBezTo>
                      <a:pt x="574395" y="380305"/>
                      <a:pt x="569644" y="374916"/>
                      <a:pt x="571396" y="372494"/>
                    </a:cubicBezTo>
                    <a:cubicBezTo>
                      <a:pt x="573188" y="370029"/>
                      <a:pt x="582262" y="363931"/>
                      <a:pt x="584637" y="360756"/>
                    </a:cubicBezTo>
                    <a:cubicBezTo>
                      <a:pt x="587052" y="357582"/>
                      <a:pt x="600448" y="355577"/>
                      <a:pt x="601227" y="354992"/>
                    </a:cubicBezTo>
                    <a:cubicBezTo>
                      <a:pt x="602006" y="354365"/>
                      <a:pt x="596203" y="351066"/>
                      <a:pt x="588804" y="351233"/>
                    </a:cubicBezTo>
                    <a:cubicBezTo>
                      <a:pt x="581366" y="351441"/>
                      <a:pt x="565127" y="352277"/>
                      <a:pt x="567346" y="350815"/>
                    </a:cubicBezTo>
                    <a:cubicBezTo>
                      <a:pt x="569488" y="349311"/>
                      <a:pt x="574006" y="342837"/>
                      <a:pt x="572136" y="339579"/>
                    </a:cubicBezTo>
                    <a:cubicBezTo>
                      <a:pt x="570228" y="336321"/>
                      <a:pt x="573577" y="321910"/>
                      <a:pt x="577277" y="321576"/>
                    </a:cubicBezTo>
                    <a:cubicBezTo>
                      <a:pt x="580938" y="321241"/>
                      <a:pt x="581366" y="311425"/>
                      <a:pt x="579691" y="310966"/>
                    </a:cubicBezTo>
                    <a:cubicBezTo>
                      <a:pt x="577939" y="310590"/>
                      <a:pt x="571591" y="302194"/>
                      <a:pt x="572798" y="296680"/>
                    </a:cubicBezTo>
                    <a:cubicBezTo>
                      <a:pt x="573967" y="291250"/>
                      <a:pt x="575524" y="271242"/>
                      <a:pt x="578367" y="269571"/>
                    </a:cubicBezTo>
                    <a:cubicBezTo>
                      <a:pt x="581249" y="267900"/>
                      <a:pt x="591686" y="269237"/>
                      <a:pt x="590673" y="271451"/>
                    </a:cubicBezTo>
                    <a:cubicBezTo>
                      <a:pt x="589661" y="273706"/>
                      <a:pt x="586701" y="279053"/>
                      <a:pt x="588415" y="280432"/>
                    </a:cubicBezTo>
                    <a:cubicBezTo>
                      <a:pt x="590167" y="281894"/>
                      <a:pt x="597255" y="289203"/>
                      <a:pt x="600098" y="293547"/>
                    </a:cubicBezTo>
                    <a:cubicBezTo>
                      <a:pt x="602902" y="297892"/>
                      <a:pt x="603758" y="318109"/>
                      <a:pt x="605511" y="319571"/>
                    </a:cubicBezTo>
                    <a:cubicBezTo>
                      <a:pt x="607263" y="321032"/>
                      <a:pt x="610223" y="328133"/>
                      <a:pt x="608081" y="332227"/>
                    </a:cubicBezTo>
                    <a:cubicBezTo>
                      <a:pt x="607069" y="334190"/>
                      <a:pt x="605822" y="337782"/>
                      <a:pt x="604927" y="340289"/>
                    </a:cubicBezTo>
                    <a:cubicBezTo>
                      <a:pt x="608626" y="336780"/>
                      <a:pt x="619803" y="334900"/>
                      <a:pt x="620465" y="332227"/>
                    </a:cubicBezTo>
                    <a:cubicBezTo>
                      <a:pt x="621244" y="329220"/>
                      <a:pt x="627046" y="321032"/>
                      <a:pt x="630707" y="319738"/>
                    </a:cubicBezTo>
                    <a:cubicBezTo>
                      <a:pt x="634329" y="318317"/>
                      <a:pt x="646012" y="314892"/>
                      <a:pt x="646090" y="312386"/>
                    </a:cubicBezTo>
                    <a:cubicBezTo>
                      <a:pt x="646245" y="309922"/>
                      <a:pt x="642079" y="306747"/>
                      <a:pt x="643286" y="303823"/>
                    </a:cubicBezTo>
                    <a:cubicBezTo>
                      <a:pt x="644532" y="300983"/>
                      <a:pt x="646946" y="290665"/>
                      <a:pt x="642312" y="290456"/>
                    </a:cubicBezTo>
                    <a:cubicBezTo>
                      <a:pt x="637639" y="290206"/>
                      <a:pt x="631408" y="277967"/>
                      <a:pt x="631408" y="271785"/>
                    </a:cubicBezTo>
                    <a:cubicBezTo>
                      <a:pt x="631408" y="265561"/>
                      <a:pt x="627981" y="248101"/>
                      <a:pt x="629772" y="240499"/>
                    </a:cubicBezTo>
                    <a:cubicBezTo>
                      <a:pt x="631486" y="232855"/>
                      <a:pt x="648309" y="224125"/>
                      <a:pt x="648309" y="222203"/>
                    </a:cubicBezTo>
                    <a:cubicBezTo>
                      <a:pt x="648309" y="220324"/>
                      <a:pt x="649867" y="215144"/>
                      <a:pt x="651775" y="215061"/>
                    </a:cubicBezTo>
                    <a:cubicBezTo>
                      <a:pt x="653684" y="214935"/>
                      <a:pt x="658318" y="214058"/>
                      <a:pt x="661628" y="209463"/>
                    </a:cubicBezTo>
                    <a:cubicBezTo>
                      <a:pt x="664782" y="204869"/>
                      <a:pt x="674752" y="185529"/>
                      <a:pt x="680438" y="181059"/>
                    </a:cubicBezTo>
                    <a:cubicBezTo>
                      <a:pt x="686046" y="176590"/>
                      <a:pt x="700688" y="162221"/>
                      <a:pt x="702480" y="161177"/>
                    </a:cubicBezTo>
                    <a:cubicBezTo>
                      <a:pt x="704193" y="160133"/>
                      <a:pt x="709373" y="160717"/>
                      <a:pt x="712916" y="157752"/>
                    </a:cubicBezTo>
                    <a:cubicBezTo>
                      <a:pt x="716382" y="154869"/>
                      <a:pt x="729311" y="147434"/>
                      <a:pt x="733323" y="147434"/>
                    </a:cubicBezTo>
                    <a:cubicBezTo>
                      <a:pt x="737334" y="147434"/>
                      <a:pt x="749835" y="149606"/>
                      <a:pt x="752288" y="152280"/>
                    </a:cubicBezTo>
                    <a:cubicBezTo>
                      <a:pt x="754780" y="154911"/>
                      <a:pt x="763465" y="164017"/>
                      <a:pt x="767787" y="165187"/>
                    </a:cubicBezTo>
                    <a:cubicBezTo>
                      <a:pt x="772149" y="166315"/>
                      <a:pt x="787454" y="175755"/>
                      <a:pt x="797229" y="178386"/>
                    </a:cubicBezTo>
                    <a:cubicBezTo>
                      <a:pt x="807003" y="181018"/>
                      <a:pt x="811988" y="197099"/>
                      <a:pt x="816155" y="193883"/>
                    </a:cubicBezTo>
                    <a:cubicBezTo>
                      <a:pt x="820283" y="190708"/>
                      <a:pt x="824956" y="174209"/>
                      <a:pt x="827332" y="175003"/>
                    </a:cubicBezTo>
                    <a:cubicBezTo>
                      <a:pt x="829668" y="175838"/>
                      <a:pt x="837652" y="178470"/>
                      <a:pt x="837652" y="181352"/>
                    </a:cubicBezTo>
                    <a:cubicBezTo>
                      <a:pt x="837652" y="184192"/>
                      <a:pt x="841663" y="188787"/>
                      <a:pt x="846725" y="185028"/>
                    </a:cubicBezTo>
                    <a:cubicBezTo>
                      <a:pt x="851671" y="181310"/>
                      <a:pt x="872662" y="172914"/>
                      <a:pt x="879866" y="172246"/>
                    </a:cubicBezTo>
                    <a:cubicBezTo>
                      <a:pt x="887032" y="171536"/>
                      <a:pt x="900156" y="172914"/>
                      <a:pt x="896495" y="172162"/>
                    </a:cubicBezTo>
                    <a:cubicBezTo>
                      <a:pt x="892756" y="171327"/>
                      <a:pt x="897040" y="159255"/>
                      <a:pt x="901363" y="161093"/>
                    </a:cubicBezTo>
                    <a:cubicBezTo>
                      <a:pt x="905725" y="162931"/>
                      <a:pt x="928935" y="159088"/>
                      <a:pt x="933764" y="154243"/>
                    </a:cubicBezTo>
                    <a:cubicBezTo>
                      <a:pt x="938593" y="149314"/>
                      <a:pt x="951717" y="135655"/>
                      <a:pt x="954715" y="137284"/>
                    </a:cubicBezTo>
                    <a:cubicBezTo>
                      <a:pt x="957714" y="138871"/>
                      <a:pt x="965035" y="142589"/>
                      <a:pt x="966437" y="139832"/>
                    </a:cubicBezTo>
                    <a:cubicBezTo>
                      <a:pt x="967878" y="136992"/>
                      <a:pt x="978354" y="139832"/>
                      <a:pt x="978237" y="143341"/>
                    </a:cubicBezTo>
                    <a:cubicBezTo>
                      <a:pt x="978081" y="146808"/>
                      <a:pt x="981937" y="150734"/>
                      <a:pt x="983261" y="148311"/>
                    </a:cubicBezTo>
                    <a:cubicBezTo>
                      <a:pt x="984546" y="145805"/>
                      <a:pt x="989219" y="138704"/>
                      <a:pt x="993464" y="140835"/>
                    </a:cubicBezTo>
                    <a:cubicBezTo>
                      <a:pt x="997670" y="143007"/>
                      <a:pt x="1007211" y="146014"/>
                      <a:pt x="1003862" y="144427"/>
                    </a:cubicBezTo>
                    <a:cubicBezTo>
                      <a:pt x="1000551" y="142756"/>
                      <a:pt x="999967" y="131018"/>
                      <a:pt x="1002577" y="130016"/>
                    </a:cubicBezTo>
                    <a:cubicBezTo>
                      <a:pt x="1005186" y="128972"/>
                      <a:pt x="1013247" y="124460"/>
                      <a:pt x="1014298" y="121745"/>
                    </a:cubicBezTo>
                    <a:cubicBezTo>
                      <a:pt x="1015389" y="119072"/>
                      <a:pt x="1022048" y="112556"/>
                      <a:pt x="1024852" y="111303"/>
                    </a:cubicBezTo>
                    <a:cubicBezTo>
                      <a:pt x="1027656" y="110092"/>
                      <a:pt x="1039339" y="104995"/>
                      <a:pt x="1045609" y="104118"/>
                    </a:cubicBezTo>
                    <a:cubicBezTo>
                      <a:pt x="1051918" y="103199"/>
                      <a:pt x="1064535" y="96892"/>
                      <a:pt x="1065898" y="98730"/>
                    </a:cubicBezTo>
                    <a:cubicBezTo>
                      <a:pt x="1067222" y="100568"/>
                      <a:pt x="1074193" y="100359"/>
                      <a:pt x="1075595" y="97059"/>
                    </a:cubicBezTo>
                    <a:cubicBezTo>
                      <a:pt x="1076841" y="93801"/>
                      <a:pt x="1090433" y="91796"/>
                      <a:pt x="1090978" y="87494"/>
                    </a:cubicBezTo>
                    <a:cubicBezTo>
                      <a:pt x="1091445" y="83149"/>
                      <a:pt x="1099234" y="78805"/>
                      <a:pt x="1101570" y="81103"/>
                    </a:cubicBezTo>
                    <a:close/>
                    <a:moveTo>
                      <a:pt x="1053405" y="47198"/>
                    </a:moveTo>
                    <a:cubicBezTo>
                      <a:pt x="1063236" y="46587"/>
                      <a:pt x="1071336" y="57065"/>
                      <a:pt x="1064656" y="58229"/>
                    </a:cubicBezTo>
                    <a:cubicBezTo>
                      <a:pt x="1057913" y="59407"/>
                      <a:pt x="1034962" y="56952"/>
                      <a:pt x="1035211" y="53899"/>
                    </a:cubicBezTo>
                    <a:cubicBezTo>
                      <a:pt x="1035481" y="50860"/>
                      <a:pt x="1043658" y="47865"/>
                      <a:pt x="1053405" y="47198"/>
                    </a:cubicBezTo>
                    <a:close/>
                    <a:moveTo>
                      <a:pt x="679200" y="41940"/>
                    </a:moveTo>
                    <a:cubicBezTo>
                      <a:pt x="684091" y="43601"/>
                      <a:pt x="686733" y="56024"/>
                      <a:pt x="689500" y="56407"/>
                    </a:cubicBezTo>
                    <a:cubicBezTo>
                      <a:pt x="692292" y="56849"/>
                      <a:pt x="696559" y="59105"/>
                      <a:pt x="699041" y="61503"/>
                    </a:cubicBezTo>
                    <a:cubicBezTo>
                      <a:pt x="701541" y="63889"/>
                      <a:pt x="709085" y="62371"/>
                      <a:pt x="715071" y="65479"/>
                    </a:cubicBezTo>
                    <a:cubicBezTo>
                      <a:pt x="721119" y="68674"/>
                      <a:pt x="719061" y="89629"/>
                      <a:pt x="713516" y="87984"/>
                    </a:cubicBezTo>
                    <a:cubicBezTo>
                      <a:pt x="707957" y="86308"/>
                      <a:pt x="695811" y="82190"/>
                      <a:pt x="694372" y="87401"/>
                    </a:cubicBezTo>
                    <a:cubicBezTo>
                      <a:pt x="692938" y="92670"/>
                      <a:pt x="686733" y="106708"/>
                      <a:pt x="683083" y="106822"/>
                    </a:cubicBezTo>
                    <a:cubicBezTo>
                      <a:pt x="679408" y="106908"/>
                      <a:pt x="674593" y="98519"/>
                      <a:pt x="671060" y="98022"/>
                    </a:cubicBezTo>
                    <a:cubicBezTo>
                      <a:pt x="667472" y="97482"/>
                      <a:pt x="663129" y="90950"/>
                      <a:pt x="666345" y="87728"/>
                    </a:cubicBezTo>
                    <a:cubicBezTo>
                      <a:pt x="669513" y="84490"/>
                      <a:pt x="669965" y="72436"/>
                      <a:pt x="666735" y="75146"/>
                    </a:cubicBezTo>
                    <a:cubicBezTo>
                      <a:pt x="663461" y="77804"/>
                      <a:pt x="650719" y="79094"/>
                      <a:pt x="650621" y="77292"/>
                    </a:cubicBezTo>
                    <a:cubicBezTo>
                      <a:pt x="650559" y="75532"/>
                      <a:pt x="648343" y="66303"/>
                      <a:pt x="645317" y="64797"/>
                    </a:cubicBezTo>
                    <a:cubicBezTo>
                      <a:pt x="642281" y="63266"/>
                      <a:pt x="644069" y="51722"/>
                      <a:pt x="650679" y="48243"/>
                    </a:cubicBezTo>
                    <a:cubicBezTo>
                      <a:pt x="657293" y="44851"/>
                      <a:pt x="666801" y="51978"/>
                      <a:pt x="665465" y="48826"/>
                    </a:cubicBezTo>
                    <a:cubicBezTo>
                      <a:pt x="664231" y="45758"/>
                      <a:pt x="674254" y="40236"/>
                      <a:pt x="679200" y="41940"/>
                    </a:cubicBezTo>
                    <a:close/>
                    <a:moveTo>
                      <a:pt x="884761" y="39049"/>
                    </a:moveTo>
                    <a:cubicBezTo>
                      <a:pt x="890276" y="38030"/>
                      <a:pt x="895914" y="40753"/>
                      <a:pt x="896002" y="49030"/>
                    </a:cubicBezTo>
                    <a:cubicBezTo>
                      <a:pt x="886994" y="47866"/>
                      <a:pt x="882464" y="59664"/>
                      <a:pt x="874259" y="51515"/>
                    </a:cubicBezTo>
                    <a:cubicBezTo>
                      <a:pt x="873855" y="44828"/>
                      <a:pt x="879246" y="40068"/>
                      <a:pt x="884761" y="39049"/>
                    </a:cubicBezTo>
                    <a:close/>
                    <a:moveTo>
                      <a:pt x="358885" y="16643"/>
                    </a:moveTo>
                    <a:cubicBezTo>
                      <a:pt x="360809" y="16872"/>
                      <a:pt x="358096" y="22975"/>
                      <a:pt x="352918" y="25178"/>
                    </a:cubicBezTo>
                    <a:cubicBezTo>
                      <a:pt x="347692" y="27380"/>
                      <a:pt x="333987" y="35727"/>
                      <a:pt x="334789" y="37486"/>
                    </a:cubicBezTo>
                    <a:cubicBezTo>
                      <a:pt x="335678" y="39290"/>
                      <a:pt x="330112" y="48163"/>
                      <a:pt x="326303" y="49326"/>
                    </a:cubicBezTo>
                    <a:cubicBezTo>
                      <a:pt x="322474" y="50421"/>
                      <a:pt x="312592" y="59949"/>
                      <a:pt x="308021" y="62701"/>
                    </a:cubicBezTo>
                    <a:cubicBezTo>
                      <a:pt x="303511" y="65457"/>
                      <a:pt x="284501" y="71419"/>
                      <a:pt x="281146" y="75453"/>
                    </a:cubicBezTo>
                    <a:cubicBezTo>
                      <a:pt x="277832" y="79514"/>
                      <a:pt x="272573" y="96803"/>
                      <a:pt x="269399" y="96803"/>
                    </a:cubicBezTo>
                    <a:cubicBezTo>
                      <a:pt x="268250" y="96803"/>
                      <a:pt x="266707" y="96762"/>
                      <a:pt x="265383" y="96661"/>
                    </a:cubicBezTo>
                    <a:cubicBezTo>
                      <a:pt x="266947" y="98649"/>
                      <a:pt x="266847" y="104386"/>
                      <a:pt x="266172" y="106277"/>
                    </a:cubicBezTo>
                    <a:cubicBezTo>
                      <a:pt x="265230" y="108630"/>
                      <a:pt x="251378" y="110933"/>
                      <a:pt x="243039" y="112321"/>
                    </a:cubicBezTo>
                    <a:cubicBezTo>
                      <a:pt x="237620" y="113232"/>
                      <a:pt x="224784" y="114780"/>
                      <a:pt x="216478" y="115361"/>
                    </a:cubicBezTo>
                    <a:cubicBezTo>
                      <a:pt x="243139" y="90343"/>
                      <a:pt x="271665" y="67316"/>
                      <a:pt x="302001" y="46716"/>
                    </a:cubicBezTo>
                    <a:cubicBezTo>
                      <a:pt x="328575" y="31638"/>
                      <a:pt x="357602" y="16460"/>
                      <a:pt x="358885" y="16643"/>
                    </a:cubicBezTo>
                    <a:close/>
                    <a:moveTo>
                      <a:pt x="508790" y="16"/>
                    </a:moveTo>
                    <a:cubicBezTo>
                      <a:pt x="511535" y="426"/>
                      <a:pt x="519047" y="3946"/>
                      <a:pt x="522926" y="3113"/>
                    </a:cubicBezTo>
                    <a:cubicBezTo>
                      <a:pt x="526764" y="2242"/>
                      <a:pt x="543140" y="4655"/>
                      <a:pt x="549819" y="4717"/>
                    </a:cubicBezTo>
                    <a:cubicBezTo>
                      <a:pt x="556443" y="4730"/>
                      <a:pt x="561715" y="13523"/>
                      <a:pt x="555487" y="14954"/>
                    </a:cubicBezTo>
                    <a:cubicBezTo>
                      <a:pt x="549232" y="16334"/>
                      <a:pt x="546159" y="29145"/>
                      <a:pt x="550666" y="27230"/>
                    </a:cubicBezTo>
                    <a:cubicBezTo>
                      <a:pt x="555173" y="25376"/>
                      <a:pt x="570716" y="27055"/>
                      <a:pt x="572451" y="28934"/>
                    </a:cubicBezTo>
                    <a:cubicBezTo>
                      <a:pt x="574240" y="30849"/>
                      <a:pt x="584607" y="32926"/>
                      <a:pt x="588608" y="32441"/>
                    </a:cubicBezTo>
                    <a:cubicBezTo>
                      <a:pt x="592583" y="31981"/>
                      <a:pt x="590589" y="41757"/>
                      <a:pt x="586928" y="42590"/>
                    </a:cubicBezTo>
                    <a:cubicBezTo>
                      <a:pt x="583227" y="43436"/>
                      <a:pt x="572874" y="48411"/>
                      <a:pt x="571181" y="50911"/>
                    </a:cubicBezTo>
                    <a:cubicBezTo>
                      <a:pt x="569623" y="53448"/>
                      <a:pt x="560527" y="55861"/>
                      <a:pt x="561702" y="58013"/>
                    </a:cubicBezTo>
                    <a:cubicBezTo>
                      <a:pt x="562808" y="60128"/>
                      <a:pt x="560350" y="71259"/>
                      <a:pt x="558410" y="73013"/>
                    </a:cubicBezTo>
                    <a:cubicBezTo>
                      <a:pt x="556484" y="74804"/>
                      <a:pt x="551622" y="75936"/>
                      <a:pt x="556771" y="77080"/>
                    </a:cubicBezTo>
                    <a:cubicBezTo>
                      <a:pt x="561989" y="78237"/>
                      <a:pt x="563245" y="90687"/>
                      <a:pt x="558902" y="90836"/>
                    </a:cubicBezTo>
                    <a:cubicBezTo>
                      <a:pt x="554559" y="90961"/>
                      <a:pt x="547347" y="102403"/>
                      <a:pt x="550147" y="113535"/>
                    </a:cubicBezTo>
                    <a:cubicBezTo>
                      <a:pt x="553001" y="124630"/>
                      <a:pt x="536844" y="136421"/>
                      <a:pt x="538742" y="138299"/>
                    </a:cubicBezTo>
                    <a:cubicBezTo>
                      <a:pt x="540586" y="140102"/>
                      <a:pt x="538770" y="149741"/>
                      <a:pt x="537035" y="148672"/>
                    </a:cubicBezTo>
                    <a:cubicBezTo>
                      <a:pt x="535355" y="147577"/>
                      <a:pt x="533429" y="147503"/>
                      <a:pt x="537035" y="150065"/>
                    </a:cubicBezTo>
                    <a:cubicBezTo>
                      <a:pt x="540586" y="152689"/>
                      <a:pt x="531353" y="159393"/>
                      <a:pt x="526450" y="157440"/>
                    </a:cubicBezTo>
                    <a:cubicBezTo>
                      <a:pt x="521547" y="155587"/>
                      <a:pt x="507465" y="151781"/>
                      <a:pt x="506140" y="153249"/>
                    </a:cubicBezTo>
                    <a:cubicBezTo>
                      <a:pt x="504788" y="154654"/>
                      <a:pt x="502753" y="158411"/>
                      <a:pt x="507356" y="161445"/>
                    </a:cubicBezTo>
                    <a:cubicBezTo>
                      <a:pt x="512041" y="164517"/>
                      <a:pt x="517654" y="163560"/>
                      <a:pt x="513939" y="166744"/>
                    </a:cubicBezTo>
                    <a:cubicBezTo>
                      <a:pt x="510238" y="169915"/>
                      <a:pt x="502289" y="184741"/>
                      <a:pt x="497508" y="188199"/>
                    </a:cubicBezTo>
                    <a:cubicBezTo>
                      <a:pt x="492701" y="191632"/>
                      <a:pt x="475191" y="199045"/>
                      <a:pt x="472910" y="200935"/>
                    </a:cubicBezTo>
                    <a:cubicBezTo>
                      <a:pt x="470656" y="202826"/>
                      <a:pt x="462571" y="209132"/>
                      <a:pt x="459812" y="210587"/>
                    </a:cubicBezTo>
                    <a:cubicBezTo>
                      <a:pt x="457012" y="212030"/>
                      <a:pt x="444747" y="210251"/>
                      <a:pt x="443736" y="213062"/>
                    </a:cubicBezTo>
                    <a:cubicBezTo>
                      <a:pt x="442766" y="215873"/>
                      <a:pt x="435405" y="241992"/>
                      <a:pt x="432113" y="247527"/>
                    </a:cubicBezTo>
                    <a:cubicBezTo>
                      <a:pt x="428849" y="253037"/>
                      <a:pt x="424464" y="259343"/>
                      <a:pt x="422457" y="261445"/>
                    </a:cubicBezTo>
                    <a:cubicBezTo>
                      <a:pt x="420422" y="263584"/>
                      <a:pt x="415232" y="268298"/>
                      <a:pt x="413825" y="265512"/>
                    </a:cubicBezTo>
                    <a:cubicBezTo>
                      <a:pt x="412432" y="262713"/>
                      <a:pt x="401696" y="260101"/>
                      <a:pt x="398569" y="260101"/>
                    </a:cubicBezTo>
                    <a:cubicBezTo>
                      <a:pt x="395441" y="260101"/>
                      <a:pt x="387342" y="249455"/>
                      <a:pt x="387423" y="236457"/>
                    </a:cubicBezTo>
                    <a:cubicBezTo>
                      <a:pt x="387505" y="223398"/>
                      <a:pt x="372905" y="198062"/>
                      <a:pt x="376087" y="195413"/>
                    </a:cubicBezTo>
                    <a:cubicBezTo>
                      <a:pt x="379311" y="192701"/>
                      <a:pt x="377603" y="185201"/>
                      <a:pt x="380772" y="182838"/>
                    </a:cubicBezTo>
                    <a:cubicBezTo>
                      <a:pt x="383900" y="180450"/>
                      <a:pt x="387615" y="172590"/>
                      <a:pt x="382179" y="170823"/>
                    </a:cubicBezTo>
                    <a:cubicBezTo>
                      <a:pt x="376743" y="168958"/>
                      <a:pt x="373847" y="156209"/>
                      <a:pt x="378232" y="156607"/>
                    </a:cubicBezTo>
                    <a:cubicBezTo>
                      <a:pt x="382670" y="156980"/>
                      <a:pt x="383217" y="149679"/>
                      <a:pt x="381277" y="151781"/>
                    </a:cubicBezTo>
                    <a:cubicBezTo>
                      <a:pt x="379283" y="153896"/>
                      <a:pt x="368234" y="147851"/>
                      <a:pt x="368657" y="144542"/>
                    </a:cubicBezTo>
                    <a:cubicBezTo>
                      <a:pt x="369094" y="141222"/>
                      <a:pt x="368725" y="129779"/>
                      <a:pt x="366882" y="126508"/>
                    </a:cubicBezTo>
                    <a:cubicBezTo>
                      <a:pt x="365065" y="123237"/>
                      <a:pt x="360449" y="108174"/>
                      <a:pt x="354466" y="107540"/>
                    </a:cubicBezTo>
                    <a:cubicBezTo>
                      <a:pt x="348457" y="106844"/>
                      <a:pt x="335113" y="102640"/>
                      <a:pt x="333842" y="104655"/>
                    </a:cubicBezTo>
                    <a:cubicBezTo>
                      <a:pt x="332627" y="106632"/>
                      <a:pt x="320321" y="104978"/>
                      <a:pt x="315527" y="103336"/>
                    </a:cubicBezTo>
                    <a:cubicBezTo>
                      <a:pt x="310787" y="101769"/>
                      <a:pt x="309435" y="90264"/>
                      <a:pt x="315295" y="89866"/>
                    </a:cubicBezTo>
                    <a:cubicBezTo>
                      <a:pt x="321154" y="89456"/>
                      <a:pt x="333610" y="87068"/>
                      <a:pt x="330646" y="85911"/>
                    </a:cubicBezTo>
                    <a:cubicBezTo>
                      <a:pt x="327683" y="84754"/>
                      <a:pt x="316497" y="83859"/>
                      <a:pt x="313150" y="81956"/>
                    </a:cubicBezTo>
                    <a:cubicBezTo>
                      <a:pt x="309736" y="80016"/>
                      <a:pt x="306157" y="83759"/>
                      <a:pt x="304955" y="81794"/>
                    </a:cubicBezTo>
                    <a:cubicBezTo>
                      <a:pt x="303754" y="79729"/>
                      <a:pt x="297566" y="77652"/>
                      <a:pt x="300544" y="74642"/>
                    </a:cubicBezTo>
                    <a:cubicBezTo>
                      <a:pt x="303590" y="71620"/>
                      <a:pt x="316387" y="70824"/>
                      <a:pt x="321782" y="68971"/>
                    </a:cubicBezTo>
                    <a:cubicBezTo>
                      <a:pt x="327164" y="67105"/>
                      <a:pt x="336014" y="59145"/>
                      <a:pt x="332722" y="58871"/>
                    </a:cubicBezTo>
                    <a:cubicBezTo>
                      <a:pt x="329404" y="58573"/>
                      <a:pt x="337216" y="44493"/>
                      <a:pt x="347227" y="39008"/>
                    </a:cubicBezTo>
                    <a:cubicBezTo>
                      <a:pt x="357239" y="33523"/>
                      <a:pt x="395523" y="25376"/>
                      <a:pt x="402762" y="25252"/>
                    </a:cubicBezTo>
                    <a:cubicBezTo>
                      <a:pt x="409932" y="25153"/>
                      <a:pt x="432796" y="25240"/>
                      <a:pt x="432072" y="21782"/>
                    </a:cubicBezTo>
                    <a:cubicBezTo>
                      <a:pt x="431348" y="18337"/>
                      <a:pt x="434927" y="8673"/>
                      <a:pt x="439939" y="7354"/>
                    </a:cubicBezTo>
                    <a:cubicBezTo>
                      <a:pt x="444856" y="5961"/>
                      <a:pt x="467747" y="5066"/>
                      <a:pt x="477062" y="5439"/>
                    </a:cubicBezTo>
                    <a:cubicBezTo>
                      <a:pt x="486350" y="5899"/>
                      <a:pt x="506031" y="-357"/>
                      <a:pt x="508790" y="1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  <a:alpha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9" name="Group 179">
              <a:extLst>
                <a:ext uri="{FF2B5EF4-FFF2-40B4-BE49-F238E27FC236}">
                  <a16:creationId xmlns:a16="http://schemas.microsoft.com/office/drawing/2014/main" id="{2A3B3355-B70F-4BC5-9945-CDF9480CA0B5}"/>
                </a:ext>
              </a:extLst>
            </p:cNvPr>
            <p:cNvGrpSpPr/>
            <p:nvPr/>
          </p:nvGrpSpPr>
          <p:grpSpPr>
            <a:xfrm>
              <a:off x="3270934" y="3316448"/>
              <a:ext cx="604644" cy="573016"/>
              <a:chOff x="7718938" y="516234"/>
              <a:chExt cx="1142839" cy="1083060"/>
            </a:xfrm>
          </p:grpSpPr>
          <p:sp>
            <p:nvSpPr>
              <p:cNvPr id="53" name="Shape 14">
                <a:extLst>
                  <a:ext uri="{FF2B5EF4-FFF2-40B4-BE49-F238E27FC236}">
                    <a16:creationId xmlns:a16="http://schemas.microsoft.com/office/drawing/2014/main" id="{BC2F3B8B-0A84-4F10-8044-AC0A9290573E}"/>
                  </a:ext>
                </a:extLst>
              </p:cNvPr>
              <p:cNvSpPr/>
              <p:nvPr/>
            </p:nvSpPr>
            <p:spPr>
              <a:xfrm>
                <a:off x="8114737" y="546169"/>
                <a:ext cx="722081" cy="7220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29" h="19430" extrusionOk="0">
                    <a:moveTo>
                      <a:pt x="16908" y="3187"/>
                    </a:moveTo>
                    <a:cubicBezTo>
                      <a:pt x="13305" y="-787"/>
                      <a:pt x="7160" y="-1084"/>
                      <a:pt x="3188" y="2520"/>
                    </a:cubicBezTo>
                    <a:cubicBezTo>
                      <a:pt x="-786" y="6125"/>
                      <a:pt x="-1086" y="12269"/>
                      <a:pt x="2519" y="16243"/>
                    </a:cubicBezTo>
                    <a:cubicBezTo>
                      <a:pt x="6124" y="20217"/>
                      <a:pt x="12268" y="20516"/>
                      <a:pt x="16243" y="16910"/>
                    </a:cubicBezTo>
                    <a:cubicBezTo>
                      <a:pt x="20216" y="13305"/>
                      <a:pt x="20514" y="7162"/>
                      <a:pt x="16908" y="3187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4" name="Shape 19">
                <a:extLst>
                  <a:ext uri="{FF2B5EF4-FFF2-40B4-BE49-F238E27FC236}">
                    <a16:creationId xmlns:a16="http://schemas.microsoft.com/office/drawing/2014/main" id="{62748609-BB89-4873-807A-847622B507DA}"/>
                  </a:ext>
                </a:extLst>
              </p:cNvPr>
              <p:cNvSpPr/>
              <p:nvPr/>
            </p:nvSpPr>
            <p:spPr>
              <a:xfrm>
                <a:off x="7718938" y="1191421"/>
                <a:ext cx="432432" cy="407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2" h="20650" extrusionOk="0">
                    <a:moveTo>
                      <a:pt x="13979" y="1102"/>
                    </a:moveTo>
                    <a:lnTo>
                      <a:pt x="1323" y="13247"/>
                    </a:lnTo>
                    <a:cubicBezTo>
                      <a:pt x="-326" y="14826"/>
                      <a:pt x="-449" y="17517"/>
                      <a:pt x="1044" y="19253"/>
                    </a:cubicBezTo>
                    <a:cubicBezTo>
                      <a:pt x="2535" y="20992"/>
                      <a:pt x="5080" y="21126"/>
                      <a:pt x="6724" y="19544"/>
                    </a:cubicBezTo>
                    <a:lnTo>
                      <a:pt x="19383" y="7401"/>
                    </a:lnTo>
                    <a:cubicBezTo>
                      <a:pt x="21028" y="5822"/>
                      <a:pt x="21151" y="3132"/>
                      <a:pt x="19659" y="1392"/>
                    </a:cubicBezTo>
                    <a:cubicBezTo>
                      <a:pt x="18167" y="-345"/>
                      <a:pt x="15624" y="-474"/>
                      <a:pt x="13979" y="110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5" name="Shape 20">
                <a:extLst>
                  <a:ext uri="{FF2B5EF4-FFF2-40B4-BE49-F238E27FC236}">
                    <a16:creationId xmlns:a16="http://schemas.microsoft.com/office/drawing/2014/main" id="{7B42C38F-E2FE-4E9B-A7E9-8495488FCD14}"/>
                  </a:ext>
                </a:extLst>
              </p:cNvPr>
              <p:cNvSpPr/>
              <p:nvPr/>
            </p:nvSpPr>
            <p:spPr>
              <a:xfrm>
                <a:off x="8084803" y="516234"/>
                <a:ext cx="776974" cy="776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29" h="21599" extrusionOk="0">
                    <a:moveTo>
                      <a:pt x="15026" y="17307"/>
                    </a:moveTo>
                    <a:cubicBezTo>
                      <a:pt x="13512" y="18834"/>
                      <a:pt x="11610" y="19586"/>
                      <a:pt x="9715" y="19585"/>
                    </a:cubicBezTo>
                    <a:cubicBezTo>
                      <a:pt x="7564" y="19584"/>
                      <a:pt x="5420" y="18613"/>
                      <a:pt x="3861" y="16703"/>
                    </a:cubicBezTo>
                    <a:cubicBezTo>
                      <a:pt x="929" y="13111"/>
                      <a:pt x="1172" y="7553"/>
                      <a:pt x="4406" y="4293"/>
                    </a:cubicBezTo>
                    <a:cubicBezTo>
                      <a:pt x="5919" y="2767"/>
                      <a:pt x="7820" y="2014"/>
                      <a:pt x="9715" y="2014"/>
                    </a:cubicBezTo>
                    <a:cubicBezTo>
                      <a:pt x="11866" y="2015"/>
                      <a:pt x="14009" y="2985"/>
                      <a:pt x="15569" y="4896"/>
                    </a:cubicBezTo>
                    <a:cubicBezTo>
                      <a:pt x="18500" y="8488"/>
                      <a:pt x="18258" y="14047"/>
                      <a:pt x="15026" y="17307"/>
                    </a:cubicBezTo>
                    <a:close/>
                    <a:moveTo>
                      <a:pt x="16909" y="3542"/>
                    </a:moveTo>
                    <a:cubicBezTo>
                      <a:pt x="14993" y="1194"/>
                      <a:pt x="12359" y="1"/>
                      <a:pt x="9715" y="0"/>
                    </a:cubicBezTo>
                    <a:cubicBezTo>
                      <a:pt x="7386" y="0"/>
                      <a:pt x="5049" y="925"/>
                      <a:pt x="3188" y="2801"/>
                    </a:cubicBezTo>
                    <a:cubicBezTo>
                      <a:pt x="-786" y="6809"/>
                      <a:pt x="-1085" y="13639"/>
                      <a:pt x="2520" y="18056"/>
                    </a:cubicBezTo>
                    <a:cubicBezTo>
                      <a:pt x="4436" y="20405"/>
                      <a:pt x="7071" y="21598"/>
                      <a:pt x="9715" y="21599"/>
                    </a:cubicBezTo>
                    <a:cubicBezTo>
                      <a:pt x="12045" y="21600"/>
                      <a:pt x="14382" y="20675"/>
                      <a:pt x="16244" y="18797"/>
                    </a:cubicBezTo>
                    <a:cubicBezTo>
                      <a:pt x="20216" y="14791"/>
                      <a:pt x="20515" y="7961"/>
                      <a:pt x="16909" y="35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6" name="Shape 21">
                <a:extLst>
                  <a:ext uri="{FF2B5EF4-FFF2-40B4-BE49-F238E27FC236}">
                    <a16:creationId xmlns:a16="http://schemas.microsoft.com/office/drawing/2014/main" id="{0D497FC4-7917-4F39-B8B0-A500594137BF}"/>
                  </a:ext>
                </a:extLst>
              </p:cNvPr>
              <p:cNvSpPr/>
              <p:nvPr/>
            </p:nvSpPr>
            <p:spPr>
              <a:xfrm>
                <a:off x="8064847" y="1124900"/>
                <a:ext cx="160123" cy="157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2" h="21101" extrusionOk="0">
                    <a:moveTo>
                      <a:pt x="11932" y="0"/>
                    </a:moveTo>
                    <a:lnTo>
                      <a:pt x="2305" y="8808"/>
                    </a:lnTo>
                    <a:cubicBezTo>
                      <a:pt x="2283" y="8828"/>
                      <a:pt x="2263" y="8846"/>
                      <a:pt x="2242" y="8866"/>
                    </a:cubicBezTo>
                    <a:lnTo>
                      <a:pt x="2072" y="9021"/>
                    </a:lnTo>
                    <a:cubicBezTo>
                      <a:pt x="2081" y="9022"/>
                      <a:pt x="2089" y="9026"/>
                      <a:pt x="2098" y="9027"/>
                    </a:cubicBezTo>
                    <a:cubicBezTo>
                      <a:pt x="562" y="10557"/>
                      <a:pt x="-268" y="12768"/>
                      <a:pt x="78" y="15086"/>
                    </a:cubicBezTo>
                    <a:cubicBezTo>
                      <a:pt x="651" y="18943"/>
                      <a:pt x="4215" y="21600"/>
                      <a:pt x="8038" y="21022"/>
                    </a:cubicBezTo>
                    <a:cubicBezTo>
                      <a:pt x="9357" y="20822"/>
                      <a:pt x="10519" y="20246"/>
                      <a:pt x="11472" y="19442"/>
                    </a:cubicBezTo>
                    <a:cubicBezTo>
                      <a:pt x="11473" y="19451"/>
                      <a:pt x="11476" y="19461"/>
                      <a:pt x="11476" y="19470"/>
                    </a:cubicBezTo>
                    <a:lnTo>
                      <a:pt x="11680" y="19284"/>
                    </a:lnTo>
                    <a:cubicBezTo>
                      <a:pt x="11711" y="19256"/>
                      <a:pt x="11742" y="19228"/>
                      <a:pt x="11772" y="19200"/>
                    </a:cubicBezTo>
                    <a:lnTo>
                      <a:pt x="21332" y="10452"/>
                    </a:lnTo>
                    <a:cubicBezTo>
                      <a:pt x="19561" y="8950"/>
                      <a:pt x="17841" y="7360"/>
                      <a:pt x="16243" y="5583"/>
                    </a:cubicBezTo>
                    <a:cubicBezTo>
                      <a:pt x="14644" y="3806"/>
                      <a:pt x="13243" y="1924"/>
                      <a:pt x="11932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40" name="Group 184">
              <a:extLst>
                <a:ext uri="{FF2B5EF4-FFF2-40B4-BE49-F238E27FC236}">
                  <a16:creationId xmlns:a16="http://schemas.microsoft.com/office/drawing/2014/main" id="{0DE69FCD-79DE-45A9-A66B-04AEB53DFDCB}"/>
                </a:ext>
              </a:extLst>
            </p:cNvPr>
            <p:cNvGrpSpPr/>
            <p:nvPr/>
          </p:nvGrpSpPr>
          <p:grpSpPr>
            <a:xfrm>
              <a:off x="2813105" y="3437960"/>
              <a:ext cx="310097" cy="437149"/>
              <a:chOff x="9255570" y="1091640"/>
              <a:chExt cx="586113" cy="826257"/>
            </a:xfrm>
          </p:grpSpPr>
          <p:sp>
            <p:nvSpPr>
              <p:cNvPr id="41" name="Shape 22">
                <a:extLst>
                  <a:ext uri="{FF2B5EF4-FFF2-40B4-BE49-F238E27FC236}">
                    <a16:creationId xmlns:a16="http://schemas.microsoft.com/office/drawing/2014/main" id="{48AD03EF-3667-4155-8AAF-C2AF9D6AFF49}"/>
                  </a:ext>
                </a:extLst>
              </p:cNvPr>
              <p:cNvSpPr/>
              <p:nvPr/>
            </p:nvSpPr>
            <p:spPr>
              <a:xfrm>
                <a:off x="9255570" y="1091640"/>
                <a:ext cx="586113" cy="826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463" y="0"/>
                    </a:moveTo>
                    <a:lnTo>
                      <a:pt x="17137" y="0"/>
                    </a:lnTo>
                    <a:cubicBezTo>
                      <a:pt x="19592" y="0"/>
                      <a:pt x="21600" y="1018"/>
                      <a:pt x="21600" y="2264"/>
                    </a:cubicBezTo>
                    <a:lnTo>
                      <a:pt x="21600" y="19336"/>
                    </a:lnTo>
                    <a:cubicBezTo>
                      <a:pt x="21600" y="20581"/>
                      <a:pt x="19592" y="21600"/>
                      <a:pt x="17137" y="21600"/>
                    </a:cubicBezTo>
                    <a:lnTo>
                      <a:pt x="4463" y="21600"/>
                    </a:lnTo>
                    <a:cubicBezTo>
                      <a:pt x="2008" y="21600"/>
                      <a:pt x="0" y="20581"/>
                      <a:pt x="0" y="19336"/>
                    </a:cubicBezTo>
                    <a:lnTo>
                      <a:pt x="0" y="2264"/>
                    </a:lnTo>
                    <a:cubicBezTo>
                      <a:pt x="0" y="1018"/>
                      <a:pt x="2008" y="0"/>
                      <a:pt x="4463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2" name="Shape 23">
                <a:extLst>
                  <a:ext uri="{FF2B5EF4-FFF2-40B4-BE49-F238E27FC236}">
                    <a16:creationId xmlns:a16="http://schemas.microsoft.com/office/drawing/2014/main" id="{72513641-F179-4904-91AE-12340E14A7D8}"/>
                  </a:ext>
                </a:extLst>
              </p:cNvPr>
              <p:cNvSpPr/>
              <p:nvPr/>
            </p:nvSpPr>
            <p:spPr>
              <a:xfrm>
                <a:off x="9292157" y="1178117"/>
                <a:ext cx="514505" cy="664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6" y="0"/>
                    </a:moveTo>
                    <a:lnTo>
                      <a:pt x="21524" y="0"/>
                    </a:lnTo>
                    <a:cubicBezTo>
                      <a:pt x="21566" y="0"/>
                      <a:pt x="21600" y="18"/>
                      <a:pt x="21600" y="38"/>
                    </a:cubicBezTo>
                    <a:lnTo>
                      <a:pt x="21600" y="21562"/>
                    </a:lnTo>
                    <a:cubicBezTo>
                      <a:pt x="21600" y="21583"/>
                      <a:pt x="21566" y="21600"/>
                      <a:pt x="21524" y="21600"/>
                    </a:cubicBezTo>
                    <a:lnTo>
                      <a:pt x="76" y="21600"/>
                    </a:lnTo>
                    <a:cubicBezTo>
                      <a:pt x="34" y="21600"/>
                      <a:pt x="0" y="21583"/>
                      <a:pt x="0" y="21562"/>
                    </a:cubicBezTo>
                    <a:lnTo>
                      <a:pt x="0" y="38"/>
                    </a:lnTo>
                    <a:cubicBezTo>
                      <a:pt x="0" y="18"/>
                      <a:pt x="34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3" name="Shape 24">
                <a:extLst>
                  <a:ext uri="{FF2B5EF4-FFF2-40B4-BE49-F238E27FC236}">
                    <a16:creationId xmlns:a16="http://schemas.microsoft.com/office/drawing/2014/main" id="{9964C5CF-E577-486B-9EA1-ACD7C90F6E4B}"/>
                  </a:ext>
                </a:extLst>
              </p:cNvPr>
              <p:cNvSpPr/>
              <p:nvPr/>
            </p:nvSpPr>
            <p:spPr>
              <a:xfrm>
                <a:off x="9485067" y="1121574"/>
                <a:ext cx="139628" cy="1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71" y="0"/>
                    </a:moveTo>
                    <a:lnTo>
                      <a:pt x="20629" y="0"/>
                    </a:lnTo>
                    <a:cubicBezTo>
                      <a:pt x="21164" y="0"/>
                      <a:pt x="21600" y="4826"/>
                      <a:pt x="21600" y="10785"/>
                    </a:cubicBezTo>
                    <a:lnTo>
                      <a:pt x="21600" y="10785"/>
                    </a:lnTo>
                    <a:cubicBezTo>
                      <a:pt x="21600" y="16745"/>
                      <a:pt x="21164" y="21600"/>
                      <a:pt x="20629" y="21600"/>
                    </a:cubicBezTo>
                    <a:lnTo>
                      <a:pt x="971" y="21600"/>
                    </a:lnTo>
                    <a:cubicBezTo>
                      <a:pt x="436" y="21600"/>
                      <a:pt x="0" y="16745"/>
                      <a:pt x="0" y="10785"/>
                    </a:cubicBezTo>
                    <a:lnTo>
                      <a:pt x="0" y="10785"/>
                    </a:lnTo>
                    <a:cubicBezTo>
                      <a:pt x="0" y="4826"/>
                      <a:pt x="436" y="0"/>
                      <a:pt x="971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4" name="Shape 25">
                <a:extLst>
                  <a:ext uri="{FF2B5EF4-FFF2-40B4-BE49-F238E27FC236}">
                    <a16:creationId xmlns:a16="http://schemas.microsoft.com/office/drawing/2014/main" id="{038F3066-A5EC-46BD-90C3-72D84D7EF3AF}"/>
                  </a:ext>
                </a:extLst>
              </p:cNvPr>
              <p:cNvSpPr/>
              <p:nvPr/>
            </p:nvSpPr>
            <p:spPr>
              <a:xfrm>
                <a:off x="9528306" y="1856629"/>
                <a:ext cx="42350" cy="4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5" y="0"/>
                    </a:moveTo>
                    <a:cubicBezTo>
                      <a:pt x="16765" y="0"/>
                      <a:pt x="21600" y="4833"/>
                      <a:pt x="21600" y="10800"/>
                    </a:cubicBezTo>
                    <a:cubicBezTo>
                      <a:pt x="21600" y="16759"/>
                      <a:pt x="16765" y="21600"/>
                      <a:pt x="10795" y="21600"/>
                    </a:cubicBezTo>
                    <a:cubicBezTo>
                      <a:pt x="4826" y="21600"/>
                      <a:pt x="0" y="16759"/>
                      <a:pt x="0" y="10800"/>
                    </a:cubicBezTo>
                    <a:cubicBezTo>
                      <a:pt x="0" y="4833"/>
                      <a:pt x="4826" y="0"/>
                      <a:pt x="10795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5" name="Shape 26">
                <a:extLst>
                  <a:ext uri="{FF2B5EF4-FFF2-40B4-BE49-F238E27FC236}">
                    <a16:creationId xmlns:a16="http://schemas.microsoft.com/office/drawing/2014/main" id="{936194DA-4384-49F3-914B-0D05E21E41B0}"/>
                  </a:ext>
                </a:extLst>
              </p:cNvPr>
              <p:cNvSpPr/>
              <p:nvPr/>
            </p:nvSpPr>
            <p:spPr>
              <a:xfrm>
                <a:off x="9348700" y="1480787"/>
                <a:ext cx="92193" cy="281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6" name="Shape 27">
                <a:extLst>
                  <a:ext uri="{FF2B5EF4-FFF2-40B4-BE49-F238E27FC236}">
                    <a16:creationId xmlns:a16="http://schemas.microsoft.com/office/drawing/2014/main" id="{61E78937-38AD-4FEC-AB88-3D914A16A3BD}"/>
                  </a:ext>
                </a:extLst>
              </p:cNvPr>
              <p:cNvSpPr/>
              <p:nvPr/>
            </p:nvSpPr>
            <p:spPr>
              <a:xfrm>
                <a:off x="9455133" y="1547308"/>
                <a:ext cx="92170" cy="216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7" name="Shape 28">
                <a:extLst>
                  <a:ext uri="{FF2B5EF4-FFF2-40B4-BE49-F238E27FC236}">
                    <a16:creationId xmlns:a16="http://schemas.microsoft.com/office/drawing/2014/main" id="{E62A19A9-CAC8-471C-B2BB-A06B46E2EE5B}"/>
                  </a:ext>
                </a:extLst>
              </p:cNvPr>
              <p:cNvSpPr/>
              <p:nvPr/>
            </p:nvSpPr>
            <p:spPr>
              <a:xfrm>
                <a:off x="9561566" y="1620480"/>
                <a:ext cx="92193" cy="142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8" name="Shape 29">
                <a:extLst>
                  <a:ext uri="{FF2B5EF4-FFF2-40B4-BE49-F238E27FC236}">
                    <a16:creationId xmlns:a16="http://schemas.microsoft.com/office/drawing/2014/main" id="{1690C0FA-8DB3-482A-A721-A828320426D1}"/>
                  </a:ext>
                </a:extLst>
              </p:cNvPr>
              <p:cNvSpPr/>
              <p:nvPr/>
            </p:nvSpPr>
            <p:spPr>
              <a:xfrm>
                <a:off x="9668000" y="1550634"/>
                <a:ext cx="92193" cy="209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9" name="Shape 30">
                <a:extLst>
                  <a:ext uri="{FF2B5EF4-FFF2-40B4-BE49-F238E27FC236}">
                    <a16:creationId xmlns:a16="http://schemas.microsoft.com/office/drawing/2014/main" id="{04CE01CC-2C73-4FE5-9D2A-802EE61742BF}"/>
                  </a:ext>
                </a:extLst>
              </p:cNvPr>
              <p:cNvSpPr/>
              <p:nvPr/>
            </p:nvSpPr>
            <p:spPr>
              <a:xfrm>
                <a:off x="9348700" y="1224681"/>
                <a:ext cx="181688" cy="462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0" name="Shape 31">
                <a:extLst>
                  <a:ext uri="{FF2B5EF4-FFF2-40B4-BE49-F238E27FC236}">
                    <a16:creationId xmlns:a16="http://schemas.microsoft.com/office/drawing/2014/main" id="{7D9B933A-2933-418B-A07C-2F693F3D412A}"/>
                  </a:ext>
                </a:extLst>
              </p:cNvPr>
              <p:cNvSpPr/>
              <p:nvPr/>
            </p:nvSpPr>
            <p:spPr>
              <a:xfrm>
                <a:off x="9348700" y="1281224"/>
                <a:ext cx="181689" cy="1023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bg2">
                  <a:alpha val="1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1" name="Shape 32">
                <a:extLst>
                  <a:ext uri="{FF2B5EF4-FFF2-40B4-BE49-F238E27FC236}">
                    <a16:creationId xmlns:a16="http://schemas.microsoft.com/office/drawing/2014/main" id="{5A09D61A-6AC4-45AF-85B9-86E32EF9552E}"/>
                  </a:ext>
                </a:extLst>
              </p:cNvPr>
              <p:cNvSpPr/>
              <p:nvPr/>
            </p:nvSpPr>
            <p:spPr>
              <a:xfrm>
                <a:off x="9574871" y="1224681"/>
                <a:ext cx="181688" cy="462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2" name="Shape 33">
                <a:extLst>
                  <a:ext uri="{FF2B5EF4-FFF2-40B4-BE49-F238E27FC236}">
                    <a16:creationId xmlns:a16="http://schemas.microsoft.com/office/drawing/2014/main" id="{8BFF84E3-3880-4799-A2C3-05FE19D9EC7C}"/>
                  </a:ext>
                </a:extLst>
              </p:cNvPr>
              <p:cNvSpPr/>
              <p:nvPr/>
            </p:nvSpPr>
            <p:spPr>
              <a:xfrm>
                <a:off x="9574871" y="1281224"/>
                <a:ext cx="181689" cy="1023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bg2">
                  <a:alpha val="1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CAF5CB-579A-2DB8-EF0D-1BAE25C2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1439F790-E913-4E2A-9D37-51BA50AC430E}"/>
              </a:ext>
            </a:extLst>
          </p:cNvPr>
          <p:cNvSpPr/>
          <p:nvPr/>
        </p:nvSpPr>
        <p:spPr>
          <a:xfrm>
            <a:off x="524574" y="5019673"/>
            <a:ext cx="1689470" cy="1051250"/>
          </a:xfrm>
          <a:prstGeom prst="rect">
            <a:avLst/>
          </a:prstGeom>
          <a:solidFill>
            <a:srgbClr val="F7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EC66F5C-9733-4B2E-BB76-2001C2A3EF37}"/>
              </a:ext>
            </a:extLst>
          </p:cNvPr>
          <p:cNvSpPr/>
          <p:nvPr/>
        </p:nvSpPr>
        <p:spPr>
          <a:xfrm>
            <a:off x="675932" y="4845697"/>
            <a:ext cx="1689470" cy="1051250"/>
          </a:xfrm>
          <a:prstGeom prst="rect">
            <a:avLst/>
          </a:prstGeom>
          <a:solidFill>
            <a:schemeClr val="bg1"/>
          </a:solidFill>
          <a:ln w="69850">
            <a:solidFill>
              <a:srgbClr val="F7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8701D146-6AB1-4376-A2B0-8479C0970B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"/>
          <a:stretch/>
        </p:blipFill>
        <p:spPr>
          <a:xfrm>
            <a:off x="2516759" y="472795"/>
            <a:ext cx="6858000" cy="6385205"/>
          </a:xfrm>
          <a:prstGeom prst="rect">
            <a:avLst/>
          </a:prstGeom>
        </p:spPr>
      </p:pic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8C07E26-F075-4517-A124-4F6CB5B30F47}"/>
              </a:ext>
            </a:extLst>
          </p:cNvPr>
          <p:cNvCxnSpPr>
            <a:cxnSpLocks/>
          </p:cNvCxnSpPr>
          <p:nvPr/>
        </p:nvCxnSpPr>
        <p:spPr>
          <a:xfrm>
            <a:off x="2899490" y="4381500"/>
            <a:ext cx="438150" cy="0"/>
          </a:xfrm>
          <a:prstGeom prst="line">
            <a:avLst/>
          </a:prstGeom>
          <a:ln w="50800">
            <a:solidFill>
              <a:srgbClr val="F7B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C0CA18D-DDBB-4F01-A30D-032116FA4458}"/>
              </a:ext>
            </a:extLst>
          </p:cNvPr>
          <p:cNvCxnSpPr>
            <a:cxnSpLocks/>
          </p:cNvCxnSpPr>
          <p:nvPr/>
        </p:nvCxnSpPr>
        <p:spPr>
          <a:xfrm flipV="1">
            <a:off x="2351317" y="4381500"/>
            <a:ext cx="548173" cy="489080"/>
          </a:xfrm>
          <a:prstGeom prst="line">
            <a:avLst/>
          </a:prstGeom>
          <a:ln w="50800">
            <a:solidFill>
              <a:srgbClr val="F7B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3C26DBF-7A9A-45C2-9498-3965F0588AD9}"/>
              </a:ext>
            </a:extLst>
          </p:cNvPr>
          <p:cNvSpPr txBox="1"/>
          <p:nvPr/>
        </p:nvSpPr>
        <p:spPr>
          <a:xfrm>
            <a:off x="864077" y="491676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偵查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411D151-F811-4A12-A410-2A9261700441}"/>
              </a:ext>
            </a:extLst>
          </p:cNvPr>
          <p:cNvSpPr/>
          <p:nvPr/>
        </p:nvSpPr>
        <p:spPr>
          <a:xfrm>
            <a:off x="8866151" y="4634952"/>
            <a:ext cx="2948854" cy="1051250"/>
          </a:xfrm>
          <a:prstGeom prst="rect">
            <a:avLst/>
          </a:prstGeom>
          <a:solidFill>
            <a:srgbClr val="A7C46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9C1DFB-525D-4E5F-9E17-07C9D6C8283D}"/>
              </a:ext>
            </a:extLst>
          </p:cNvPr>
          <p:cNvSpPr/>
          <p:nvPr/>
        </p:nvSpPr>
        <p:spPr>
          <a:xfrm>
            <a:off x="8695752" y="4514169"/>
            <a:ext cx="2948854" cy="1051250"/>
          </a:xfrm>
          <a:prstGeom prst="rect">
            <a:avLst/>
          </a:prstGeom>
          <a:solidFill>
            <a:schemeClr val="bg1"/>
          </a:solidFill>
          <a:ln w="69850">
            <a:solidFill>
              <a:srgbClr val="A7C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A7C46E"/>
              </a:highlight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90EB492-16DC-420A-8A87-B77723040737}"/>
              </a:ext>
            </a:extLst>
          </p:cNvPr>
          <p:cNvCxnSpPr>
            <a:cxnSpLocks/>
          </p:cNvCxnSpPr>
          <p:nvPr/>
        </p:nvCxnSpPr>
        <p:spPr>
          <a:xfrm>
            <a:off x="7929118" y="4329771"/>
            <a:ext cx="489649" cy="368796"/>
          </a:xfrm>
          <a:prstGeom prst="line">
            <a:avLst/>
          </a:prstGeom>
          <a:ln w="50800">
            <a:solidFill>
              <a:srgbClr val="A7C4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E62917A-91E5-422F-A545-8610438490E4}"/>
              </a:ext>
            </a:extLst>
          </p:cNvPr>
          <p:cNvCxnSpPr>
            <a:cxnSpLocks/>
          </p:cNvCxnSpPr>
          <p:nvPr/>
        </p:nvCxnSpPr>
        <p:spPr>
          <a:xfrm>
            <a:off x="8418767" y="4698567"/>
            <a:ext cx="296027" cy="0"/>
          </a:xfrm>
          <a:prstGeom prst="line">
            <a:avLst/>
          </a:prstGeom>
          <a:ln w="50800">
            <a:solidFill>
              <a:srgbClr val="A7C4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8ED5BB6-0D1C-4494-BC88-7D3DCB7C9C9C}"/>
              </a:ext>
            </a:extLst>
          </p:cNvPr>
          <p:cNvSpPr txBox="1"/>
          <p:nvPr/>
        </p:nvSpPr>
        <p:spPr>
          <a:xfrm>
            <a:off x="8949332" y="464192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漏洞利用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ED9EBE9-FC09-4A27-95C0-0C8BFAAEE611}"/>
              </a:ext>
            </a:extLst>
          </p:cNvPr>
          <p:cNvSpPr/>
          <p:nvPr/>
        </p:nvSpPr>
        <p:spPr>
          <a:xfrm>
            <a:off x="8070731" y="1221560"/>
            <a:ext cx="1903348" cy="1051250"/>
          </a:xfrm>
          <a:prstGeom prst="rect">
            <a:avLst/>
          </a:prstGeom>
          <a:solidFill>
            <a:srgbClr val="DF807A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67601A2-B9AD-4681-AABE-B09287252A50}"/>
              </a:ext>
            </a:extLst>
          </p:cNvPr>
          <p:cNvSpPr/>
          <p:nvPr/>
        </p:nvSpPr>
        <p:spPr>
          <a:xfrm>
            <a:off x="7900332" y="1100777"/>
            <a:ext cx="1903348" cy="1051250"/>
          </a:xfrm>
          <a:prstGeom prst="rect">
            <a:avLst/>
          </a:prstGeom>
          <a:solidFill>
            <a:schemeClr val="bg1"/>
          </a:solidFill>
          <a:ln w="69850">
            <a:solidFill>
              <a:srgbClr val="DF8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20972552-6C25-4A08-81A3-D734215682F7}"/>
              </a:ext>
            </a:extLst>
          </p:cNvPr>
          <p:cNvCxnSpPr>
            <a:cxnSpLocks/>
          </p:cNvCxnSpPr>
          <p:nvPr/>
        </p:nvCxnSpPr>
        <p:spPr>
          <a:xfrm flipV="1">
            <a:off x="6679485" y="1285175"/>
            <a:ext cx="767958" cy="866852"/>
          </a:xfrm>
          <a:prstGeom prst="line">
            <a:avLst/>
          </a:prstGeom>
          <a:ln w="50800">
            <a:solidFill>
              <a:srgbClr val="DF80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92EB0F5-B90D-4021-A134-576F3434DC2D}"/>
              </a:ext>
            </a:extLst>
          </p:cNvPr>
          <p:cNvCxnSpPr>
            <a:cxnSpLocks/>
          </p:cNvCxnSpPr>
          <p:nvPr/>
        </p:nvCxnSpPr>
        <p:spPr>
          <a:xfrm>
            <a:off x="7447443" y="1285175"/>
            <a:ext cx="471931" cy="0"/>
          </a:xfrm>
          <a:prstGeom prst="line">
            <a:avLst/>
          </a:prstGeom>
          <a:ln w="50800">
            <a:solidFill>
              <a:srgbClr val="DF80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D9AAFF04-EE85-4DD3-861B-341BE30B1845}"/>
              </a:ext>
            </a:extLst>
          </p:cNvPr>
          <p:cNvSpPr txBox="1"/>
          <p:nvPr/>
        </p:nvSpPr>
        <p:spPr>
          <a:xfrm>
            <a:off x="8153912" y="122852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修補</a:t>
            </a:r>
          </a:p>
        </p:txBody>
      </p:sp>
      <p:grpSp>
        <p:nvGrpSpPr>
          <p:cNvPr id="88" name="组合 53">
            <a:extLst>
              <a:ext uri="{FF2B5EF4-FFF2-40B4-BE49-F238E27FC236}">
                <a16:creationId xmlns:a16="http://schemas.microsoft.com/office/drawing/2014/main" id="{0EDCDA18-0F1A-4CEF-ADAB-562551D469E2}"/>
              </a:ext>
            </a:extLst>
          </p:cNvPr>
          <p:cNvGrpSpPr/>
          <p:nvPr/>
        </p:nvGrpSpPr>
        <p:grpSpPr>
          <a:xfrm>
            <a:off x="0" y="402357"/>
            <a:ext cx="12192000" cy="769441"/>
            <a:chOff x="0" y="402357"/>
            <a:chExt cx="12192000" cy="769441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650C845-DC53-4E9D-8A36-D6EBF08AF588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7BD5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90" name="直接连接符 55">
              <a:extLst>
                <a:ext uri="{FF2B5EF4-FFF2-40B4-BE49-F238E27FC236}">
                  <a16:creationId xmlns:a16="http://schemas.microsoft.com/office/drawing/2014/main" id="{E991ABBD-23A6-41A4-8705-B1E42421B6F0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7BD5F"/>
              </a:solidFill>
              <a:prstDash val="solid"/>
            </a:ln>
            <a:effectLst/>
          </p:spPr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4B6DC6C-B9DC-47BA-9976-54D59AF375B0}"/>
                </a:ext>
              </a:extLst>
            </p:cNvPr>
            <p:cNvSpPr/>
            <p:nvPr/>
          </p:nvSpPr>
          <p:spPr>
            <a:xfrm>
              <a:off x="155448" y="402357"/>
              <a:ext cx="401170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400" b="1" dirty="0">
                  <a:solidFill>
                    <a:srgbClr val="002F4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滲透測試介紹</a:t>
              </a:r>
              <a:endParaRPr lang="zh-CN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83674CB-768D-4A4B-8D87-AB9D891269D0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7BD5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54D8FB11-FCC5-46FF-822A-C04D59074A3F}"/>
              </a:ext>
            </a:extLst>
          </p:cNvPr>
          <p:cNvSpPr/>
          <p:nvPr/>
        </p:nvSpPr>
        <p:spPr>
          <a:xfrm>
            <a:off x="460960" y="1378834"/>
            <a:ext cx="46623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002F49"/>
                </a:solidFill>
                <a:highlight>
                  <a:srgbClr val="F7BD5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偵查</a:t>
            </a:r>
            <a:r>
              <a:rPr lang="zh-TW" altLang="en-US" sz="2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目標，並以駭客思維嘗試攻破受害者系統，進行</a:t>
            </a:r>
            <a:r>
              <a:rPr lang="zh-TW" altLang="en-US" sz="2400" b="1" dirty="0">
                <a:solidFill>
                  <a:srgbClr val="002F49"/>
                </a:solidFill>
                <a:highlight>
                  <a:srgbClr val="A7C46E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漏洞利用</a:t>
            </a:r>
            <a:r>
              <a:rPr lang="zh-TW" altLang="en-US" sz="2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，評估系統結構與安全性，最後進行回報與</a:t>
            </a:r>
            <a:r>
              <a:rPr lang="zh-TW" altLang="en-US" sz="2400" b="1" dirty="0">
                <a:solidFill>
                  <a:srgbClr val="002F49"/>
                </a:solidFill>
                <a:highlight>
                  <a:srgbClr val="DF807A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修補</a:t>
            </a:r>
            <a:r>
              <a:rPr lang="zh-TW" altLang="en-US" sz="2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99D4D6-E0AE-B5B4-6CAF-D2C5165A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9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椭圆 32">
            <a:extLst>
              <a:ext uri="{FF2B5EF4-FFF2-40B4-BE49-F238E27FC236}">
                <a16:creationId xmlns:a16="http://schemas.microsoft.com/office/drawing/2014/main" id="{DF0B2B57-BD7C-44D4-98F2-1214393C6F31}"/>
              </a:ext>
            </a:extLst>
          </p:cNvPr>
          <p:cNvSpPr/>
          <p:nvPr/>
        </p:nvSpPr>
        <p:spPr>
          <a:xfrm>
            <a:off x="7141338" y="-781964"/>
            <a:ext cx="4940170" cy="4985657"/>
          </a:xfrm>
          <a:prstGeom prst="ellipse">
            <a:avLst/>
          </a:prstGeom>
          <a:solidFill>
            <a:srgbClr val="659AB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8" name="Shape 3641">
            <a:extLst>
              <a:ext uri="{FF2B5EF4-FFF2-40B4-BE49-F238E27FC236}">
                <a16:creationId xmlns:a16="http://schemas.microsoft.com/office/drawing/2014/main" id="{DDD63081-FA48-4CBC-8862-F9AA6E493903}"/>
              </a:ext>
            </a:extLst>
          </p:cNvPr>
          <p:cNvSpPr/>
          <p:nvPr/>
        </p:nvSpPr>
        <p:spPr>
          <a:xfrm>
            <a:off x="697976" y="14029"/>
            <a:ext cx="5180230" cy="476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52" h="19068" extrusionOk="0">
                <a:moveTo>
                  <a:pt x="5210" y="18832"/>
                </a:moveTo>
                <a:cubicBezTo>
                  <a:pt x="6971" y="19391"/>
                  <a:pt x="13366" y="19388"/>
                  <a:pt x="16286" y="13818"/>
                </a:cubicBezTo>
                <a:cubicBezTo>
                  <a:pt x="19206" y="8248"/>
                  <a:pt x="16287" y="2958"/>
                  <a:pt x="11430" y="3937"/>
                </a:cubicBezTo>
                <a:cubicBezTo>
                  <a:pt x="6573" y="4916"/>
                  <a:pt x="7430" y="10716"/>
                  <a:pt x="9440" y="11987"/>
                </a:cubicBezTo>
                <a:cubicBezTo>
                  <a:pt x="11450" y="13257"/>
                  <a:pt x="14635" y="10797"/>
                  <a:pt x="14395" y="7172"/>
                </a:cubicBezTo>
                <a:cubicBezTo>
                  <a:pt x="14155" y="3548"/>
                  <a:pt x="9106" y="-2209"/>
                  <a:pt x="3356" y="879"/>
                </a:cubicBezTo>
                <a:cubicBezTo>
                  <a:pt x="-2394" y="3967"/>
                  <a:pt x="501" y="11856"/>
                  <a:pt x="2808" y="11260"/>
                </a:cubicBezTo>
                <a:cubicBezTo>
                  <a:pt x="5116" y="10664"/>
                  <a:pt x="4389" y="7608"/>
                  <a:pt x="1930" y="8134"/>
                </a:cubicBezTo>
                <a:cubicBezTo>
                  <a:pt x="-529" y="8660"/>
                  <a:pt x="-95" y="15904"/>
                  <a:pt x="4152" y="16266"/>
                </a:cubicBezTo>
              </a:path>
            </a:pathLst>
          </a:custGeom>
          <a:ln w="34925" cmpd="sng">
            <a:solidFill>
              <a:schemeClr val="tx2"/>
            </a:solidFill>
            <a:prstDash val="sysDot"/>
            <a:miter lim="400000"/>
            <a:headEnd type="arrow"/>
            <a:tailEnd type="arrow"/>
          </a:ln>
        </p:spPr>
        <p:txBody>
          <a:bodyPr lIns="0" tIns="0" rIns="0" bIns="0" anchor="ctr"/>
          <a:lstStyle/>
          <a:p>
            <a:pPr lvl="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7466" dirty="0"/>
          </a:p>
        </p:txBody>
      </p:sp>
      <p:cxnSp>
        <p:nvCxnSpPr>
          <p:cNvPr id="209" name="直接连接符 36">
            <a:extLst>
              <a:ext uri="{FF2B5EF4-FFF2-40B4-BE49-F238E27FC236}">
                <a16:creationId xmlns:a16="http://schemas.microsoft.com/office/drawing/2014/main" id="{980F50F3-3D28-4AD4-8DA4-52992EEEE514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395FE1F5-D092-4115-BCE9-24AC4F28F363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56792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682414" y="548788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20250" y="1278063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3267" y="2185504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3798475" y="3450993"/>
            <a:ext cx="457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研究動機與目的</a:t>
            </a:r>
            <a:endParaRPr lang="zh-CN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5" name="Group 3676">
            <a:extLst>
              <a:ext uri="{FF2B5EF4-FFF2-40B4-BE49-F238E27FC236}">
                <a16:creationId xmlns:a16="http://schemas.microsoft.com/office/drawing/2014/main" id="{93C203A3-C576-4C46-A5B0-F267E9EA1A1C}"/>
              </a:ext>
            </a:extLst>
          </p:cNvPr>
          <p:cNvGrpSpPr/>
          <p:nvPr/>
        </p:nvGrpSpPr>
        <p:grpSpPr>
          <a:xfrm>
            <a:off x="722250" y="4025257"/>
            <a:ext cx="2595510" cy="2840335"/>
            <a:chOff x="0" y="0"/>
            <a:chExt cx="4414134" cy="4830507"/>
          </a:xfrm>
        </p:grpSpPr>
        <p:sp>
          <p:nvSpPr>
            <p:cNvPr id="176" name="Shape 3644">
              <a:extLst>
                <a:ext uri="{FF2B5EF4-FFF2-40B4-BE49-F238E27FC236}">
                  <a16:creationId xmlns:a16="http://schemas.microsoft.com/office/drawing/2014/main" id="{FDA784FE-173C-42F9-B75E-AAB969487FF3}"/>
                </a:ext>
              </a:extLst>
            </p:cNvPr>
            <p:cNvSpPr/>
            <p:nvPr/>
          </p:nvSpPr>
          <p:spPr>
            <a:xfrm>
              <a:off x="1619261" y="1981011"/>
              <a:ext cx="1172425" cy="1426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2" y="3384"/>
                  </a:moveTo>
                  <a:cubicBezTo>
                    <a:pt x="452" y="3384"/>
                    <a:pt x="282" y="10243"/>
                    <a:pt x="226" y="12190"/>
                  </a:cubicBezTo>
                  <a:cubicBezTo>
                    <a:pt x="282" y="13117"/>
                    <a:pt x="0" y="16316"/>
                    <a:pt x="0" y="16316"/>
                  </a:cubicBezTo>
                  <a:lnTo>
                    <a:pt x="12069" y="21600"/>
                  </a:lnTo>
                  <a:lnTo>
                    <a:pt x="21600" y="13627"/>
                  </a:lnTo>
                  <a:lnTo>
                    <a:pt x="21375" y="0"/>
                  </a:lnTo>
                  <a:cubicBezTo>
                    <a:pt x="21375" y="0"/>
                    <a:pt x="452" y="3384"/>
                    <a:pt x="452" y="3384"/>
                  </a:cubicBezTo>
                  <a:close/>
                </a:path>
              </a:pathLst>
            </a:custGeom>
            <a:solidFill>
              <a:srgbClr val="E3C8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77" name="Shape 3645">
              <a:extLst>
                <a:ext uri="{FF2B5EF4-FFF2-40B4-BE49-F238E27FC236}">
                  <a16:creationId xmlns:a16="http://schemas.microsoft.com/office/drawing/2014/main" id="{B8CE5709-0B80-4900-8995-C79B3E85A7E3}"/>
                </a:ext>
              </a:extLst>
            </p:cNvPr>
            <p:cNvSpPr/>
            <p:nvPr/>
          </p:nvSpPr>
          <p:spPr>
            <a:xfrm>
              <a:off x="1085250" y="0"/>
              <a:ext cx="2034244" cy="1975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1600" extrusionOk="0">
                  <a:moveTo>
                    <a:pt x="7999" y="0"/>
                  </a:moveTo>
                  <a:cubicBezTo>
                    <a:pt x="10454" y="364"/>
                    <a:pt x="11598" y="1894"/>
                    <a:pt x="11598" y="1894"/>
                  </a:cubicBezTo>
                  <a:cubicBezTo>
                    <a:pt x="15367" y="2368"/>
                    <a:pt x="17621" y="5755"/>
                    <a:pt x="17621" y="5755"/>
                  </a:cubicBezTo>
                  <a:cubicBezTo>
                    <a:pt x="16578" y="5464"/>
                    <a:pt x="16443" y="5573"/>
                    <a:pt x="16443" y="5573"/>
                  </a:cubicBezTo>
                  <a:cubicBezTo>
                    <a:pt x="19135" y="7795"/>
                    <a:pt x="19774" y="9179"/>
                    <a:pt x="19942" y="11037"/>
                  </a:cubicBezTo>
                  <a:cubicBezTo>
                    <a:pt x="20110" y="12894"/>
                    <a:pt x="21019" y="15553"/>
                    <a:pt x="20212" y="17666"/>
                  </a:cubicBezTo>
                  <a:cubicBezTo>
                    <a:pt x="19841" y="19123"/>
                    <a:pt x="16780" y="21199"/>
                    <a:pt x="16780" y="21199"/>
                  </a:cubicBezTo>
                  <a:lnTo>
                    <a:pt x="2683" y="21600"/>
                  </a:lnTo>
                  <a:lnTo>
                    <a:pt x="1606" y="19378"/>
                  </a:lnTo>
                  <a:cubicBezTo>
                    <a:pt x="-581" y="16755"/>
                    <a:pt x="-245" y="12712"/>
                    <a:pt x="899" y="11546"/>
                  </a:cubicBezTo>
                  <a:cubicBezTo>
                    <a:pt x="1068" y="9470"/>
                    <a:pt x="1573" y="7358"/>
                    <a:pt x="3255" y="6156"/>
                  </a:cubicBezTo>
                  <a:cubicBezTo>
                    <a:pt x="3961" y="3897"/>
                    <a:pt x="5509" y="3460"/>
                    <a:pt x="5509" y="3460"/>
                  </a:cubicBezTo>
                  <a:cubicBezTo>
                    <a:pt x="5374" y="1967"/>
                    <a:pt x="7595" y="838"/>
                    <a:pt x="9210" y="1457"/>
                  </a:cubicBezTo>
                  <a:cubicBezTo>
                    <a:pt x="8974" y="583"/>
                    <a:pt x="7999" y="0"/>
                    <a:pt x="7999" y="0"/>
                  </a:cubicBezTo>
                  <a:close/>
                </a:path>
              </a:pathLst>
            </a:custGeom>
            <a:solidFill>
              <a:srgbClr val="272A3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78" name="Shape 3646">
              <a:extLst>
                <a:ext uri="{FF2B5EF4-FFF2-40B4-BE49-F238E27FC236}">
                  <a16:creationId xmlns:a16="http://schemas.microsoft.com/office/drawing/2014/main" id="{75033B9A-06D3-4AAF-8ECA-7BF39723D4E4}"/>
                </a:ext>
              </a:extLst>
            </p:cNvPr>
            <p:cNvSpPr/>
            <p:nvPr/>
          </p:nvSpPr>
          <p:spPr>
            <a:xfrm>
              <a:off x="1274738" y="1636488"/>
              <a:ext cx="326709" cy="48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19602" extrusionOk="0">
                  <a:moveTo>
                    <a:pt x="202" y="4615"/>
                  </a:moveTo>
                  <a:cubicBezTo>
                    <a:pt x="952" y="-1004"/>
                    <a:pt x="6778" y="-880"/>
                    <a:pt x="10722" y="1742"/>
                  </a:cubicBezTo>
                  <a:cubicBezTo>
                    <a:pt x="14666" y="4365"/>
                    <a:pt x="18798" y="7860"/>
                    <a:pt x="19736" y="10981"/>
                  </a:cubicBezTo>
                  <a:cubicBezTo>
                    <a:pt x="20675" y="14103"/>
                    <a:pt x="19925" y="20596"/>
                    <a:pt x="11285" y="19473"/>
                  </a:cubicBezTo>
                  <a:cubicBezTo>
                    <a:pt x="2643" y="18348"/>
                    <a:pt x="-925" y="7610"/>
                    <a:pt x="202" y="4615"/>
                  </a:cubicBezTo>
                  <a:close/>
                </a:path>
              </a:pathLst>
            </a:custGeom>
            <a:solidFill>
              <a:srgbClr val="E3C8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79" name="Shape 3647">
              <a:extLst>
                <a:ext uri="{FF2B5EF4-FFF2-40B4-BE49-F238E27FC236}">
                  <a16:creationId xmlns:a16="http://schemas.microsoft.com/office/drawing/2014/main" id="{F9CB1B46-B468-4E2A-826F-71D7D5293F42}"/>
                </a:ext>
              </a:extLst>
            </p:cNvPr>
            <p:cNvSpPr/>
            <p:nvPr/>
          </p:nvSpPr>
          <p:spPr>
            <a:xfrm>
              <a:off x="2721738" y="1533130"/>
              <a:ext cx="312618" cy="51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50" h="16833" extrusionOk="0">
                  <a:moveTo>
                    <a:pt x="10748" y="1809"/>
                  </a:moveTo>
                  <a:cubicBezTo>
                    <a:pt x="14158" y="-1909"/>
                    <a:pt x="17758" y="905"/>
                    <a:pt x="19085" y="3116"/>
                  </a:cubicBezTo>
                  <a:cubicBezTo>
                    <a:pt x="20411" y="5325"/>
                    <a:pt x="16241" y="7736"/>
                    <a:pt x="17758" y="9947"/>
                  </a:cubicBezTo>
                  <a:cubicBezTo>
                    <a:pt x="19273" y="12156"/>
                    <a:pt x="1464" y="19691"/>
                    <a:pt x="516" y="15672"/>
                  </a:cubicBezTo>
                  <a:cubicBezTo>
                    <a:pt x="-1189" y="11354"/>
                    <a:pt x="1843" y="8741"/>
                    <a:pt x="2221" y="7937"/>
                  </a:cubicBezTo>
                  <a:cubicBezTo>
                    <a:pt x="3927" y="3918"/>
                    <a:pt x="8474" y="5627"/>
                    <a:pt x="9042" y="3918"/>
                  </a:cubicBezTo>
                  <a:cubicBezTo>
                    <a:pt x="9610" y="2211"/>
                    <a:pt x="10178" y="3315"/>
                    <a:pt x="10748" y="1809"/>
                  </a:cubicBezTo>
                  <a:close/>
                </a:path>
              </a:pathLst>
            </a:custGeom>
            <a:solidFill>
              <a:srgbClr val="E3C8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0" name="Shape 3648">
              <a:extLst>
                <a:ext uri="{FF2B5EF4-FFF2-40B4-BE49-F238E27FC236}">
                  <a16:creationId xmlns:a16="http://schemas.microsoft.com/office/drawing/2014/main" id="{76304FD6-76CC-4AA5-8DE7-C4F0321E1F2F}"/>
                </a:ext>
              </a:extLst>
            </p:cNvPr>
            <p:cNvSpPr/>
            <p:nvPr/>
          </p:nvSpPr>
          <p:spPr>
            <a:xfrm>
              <a:off x="1447000" y="534011"/>
              <a:ext cx="1401496" cy="1859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2" h="20758" extrusionOk="0">
                  <a:moveTo>
                    <a:pt x="9758" y="205"/>
                  </a:moveTo>
                  <a:cubicBezTo>
                    <a:pt x="7539" y="-34"/>
                    <a:pt x="1200" y="1572"/>
                    <a:pt x="430" y="6050"/>
                  </a:cubicBezTo>
                  <a:cubicBezTo>
                    <a:pt x="-340" y="10527"/>
                    <a:pt x="-702" y="18217"/>
                    <a:pt x="5004" y="20062"/>
                  </a:cubicBezTo>
                  <a:cubicBezTo>
                    <a:pt x="9985" y="21566"/>
                    <a:pt x="17909" y="20780"/>
                    <a:pt x="20037" y="16234"/>
                  </a:cubicBezTo>
                  <a:cubicBezTo>
                    <a:pt x="20536" y="13432"/>
                    <a:pt x="20536" y="12509"/>
                    <a:pt x="20717" y="10869"/>
                  </a:cubicBezTo>
                  <a:cubicBezTo>
                    <a:pt x="20898" y="9228"/>
                    <a:pt x="19404" y="6870"/>
                    <a:pt x="19358" y="5502"/>
                  </a:cubicBezTo>
                  <a:cubicBezTo>
                    <a:pt x="19313" y="4136"/>
                    <a:pt x="18136" y="3076"/>
                    <a:pt x="18136" y="3076"/>
                  </a:cubicBezTo>
                  <a:cubicBezTo>
                    <a:pt x="16188" y="1778"/>
                    <a:pt x="13471" y="1812"/>
                    <a:pt x="13471" y="1812"/>
                  </a:cubicBezTo>
                  <a:cubicBezTo>
                    <a:pt x="15464" y="1436"/>
                    <a:pt x="16143" y="1470"/>
                    <a:pt x="16143" y="1470"/>
                  </a:cubicBezTo>
                  <a:cubicBezTo>
                    <a:pt x="12566" y="69"/>
                    <a:pt x="11660" y="0"/>
                    <a:pt x="11660" y="0"/>
                  </a:cubicBezTo>
                  <a:cubicBezTo>
                    <a:pt x="9124" y="1367"/>
                    <a:pt x="7675" y="1778"/>
                    <a:pt x="7675" y="1778"/>
                  </a:cubicBezTo>
                  <a:cubicBezTo>
                    <a:pt x="9487" y="718"/>
                    <a:pt x="9758" y="205"/>
                    <a:pt x="9758" y="205"/>
                  </a:cubicBezTo>
                  <a:close/>
                </a:path>
              </a:pathLst>
            </a:custGeom>
            <a:solidFill>
              <a:srgbClr val="F8DA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1" name="Shape 3649">
              <a:extLst>
                <a:ext uri="{FF2B5EF4-FFF2-40B4-BE49-F238E27FC236}">
                  <a16:creationId xmlns:a16="http://schemas.microsoft.com/office/drawing/2014/main" id="{7BFF4105-0E8E-46AC-9B80-0F803128D814}"/>
                </a:ext>
              </a:extLst>
            </p:cNvPr>
            <p:cNvSpPr/>
            <p:nvPr/>
          </p:nvSpPr>
          <p:spPr>
            <a:xfrm>
              <a:off x="2049916" y="1360869"/>
              <a:ext cx="193649" cy="7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43" h="17296" extrusionOk="0">
                  <a:moveTo>
                    <a:pt x="19165" y="6218"/>
                  </a:moveTo>
                  <a:cubicBezTo>
                    <a:pt x="16149" y="14962"/>
                    <a:pt x="11582" y="19570"/>
                    <a:pt x="9220" y="16175"/>
                  </a:cubicBezTo>
                  <a:cubicBezTo>
                    <a:pt x="5226" y="17140"/>
                    <a:pt x="1394" y="12295"/>
                    <a:pt x="252" y="5249"/>
                  </a:cubicBezTo>
                  <a:cubicBezTo>
                    <a:pt x="-642" y="-2030"/>
                    <a:pt x="903" y="-813"/>
                    <a:pt x="3918" y="3311"/>
                  </a:cubicBezTo>
                  <a:cubicBezTo>
                    <a:pt x="6937" y="7435"/>
                    <a:pt x="11663" y="6950"/>
                    <a:pt x="17044" y="1609"/>
                  </a:cubicBezTo>
                  <a:cubicBezTo>
                    <a:pt x="18105" y="-1549"/>
                    <a:pt x="20958" y="1121"/>
                    <a:pt x="19165" y="6218"/>
                  </a:cubicBezTo>
                  <a:close/>
                </a:path>
              </a:pathLst>
            </a:custGeom>
            <a:solidFill>
              <a:srgbClr val="E3C8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2" name="Shape 3650">
              <a:extLst>
                <a:ext uri="{FF2B5EF4-FFF2-40B4-BE49-F238E27FC236}">
                  <a16:creationId xmlns:a16="http://schemas.microsoft.com/office/drawing/2014/main" id="{591B42B3-F809-4572-80E4-BEBF1CFF5CBA}"/>
                </a:ext>
              </a:extLst>
            </p:cNvPr>
            <p:cNvSpPr/>
            <p:nvPr/>
          </p:nvSpPr>
          <p:spPr>
            <a:xfrm>
              <a:off x="1774297" y="1602035"/>
              <a:ext cx="741411" cy="218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41" h="17296" extrusionOk="0">
                  <a:moveTo>
                    <a:pt x="578" y="11073"/>
                  </a:moveTo>
                  <a:cubicBezTo>
                    <a:pt x="3594" y="2332"/>
                    <a:pt x="8159" y="-2276"/>
                    <a:pt x="10523" y="1121"/>
                  </a:cubicBezTo>
                  <a:cubicBezTo>
                    <a:pt x="14516" y="150"/>
                    <a:pt x="18347" y="5004"/>
                    <a:pt x="19488" y="12043"/>
                  </a:cubicBezTo>
                  <a:cubicBezTo>
                    <a:pt x="20385" y="19324"/>
                    <a:pt x="18836" y="18112"/>
                    <a:pt x="15821" y="13986"/>
                  </a:cubicBezTo>
                  <a:cubicBezTo>
                    <a:pt x="12804" y="9858"/>
                    <a:pt x="8077" y="10345"/>
                    <a:pt x="2698" y="15684"/>
                  </a:cubicBezTo>
                  <a:cubicBezTo>
                    <a:pt x="1638" y="18838"/>
                    <a:pt x="-1215" y="16169"/>
                    <a:pt x="578" y="11073"/>
                  </a:cubicBezTo>
                  <a:close/>
                </a:path>
              </a:pathLst>
            </a:custGeom>
            <a:solidFill>
              <a:srgbClr val="F9AE9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3" name="Shape 3651">
              <a:extLst>
                <a:ext uri="{FF2B5EF4-FFF2-40B4-BE49-F238E27FC236}">
                  <a16:creationId xmlns:a16="http://schemas.microsoft.com/office/drawing/2014/main" id="{11265CFE-F074-43FE-BA5A-ED0127B902B5}"/>
                </a:ext>
              </a:extLst>
            </p:cNvPr>
            <p:cNvSpPr/>
            <p:nvPr/>
          </p:nvSpPr>
          <p:spPr>
            <a:xfrm>
              <a:off x="1946559" y="1670940"/>
              <a:ext cx="397777" cy="5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42" h="17293" extrusionOk="0">
                  <a:moveTo>
                    <a:pt x="579" y="11073"/>
                  </a:moveTo>
                  <a:cubicBezTo>
                    <a:pt x="3594" y="2336"/>
                    <a:pt x="8159" y="-2281"/>
                    <a:pt x="10522" y="1125"/>
                  </a:cubicBezTo>
                  <a:cubicBezTo>
                    <a:pt x="14517" y="152"/>
                    <a:pt x="18347" y="5007"/>
                    <a:pt x="19489" y="12046"/>
                  </a:cubicBezTo>
                  <a:cubicBezTo>
                    <a:pt x="20385" y="19319"/>
                    <a:pt x="18837" y="18108"/>
                    <a:pt x="15821" y="13982"/>
                  </a:cubicBezTo>
                  <a:cubicBezTo>
                    <a:pt x="12806" y="9862"/>
                    <a:pt x="8077" y="10348"/>
                    <a:pt x="2698" y="15685"/>
                  </a:cubicBezTo>
                  <a:cubicBezTo>
                    <a:pt x="1638" y="18842"/>
                    <a:pt x="-1215" y="16177"/>
                    <a:pt x="579" y="1107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4" name="Shape 3652">
              <a:extLst>
                <a:ext uri="{FF2B5EF4-FFF2-40B4-BE49-F238E27FC236}">
                  <a16:creationId xmlns:a16="http://schemas.microsoft.com/office/drawing/2014/main" id="{5ABA9511-6EED-4B06-8301-B2D2FE411F11}"/>
                </a:ext>
              </a:extLst>
            </p:cNvPr>
            <p:cNvSpPr/>
            <p:nvPr/>
          </p:nvSpPr>
          <p:spPr>
            <a:xfrm>
              <a:off x="0" y="2652833"/>
              <a:ext cx="4414134" cy="217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extrusionOk="0">
                  <a:moveTo>
                    <a:pt x="4396" y="4079"/>
                  </a:moveTo>
                  <a:cubicBezTo>
                    <a:pt x="7209" y="2144"/>
                    <a:pt x="7976" y="1644"/>
                    <a:pt x="7976" y="1644"/>
                  </a:cubicBezTo>
                  <a:cubicBezTo>
                    <a:pt x="8527" y="3348"/>
                    <a:pt x="10761" y="5753"/>
                    <a:pt x="11059" y="6879"/>
                  </a:cubicBezTo>
                  <a:cubicBezTo>
                    <a:pt x="12489" y="4140"/>
                    <a:pt x="13547" y="0"/>
                    <a:pt x="13547" y="0"/>
                  </a:cubicBezTo>
                  <a:cubicBezTo>
                    <a:pt x="15349" y="2861"/>
                    <a:pt x="19765" y="2636"/>
                    <a:pt x="20682" y="7835"/>
                  </a:cubicBezTo>
                  <a:cubicBezTo>
                    <a:pt x="21600" y="13034"/>
                    <a:pt x="21475" y="21600"/>
                    <a:pt x="21475" y="21600"/>
                  </a:cubicBezTo>
                  <a:lnTo>
                    <a:pt x="0" y="21600"/>
                  </a:lnTo>
                  <a:cubicBezTo>
                    <a:pt x="0" y="15250"/>
                    <a:pt x="791" y="8162"/>
                    <a:pt x="4396" y="4079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85" name="Shape 3653">
              <a:extLst>
                <a:ext uri="{FF2B5EF4-FFF2-40B4-BE49-F238E27FC236}">
                  <a16:creationId xmlns:a16="http://schemas.microsoft.com/office/drawing/2014/main" id="{2EB15B80-A1C7-4339-A264-0C1E9C0E743C}"/>
                </a:ext>
              </a:extLst>
            </p:cNvPr>
            <p:cNvSpPr/>
            <p:nvPr/>
          </p:nvSpPr>
          <p:spPr>
            <a:xfrm>
              <a:off x="1653714" y="1068023"/>
              <a:ext cx="262054" cy="174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273" extrusionOk="0">
                  <a:moveTo>
                    <a:pt x="21254" y="7868"/>
                  </a:moveTo>
                  <a:cubicBezTo>
                    <a:pt x="20510" y="14942"/>
                    <a:pt x="18524" y="16059"/>
                    <a:pt x="16289" y="16059"/>
                  </a:cubicBezTo>
                  <a:cubicBezTo>
                    <a:pt x="11820" y="16059"/>
                    <a:pt x="4123" y="18292"/>
                    <a:pt x="151" y="21273"/>
                  </a:cubicBezTo>
                  <a:cubicBezTo>
                    <a:pt x="-346" y="12705"/>
                    <a:pt x="-346" y="2654"/>
                    <a:pt x="12318" y="45"/>
                  </a:cubicBezTo>
                  <a:cubicBezTo>
                    <a:pt x="16536" y="-327"/>
                    <a:pt x="18771" y="1535"/>
                    <a:pt x="21254" y="786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6" name="Shape 3654">
              <a:extLst>
                <a:ext uri="{FF2B5EF4-FFF2-40B4-BE49-F238E27FC236}">
                  <a16:creationId xmlns:a16="http://schemas.microsoft.com/office/drawing/2014/main" id="{5DAA103B-36C6-4209-B76D-8BECDE075A85}"/>
                </a:ext>
              </a:extLst>
            </p:cNvPr>
            <p:cNvSpPr/>
            <p:nvPr/>
          </p:nvSpPr>
          <p:spPr>
            <a:xfrm>
              <a:off x="1567583" y="878535"/>
              <a:ext cx="412251" cy="13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1" h="12641" extrusionOk="0">
                  <a:moveTo>
                    <a:pt x="19955" y="3724"/>
                  </a:moveTo>
                  <a:cubicBezTo>
                    <a:pt x="21305" y="7879"/>
                    <a:pt x="16955" y="7046"/>
                    <a:pt x="10206" y="7046"/>
                  </a:cubicBezTo>
                  <a:cubicBezTo>
                    <a:pt x="3455" y="7046"/>
                    <a:pt x="454" y="14248"/>
                    <a:pt x="5" y="12309"/>
                  </a:cubicBezTo>
                  <a:cubicBezTo>
                    <a:pt x="-295" y="9538"/>
                    <a:pt x="13355" y="-7352"/>
                    <a:pt x="19955" y="3724"/>
                  </a:cubicBezTo>
                  <a:close/>
                </a:path>
              </a:pathLst>
            </a:custGeom>
            <a:solidFill>
              <a:srgbClr val="5E35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7" name="Shape 3655">
              <a:extLst>
                <a:ext uri="{FF2B5EF4-FFF2-40B4-BE49-F238E27FC236}">
                  <a16:creationId xmlns:a16="http://schemas.microsoft.com/office/drawing/2014/main" id="{8A6FDB42-3B4C-433B-A8BA-58962AEFBA83}"/>
                </a:ext>
              </a:extLst>
            </p:cNvPr>
            <p:cNvSpPr/>
            <p:nvPr/>
          </p:nvSpPr>
          <p:spPr>
            <a:xfrm>
              <a:off x="1636488" y="1050797"/>
              <a:ext cx="300384" cy="16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57" h="18147" extrusionOk="0">
                  <a:moveTo>
                    <a:pt x="15483" y="1085"/>
                  </a:moveTo>
                  <a:cubicBezTo>
                    <a:pt x="20644" y="5738"/>
                    <a:pt x="18159" y="14045"/>
                    <a:pt x="18159" y="14045"/>
                  </a:cubicBezTo>
                  <a:cubicBezTo>
                    <a:pt x="13571" y="3077"/>
                    <a:pt x="2485" y="5074"/>
                    <a:pt x="383" y="18033"/>
                  </a:cubicBezTo>
                  <a:cubicBezTo>
                    <a:pt x="-956" y="19361"/>
                    <a:pt x="1338" y="8730"/>
                    <a:pt x="5353" y="2751"/>
                  </a:cubicBezTo>
                  <a:cubicBezTo>
                    <a:pt x="9176" y="-2239"/>
                    <a:pt x="15483" y="1085"/>
                    <a:pt x="15483" y="1085"/>
                  </a:cubicBezTo>
                  <a:close/>
                </a:path>
              </a:pathLst>
            </a:custGeom>
            <a:solidFill>
              <a:srgbClr val="C1A37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8" name="Shape 3656">
              <a:extLst>
                <a:ext uri="{FF2B5EF4-FFF2-40B4-BE49-F238E27FC236}">
                  <a16:creationId xmlns:a16="http://schemas.microsoft.com/office/drawing/2014/main" id="{1CE4DD15-E768-4775-B137-0A78ACA3E0A1}"/>
                </a:ext>
              </a:extLst>
            </p:cNvPr>
            <p:cNvSpPr/>
            <p:nvPr/>
          </p:nvSpPr>
          <p:spPr>
            <a:xfrm>
              <a:off x="1705392" y="1085250"/>
              <a:ext cx="171034" cy="91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40" h="12453" extrusionOk="0">
                  <a:moveTo>
                    <a:pt x="17234" y="5278"/>
                  </a:moveTo>
                  <a:cubicBezTo>
                    <a:pt x="17543" y="10679"/>
                    <a:pt x="5816" y="15664"/>
                    <a:pt x="879" y="9848"/>
                  </a:cubicBezTo>
                  <a:cubicBezTo>
                    <a:pt x="-4057" y="3203"/>
                    <a:pt x="13224" y="-5936"/>
                    <a:pt x="17234" y="52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89" name="Shape 3657">
              <a:extLst>
                <a:ext uri="{FF2B5EF4-FFF2-40B4-BE49-F238E27FC236}">
                  <a16:creationId xmlns:a16="http://schemas.microsoft.com/office/drawing/2014/main" id="{2F6129BD-A882-4B38-B89E-39B0553F5102}"/>
                </a:ext>
              </a:extLst>
            </p:cNvPr>
            <p:cNvSpPr/>
            <p:nvPr/>
          </p:nvSpPr>
          <p:spPr>
            <a:xfrm>
              <a:off x="2187726" y="1068023"/>
              <a:ext cx="262058" cy="174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273" extrusionOk="0">
                  <a:moveTo>
                    <a:pt x="8938" y="45"/>
                  </a:moveTo>
                  <a:cubicBezTo>
                    <a:pt x="21600" y="2654"/>
                    <a:pt x="21600" y="12705"/>
                    <a:pt x="21102" y="21273"/>
                  </a:cubicBezTo>
                  <a:cubicBezTo>
                    <a:pt x="17130" y="18292"/>
                    <a:pt x="9435" y="16059"/>
                    <a:pt x="4967" y="16059"/>
                  </a:cubicBezTo>
                  <a:cubicBezTo>
                    <a:pt x="2730" y="16059"/>
                    <a:pt x="744" y="14942"/>
                    <a:pt x="0" y="7868"/>
                  </a:cubicBezTo>
                  <a:cubicBezTo>
                    <a:pt x="2483" y="1535"/>
                    <a:pt x="4719" y="-327"/>
                    <a:pt x="8938" y="4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0" name="Shape 3658">
              <a:extLst>
                <a:ext uri="{FF2B5EF4-FFF2-40B4-BE49-F238E27FC236}">
                  <a16:creationId xmlns:a16="http://schemas.microsoft.com/office/drawing/2014/main" id="{D0828E01-E9FD-4288-8F35-BDB6DFC9A97D}"/>
                </a:ext>
              </a:extLst>
            </p:cNvPr>
            <p:cNvSpPr/>
            <p:nvPr/>
          </p:nvSpPr>
          <p:spPr>
            <a:xfrm>
              <a:off x="2136047" y="878535"/>
              <a:ext cx="412246" cy="13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0" h="12641" extrusionOk="0">
                  <a:moveTo>
                    <a:pt x="20195" y="12309"/>
                  </a:moveTo>
                  <a:cubicBezTo>
                    <a:pt x="19746" y="14248"/>
                    <a:pt x="16746" y="7046"/>
                    <a:pt x="9995" y="7046"/>
                  </a:cubicBezTo>
                  <a:cubicBezTo>
                    <a:pt x="3245" y="7046"/>
                    <a:pt x="-1105" y="7879"/>
                    <a:pt x="246" y="3724"/>
                  </a:cubicBezTo>
                  <a:cubicBezTo>
                    <a:pt x="6845" y="-7352"/>
                    <a:pt x="20495" y="9538"/>
                    <a:pt x="20195" y="12309"/>
                  </a:cubicBezTo>
                  <a:close/>
                </a:path>
              </a:pathLst>
            </a:custGeom>
            <a:solidFill>
              <a:srgbClr val="5E35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1" name="Shape 3659">
              <a:extLst>
                <a:ext uri="{FF2B5EF4-FFF2-40B4-BE49-F238E27FC236}">
                  <a16:creationId xmlns:a16="http://schemas.microsoft.com/office/drawing/2014/main" id="{AB40F967-D89D-4099-9F44-AFB999DC88E0}"/>
                </a:ext>
              </a:extLst>
            </p:cNvPr>
            <p:cNvSpPr/>
            <p:nvPr/>
          </p:nvSpPr>
          <p:spPr>
            <a:xfrm>
              <a:off x="2187726" y="1050797"/>
              <a:ext cx="300382" cy="16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57" h="18147" extrusionOk="0">
                  <a:moveTo>
                    <a:pt x="13405" y="2751"/>
                  </a:moveTo>
                  <a:cubicBezTo>
                    <a:pt x="17420" y="8730"/>
                    <a:pt x="19713" y="19361"/>
                    <a:pt x="18375" y="18033"/>
                  </a:cubicBezTo>
                  <a:cubicBezTo>
                    <a:pt x="16272" y="5074"/>
                    <a:pt x="5186" y="3077"/>
                    <a:pt x="598" y="14045"/>
                  </a:cubicBezTo>
                  <a:cubicBezTo>
                    <a:pt x="598" y="14045"/>
                    <a:pt x="-1887" y="5738"/>
                    <a:pt x="3274" y="1085"/>
                  </a:cubicBezTo>
                  <a:cubicBezTo>
                    <a:pt x="3274" y="1085"/>
                    <a:pt x="9582" y="-2239"/>
                    <a:pt x="13405" y="2751"/>
                  </a:cubicBezTo>
                  <a:close/>
                </a:path>
              </a:pathLst>
            </a:custGeom>
            <a:solidFill>
              <a:srgbClr val="C1A37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2" name="Shape 3660">
              <a:extLst>
                <a:ext uri="{FF2B5EF4-FFF2-40B4-BE49-F238E27FC236}">
                  <a16:creationId xmlns:a16="http://schemas.microsoft.com/office/drawing/2014/main" id="{53EA41D9-C684-4BD0-B34E-785CCCE6DF16}"/>
                </a:ext>
              </a:extLst>
            </p:cNvPr>
            <p:cNvSpPr/>
            <p:nvPr/>
          </p:nvSpPr>
          <p:spPr>
            <a:xfrm>
              <a:off x="2239404" y="1085250"/>
              <a:ext cx="171019" cy="91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39" h="12453" extrusionOk="0">
                  <a:moveTo>
                    <a:pt x="16360" y="9848"/>
                  </a:moveTo>
                  <a:cubicBezTo>
                    <a:pt x="11423" y="15664"/>
                    <a:pt x="-304" y="10679"/>
                    <a:pt x="6" y="5278"/>
                  </a:cubicBezTo>
                  <a:cubicBezTo>
                    <a:pt x="4016" y="-5936"/>
                    <a:pt x="21296" y="3203"/>
                    <a:pt x="16360" y="984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3" name="Shape 3661">
              <a:extLst>
                <a:ext uri="{FF2B5EF4-FFF2-40B4-BE49-F238E27FC236}">
                  <a16:creationId xmlns:a16="http://schemas.microsoft.com/office/drawing/2014/main" id="{0AAB9950-4CAA-4986-BDAD-4DFBFDB3F7B9}"/>
                </a:ext>
              </a:extLst>
            </p:cNvPr>
            <p:cNvSpPr/>
            <p:nvPr/>
          </p:nvSpPr>
          <p:spPr>
            <a:xfrm>
              <a:off x="86130" y="2738964"/>
              <a:ext cx="2899889" cy="2087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28" y="0"/>
                  </a:moveTo>
                  <a:cubicBezTo>
                    <a:pt x="19928" y="0"/>
                    <a:pt x="18372" y="4140"/>
                    <a:pt x="16268" y="6879"/>
                  </a:cubicBezTo>
                  <a:cubicBezTo>
                    <a:pt x="15830" y="5753"/>
                    <a:pt x="12543" y="3348"/>
                    <a:pt x="11732" y="1644"/>
                  </a:cubicBezTo>
                  <a:cubicBezTo>
                    <a:pt x="11732" y="1644"/>
                    <a:pt x="10604" y="2144"/>
                    <a:pt x="6466" y="4079"/>
                  </a:cubicBezTo>
                  <a:cubicBezTo>
                    <a:pt x="1164" y="8162"/>
                    <a:pt x="0" y="15250"/>
                    <a:pt x="0" y="21600"/>
                  </a:cubicBezTo>
                  <a:lnTo>
                    <a:pt x="21600" y="21600"/>
                  </a:lnTo>
                  <a:lnTo>
                    <a:pt x="21600" y="1249"/>
                  </a:lnTo>
                  <a:cubicBezTo>
                    <a:pt x="20960" y="895"/>
                    <a:pt x="20385" y="494"/>
                    <a:pt x="1992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4" name="Shape 3662">
              <a:extLst>
                <a:ext uri="{FF2B5EF4-FFF2-40B4-BE49-F238E27FC236}">
                  <a16:creationId xmlns:a16="http://schemas.microsoft.com/office/drawing/2014/main" id="{0E58B007-9C22-4572-AAEF-CFDE31B50592}"/>
                </a:ext>
              </a:extLst>
            </p:cNvPr>
            <p:cNvSpPr/>
            <p:nvPr/>
          </p:nvSpPr>
          <p:spPr>
            <a:xfrm>
              <a:off x="2980130" y="2859547"/>
              <a:ext cx="1342307" cy="196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18734" y="6991"/>
                  </a:moveTo>
                  <a:cubicBezTo>
                    <a:pt x="16363" y="2425"/>
                    <a:pt x="6517" y="1800"/>
                    <a:pt x="0" y="0"/>
                  </a:cubicBezTo>
                  <a:lnTo>
                    <a:pt x="0" y="21600"/>
                  </a:lnTo>
                  <a:lnTo>
                    <a:pt x="21209" y="21600"/>
                  </a:lnTo>
                  <a:cubicBezTo>
                    <a:pt x="21209" y="21600"/>
                    <a:pt x="21600" y="12509"/>
                    <a:pt x="18734" y="6991"/>
                  </a:cubicBezTo>
                  <a:close/>
                </a:path>
              </a:pathLst>
            </a:cu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5" name="Shape 3663">
              <a:extLst>
                <a:ext uri="{FF2B5EF4-FFF2-40B4-BE49-F238E27FC236}">
                  <a16:creationId xmlns:a16="http://schemas.microsoft.com/office/drawing/2014/main" id="{BA00883D-ED57-4E3A-B570-9BD2023B0785}"/>
                </a:ext>
              </a:extLst>
            </p:cNvPr>
            <p:cNvSpPr/>
            <p:nvPr/>
          </p:nvSpPr>
          <p:spPr>
            <a:xfrm>
              <a:off x="2962904" y="2894000"/>
              <a:ext cx="528160" cy="17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21" y="19326"/>
                  </a:moveTo>
                  <a:cubicBezTo>
                    <a:pt x="11595" y="17689"/>
                    <a:pt x="17344" y="14729"/>
                    <a:pt x="21600" y="13354"/>
                  </a:cubicBezTo>
                  <a:cubicBezTo>
                    <a:pt x="16550" y="8640"/>
                    <a:pt x="11354" y="4520"/>
                    <a:pt x="6507" y="0"/>
                  </a:cubicBezTo>
                  <a:cubicBezTo>
                    <a:pt x="6347" y="81"/>
                    <a:pt x="6185" y="166"/>
                    <a:pt x="6024" y="247"/>
                  </a:cubicBezTo>
                  <a:cubicBezTo>
                    <a:pt x="4903" y="826"/>
                    <a:pt x="3649" y="1469"/>
                    <a:pt x="3112" y="1708"/>
                  </a:cubicBezTo>
                  <a:cubicBezTo>
                    <a:pt x="2668" y="1734"/>
                    <a:pt x="1799" y="1789"/>
                    <a:pt x="0" y="1901"/>
                  </a:cubicBezTo>
                  <a:lnTo>
                    <a:pt x="0" y="21600"/>
                  </a:lnTo>
                  <a:cubicBezTo>
                    <a:pt x="2036" y="21470"/>
                    <a:pt x="3326" y="21387"/>
                    <a:pt x="3547" y="21379"/>
                  </a:cubicBezTo>
                  <a:cubicBezTo>
                    <a:pt x="4411" y="21379"/>
                    <a:pt x="5070" y="21054"/>
                    <a:pt x="8421" y="19326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6" name="Shape 3664">
              <a:extLst>
                <a:ext uri="{FF2B5EF4-FFF2-40B4-BE49-F238E27FC236}">
                  <a16:creationId xmlns:a16="http://schemas.microsoft.com/office/drawing/2014/main" id="{8A280320-9FF0-4836-8A0B-655CDE02F0B4}"/>
                </a:ext>
              </a:extLst>
            </p:cNvPr>
            <p:cNvSpPr/>
            <p:nvPr/>
          </p:nvSpPr>
          <p:spPr>
            <a:xfrm>
              <a:off x="2497797" y="2962904"/>
              <a:ext cx="454587" cy="172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20" y="53"/>
                  </a:moveTo>
                  <a:cubicBezTo>
                    <a:pt x="17230" y="250"/>
                    <a:pt x="11796" y="559"/>
                    <a:pt x="5440" y="896"/>
                  </a:cubicBezTo>
                  <a:cubicBezTo>
                    <a:pt x="3890" y="7206"/>
                    <a:pt x="2061" y="14279"/>
                    <a:pt x="0" y="21600"/>
                  </a:cubicBezTo>
                  <a:cubicBezTo>
                    <a:pt x="8558" y="21158"/>
                    <a:pt x="16197" y="20721"/>
                    <a:pt x="21076" y="20450"/>
                  </a:cubicBezTo>
                  <a:cubicBezTo>
                    <a:pt x="21259" y="20439"/>
                    <a:pt x="21428" y="20425"/>
                    <a:pt x="21600" y="20414"/>
                  </a:cubicBezTo>
                  <a:lnTo>
                    <a:pt x="21600" y="0"/>
                  </a:lnTo>
                  <a:cubicBezTo>
                    <a:pt x="21325" y="21"/>
                    <a:pt x="21034" y="36"/>
                    <a:pt x="20720" y="53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7" name="Shape 3665">
              <a:extLst>
                <a:ext uri="{FF2B5EF4-FFF2-40B4-BE49-F238E27FC236}">
                  <a16:creationId xmlns:a16="http://schemas.microsoft.com/office/drawing/2014/main" id="{D0D0A129-0D30-4BA5-8734-B311A3E894EB}"/>
                </a:ext>
              </a:extLst>
            </p:cNvPr>
            <p:cNvSpPr/>
            <p:nvPr/>
          </p:nvSpPr>
          <p:spPr>
            <a:xfrm>
              <a:off x="1068023" y="2997357"/>
              <a:ext cx="818388" cy="16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24" y="21600"/>
                  </a:moveTo>
                  <a:cubicBezTo>
                    <a:pt x="16088" y="21600"/>
                    <a:pt x="18729" y="21498"/>
                    <a:pt x="21600" y="21323"/>
                  </a:cubicBezTo>
                  <a:cubicBezTo>
                    <a:pt x="19587" y="14139"/>
                    <a:pt x="17678" y="6848"/>
                    <a:pt x="16343" y="80"/>
                  </a:cubicBezTo>
                  <a:cubicBezTo>
                    <a:pt x="14658" y="126"/>
                    <a:pt x="13160" y="133"/>
                    <a:pt x="11945" y="82"/>
                  </a:cubicBezTo>
                  <a:cubicBezTo>
                    <a:pt x="11504" y="64"/>
                    <a:pt x="11088" y="33"/>
                    <a:pt x="10684" y="0"/>
                  </a:cubicBezTo>
                  <a:cubicBezTo>
                    <a:pt x="8339" y="3840"/>
                    <a:pt x="4898" y="9506"/>
                    <a:pt x="0" y="17645"/>
                  </a:cubicBezTo>
                  <a:cubicBezTo>
                    <a:pt x="2874" y="19559"/>
                    <a:pt x="5778" y="21310"/>
                    <a:pt x="11867" y="21562"/>
                  </a:cubicBezTo>
                  <a:cubicBezTo>
                    <a:pt x="12489" y="21591"/>
                    <a:pt x="13178" y="21600"/>
                    <a:pt x="13924" y="21600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8" name="Shape 3666">
              <a:extLst>
                <a:ext uri="{FF2B5EF4-FFF2-40B4-BE49-F238E27FC236}">
                  <a16:creationId xmlns:a16="http://schemas.microsoft.com/office/drawing/2014/main" id="{AA3DDB56-D8E9-4DD5-81E3-110F47A58DA2}"/>
                </a:ext>
              </a:extLst>
            </p:cNvPr>
            <p:cNvSpPr/>
            <p:nvPr/>
          </p:nvSpPr>
          <p:spPr>
            <a:xfrm>
              <a:off x="585690" y="3272976"/>
              <a:ext cx="2370587" cy="24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84" y="1695"/>
                  </a:moveTo>
                  <a:cubicBezTo>
                    <a:pt x="15991" y="6160"/>
                    <a:pt x="15574" y="10515"/>
                    <a:pt x="15136" y="14518"/>
                  </a:cubicBezTo>
                  <a:cubicBezTo>
                    <a:pt x="14958" y="11310"/>
                    <a:pt x="14391" y="6877"/>
                    <a:pt x="13681" y="1859"/>
                  </a:cubicBezTo>
                  <a:cubicBezTo>
                    <a:pt x="11519" y="2312"/>
                    <a:pt x="9719" y="3557"/>
                    <a:pt x="8300" y="5609"/>
                  </a:cubicBezTo>
                  <a:cubicBezTo>
                    <a:pt x="6429" y="8310"/>
                    <a:pt x="5703" y="6640"/>
                    <a:pt x="4698" y="4328"/>
                  </a:cubicBezTo>
                  <a:cubicBezTo>
                    <a:pt x="3999" y="2719"/>
                    <a:pt x="3207" y="902"/>
                    <a:pt x="2002" y="151"/>
                  </a:cubicBezTo>
                  <a:cubicBezTo>
                    <a:pt x="1915" y="93"/>
                    <a:pt x="1826" y="45"/>
                    <a:pt x="1736" y="0"/>
                  </a:cubicBezTo>
                  <a:cubicBezTo>
                    <a:pt x="1098" y="4408"/>
                    <a:pt x="521" y="9117"/>
                    <a:pt x="0" y="14071"/>
                  </a:cubicBezTo>
                  <a:cubicBezTo>
                    <a:pt x="629" y="14159"/>
                    <a:pt x="1246" y="14350"/>
                    <a:pt x="1803" y="14699"/>
                  </a:cubicBezTo>
                  <a:cubicBezTo>
                    <a:pt x="2751" y="15286"/>
                    <a:pt x="3357" y="16682"/>
                    <a:pt x="3998" y="18154"/>
                  </a:cubicBezTo>
                  <a:cubicBezTo>
                    <a:pt x="4739" y="19858"/>
                    <a:pt x="5496" y="21600"/>
                    <a:pt x="6621" y="21600"/>
                  </a:cubicBezTo>
                  <a:cubicBezTo>
                    <a:pt x="7213" y="21600"/>
                    <a:pt x="7907" y="21117"/>
                    <a:pt x="8754" y="19893"/>
                  </a:cubicBezTo>
                  <a:cubicBezTo>
                    <a:pt x="11478" y="15952"/>
                    <a:pt x="15802" y="15218"/>
                    <a:pt x="21600" y="17684"/>
                  </a:cubicBezTo>
                  <a:lnTo>
                    <a:pt x="21600" y="3041"/>
                  </a:lnTo>
                  <a:cubicBezTo>
                    <a:pt x="19712" y="2252"/>
                    <a:pt x="17973" y="1807"/>
                    <a:pt x="16384" y="1695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99" name="Shape 3667">
              <a:extLst>
                <a:ext uri="{FF2B5EF4-FFF2-40B4-BE49-F238E27FC236}">
                  <a16:creationId xmlns:a16="http://schemas.microsoft.com/office/drawing/2014/main" id="{57A7DF28-29FE-461B-B09B-BFE25976B51E}"/>
                </a:ext>
              </a:extLst>
            </p:cNvPr>
            <p:cNvSpPr/>
            <p:nvPr/>
          </p:nvSpPr>
          <p:spPr>
            <a:xfrm>
              <a:off x="2962904" y="3186845"/>
              <a:ext cx="1110906" cy="235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6" y="21600"/>
                  </a:moveTo>
                  <a:cubicBezTo>
                    <a:pt x="2097" y="21600"/>
                    <a:pt x="2410" y="21354"/>
                    <a:pt x="4003" y="20040"/>
                  </a:cubicBezTo>
                  <a:cubicBezTo>
                    <a:pt x="6016" y="18385"/>
                    <a:pt x="10204" y="14940"/>
                    <a:pt x="11984" y="14940"/>
                  </a:cubicBezTo>
                  <a:cubicBezTo>
                    <a:pt x="13475" y="14940"/>
                    <a:pt x="17801" y="15188"/>
                    <a:pt x="21600" y="15424"/>
                  </a:cubicBezTo>
                  <a:cubicBezTo>
                    <a:pt x="20695" y="9439"/>
                    <a:pt x="19505" y="4481"/>
                    <a:pt x="18120" y="271"/>
                  </a:cubicBezTo>
                  <a:cubicBezTo>
                    <a:pt x="15468" y="120"/>
                    <a:pt x="13052" y="0"/>
                    <a:pt x="11984" y="0"/>
                  </a:cubicBezTo>
                  <a:cubicBezTo>
                    <a:pt x="9807" y="0"/>
                    <a:pt x="6285" y="2744"/>
                    <a:pt x="2864" y="5562"/>
                  </a:cubicBezTo>
                  <a:cubicBezTo>
                    <a:pt x="2365" y="5968"/>
                    <a:pt x="1812" y="6425"/>
                    <a:pt x="1534" y="6629"/>
                  </a:cubicBezTo>
                  <a:cubicBezTo>
                    <a:pt x="1357" y="6598"/>
                    <a:pt x="1089" y="6538"/>
                    <a:pt x="739" y="6467"/>
                  </a:cubicBezTo>
                  <a:cubicBezTo>
                    <a:pt x="490" y="6413"/>
                    <a:pt x="247" y="6369"/>
                    <a:pt x="0" y="6318"/>
                  </a:cubicBezTo>
                  <a:lnTo>
                    <a:pt x="0" y="21295"/>
                  </a:lnTo>
                  <a:cubicBezTo>
                    <a:pt x="149" y="21326"/>
                    <a:pt x="291" y="21351"/>
                    <a:pt x="441" y="21383"/>
                  </a:cubicBezTo>
                  <a:cubicBezTo>
                    <a:pt x="1261" y="21548"/>
                    <a:pt x="1506" y="21600"/>
                    <a:pt x="1686" y="21600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0" name="Shape 3668">
              <a:extLst>
                <a:ext uri="{FF2B5EF4-FFF2-40B4-BE49-F238E27FC236}">
                  <a16:creationId xmlns:a16="http://schemas.microsoft.com/office/drawing/2014/main" id="{8323BE75-301A-4EFE-9E3D-EED4C402B8AA}"/>
                </a:ext>
              </a:extLst>
            </p:cNvPr>
            <p:cNvSpPr/>
            <p:nvPr/>
          </p:nvSpPr>
          <p:spPr>
            <a:xfrm>
              <a:off x="310071" y="3600273"/>
              <a:ext cx="2637930" cy="26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02" extrusionOk="0">
                  <a:moveTo>
                    <a:pt x="9530" y="5852"/>
                  </a:moveTo>
                  <a:cubicBezTo>
                    <a:pt x="7994" y="9175"/>
                    <a:pt x="7424" y="7726"/>
                    <a:pt x="6481" y="5326"/>
                  </a:cubicBezTo>
                  <a:cubicBezTo>
                    <a:pt x="5862" y="3750"/>
                    <a:pt x="5093" y="1793"/>
                    <a:pt x="3988" y="1163"/>
                  </a:cubicBezTo>
                  <a:cubicBezTo>
                    <a:pt x="3027" y="618"/>
                    <a:pt x="1908" y="496"/>
                    <a:pt x="869" y="564"/>
                  </a:cubicBezTo>
                  <a:cubicBezTo>
                    <a:pt x="546" y="4484"/>
                    <a:pt x="258" y="8532"/>
                    <a:pt x="0" y="12680"/>
                  </a:cubicBezTo>
                  <a:cubicBezTo>
                    <a:pt x="1207" y="12480"/>
                    <a:pt x="2651" y="12463"/>
                    <a:pt x="3809" y="13121"/>
                  </a:cubicBezTo>
                  <a:cubicBezTo>
                    <a:pt x="4622" y="13582"/>
                    <a:pt x="5164" y="14963"/>
                    <a:pt x="5738" y="16423"/>
                  </a:cubicBezTo>
                  <a:cubicBezTo>
                    <a:pt x="6394" y="18096"/>
                    <a:pt x="7064" y="19802"/>
                    <a:pt x="7990" y="19802"/>
                  </a:cubicBezTo>
                  <a:cubicBezTo>
                    <a:pt x="8589" y="19802"/>
                    <a:pt x="9295" y="19084"/>
                    <a:pt x="10174" y="17184"/>
                  </a:cubicBezTo>
                  <a:cubicBezTo>
                    <a:pt x="13040" y="10987"/>
                    <a:pt x="16884" y="10330"/>
                    <a:pt x="21600" y="15219"/>
                  </a:cubicBezTo>
                  <a:lnTo>
                    <a:pt x="21600" y="3063"/>
                  </a:lnTo>
                  <a:cubicBezTo>
                    <a:pt x="16702" y="-1798"/>
                    <a:pt x="12641" y="-876"/>
                    <a:pt x="9530" y="5852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1" name="Shape 3669">
              <a:extLst>
                <a:ext uri="{FF2B5EF4-FFF2-40B4-BE49-F238E27FC236}">
                  <a16:creationId xmlns:a16="http://schemas.microsoft.com/office/drawing/2014/main" id="{D7A97C05-FDAB-41F5-B708-1C0888653E32}"/>
                </a:ext>
              </a:extLst>
            </p:cNvPr>
            <p:cNvSpPr/>
            <p:nvPr/>
          </p:nvSpPr>
          <p:spPr>
            <a:xfrm>
              <a:off x="2962904" y="3531368"/>
              <a:ext cx="1239496" cy="235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" y="21600"/>
                  </a:moveTo>
                  <a:cubicBezTo>
                    <a:pt x="1880" y="21600"/>
                    <a:pt x="2160" y="21355"/>
                    <a:pt x="3588" y="20045"/>
                  </a:cubicBezTo>
                  <a:cubicBezTo>
                    <a:pt x="5392" y="18388"/>
                    <a:pt x="9145" y="14945"/>
                    <a:pt x="10741" y="14945"/>
                  </a:cubicBezTo>
                  <a:cubicBezTo>
                    <a:pt x="12385" y="14945"/>
                    <a:pt x="17874" y="15316"/>
                    <a:pt x="21600" y="15584"/>
                  </a:cubicBezTo>
                  <a:cubicBezTo>
                    <a:pt x="21379" y="10401"/>
                    <a:pt x="21128" y="5372"/>
                    <a:pt x="20843" y="585"/>
                  </a:cubicBezTo>
                  <a:cubicBezTo>
                    <a:pt x="17166" y="323"/>
                    <a:pt x="12316" y="0"/>
                    <a:pt x="10741" y="0"/>
                  </a:cubicBezTo>
                  <a:cubicBezTo>
                    <a:pt x="8789" y="0"/>
                    <a:pt x="5633" y="2749"/>
                    <a:pt x="2567" y="5562"/>
                  </a:cubicBezTo>
                  <a:cubicBezTo>
                    <a:pt x="2159" y="5937"/>
                    <a:pt x="1710" y="6345"/>
                    <a:pt x="1446" y="6573"/>
                  </a:cubicBezTo>
                  <a:cubicBezTo>
                    <a:pt x="1281" y="6475"/>
                    <a:pt x="1051" y="6338"/>
                    <a:pt x="840" y="6207"/>
                  </a:cubicBezTo>
                  <a:cubicBezTo>
                    <a:pt x="557" y="6033"/>
                    <a:pt x="281" y="5885"/>
                    <a:pt x="0" y="5723"/>
                  </a:cubicBezTo>
                  <a:lnTo>
                    <a:pt x="0" y="20853"/>
                  </a:lnTo>
                  <a:cubicBezTo>
                    <a:pt x="49" y="20882"/>
                    <a:pt x="97" y="20907"/>
                    <a:pt x="146" y="20939"/>
                  </a:cubicBezTo>
                  <a:cubicBezTo>
                    <a:pt x="955" y="21435"/>
                    <a:pt x="1227" y="21600"/>
                    <a:pt x="1511" y="21600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2" name="Shape 3670">
              <a:extLst>
                <a:ext uri="{FF2B5EF4-FFF2-40B4-BE49-F238E27FC236}">
                  <a16:creationId xmlns:a16="http://schemas.microsoft.com/office/drawing/2014/main" id="{424269B6-6ECE-4E6E-9E9F-4080D5562B8D}"/>
                </a:ext>
              </a:extLst>
            </p:cNvPr>
            <p:cNvSpPr/>
            <p:nvPr/>
          </p:nvSpPr>
          <p:spPr>
            <a:xfrm>
              <a:off x="2962904" y="3893118"/>
              <a:ext cx="1297366" cy="220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3" y="20751"/>
                  </a:moveTo>
                  <a:cubicBezTo>
                    <a:pt x="5104" y="19690"/>
                    <a:pt x="8626" y="17718"/>
                    <a:pt x="10262" y="17718"/>
                  </a:cubicBezTo>
                  <a:cubicBezTo>
                    <a:pt x="12036" y="17718"/>
                    <a:pt x="18066" y="16617"/>
                    <a:pt x="21600" y="15947"/>
                  </a:cubicBezTo>
                  <a:cubicBezTo>
                    <a:pt x="21500" y="10664"/>
                    <a:pt x="21381" y="5322"/>
                    <a:pt x="21241" y="0"/>
                  </a:cubicBezTo>
                  <a:cubicBezTo>
                    <a:pt x="17716" y="669"/>
                    <a:pt x="11913" y="1721"/>
                    <a:pt x="10262" y="1721"/>
                  </a:cubicBezTo>
                  <a:cubicBezTo>
                    <a:pt x="8353" y="1721"/>
                    <a:pt x="4794" y="3712"/>
                    <a:pt x="2668" y="4907"/>
                  </a:cubicBezTo>
                  <a:cubicBezTo>
                    <a:pt x="2246" y="5141"/>
                    <a:pt x="1781" y="5406"/>
                    <a:pt x="1520" y="5536"/>
                  </a:cubicBezTo>
                  <a:cubicBezTo>
                    <a:pt x="1367" y="5391"/>
                    <a:pt x="1143" y="5167"/>
                    <a:pt x="937" y="4961"/>
                  </a:cubicBezTo>
                  <a:cubicBezTo>
                    <a:pt x="621" y="4648"/>
                    <a:pt x="312" y="4378"/>
                    <a:pt x="0" y="4079"/>
                  </a:cubicBezTo>
                  <a:lnTo>
                    <a:pt x="0" y="20504"/>
                  </a:lnTo>
                  <a:cubicBezTo>
                    <a:pt x="797" y="21302"/>
                    <a:pt x="1098" y="21600"/>
                    <a:pt x="1444" y="21600"/>
                  </a:cubicBezTo>
                  <a:cubicBezTo>
                    <a:pt x="1678" y="21600"/>
                    <a:pt x="1905" y="21483"/>
                    <a:pt x="3213" y="20751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3" name="Shape 3671">
              <a:extLst>
                <a:ext uri="{FF2B5EF4-FFF2-40B4-BE49-F238E27FC236}">
                  <a16:creationId xmlns:a16="http://schemas.microsoft.com/office/drawing/2014/main" id="{157133C5-7272-471B-B33E-1CC6E581FEED}"/>
                </a:ext>
              </a:extLst>
            </p:cNvPr>
            <p:cNvSpPr/>
            <p:nvPr/>
          </p:nvSpPr>
          <p:spPr>
            <a:xfrm>
              <a:off x="172261" y="3927571"/>
              <a:ext cx="2783933" cy="303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55" extrusionOk="0">
                  <a:moveTo>
                    <a:pt x="10080" y="6863"/>
                  </a:moveTo>
                  <a:cubicBezTo>
                    <a:pt x="8744" y="10374"/>
                    <a:pt x="8242" y="9062"/>
                    <a:pt x="7329" y="6683"/>
                  </a:cubicBezTo>
                  <a:cubicBezTo>
                    <a:pt x="6725" y="5104"/>
                    <a:pt x="5974" y="3145"/>
                    <a:pt x="4912" y="2591"/>
                  </a:cubicBezTo>
                  <a:cubicBezTo>
                    <a:pt x="3500" y="1852"/>
                    <a:pt x="1729" y="2002"/>
                    <a:pt x="440" y="2277"/>
                  </a:cubicBezTo>
                  <a:cubicBezTo>
                    <a:pt x="272" y="5754"/>
                    <a:pt x="126" y="9288"/>
                    <a:pt x="0" y="12854"/>
                  </a:cubicBezTo>
                  <a:cubicBezTo>
                    <a:pt x="1245" y="12528"/>
                    <a:pt x="3246" y="12216"/>
                    <a:pt x="4742" y="13000"/>
                  </a:cubicBezTo>
                  <a:cubicBezTo>
                    <a:pt x="5489" y="13388"/>
                    <a:pt x="6008" y="14744"/>
                    <a:pt x="6558" y="16178"/>
                  </a:cubicBezTo>
                  <a:cubicBezTo>
                    <a:pt x="7162" y="17753"/>
                    <a:pt x="7813" y="19455"/>
                    <a:pt x="8678" y="19455"/>
                  </a:cubicBezTo>
                  <a:cubicBezTo>
                    <a:pt x="9282" y="19455"/>
                    <a:pt x="9989" y="18628"/>
                    <a:pt x="10856" y="16346"/>
                  </a:cubicBezTo>
                  <a:cubicBezTo>
                    <a:pt x="13618" y="9091"/>
                    <a:pt x="17230" y="8510"/>
                    <a:pt x="21594" y="14626"/>
                  </a:cubicBezTo>
                  <a:cubicBezTo>
                    <a:pt x="21596" y="14628"/>
                    <a:pt x="21598" y="14631"/>
                    <a:pt x="21600" y="14632"/>
                  </a:cubicBezTo>
                  <a:lnTo>
                    <a:pt x="21600" y="3901"/>
                  </a:lnTo>
                  <a:cubicBezTo>
                    <a:pt x="17011" y="-2145"/>
                    <a:pt x="13136" y="-1166"/>
                    <a:pt x="10080" y="6863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4" name="Shape 3672">
              <a:extLst>
                <a:ext uri="{FF2B5EF4-FFF2-40B4-BE49-F238E27FC236}">
                  <a16:creationId xmlns:a16="http://schemas.microsoft.com/office/drawing/2014/main" id="{70A6BC81-3FD4-491E-B37D-81B9CEBA5F4E}"/>
                </a:ext>
              </a:extLst>
            </p:cNvPr>
            <p:cNvSpPr/>
            <p:nvPr/>
          </p:nvSpPr>
          <p:spPr>
            <a:xfrm>
              <a:off x="103357" y="4254868"/>
              <a:ext cx="2853853" cy="330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9" extrusionOk="0">
                  <a:moveTo>
                    <a:pt x="17459" y="252"/>
                  </a:moveTo>
                  <a:cubicBezTo>
                    <a:pt x="14786" y="-871"/>
                    <a:pt x="12382" y="1770"/>
                    <a:pt x="10314" y="8117"/>
                  </a:cubicBezTo>
                  <a:cubicBezTo>
                    <a:pt x="9087" y="11879"/>
                    <a:pt x="8628" y="10608"/>
                    <a:pt x="7714" y="8073"/>
                  </a:cubicBezTo>
                  <a:cubicBezTo>
                    <a:pt x="7113" y="6409"/>
                    <a:pt x="6365" y="4338"/>
                    <a:pt x="5321" y="3790"/>
                  </a:cubicBezTo>
                  <a:cubicBezTo>
                    <a:pt x="3634" y="2901"/>
                    <a:pt x="1424" y="3322"/>
                    <a:pt x="194" y="3676"/>
                  </a:cubicBezTo>
                  <a:cubicBezTo>
                    <a:pt x="114" y="7109"/>
                    <a:pt x="50" y="10556"/>
                    <a:pt x="0" y="14003"/>
                  </a:cubicBezTo>
                  <a:cubicBezTo>
                    <a:pt x="1095" y="13663"/>
                    <a:pt x="3459" y="13106"/>
                    <a:pt x="5155" y="13996"/>
                  </a:cubicBezTo>
                  <a:cubicBezTo>
                    <a:pt x="5873" y="14375"/>
                    <a:pt x="6385" y="15792"/>
                    <a:pt x="6927" y="17293"/>
                  </a:cubicBezTo>
                  <a:cubicBezTo>
                    <a:pt x="7523" y="18947"/>
                    <a:pt x="8166" y="20729"/>
                    <a:pt x="8996" y="20729"/>
                  </a:cubicBezTo>
                  <a:cubicBezTo>
                    <a:pt x="9602" y="20729"/>
                    <a:pt x="10308" y="19780"/>
                    <a:pt x="11167" y="17144"/>
                  </a:cubicBezTo>
                  <a:cubicBezTo>
                    <a:pt x="15334" y="4359"/>
                    <a:pt x="20010" y="12650"/>
                    <a:pt x="21546" y="15372"/>
                  </a:cubicBezTo>
                  <a:cubicBezTo>
                    <a:pt x="21566" y="15407"/>
                    <a:pt x="21582" y="15435"/>
                    <a:pt x="21600" y="15467"/>
                  </a:cubicBezTo>
                  <a:lnTo>
                    <a:pt x="21600" y="4744"/>
                  </a:lnTo>
                  <a:cubicBezTo>
                    <a:pt x="20689" y="3198"/>
                    <a:pt x="19223" y="996"/>
                    <a:pt x="17459" y="252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5" name="Shape 3673">
              <a:extLst>
                <a:ext uri="{FF2B5EF4-FFF2-40B4-BE49-F238E27FC236}">
                  <a16:creationId xmlns:a16="http://schemas.microsoft.com/office/drawing/2014/main" id="{E34833C3-08EA-49E8-A8AA-32662F6F3452}"/>
                </a:ext>
              </a:extLst>
            </p:cNvPr>
            <p:cNvSpPr/>
            <p:nvPr/>
          </p:nvSpPr>
          <p:spPr>
            <a:xfrm>
              <a:off x="2962904" y="4237642"/>
              <a:ext cx="1324458" cy="22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13" y="20826"/>
                  </a:moveTo>
                  <a:cubicBezTo>
                    <a:pt x="4858" y="21113"/>
                    <a:pt x="8281" y="21600"/>
                    <a:pt x="10052" y="21600"/>
                  </a:cubicBezTo>
                  <a:cubicBezTo>
                    <a:pt x="11930" y="21600"/>
                    <a:pt x="18116" y="18015"/>
                    <a:pt x="21600" y="15901"/>
                  </a:cubicBezTo>
                  <a:cubicBezTo>
                    <a:pt x="21563" y="10898"/>
                    <a:pt x="21511" y="5559"/>
                    <a:pt x="21443" y="0"/>
                  </a:cubicBezTo>
                  <a:cubicBezTo>
                    <a:pt x="17098" y="2654"/>
                    <a:pt x="11505" y="5781"/>
                    <a:pt x="10052" y="5781"/>
                  </a:cubicBezTo>
                  <a:cubicBezTo>
                    <a:pt x="8349" y="5781"/>
                    <a:pt x="4835" y="5280"/>
                    <a:pt x="2947" y="5014"/>
                  </a:cubicBezTo>
                  <a:cubicBezTo>
                    <a:pt x="2237" y="4913"/>
                    <a:pt x="1848" y="4856"/>
                    <a:pt x="1628" y="4835"/>
                  </a:cubicBezTo>
                  <a:cubicBezTo>
                    <a:pt x="1489" y="4672"/>
                    <a:pt x="1252" y="4372"/>
                    <a:pt x="1036" y="4097"/>
                  </a:cubicBezTo>
                  <a:cubicBezTo>
                    <a:pt x="744" y="3725"/>
                    <a:pt x="394" y="3283"/>
                    <a:pt x="0" y="2801"/>
                  </a:cubicBezTo>
                  <a:lnTo>
                    <a:pt x="0" y="19349"/>
                  </a:lnTo>
                  <a:cubicBezTo>
                    <a:pt x="733" y="20278"/>
                    <a:pt x="1035" y="20637"/>
                    <a:pt x="1410" y="20637"/>
                  </a:cubicBezTo>
                  <a:cubicBezTo>
                    <a:pt x="1520" y="20645"/>
                    <a:pt x="2148" y="20729"/>
                    <a:pt x="2813" y="20826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6" name="Shape 3674">
              <a:extLst>
                <a:ext uri="{FF2B5EF4-FFF2-40B4-BE49-F238E27FC236}">
                  <a16:creationId xmlns:a16="http://schemas.microsoft.com/office/drawing/2014/main" id="{857EAAB8-B8EC-416F-A92F-BFE9D8ADCC05}"/>
                </a:ext>
              </a:extLst>
            </p:cNvPr>
            <p:cNvSpPr/>
            <p:nvPr/>
          </p:nvSpPr>
          <p:spPr>
            <a:xfrm>
              <a:off x="2962904" y="4616618"/>
              <a:ext cx="1330445" cy="16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extrusionOk="0">
                  <a:moveTo>
                    <a:pt x="21583" y="0"/>
                  </a:moveTo>
                  <a:cubicBezTo>
                    <a:pt x="16602" y="8913"/>
                    <a:pt x="11216" y="17380"/>
                    <a:pt x="10001" y="17380"/>
                  </a:cubicBezTo>
                  <a:cubicBezTo>
                    <a:pt x="8568" y="17380"/>
                    <a:pt x="5104" y="11263"/>
                    <a:pt x="3441" y="8319"/>
                  </a:cubicBezTo>
                  <a:cubicBezTo>
                    <a:pt x="2594" y="6825"/>
                    <a:pt x="2163" y="6065"/>
                    <a:pt x="1855" y="5712"/>
                  </a:cubicBezTo>
                  <a:cubicBezTo>
                    <a:pt x="1730" y="5383"/>
                    <a:pt x="1529" y="4821"/>
                    <a:pt x="1359" y="4344"/>
                  </a:cubicBezTo>
                  <a:cubicBezTo>
                    <a:pt x="993" y="3318"/>
                    <a:pt x="534" y="2043"/>
                    <a:pt x="0" y="648"/>
                  </a:cubicBezTo>
                  <a:lnTo>
                    <a:pt x="0" y="21600"/>
                  </a:lnTo>
                  <a:lnTo>
                    <a:pt x="21570" y="21600"/>
                  </a:lnTo>
                  <a:cubicBezTo>
                    <a:pt x="21570" y="21600"/>
                    <a:pt x="21600" y="13328"/>
                    <a:pt x="21583" y="0"/>
                  </a:cubicBezTo>
                  <a:close/>
                </a:path>
              </a:pathLst>
            </a:custGeom>
            <a:solidFill>
              <a:srgbClr val="0098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07" name="Shape 3675">
              <a:extLst>
                <a:ext uri="{FF2B5EF4-FFF2-40B4-BE49-F238E27FC236}">
                  <a16:creationId xmlns:a16="http://schemas.microsoft.com/office/drawing/2014/main" id="{CC44EE29-9FC1-4CEE-BE0B-D7CCFF7B829D}"/>
                </a:ext>
              </a:extLst>
            </p:cNvPr>
            <p:cNvSpPr/>
            <p:nvPr/>
          </p:nvSpPr>
          <p:spPr>
            <a:xfrm>
              <a:off x="86130" y="4564940"/>
              <a:ext cx="2874243" cy="26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0" extrusionOk="0">
                  <a:moveTo>
                    <a:pt x="17761" y="532"/>
                  </a:moveTo>
                  <a:cubicBezTo>
                    <a:pt x="15112" y="-1630"/>
                    <a:pt x="12605" y="2806"/>
                    <a:pt x="10310" y="13720"/>
                  </a:cubicBezTo>
                  <a:cubicBezTo>
                    <a:pt x="9239" y="18807"/>
                    <a:pt x="8813" y="17264"/>
                    <a:pt x="7878" y="13880"/>
                  </a:cubicBezTo>
                  <a:cubicBezTo>
                    <a:pt x="7258" y="11639"/>
                    <a:pt x="6486" y="8844"/>
                    <a:pt x="5436" y="8178"/>
                  </a:cubicBezTo>
                  <a:cubicBezTo>
                    <a:pt x="3604" y="7014"/>
                    <a:pt x="1149" y="7726"/>
                    <a:pt x="28" y="8160"/>
                  </a:cubicBezTo>
                  <a:cubicBezTo>
                    <a:pt x="9" y="12126"/>
                    <a:pt x="0" y="16069"/>
                    <a:pt x="0" y="19970"/>
                  </a:cubicBezTo>
                  <a:lnTo>
                    <a:pt x="1689" y="19970"/>
                  </a:lnTo>
                  <a:cubicBezTo>
                    <a:pt x="2485" y="19812"/>
                    <a:pt x="3401" y="19751"/>
                    <a:pt x="4255" y="19970"/>
                  </a:cubicBezTo>
                  <a:lnTo>
                    <a:pt x="12230" y="19970"/>
                  </a:lnTo>
                  <a:cubicBezTo>
                    <a:pt x="16043" y="5539"/>
                    <a:pt x="19497" y="14902"/>
                    <a:pt x="21048" y="19970"/>
                  </a:cubicBezTo>
                  <a:lnTo>
                    <a:pt x="21600" y="19970"/>
                  </a:lnTo>
                  <a:lnTo>
                    <a:pt x="21600" y="8189"/>
                  </a:lnTo>
                  <a:cubicBezTo>
                    <a:pt x="20730" y="5443"/>
                    <a:pt x="19403" y="1872"/>
                    <a:pt x="17761" y="532"/>
                  </a:cubicBezTo>
                  <a:close/>
                </a:path>
              </a:pathLst>
            </a:custGeom>
            <a:solidFill>
              <a:srgbClr val="00C1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304F88BD-6FB7-4EC5-9EE2-B1A042FACD66}"/>
              </a:ext>
            </a:extLst>
          </p:cNvPr>
          <p:cNvGrpSpPr/>
          <p:nvPr/>
        </p:nvGrpSpPr>
        <p:grpSpPr>
          <a:xfrm>
            <a:off x="7937671" y="14029"/>
            <a:ext cx="3381671" cy="3457481"/>
            <a:chOff x="7728137" y="84976"/>
            <a:chExt cx="4122988" cy="4109440"/>
          </a:xfrm>
        </p:grpSpPr>
        <p:sp>
          <p:nvSpPr>
            <p:cNvPr id="212" name="Shape 3519">
              <a:extLst>
                <a:ext uri="{FF2B5EF4-FFF2-40B4-BE49-F238E27FC236}">
                  <a16:creationId xmlns:a16="http://schemas.microsoft.com/office/drawing/2014/main" id="{4296060F-DFC3-4481-B38C-221CD4C9DC96}"/>
                </a:ext>
              </a:extLst>
            </p:cNvPr>
            <p:cNvSpPr/>
            <p:nvPr/>
          </p:nvSpPr>
          <p:spPr>
            <a:xfrm>
              <a:off x="9218547" y="3445395"/>
              <a:ext cx="514452" cy="307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19921" extrusionOk="0">
                  <a:moveTo>
                    <a:pt x="20729" y="10975"/>
                  </a:moveTo>
                  <a:cubicBezTo>
                    <a:pt x="20418" y="10490"/>
                    <a:pt x="19939" y="10144"/>
                    <a:pt x="19581" y="9781"/>
                  </a:cubicBezTo>
                  <a:cubicBezTo>
                    <a:pt x="19318" y="9516"/>
                    <a:pt x="19052" y="9257"/>
                    <a:pt x="18780" y="9014"/>
                  </a:cubicBezTo>
                  <a:cubicBezTo>
                    <a:pt x="19325" y="8872"/>
                    <a:pt x="19861" y="8694"/>
                    <a:pt x="20357" y="8422"/>
                  </a:cubicBezTo>
                  <a:cubicBezTo>
                    <a:pt x="20366" y="9060"/>
                    <a:pt x="20609" y="9770"/>
                    <a:pt x="20676" y="10409"/>
                  </a:cubicBezTo>
                  <a:cubicBezTo>
                    <a:pt x="20697" y="10597"/>
                    <a:pt x="20712" y="10786"/>
                    <a:pt x="20729" y="10975"/>
                  </a:cubicBezTo>
                  <a:close/>
                  <a:moveTo>
                    <a:pt x="20865" y="12574"/>
                  </a:moveTo>
                  <a:cubicBezTo>
                    <a:pt x="20645" y="12470"/>
                    <a:pt x="20416" y="12406"/>
                    <a:pt x="20180" y="12372"/>
                  </a:cubicBezTo>
                  <a:cubicBezTo>
                    <a:pt x="19591" y="11754"/>
                    <a:pt x="18871" y="11295"/>
                    <a:pt x="18267" y="10751"/>
                  </a:cubicBezTo>
                  <a:cubicBezTo>
                    <a:pt x="17761" y="10296"/>
                    <a:pt x="17241" y="9877"/>
                    <a:pt x="16713" y="9484"/>
                  </a:cubicBezTo>
                  <a:cubicBezTo>
                    <a:pt x="17160" y="9372"/>
                    <a:pt x="17627" y="9280"/>
                    <a:pt x="18096" y="9179"/>
                  </a:cubicBezTo>
                  <a:cubicBezTo>
                    <a:pt x="18510" y="9572"/>
                    <a:pt x="18911" y="9992"/>
                    <a:pt x="19302" y="10440"/>
                  </a:cubicBezTo>
                  <a:cubicBezTo>
                    <a:pt x="19681" y="10872"/>
                    <a:pt x="20095" y="11558"/>
                    <a:pt x="20552" y="11767"/>
                  </a:cubicBezTo>
                  <a:cubicBezTo>
                    <a:pt x="20648" y="11810"/>
                    <a:pt x="20733" y="11772"/>
                    <a:pt x="20794" y="11691"/>
                  </a:cubicBezTo>
                  <a:cubicBezTo>
                    <a:pt x="20818" y="11985"/>
                    <a:pt x="20841" y="12280"/>
                    <a:pt x="20865" y="12574"/>
                  </a:cubicBezTo>
                  <a:close/>
                  <a:moveTo>
                    <a:pt x="18228" y="12584"/>
                  </a:moveTo>
                  <a:cubicBezTo>
                    <a:pt x="17701" y="12204"/>
                    <a:pt x="17121" y="11945"/>
                    <a:pt x="16596" y="11563"/>
                  </a:cubicBezTo>
                  <a:cubicBezTo>
                    <a:pt x="15989" y="11120"/>
                    <a:pt x="15401" y="10626"/>
                    <a:pt x="14789" y="10206"/>
                  </a:cubicBezTo>
                  <a:cubicBezTo>
                    <a:pt x="15273" y="9995"/>
                    <a:pt x="15743" y="9784"/>
                    <a:pt x="16174" y="9639"/>
                  </a:cubicBezTo>
                  <a:cubicBezTo>
                    <a:pt x="16881" y="10228"/>
                    <a:pt x="17551" y="10904"/>
                    <a:pt x="18228" y="11568"/>
                  </a:cubicBezTo>
                  <a:cubicBezTo>
                    <a:pt x="18490" y="11822"/>
                    <a:pt x="18763" y="12121"/>
                    <a:pt x="19044" y="12400"/>
                  </a:cubicBezTo>
                  <a:cubicBezTo>
                    <a:pt x="18770" y="12444"/>
                    <a:pt x="18495" y="12509"/>
                    <a:pt x="18228" y="12584"/>
                  </a:cubicBezTo>
                  <a:close/>
                  <a:moveTo>
                    <a:pt x="17211" y="12902"/>
                  </a:moveTo>
                  <a:cubicBezTo>
                    <a:pt x="16955" y="12986"/>
                    <a:pt x="16699" y="13084"/>
                    <a:pt x="16442" y="13187"/>
                  </a:cubicBezTo>
                  <a:cubicBezTo>
                    <a:pt x="16308" y="12992"/>
                    <a:pt x="16129" y="12901"/>
                    <a:pt x="15955" y="12782"/>
                  </a:cubicBezTo>
                  <a:cubicBezTo>
                    <a:pt x="15606" y="12548"/>
                    <a:pt x="15271" y="12265"/>
                    <a:pt x="14935" y="11988"/>
                  </a:cubicBezTo>
                  <a:cubicBezTo>
                    <a:pt x="14427" y="11568"/>
                    <a:pt x="13921" y="11142"/>
                    <a:pt x="13409" y="10732"/>
                  </a:cubicBezTo>
                  <a:cubicBezTo>
                    <a:pt x="13696" y="10650"/>
                    <a:pt x="13989" y="10541"/>
                    <a:pt x="14282" y="10421"/>
                  </a:cubicBezTo>
                  <a:cubicBezTo>
                    <a:pt x="14288" y="10507"/>
                    <a:pt x="14315" y="10584"/>
                    <a:pt x="14376" y="10631"/>
                  </a:cubicBezTo>
                  <a:cubicBezTo>
                    <a:pt x="15053" y="11143"/>
                    <a:pt x="15715" y="11698"/>
                    <a:pt x="16385" y="12236"/>
                  </a:cubicBezTo>
                  <a:cubicBezTo>
                    <a:pt x="16647" y="12447"/>
                    <a:pt x="16928" y="12688"/>
                    <a:pt x="17218" y="12901"/>
                  </a:cubicBezTo>
                  <a:cubicBezTo>
                    <a:pt x="17218" y="12901"/>
                    <a:pt x="17211" y="12902"/>
                    <a:pt x="17211" y="12902"/>
                  </a:cubicBezTo>
                  <a:close/>
                  <a:moveTo>
                    <a:pt x="14800" y="13951"/>
                  </a:moveTo>
                  <a:cubicBezTo>
                    <a:pt x="14406" y="13464"/>
                    <a:pt x="13884" y="13099"/>
                    <a:pt x="13483" y="12679"/>
                  </a:cubicBezTo>
                  <a:cubicBezTo>
                    <a:pt x="13146" y="12326"/>
                    <a:pt x="12810" y="11976"/>
                    <a:pt x="12465" y="11652"/>
                  </a:cubicBezTo>
                  <a:cubicBezTo>
                    <a:pt x="12440" y="11383"/>
                    <a:pt x="12403" y="11122"/>
                    <a:pt x="12334" y="10879"/>
                  </a:cubicBezTo>
                  <a:cubicBezTo>
                    <a:pt x="12497" y="10890"/>
                    <a:pt x="12665" y="10880"/>
                    <a:pt x="12838" y="10858"/>
                  </a:cubicBezTo>
                  <a:cubicBezTo>
                    <a:pt x="13511" y="11468"/>
                    <a:pt x="14162" y="12134"/>
                    <a:pt x="14829" y="12758"/>
                  </a:cubicBezTo>
                  <a:cubicBezTo>
                    <a:pt x="15043" y="12956"/>
                    <a:pt x="15337" y="13291"/>
                    <a:pt x="15640" y="13535"/>
                  </a:cubicBezTo>
                  <a:cubicBezTo>
                    <a:pt x="15359" y="13668"/>
                    <a:pt x="15079" y="13804"/>
                    <a:pt x="14800" y="13951"/>
                  </a:cubicBezTo>
                  <a:close/>
                  <a:moveTo>
                    <a:pt x="12746" y="15151"/>
                  </a:moveTo>
                  <a:cubicBezTo>
                    <a:pt x="12691" y="14461"/>
                    <a:pt x="12616" y="13777"/>
                    <a:pt x="12550" y="13089"/>
                  </a:cubicBezTo>
                  <a:cubicBezTo>
                    <a:pt x="12528" y="12861"/>
                    <a:pt x="12518" y="12627"/>
                    <a:pt x="12507" y="12392"/>
                  </a:cubicBezTo>
                  <a:cubicBezTo>
                    <a:pt x="12756" y="12669"/>
                    <a:pt x="13001" y="12953"/>
                    <a:pt x="13244" y="13240"/>
                  </a:cubicBezTo>
                  <a:cubicBezTo>
                    <a:pt x="13522" y="13566"/>
                    <a:pt x="13824" y="13984"/>
                    <a:pt x="14146" y="14311"/>
                  </a:cubicBezTo>
                  <a:cubicBezTo>
                    <a:pt x="13674" y="14580"/>
                    <a:pt x="13205" y="14857"/>
                    <a:pt x="12746" y="15151"/>
                  </a:cubicBezTo>
                  <a:close/>
                  <a:moveTo>
                    <a:pt x="10326" y="9672"/>
                  </a:moveTo>
                  <a:cubicBezTo>
                    <a:pt x="10326" y="9662"/>
                    <a:pt x="10328" y="9652"/>
                    <a:pt x="10328" y="9641"/>
                  </a:cubicBezTo>
                  <a:cubicBezTo>
                    <a:pt x="10327" y="9540"/>
                    <a:pt x="10324" y="9435"/>
                    <a:pt x="10318" y="9328"/>
                  </a:cubicBezTo>
                  <a:cubicBezTo>
                    <a:pt x="10239" y="6908"/>
                    <a:pt x="11636" y="1741"/>
                    <a:pt x="13435" y="1546"/>
                  </a:cubicBezTo>
                  <a:cubicBezTo>
                    <a:pt x="14396" y="1441"/>
                    <a:pt x="14475" y="4341"/>
                    <a:pt x="14361" y="5122"/>
                  </a:cubicBezTo>
                  <a:cubicBezTo>
                    <a:pt x="14211" y="6163"/>
                    <a:pt x="13639" y="6983"/>
                    <a:pt x="13145" y="7646"/>
                  </a:cubicBezTo>
                  <a:cubicBezTo>
                    <a:pt x="12377" y="8679"/>
                    <a:pt x="11331" y="9398"/>
                    <a:pt x="10326" y="9672"/>
                  </a:cubicBezTo>
                  <a:close/>
                  <a:moveTo>
                    <a:pt x="9846" y="11022"/>
                  </a:moveTo>
                  <a:cubicBezTo>
                    <a:pt x="9786" y="10866"/>
                    <a:pt x="9681" y="10760"/>
                    <a:pt x="9530" y="10748"/>
                  </a:cubicBezTo>
                  <a:cubicBezTo>
                    <a:pt x="9576" y="10728"/>
                    <a:pt x="9624" y="10710"/>
                    <a:pt x="9668" y="10687"/>
                  </a:cubicBezTo>
                  <a:cubicBezTo>
                    <a:pt x="9731" y="10653"/>
                    <a:pt x="9777" y="10602"/>
                    <a:pt x="9816" y="10544"/>
                  </a:cubicBezTo>
                  <a:cubicBezTo>
                    <a:pt x="9836" y="10710"/>
                    <a:pt x="9888" y="10867"/>
                    <a:pt x="9966" y="10988"/>
                  </a:cubicBezTo>
                  <a:cubicBezTo>
                    <a:pt x="9925" y="10989"/>
                    <a:pt x="9884" y="11001"/>
                    <a:pt x="9846" y="11022"/>
                  </a:cubicBezTo>
                  <a:close/>
                  <a:moveTo>
                    <a:pt x="6572" y="8762"/>
                  </a:moveTo>
                  <a:cubicBezTo>
                    <a:pt x="5402" y="7841"/>
                    <a:pt x="4600" y="2887"/>
                    <a:pt x="6580" y="3576"/>
                  </a:cubicBezTo>
                  <a:cubicBezTo>
                    <a:pt x="8045" y="4087"/>
                    <a:pt x="9344" y="7372"/>
                    <a:pt x="9364" y="9545"/>
                  </a:cubicBezTo>
                  <a:cubicBezTo>
                    <a:pt x="9365" y="9545"/>
                    <a:pt x="9367" y="9545"/>
                    <a:pt x="9368" y="9545"/>
                  </a:cubicBezTo>
                  <a:cubicBezTo>
                    <a:pt x="9369" y="9591"/>
                    <a:pt x="9370" y="9635"/>
                    <a:pt x="9372" y="9677"/>
                  </a:cubicBezTo>
                  <a:cubicBezTo>
                    <a:pt x="8376" y="9790"/>
                    <a:pt x="7472" y="9471"/>
                    <a:pt x="6572" y="8762"/>
                  </a:cubicBezTo>
                  <a:close/>
                  <a:moveTo>
                    <a:pt x="9686" y="13907"/>
                  </a:moveTo>
                  <a:cubicBezTo>
                    <a:pt x="9712" y="14223"/>
                    <a:pt x="9728" y="14479"/>
                    <a:pt x="9740" y="14712"/>
                  </a:cubicBezTo>
                  <a:cubicBezTo>
                    <a:pt x="9364" y="14445"/>
                    <a:pt x="8966" y="14223"/>
                    <a:pt x="8614" y="13923"/>
                  </a:cubicBezTo>
                  <a:cubicBezTo>
                    <a:pt x="8136" y="13518"/>
                    <a:pt x="7675" y="13060"/>
                    <a:pt x="7277" y="12491"/>
                  </a:cubicBezTo>
                  <a:cubicBezTo>
                    <a:pt x="7989" y="12367"/>
                    <a:pt x="8703" y="12267"/>
                    <a:pt x="9420" y="12207"/>
                  </a:cubicBezTo>
                  <a:cubicBezTo>
                    <a:pt x="9464" y="12204"/>
                    <a:pt x="9505" y="12190"/>
                    <a:pt x="9544" y="12172"/>
                  </a:cubicBezTo>
                  <a:cubicBezTo>
                    <a:pt x="9554" y="12753"/>
                    <a:pt x="9640" y="13343"/>
                    <a:pt x="9686" y="13907"/>
                  </a:cubicBezTo>
                  <a:close/>
                  <a:moveTo>
                    <a:pt x="9047" y="16230"/>
                  </a:moveTo>
                  <a:cubicBezTo>
                    <a:pt x="8347" y="15556"/>
                    <a:pt x="7552" y="15068"/>
                    <a:pt x="6832" y="14434"/>
                  </a:cubicBezTo>
                  <a:cubicBezTo>
                    <a:pt x="6227" y="13902"/>
                    <a:pt x="5620" y="13382"/>
                    <a:pt x="4978" y="12966"/>
                  </a:cubicBezTo>
                  <a:cubicBezTo>
                    <a:pt x="5583" y="12824"/>
                    <a:pt x="6190" y="12697"/>
                    <a:pt x="6797" y="12582"/>
                  </a:cubicBezTo>
                  <a:cubicBezTo>
                    <a:pt x="7177" y="13333"/>
                    <a:pt x="7672" y="13935"/>
                    <a:pt x="8182" y="14464"/>
                  </a:cubicBezTo>
                  <a:cubicBezTo>
                    <a:pt x="8598" y="14895"/>
                    <a:pt x="9134" y="15459"/>
                    <a:pt x="9663" y="15740"/>
                  </a:cubicBezTo>
                  <a:cubicBezTo>
                    <a:pt x="9566" y="16010"/>
                    <a:pt x="9379" y="16141"/>
                    <a:pt x="9047" y="16230"/>
                  </a:cubicBezTo>
                  <a:close/>
                  <a:moveTo>
                    <a:pt x="7076" y="16580"/>
                  </a:moveTo>
                  <a:cubicBezTo>
                    <a:pt x="6481" y="16003"/>
                    <a:pt x="5723" y="15668"/>
                    <a:pt x="5105" y="15148"/>
                  </a:cubicBezTo>
                  <a:cubicBezTo>
                    <a:pt x="4475" y="14617"/>
                    <a:pt x="3868" y="14015"/>
                    <a:pt x="3279" y="13378"/>
                  </a:cubicBezTo>
                  <a:cubicBezTo>
                    <a:pt x="3678" y="13278"/>
                    <a:pt x="4078" y="13182"/>
                    <a:pt x="4477" y="13085"/>
                  </a:cubicBezTo>
                  <a:cubicBezTo>
                    <a:pt x="4489" y="13161"/>
                    <a:pt x="4518" y="13233"/>
                    <a:pt x="4575" y="13273"/>
                  </a:cubicBezTo>
                  <a:cubicBezTo>
                    <a:pt x="5355" y="13839"/>
                    <a:pt x="6079" y="14511"/>
                    <a:pt x="6801" y="15233"/>
                  </a:cubicBezTo>
                  <a:cubicBezTo>
                    <a:pt x="7185" y="15618"/>
                    <a:pt x="7589" y="16064"/>
                    <a:pt x="8013" y="16423"/>
                  </a:cubicBezTo>
                  <a:cubicBezTo>
                    <a:pt x="7700" y="16474"/>
                    <a:pt x="7387" y="16526"/>
                    <a:pt x="7076" y="16580"/>
                  </a:cubicBezTo>
                  <a:close/>
                  <a:moveTo>
                    <a:pt x="5064" y="17025"/>
                  </a:moveTo>
                  <a:cubicBezTo>
                    <a:pt x="4550" y="16594"/>
                    <a:pt x="3985" y="16244"/>
                    <a:pt x="3490" y="15834"/>
                  </a:cubicBezTo>
                  <a:cubicBezTo>
                    <a:pt x="2779" y="15246"/>
                    <a:pt x="2106" y="14586"/>
                    <a:pt x="1469" y="13831"/>
                  </a:cubicBezTo>
                  <a:cubicBezTo>
                    <a:pt x="1892" y="13727"/>
                    <a:pt x="2314" y="13621"/>
                    <a:pt x="2737" y="13515"/>
                  </a:cubicBezTo>
                  <a:cubicBezTo>
                    <a:pt x="2748" y="13541"/>
                    <a:pt x="2760" y="13568"/>
                    <a:pt x="2777" y="13589"/>
                  </a:cubicBezTo>
                  <a:cubicBezTo>
                    <a:pt x="3496" y="14468"/>
                    <a:pt x="4258" y="15237"/>
                    <a:pt x="5053" y="15939"/>
                  </a:cubicBezTo>
                  <a:cubicBezTo>
                    <a:pt x="5336" y="16192"/>
                    <a:pt x="5670" y="16516"/>
                    <a:pt x="6016" y="16786"/>
                  </a:cubicBezTo>
                  <a:cubicBezTo>
                    <a:pt x="5697" y="16857"/>
                    <a:pt x="5378" y="16933"/>
                    <a:pt x="5064" y="17025"/>
                  </a:cubicBezTo>
                  <a:close/>
                  <a:moveTo>
                    <a:pt x="3565" y="17594"/>
                  </a:moveTo>
                  <a:cubicBezTo>
                    <a:pt x="3268" y="17071"/>
                    <a:pt x="2715" y="16712"/>
                    <a:pt x="2359" y="16318"/>
                  </a:cubicBezTo>
                  <a:cubicBezTo>
                    <a:pt x="1855" y="15761"/>
                    <a:pt x="1380" y="15122"/>
                    <a:pt x="1020" y="14337"/>
                  </a:cubicBezTo>
                  <a:cubicBezTo>
                    <a:pt x="1020" y="14334"/>
                    <a:pt x="1017" y="14332"/>
                    <a:pt x="1015" y="14329"/>
                  </a:cubicBezTo>
                  <a:cubicBezTo>
                    <a:pt x="1004" y="14202"/>
                    <a:pt x="992" y="14076"/>
                    <a:pt x="980" y="13950"/>
                  </a:cubicBezTo>
                  <a:cubicBezTo>
                    <a:pt x="1017" y="13942"/>
                    <a:pt x="1053" y="13932"/>
                    <a:pt x="1090" y="13923"/>
                  </a:cubicBezTo>
                  <a:cubicBezTo>
                    <a:pt x="1674" y="14794"/>
                    <a:pt x="2356" y="15500"/>
                    <a:pt x="3044" y="16162"/>
                  </a:cubicBezTo>
                  <a:cubicBezTo>
                    <a:pt x="3423" y="16527"/>
                    <a:pt x="3821" y="16933"/>
                    <a:pt x="4230" y="17307"/>
                  </a:cubicBezTo>
                  <a:cubicBezTo>
                    <a:pt x="4006" y="17393"/>
                    <a:pt x="3785" y="17486"/>
                    <a:pt x="3565" y="17594"/>
                  </a:cubicBezTo>
                  <a:close/>
                  <a:moveTo>
                    <a:pt x="1776" y="18785"/>
                  </a:moveTo>
                  <a:cubicBezTo>
                    <a:pt x="1773" y="18730"/>
                    <a:pt x="1764" y="18672"/>
                    <a:pt x="1742" y="18609"/>
                  </a:cubicBezTo>
                  <a:cubicBezTo>
                    <a:pt x="1372" y="17597"/>
                    <a:pt x="1217" y="16396"/>
                    <a:pt x="1099" y="15205"/>
                  </a:cubicBezTo>
                  <a:cubicBezTo>
                    <a:pt x="1330" y="15672"/>
                    <a:pt x="1602" y="16084"/>
                    <a:pt x="1892" y="16469"/>
                  </a:cubicBezTo>
                  <a:cubicBezTo>
                    <a:pt x="2200" y="16873"/>
                    <a:pt x="2605" y="17510"/>
                    <a:pt x="3016" y="17887"/>
                  </a:cubicBezTo>
                  <a:cubicBezTo>
                    <a:pt x="2594" y="18134"/>
                    <a:pt x="2180" y="18427"/>
                    <a:pt x="1776" y="18785"/>
                  </a:cubicBezTo>
                  <a:close/>
                  <a:moveTo>
                    <a:pt x="20943" y="7928"/>
                  </a:moveTo>
                  <a:cubicBezTo>
                    <a:pt x="21061" y="7586"/>
                    <a:pt x="20928" y="7067"/>
                    <a:pt x="20639" y="7053"/>
                  </a:cubicBezTo>
                  <a:cubicBezTo>
                    <a:pt x="19044" y="6975"/>
                    <a:pt x="17241" y="7832"/>
                    <a:pt x="15683" y="8337"/>
                  </a:cubicBezTo>
                  <a:cubicBezTo>
                    <a:pt x="15095" y="8527"/>
                    <a:pt x="14273" y="8706"/>
                    <a:pt x="13528" y="9062"/>
                  </a:cubicBezTo>
                  <a:cubicBezTo>
                    <a:pt x="13962" y="8545"/>
                    <a:pt x="14363" y="7962"/>
                    <a:pt x="14711" y="7317"/>
                  </a:cubicBezTo>
                  <a:cubicBezTo>
                    <a:pt x="15655" y="5563"/>
                    <a:pt x="15731" y="1958"/>
                    <a:pt x="14378" y="559"/>
                  </a:cubicBezTo>
                  <a:cubicBezTo>
                    <a:pt x="12335" y="-1558"/>
                    <a:pt x="10497" y="2765"/>
                    <a:pt x="9737" y="6416"/>
                  </a:cubicBezTo>
                  <a:cubicBezTo>
                    <a:pt x="8808" y="3496"/>
                    <a:pt x="6932" y="713"/>
                    <a:pt x="5170" y="2630"/>
                  </a:cubicBezTo>
                  <a:cubicBezTo>
                    <a:pt x="3937" y="3969"/>
                    <a:pt x="4222" y="7057"/>
                    <a:pt x="4953" y="8656"/>
                  </a:cubicBezTo>
                  <a:cubicBezTo>
                    <a:pt x="5555" y="9975"/>
                    <a:pt x="6718" y="10752"/>
                    <a:pt x="7862" y="10940"/>
                  </a:cubicBezTo>
                  <a:cubicBezTo>
                    <a:pt x="5346" y="11319"/>
                    <a:pt x="2861" y="12052"/>
                    <a:pt x="363" y="12671"/>
                  </a:cubicBezTo>
                  <a:cubicBezTo>
                    <a:pt x="118" y="12733"/>
                    <a:pt x="-40" y="13143"/>
                    <a:pt x="9" y="13507"/>
                  </a:cubicBezTo>
                  <a:cubicBezTo>
                    <a:pt x="258" y="15335"/>
                    <a:pt x="340" y="17759"/>
                    <a:pt x="1318" y="19061"/>
                  </a:cubicBezTo>
                  <a:cubicBezTo>
                    <a:pt x="1344" y="19095"/>
                    <a:pt x="1372" y="19120"/>
                    <a:pt x="1402" y="19137"/>
                  </a:cubicBezTo>
                  <a:cubicBezTo>
                    <a:pt x="1336" y="19203"/>
                    <a:pt x="1269" y="19264"/>
                    <a:pt x="1204" y="19335"/>
                  </a:cubicBezTo>
                  <a:cubicBezTo>
                    <a:pt x="989" y="19562"/>
                    <a:pt x="1141" y="20042"/>
                    <a:pt x="1390" y="19893"/>
                  </a:cubicBezTo>
                  <a:cubicBezTo>
                    <a:pt x="2765" y="19073"/>
                    <a:pt x="4184" y="18624"/>
                    <a:pt x="5620" y="18305"/>
                  </a:cubicBezTo>
                  <a:cubicBezTo>
                    <a:pt x="5643" y="18306"/>
                    <a:pt x="5665" y="18301"/>
                    <a:pt x="5685" y="18292"/>
                  </a:cubicBezTo>
                  <a:cubicBezTo>
                    <a:pt x="7253" y="17949"/>
                    <a:pt x="8839" y="17759"/>
                    <a:pt x="10412" y="17419"/>
                  </a:cubicBezTo>
                  <a:cubicBezTo>
                    <a:pt x="10600" y="17378"/>
                    <a:pt x="10789" y="17062"/>
                    <a:pt x="10782" y="16761"/>
                  </a:cubicBezTo>
                  <a:cubicBezTo>
                    <a:pt x="10742" y="15115"/>
                    <a:pt x="10809" y="12768"/>
                    <a:pt x="10288" y="11298"/>
                  </a:cubicBezTo>
                  <a:cubicBezTo>
                    <a:pt x="10273" y="11256"/>
                    <a:pt x="10254" y="11228"/>
                    <a:pt x="10236" y="11197"/>
                  </a:cubicBezTo>
                  <a:cubicBezTo>
                    <a:pt x="10284" y="11207"/>
                    <a:pt x="10332" y="11210"/>
                    <a:pt x="10386" y="11197"/>
                  </a:cubicBezTo>
                  <a:cubicBezTo>
                    <a:pt x="10827" y="11094"/>
                    <a:pt x="11259" y="10913"/>
                    <a:pt x="11676" y="10671"/>
                  </a:cubicBezTo>
                  <a:cubicBezTo>
                    <a:pt x="11628" y="10816"/>
                    <a:pt x="11600" y="10965"/>
                    <a:pt x="11581" y="11116"/>
                  </a:cubicBezTo>
                  <a:cubicBezTo>
                    <a:pt x="11536" y="11191"/>
                    <a:pt x="11518" y="11299"/>
                    <a:pt x="11559" y="11387"/>
                  </a:cubicBezTo>
                  <a:cubicBezTo>
                    <a:pt x="11539" y="11917"/>
                    <a:pt x="11635" y="12473"/>
                    <a:pt x="11694" y="13004"/>
                  </a:cubicBezTo>
                  <a:cubicBezTo>
                    <a:pt x="11811" y="14058"/>
                    <a:pt x="11966" y="15101"/>
                    <a:pt x="12192" y="16112"/>
                  </a:cubicBezTo>
                  <a:cubicBezTo>
                    <a:pt x="12306" y="16625"/>
                    <a:pt x="12708" y="16563"/>
                    <a:pt x="12785" y="16123"/>
                  </a:cubicBezTo>
                  <a:cubicBezTo>
                    <a:pt x="14149" y="15528"/>
                    <a:pt x="15497" y="14894"/>
                    <a:pt x="16883" y="14421"/>
                  </a:cubicBezTo>
                  <a:cubicBezTo>
                    <a:pt x="18309" y="13935"/>
                    <a:pt x="19696" y="14056"/>
                    <a:pt x="21122" y="13818"/>
                  </a:cubicBezTo>
                  <a:cubicBezTo>
                    <a:pt x="21254" y="13797"/>
                    <a:pt x="21331" y="13690"/>
                    <a:pt x="21370" y="13552"/>
                  </a:cubicBezTo>
                  <a:cubicBezTo>
                    <a:pt x="21433" y="13484"/>
                    <a:pt x="21480" y="13384"/>
                    <a:pt x="21486" y="13245"/>
                  </a:cubicBezTo>
                  <a:cubicBezTo>
                    <a:pt x="21532" y="12206"/>
                    <a:pt x="21560" y="11184"/>
                    <a:pt x="21499" y="10146"/>
                  </a:cubicBezTo>
                  <a:cubicBezTo>
                    <a:pt x="21458" y="9444"/>
                    <a:pt x="21383" y="8326"/>
                    <a:pt x="20943" y="7928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3" name="Shape 3520">
              <a:extLst>
                <a:ext uri="{FF2B5EF4-FFF2-40B4-BE49-F238E27FC236}">
                  <a16:creationId xmlns:a16="http://schemas.microsoft.com/office/drawing/2014/main" id="{0F128653-5EC9-4938-8BB2-15200143E9CF}"/>
                </a:ext>
              </a:extLst>
            </p:cNvPr>
            <p:cNvSpPr/>
            <p:nvPr/>
          </p:nvSpPr>
          <p:spPr>
            <a:xfrm>
              <a:off x="9291600" y="3737605"/>
              <a:ext cx="211208" cy="227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64" extrusionOk="0">
                  <a:moveTo>
                    <a:pt x="17647" y="6716"/>
                  </a:moveTo>
                  <a:cubicBezTo>
                    <a:pt x="16696" y="6337"/>
                    <a:pt x="15733" y="5970"/>
                    <a:pt x="14826" y="5479"/>
                  </a:cubicBezTo>
                  <a:cubicBezTo>
                    <a:pt x="13463" y="4740"/>
                    <a:pt x="12136" y="3892"/>
                    <a:pt x="10899" y="2951"/>
                  </a:cubicBezTo>
                  <a:cubicBezTo>
                    <a:pt x="11860" y="2823"/>
                    <a:pt x="12822" y="2705"/>
                    <a:pt x="13775" y="2582"/>
                  </a:cubicBezTo>
                  <a:cubicBezTo>
                    <a:pt x="14354" y="3016"/>
                    <a:pt x="14957" y="3427"/>
                    <a:pt x="15560" y="3827"/>
                  </a:cubicBezTo>
                  <a:cubicBezTo>
                    <a:pt x="16099" y="4186"/>
                    <a:pt x="16666" y="4576"/>
                    <a:pt x="17256" y="4924"/>
                  </a:cubicBezTo>
                  <a:cubicBezTo>
                    <a:pt x="17403" y="5518"/>
                    <a:pt x="17535" y="6115"/>
                    <a:pt x="17647" y="6716"/>
                  </a:cubicBezTo>
                  <a:close/>
                  <a:moveTo>
                    <a:pt x="18170" y="10015"/>
                  </a:moveTo>
                  <a:cubicBezTo>
                    <a:pt x="18419" y="11782"/>
                    <a:pt x="18432" y="13779"/>
                    <a:pt x="18818" y="15614"/>
                  </a:cubicBezTo>
                  <a:cubicBezTo>
                    <a:pt x="17345" y="13860"/>
                    <a:pt x="14486" y="12670"/>
                    <a:pt x="12689" y="11722"/>
                  </a:cubicBezTo>
                  <a:cubicBezTo>
                    <a:pt x="9093" y="9824"/>
                    <a:pt x="5100" y="8175"/>
                    <a:pt x="1928" y="5639"/>
                  </a:cubicBezTo>
                  <a:cubicBezTo>
                    <a:pt x="1906" y="5508"/>
                    <a:pt x="1881" y="5380"/>
                    <a:pt x="1861" y="5247"/>
                  </a:cubicBezTo>
                  <a:cubicBezTo>
                    <a:pt x="2152" y="5109"/>
                    <a:pt x="2447" y="4978"/>
                    <a:pt x="2745" y="4854"/>
                  </a:cubicBezTo>
                  <a:cubicBezTo>
                    <a:pt x="4822" y="6719"/>
                    <a:pt x="7705" y="8051"/>
                    <a:pt x="10121" y="9412"/>
                  </a:cubicBezTo>
                  <a:cubicBezTo>
                    <a:pt x="11919" y="10424"/>
                    <a:pt x="14274" y="12308"/>
                    <a:pt x="16417" y="12585"/>
                  </a:cubicBezTo>
                  <a:cubicBezTo>
                    <a:pt x="16841" y="12639"/>
                    <a:pt x="17042" y="12129"/>
                    <a:pt x="16793" y="11857"/>
                  </a:cubicBezTo>
                  <a:cubicBezTo>
                    <a:pt x="15501" y="10450"/>
                    <a:pt x="12875" y="9659"/>
                    <a:pt x="11184" y="8777"/>
                  </a:cubicBezTo>
                  <a:cubicBezTo>
                    <a:pt x="8624" y="7443"/>
                    <a:pt x="6064" y="6078"/>
                    <a:pt x="3663" y="4502"/>
                  </a:cubicBezTo>
                  <a:cubicBezTo>
                    <a:pt x="4365" y="4253"/>
                    <a:pt x="5089" y="4052"/>
                    <a:pt x="5821" y="3869"/>
                  </a:cubicBezTo>
                  <a:cubicBezTo>
                    <a:pt x="5610" y="4556"/>
                    <a:pt x="9404" y="6560"/>
                    <a:pt x="9795" y="6797"/>
                  </a:cubicBezTo>
                  <a:cubicBezTo>
                    <a:pt x="11320" y="7721"/>
                    <a:pt x="12861" y="8623"/>
                    <a:pt x="14421" y="9493"/>
                  </a:cubicBezTo>
                  <a:cubicBezTo>
                    <a:pt x="15260" y="9961"/>
                    <a:pt x="16690" y="11081"/>
                    <a:pt x="17734" y="10906"/>
                  </a:cubicBezTo>
                  <a:cubicBezTo>
                    <a:pt x="18021" y="10859"/>
                    <a:pt x="18255" y="10490"/>
                    <a:pt x="18072" y="10242"/>
                  </a:cubicBezTo>
                  <a:cubicBezTo>
                    <a:pt x="17583" y="9575"/>
                    <a:pt x="16449" y="9296"/>
                    <a:pt x="15707" y="8933"/>
                  </a:cubicBezTo>
                  <a:cubicBezTo>
                    <a:pt x="14371" y="8281"/>
                    <a:pt x="13062" y="7586"/>
                    <a:pt x="11756" y="6885"/>
                  </a:cubicBezTo>
                  <a:cubicBezTo>
                    <a:pt x="9968" y="5926"/>
                    <a:pt x="7727" y="4415"/>
                    <a:pt x="6000" y="4034"/>
                  </a:cubicBezTo>
                  <a:cubicBezTo>
                    <a:pt x="6153" y="4067"/>
                    <a:pt x="6213" y="3884"/>
                    <a:pt x="6076" y="3822"/>
                  </a:cubicBezTo>
                  <a:cubicBezTo>
                    <a:pt x="6069" y="3817"/>
                    <a:pt x="6059" y="3815"/>
                    <a:pt x="6052" y="3812"/>
                  </a:cubicBezTo>
                  <a:cubicBezTo>
                    <a:pt x="7323" y="3505"/>
                    <a:pt x="8628" y="3277"/>
                    <a:pt x="9944" y="3085"/>
                  </a:cubicBezTo>
                  <a:cubicBezTo>
                    <a:pt x="11153" y="4155"/>
                    <a:pt x="12472" y="5105"/>
                    <a:pt x="13856" y="5975"/>
                  </a:cubicBezTo>
                  <a:cubicBezTo>
                    <a:pt x="14946" y="6661"/>
                    <a:pt x="16430" y="7646"/>
                    <a:pt x="17883" y="8075"/>
                  </a:cubicBezTo>
                  <a:cubicBezTo>
                    <a:pt x="17986" y="8721"/>
                    <a:pt x="18079" y="9369"/>
                    <a:pt x="18170" y="10015"/>
                  </a:cubicBezTo>
                  <a:close/>
                  <a:moveTo>
                    <a:pt x="14074" y="17446"/>
                  </a:moveTo>
                  <a:cubicBezTo>
                    <a:pt x="14044" y="17421"/>
                    <a:pt x="14014" y="17399"/>
                    <a:pt x="13998" y="17387"/>
                  </a:cubicBezTo>
                  <a:cubicBezTo>
                    <a:pt x="13066" y="16651"/>
                    <a:pt x="12057" y="16154"/>
                    <a:pt x="10996" y="15599"/>
                  </a:cubicBezTo>
                  <a:cubicBezTo>
                    <a:pt x="8446" y="14269"/>
                    <a:pt x="6082" y="12628"/>
                    <a:pt x="3967" y="10745"/>
                  </a:cubicBezTo>
                  <a:cubicBezTo>
                    <a:pt x="3631" y="10446"/>
                    <a:pt x="3103" y="10874"/>
                    <a:pt x="3426" y="11202"/>
                  </a:cubicBezTo>
                  <a:cubicBezTo>
                    <a:pt x="5314" y="13122"/>
                    <a:pt x="7503" y="14687"/>
                    <a:pt x="9833" y="16107"/>
                  </a:cubicBezTo>
                  <a:cubicBezTo>
                    <a:pt x="10752" y="16666"/>
                    <a:pt x="11658" y="17170"/>
                    <a:pt x="12508" y="17774"/>
                  </a:cubicBezTo>
                  <a:cubicBezTo>
                    <a:pt x="11833" y="17917"/>
                    <a:pt x="11158" y="18062"/>
                    <a:pt x="10483" y="18199"/>
                  </a:cubicBezTo>
                  <a:cubicBezTo>
                    <a:pt x="10465" y="18119"/>
                    <a:pt x="10441" y="18041"/>
                    <a:pt x="10402" y="17966"/>
                  </a:cubicBezTo>
                  <a:cubicBezTo>
                    <a:pt x="10243" y="17657"/>
                    <a:pt x="9820" y="17683"/>
                    <a:pt x="9612" y="17885"/>
                  </a:cubicBezTo>
                  <a:cubicBezTo>
                    <a:pt x="9446" y="17809"/>
                    <a:pt x="9278" y="17736"/>
                    <a:pt x="9116" y="17656"/>
                  </a:cubicBezTo>
                  <a:cubicBezTo>
                    <a:pt x="8378" y="17292"/>
                    <a:pt x="7680" y="16849"/>
                    <a:pt x="6993" y="16407"/>
                  </a:cubicBezTo>
                  <a:cubicBezTo>
                    <a:pt x="5913" y="15712"/>
                    <a:pt x="4736" y="14982"/>
                    <a:pt x="3794" y="14097"/>
                  </a:cubicBezTo>
                  <a:cubicBezTo>
                    <a:pt x="3172" y="11723"/>
                    <a:pt x="2585" y="9344"/>
                    <a:pt x="2145" y="6922"/>
                  </a:cubicBezTo>
                  <a:cubicBezTo>
                    <a:pt x="6981" y="10674"/>
                    <a:pt x="13709" y="12322"/>
                    <a:pt x="17966" y="16636"/>
                  </a:cubicBezTo>
                  <a:cubicBezTo>
                    <a:pt x="16668" y="16901"/>
                    <a:pt x="15370" y="17171"/>
                    <a:pt x="14074" y="17446"/>
                  </a:cubicBezTo>
                  <a:close/>
                  <a:moveTo>
                    <a:pt x="5106" y="19167"/>
                  </a:moveTo>
                  <a:cubicBezTo>
                    <a:pt x="4802" y="17932"/>
                    <a:pt x="4479" y="16704"/>
                    <a:pt x="4156" y="15477"/>
                  </a:cubicBezTo>
                  <a:cubicBezTo>
                    <a:pt x="5239" y="16454"/>
                    <a:pt x="6508" y="17310"/>
                    <a:pt x="7677" y="18087"/>
                  </a:cubicBezTo>
                  <a:cubicBezTo>
                    <a:pt x="7945" y="18265"/>
                    <a:pt x="8215" y="18437"/>
                    <a:pt x="8492" y="18594"/>
                  </a:cubicBezTo>
                  <a:cubicBezTo>
                    <a:pt x="7367" y="18805"/>
                    <a:pt x="6240" y="18998"/>
                    <a:pt x="5106" y="19167"/>
                  </a:cubicBezTo>
                  <a:close/>
                  <a:moveTo>
                    <a:pt x="16408" y="2209"/>
                  </a:moveTo>
                  <a:cubicBezTo>
                    <a:pt x="16593" y="2676"/>
                    <a:pt x="16749" y="3148"/>
                    <a:pt x="16896" y="3623"/>
                  </a:cubicBezTo>
                  <a:cubicBezTo>
                    <a:pt x="16722" y="3534"/>
                    <a:pt x="16546" y="3444"/>
                    <a:pt x="16379" y="3348"/>
                  </a:cubicBezTo>
                  <a:cubicBezTo>
                    <a:pt x="15868" y="3060"/>
                    <a:pt x="15378" y="2744"/>
                    <a:pt x="14890" y="2423"/>
                  </a:cubicBezTo>
                  <a:cubicBezTo>
                    <a:pt x="15397" y="2354"/>
                    <a:pt x="15911" y="2289"/>
                    <a:pt x="16408" y="2209"/>
                  </a:cubicBezTo>
                  <a:close/>
                  <a:moveTo>
                    <a:pt x="18093" y="562"/>
                  </a:moveTo>
                  <a:cubicBezTo>
                    <a:pt x="17903" y="136"/>
                    <a:pt x="17339" y="-66"/>
                    <a:pt x="16882" y="20"/>
                  </a:cubicBezTo>
                  <a:cubicBezTo>
                    <a:pt x="11331" y="1045"/>
                    <a:pt x="4996" y="1146"/>
                    <a:pt x="272" y="4400"/>
                  </a:cubicBezTo>
                  <a:cubicBezTo>
                    <a:pt x="-231" y="4748"/>
                    <a:pt x="35" y="5394"/>
                    <a:pt x="498" y="5612"/>
                  </a:cubicBezTo>
                  <a:cubicBezTo>
                    <a:pt x="223" y="10692"/>
                    <a:pt x="1975" y="15689"/>
                    <a:pt x="3092" y="20612"/>
                  </a:cubicBezTo>
                  <a:cubicBezTo>
                    <a:pt x="3228" y="21217"/>
                    <a:pt x="3832" y="21534"/>
                    <a:pt x="4457" y="21451"/>
                  </a:cubicBezTo>
                  <a:cubicBezTo>
                    <a:pt x="9511" y="20779"/>
                    <a:pt x="14434" y="19523"/>
                    <a:pt x="19418" y="18516"/>
                  </a:cubicBezTo>
                  <a:cubicBezTo>
                    <a:pt x="19732" y="18454"/>
                    <a:pt x="19949" y="18302"/>
                    <a:pt x="20091" y="18112"/>
                  </a:cubicBezTo>
                  <a:cubicBezTo>
                    <a:pt x="20613" y="18201"/>
                    <a:pt x="21233" y="17884"/>
                    <a:pt x="21259" y="17310"/>
                  </a:cubicBezTo>
                  <a:cubicBezTo>
                    <a:pt x="21369" y="14800"/>
                    <a:pt x="20669" y="12087"/>
                    <a:pt x="20339" y="9592"/>
                  </a:cubicBezTo>
                  <a:cubicBezTo>
                    <a:pt x="20155" y="8209"/>
                    <a:pt x="19939" y="6826"/>
                    <a:pt x="19645" y="5461"/>
                  </a:cubicBezTo>
                  <a:cubicBezTo>
                    <a:pt x="19668" y="5355"/>
                    <a:pt x="19650" y="5241"/>
                    <a:pt x="19577" y="5143"/>
                  </a:cubicBezTo>
                  <a:cubicBezTo>
                    <a:pt x="19224" y="3580"/>
                    <a:pt x="18758" y="2044"/>
                    <a:pt x="18093" y="562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4" name="Shape 3521">
              <a:extLst>
                <a:ext uri="{FF2B5EF4-FFF2-40B4-BE49-F238E27FC236}">
                  <a16:creationId xmlns:a16="http://schemas.microsoft.com/office/drawing/2014/main" id="{FFE410F3-4E72-434D-9278-5CDAA75C012D}"/>
                </a:ext>
              </a:extLst>
            </p:cNvPr>
            <p:cNvSpPr/>
            <p:nvPr/>
          </p:nvSpPr>
          <p:spPr>
            <a:xfrm>
              <a:off x="9501626" y="3701079"/>
              <a:ext cx="236805" cy="21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0143" extrusionOk="0">
                  <a:moveTo>
                    <a:pt x="18702" y="14267"/>
                  </a:moveTo>
                  <a:cubicBezTo>
                    <a:pt x="15973" y="13224"/>
                    <a:pt x="13430" y="11052"/>
                    <a:pt x="11078" y="9327"/>
                  </a:cubicBezTo>
                  <a:cubicBezTo>
                    <a:pt x="8631" y="7533"/>
                    <a:pt x="6197" y="5662"/>
                    <a:pt x="3888" y="3647"/>
                  </a:cubicBezTo>
                  <a:cubicBezTo>
                    <a:pt x="4714" y="3388"/>
                    <a:pt x="5728" y="3201"/>
                    <a:pt x="6707" y="3067"/>
                  </a:cubicBezTo>
                  <a:cubicBezTo>
                    <a:pt x="8336" y="4614"/>
                    <a:pt x="10056" y="6054"/>
                    <a:pt x="11779" y="7475"/>
                  </a:cubicBezTo>
                  <a:cubicBezTo>
                    <a:pt x="13716" y="9073"/>
                    <a:pt x="15817" y="11116"/>
                    <a:pt x="18131" y="11988"/>
                  </a:cubicBezTo>
                  <a:cubicBezTo>
                    <a:pt x="18164" y="11999"/>
                    <a:pt x="18192" y="12001"/>
                    <a:pt x="18221" y="12003"/>
                  </a:cubicBezTo>
                  <a:cubicBezTo>
                    <a:pt x="18395" y="12753"/>
                    <a:pt x="18563" y="13506"/>
                    <a:pt x="18720" y="14262"/>
                  </a:cubicBezTo>
                  <a:cubicBezTo>
                    <a:pt x="18714" y="14263"/>
                    <a:pt x="18709" y="14265"/>
                    <a:pt x="18702" y="14267"/>
                  </a:cubicBezTo>
                  <a:close/>
                  <a:moveTo>
                    <a:pt x="13597" y="16028"/>
                  </a:moveTo>
                  <a:cubicBezTo>
                    <a:pt x="12146" y="14550"/>
                    <a:pt x="10258" y="13412"/>
                    <a:pt x="8653" y="12181"/>
                  </a:cubicBezTo>
                  <a:cubicBezTo>
                    <a:pt x="6541" y="10564"/>
                    <a:pt x="4412" y="8963"/>
                    <a:pt x="2187" y="7530"/>
                  </a:cubicBezTo>
                  <a:cubicBezTo>
                    <a:pt x="2091" y="6683"/>
                    <a:pt x="2045" y="5840"/>
                    <a:pt x="2089" y="5012"/>
                  </a:cubicBezTo>
                  <a:cubicBezTo>
                    <a:pt x="4406" y="7027"/>
                    <a:pt x="6837" y="8917"/>
                    <a:pt x="9218" y="10831"/>
                  </a:cubicBezTo>
                  <a:cubicBezTo>
                    <a:pt x="10659" y="11991"/>
                    <a:pt x="12107" y="13144"/>
                    <a:pt x="13570" y="14270"/>
                  </a:cubicBezTo>
                  <a:cubicBezTo>
                    <a:pt x="14064" y="14649"/>
                    <a:pt x="14742" y="15306"/>
                    <a:pt x="15408" y="15275"/>
                  </a:cubicBezTo>
                  <a:cubicBezTo>
                    <a:pt x="15746" y="15260"/>
                    <a:pt x="16020" y="14734"/>
                    <a:pt x="15642" y="14520"/>
                  </a:cubicBezTo>
                  <a:cubicBezTo>
                    <a:pt x="13434" y="13273"/>
                    <a:pt x="11284" y="11242"/>
                    <a:pt x="9224" y="9698"/>
                  </a:cubicBezTo>
                  <a:cubicBezTo>
                    <a:pt x="6919" y="7970"/>
                    <a:pt x="4636" y="6208"/>
                    <a:pt x="2341" y="4469"/>
                  </a:cubicBezTo>
                  <a:cubicBezTo>
                    <a:pt x="2536" y="4249"/>
                    <a:pt x="2852" y="4060"/>
                    <a:pt x="3233" y="3894"/>
                  </a:cubicBezTo>
                  <a:cubicBezTo>
                    <a:pt x="5711" y="6322"/>
                    <a:pt x="8431" y="8505"/>
                    <a:pt x="11102" y="10645"/>
                  </a:cubicBezTo>
                  <a:cubicBezTo>
                    <a:pt x="12407" y="11692"/>
                    <a:pt x="14719" y="14000"/>
                    <a:pt x="16831" y="14937"/>
                  </a:cubicBezTo>
                  <a:cubicBezTo>
                    <a:pt x="15757" y="15312"/>
                    <a:pt x="14680" y="15676"/>
                    <a:pt x="13597" y="16028"/>
                  </a:cubicBezTo>
                  <a:close/>
                  <a:moveTo>
                    <a:pt x="11549" y="16686"/>
                  </a:moveTo>
                  <a:cubicBezTo>
                    <a:pt x="8385" y="15299"/>
                    <a:pt x="4999" y="13146"/>
                    <a:pt x="2691" y="10415"/>
                  </a:cubicBezTo>
                  <a:cubicBezTo>
                    <a:pt x="2539" y="9734"/>
                    <a:pt x="2413" y="9050"/>
                    <a:pt x="2305" y="8363"/>
                  </a:cubicBezTo>
                  <a:cubicBezTo>
                    <a:pt x="4132" y="9697"/>
                    <a:pt x="5898" y="11133"/>
                    <a:pt x="7661" y="12558"/>
                  </a:cubicBezTo>
                  <a:cubicBezTo>
                    <a:pt x="9146" y="13759"/>
                    <a:pt x="10687" y="15368"/>
                    <a:pt x="12363" y="16424"/>
                  </a:cubicBezTo>
                  <a:cubicBezTo>
                    <a:pt x="12091" y="16508"/>
                    <a:pt x="11821" y="16602"/>
                    <a:pt x="11549" y="16686"/>
                  </a:cubicBezTo>
                  <a:close/>
                  <a:moveTo>
                    <a:pt x="7988" y="17753"/>
                  </a:moveTo>
                  <a:cubicBezTo>
                    <a:pt x="7663" y="17678"/>
                    <a:pt x="7338" y="17413"/>
                    <a:pt x="7076" y="17229"/>
                  </a:cubicBezTo>
                  <a:cubicBezTo>
                    <a:pt x="6243" y="16644"/>
                    <a:pt x="5462" y="15965"/>
                    <a:pt x="4680" y="15304"/>
                  </a:cubicBezTo>
                  <a:cubicBezTo>
                    <a:pt x="4608" y="15245"/>
                    <a:pt x="4523" y="15277"/>
                    <a:pt x="4473" y="15340"/>
                  </a:cubicBezTo>
                  <a:cubicBezTo>
                    <a:pt x="4303" y="15207"/>
                    <a:pt x="4191" y="15070"/>
                    <a:pt x="4140" y="14812"/>
                  </a:cubicBezTo>
                  <a:cubicBezTo>
                    <a:pt x="4136" y="14793"/>
                    <a:pt x="4112" y="14800"/>
                    <a:pt x="4116" y="14817"/>
                  </a:cubicBezTo>
                  <a:cubicBezTo>
                    <a:pt x="4173" y="15106"/>
                    <a:pt x="4273" y="15224"/>
                    <a:pt x="4462" y="15369"/>
                  </a:cubicBezTo>
                  <a:cubicBezTo>
                    <a:pt x="4425" y="15428"/>
                    <a:pt x="4413" y="15506"/>
                    <a:pt x="4473" y="15564"/>
                  </a:cubicBezTo>
                  <a:cubicBezTo>
                    <a:pt x="5359" y="16398"/>
                    <a:pt x="6257" y="17216"/>
                    <a:pt x="7197" y="17978"/>
                  </a:cubicBezTo>
                  <a:cubicBezTo>
                    <a:pt x="6527" y="18169"/>
                    <a:pt x="5859" y="18363"/>
                    <a:pt x="5189" y="18550"/>
                  </a:cubicBezTo>
                  <a:cubicBezTo>
                    <a:pt x="5100" y="18575"/>
                    <a:pt x="5032" y="18619"/>
                    <a:pt x="4963" y="18664"/>
                  </a:cubicBezTo>
                  <a:cubicBezTo>
                    <a:pt x="4828" y="17171"/>
                    <a:pt x="3829" y="14882"/>
                    <a:pt x="3615" y="14064"/>
                  </a:cubicBezTo>
                  <a:cubicBezTo>
                    <a:pt x="3431" y="13360"/>
                    <a:pt x="3237" y="12635"/>
                    <a:pt x="3048" y="11897"/>
                  </a:cubicBezTo>
                  <a:cubicBezTo>
                    <a:pt x="4399" y="13314"/>
                    <a:pt x="6057" y="14458"/>
                    <a:pt x="7595" y="15547"/>
                  </a:cubicBezTo>
                  <a:cubicBezTo>
                    <a:pt x="8073" y="15885"/>
                    <a:pt x="9005" y="16673"/>
                    <a:pt x="9935" y="17177"/>
                  </a:cubicBezTo>
                  <a:cubicBezTo>
                    <a:pt x="9287" y="17373"/>
                    <a:pt x="8638" y="17565"/>
                    <a:pt x="7988" y="17753"/>
                  </a:cubicBezTo>
                  <a:close/>
                  <a:moveTo>
                    <a:pt x="9562" y="2761"/>
                  </a:moveTo>
                  <a:cubicBezTo>
                    <a:pt x="11474" y="4211"/>
                    <a:pt x="13229" y="5887"/>
                    <a:pt x="15079" y="7423"/>
                  </a:cubicBezTo>
                  <a:cubicBezTo>
                    <a:pt x="15594" y="7851"/>
                    <a:pt x="16579" y="8839"/>
                    <a:pt x="17523" y="9284"/>
                  </a:cubicBezTo>
                  <a:cubicBezTo>
                    <a:pt x="17677" y="9856"/>
                    <a:pt x="17844" y="10423"/>
                    <a:pt x="17984" y="10999"/>
                  </a:cubicBezTo>
                  <a:cubicBezTo>
                    <a:pt x="14634" y="8175"/>
                    <a:pt x="10971" y="5775"/>
                    <a:pt x="7593" y="2953"/>
                  </a:cubicBezTo>
                  <a:cubicBezTo>
                    <a:pt x="8362" y="2865"/>
                    <a:pt x="9059" y="2807"/>
                    <a:pt x="9562" y="2761"/>
                  </a:cubicBezTo>
                  <a:close/>
                  <a:moveTo>
                    <a:pt x="12094" y="2640"/>
                  </a:moveTo>
                  <a:cubicBezTo>
                    <a:pt x="12092" y="2742"/>
                    <a:pt x="12126" y="2844"/>
                    <a:pt x="12222" y="2902"/>
                  </a:cubicBezTo>
                  <a:cubicBezTo>
                    <a:pt x="13223" y="3508"/>
                    <a:pt x="14172" y="4202"/>
                    <a:pt x="15093" y="4938"/>
                  </a:cubicBezTo>
                  <a:cubicBezTo>
                    <a:pt x="15608" y="5349"/>
                    <a:pt x="16088" y="5873"/>
                    <a:pt x="16594" y="6344"/>
                  </a:cubicBezTo>
                  <a:cubicBezTo>
                    <a:pt x="16768" y="6793"/>
                    <a:pt x="16934" y="7241"/>
                    <a:pt x="17076" y="7688"/>
                  </a:cubicBezTo>
                  <a:cubicBezTo>
                    <a:pt x="16244" y="7168"/>
                    <a:pt x="15449" y="6573"/>
                    <a:pt x="14654" y="5987"/>
                  </a:cubicBezTo>
                  <a:cubicBezTo>
                    <a:pt x="13190" y="4909"/>
                    <a:pt x="11773" y="3749"/>
                    <a:pt x="10294" y="2693"/>
                  </a:cubicBezTo>
                  <a:cubicBezTo>
                    <a:pt x="10760" y="2649"/>
                    <a:pt x="11395" y="2646"/>
                    <a:pt x="12094" y="2640"/>
                  </a:cubicBezTo>
                  <a:close/>
                  <a:moveTo>
                    <a:pt x="15315" y="2413"/>
                  </a:moveTo>
                  <a:cubicBezTo>
                    <a:pt x="15441" y="3151"/>
                    <a:pt x="15670" y="3883"/>
                    <a:pt x="15933" y="4609"/>
                  </a:cubicBezTo>
                  <a:cubicBezTo>
                    <a:pt x="15883" y="4570"/>
                    <a:pt x="15833" y="4536"/>
                    <a:pt x="15785" y="4499"/>
                  </a:cubicBezTo>
                  <a:cubicBezTo>
                    <a:pt x="14888" y="3822"/>
                    <a:pt x="13985" y="3179"/>
                    <a:pt x="13025" y="2625"/>
                  </a:cubicBezTo>
                  <a:cubicBezTo>
                    <a:pt x="13805" y="2601"/>
                    <a:pt x="14609" y="2554"/>
                    <a:pt x="15315" y="2413"/>
                  </a:cubicBezTo>
                  <a:close/>
                  <a:moveTo>
                    <a:pt x="16821" y="1814"/>
                  </a:moveTo>
                  <a:cubicBezTo>
                    <a:pt x="16906" y="1750"/>
                    <a:pt x="16985" y="1682"/>
                    <a:pt x="17054" y="1606"/>
                  </a:cubicBezTo>
                  <a:cubicBezTo>
                    <a:pt x="17372" y="1248"/>
                    <a:pt x="17450" y="507"/>
                    <a:pt x="16956" y="245"/>
                  </a:cubicBezTo>
                  <a:cubicBezTo>
                    <a:pt x="16094" y="-211"/>
                    <a:pt x="15087" y="95"/>
                    <a:pt x="14164" y="180"/>
                  </a:cubicBezTo>
                  <a:cubicBezTo>
                    <a:pt x="12001" y="380"/>
                    <a:pt x="9840" y="591"/>
                    <a:pt x="7686" y="891"/>
                  </a:cubicBezTo>
                  <a:cubicBezTo>
                    <a:pt x="7119" y="971"/>
                    <a:pt x="6370" y="1049"/>
                    <a:pt x="5569" y="1171"/>
                  </a:cubicBezTo>
                  <a:cubicBezTo>
                    <a:pt x="5537" y="1142"/>
                    <a:pt x="5504" y="1114"/>
                    <a:pt x="5473" y="1085"/>
                  </a:cubicBezTo>
                  <a:cubicBezTo>
                    <a:pt x="5290" y="911"/>
                    <a:pt x="5030" y="1066"/>
                    <a:pt x="5014" y="1260"/>
                  </a:cubicBezTo>
                  <a:cubicBezTo>
                    <a:pt x="4025" y="1435"/>
                    <a:pt x="2991" y="1695"/>
                    <a:pt x="2131" y="2126"/>
                  </a:cubicBezTo>
                  <a:cubicBezTo>
                    <a:pt x="2010" y="2099"/>
                    <a:pt x="1886" y="2170"/>
                    <a:pt x="1839" y="2279"/>
                  </a:cubicBezTo>
                  <a:cubicBezTo>
                    <a:pt x="1059" y="2732"/>
                    <a:pt x="460" y="3351"/>
                    <a:pt x="234" y="4216"/>
                  </a:cubicBezTo>
                  <a:cubicBezTo>
                    <a:pt x="-624" y="7496"/>
                    <a:pt x="1088" y="12047"/>
                    <a:pt x="1966" y="15131"/>
                  </a:cubicBezTo>
                  <a:cubicBezTo>
                    <a:pt x="2135" y="15724"/>
                    <a:pt x="3480" y="21389"/>
                    <a:pt x="4755" y="19801"/>
                  </a:cubicBezTo>
                  <a:cubicBezTo>
                    <a:pt x="4899" y="20036"/>
                    <a:pt x="5151" y="20192"/>
                    <a:pt x="5495" y="20131"/>
                  </a:cubicBezTo>
                  <a:cubicBezTo>
                    <a:pt x="10562" y="19212"/>
                    <a:pt x="15520" y="17782"/>
                    <a:pt x="20363" y="15939"/>
                  </a:cubicBezTo>
                  <a:cubicBezTo>
                    <a:pt x="20778" y="15781"/>
                    <a:pt x="20976" y="15173"/>
                    <a:pt x="20893" y="14749"/>
                  </a:cubicBezTo>
                  <a:cubicBezTo>
                    <a:pt x="20411" y="12314"/>
                    <a:pt x="19838" y="9912"/>
                    <a:pt x="19164" y="7534"/>
                  </a:cubicBezTo>
                  <a:cubicBezTo>
                    <a:pt x="18640" y="5684"/>
                    <a:pt x="18090" y="3257"/>
                    <a:pt x="16821" y="1814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5" name="Shape 3522">
              <a:extLst>
                <a:ext uri="{FF2B5EF4-FFF2-40B4-BE49-F238E27FC236}">
                  <a16:creationId xmlns:a16="http://schemas.microsoft.com/office/drawing/2014/main" id="{F42C0851-A97B-4BE6-AE71-7FA4BEC79C3D}"/>
                </a:ext>
              </a:extLst>
            </p:cNvPr>
            <p:cNvSpPr/>
            <p:nvPr/>
          </p:nvSpPr>
          <p:spPr>
            <a:xfrm>
              <a:off x="9492494" y="1445580"/>
              <a:ext cx="465387" cy="369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305" extrusionOk="0">
                  <a:moveTo>
                    <a:pt x="19882" y="11484"/>
                  </a:moveTo>
                  <a:cubicBezTo>
                    <a:pt x="17925" y="8189"/>
                    <a:pt x="15017" y="5799"/>
                    <a:pt x="13551" y="1992"/>
                  </a:cubicBezTo>
                  <a:cubicBezTo>
                    <a:pt x="13707" y="2003"/>
                    <a:pt x="13861" y="2012"/>
                    <a:pt x="14016" y="2022"/>
                  </a:cubicBezTo>
                  <a:cubicBezTo>
                    <a:pt x="14015" y="2059"/>
                    <a:pt x="14020" y="2098"/>
                    <a:pt x="14041" y="2134"/>
                  </a:cubicBezTo>
                  <a:cubicBezTo>
                    <a:pt x="14802" y="3447"/>
                    <a:pt x="15682" y="4632"/>
                    <a:pt x="16565" y="5810"/>
                  </a:cubicBezTo>
                  <a:cubicBezTo>
                    <a:pt x="17576" y="7157"/>
                    <a:pt x="18523" y="8645"/>
                    <a:pt x="19593" y="9909"/>
                  </a:cubicBezTo>
                  <a:cubicBezTo>
                    <a:pt x="19682" y="10014"/>
                    <a:pt x="19795" y="10028"/>
                    <a:pt x="19893" y="9985"/>
                  </a:cubicBezTo>
                  <a:cubicBezTo>
                    <a:pt x="19893" y="10485"/>
                    <a:pt x="19891" y="10984"/>
                    <a:pt x="19882" y="11484"/>
                  </a:cubicBezTo>
                  <a:close/>
                  <a:moveTo>
                    <a:pt x="19728" y="13481"/>
                  </a:moveTo>
                  <a:cubicBezTo>
                    <a:pt x="16828" y="9988"/>
                    <a:pt x="14428" y="6195"/>
                    <a:pt x="11999" y="2134"/>
                  </a:cubicBezTo>
                  <a:cubicBezTo>
                    <a:pt x="11856" y="1896"/>
                    <a:pt x="11537" y="2119"/>
                    <a:pt x="11678" y="2374"/>
                  </a:cubicBezTo>
                  <a:cubicBezTo>
                    <a:pt x="12837" y="4489"/>
                    <a:pt x="14003" y="6609"/>
                    <a:pt x="15246" y="8647"/>
                  </a:cubicBezTo>
                  <a:cubicBezTo>
                    <a:pt x="16441" y="10608"/>
                    <a:pt x="17831" y="13168"/>
                    <a:pt x="19626" y="14304"/>
                  </a:cubicBezTo>
                  <a:cubicBezTo>
                    <a:pt x="19619" y="14393"/>
                    <a:pt x="19607" y="14484"/>
                    <a:pt x="19604" y="14573"/>
                  </a:cubicBezTo>
                  <a:cubicBezTo>
                    <a:pt x="19244" y="14730"/>
                    <a:pt x="18895" y="14869"/>
                    <a:pt x="18538" y="14952"/>
                  </a:cubicBezTo>
                  <a:cubicBezTo>
                    <a:pt x="18554" y="14909"/>
                    <a:pt x="18566" y="14863"/>
                    <a:pt x="18571" y="14814"/>
                  </a:cubicBezTo>
                  <a:cubicBezTo>
                    <a:pt x="18581" y="14708"/>
                    <a:pt x="18591" y="14604"/>
                    <a:pt x="18601" y="14499"/>
                  </a:cubicBezTo>
                  <a:cubicBezTo>
                    <a:pt x="18618" y="14315"/>
                    <a:pt x="18508" y="14211"/>
                    <a:pt x="18387" y="14196"/>
                  </a:cubicBezTo>
                  <a:cubicBezTo>
                    <a:pt x="18386" y="14193"/>
                    <a:pt x="18387" y="14191"/>
                    <a:pt x="18384" y="14187"/>
                  </a:cubicBezTo>
                  <a:cubicBezTo>
                    <a:pt x="18004" y="13406"/>
                    <a:pt x="18080" y="13556"/>
                    <a:pt x="17519" y="12816"/>
                  </a:cubicBezTo>
                  <a:cubicBezTo>
                    <a:pt x="16587" y="11589"/>
                    <a:pt x="15797" y="10212"/>
                    <a:pt x="14858" y="8994"/>
                  </a:cubicBezTo>
                  <a:cubicBezTo>
                    <a:pt x="13117" y="6736"/>
                    <a:pt x="11140" y="4543"/>
                    <a:pt x="9893" y="1771"/>
                  </a:cubicBezTo>
                  <a:cubicBezTo>
                    <a:pt x="9953" y="1774"/>
                    <a:pt x="10014" y="1776"/>
                    <a:pt x="10075" y="1779"/>
                  </a:cubicBezTo>
                  <a:cubicBezTo>
                    <a:pt x="11104" y="1827"/>
                    <a:pt x="12134" y="1896"/>
                    <a:pt x="13163" y="1966"/>
                  </a:cubicBezTo>
                  <a:cubicBezTo>
                    <a:pt x="13825" y="4048"/>
                    <a:pt x="15045" y="5840"/>
                    <a:pt x="16172" y="7532"/>
                  </a:cubicBezTo>
                  <a:cubicBezTo>
                    <a:pt x="17272" y="9183"/>
                    <a:pt x="18446" y="11218"/>
                    <a:pt x="19854" y="12464"/>
                  </a:cubicBezTo>
                  <a:cubicBezTo>
                    <a:pt x="19854" y="12464"/>
                    <a:pt x="19855" y="12464"/>
                    <a:pt x="19855" y="12466"/>
                  </a:cubicBezTo>
                  <a:cubicBezTo>
                    <a:pt x="19833" y="12803"/>
                    <a:pt x="19784" y="13142"/>
                    <a:pt x="19728" y="13481"/>
                  </a:cubicBezTo>
                  <a:close/>
                  <a:moveTo>
                    <a:pt x="17446" y="15000"/>
                  </a:moveTo>
                  <a:cubicBezTo>
                    <a:pt x="17222" y="14964"/>
                    <a:pt x="17063" y="15170"/>
                    <a:pt x="16986" y="15409"/>
                  </a:cubicBezTo>
                  <a:cubicBezTo>
                    <a:pt x="13692" y="10723"/>
                    <a:pt x="9797" y="6949"/>
                    <a:pt x="7039" y="1674"/>
                  </a:cubicBezTo>
                  <a:cubicBezTo>
                    <a:pt x="7856" y="1686"/>
                    <a:pt x="8674" y="1717"/>
                    <a:pt x="9490" y="1754"/>
                  </a:cubicBezTo>
                  <a:cubicBezTo>
                    <a:pt x="10367" y="4020"/>
                    <a:pt x="11719" y="5917"/>
                    <a:pt x="13092" y="7749"/>
                  </a:cubicBezTo>
                  <a:cubicBezTo>
                    <a:pt x="14138" y="9145"/>
                    <a:pt x="15163" y="10505"/>
                    <a:pt x="16112" y="12012"/>
                  </a:cubicBezTo>
                  <a:cubicBezTo>
                    <a:pt x="16645" y="12860"/>
                    <a:pt x="17298" y="14395"/>
                    <a:pt x="17986" y="15030"/>
                  </a:cubicBezTo>
                  <a:cubicBezTo>
                    <a:pt x="17810" y="15039"/>
                    <a:pt x="17632" y="15030"/>
                    <a:pt x="17446" y="15000"/>
                  </a:cubicBezTo>
                  <a:close/>
                  <a:moveTo>
                    <a:pt x="16827" y="18616"/>
                  </a:moveTo>
                  <a:cubicBezTo>
                    <a:pt x="14117" y="12039"/>
                    <a:pt x="8705" y="7820"/>
                    <a:pt x="5432" y="1677"/>
                  </a:cubicBezTo>
                  <a:cubicBezTo>
                    <a:pt x="5846" y="1667"/>
                    <a:pt x="6260" y="1665"/>
                    <a:pt x="6674" y="1667"/>
                  </a:cubicBezTo>
                  <a:cubicBezTo>
                    <a:pt x="8840" y="7375"/>
                    <a:pt x="13224" y="12366"/>
                    <a:pt x="16875" y="16385"/>
                  </a:cubicBezTo>
                  <a:cubicBezTo>
                    <a:pt x="16875" y="16386"/>
                    <a:pt x="16876" y="16386"/>
                    <a:pt x="16876" y="16386"/>
                  </a:cubicBezTo>
                  <a:cubicBezTo>
                    <a:pt x="16829" y="17131"/>
                    <a:pt x="16816" y="17873"/>
                    <a:pt x="16827" y="18616"/>
                  </a:cubicBezTo>
                  <a:close/>
                  <a:moveTo>
                    <a:pt x="15725" y="18560"/>
                  </a:moveTo>
                  <a:cubicBezTo>
                    <a:pt x="15760" y="18427"/>
                    <a:pt x="15751" y="18272"/>
                    <a:pt x="15671" y="18152"/>
                  </a:cubicBezTo>
                  <a:cubicBezTo>
                    <a:pt x="13779" y="15308"/>
                    <a:pt x="11397" y="12889"/>
                    <a:pt x="9375" y="10176"/>
                  </a:cubicBezTo>
                  <a:cubicBezTo>
                    <a:pt x="7410" y="7537"/>
                    <a:pt x="5529" y="4775"/>
                    <a:pt x="3935" y="1752"/>
                  </a:cubicBezTo>
                  <a:cubicBezTo>
                    <a:pt x="4238" y="1727"/>
                    <a:pt x="4542" y="1702"/>
                    <a:pt x="4845" y="1689"/>
                  </a:cubicBezTo>
                  <a:cubicBezTo>
                    <a:pt x="4918" y="1686"/>
                    <a:pt x="4992" y="1687"/>
                    <a:pt x="5065" y="1684"/>
                  </a:cubicBezTo>
                  <a:cubicBezTo>
                    <a:pt x="6392" y="4718"/>
                    <a:pt x="8221" y="7265"/>
                    <a:pt x="10098" y="9767"/>
                  </a:cubicBezTo>
                  <a:cubicBezTo>
                    <a:pt x="12397" y="12833"/>
                    <a:pt x="14517" y="15869"/>
                    <a:pt x="16480" y="19301"/>
                  </a:cubicBezTo>
                  <a:cubicBezTo>
                    <a:pt x="16581" y="19478"/>
                    <a:pt x="16734" y="19496"/>
                    <a:pt x="16847" y="19424"/>
                  </a:cubicBezTo>
                  <a:cubicBezTo>
                    <a:pt x="16853" y="19597"/>
                    <a:pt x="16858" y="19768"/>
                    <a:pt x="16866" y="19941"/>
                  </a:cubicBezTo>
                  <a:cubicBezTo>
                    <a:pt x="16459" y="19515"/>
                    <a:pt x="16091" y="19037"/>
                    <a:pt x="15725" y="18560"/>
                  </a:cubicBezTo>
                  <a:close/>
                  <a:moveTo>
                    <a:pt x="12033" y="15862"/>
                  </a:moveTo>
                  <a:cubicBezTo>
                    <a:pt x="10484" y="13534"/>
                    <a:pt x="8673" y="11456"/>
                    <a:pt x="7128" y="9096"/>
                  </a:cubicBezTo>
                  <a:cubicBezTo>
                    <a:pt x="5552" y="6691"/>
                    <a:pt x="4030" y="4232"/>
                    <a:pt x="2465" y="1816"/>
                  </a:cubicBezTo>
                  <a:cubicBezTo>
                    <a:pt x="2835" y="1826"/>
                    <a:pt x="3205" y="1805"/>
                    <a:pt x="3577" y="1778"/>
                  </a:cubicBezTo>
                  <a:cubicBezTo>
                    <a:pt x="4880" y="4838"/>
                    <a:pt x="6681" y="7548"/>
                    <a:pt x="8472" y="10150"/>
                  </a:cubicBezTo>
                  <a:cubicBezTo>
                    <a:pt x="9755" y="12012"/>
                    <a:pt x="11119" y="14050"/>
                    <a:pt x="12591" y="15866"/>
                  </a:cubicBezTo>
                  <a:cubicBezTo>
                    <a:pt x="12405" y="15865"/>
                    <a:pt x="12220" y="15864"/>
                    <a:pt x="12033" y="15862"/>
                  </a:cubicBezTo>
                  <a:close/>
                  <a:moveTo>
                    <a:pt x="10207" y="15847"/>
                  </a:moveTo>
                  <a:cubicBezTo>
                    <a:pt x="9593" y="13869"/>
                    <a:pt x="7945" y="12203"/>
                    <a:pt x="6811" y="10742"/>
                  </a:cubicBezTo>
                  <a:cubicBezTo>
                    <a:pt x="4917" y="8301"/>
                    <a:pt x="2937" y="5883"/>
                    <a:pt x="1471" y="2980"/>
                  </a:cubicBezTo>
                  <a:cubicBezTo>
                    <a:pt x="1553" y="2552"/>
                    <a:pt x="1626" y="2114"/>
                    <a:pt x="1606" y="1728"/>
                  </a:cubicBezTo>
                  <a:cubicBezTo>
                    <a:pt x="1750" y="1756"/>
                    <a:pt x="1896" y="1775"/>
                    <a:pt x="2041" y="1790"/>
                  </a:cubicBezTo>
                  <a:cubicBezTo>
                    <a:pt x="3455" y="4167"/>
                    <a:pt x="4848" y="6564"/>
                    <a:pt x="6285" y="8919"/>
                  </a:cubicBezTo>
                  <a:cubicBezTo>
                    <a:pt x="7657" y="11170"/>
                    <a:pt x="9175" y="14008"/>
                    <a:pt x="11011" y="15854"/>
                  </a:cubicBezTo>
                  <a:cubicBezTo>
                    <a:pt x="10743" y="15852"/>
                    <a:pt x="10475" y="15847"/>
                    <a:pt x="10207" y="15847"/>
                  </a:cubicBezTo>
                  <a:close/>
                  <a:moveTo>
                    <a:pt x="8396" y="15875"/>
                  </a:moveTo>
                  <a:cubicBezTo>
                    <a:pt x="8382" y="15856"/>
                    <a:pt x="8371" y="15837"/>
                    <a:pt x="8354" y="15821"/>
                  </a:cubicBezTo>
                  <a:cubicBezTo>
                    <a:pt x="6586" y="14180"/>
                    <a:pt x="5261" y="11933"/>
                    <a:pt x="3747" y="9939"/>
                  </a:cubicBezTo>
                  <a:cubicBezTo>
                    <a:pt x="2918" y="8847"/>
                    <a:pt x="2079" y="7348"/>
                    <a:pt x="1150" y="6290"/>
                  </a:cubicBezTo>
                  <a:cubicBezTo>
                    <a:pt x="1182" y="5555"/>
                    <a:pt x="1226" y="4823"/>
                    <a:pt x="1285" y="4091"/>
                  </a:cubicBezTo>
                  <a:cubicBezTo>
                    <a:pt x="1299" y="3915"/>
                    <a:pt x="1329" y="3722"/>
                    <a:pt x="1366" y="3522"/>
                  </a:cubicBezTo>
                  <a:cubicBezTo>
                    <a:pt x="2405" y="5711"/>
                    <a:pt x="3747" y="7620"/>
                    <a:pt x="5103" y="9500"/>
                  </a:cubicBezTo>
                  <a:cubicBezTo>
                    <a:pt x="6576" y="11540"/>
                    <a:pt x="7952" y="13874"/>
                    <a:pt x="9476" y="15852"/>
                  </a:cubicBezTo>
                  <a:cubicBezTo>
                    <a:pt x="9116" y="15856"/>
                    <a:pt x="8755" y="15862"/>
                    <a:pt x="8396" y="15875"/>
                  </a:cubicBezTo>
                  <a:close/>
                  <a:moveTo>
                    <a:pt x="7055" y="15950"/>
                  </a:moveTo>
                  <a:cubicBezTo>
                    <a:pt x="6522" y="15199"/>
                    <a:pt x="5605" y="14604"/>
                    <a:pt x="5055" y="14046"/>
                  </a:cubicBezTo>
                  <a:cubicBezTo>
                    <a:pt x="4314" y="13293"/>
                    <a:pt x="3710" y="12376"/>
                    <a:pt x="3088" y="11469"/>
                  </a:cubicBezTo>
                  <a:cubicBezTo>
                    <a:pt x="2582" y="10729"/>
                    <a:pt x="1956" y="9447"/>
                    <a:pt x="1209" y="9084"/>
                  </a:cubicBezTo>
                  <a:cubicBezTo>
                    <a:pt x="1165" y="9062"/>
                    <a:pt x="1135" y="9059"/>
                    <a:pt x="1101" y="9052"/>
                  </a:cubicBezTo>
                  <a:cubicBezTo>
                    <a:pt x="1101" y="8962"/>
                    <a:pt x="1098" y="8871"/>
                    <a:pt x="1097" y="8781"/>
                  </a:cubicBezTo>
                  <a:cubicBezTo>
                    <a:pt x="1095" y="8284"/>
                    <a:pt x="1104" y="7788"/>
                    <a:pt x="1116" y="7293"/>
                  </a:cubicBezTo>
                  <a:cubicBezTo>
                    <a:pt x="1884" y="8435"/>
                    <a:pt x="2890" y="9676"/>
                    <a:pt x="3087" y="9956"/>
                  </a:cubicBezTo>
                  <a:cubicBezTo>
                    <a:pt x="3874" y="11072"/>
                    <a:pt x="4652" y="12189"/>
                    <a:pt x="5412" y="13334"/>
                  </a:cubicBezTo>
                  <a:cubicBezTo>
                    <a:pt x="5912" y="14088"/>
                    <a:pt x="6554" y="15253"/>
                    <a:pt x="7299" y="15936"/>
                  </a:cubicBezTo>
                  <a:cubicBezTo>
                    <a:pt x="7218" y="15943"/>
                    <a:pt x="7136" y="15943"/>
                    <a:pt x="7055" y="15950"/>
                  </a:cubicBezTo>
                  <a:close/>
                  <a:moveTo>
                    <a:pt x="4594" y="15482"/>
                  </a:moveTo>
                  <a:cubicBezTo>
                    <a:pt x="4608" y="15402"/>
                    <a:pt x="4598" y="15315"/>
                    <a:pt x="4553" y="15253"/>
                  </a:cubicBezTo>
                  <a:cubicBezTo>
                    <a:pt x="4011" y="14513"/>
                    <a:pt x="3243" y="13941"/>
                    <a:pt x="2620" y="13302"/>
                  </a:cubicBezTo>
                  <a:cubicBezTo>
                    <a:pt x="2151" y="12818"/>
                    <a:pt x="1676" y="12330"/>
                    <a:pt x="1173" y="11901"/>
                  </a:cubicBezTo>
                  <a:cubicBezTo>
                    <a:pt x="1130" y="11051"/>
                    <a:pt x="1112" y="10201"/>
                    <a:pt x="1104" y="9350"/>
                  </a:cubicBezTo>
                  <a:cubicBezTo>
                    <a:pt x="1186" y="9454"/>
                    <a:pt x="1307" y="9685"/>
                    <a:pt x="1345" y="9741"/>
                  </a:cubicBezTo>
                  <a:cubicBezTo>
                    <a:pt x="1618" y="10133"/>
                    <a:pt x="1879" y="10538"/>
                    <a:pt x="2139" y="10943"/>
                  </a:cubicBezTo>
                  <a:cubicBezTo>
                    <a:pt x="2673" y="11772"/>
                    <a:pt x="3192" y="12615"/>
                    <a:pt x="3744" y="13425"/>
                  </a:cubicBezTo>
                  <a:cubicBezTo>
                    <a:pt x="4216" y="14117"/>
                    <a:pt x="4833" y="14925"/>
                    <a:pt x="5493" y="15609"/>
                  </a:cubicBezTo>
                  <a:cubicBezTo>
                    <a:pt x="5195" y="15558"/>
                    <a:pt x="4895" y="15516"/>
                    <a:pt x="4594" y="15482"/>
                  </a:cubicBezTo>
                  <a:close/>
                  <a:moveTo>
                    <a:pt x="1464" y="15221"/>
                  </a:moveTo>
                  <a:cubicBezTo>
                    <a:pt x="1477" y="14608"/>
                    <a:pt x="1328" y="13982"/>
                    <a:pt x="1272" y="13373"/>
                  </a:cubicBezTo>
                  <a:cubicBezTo>
                    <a:pt x="1242" y="13040"/>
                    <a:pt x="1219" y="12708"/>
                    <a:pt x="1198" y="12376"/>
                  </a:cubicBezTo>
                  <a:cubicBezTo>
                    <a:pt x="1664" y="12839"/>
                    <a:pt x="2115" y="13328"/>
                    <a:pt x="2561" y="13827"/>
                  </a:cubicBezTo>
                  <a:cubicBezTo>
                    <a:pt x="3013" y="14334"/>
                    <a:pt x="3489" y="15006"/>
                    <a:pt x="4026" y="15426"/>
                  </a:cubicBezTo>
                  <a:cubicBezTo>
                    <a:pt x="3170" y="15352"/>
                    <a:pt x="2311" y="15314"/>
                    <a:pt x="1464" y="15221"/>
                  </a:cubicBezTo>
                  <a:close/>
                  <a:moveTo>
                    <a:pt x="15673" y="2124"/>
                  </a:moveTo>
                  <a:cubicBezTo>
                    <a:pt x="15681" y="2143"/>
                    <a:pt x="15685" y="2161"/>
                    <a:pt x="15697" y="2178"/>
                  </a:cubicBezTo>
                  <a:cubicBezTo>
                    <a:pt x="16921" y="4147"/>
                    <a:pt x="18349" y="6136"/>
                    <a:pt x="19853" y="7825"/>
                  </a:cubicBezTo>
                  <a:cubicBezTo>
                    <a:pt x="19858" y="7988"/>
                    <a:pt x="19864" y="8149"/>
                    <a:pt x="19869" y="8310"/>
                  </a:cubicBezTo>
                  <a:cubicBezTo>
                    <a:pt x="19876" y="8589"/>
                    <a:pt x="19877" y="8868"/>
                    <a:pt x="19881" y="9147"/>
                  </a:cubicBezTo>
                  <a:cubicBezTo>
                    <a:pt x="19239" y="7982"/>
                    <a:pt x="18366" y="6999"/>
                    <a:pt x="17570" y="6016"/>
                  </a:cubicBezTo>
                  <a:cubicBezTo>
                    <a:pt x="17072" y="5403"/>
                    <a:pt x="16573" y="4791"/>
                    <a:pt x="16079" y="4172"/>
                  </a:cubicBezTo>
                  <a:cubicBezTo>
                    <a:pt x="15780" y="3795"/>
                    <a:pt x="15484" y="3415"/>
                    <a:pt x="15188" y="3034"/>
                  </a:cubicBezTo>
                  <a:cubicBezTo>
                    <a:pt x="15189" y="3035"/>
                    <a:pt x="14936" y="2727"/>
                    <a:pt x="14751" y="2511"/>
                  </a:cubicBezTo>
                  <a:cubicBezTo>
                    <a:pt x="14762" y="2500"/>
                    <a:pt x="14768" y="2482"/>
                    <a:pt x="14758" y="2466"/>
                  </a:cubicBezTo>
                  <a:cubicBezTo>
                    <a:pt x="14664" y="2302"/>
                    <a:pt x="14605" y="2166"/>
                    <a:pt x="14533" y="2055"/>
                  </a:cubicBezTo>
                  <a:cubicBezTo>
                    <a:pt x="14913" y="2080"/>
                    <a:pt x="15293" y="2103"/>
                    <a:pt x="15673" y="2124"/>
                  </a:cubicBezTo>
                  <a:close/>
                  <a:moveTo>
                    <a:pt x="17374" y="2197"/>
                  </a:moveTo>
                  <a:cubicBezTo>
                    <a:pt x="17582" y="2689"/>
                    <a:pt x="17882" y="3129"/>
                    <a:pt x="18154" y="3565"/>
                  </a:cubicBezTo>
                  <a:cubicBezTo>
                    <a:pt x="18621" y="4310"/>
                    <a:pt x="19145" y="5332"/>
                    <a:pt x="19778" y="5884"/>
                  </a:cubicBezTo>
                  <a:cubicBezTo>
                    <a:pt x="19787" y="6137"/>
                    <a:pt x="19797" y="6392"/>
                    <a:pt x="19807" y="6643"/>
                  </a:cubicBezTo>
                  <a:cubicBezTo>
                    <a:pt x="18591" y="5151"/>
                    <a:pt x="17370" y="3665"/>
                    <a:pt x="16168" y="2150"/>
                  </a:cubicBezTo>
                  <a:cubicBezTo>
                    <a:pt x="16570" y="2170"/>
                    <a:pt x="16972" y="2183"/>
                    <a:pt x="17374" y="2197"/>
                  </a:cubicBezTo>
                  <a:close/>
                  <a:moveTo>
                    <a:pt x="19182" y="2230"/>
                  </a:moveTo>
                  <a:cubicBezTo>
                    <a:pt x="19336" y="2567"/>
                    <a:pt x="19512" y="2961"/>
                    <a:pt x="19755" y="3217"/>
                  </a:cubicBezTo>
                  <a:cubicBezTo>
                    <a:pt x="19740" y="3771"/>
                    <a:pt x="19737" y="4328"/>
                    <a:pt x="19750" y="4885"/>
                  </a:cubicBezTo>
                  <a:cubicBezTo>
                    <a:pt x="19406" y="4412"/>
                    <a:pt x="18996" y="3977"/>
                    <a:pt x="18671" y="3530"/>
                  </a:cubicBezTo>
                  <a:cubicBezTo>
                    <a:pt x="18376" y="3124"/>
                    <a:pt x="18016" y="2680"/>
                    <a:pt x="17719" y="2210"/>
                  </a:cubicBezTo>
                  <a:cubicBezTo>
                    <a:pt x="18207" y="2224"/>
                    <a:pt x="18694" y="2230"/>
                    <a:pt x="19182" y="2230"/>
                  </a:cubicBezTo>
                  <a:close/>
                  <a:moveTo>
                    <a:pt x="20967" y="9717"/>
                  </a:moveTo>
                  <a:cubicBezTo>
                    <a:pt x="20966" y="9295"/>
                    <a:pt x="20957" y="8867"/>
                    <a:pt x="20950" y="8440"/>
                  </a:cubicBezTo>
                  <a:cubicBezTo>
                    <a:pt x="21009" y="8330"/>
                    <a:pt x="21018" y="8191"/>
                    <a:pt x="20944" y="8059"/>
                  </a:cubicBezTo>
                  <a:cubicBezTo>
                    <a:pt x="20900" y="5909"/>
                    <a:pt x="20772" y="3712"/>
                    <a:pt x="20478" y="1617"/>
                  </a:cubicBezTo>
                  <a:cubicBezTo>
                    <a:pt x="20485" y="1497"/>
                    <a:pt x="20468" y="1382"/>
                    <a:pt x="20431" y="1272"/>
                  </a:cubicBezTo>
                  <a:cubicBezTo>
                    <a:pt x="20429" y="1261"/>
                    <a:pt x="20427" y="1249"/>
                    <a:pt x="20426" y="1236"/>
                  </a:cubicBezTo>
                  <a:cubicBezTo>
                    <a:pt x="20406" y="1111"/>
                    <a:pt x="20332" y="1031"/>
                    <a:pt x="20244" y="1000"/>
                  </a:cubicBezTo>
                  <a:cubicBezTo>
                    <a:pt x="20171" y="942"/>
                    <a:pt x="20088" y="898"/>
                    <a:pt x="19980" y="894"/>
                  </a:cubicBezTo>
                  <a:cubicBezTo>
                    <a:pt x="19606" y="881"/>
                    <a:pt x="19233" y="862"/>
                    <a:pt x="18860" y="846"/>
                  </a:cubicBezTo>
                  <a:cubicBezTo>
                    <a:pt x="18849" y="825"/>
                    <a:pt x="18838" y="803"/>
                    <a:pt x="18827" y="783"/>
                  </a:cubicBezTo>
                  <a:cubicBezTo>
                    <a:pt x="18753" y="648"/>
                    <a:pt x="18605" y="712"/>
                    <a:pt x="18583" y="834"/>
                  </a:cubicBezTo>
                  <a:cubicBezTo>
                    <a:pt x="15746" y="710"/>
                    <a:pt x="12912" y="533"/>
                    <a:pt x="10076" y="378"/>
                  </a:cubicBezTo>
                  <a:cubicBezTo>
                    <a:pt x="9837" y="366"/>
                    <a:pt x="9586" y="346"/>
                    <a:pt x="9332" y="326"/>
                  </a:cubicBezTo>
                  <a:cubicBezTo>
                    <a:pt x="9310" y="259"/>
                    <a:pt x="9285" y="194"/>
                    <a:pt x="9264" y="126"/>
                  </a:cubicBezTo>
                  <a:cubicBezTo>
                    <a:pt x="9197" y="-92"/>
                    <a:pt x="8924" y="-6"/>
                    <a:pt x="8984" y="224"/>
                  </a:cubicBezTo>
                  <a:cubicBezTo>
                    <a:pt x="8990" y="250"/>
                    <a:pt x="9001" y="274"/>
                    <a:pt x="9008" y="301"/>
                  </a:cubicBezTo>
                  <a:cubicBezTo>
                    <a:pt x="6684" y="104"/>
                    <a:pt x="3887" y="-226"/>
                    <a:pt x="1770" y="746"/>
                  </a:cubicBezTo>
                  <a:cubicBezTo>
                    <a:pt x="1719" y="670"/>
                    <a:pt x="1670" y="592"/>
                    <a:pt x="1620" y="516"/>
                  </a:cubicBezTo>
                  <a:cubicBezTo>
                    <a:pt x="1522" y="367"/>
                    <a:pt x="1317" y="569"/>
                    <a:pt x="1409" y="723"/>
                  </a:cubicBezTo>
                  <a:cubicBezTo>
                    <a:pt x="1441" y="775"/>
                    <a:pt x="1471" y="829"/>
                    <a:pt x="1503" y="881"/>
                  </a:cubicBezTo>
                  <a:cubicBezTo>
                    <a:pt x="1405" y="933"/>
                    <a:pt x="1306" y="981"/>
                    <a:pt x="1211" y="1040"/>
                  </a:cubicBezTo>
                  <a:cubicBezTo>
                    <a:pt x="1208" y="1041"/>
                    <a:pt x="1206" y="1044"/>
                    <a:pt x="1204" y="1047"/>
                  </a:cubicBezTo>
                  <a:cubicBezTo>
                    <a:pt x="1120" y="1035"/>
                    <a:pt x="1034" y="1044"/>
                    <a:pt x="953" y="1100"/>
                  </a:cubicBezTo>
                  <a:cubicBezTo>
                    <a:pt x="-336" y="1996"/>
                    <a:pt x="58" y="7288"/>
                    <a:pt x="53" y="8781"/>
                  </a:cubicBezTo>
                  <a:cubicBezTo>
                    <a:pt x="49" y="10047"/>
                    <a:pt x="-188" y="14330"/>
                    <a:pt x="902" y="15481"/>
                  </a:cubicBezTo>
                  <a:cubicBezTo>
                    <a:pt x="739" y="15856"/>
                    <a:pt x="892" y="16495"/>
                    <a:pt x="1344" y="16562"/>
                  </a:cubicBezTo>
                  <a:cubicBezTo>
                    <a:pt x="2916" y="16793"/>
                    <a:pt x="4525" y="16887"/>
                    <a:pt x="6110" y="16878"/>
                  </a:cubicBezTo>
                  <a:cubicBezTo>
                    <a:pt x="6179" y="17023"/>
                    <a:pt x="6297" y="17138"/>
                    <a:pt x="6476" y="17158"/>
                  </a:cubicBezTo>
                  <a:cubicBezTo>
                    <a:pt x="8730" y="17409"/>
                    <a:pt x="11023" y="17298"/>
                    <a:pt x="13286" y="17286"/>
                  </a:cubicBezTo>
                  <a:cubicBezTo>
                    <a:pt x="14528" y="18367"/>
                    <a:pt x="15275" y="20243"/>
                    <a:pt x="16578" y="21209"/>
                  </a:cubicBezTo>
                  <a:cubicBezTo>
                    <a:pt x="16799" y="21374"/>
                    <a:pt x="16998" y="21308"/>
                    <a:pt x="17127" y="21143"/>
                  </a:cubicBezTo>
                  <a:cubicBezTo>
                    <a:pt x="17328" y="21249"/>
                    <a:pt x="17600" y="21116"/>
                    <a:pt x="17624" y="20738"/>
                  </a:cubicBezTo>
                  <a:cubicBezTo>
                    <a:pt x="17721" y="19274"/>
                    <a:pt x="17762" y="17799"/>
                    <a:pt x="17896" y="16340"/>
                  </a:cubicBezTo>
                  <a:cubicBezTo>
                    <a:pt x="18595" y="16346"/>
                    <a:pt x="19242" y="16137"/>
                    <a:pt x="19938" y="15836"/>
                  </a:cubicBezTo>
                  <a:cubicBezTo>
                    <a:pt x="20174" y="15734"/>
                    <a:pt x="20285" y="15490"/>
                    <a:pt x="20296" y="15238"/>
                  </a:cubicBezTo>
                  <a:cubicBezTo>
                    <a:pt x="21264" y="14208"/>
                    <a:pt x="20971" y="11043"/>
                    <a:pt x="20967" y="9717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6" name="Shape 3523">
              <a:extLst>
                <a:ext uri="{FF2B5EF4-FFF2-40B4-BE49-F238E27FC236}">
                  <a16:creationId xmlns:a16="http://schemas.microsoft.com/office/drawing/2014/main" id="{B12378C7-9819-4709-9BD9-D9F19E59E461}"/>
                </a:ext>
              </a:extLst>
            </p:cNvPr>
            <p:cNvSpPr/>
            <p:nvPr/>
          </p:nvSpPr>
          <p:spPr>
            <a:xfrm>
              <a:off x="9245942" y="1591685"/>
              <a:ext cx="486807" cy="46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32" extrusionOk="0">
                  <a:moveTo>
                    <a:pt x="20183" y="10422"/>
                  </a:moveTo>
                  <a:cubicBezTo>
                    <a:pt x="19999" y="10217"/>
                    <a:pt x="19796" y="10027"/>
                    <a:pt x="19618" y="9844"/>
                  </a:cubicBezTo>
                  <a:cubicBezTo>
                    <a:pt x="19439" y="9661"/>
                    <a:pt x="19252" y="9488"/>
                    <a:pt x="19061" y="9319"/>
                  </a:cubicBezTo>
                  <a:cubicBezTo>
                    <a:pt x="19436" y="9330"/>
                    <a:pt x="19811" y="9347"/>
                    <a:pt x="20186" y="9353"/>
                  </a:cubicBezTo>
                  <a:cubicBezTo>
                    <a:pt x="20198" y="9710"/>
                    <a:pt x="20225" y="10061"/>
                    <a:pt x="20183" y="10422"/>
                  </a:cubicBezTo>
                  <a:close/>
                  <a:moveTo>
                    <a:pt x="19833" y="16398"/>
                  </a:moveTo>
                  <a:cubicBezTo>
                    <a:pt x="18316" y="13622"/>
                    <a:pt x="16149" y="11293"/>
                    <a:pt x="13925" y="9120"/>
                  </a:cubicBezTo>
                  <a:cubicBezTo>
                    <a:pt x="14281" y="9136"/>
                    <a:pt x="14637" y="9152"/>
                    <a:pt x="14993" y="9167"/>
                  </a:cubicBezTo>
                  <a:cubicBezTo>
                    <a:pt x="14988" y="9214"/>
                    <a:pt x="14999" y="9261"/>
                    <a:pt x="15038" y="9298"/>
                  </a:cubicBezTo>
                  <a:cubicBezTo>
                    <a:pt x="16062" y="10274"/>
                    <a:pt x="16956" y="11351"/>
                    <a:pt x="17781" y="12516"/>
                  </a:cubicBezTo>
                  <a:cubicBezTo>
                    <a:pt x="18380" y="13359"/>
                    <a:pt x="18841" y="14611"/>
                    <a:pt x="19600" y="15285"/>
                  </a:cubicBezTo>
                  <a:cubicBezTo>
                    <a:pt x="19775" y="15440"/>
                    <a:pt x="20004" y="15291"/>
                    <a:pt x="19968" y="15060"/>
                  </a:cubicBezTo>
                  <a:cubicBezTo>
                    <a:pt x="19804" y="14028"/>
                    <a:pt x="18795" y="12985"/>
                    <a:pt x="18193" y="12181"/>
                  </a:cubicBezTo>
                  <a:cubicBezTo>
                    <a:pt x="17376" y="11092"/>
                    <a:pt x="16467" y="10048"/>
                    <a:pt x="15428" y="9187"/>
                  </a:cubicBezTo>
                  <a:cubicBezTo>
                    <a:pt x="15851" y="9206"/>
                    <a:pt x="16273" y="9222"/>
                    <a:pt x="16696" y="9240"/>
                  </a:cubicBezTo>
                  <a:cubicBezTo>
                    <a:pt x="17260" y="9883"/>
                    <a:pt x="17822" y="10528"/>
                    <a:pt x="18377" y="11181"/>
                  </a:cubicBezTo>
                  <a:cubicBezTo>
                    <a:pt x="18865" y="11756"/>
                    <a:pt x="19335" y="12450"/>
                    <a:pt x="19913" y="12944"/>
                  </a:cubicBezTo>
                  <a:cubicBezTo>
                    <a:pt x="19936" y="14136"/>
                    <a:pt x="20085" y="15376"/>
                    <a:pt x="20094" y="16403"/>
                  </a:cubicBezTo>
                  <a:cubicBezTo>
                    <a:pt x="20007" y="16403"/>
                    <a:pt x="19920" y="16398"/>
                    <a:pt x="19833" y="16398"/>
                  </a:cubicBezTo>
                  <a:close/>
                  <a:moveTo>
                    <a:pt x="17702" y="16318"/>
                  </a:moveTo>
                  <a:cubicBezTo>
                    <a:pt x="16586" y="13402"/>
                    <a:pt x="13999" y="11162"/>
                    <a:pt x="11738" y="9033"/>
                  </a:cubicBezTo>
                  <a:cubicBezTo>
                    <a:pt x="12309" y="9052"/>
                    <a:pt x="12879" y="9077"/>
                    <a:pt x="13449" y="9100"/>
                  </a:cubicBezTo>
                  <a:cubicBezTo>
                    <a:pt x="15474" y="11418"/>
                    <a:pt x="17480" y="13701"/>
                    <a:pt x="19064" y="16384"/>
                  </a:cubicBezTo>
                  <a:cubicBezTo>
                    <a:pt x="18609" y="16369"/>
                    <a:pt x="18156" y="16347"/>
                    <a:pt x="17702" y="16318"/>
                  </a:cubicBezTo>
                  <a:close/>
                  <a:moveTo>
                    <a:pt x="16019" y="16199"/>
                  </a:moveTo>
                  <a:cubicBezTo>
                    <a:pt x="14163" y="13534"/>
                    <a:pt x="11427" y="11303"/>
                    <a:pt x="9158" y="9036"/>
                  </a:cubicBezTo>
                  <a:cubicBezTo>
                    <a:pt x="9134" y="9012"/>
                    <a:pt x="9111" y="8985"/>
                    <a:pt x="9087" y="8961"/>
                  </a:cubicBezTo>
                  <a:cubicBezTo>
                    <a:pt x="9105" y="8964"/>
                    <a:pt x="9121" y="8972"/>
                    <a:pt x="9141" y="8972"/>
                  </a:cubicBezTo>
                  <a:cubicBezTo>
                    <a:pt x="9827" y="8978"/>
                    <a:pt x="10512" y="9000"/>
                    <a:pt x="11198" y="9021"/>
                  </a:cubicBezTo>
                  <a:cubicBezTo>
                    <a:pt x="13220" y="11411"/>
                    <a:pt x="15373" y="13541"/>
                    <a:pt x="17041" y="16275"/>
                  </a:cubicBezTo>
                  <a:cubicBezTo>
                    <a:pt x="16700" y="16250"/>
                    <a:pt x="16360" y="16224"/>
                    <a:pt x="16019" y="16199"/>
                  </a:cubicBezTo>
                  <a:close/>
                  <a:moveTo>
                    <a:pt x="13797" y="16071"/>
                  </a:moveTo>
                  <a:cubicBezTo>
                    <a:pt x="12827" y="13758"/>
                    <a:pt x="10412" y="11923"/>
                    <a:pt x="8639" y="10321"/>
                  </a:cubicBezTo>
                  <a:cubicBezTo>
                    <a:pt x="6246" y="8158"/>
                    <a:pt x="3828" y="6074"/>
                    <a:pt x="1632" y="3682"/>
                  </a:cubicBezTo>
                  <a:cubicBezTo>
                    <a:pt x="1590" y="3637"/>
                    <a:pt x="1544" y="3630"/>
                    <a:pt x="1504" y="3644"/>
                  </a:cubicBezTo>
                  <a:cubicBezTo>
                    <a:pt x="1636" y="2801"/>
                    <a:pt x="1874" y="1925"/>
                    <a:pt x="1879" y="1102"/>
                  </a:cubicBezTo>
                  <a:cubicBezTo>
                    <a:pt x="1879" y="1101"/>
                    <a:pt x="1879" y="1099"/>
                    <a:pt x="1879" y="1097"/>
                  </a:cubicBezTo>
                  <a:cubicBezTo>
                    <a:pt x="2484" y="1154"/>
                    <a:pt x="3092" y="1195"/>
                    <a:pt x="3699" y="1227"/>
                  </a:cubicBezTo>
                  <a:cubicBezTo>
                    <a:pt x="3961" y="2445"/>
                    <a:pt x="5193" y="3484"/>
                    <a:pt x="6013" y="4294"/>
                  </a:cubicBezTo>
                  <a:cubicBezTo>
                    <a:pt x="6569" y="4843"/>
                    <a:pt x="7144" y="5371"/>
                    <a:pt x="7709" y="5908"/>
                  </a:cubicBezTo>
                  <a:cubicBezTo>
                    <a:pt x="7997" y="6183"/>
                    <a:pt x="8274" y="6522"/>
                    <a:pt x="8574" y="6817"/>
                  </a:cubicBezTo>
                  <a:cubicBezTo>
                    <a:pt x="8575" y="7595"/>
                    <a:pt x="8592" y="8193"/>
                    <a:pt x="8636" y="8392"/>
                  </a:cubicBezTo>
                  <a:cubicBezTo>
                    <a:pt x="8651" y="8460"/>
                    <a:pt x="8676" y="8517"/>
                    <a:pt x="8706" y="8567"/>
                  </a:cubicBezTo>
                  <a:cubicBezTo>
                    <a:pt x="6536" y="6309"/>
                    <a:pt x="4493" y="3627"/>
                    <a:pt x="2111" y="1692"/>
                  </a:cubicBezTo>
                  <a:cubicBezTo>
                    <a:pt x="2053" y="1645"/>
                    <a:pt x="1970" y="1702"/>
                    <a:pt x="2006" y="1777"/>
                  </a:cubicBezTo>
                  <a:cubicBezTo>
                    <a:pt x="3368" y="4508"/>
                    <a:pt x="6187" y="6831"/>
                    <a:pt x="8244" y="8984"/>
                  </a:cubicBezTo>
                  <a:cubicBezTo>
                    <a:pt x="10480" y="11326"/>
                    <a:pt x="12683" y="14016"/>
                    <a:pt x="15134" y="16139"/>
                  </a:cubicBezTo>
                  <a:cubicBezTo>
                    <a:pt x="14688" y="16111"/>
                    <a:pt x="14243" y="16086"/>
                    <a:pt x="13797" y="16071"/>
                  </a:cubicBezTo>
                  <a:close/>
                  <a:moveTo>
                    <a:pt x="11333" y="16112"/>
                  </a:moveTo>
                  <a:cubicBezTo>
                    <a:pt x="11327" y="16105"/>
                    <a:pt x="11327" y="16098"/>
                    <a:pt x="11323" y="16092"/>
                  </a:cubicBezTo>
                  <a:cubicBezTo>
                    <a:pt x="10064" y="14316"/>
                    <a:pt x="8093" y="12986"/>
                    <a:pt x="6478" y="11588"/>
                  </a:cubicBezTo>
                  <a:cubicBezTo>
                    <a:pt x="4614" y="9975"/>
                    <a:pt x="2810" y="8299"/>
                    <a:pt x="1267" y="6344"/>
                  </a:cubicBezTo>
                  <a:cubicBezTo>
                    <a:pt x="1313" y="5599"/>
                    <a:pt x="1370" y="4857"/>
                    <a:pt x="1441" y="4114"/>
                  </a:cubicBezTo>
                  <a:cubicBezTo>
                    <a:pt x="1448" y="4053"/>
                    <a:pt x="1457" y="3989"/>
                    <a:pt x="1465" y="3926"/>
                  </a:cubicBezTo>
                  <a:cubicBezTo>
                    <a:pt x="3305" y="6282"/>
                    <a:pt x="5602" y="8253"/>
                    <a:pt x="7752" y="10286"/>
                  </a:cubicBezTo>
                  <a:cubicBezTo>
                    <a:pt x="9675" y="12105"/>
                    <a:pt x="11299" y="14081"/>
                    <a:pt x="13028" y="16059"/>
                  </a:cubicBezTo>
                  <a:cubicBezTo>
                    <a:pt x="12463" y="16056"/>
                    <a:pt x="11898" y="16066"/>
                    <a:pt x="11333" y="16112"/>
                  </a:cubicBezTo>
                  <a:close/>
                  <a:moveTo>
                    <a:pt x="9828" y="16308"/>
                  </a:moveTo>
                  <a:cubicBezTo>
                    <a:pt x="9716" y="16170"/>
                    <a:pt x="9542" y="16087"/>
                    <a:pt x="9377" y="16158"/>
                  </a:cubicBezTo>
                  <a:cubicBezTo>
                    <a:pt x="9159" y="16251"/>
                    <a:pt x="8968" y="16397"/>
                    <a:pt x="8795" y="16574"/>
                  </a:cubicBezTo>
                  <a:cubicBezTo>
                    <a:pt x="7874" y="15198"/>
                    <a:pt x="6450" y="14106"/>
                    <a:pt x="5283" y="12970"/>
                  </a:cubicBezTo>
                  <a:cubicBezTo>
                    <a:pt x="3819" y="11547"/>
                    <a:pt x="2390" y="10073"/>
                    <a:pt x="1164" y="8420"/>
                  </a:cubicBezTo>
                  <a:cubicBezTo>
                    <a:pt x="1186" y="7856"/>
                    <a:pt x="1216" y="7293"/>
                    <a:pt x="1248" y="6730"/>
                  </a:cubicBezTo>
                  <a:cubicBezTo>
                    <a:pt x="2554" y="8478"/>
                    <a:pt x="4066" y="10031"/>
                    <a:pt x="5622" y="11537"/>
                  </a:cubicBezTo>
                  <a:cubicBezTo>
                    <a:pt x="7220" y="13080"/>
                    <a:pt x="8828" y="14815"/>
                    <a:pt x="10576" y="16192"/>
                  </a:cubicBezTo>
                  <a:cubicBezTo>
                    <a:pt x="10326" y="16224"/>
                    <a:pt x="10077" y="16262"/>
                    <a:pt x="9828" y="16308"/>
                  </a:cubicBezTo>
                  <a:close/>
                  <a:moveTo>
                    <a:pt x="7987" y="17727"/>
                  </a:moveTo>
                  <a:cubicBezTo>
                    <a:pt x="5722" y="15450"/>
                    <a:pt x="2842" y="13814"/>
                    <a:pt x="1053" y="11053"/>
                  </a:cubicBezTo>
                  <a:cubicBezTo>
                    <a:pt x="1082" y="10368"/>
                    <a:pt x="1118" y="9695"/>
                    <a:pt x="1135" y="9063"/>
                  </a:cubicBezTo>
                  <a:cubicBezTo>
                    <a:pt x="1135" y="9057"/>
                    <a:pt x="1136" y="9052"/>
                    <a:pt x="1136" y="9045"/>
                  </a:cubicBezTo>
                  <a:cubicBezTo>
                    <a:pt x="2000" y="10325"/>
                    <a:pt x="3019" y="11476"/>
                    <a:pt x="4074" y="12598"/>
                  </a:cubicBezTo>
                  <a:cubicBezTo>
                    <a:pt x="5454" y="14066"/>
                    <a:pt x="6863" y="15737"/>
                    <a:pt x="8415" y="16998"/>
                  </a:cubicBezTo>
                  <a:cubicBezTo>
                    <a:pt x="8421" y="17004"/>
                    <a:pt x="8429" y="17004"/>
                    <a:pt x="8436" y="17010"/>
                  </a:cubicBezTo>
                  <a:cubicBezTo>
                    <a:pt x="8274" y="17239"/>
                    <a:pt x="8127" y="17487"/>
                    <a:pt x="7987" y="17727"/>
                  </a:cubicBezTo>
                  <a:close/>
                  <a:moveTo>
                    <a:pt x="7117" y="19068"/>
                  </a:moveTo>
                  <a:cubicBezTo>
                    <a:pt x="6968" y="18945"/>
                    <a:pt x="6825" y="18811"/>
                    <a:pt x="6688" y="18676"/>
                  </a:cubicBezTo>
                  <a:cubicBezTo>
                    <a:pt x="6380" y="18373"/>
                    <a:pt x="6095" y="18038"/>
                    <a:pt x="5863" y="17668"/>
                  </a:cubicBezTo>
                  <a:cubicBezTo>
                    <a:pt x="5857" y="17478"/>
                    <a:pt x="5850" y="17286"/>
                    <a:pt x="5843" y="17096"/>
                  </a:cubicBezTo>
                  <a:cubicBezTo>
                    <a:pt x="5834" y="16861"/>
                    <a:pt x="5799" y="16693"/>
                    <a:pt x="5750" y="16535"/>
                  </a:cubicBezTo>
                  <a:cubicBezTo>
                    <a:pt x="6400" y="17106"/>
                    <a:pt x="7044" y="17682"/>
                    <a:pt x="7647" y="18294"/>
                  </a:cubicBezTo>
                  <a:cubicBezTo>
                    <a:pt x="7477" y="18563"/>
                    <a:pt x="7300" y="18820"/>
                    <a:pt x="7117" y="19068"/>
                  </a:cubicBezTo>
                  <a:close/>
                  <a:moveTo>
                    <a:pt x="6069" y="20268"/>
                  </a:moveTo>
                  <a:cubicBezTo>
                    <a:pt x="6037" y="19716"/>
                    <a:pt x="5920" y="19131"/>
                    <a:pt x="5897" y="18638"/>
                  </a:cubicBezTo>
                  <a:cubicBezTo>
                    <a:pt x="5893" y="18537"/>
                    <a:pt x="5890" y="18435"/>
                    <a:pt x="5888" y="18334"/>
                  </a:cubicBezTo>
                  <a:cubicBezTo>
                    <a:pt x="6022" y="18528"/>
                    <a:pt x="6166" y="18714"/>
                    <a:pt x="6317" y="18894"/>
                  </a:cubicBezTo>
                  <a:cubicBezTo>
                    <a:pt x="6429" y="19031"/>
                    <a:pt x="6608" y="19272"/>
                    <a:pt x="6805" y="19470"/>
                  </a:cubicBezTo>
                  <a:cubicBezTo>
                    <a:pt x="6575" y="19749"/>
                    <a:pt x="6335" y="20017"/>
                    <a:pt x="6069" y="20268"/>
                  </a:cubicBezTo>
                  <a:close/>
                  <a:moveTo>
                    <a:pt x="3229" y="15756"/>
                  </a:moveTo>
                  <a:cubicBezTo>
                    <a:pt x="2977" y="15598"/>
                    <a:pt x="2750" y="15399"/>
                    <a:pt x="2530" y="15197"/>
                  </a:cubicBezTo>
                  <a:cubicBezTo>
                    <a:pt x="2047" y="14754"/>
                    <a:pt x="1606" y="14211"/>
                    <a:pt x="1366" y="13581"/>
                  </a:cubicBezTo>
                  <a:cubicBezTo>
                    <a:pt x="1304" y="13416"/>
                    <a:pt x="1113" y="13413"/>
                    <a:pt x="1026" y="13509"/>
                  </a:cubicBezTo>
                  <a:cubicBezTo>
                    <a:pt x="1003" y="12909"/>
                    <a:pt x="1014" y="12302"/>
                    <a:pt x="1032" y="11699"/>
                  </a:cubicBezTo>
                  <a:cubicBezTo>
                    <a:pt x="2103" y="13311"/>
                    <a:pt x="3526" y="14594"/>
                    <a:pt x="4969" y="15855"/>
                  </a:cubicBezTo>
                  <a:cubicBezTo>
                    <a:pt x="4395" y="15789"/>
                    <a:pt x="3814" y="15751"/>
                    <a:pt x="3229" y="15756"/>
                  </a:cubicBezTo>
                  <a:close/>
                  <a:moveTo>
                    <a:pt x="1442" y="15888"/>
                  </a:moveTo>
                  <a:cubicBezTo>
                    <a:pt x="1407" y="15893"/>
                    <a:pt x="1379" y="15908"/>
                    <a:pt x="1352" y="15923"/>
                  </a:cubicBezTo>
                  <a:cubicBezTo>
                    <a:pt x="1175" y="15261"/>
                    <a:pt x="1087" y="14547"/>
                    <a:pt x="1045" y="13819"/>
                  </a:cubicBezTo>
                  <a:cubicBezTo>
                    <a:pt x="1270" y="14441"/>
                    <a:pt x="1643" y="14969"/>
                    <a:pt x="2081" y="15447"/>
                  </a:cubicBezTo>
                  <a:cubicBezTo>
                    <a:pt x="2166" y="15541"/>
                    <a:pt x="2272" y="15661"/>
                    <a:pt x="2391" y="15783"/>
                  </a:cubicBezTo>
                  <a:cubicBezTo>
                    <a:pt x="2072" y="15806"/>
                    <a:pt x="1755" y="15841"/>
                    <a:pt x="1442" y="15888"/>
                  </a:cubicBezTo>
                  <a:close/>
                  <a:moveTo>
                    <a:pt x="5514" y="1290"/>
                  </a:moveTo>
                  <a:cubicBezTo>
                    <a:pt x="5477" y="1335"/>
                    <a:pt x="5465" y="1403"/>
                    <a:pt x="5516" y="1460"/>
                  </a:cubicBezTo>
                  <a:cubicBezTo>
                    <a:pt x="6508" y="2560"/>
                    <a:pt x="7438" y="3881"/>
                    <a:pt x="8591" y="4805"/>
                  </a:cubicBezTo>
                  <a:cubicBezTo>
                    <a:pt x="8585" y="5147"/>
                    <a:pt x="8582" y="5487"/>
                    <a:pt x="8578" y="5815"/>
                  </a:cubicBezTo>
                  <a:cubicBezTo>
                    <a:pt x="8011" y="5286"/>
                    <a:pt x="7335" y="4811"/>
                    <a:pt x="6862" y="4385"/>
                  </a:cubicBezTo>
                  <a:cubicBezTo>
                    <a:pt x="5788" y="3417"/>
                    <a:pt x="4879" y="2426"/>
                    <a:pt x="4049" y="1239"/>
                  </a:cubicBezTo>
                  <a:cubicBezTo>
                    <a:pt x="4537" y="1260"/>
                    <a:pt x="5026" y="1280"/>
                    <a:pt x="5514" y="1290"/>
                  </a:cubicBezTo>
                  <a:close/>
                  <a:moveTo>
                    <a:pt x="8627" y="1056"/>
                  </a:moveTo>
                  <a:cubicBezTo>
                    <a:pt x="8649" y="1436"/>
                    <a:pt x="8622" y="2794"/>
                    <a:pt x="8599" y="4244"/>
                  </a:cubicBezTo>
                  <a:cubicBezTo>
                    <a:pt x="8152" y="3801"/>
                    <a:pt x="7677" y="3383"/>
                    <a:pt x="7243" y="2922"/>
                  </a:cubicBezTo>
                  <a:cubicBezTo>
                    <a:pt x="6730" y="2379"/>
                    <a:pt x="6228" y="1826"/>
                    <a:pt x="5704" y="1294"/>
                  </a:cubicBezTo>
                  <a:cubicBezTo>
                    <a:pt x="6608" y="1319"/>
                    <a:pt x="7733" y="1380"/>
                    <a:pt x="8627" y="1056"/>
                  </a:cubicBezTo>
                  <a:close/>
                  <a:moveTo>
                    <a:pt x="18382" y="9298"/>
                  </a:moveTo>
                  <a:cubicBezTo>
                    <a:pt x="18698" y="9579"/>
                    <a:pt x="19001" y="9875"/>
                    <a:pt x="19287" y="10192"/>
                  </a:cubicBezTo>
                  <a:cubicBezTo>
                    <a:pt x="19544" y="10476"/>
                    <a:pt x="19768" y="10817"/>
                    <a:pt x="20031" y="11103"/>
                  </a:cubicBezTo>
                  <a:cubicBezTo>
                    <a:pt x="19979" y="11394"/>
                    <a:pt x="19944" y="11696"/>
                    <a:pt x="19927" y="12008"/>
                  </a:cubicBezTo>
                  <a:cubicBezTo>
                    <a:pt x="19594" y="11646"/>
                    <a:pt x="19231" y="11303"/>
                    <a:pt x="18902" y="10956"/>
                  </a:cubicBezTo>
                  <a:cubicBezTo>
                    <a:pt x="18367" y="10391"/>
                    <a:pt x="17834" y="9823"/>
                    <a:pt x="17293" y="9265"/>
                  </a:cubicBezTo>
                  <a:cubicBezTo>
                    <a:pt x="17656" y="9280"/>
                    <a:pt x="18019" y="9286"/>
                    <a:pt x="18382" y="9298"/>
                  </a:cubicBezTo>
                  <a:close/>
                  <a:moveTo>
                    <a:pt x="21082" y="9442"/>
                  </a:moveTo>
                  <a:cubicBezTo>
                    <a:pt x="21088" y="9392"/>
                    <a:pt x="21084" y="9342"/>
                    <a:pt x="21088" y="9293"/>
                  </a:cubicBezTo>
                  <a:cubicBezTo>
                    <a:pt x="21489" y="9047"/>
                    <a:pt x="21400" y="8249"/>
                    <a:pt x="20818" y="8241"/>
                  </a:cubicBezTo>
                  <a:cubicBezTo>
                    <a:pt x="17478" y="8196"/>
                    <a:pt x="13987" y="7532"/>
                    <a:pt x="10644" y="7977"/>
                  </a:cubicBezTo>
                  <a:cubicBezTo>
                    <a:pt x="10642" y="7975"/>
                    <a:pt x="10640" y="7973"/>
                    <a:pt x="10640" y="7972"/>
                  </a:cubicBezTo>
                  <a:cubicBezTo>
                    <a:pt x="10574" y="7907"/>
                    <a:pt x="10494" y="7938"/>
                    <a:pt x="10460" y="8000"/>
                  </a:cubicBezTo>
                  <a:cubicBezTo>
                    <a:pt x="10189" y="8041"/>
                    <a:pt x="9919" y="8085"/>
                    <a:pt x="9651" y="8141"/>
                  </a:cubicBezTo>
                  <a:cubicBezTo>
                    <a:pt x="9649" y="8127"/>
                    <a:pt x="9649" y="8113"/>
                    <a:pt x="9646" y="8100"/>
                  </a:cubicBezTo>
                  <a:cubicBezTo>
                    <a:pt x="9143" y="5796"/>
                    <a:pt x="10369" y="3029"/>
                    <a:pt x="9316" y="839"/>
                  </a:cubicBezTo>
                  <a:cubicBezTo>
                    <a:pt x="9298" y="801"/>
                    <a:pt x="9268" y="767"/>
                    <a:pt x="9233" y="735"/>
                  </a:cubicBezTo>
                  <a:cubicBezTo>
                    <a:pt x="9479" y="486"/>
                    <a:pt x="9316" y="61"/>
                    <a:pt x="8964" y="25"/>
                  </a:cubicBezTo>
                  <a:cubicBezTo>
                    <a:pt x="7859" y="-86"/>
                    <a:pt x="6660" y="202"/>
                    <a:pt x="5535" y="202"/>
                  </a:cubicBezTo>
                  <a:cubicBezTo>
                    <a:pt x="4144" y="201"/>
                    <a:pt x="2744" y="79"/>
                    <a:pt x="1357" y="204"/>
                  </a:cubicBezTo>
                  <a:cubicBezTo>
                    <a:pt x="951" y="241"/>
                    <a:pt x="870" y="695"/>
                    <a:pt x="1095" y="922"/>
                  </a:cubicBezTo>
                  <a:cubicBezTo>
                    <a:pt x="624" y="1523"/>
                    <a:pt x="578" y="2659"/>
                    <a:pt x="491" y="3360"/>
                  </a:cubicBezTo>
                  <a:cubicBezTo>
                    <a:pt x="257" y="5253"/>
                    <a:pt x="135" y="7157"/>
                    <a:pt x="57" y="9063"/>
                  </a:cubicBezTo>
                  <a:cubicBezTo>
                    <a:pt x="-18" y="10868"/>
                    <a:pt x="-30" y="12688"/>
                    <a:pt x="94" y="14492"/>
                  </a:cubicBezTo>
                  <a:cubicBezTo>
                    <a:pt x="139" y="15160"/>
                    <a:pt x="107" y="16278"/>
                    <a:pt x="796" y="16609"/>
                  </a:cubicBezTo>
                  <a:cubicBezTo>
                    <a:pt x="972" y="16694"/>
                    <a:pt x="1183" y="16646"/>
                    <a:pt x="1309" y="16517"/>
                  </a:cubicBezTo>
                  <a:cubicBezTo>
                    <a:pt x="1346" y="16550"/>
                    <a:pt x="1388" y="16577"/>
                    <a:pt x="1442" y="16585"/>
                  </a:cubicBezTo>
                  <a:cubicBezTo>
                    <a:pt x="2593" y="16761"/>
                    <a:pt x="3761" y="16772"/>
                    <a:pt x="4917" y="16922"/>
                  </a:cubicBezTo>
                  <a:cubicBezTo>
                    <a:pt x="4828" y="17365"/>
                    <a:pt x="4840" y="17833"/>
                    <a:pt x="4845" y="18375"/>
                  </a:cubicBezTo>
                  <a:cubicBezTo>
                    <a:pt x="4852" y="19154"/>
                    <a:pt x="4749" y="20525"/>
                    <a:pt x="5182" y="21203"/>
                  </a:cubicBezTo>
                  <a:cubicBezTo>
                    <a:pt x="5363" y="21486"/>
                    <a:pt x="5782" y="21514"/>
                    <a:pt x="5958" y="21241"/>
                  </a:cubicBezTo>
                  <a:cubicBezTo>
                    <a:pt x="6020" y="21248"/>
                    <a:pt x="6082" y="21244"/>
                    <a:pt x="6142" y="21216"/>
                  </a:cubicBezTo>
                  <a:cubicBezTo>
                    <a:pt x="6989" y="20829"/>
                    <a:pt x="7589" y="20090"/>
                    <a:pt x="8140" y="19337"/>
                  </a:cubicBezTo>
                  <a:cubicBezTo>
                    <a:pt x="8468" y="18890"/>
                    <a:pt x="8768" y="18421"/>
                    <a:pt x="9088" y="17968"/>
                  </a:cubicBezTo>
                  <a:cubicBezTo>
                    <a:pt x="9274" y="17707"/>
                    <a:pt x="9485" y="17477"/>
                    <a:pt x="9661" y="17223"/>
                  </a:cubicBezTo>
                  <a:cubicBezTo>
                    <a:pt x="9702" y="17229"/>
                    <a:pt x="9741" y="17237"/>
                    <a:pt x="9786" y="17230"/>
                  </a:cubicBezTo>
                  <a:cubicBezTo>
                    <a:pt x="13410" y="16717"/>
                    <a:pt x="17011" y="17664"/>
                    <a:pt x="20641" y="17565"/>
                  </a:cubicBezTo>
                  <a:cubicBezTo>
                    <a:pt x="20957" y="17556"/>
                    <a:pt x="21179" y="17305"/>
                    <a:pt x="21197" y="16980"/>
                  </a:cubicBezTo>
                  <a:cubicBezTo>
                    <a:pt x="21327" y="14705"/>
                    <a:pt x="20799" y="12260"/>
                    <a:pt x="21465" y="10055"/>
                  </a:cubicBezTo>
                  <a:cubicBezTo>
                    <a:pt x="21570" y="9707"/>
                    <a:pt x="21346" y="9481"/>
                    <a:pt x="21082" y="9442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7" name="Shape 3524">
              <a:extLst>
                <a:ext uri="{FF2B5EF4-FFF2-40B4-BE49-F238E27FC236}">
                  <a16:creationId xmlns:a16="http://schemas.microsoft.com/office/drawing/2014/main" id="{0A081B57-AB48-46F5-955F-4222DE166D55}"/>
                </a:ext>
              </a:extLst>
            </p:cNvPr>
            <p:cNvSpPr/>
            <p:nvPr/>
          </p:nvSpPr>
          <p:spPr>
            <a:xfrm>
              <a:off x="9766442" y="2377001"/>
              <a:ext cx="94522" cy="9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9" h="20371" extrusionOk="0">
                  <a:moveTo>
                    <a:pt x="10157" y="18584"/>
                  </a:moveTo>
                  <a:cubicBezTo>
                    <a:pt x="12518" y="20948"/>
                    <a:pt x="16301" y="20975"/>
                    <a:pt x="18638" y="18612"/>
                  </a:cubicBezTo>
                  <a:cubicBezTo>
                    <a:pt x="20966" y="16276"/>
                    <a:pt x="20991" y="12518"/>
                    <a:pt x="18600" y="10127"/>
                  </a:cubicBezTo>
                  <a:lnTo>
                    <a:pt x="10248" y="1806"/>
                  </a:lnTo>
                  <a:cubicBezTo>
                    <a:pt x="7882" y="-557"/>
                    <a:pt x="4119" y="-625"/>
                    <a:pt x="1759" y="1740"/>
                  </a:cubicBezTo>
                  <a:cubicBezTo>
                    <a:pt x="-582" y="4073"/>
                    <a:pt x="-609" y="7831"/>
                    <a:pt x="1811" y="10221"/>
                  </a:cubicBezTo>
                  <a:cubicBezTo>
                    <a:pt x="1811" y="10221"/>
                    <a:pt x="10157" y="18584"/>
                    <a:pt x="10157" y="18584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8" name="Shape 3525">
              <a:extLst>
                <a:ext uri="{FF2B5EF4-FFF2-40B4-BE49-F238E27FC236}">
                  <a16:creationId xmlns:a16="http://schemas.microsoft.com/office/drawing/2014/main" id="{06A3601C-6FA7-4FA2-AA80-F54EA55C2939}"/>
                </a:ext>
              </a:extLst>
            </p:cNvPr>
            <p:cNvSpPr/>
            <p:nvPr/>
          </p:nvSpPr>
          <p:spPr>
            <a:xfrm>
              <a:off x="10177362" y="2577896"/>
              <a:ext cx="110703" cy="5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45" y="0"/>
                  </a:moveTo>
                  <a:lnTo>
                    <a:pt x="5451" y="0"/>
                  </a:lnTo>
                  <a:cubicBezTo>
                    <a:pt x="2431" y="0"/>
                    <a:pt x="0" y="4816"/>
                    <a:pt x="0" y="10776"/>
                  </a:cubicBezTo>
                  <a:cubicBezTo>
                    <a:pt x="0" y="16801"/>
                    <a:pt x="2368" y="21600"/>
                    <a:pt x="5451" y="21600"/>
                  </a:cubicBezTo>
                  <a:lnTo>
                    <a:pt x="16145" y="21600"/>
                  </a:lnTo>
                  <a:cubicBezTo>
                    <a:pt x="19174" y="21600"/>
                    <a:pt x="21600" y="16801"/>
                    <a:pt x="21600" y="10776"/>
                  </a:cubicBezTo>
                  <a:cubicBezTo>
                    <a:pt x="21600" y="4816"/>
                    <a:pt x="19194" y="0"/>
                    <a:pt x="16145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19" name="Shape 3526">
              <a:extLst>
                <a:ext uri="{FF2B5EF4-FFF2-40B4-BE49-F238E27FC236}">
                  <a16:creationId xmlns:a16="http://schemas.microsoft.com/office/drawing/2014/main" id="{33ED7352-EF5B-4E0B-B36C-A967606EA6A6}"/>
                </a:ext>
              </a:extLst>
            </p:cNvPr>
            <p:cNvSpPr/>
            <p:nvPr/>
          </p:nvSpPr>
          <p:spPr>
            <a:xfrm>
              <a:off x="9684257" y="2577896"/>
              <a:ext cx="110685" cy="5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76"/>
                  </a:moveTo>
                  <a:cubicBezTo>
                    <a:pt x="21600" y="4816"/>
                    <a:pt x="19209" y="0"/>
                    <a:pt x="16144" y="0"/>
                  </a:cubicBezTo>
                  <a:lnTo>
                    <a:pt x="5457" y="0"/>
                  </a:lnTo>
                  <a:cubicBezTo>
                    <a:pt x="2428" y="0"/>
                    <a:pt x="0" y="4816"/>
                    <a:pt x="0" y="10776"/>
                  </a:cubicBezTo>
                  <a:cubicBezTo>
                    <a:pt x="0" y="16801"/>
                    <a:pt x="2391" y="21600"/>
                    <a:pt x="5457" y="21600"/>
                  </a:cubicBezTo>
                  <a:lnTo>
                    <a:pt x="16144" y="21600"/>
                  </a:lnTo>
                  <a:cubicBezTo>
                    <a:pt x="19183" y="21600"/>
                    <a:pt x="21600" y="16801"/>
                    <a:pt x="21600" y="10776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0" name="Shape 3527">
              <a:extLst>
                <a:ext uri="{FF2B5EF4-FFF2-40B4-BE49-F238E27FC236}">
                  <a16:creationId xmlns:a16="http://schemas.microsoft.com/office/drawing/2014/main" id="{807D3994-8634-445D-AEF5-77B073739AA9}"/>
                </a:ext>
              </a:extLst>
            </p:cNvPr>
            <p:cNvSpPr/>
            <p:nvPr/>
          </p:nvSpPr>
          <p:spPr>
            <a:xfrm>
              <a:off x="9821231" y="2440922"/>
              <a:ext cx="332135" cy="332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5" y="17998"/>
                  </a:moveTo>
                  <a:cubicBezTo>
                    <a:pt x="6824" y="17998"/>
                    <a:pt x="3596" y="14772"/>
                    <a:pt x="3596" y="10800"/>
                  </a:cubicBezTo>
                  <a:cubicBezTo>
                    <a:pt x="3596" y="6822"/>
                    <a:pt x="6824" y="3603"/>
                    <a:pt x="10795" y="3603"/>
                  </a:cubicBezTo>
                  <a:cubicBezTo>
                    <a:pt x="14775" y="3603"/>
                    <a:pt x="18004" y="6822"/>
                    <a:pt x="18004" y="10800"/>
                  </a:cubicBezTo>
                  <a:cubicBezTo>
                    <a:pt x="18004" y="14772"/>
                    <a:pt x="14775" y="17998"/>
                    <a:pt x="10795" y="17998"/>
                  </a:cubicBezTo>
                  <a:close/>
                  <a:moveTo>
                    <a:pt x="10795" y="0"/>
                  </a:moveTo>
                  <a:cubicBezTo>
                    <a:pt x="4834" y="0"/>
                    <a:pt x="0" y="4833"/>
                    <a:pt x="0" y="10800"/>
                  </a:cubicBezTo>
                  <a:cubicBezTo>
                    <a:pt x="0" y="16759"/>
                    <a:pt x="4834" y="21600"/>
                    <a:pt x="10795" y="21600"/>
                  </a:cubicBezTo>
                  <a:cubicBezTo>
                    <a:pt x="16765" y="21600"/>
                    <a:pt x="21600" y="16759"/>
                    <a:pt x="21600" y="10800"/>
                  </a:cubicBezTo>
                  <a:cubicBezTo>
                    <a:pt x="21600" y="4833"/>
                    <a:pt x="16765" y="0"/>
                    <a:pt x="10795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1" name="Shape 3528">
              <a:extLst>
                <a:ext uri="{FF2B5EF4-FFF2-40B4-BE49-F238E27FC236}">
                  <a16:creationId xmlns:a16="http://schemas.microsoft.com/office/drawing/2014/main" id="{5124828C-1534-4D19-8E4A-5590E4168395}"/>
                </a:ext>
              </a:extLst>
            </p:cNvPr>
            <p:cNvSpPr/>
            <p:nvPr/>
          </p:nvSpPr>
          <p:spPr>
            <a:xfrm>
              <a:off x="9766442" y="2733132"/>
              <a:ext cx="94469" cy="94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8" h="20415" extrusionOk="0">
                  <a:moveTo>
                    <a:pt x="10146" y="1800"/>
                  </a:moveTo>
                  <a:lnTo>
                    <a:pt x="1800" y="10180"/>
                  </a:lnTo>
                  <a:cubicBezTo>
                    <a:pt x="-562" y="12543"/>
                    <a:pt x="-620" y="16310"/>
                    <a:pt x="1748" y="18679"/>
                  </a:cubicBezTo>
                  <a:cubicBezTo>
                    <a:pt x="4085" y="21005"/>
                    <a:pt x="7848" y="21005"/>
                    <a:pt x="10237" y="18610"/>
                  </a:cubicBezTo>
                  <a:lnTo>
                    <a:pt x="18589" y="10257"/>
                  </a:lnTo>
                  <a:cubicBezTo>
                    <a:pt x="20955" y="7905"/>
                    <a:pt x="20980" y="4095"/>
                    <a:pt x="18627" y="1773"/>
                  </a:cubicBezTo>
                  <a:cubicBezTo>
                    <a:pt x="16290" y="-595"/>
                    <a:pt x="12535" y="-595"/>
                    <a:pt x="10146" y="180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2" name="Shape 3529">
              <a:extLst>
                <a:ext uri="{FF2B5EF4-FFF2-40B4-BE49-F238E27FC236}">
                  <a16:creationId xmlns:a16="http://schemas.microsoft.com/office/drawing/2014/main" id="{833BAB94-84EA-42CA-BB21-E49AEF35B328}"/>
                </a:ext>
              </a:extLst>
            </p:cNvPr>
            <p:cNvSpPr/>
            <p:nvPr/>
          </p:nvSpPr>
          <p:spPr>
            <a:xfrm>
              <a:off x="10113441" y="2377001"/>
              <a:ext cx="94419" cy="94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0404" extrusionOk="0">
                  <a:moveTo>
                    <a:pt x="10250" y="18615"/>
                  </a:moveTo>
                  <a:lnTo>
                    <a:pt x="18604" y="10235"/>
                  </a:lnTo>
                  <a:cubicBezTo>
                    <a:pt x="20978" y="7868"/>
                    <a:pt x="20999" y="4106"/>
                    <a:pt x="18664" y="1738"/>
                  </a:cubicBezTo>
                  <a:cubicBezTo>
                    <a:pt x="16292" y="-590"/>
                    <a:pt x="12566" y="-590"/>
                    <a:pt x="10173" y="1804"/>
                  </a:cubicBezTo>
                  <a:lnTo>
                    <a:pt x="1790" y="10142"/>
                  </a:lnTo>
                  <a:cubicBezTo>
                    <a:pt x="-578" y="12510"/>
                    <a:pt x="-601" y="16301"/>
                    <a:pt x="1750" y="18643"/>
                  </a:cubicBezTo>
                  <a:cubicBezTo>
                    <a:pt x="4089" y="20983"/>
                    <a:pt x="7859" y="21010"/>
                    <a:pt x="10250" y="18615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3" name="Shape 3530">
              <a:extLst>
                <a:ext uri="{FF2B5EF4-FFF2-40B4-BE49-F238E27FC236}">
                  <a16:creationId xmlns:a16="http://schemas.microsoft.com/office/drawing/2014/main" id="{95DB4104-92B6-4B6C-AC48-F88DDEC40A5F}"/>
                </a:ext>
              </a:extLst>
            </p:cNvPr>
            <p:cNvSpPr/>
            <p:nvPr/>
          </p:nvSpPr>
          <p:spPr>
            <a:xfrm>
              <a:off x="9958205" y="2797053"/>
              <a:ext cx="55316" cy="11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0" y="0"/>
                  </a:moveTo>
                  <a:cubicBezTo>
                    <a:pt x="4791" y="0"/>
                    <a:pt x="0" y="2407"/>
                    <a:pt x="0" y="5469"/>
                  </a:cubicBezTo>
                  <a:lnTo>
                    <a:pt x="0" y="16147"/>
                  </a:lnTo>
                  <a:cubicBezTo>
                    <a:pt x="0" y="19184"/>
                    <a:pt x="4791" y="21600"/>
                    <a:pt x="10770" y="21600"/>
                  </a:cubicBezTo>
                  <a:cubicBezTo>
                    <a:pt x="16774" y="21600"/>
                    <a:pt x="21600" y="19209"/>
                    <a:pt x="21600" y="16147"/>
                  </a:cubicBezTo>
                  <a:lnTo>
                    <a:pt x="21600" y="5469"/>
                  </a:lnTo>
                  <a:cubicBezTo>
                    <a:pt x="21600" y="2431"/>
                    <a:pt x="16774" y="0"/>
                    <a:pt x="10770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4" name="Shape 3531">
              <a:extLst>
                <a:ext uri="{FF2B5EF4-FFF2-40B4-BE49-F238E27FC236}">
                  <a16:creationId xmlns:a16="http://schemas.microsoft.com/office/drawing/2014/main" id="{33B2C148-1D2D-4B7C-83B9-3FC2EF688692}"/>
                </a:ext>
              </a:extLst>
            </p:cNvPr>
            <p:cNvSpPr/>
            <p:nvPr/>
          </p:nvSpPr>
          <p:spPr>
            <a:xfrm>
              <a:off x="10113441" y="2733132"/>
              <a:ext cx="94455" cy="9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0394" extrusionOk="0">
                  <a:moveTo>
                    <a:pt x="10250" y="1789"/>
                  </a:moveTo>
                  <a:cubicBezTo>
                    <a:pt x="7888" y="-579"/>
                    <a:pt x="4089" y="-606"/>
                    <a:pt x="1750" y="1762"/>
                  </a:cubicBezTo>
                  <a:cubicBezTo>
                    <a:pt x="-578" y="4084"/>
                    <a:pt x="-601" y="7851"/>
                    <a:pt x="1790" y="10246"/>
                  </a:cubicBezTo>
                  <a:lnTo>
                    <a:pt x="10173" y="18599"/>
                  </a:lnTo>
                  <a:cubicBezTo>
                    <a:pt x="12525" y="20967"/>
                    <a:pt x="16292" y="20994"/>
                    <a:pt x="18664" y="18668"/>
                  </a:cubicBezTo>
                  <a:cubicBezTo>
                    <a:pt x="20999" y="16325"/>
                    <a:pt x="20999" y="12561"/>
                    <a:pt x="18604" y="10169"/>
                  </a:cubicBezTo>
                  <a:cubicBezTo>
                    <a:pt x="18604" y="10169"/>
                    <a:pt x="10250" y="1789"/>
                    <a:pt x="10250" y="1789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5" name="Shape 3532">
              <a:extLst>
                <a:ext uri="{FF2B5EF4-FFF2-40B4-BE49-F238E27FC236}">
                  <a16:creationId xmlns:a16="http://schemas.microsoft.com/office/drawing/2014/main" id="{7CCF2BD8-9E79-4CEC-AD8B-D6F94F01A94A}"/>
                </a:ext>
              </a:extLst>
            </p:cNvPr>
            <p:cNvSpPr/>
            <p:nvPr/>
          </p:nvSpPr>
          <p:spPr>
            <a:xfrm>
              <a:off x="9958205" y="2303948"/>
              <a:ext cx="55316" cy="11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0" y="21600"/>
                  </a:moveTo>
                  <a:cubicBezTo>
                    <a:pt x="16774" y="21600"/>
                    <a:pt x="21600" y="19208"/>
                    <a:pt x="21600" y="16145"/>
                  </a:cubicBezTo>
                  <a:lnTo>
                    <a:pt x="21600" y="5466"/>
                  </a:lnTo>
                  <a:cubicBezTo>
                    <a:pt x="21600" y="2452"/>
                    <a:pt x="16774" y="0"/>
                    <a:pt x="10770" y="0"/>
                  </a:cubicBezTo>
                  <a:cubicBezTo>
                    <a:pt x="4791" y="0"/>
                    <a:pt x="0" y="2406"/>
                    <a:pt x="0" y="5466"/>
                  </a:cubicBezTo>
                  <a:lnTo>
                    <a:pt x="0" y="16145"/>
                  </a:lnTo>
                  <a:cubicBezTo>
                    <a:pt x="0" y="19181"/>
                    <a:pt x="4791" y="21600"/>
                    <a:pt x="10770" y="2160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6" name="Shape 3533">
              <a:extLst>
                <a:ext uri="{FF2B5EF4-FFF2-40B4-BE49-F238E27FC236}">
                  <a16:creationId xmlns:a16="http://schemas.microsoft.com/office/drawing/2014/main" id="{1D6CFDC3-3542-4549-840A-8809C1FC0026}"/>
                </a:ext>
              </a:extLst>
            </p:cNvPr>
            <p:cNvSpPr/>
            <p:nvPr/>
          </p:nvSpPr>
          <p:spPr>
            <a:xfrm>
              <a:off x="10843967" y="769844"/>
              <a:ext cx="692118" cy="432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440"/>
                  </a:moveTo>
                  <a:lnTo>
                    <a:pt x="4050" y="19440"/>
                  </a:lnTo>
                  <a:cubicBezTo>
                    <a:pt x="2562" y="19440"/>
                    <a:pt x="1350" y="17504"/>
                    <a:pt x="1350" y="15120"/>
                  </a:cubicBezTo>
                  <a:cubicBezTo>
                    <a:pt x="1350" y="12762"/>
                    <a:pt x="2539" y="10838"/>
                    <a:pt x="4008" y="10800"/>
                  </a:cubicBezTo>
                  <a:cubicBezTo>
                    <a:pt x="4071" y="10815"/>
                    <a:pt x="4137" y="10827"/>
                    <a:pt x="4203" y="10834"/>
                  </a:cubicBezTo>
                  <a:lnTo>
                    <a:pt x="5229" y="10941"/>
                  </a:lnTo>
                  <a:lnTo>
                    <a:pt x="5566" y="9391"/>
                  </a:lnTo>
                  <a:cubicBezTo>
                    <a:pt x="5946" y="7649"/>
                    <a:pt x="6963" y="6480"/>
                    <a:pt x="8100" y="6480"/>
                  </a:cubicBezTo>
                  <a:cubicBezTo>
                    <a:pt x="8232" y="6480"/>
                    <a:pt x="8377" y="6505"/>
                    <a:pt x="8572" y="6560"/>
                  </a:cubicBezTo>
                  <a:lnTo>
                    <a:pt x="9517" y="6832"/>
                  </a:lnTo>
                  <a:lnTo>
                    <a:pt x="9988" y="5493"/>
                  </a:lnTo>
                  <a:cubicBezTo>
                    <a:pt x="10711" y="3438"/>
                    <a:pt x="12055" y="2160"/>
                    <a:pt x="13500" y="2160"/>
                  </a:cubicBezTo>
                  <a:cubicBezTo>
                    <a:pt x="15717" y="2160"/>
                    <a:pt x="17524" y="5025"/>
                    <a:pt x="17550" y="8560"/>
                  </a:cubicBezTo>
                  <a:cubicBezTo>
                    <a:pt x="17540" y="8690"/>
                    <a:pt x="17531" y="8821"/>
                    <a:pt x="17529" y="8956"/>
                  </a:cubicBezTo>
                  <a:lnTo>
                    <a:pt x="17495" y="10543"/>
                  </a:lnTo>
                  <a:lnTo>
                    <a:pt x="18433" y="11066"/>
                  </a:lnTo>
                  <a:cubicBezTo>
                    <a:pt x="19520" y="11671"/>
                    <a:pt x="20250" y="13302"/>
                    <a:pt x="20250" y="15120"/>
                  </a:cubicBezTo>
                  <a:cubicBezTo>
                    <a:pt x="20250" y="17504"/>
                    <a:pt x="19040" y="19440"/>
                    <a:pt x="17550" y="19440"/>
                  </a:cubicBezTo>
                  <a:close/>
                  <a:moveTo>
                    <a:pt x="18876" y="9024"/>
                  </a:moveTo>
                  <a:cubicBezTo>
                    <a:pt x="18879" y="8893"/>
                    <a:pt x="18900" y="8771"/>
                    <a:pt x="18900" y="8640"/>
                  </a:cubicBezTo>
                  <a:cubicBezTo>
                    <a:pt x="18900" y="3869"/>
                    <a:pt x="16482" y="0"/>
                    <a:pt x="13500" y="0"/>
                  </a:cubicBezTo>
                  <a:cubicBezTo>
                    <a:pt x="11478" y="0"/>
                    <a:pt x="9736" y="1801"/>
                    <a:pt x="8811" y="4434"/>
                  </a:cubicBezTo>
                  <a:cubicBezTo>
                    <a:pt x="8580" y="4368"/>
                    <a:pt x="8344" y="4320"/>
                    <a:pt x="8100" y="4320"/>
                  </a:cubicBezTo>
                  <a:cubicBezTo>
                    <a:pt x="6331" y="4320"/>
                    <a:pt x="4842" y="6147"/>
                    <a:pt x="4291" y="8678"/>
                  </a:cubicBezTo>
                  <a:cubicBezTo>
                    <a:pt x="4211" y="8670"/>
                    <a:pt x="4133" y="8640"/>
                    <a:pt x="4050" y="8640"/>
                  </a:cubicBezTo>
                  <a:cubicBezTo>
                    <a:pt x="1814" y="8640"/>
                    <a:pt x="0" y="11543"/>
                    <a:pt x="0" y="15120"/>
                  </a:cubicBezTo>
                  <a:cubicBezTo>
                    <a:pt x="0" y="18698"/>
                    <a:pt x="1814" y="21600"/>
                    <a:pt x="4050" y="21600"/>
                  </a:cubicBezTo>
                  <a:lnTo>
                    <a:pt x="17550" y="21600"/>
                  </a:lnTo>
                  <a:cubicBezTo>
                    <a:pt x="19786" y="21600"/>
                    <a:pt x="21600" y="18698"/>
                    <a:pt x="21600" y="15120"/>
                  </a:cubicBezTo>
                  <a:cubicBezTo>
                    <a:pt x="21600" y="12289"/>
                    <a:pt x="20458" y="9906"/>
                    <a:pt x="18876" y="9024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7" name="Shape 3534">
              <a:extLst>
                <a:ext uri="{FF2B5EF4-FFF2-40B4-BE49-F238E27FC236}">
                  <a16:creationId xmlns:a16="http://schemas.microsoft.com/office/drawing/2014/main" id="{996FAB3D-0F84-497F-9A23-B50F888A0B2A}"/>
                </a:ext>
              </a:extLst>
            </p:cNvPr>
            <p:cNvSpPr/>
            <p:nvPr/>
          </p:nvSpPr>
          <p:spPr>
            <a:xfrm>
              <a:off x="11483177" y="2185238"/>
              <a:ext cx="340625" cy="224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6947"/>
                  </a:moveTo>
                  <a:cubicBezTo>
                    <a:pt x="18287" y="4369"/>
                    <a:pt x="16862" y="2272"/>
                    <a:pt x="15100" y="2272"/>
                  </a:cubicBezTo>
                  <a:cubicBezTo>
                    <a:pt x="14591" y="2272"/>
                    <a:pt x="14116" y="2470"/>
                    <a:pt x="13688" y="2773"/>
                  </a:cubicBezTo>
                  <a:cubicBezTo>
                    <a:pt x="12975" y="1118"/>
                    <a:pt x="11707" y="0"/>
                    <a:pt x="10250" y="0"/>
                  </a:cubicBezTo>
                  <a:cubicBezTo>
                    <a:pt x="8528" y="0"/>
                    <a:pt x="7062" y="1562"/>
                    <a:pt x="6480" y="3749"/>
                  </a:cubicBezTo>
                  <a:cubicBezTo>
                    <a:pt x="6069" y="3593"/>
                    <a:pt x="5641" y="3489"/>
                    <a:pt x="5200" y="3489"/>
                  </a:cubicBezTo>
                  <a:cubicBezTo>
                    <a:pt x="2328" y="3489"/>
                    <a:pt x="0" y="6856"/>
                    <a:pt x="0" y="11001"/>
                  </a:cubicBezTo>
                  <a:cubicBezTo>
                    <a:pt x="0" y="15145"/>
                    <a:pt x="2328" y="18504"/>
                    <a:pt x="5200" y="18504"/>
                  </a:cubicBezTo>
                  <a:cubicBezTo>
                    <a:pt x="5860" y="18504"/>
                    <a:pt x="6487" y="18306"/>
                    <a:pt x="7065" y="17981"/>
                  </a:cubicBezTo>
                  <a:cubicBezTo>
                    <a:pt x="8103" y="20142"/>
                    <a:pt x="9957" y="21600"/>
                    <a:pt x="12100" y="21600"/>
                  </a:cubicBezTo>
                  <a:cubicBezTo>
                    <a:pt x="14538" y="21600"/>
                    <a:pt x="16628" y="19734"/>
                    <a:pt x="17527" y="17067"/>
                  </a:cubicBezTo>
                  <a:cubicBezTo>
                    <a:pt x="19827" y="16707"/>
                    <a:pt x="21600" y="14546"/>
                    <a:pt x="21600" y="11909"/>
                  </a:cubicBezTo>
                  <a:cubicBezTo>
                    <a:pt x="21600" y="9578"/>
                    <a:pt x="20207" y="7625"/>
                    <a:pt x="18298" y="69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8" name="Shape 3535">
              <a:extLst>
                <a:ext uri="{FF2B5EF4-FFF2-40B4-BE49-F238E27FC236}">
                  <a16:creationId xmlns:a16="http://schemas.microsoft.com/office/drawing/2014/main" id="{63BA5F73-67F2-4548-96B6-3E782A7DFD63}"/>
                </a:ext>
              </a:extLst>
            </p:cNvPr>
            <p:cNvSpPr/>
            <p:nvPr/>
          </p:nvSpPr>
          <p:spPr>
            <a:xfrm>
              <a:off x="10022125" y="2915764"/>
              <a:ext cx="340625" cy="224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6947"/>
                  </a:moveTo>
                  <a:cubicBezTo>
                    <a:pt x="18287" y="4369"/>
                    <a:pt x="16862" y="2272"/>
                    <a:pt x="15100" y="2272"/>
                  </a:cubicBezTo>
                  <a:cubicBezTo>
                    <a:pt x="14590" y="2272"/>
                    <a:pt x="14116" y="2470"/>
                    <a:pt x="13688" y="2773"/>
                  </a:cubicBezTo>
                  <a:cubicBezTo>
                    <a:pt x="12975" y="1118"/>
                    <a:pt x="11707" y="0"/>
                    <a:pt x="10249" y="0"/>
                  </a:cubicBezTo>
                  <a:cubicBezTo>
                    <a:pt x="8528" y="0"/>
                    <a:pt x="7062" y="1562"/>
                    <a:pt x="6480" y="3749"/>
                  </a:cubicBezTo>
                  <a:cubicBezTo>
                    <a:pt x="6069" y="3593"/>
                    <a:pt x="5641" y="3489"/>
                    <a:pt x="5200" y="3489"/>
                  </a:cubicBezTo>
                  <a:cubicBezTo>
                    <a:pt x="2328" y="3489"/>
                    <a:pt x="0" y="6856"/>
                    <a:pt x="0" y="11001"/>
                  </a:cubicBezTo>
                  <a:cubicBezTo>
                    <a:pt x="0" y="15145"/>
                    <a:pt x="2328" y="18504"/>
                    <a:pt x="5200" y="18504"/>
                  </a:cubicBezTo>
                  <a:cubicBezTo>
                    <a:pt x="5860" y="18504"/>
                    <a:pt x="6487" y="18306"/>
                    <a:pt x="7065" y="17982"/>
                  </a:cubicBezTo>
                  <a:cubicBezTo>
                    <a:pt x="8103" y="20143"/>
                    <a:pt x="9957" y="21600"/>
                    <a:pt x="12100" y="21600"/>
                  </a:cubicBezTo>
                  <a:cubicBezTo>
                    <a:pt x="14538" y="21600"/>
                    <a:pt x="16628" y="19735"/>
                    <a:pt x="17526" y="17067"/>
                  </a:cubicBezTo>
                  <a:cubicBezTo>
                    <a:pt x="19827" y="16707"/>
                    <a:pt x="21600" y="14546"/>
                    <a:pt x="21600" y="11909"/>
                  </a:cubicBezTo>
                  <a:cubicBezTo>
                    <a:pt x="21600" y="9578"/>
                    <a:pt x="20207" y="7625"/>
                    <a:pt x="18298" y="69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29" name="Shape 3536">
              <a:extLst>
                <a:ext uri="{FF2B5EF4-FFF2-40B4-BE49-F238E27FC236}">
                  <a16:creationId xmlns:a16="http://schemas.microsoft.com/office/drawing/2014/main" id="{98EEFBC6-A705-4B86-82A2-4865CD162C8A}"/>
                </a:ext>
              </a:extLst>
            </p:cNvPr>
            <p:cNvSpPr/>
            <p:nvPr/>
          </p:nvSpPr>
          <p:spPr>
            <a:xfrm>
              <a:off x="8999389" y="1947817"/>
              <a:ext cx="340625" cy="224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6946"/>
                  </a:moveTo>
                  <a:cubicBezTo>
                    <a:pt x="18287" y="4369"/>
                    <a:pt x="16862" y="2272"/>
                    <a:pt x="15100" y="2272"/>
                  </a:cubicBezTo>
                  <a:cubicBezTo>
                    <a:pt x="14591" y="2272"/>
                    <a:pt x="14116" y="2470"/>
                    <a:pt x="13688" y="2773"/>
                  </a:cubicBezTo>
                  <a:cubicBezTo>
                    <a:pt x="12975" y="1118"/>
                    <a:pt x="11707" y="0"/>
                    <a:pt x="10250" y="0"/>
                  </a:cubicBezTo>
                  <a:cubicBezTo>
                    <a:pt x="8528" y="0"/>
                    <a:pt x="7062" y="1562"/>
                    <a:pt x="6480" y="3749"/>
                  </a:cubicBezTo>
                  <a:cubicBezTo>
                    <a:pt x="6069" y="3593"/>
                    <a:pt x="5641" y="3489"/>
                    <a:pt x="5200" y="3489"/>
                  </a:cubicBezTo>
                  <a:cubicBezTo>
                    <a:pt x="2328" y="3489"/>
                    <a:pt x="0" y="6856"/>
                    <a:pt x="0" y="11001"/>
                  </a:cubicBezTo>
                  <a:cubicBezTo>
                    <a:pt x="0" y="15146"/>
                    <a:pt x="2328" y="18504"/>
                    <a:pt x="5200" y="18504"/>
                  </a:cubicBezTo>
                  <a:cubicBezTo>
                    <a:pt x="5860" y="18504"/>
                    <a:pt x="6487" y="18306"/>
                    <a:pt x="7065" y="17981"/>
                  </a:cubicBezTo>
                  <a:cubicBezTo>
                    <a:pt x="8103" y="20142"/>
                    <a:pt x="9957" y="21600"/>
                    <a:pt x="12100" y="21600"/>
                  </a:cubicBezTo>
                  <a:cubicBezTo>
                    <a:pt x="14538" y="21600"/>
                    <a:pt x="16628" y="19734"/>
                    <a:pt x="17527" y="17066"/>
                  </a:cubicBezTo>
                  <a:cubicBezTo>
                    <a:pt x="19827" y="16707"/>
                    <a:pt x="21600" y="14546"/>
                    <a:pt x="21600" y="11909"/>
                  </a:cubicBezTo>
                  <a:cubicBezTo>
                    <a:pt x="21600" y="9578"/>
                    <a:pt x="20207" y="7625"/>
                    <a:pt x="18298" y="6946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0" name="Shape 3537">
              <a:extLst>
                <a:ext uri="{FF2B5EF4-FFF2-40B4-BE49-F238E27FC236}">
                  <a16:creationId xmlns:a16="http://schemas.microsoft.com/office/drawing/2014/main" id="{F223B98B-E574-4BF1-94D6-E19CCF1CF1F4}"/>
                </a:ext>
              </a:extLst>
            </p:cNvPr>
            <p:cNvSpPr/>
            <p:nvPr/>
          </p:nvSpPr>
          <p:spPr>
            <a:xfrm>
              <a:off x="9766442" y="596344"/>
              <a:ext cx="313550" cy="2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8" h="20117" extrusionOk="0">
                  <a:moveTo>
                    <a:pt x="15330" y="1904"/>
                  </a:moveTo>
                  <a:cubicBezTo>
                    <a:pt x="14429" y="20"/>
                    <a:pt x="12453" y="-570"/>
                    <a:pt x="10908" y="605"/>
                  </a:cubicBezTo>
                  <a:cubicBezTo>
                    <a:pt x="10462" y="944"/>
                    <a:pt x="10114" y="1406"/>
                    <a:pt x="9844" y="1914"/>
                  </a:cubicBezTo>
                  <a:cubicBezTo>
                    <a:pt x="8646" y="1174"/>
                    <a:pt x="7147" y="1199"/>
                    <a:pt x="5870" y="2170"/>
                  </a:cubicBezTo>
                  <a:cubicBezTo>
                    <a:pt x="4360" y="3317"/>
                    <a:pt x="3615" y="5441"/>
                    <a:pt x="3862" y="7434"/>
                  </a:cubicBezTo>
                  <a:cubicBezTo>
                    <a:pt x="3447" y="7593"/>
                    <a:pt x="3036" y="7802"/>
                    <a:pt x="2650" y="8096"/>
                  </a:cubicBezTo>
                  <a:cubicBezTo>
                    <a:pt x="131" y="10010"/>
                    <a:pt x="-745" y="14032"/>
                    <a:pt x="690" y="17075"/>
                  </a:cubicBezTo>
                  <a:cubicBezTo>
                    <a:pt x="2124" y="20116"/>
                    <a:pt x="5327" y="21030"/>
                    <a:pt x="7846" y="19115"/>
                  </a:cubicBezTo>
                  <a:cubicBezTo>
                    <a:pt x="8425" y="18676"/>
                    <a:pt x="8905" y="18112"/>
                    <a:pt x="9300" y="17489"/>
                  </a:cubicBezTo>
                  <a:cubicBezTo>
                    <a:pt x="10958" y="18384"/>
                    <a:pt x="13087" y="18218"/>
                    <a:pt x="14967" y="16789"/>
                  </a:cubicBezTo>
                  <a:cubicBezTo>
                    <a:pt x="17104" y="15164"/>
                    <a:pt x="18290" y="12403"/>
                    <a:pt x="18156" y="9846"/>
                  </a:cubicBezTo>
                  <a:cubicBezTo>
                    <a:pt x="20048" y="8049"/>
                    <a:pt x="20855" y="5281"/>
                    <a:pt x="19943" y="3346"/>
                  </a:cubicBezTo>
                  <a:cubicBezTo>
                    <a:pt x="19136" y="1635"/>
                    <a:pt x="17239" y="1130"/>
                    <a:pt x="15330" y="190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1" name="Shape 3538">
              <a:extLst>
                <a:ext uri="{FF2B5EF4-FFF2-40B4-BE49-F238E27FC236}">
                  <a16:creationId xmlns:a16="http://schemas.microsoft.com/office/drawing/2014/main" id="{2D83EF77-E5D5-4AC8-938B-2F82E3AE3674}"/>
                </a:ext>
              </a:extLst>
            </p:cNvPr>
            <p:cNvSpPr/>
            <p:nvPr/>
          </p:nvSpPr>
          <p:spPr>
            <a:xfrm>
              <a:off x="8157320" y="3491053"/>
              <a:ext cx="429408" cy="429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15093"/>
                  </a:moveTo>
                  <a:cubicBezTo>
                    <a:pt x="10011" y="15093"/>
                    <a:pt x="9256" y="14974"/>
                    <a:pt x="8564" y="14757"/>
                  </a:cubicBezTo>
                  <a:cubicBezTo>
                    <a:pt x="7858" y="15310"/>
                    <a:pt x="6671" y="16073"/>
                    <a:pt x="5507" y="16073"/>
                  </a:cubicBezTo>
                  <a:cubicBezTo>
                    <a:pt x="6113" y="15500"/>
                    <a:pt x="6288" y="14383"/>
                    <a:pt x="6326" y="13552"/>
                  </a:cubicBezTo>
                  <a:cubicBezTo>
                    <a:pt x="5323" y="12699"/>
                    <a:pt x="4713" y="11561"/>
                    <a:pt x="4713" y="10307"/>
                  </a:cubicBezTo>
                  <a:cubicBezTo>
                    <a:pt x="4713" y="7666"/>
                    <a:pt x="7439" y="5526"/>
                    <a:pt x="10802" y="5526"/>
                  </a:cubicBezTo>
                  <a:cubicBezTo>
                    <a:pt x="14160" y="5526"/>
                    <a:pt x="16887" y="7666"/>
                    <a:pt x="16887" y="10307"/>
                  </a:cubicBezTo>
                  <a:cubicBezTo>
                    <a:pt x="16887" y="12950"/>
                    <a:pt x="14160" y="15093"/>
                    <a:pt x="10802" y="15093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2" name="Shape 3539">
              <a:extLst>
                <a:ext uri="{FF2B5EF4-FFF2-40B4-BE49-F238E27FC236}">
                  <a16:creationId xmlns:a16="http://schemas.microsoft.com/office/drawing/2014/main" id="{A35B6704-0898-46C5-9667-42B7D60CA9F9}"/>
                </a:ext>
              </a:extLst>
            </p:cNvPr>
            <p:cNvSpPr/>
            <p:nvPr/>
          </p:nvSpPr>
          <p:spPr>
            <a:xfrm>
              <a:off x="11117914" y="1235554"/>
              <a:ext cx="414738" cy="414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20" y="11594"/>
                  </a:moveTo>
                  <a:cubicBezTo>
                    <a:pt x="15907" y="11745"/>
                    <a:pt x="15375" y="11849"/>
                    <a:pt x="14829" y="11905"/>
                  </a:cubicBezTo>
                  <a:cubicBezTo>
                    <a:pt x="14648" y="11478"/>
                    <a:pt x="14229" y="11177"/>
                    <a:pt x="13738" y="11168"/>
                  </a:cubicBezTo>
                  <a:cubicBezTo>
                    <a:pt x="13341" y="9958"/>
                    <a:pt x="12713" y="8852"/>
                    <a:pt x="11905" y="7904"/>
                  </a:cubicBezTo>
                  <a:cubicBezTo>
                    <a:pt x="11985" y="7743"/>
                    <a:pt x="12029" y="7563"/>
                    <a:pt x="12029" y="7373"/>
                  </a:cubicBezTo>
                  <a:cubicBezTo>
                    <a:pt x="12029" y="7332"/>
                    <a:pt x="12028" y="7292"/>
                    <a:pt x="12023" y="7252"/>
                  </a:cubicBezTo>
                  <a:cubicBezTo>
                    <a:pt x="12832" y="6909"/>
                    <a:pt x="13701" y="6681"/>
                    <a:pt x="14611" y="6592"/>
                  </a:cubicBezTo>
                  <a:cubicBezTo>
                    <a:pt x="15756" y="7631"/>
                    <a:pt x="16476" y="9132"/>
                    <a:pt x="16476" y="10800"/>
                  </a:cubicBezTo>
                  <a:cubicBezTo>
                    <a:pt x="16476" y="11070"/>
                    <a:pt x="16456" y="11334"/>
                    <a:pt x="16420" y="11594"/>
                  </a:cubicBezTo>
                  <a:close/>
                  <a:moveTo>
                    <a:pt x="14144" y="15386"/>
                  </a:moveTo>
                  <a:cubicBezTo>
                    <a:pt x="14194" y="14989"/>
                    <a:pt x="14220" y="14585"/>
                    <a:pt x="14220" y="14176"/>
                  </a:cubicBezTo>
                  <a:cubicBezTo>
                    <a:pt x="14220" y="13942"/>
                    <a:pt x="14211" y="13712"/>
                    <a:pt x="14195" y="13484"/>
                  </a:cubicBezTo>
                  <a:cubicBezTo>
                    <a:pt x="14510" y="13347"/>
                    <a:pt x="14756" y="13080"/>
                    <a:pt x="14864" y="12749"/>
                  </a:cubicBezTo>
                  <a:cubicBezTo>
                    <a:pt x="15322" y="12705"/>
                    <a:pt x="15771" y="12630"/>
                    <a:pt x="16209" y="12524"/>
                  </a:cubicBezTo>
                  <a:cubicBezTo>
                    <a:pt x="15840" y="13684"/>
                    <a:pt x="15107" y="14682"/>
                    <a:pt x="14144" y="15386"/>
                  </a:cubicBezTo>
                  <a:close/>
                  <a:moveTo>
                    <a:pt x="13195" y="15946"/>
                  </a:moveTo>
                  <a:cubicBezTo>
                    <a:pt x="12467" y="16285"/>
                    <a:pt x="11656" y="16476"/>
                    <a:pt x="10801" y="16476"/>
                  </a:cubicBezTo>
                  <a:cubicBezTo>
                    <a:pt x="10324" y="16476"/>
                    <a:pt x="9863" y="16416"/>
                    <a:pt x="9421" y="16306"/>
                  </a:cubicBezTo>
                  <a:cubicBezTo>
                    <a:pt x="10297" y="15030"/>
                    <a:pt x="11506" y="13988"/>
                    <a:pt x="12953" y="13310"/>
                  </a:cubicBezTo>
                  <a:cubicBezTo>
                    <a:pt x="13069" y="13405"/>
                    <a:pt x="13203" y="13478"/>
                    <a:pt x="13348" y="13525"/>
                  </a:cubicBezTo>
                  <a:cubicBezTo>
                    <a:pt x="13365" y="13739"/>
                    <a:pt x="13375" y="13956"/>
                    <a:pt x="13375" y="14176"/>
                  </a:cubicBezTo>
                  <a:cubicBezTo>
                    <a:pt x="13375" y="14782"/>
                    <a:pt x="13313" y="15373"/>
                    <a:pt x="13195" y="15946"/>
                  </a:cubicBezTo>
                  <a:close/>
                  <a:moveTo>
                    <a:pt x="6650" y="14670"/>
                  </a:moveTo>
                  <a:cubicBezTo>
                    <a:pt x="6749" y="13456"/>
                    <a:pt x="7095" y="12312"/>
                    <a:pt x="7637" y="11285"/>
                  </a:cubicBezTo>
                  <a:cubicBezTo>
                    <a:pt x="7717" y="11302"/>
                    <a:pt x="7799" y="11311"/>
                    <a:pt x="7885" y="11311"/>
                  </a:cubicBezTo>
                  <a:cubicBezTo>
                    <a:pt x="8115" y="11311"/>
                    <a:pt x="8331" y="11245"/>
                    <a:pt x="8514" y="11133"/>
                  </a:cubicBezTo>
                  <a:cubicBezTo>
                    <a:pt x="9644" y="11898"/>
                    <a:pt x="10944" y="12433"/>
                    <a:pt x="12345" y="12665"/>
                  </a:cubicBezTo>
                  <a:cubicBezTo>
                    <a:pt x="10795" y="13446"/>
                    <a:pt x="9510" y="14615"/>
                    <a:pt x="8591" y="16029"/>
                  </a:cubicBezTo>
                  <a:cubicBezTo>
                    <a:pt x="7850" y="15716"/>
                    <a:pt x="7190" y="15249"/>
                    <a:pt x="6650" y="14670"/>
                  </a:cubicBezTo>
                  <a:close/>
                  <a:moveTo>
                    <a:pt x="5124" y="10800"/>
                  </a:moveTo>
                  <a:cubicBezTo>
                    <a:pt x="5124" y="9884"/>
                    <a:pt x="5343" y="9018"/>
                    <a:pt x="5728" y="8252"/>
                  </a:cubicBezTo>
                  <a:cubicBezTo>
                    <a:pt x="6036" y="8741"/>
                    <a:pt x="6387" y="9200"/>
                    <a:pt x="6775" y="9626"/>
                  </a:cubicBezTo>
                  <a:cubicBezTo>
                    <a:pt x="6712" y="9772"/>
                    <a:pt x="6676" y="9933"/>
                    <a:pt x="6676" y="10103"/>
                  </a:cubicBezTo>
                  <a:cubicBezTo>
                    <a:pt x="6676" y="10377"/>
                    <a:pt x="6769" y="10630"/>
                    <a:pt x="6923" y="10832"/>
                  </a:cubicBezTo>
                  <a:cubicBezTo>
                    <a:pt x="6449" y="11718"/>
                    <a:pt x="6105" y="12682"/>
                    <a:pt x="5923" y="13703"/>
                  </a:cubicBezTo>
                  <a:cubicBezTo>
                    <a:pt x="5417" y="12854"/>
                    <a:pt x="5124" y="11861"/>
                    <a:pt x="5124" y="10800"/>
                  </a:cubicBezTo>
                  <a:close/>
                  <a:moveTo>
                    <a:pt x="7820" y="5969"/>
                  </a:moveTo>
                  <a:cubicBezTo>
                    <a:pt x="8482" y="6235"/>
                    <a:pt x="9105" y="6580"/>
                    <a:pt x="9677" y="6990"/>
                  </a:cubicBezTo>
                  <a:cubicBezTo>
                    <a:pt x="9637" y="7111"/>
                    <a:pt x="9614" y="7239"/>
                    <a:pt x="9614" y="7373"/>
                  </a:cubicBezTo>
                  <a:cubicBezTo>
                    <a:pt x="9614" y="7470"/>
                    <a:pt x="9626" y="7563"/>
                    <a:pt x="9648" y="7654"/>
                  </a:cubicBezTo>
                  <a:cubicBezTo>
                    <a:pt x="9137" y="8039"/>
                    <a:pt x="8665" y="8472"/>
                    <a:pt x="8240" y="8949"/>
                  </a:cubicBezTo>
                  <a:cubicBezTo>
                    <a:pt x="8128" y="8915"/>
                    <a:pt x="8008" y="8896"/>
                    <a:pt x="7885" y="8896"/>
                  </a:cubicBezTo>
                  <a:cubicBezTo>
                    <a:pt x="7696" y="8896"/>
                    <a:pt x="7519" y="8940"/>
                    <a:pt x="7360" y="9016"/>
                  </a:cubicBezTo>
                  <a:cubicBezTo>
                    <a:pt x="6928" y="8535"/>
                    <a:pt x="6547" y="8006"/>
                    <a:pt x="6227" y="7438"/>
                  </a:cubicBezTo>
                  <a:cubicBezTo>
                    <a:pt x="6658" y="6853"/>
                    <a:pt x="7200" y="6353"/>
                    <a:pt x="7820" y="5969"/>
                  </a:cubicBezTo>
                  <a:close/>
                  <a:moveTo>
                    <a:pt x="8909" y="9467"/>
                  </a:moveTo>
                  <a:cubicBezTo>
                    <a:pt x="9278" y="9061"/>
                    <a:pt x="9683" y="8687"/>
                    <a:pt x="10120" y="8354"/>
                  </a:cubicBezTo>
                  <a:cubicBezTo>
                    <a:pt x="10318" y="8496"/>
                    <a:pt x="10560" y="8580"/>
                    <a:pt x="10822" y="8580"/>
                  </a:cubicBezTo>
                  <a:cubicBezTo>
                    <a:pt x="10990" y="8580"/>
                    <a:pt x="11148" y="8546"/>
                    <a:pt x="11293" y="8485"/>
                  </a:cubicBezTo>
                  <a:cubicBezTo>
                    <a:pt x="12021" y="9348"/>
                    <a:pt x="12586" y="10352"/>
                    <a:pt x="12942" y="11448"/>
                  </a:cubicBezTo>
                  <a:cubicBezTo>
                    <a:pt x="12810" y="11558"/>
                    <a:pt x="12703" y="11697"/>
                    <a:pt x="12628" y="11853"/>
                  </a:cubicBezTo>
                  <a:cubicBezTo>
                    <a:pt x="11315" y="11658"/>
                    <a:pt x="10095" y="11173"/>
                    <a:pt x="9037" y="10465"/>
                  </a:cubicBezTo>
                  <a:cubicBezTo>
                    <a:pt x="9072" y="10351"/>
                    <a:pt x="9092" y="10229"/>
                    <a:pt x="9092" y="10103"/>
                  </a:cubicBezTo>
                  <a:cubicBezTo>
                    <a:pt x="9092" y="9870"/>
                    <a:pt x="9024" y="9652"/>
                    <a:pt x="8909" y="9467"/>
                  </a:cubicBezTo>
                  <a:close/>
                  <a:moveTo>
                    <a:pt x="10801" y="5124"/>
                  </a:moveTo>
                  <a:cubicBezTo>
                    <a:pt x="11831" y="5124"/>
                    <a:pt x="12797" y="5400"/>
                    <a:pt x="13630" y="5880"/>
                  </a:cubicBezTo>
                  <a:cubicBezTo>
                    <a:pt x="12940" y="6013"/>
                    <a:pt x="12276" y="6221"/>
                    <a:pt x="11646" y="6492"/>
                  </a:cubicBezTo>
                  <a:cubicBezTo>
                    <a:pt x="11430" y="6289"/>
                    <a:pt x="11141" y="6165"/>
                    <a:pt x="10822" y="6165"/>
                  </a:cubicBezTo>
                  <a:cubicBezTo>
                    <a:pt x="10598" y="6165"/>
                    <a:pt x="10388" y="6227"/>
                    <a:pt x="10209" y="6334"/>
                  </a:cubicBezTo>
                  <a:cubicBezTo>
                    <a:pt x="9766" y="6013"/>
                    <a:pt x="9297" y="5729"/>
                    <a:pt x="8804" y="5486"/>
                  </a:cubicBezTo>
                  <a:cubicBezTo>
                    <a:pt x="9425" y="5252"/>
                    <a:pt x="10097" y="5124"/>
                    <a:pt x="10801" y="5124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4"/>
                    <a:pt x="4836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3" name="Shape 3540">
              <a:extLst>
                <a:ext uri="{FF2B5EF4-FFF2-40B4-BE49-F238E27FC236}">
                  <a16:creationId xmlns:a16="http://schemas.microsoft.com/office/drawing/2014/main" id="{7F391BF8-8C02-4442-9668-DD1F303ED7FF}"/>
                </a:ext>
              </a:extLst>
            </p:cNvPr>
            <p:cNvSpPr/>
            <p:nvPr/>
          </p:nvSpPr>
          <p:spPr>
            <a:xfrm>
              <a:off x="9446836" y="84976"/>
              <a:ext cx="399810" cy="39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82" y="13979"/>
                  </a:moveTo>
                  <a:lnTo>
                    <a:pt x="6787" y="16350"/>
                  </a:lnTo>
                  <a:cubicBezTo>
                    <a:pt x="6274" y="16471"/>
                    <a:pt x="5747" y="16099"/>
                    <a:pt x="5611" y="15521"/>
                  </a:cubicBezTo>
                  <a:lnTo>
                    <a:pt x="4139" y="9258"/>
                  </a:lnTo>
                  <a:cubicBezTo>
                    <a:pt x="4004" y="8679"/>
                    <a:pt x="4310" y="8111"/>
                    <a:pt x="4824" y="7990"/>
                  </a:cubicBezTo>
                  <a:lnTo>
                    <a:pt x="7073" y="7461"/>
                  </a:lnTo>
                  <a:cubicBezTo>
                    <a:pt x="7711" y="6231"/>
                    <a:pt x="8994" y="5389"/>
                    <a:pt x="10477" y="5389"/>
                  </a:cubicBezTo>
                  <a:cubicBezTo>
                    <a:pt x="11323" y="5389"/>
                    <a:pt x="12105" y="5665"/>
                    <a:pt x="12740" y="6130"/>
                  </a:cubicBezTo>
                  <a:lnTo>
                    <a:pt x="14919" y="5618"/>
                  </a:lnTo>
                  <a:cubicBezTo>
                    <a:pt x="15433" y="5498"/>
                    <a:pt x="15960" y="5869"/>
                    <a:pt x="16096" y="6449"/>
                  </a:cubicBezTo>
                  <a:lnTo>
                    <a:pt x="17567" y="12711"/>
                  </a:lnTo>
                  <a:cubicBezTo>
                    <a:pt x="17702" y="13290"/>
                    <a:pt x="17397" y="13857"/>
                    <a:pt x="16882" y="13979"/>
                  </a:cubicBezTo>
                  <a:close/>
                  <a:moveTo>
                    <a:pt x="19815" y="16748"/>
                  </a:moveTo>
                  <a:cubicBezTo>
                    <a:pt x="20943" y="15041"/>
                    <a:pt x="21600" y="12997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3379" y="21600"/>
                    <a:pt x="15749" y="20695"/>
                    <a:pt x="17606" y="19186"/>
                  </a:cubicBezTo>
                  <a:lnTo>
                    <a:pt x="21396" y="20556"/>
                  </a:lnTo>
                  <a:lnTo>
                    <a:pt x="19816" y="16748"/>
                  </a:lnTo>
                  <a:cubicBezTo>
                    <a:pt x="19816" y="16748"/>
                    <a:pt x="19815" y="16748"/>
                    <a:pt x="19815" y="16748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4" name="Shape 3541">
              <a:extLst>
                <a:ext uri="{FF2B5EF4-FFF2-40B4-BE49-F238E27FC236}">
                  <a16:creationId xmlns:a16="http://schemas.microsoft.com/office/drawing/2014/main" id="{0A1606DE-EF0F-48D5-B862-8450221C8C08}"/>
                </a:ext>
              </a:extLst>
            </p:cNvPr>
            <p:cNvSpPr/>
            <p:nvPr/>
          </p:nvSpPr>
          <p:spPr>
            <a:xfrm>
              <a:off x="9602073" y="240213"/>
              <a:ext cx="100706" cy="10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17702"/>
                  </a:moveTo>
                  <a:cubicBezTo>
                    <a:pt x="6989" y="17702"/>
                    <a:pt x="3894" y="14615"/>
                    <a:pt x="3894" y="10801"/>
                  </a:cubicBezTo>
                  <a:cubicBezTo>
                    <a:pt x="3894" y="6984"/>
                    <a:pt x="6989" y="3893"/>
                    <a:pt x="10803" y="3893"/>
                  </a:cubicBezTo>
                  <a:cubicBezTo>
                    <a:pt x="14617" y="3893"/>
                    <a:pt x="17708" y="6984"/>
                    <a:pt x="17708" y="10801"/>
                  </a:cubicBezTo>
                  <a:cubicBezTo>
                    <a:pt x="17708" y="14615"/>
                    <a:pt x="14617" y="17702"/>
                    <a:pt x="10803" y="17702"/>
                  </a:cubicBezTo>
                  <a:close/>
                  <a:moveTo>
                    <a:pt x="10803" y="0"/>
                  </a:moveTo>
                  <a:cubicBezTo>
                    <a:pt x="4833" y="0"/>
                    <a:pt x="0" y="4838"/>
                    <a:pt x="0" y="10801"/>
                  </a:cubicBezTo>
                  <a:cubicBezTo>
                    <a:pt x="0" y="16764"/>
                    <a:pt x="4833" y="21600"/>
                    <a:pt x="10803" y="21600"/>
                  </a:cubicBezTo>
                  <a:cubicBezTo>
                    <a:pt x="16767" y="21600"/>
                    <a:pt x="21600" y="16764"/>
                    <a:pt x="21600" y="10801"/>
                  </a:cubicBezTo>
                  <a:cubicBezTo>
                    <a:pt x="21600" y="4838"/>
                    <a:pt x="16767" y="0"/>
                    <a:pt x="10803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5" name="Shape 3542">
              <a:extLst>
                <a:ext uri="{FF2B5EF4-FFF2-40B4-BE49-F238E27FC236}">
                  <a16:creationId xmlns:a16="http://schemas.microsoft.com/office/drawing/2014/main" id="{96B5ACA0-7423-4337-9E9F-ED595E721772}"/>
                </a:ext>
              </a:extLst>
            </p:cNvPr>
            <p:cNvSpPr/>
            <p:nvPr/>
          </p:nvSpPr>
          <p:spPr>
            <a:xfrm>
              <a:off x="11583624" y="1445580"/>
              <a:ext cx="189419" cy="16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15785"/>
                  </a:moveTo>
                  <a:cubicBezTo>
                    <a:pt x="7623" y="15785"/>
                    <a:pt x="4941" y="13495"/>
                    <a:pt x="4941" y="10816"/>
                  </a:cubicBezTo>
                  <a:cubicBezTo>
                    <a:pt x="4941" y="8103"/>
                    <a:pt x="7623" y="5824"/>
                    <a:pt x="10806" y="5824"/>
                  </a:cubicBezTo>
                  <a:cubicBezTo>
                    <a:pt x="13981" y="5824"/>
                    <a:pt x="16655" y="8103"/>
                    <a:pt x="16655" y="10816"/>
                  </a:cubicBezTo>
                  <a:cubicBezTo>
                    <a:pt x="16655" y="13495"/>
                    <a:pt x="13981" y="15785"/>
                    <a:pt x="10806" y="15785"/>
                  </a:cubicBezTo>
                  <a:close/>
                  <a:moveTo>
                    <a:pt x="10806" y="0"/>
                  </a:moveTo>
                  <a:cubicBezTo>
                    <a:pt x="4839" y="0"/>
                    <a:pt x="0" y="4855"/>
                    <a:pt x="0" y="10816"/>
                  </a:cubicBezTo>
                  <a:cubicBezTo>
                    <a:pt x="0" y="16765"/>
                    <a:pt x="4839" y="21600"/>
                    <a:pt x="10806" y="21600"/>
                  </a:cubicBezTo>
                  <a:cubicBezTo>
                    <a:pt x="16753" y="21600"/>
                    <a:pt x="21600" y="16765"/>
                    <a:pt x="21600" y="10816"/>
                  </a:cubicBezTo>
                  <a:cubicBezTo>
                    <a:pt x="21600" y="4855"/>
                    <a:pt x="16753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6" name="Shape 3543">
              <a:extLst>
                <a:ext uri="{FF2B5EF4-FFF2-40B4-BE49-F238E27FC236}">
                  <a16:creationId xmlns:a16="http://schemas.microsoft.com/office/drawing/2014/main" id="{77F96E85-771C-41AD-907D-66298E3368A2}"/>
                </a:ext>
              </a:extLst>
            </p:cNvPr>
            <p:cNvSpPr/>
            <p:nvPr/>
          </p:nvSpPr>
          <p:spPr>
            <a:xfrm>
              <a:off x="10834836" y="3545842"/>
              <a:ext cx="189418" cy="160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15786"/>
                  </a:moveTo>
                  <a:cubicBezTo>
                    <a:pt x="7623" y="15786"/>
                    <a:pt x="4941" y="13494"/>
                    <a:pt x="4941" y="10816"/>
                  </a:cubicBezTo>
                  <a:cubicBezTo>
                    <a:pt x="4941" y="8103"/>
                    <a:pt x="7623" y="5825"/>
                    <a:pt x="10806" y="5825"/>
                  </a:cubicBezTo>
                  <a:cubicBezTo>
                    <a:pt x="13981" y="5825"/>
                    <a:pt x="16655" y="8103"/>
                    <a:pt x="16655" y="10816"/>
                  </a:cubicBezTo>
                  <a:cubicBezTo>
                    <a:pt x="16655" y="13494"/>
                    <a:pt x="13981" y="15786"/>
                    <a:pt x="10806" y="15786"/>
                  </a:cubicBezTo>
                  <a:close/>
                  <a:moveTo>
                    <a:pt x="10806" y="0"/>
                  </a:moveTo>
                  <a:cubicBezTo>
                    <a:pt x="4839" y="0"/>
                    <a:pt x="0" y="4856"/>
                    <a:pt x="0" y="10816"/>
                  </a:cubicBezTo>
                  <a:cubicBezTo>
                    <a:pt x="0" y="16765"/>
                    <a:pt x="4839" y="21600"/>
                    <a:pt x="10806" y="21600"/>
                  </a:cubicBezTo>
                  <a:cubicBezTo>
                    <a:pt x="16752" y="21600"/>
                    <a:pt x="21600" y="16765"/>
                    <a:pt x="21600" y="10816"/>
                  </a:cubicBezTo>
                  <a:cubicBezTo>
                    <a:pt x="21600" y="4856"/>
                    <a:pt x="16752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7" name="Shape 3544">
              <a:extLst>
                <a:ext uri="{FF2B5EF4-FFF2-40B4-BE49-F238E27FC236}">
                  <a16:creationId xmlns:a16="http://schemas.microsoft.com/office/drawing/2014/main" id="{A25EC69A-8BE7-4103-9F50-3BE13FD04024}"/>
                </a:ext>
              </a:extLst>
            </p:cNvPr>
            <p:cNvSpPr/>
            <p:nvPr/>
          </p:nvSpPr>
          <p:spPr>
            <a:xfrm>
              <a:off x="7919900" y="3701079"/>
              <a:ext cx="189414" cy="160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15786"/>
                  </a:moveTo>
                  <a:cubicBezTo>
                    <a:pt x="7623" y="15786"/>
                    <a:pt x="4941" y="13495"/>
                    <a:pt x="4941" y="10817"/>
                  </a:cubicBezTo>
                  <a:cubicBezTo>
                    <a:pt x="4941" y="8103"/>
                    <a:pt x="7623" y="5823"/>
                    <a:pt x="10806" y="5823"/>
                  </a:cubicBezTo>
                  <a:cubicBezTo>
                    <a:pt x="13981" y="5823"/>
                    <a:pt x="16655" y="8103"/>
                    <a:pt x="16655" y="10817"/>
                  </a:cubicBezTo>
                  <a:cubicBezTo>
                    <a:pt x="16655" y="13495"/>
                    <a:pt x="13981" y="15786"/>
                    <a:pt x="10806" y="15786"/>
                  </a:cubicBezTo>
                  <a:close/>
                  <a:moveTo>
                    <a:pt x="10806" y="0"/>
                  </a:moveTo>
                  <a:cubicBezTo>
                    <a:pt x="4839" y="0"/>
                    <a:pt x="0" y="4855"/>
                    <a:pt x="0" y="10817"/>
                  </a:cubicBezTo>
                  <a:cubicBezTo>
                    <a:pt x="0" y="16765"/>
                    <a:pt x="4839" y="21600"/>
                    <a:pt x="10806" y="21600"/>
                  </a:cubicBezTo>
                  <a:cubicBezTo>
                    <a:pt x="16753" y="21600"/>
                    <a:pt x="21600" y="16765"/>
                    <a:pt x="21600" y="10817"/>
                  </a:cubicBezTo>
                  <a:cubicBezTo>
                    <a:pt x="21600" y="4855"/>
                    <a:pt x="16753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8" name="Shape 3545">
              <a:extLst>
                <a:ext uri="{FF2B5EF4-FFF2-40B4-BE49-F238E27FC236}">
                  <a16:creationId xmlns:a16="http://schemas.microsoft.com/office/drawing/2014/main" id="{4B00DBF1-2F8D-40D2-8CE1-573D68C69F0D}"/>
                </a:ext>
              </a:extLst>
            </p:cNvPr>
            <p:cNvSpPr/>
            <p:nvPr/>
          </p:nvSpPr>
          <p:spPr>
            <a:xfrm>
              <a:off x="8917205" y="3335816"/>
              <a:ext cx="142565" cy="14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4"/>
                    <a:pt x="4836" y="21600"/>
                    <a:pt x="10799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4" y="0"/>
                    <a:pt x="10799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39" name="Shape 3546">
              <a:extLst>
                <a:ext uri="{FF2B5EF4-FFF2-40B4-BE49-F238E27FC236}">
                  <a16:creationId xmlns:a16="http://schemas.microsoft.com/office/drawing/2014/main" id="{5DE98D95-1183-4AC0-BB33-6A2C86CDC3FC}"/>
                </a:ext>
              </a:extLst>
            </p:cNvPr>
            <p:cNvSpPr/>
            <p:nvPr/>
          </p:nvSpPr>
          <p:spPr>
            <a:xfrm>
              <a:off x="9090705" y="3445395"/>
              <a:ext cx="103792" cy="1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4837"/>
                    <a:pt x="0" y="10800"/>
                  </a:cubicBezTo>
                  <a:cubicBezTo>
                    <a:pt x="0" y="16763"/>
                    <a:pt x="4836" y="21600"/>
                    <a:pt x="10799" y="21600"/>
                  </a:cubicBezTo>
                  <a:cubicBezTo>
                    <a:pt x="16764" y="21600"/>
                    <a:pt x="21600" y="16763"/>
                    <a:pt x="21600" y="10800"/>
                  </a:cubicBezTo>
                  <a:cubicBezTo>
                    <a:pt x="21600" y="4837"/>
                    <a:pt x="16764" y="0"/>
                    <a:pt x="10799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0" name="Shape 3547">
              <a:extLst>
                <a:ext uri="{FF2B5EF4-FFF2-40B4-BE49-F238E27FC236}">
                  <a16:creationId xmlns:a16="http://schemas.microsoft.com/office/drawing/2014/main" id="{226A3752-57A3-48CC-88B6-9524ABAEF2C9}"/>
                </a:ext>
              </a:extLst>
            </p:cNvPr>
            <p:cNvSpPr/>
            <p:nvPr/>
          </p:nvSpPr>
          <p:spPr>
            <a:xfrm>
              <a:off x="8497153" y="2833580"/>
              <a:ext cx="680651" cy="50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14"/>
                  </a:moveTo>
                  <a:cubicBezTo>
                    <a:pt x="21600" y="10552"/>
                    <a:pt x="20413" y="8665"/>
                    <a:pt x="18835" y="8224"/>
                  </a:cubicBezTo>
                  <a:cubicBezTo>
                    <a:pt x="18635" y="8168"/>
                    <a:pt x="18483" y="7951"/>
                    <a:pt x="18460" y="7678"/>
                  </a:cubicBezTo>
                  <a:cubicBezTo>
                    <a:pt x="18070" y="3352"/>
                    <a:pt x="15342" y="0"/>
                    <a:pt x="12032" y="0"/>
                  </a:cubicBezTo>
                  <a:cubicBezTo>
                    <a:pt x="9387" y="0"/>
                    <a:pt x="7110" y="2145"/>
                    <a:pt x="6105" y="5220"/>
                  </a:cubicBezTo>
                  <a:cubicBezTo>
                    <a:pt x="6012" y="5500"/>
                    <a:pt x="5783" y="5655"/>
                    <a:pt x="5563" y="5580"/>
                  </a:cubicBezTo>
                  <a:cubicBezTo>
                    <a:pt x="5204" y="5459"/>
                    <a:pt x="4827" y="5397"/>
                    <a:pt x="4439" y="5400"/>
                  </a:cubicBezTo>
                  <a:cubicBezTo>
                    <a:pt x="1973" y="5429"/>
                    <a:pt x="0" y="8119"/>
                    <a:pt x="0" y="11452"/>
                  </a:cubicBezTo>
                  <a:cubicBezTo>
                    <a:pt x="0" y="13506"/>
                    <a:pt x="758" y="15322"/>
                    <a:pt x="1915" y="16414"/>
                  </a:cubicBezTo>
                  <a:cubicBezTo>
                    <a:pt x="2407" y="17832"/>
                    <a:pt x="3473" y="18816"/>
                    <a:pt x="4708" y="18816"/>
                  </a:cubicBezTo>
                  <a:cubicBezTo>
                    <a:pt x="5276" y="18816"/>
                    <a:pt x="5806" y="18608"/>
                    <a:pt x="6263" y="18248"/>
                  </a:cubicBezTo>
                  <a:cubicBezTo>
                    <a:pt x="6488" y="18068"/>
                    <a:pt x="6780" y="18168"/>
                    <a:pt x="6910" y="18475"/>
                  </a:cubicBezTo>
                  <a:cubicBezTo>
                    <a:pt x="7708" y="20343"/>
                    <a:pt x="9200" y="21600"/>
                    <a:pt x="10909" y="21600"/>
                  </a:cubicBezTo>
                  <a:cubicBezTo>
                    <a:pt x="12250" y="21600"/>
                    <a:pt x="13458" y="20827"/>
                    <a:pt x="14301" y="19589"/>
                  </a:cubicBezTo>
                  <a:cubicBezTo>
                    <a:pt x="14460" y="19359"/>
                    <a:pt x="14717" y="19325"/>
                    <a:pt x="14912" y="19499"/>
                  </a:cubicBezTo>
                  <a:cubicBezTo>
                    <a:pt x="15275" y="19825"/>
                    <a:pt x="15709" y="20014"/>
                    <a:pt x="16178" y="20014"/>
                  </a:cubicBezTo>
                  <a:cubicBezTo>
                    <a:pt x="17197" y="20014"/>
                    <a:pt x="18063" y="19108"/>
                    <a:pt x="18355" y="17860"/>
                  </a:cubicBezTo>
                  <a:cubicBezTo>
                    <a:pt x="18408" y="17637"/>
                    <a:pt x="18547" y="17472"/>
                    <a:pt x="18718" y="17432"/>
                  </a:cubicBezTo>
                  <a:cubicBezTo>
                    <a:pt x="20355" y="17057"/>
                    <a:pt x="21600" y="15132"/>
                    <a:pt x="21600" y="12814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1" name="Shape 3548">
              <a:extLst>
                <a:ext uri="{FF2B5EF4-FFF2-40B4-BE49-F238E27FC236}">
                  <a16:creationId xmlns:a16="http://schemas.microsoft.com/office/drawing/2014/main" id="{D81BA8B5-7878-4A89-8876-84C52F7D321D}"/>
                </a:ext>
              </a:extLst>
            </p:cNvPr>
            <p:cNvSpPr/>
            <p:nvPr/>
          </p:nvSpPr>
          <p:spPr>
            <a:xfrm>
              <a:off x="10670467" y="422844"/>
              <a:ext cx="320524" cy="46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1" y="10003"/>
                  </a:moveTo>
                  <a:cubicBezTo>
                    <a:pt x="9348" y="10003"/>
                    <a:pt x="7823" y="9524"/>
                    <a:pt x="7072" y="8199"/>
                  </a:cubicBezTo>
                  <a:cubicBezTo>
                    <a:pt x="6960" y="7987"/>
                    <a:pt x="6967" y="7564"/>
                    <a:pt x="6967" y="7526"/>
                  </a:cubicBezTo>
                  <a:lnTo>
                    <a:pt x="6967" y="6930"/>
                  </a:lnTo>
                  <a:cubicBezTo>
                    <a:pt x="6967" y="5242"/>
                    <a:pt x="9050" y="4473"/>
                    <a:pt x="10862" y="4473"/>
                  </a:cubicBezTo>
                  <a:cubicBezTo>
                    <a:pt x="13090" y="4473"/>
                    <a:pt x="14814" y="5702"/>
                    <a:pt x="14814" y="7239"/>
                  </a:cubicBezTo>
                  <a:cubicBezTo>
                    <a:pt x="14814" y="8775"/>
                    <a:pt x="12971" y="10003"/>
                    <a:pt x="10741" y="10003"/>
                  </a:cubicBezTo>
                  <a:close/>
                  <a:moveTo>
                    <a:pt x="21090" y="5376"/>
                  </a:moveTo>
                  <a:cubicBezTo>
                    <a:pt x="20978" y="5088"/>
                    <a:pt x="20751" y="4781"/>
                    <a:pt x="20583" y="4511"/>
                  </a:cubicBezTo>
                  <a:cubicBezTo>
                    <a:pt x="18578" y="1190"/>
                    <a:pt x="14194" y="0"/>
                    <a:pt x="10654" y="0"/>
                  </a:cubicBezTo>
                  <a:cubicBezTo>
                    <a:pt x="5916" y="0"/>
                    <a:pt x="698" y="2189"/>
                    <a:pt x="0" y="6700"/>
                  </a:cubicBezTo>
                  <a:lnTo>
                    <a:pt x="0" y="7622"/>
                  </a:lnTo>
                  <a:cubicBezTo>
                    <a:pt x="0" y="7660"/>
                    <a:pt x="19" y="8006"/>
                    <a:pt x="47" y="8179"/>
                  </a:cubicBezTo>
                  <a:cubicBezTo>
                    <a:pt x="437" y="10329"/>
                    <a:pt x="2901" y="12614"/>
                    <a:pt x="4739" y="14764"/>
                  </a:cubicBezTo>
                  <a:cubicBezTo>
                    <a:pt x="6718" y="17069"/>
                    <a:pt x="8771" y="19335"/>
                    <a:pt x="10805" y="21600"/>
                  </a:cubicBezTo>
                  <a:cubicBezTo>
                    <a:pt x="12060" y="20121"/>
                    <a:pt x="13311" y="18623"/>
                    <a:pt x="14536" y="17183"/>
                  </a:cubicBezTo>
                  <a:cubicBezTo>
                    <a:pt x="14871" y="16761"/>
                    <a:pt x="15259" y="16339"/>
                    <a:pt x="15592" y="15936"/>
                  </a:cubicBezTo>
                  <a:cubicBezTo>
                    <a:pt x="15815" y="15667"/>
                    <a:pt x="16242" y="15398"/>
                    <a:pt x="16436" y="15149"/>
                  </a:cubicBezTo>
                  <a:cubicBezTo>
                    <a:pt x="18414" y="12653"/>
                    <a:pt x="21600" y="10138"/>
                    <a:pt x="21600" y="7660"/>
                  </a:cubicBezTo>
                  <a:lnTo>
                    <a:pt x="21600" y="6643"/>
                  </a:lnTo>
                  <a:cubicBezTo>
                    <a:pt x="21600" y="6375"/>
                    <a:pt x="21117" y="5434"/>
                    <a:pt x="21090" y="53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2" name="Shape 3549">
              <a:extLst>
                <a:ext uri="{FF2B5EF4-FFF2-40B4-BE49-F238E27FC236}">
                  <a16:creationId xmlns:a16="http://schemas.microsoft.com/office/drawing/2014/main" id="{3E39CF5C-D216-473C-8767-14FBE2D09A4B}"/>
                </a:ext>
              </a:extLst>
            </p:cNvPr>
            <p:cNvSpPr/>
            <p:nvPr/>
          </p:nvSpPr>
          <p:spPr>
            <a:xfrm>
              <a:off x="8223205" y="2623553"/>
              <a:ext cx="85306" cy="111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18" y="0"/>
                  </a:moveTo>
                  <a:cubicBezTo>
                    <a:pt x="6493" y="0"/>
                    <a:pt x="3765" y="981"/>
                    <a:pt x="2176" y="2500"/>
                  </a:cubicBezTo>
                  <a:cubicBezTo>
                    <a:pt x="708" y="3886"/>
                    <a:pt x="0" y="5720"/>
                    <a:pt x="0" y="8113"/>
                  </a:cubicBezTo>
                  <a:cubicBezTo>
                    <a:pt x="0" y="12817"/>
                    <a:pt x="3630" y="21600"/>
                    <a:pt x="12386" y="21600"/>
                  </a:cubicBezTo>
                  <a:cubicBezTo>
                    <a:pt x="14754" y="21600"/>
                    <a:pt x="17460" y="20747"/>
                    <a:pt x="19126" y="19478"/>
                  </a:cubicBezTo>
                  <a:cubicBezTo>
                    <a:pt x="21600" y="17580"/>
                    <a:pt x="21600" y="14844"/>
                    <a:pt x="21600" y="13945"/>
                  </a:cubicBezTo>
                  <a:cubicBezTo>
                    <a:pt x="21600" y="8247"/>
                    <a:pt x="17156" y="0"/>
                    <a:pt x="911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3" name="Shape 3550">
              <a:extLst>
                <a:ext uri="{FF2B5EF4-FFF2-40B4-BE49-F238E27FC236}">
                  <a16:creationId xmlns:a16="http://schemas.microsoft.com/office/drawing/2014/main" id="{EDF8A9A5-EC6C-41BF-B085-88777CA2473D}"/>
                </a:ext>
              </a:extLst>
            </p:cNvPr>
            <p:cNvSpPr/>
            <p:nvPr/>
          </p:nvSpPr>
          <p:spPr>
            <a:xfrm>
              <a:off x="8204942" y="2797053"/>
              <a:ext cx="126424" cy="9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2" y="0"/>
                  </a:moveTo>
                  <a:cubicBezTo>
                    <a:pt x="12733" y="0"/>
                    <a:pt x="8795" y="68"/>
                    <a:pt x="5746" y="1441"/>
                  </a:cubicBezTo>
                  <a:cubicBezTo>
                    <a:pt x="1933" y="3288"/>
                    <a:pt x="0" y="6391"/>
                    <a:pt x="0" y="10664"/>
                  </a:cubicBezTo>
                  <a:cubicBezTo>
                    <a:pt x="0" y="17207"/>
                    <a:pt x="4729" y="21600"/>
                    <a:pt x="11767" y="21600"/>
                  </a:cubicBezTo>
                  <a:cubicBezTo>
                    <a:pt x="17833" y="21600"/>
                    <a:pt x="21600" y="17893"/>
                    <a:pt x="21600" y="11924"/>
                  </a:cubicBezTo>
                  <a:cubicBezTo>
                    <a:pt x="21600" y="7237"/>
                    <a:pt x="19232" y="4776"/>
                    <a:pt x="14307" y="91"/>
                  </a:cubicBezTo>
                  <a:cubicBezTo>
                    <a:pt x="13775" y="0"/>
                    <a:pt x="13438" y="0"/>
                    <a:pt x="1277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4" name="Shape 3551">
              <a:extLst>
                <a:ext uri="{FF2B5EF4-FFF2-40B4-BE49-F238E27FC236}">
                  <a16:creationId xmlns:a16="http://schemas.microsoft.com/office/drawing/2014/main" id="{F69786EB-A465-4F89-8EDC-F09F5E67D8F6}"/>
                </a:ext>
              </a:extLst>
            </p:cNvPr>
            <p:cNvSpPr/>
            <p:nvPr/>
          </p:nvSpPr>
          <p:spPr>
            <a:xfrm>
              <a:off x="8040574" y="2486580"/>
              <a:ext cx="543708" cy="5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08" y="11122"/>
                  </a:moveTo>
                  <a:cubicBezTo>
                    <a:pt x="16608" y="11156"/>
                    <a:pt x="16580" y="11184"/>
                    <a:pt x="16546" y="11184"/>
                  </a:cubicBezTo>
                  <a:lnTo>
                    <a:pt x="15045" y="11184"/>
                  </a:lnTo>
                  <a:lnTo>
                    <a:pt x="15045" y="12690"/>
                  </a:lnTo>
                  <a:cubicBezTo>
                    <a:pt x="15045" y="12724"/>
                    <a:pt x="15018" y="12751"/>
                    <a:pt x="14983" y="12751"/>
                  </a:cubicBezTo>
                  <a:lnTo>
                    <a:pt x="14337" y="12751"/>
                  </a:lnTo>
                  <a:cubicBezTo>
                    <a:pt x="14303" y="12751"/>
                    <a:pt x="14275" y="12724"/>
                    <a:pt x="14275" y="12690"/>
                  </a:cubicBezTo>
                  <a:lnTo>
                    <a:pt x="14275" y="11184"/>
                  </a:lnTo>
                  <a:lnTo>
                    <a:pt x="12782" y="11184"/>
                  </a:lnTo>
                  <a:cubicBezTo>
                    <a:pt x="12748" y="11184"/>
                    <a:pt x="12720" y="11156"/>
                    <a:pt x="12720" y="11122"/>
                  </a:cubicBezTo>
                  <a:lnTo>
                    <a:pt x="12720" y="10468"/>
                  </a:lnTo>
                  <a:cubicBezTo>
                    <a:pt x="12720" y="10434"/>
                    <a:pt x="12748" y="10406"/>
                    <a:pt x="12782" y="10406"/>
                  </a:cubicBezTo>
                  <a:lnTo>
                    <a:pt x="14275" y="10406"/>
                  </a:lnTo>
                  <a:lnTo>
                    <a:pt x="14275" y="8910"/>
                  </a:lnTo>
                  <a:cubicBezTo>
                    <a:pt x="14275" y="8876"/>
                    <a:pt x="14303" y="8848"/>
                    <a:pt x="14337" y="8848"/>
                  </a:cubicBezTo>
                  <a:lnTo>
                    <a:pt x="14983" y="8848"/>
                  </a:lnTo>
                  <a:cubicBezTo>
                    <a:pt x="15018" y="8848"/>
                    <a:pt x="15045" y="8876"/>
                    <a:pt x="15045" y="8910"/>
                  </a:cubicBezTo>
                  <a:lnTo>
                    <a:pt x="15045" y="10406"/>
                  </a:lnTo>
                  <a:lnTo>
                    <a:pt x="16546" y="10406"/>
                  </a:lnTo>
                  <a:cubicBezTo>
                    <a:pt x="16581" y="10406"/>
                    <a:pt x="16608" y="10434"/>
                    <a:pt x="16608" y="10468"/>
                  </a:cubicBezTo>
                  <a:cubicBezTo>
                    <a:pt x="16608" y="10468"/>
                    <a:pt x="16608" y="11122"/>
                    <a:pt x="16608" y="11122"/>
                  </a:cubicBezTo>
                  <a:close/>
                  <a:moveTo>
                    <a:pt x="12586" y="4940"/>
                  </a:moveTo>
                  <a:lnTo>
                    <a:pt x="11771" y="5452"/>
                  </a:lnTo>
                  <a:cubicBezTo>
                    <a:pt x="11761" y="5458"/>
                    <a:pt x="11750" y="5462"/>
                    <a:pt x="11739" y="5462"/>
                  </a:cubicBezTo>
                  <a:lnTo>
                    <a:pt x="10793" y="5462"/>
                  </a:lnTo>
                  <a:cubicBezTo>
                    <a:pt x="11151" y="5757"/>
                    <a:pt x="11896" y="6373"/>
                    <a:pt x="11896" y="7565"/>
                  </a:cubicBezTo>
                  <a:cubicBezTo>
                    <a:pt x="11896" y="8750"/>
                    <a:pt x="11200" y="9299"/>
                    <a:pt x="10586" y="9782"/>
                  </a:cubicBezTo>
                  <a:lnTo>
                    <a:pt x="10566" y="9802"/>
                  </a:lnTo>
                  <a:cubicBezTo>
                    <a:pt x="10373" y="9994"/>
                    <a:pt x="10154" y="10212"/>
                    <a:pt x="10154" y="10541"/>
                  </a:cubicBezTo>
                  <a:cubicBezTo>
                    <a:pt x="10154" y="10877"/>
                    <a:pt x="10373" y="11058"/>
                    <a:pt x="10549" y="11204"/>
                  </a:cubicBezTo>
                  <a:lnTo>
                    <a:pt x="11118" y="11645"/>
                  </a:lnTo>
                  <a:cubicBezTo>
                    <a:pt x="11791" y="12213"/>
                    <a:pt x="12425" y="12747"/>
                    <a:pt x="12425" y="13829"/>
                  </a:cubicBezTo>
                  <a:cubicBezTo>
                    <a:pt x="12425" y="15293"/>
                    <a:pt x="11020" y="16774"/>
                    <a:pt x="8335" y="16774"/>
                  </a:cubicBezTo>
                  <a:cubicBezTo>
                    <a:pt x="6026" y="16774"/>
                    <a:pt x="4992" y="15654"/>
                    <a:pt x="4992" y="14545"/>
                  </a:cubicBezTo>
                  <a:cubicBezTo>
                    <a:pt x="4992" y="14267"/>
                    <a:pt x="5079" y="13306"/>
                    <a:pt x="6190" y="12645"/>
                  </a:cubicBezTo>
                  <a:cubicBezTo>
                    <a:pt x="7131" y="12066"/>
                    <a:pt x="8419" y="11978"/>
                    <a:pt x="9111" y="11931"/>
                  </a:cubicBezTo>
                  <a:lnTo>
                    <a:pt x="9160" y="11927"/>
                  </a:lnTo>
                  <a:lnTo>
                    <a:pt x="9133" y="11892"/>
                  </a:lnTo>
                  <a:cubicBezTo>
                    <a:pt x="8917" y="11616"/>
                    <a:pt x="8693" y="11331"/>
                    <a:pt x="8693" y="10868"/>
                  </a:cubicBezTo>
                  <a:cubicBezTo>
                    <a:pt x="8693" y="10631"/>
                    <a:pt x="8757" y="10478"/>
                    <a:pt x="8825" y="10317"/>
                  </a:cubicBezTo>
                  <a:lnTo>
                    <a:pt x="8848" y="10261"/>
                  </a:lnTo>
                  <a:cubicBezTo>
                    <a:pt x="8691" y="10275"/>
                    <a:pt x="8512" y="10292"/>
                    <a:pt x="8350" y="10292"/>
                  </a:cubicBezTo>
                  <a:cubicBezTo>
                    <a:pt x="6674" y="10292"/>
                    <a:pt x="5770" y="9031"/>
                    <a:pt x="5770" y="7845"/>
                  </a:cubicBezTo>
                  <a:cubicBezTo>
                    <a:pt x="5770" y="7075"/>
                    <a:pt x="6142" y="6295"/>
                    <a:pt x="6764" y="5758"/>
                  </a:cubicBezTo>
                  <a:cubicBezTo>
                    <a:pt x="7555" y="5104"/>
                    <a:pt x="8434" y="4826"/>
                    <a:pt x="9703" y="4826"/>
                  </a:cubicBezTo>
                  <a:lnTo>
                    <a:pt x="12553" y="4826"/>
                  </a:lnTo>
                  <a:cubicBezTo>
                    <a:pt x="12580" y="4826"/>
                    <a:pt x="12604" y="4844"/>
                    <a:pt x="12612" y="4870"/>
                  </a:cubicBezTo>
                  <a:cubicBezTo>
                    <a:pt x="12620" y="4897"/>
                    <a:pt x="12608" y="4925"/>
                    <a:pt x="12586" y="4940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5" name="Shape 3552">
              <a:extLst>
                <a:ext uri="{FF2B5EF4-FFF2-40B4-BE49-F238E27FC236}">
                  <a16:creationId xmlns:a16="http://schemas.microsoft.com/office/drawing/2014/main" id="{EE78D8CD-F0F7-4C6E-B09D-7E6D2D32AA3F}"/>
                </a:ext>
              </a:extLst>
            </p:cNvPr>
            <p:cNvSpPr/>
            <p:nvPr/>
          </p:nvSpPr>
          <p:spPr>
            <a:xfrm>
              <a:off x="10770914" y="1290344"/>
              <a:ext cx="252805" cy="25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88" y="5169"/>
                  </a:moveTo>
                  <a:cubicBezTo>
                    <a:pt x="19088" y="5920"/>
                    <a:pt x="18478" y="6530"/>
                    <a:pt x="17727" y="6530"/>
                  </a:cubicBezTo>
                  <a:lnTo>
                    <a:pt x="16432" y="6530"/>
                  </a:lnTo>
                  <a:cubicBezTo>
                    <a:pt x="15680" y="6530"/>
                    <a:pt x="15069" y="5920"/>
                    <a:pt x="15069" y="5169"/>
                  </a:cubicBezTo>
                  <a:lnTo>
                    <a:pt x="15069" y="3873"/>
                  </a:lnTo>
                  <a:cubicBezTo>
                    <a:pt x="15069" y="3122"/>
                    <a:pt x="15680" y="2512"/>
                    <a:pt x="16432" y="2512"/>
                  </a:cubicBezTo>
                  <a:lnTo>
                    <a:pt x="17727" y="2512"/>
                  </a:lnTo>
                  <a:cubicBezTo>
                    <a:pt x="18478" y="2512"/>
                    <a:pt x="19088" y="3122"/>
                    <a:pt x="19088" y="3873"/>
                  </a:cubicBezTo>
                  <a:cubicBezTo>
                    <a:pt x="19088" y="3873"/>
                    <a:pt x="19088" y="5169"/>
                    <a:pt x="19088" y="5169"/>
                  </a:cubicBezTo>
                  <a:close/>
                  <a:moveTo>
                    <a:pt x="19088" y="17724"/>
                  </a:moveTo>
                  <a:cubicBezTo>
                    <a:pt x="19088" y="18476"/>
                    <a:pt x="18388" y="19088"/>
                    <a:pt x="17636" y="19088"/>
                  </a:cubicBezTo>
                  <a:lnTo>
                    <a:pt x="4017" y="19088"/>
                  </a:lnTo>
                  <a:cubicBezTo>
                    <a:pt x="3263" y="19088"/>
                    <a:pt x="2512" y="18476"/>
                    <a:pt x="2512" y="17724"/>
                  </a:cubicBezTo>
                  <a:lnTo>
                    <a:pt x="2512" y="10916"/>
                  </a:lnTo>
                  <a:cubicBezTo>
                    <a:pt x="2512" y="10162"/>
                    <a:pt x="3263" y="9544"/>
                    <a:pt x="4017" y="9544"/>
                  </a:cubicBezTo>
                  <a:lnTo>
                    <a:pt x="4776" y="9544"/>
                  </a:lnTo>
                  <a:cubicBezTo>
                    <a:pt x="4920" y="9544"/>
                    <a:pt x="5054" y="9607"/>
                    <a:pt x="5151" y="9713"/>
                  </a:cubicBezTo>
                  <a:cubicBezTo>
                    <a:pt x="5245" y="9821"/>
                    <a:pt x="5289" y="9964"/>
                    <a:pt x="5270" y="10107"/>
                  </a:cubicBezTo>
                  <a:cubicBezTo>
                    <a:pt x="5241" y="10333"/>
                    <a:pt x="5223" y="10564"/>
                    <a:pt x="5223" y="10800"/>
                  </a:cubicBezTo>
                  <a:cubicBezTo>
                    <a:pt x="5223" y="13875"/>
                    <a:pt x="7725" y="16375"/>
                    <a:pt x="10800" y="16375"/>
                  </a:cubicBezTo>
                  <a:cubicBezTo>
                    <a:pt x="13875" y="16375"/>
                    <a:pt x="16376" y="13875"/>
                    <a:pt x="16376" y="10800"/>
                  </a:cubicBezTo>
                  <a:cubicBezTo>
                    <a:pt x="16376" y="10564"/>
                    <a:pt x="16359" y="10333"/>
                    <a:pt x="16330" y="10107"/>
                  </a:cubicBezTo>
                  <a:cubicBezTo>
                    <a:pt x="16311" y="9964"/>
                    <a:pt x="16355" y="9821"/>
                    <a:pt x="16449" y="9713"/>
                  </a:cubicBezTo>
                  <a:cubicBezTo>
                    <a:pt x="16545" y="9605"/>
                    <a:pt x="16681" y="9544"/>
                    <a:pt x="16824" y="9544"/>
                  </a:cubicBezTo>
                  <a:lnTo>
                    <a:pt x="17636" y="9544"/>
                  </a:lnTo>
                  <a:cubicBezTo>
                    <a:pt x="18389" y="9544"/>
                    <a:pt x="19088" y="10162"/>
                    <a:pt x="19088" y="10916"/>
                  </a:cubicBezTo>
                  <a:cubicBezTo>
                    <a:pt x="19088" y="10916"/>
                    <a:pt x="19088" y="17724"/>
                    <a:pt x="19088" y="17724"/>
                  </a:cubicBezTo>
                  <a:close/>
                  <a:moveTo>
                    <a:pt x="10800" y="7635"/>
                  </a:moveTo>
                  <a:cubicBezTo>
                    <a:pt x="12544" y="7635"/>
                    <a:pt x="13965" y="9055"/>
                    <a:pt x="13965" y="10800"/>
                  </a:cubicBezTo>
                  <a:cubicBezTo>
                    <a:pt x="13965" y="12544"/>
                    <a:pt x="12544" y="13965"/>
                    <a:pt x="10800" y="13965"/>
                  </a:cubicBezTo>
                  <a:cubicBezTo>
                    <a:pt x="9056" y="13965"/>
                    <a:pt x="7635" y="12544"/>
                    <a:pt x="7635" y="10800"/>
                  </a:cubicBezTo>
                  <a:cubicBezTo>
                    <a:pt x="7635" y="9055"/>
                    <a:pt x="9056" y="7635"/>
                    <a:pt x="10800" y="7635"/>
                  </a:cubicBezTo>
                  <a:close/>
                  <a:moveTo>
                    <a:pt x="18877" y="0"/>
                  </a:moveTo>
                  <a:lnTo>
                    <a:pt x="2725" y="0"/>
                  </a:lnTo>
                  <a:cubicBezTo>
                    <a:pt x="1221" y="0"/>
                    <a:pt x="0" y="1221"/>
                    <a:pt x="0" y="2724"/>
                  </a:cubicBezTo>
                  <a:lnTo>
                    <a:pt x="0" y="18876"/>
                  </a:lnTo>
                  <a:cubicBezTo>
                    <a:pt x="0" y="20380"/>
                    <a:pt x="1221" y="21600"/>
                    <a:pt x="2725" y="21600"/>
                  </a:cubicBezTo>
                  <a:lnTo>
                    <a:pt x="18877" y="21600"/>
                  </a:lnTo>
                  <a:cubicBezTo>
                    <a:pt x="20379" y="21600"/>
                    <a:pt x="21600" y="20380"/>
                    <a:pt x="21600" y="18876"/>
                  </a:cubicBezTo>
                  <a:lnTo>
                    <a:pt x="21600" y="2724"/>
                  </a:lnTo>
                  <a:cubicBezTo>
                    <a:pt x="21600" y="1221"/>
                    <a:pt x="20379" y="0"/>
                    <a:pt x="1887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6" name="Shape 3553">
              <a:extLst>
                <a:ext uri="{FF2B5EF4-FFF2-40B4-BE49-F238E27FC236}">
                  <a16:creationId xmlns:a16="http://schemas.microsoft.com/office/drawing/2014/main" id="{DD8E3E87-9716-46E0-A434-D40035A2BE8D}"/>
                </a:ext>
              </a:extLst>
            </p:cNvPr>
            <p:cNvSpPr/>
            <p:nvPr/>
          </p:nvSpPr>
          <p:spPr>
            <a:xfrm>
              <a:off x="8366923" y="3819789"/>
              <a:ext cx="531405" cy="5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12404" y="14557"/>
                  </a:moveTo>
                  <a:lnTo>
                    <a:pt x="9188" y="14557"/>
                  </a:lnTo>
                  <a:lnTo>
                    <a:pt x="9188" y="7043"/>
                  </a:lnTo>
                  <a:lnTo>
                    <a:pt x="12404" y="7043"/>
                  </a:lnTo>
                  <a:cubicBezTo>
                    <a:pt x="12404" y="7043"/>
                    <a:pt x="12404" y="14557"/>
                    <a:pt x="12404" y="14557"/>
                  </a:cubicBezTo>
                  <a:close/>
                  <a:moveTo>
                    <a:pt x="21566" y="383"/>
                  </a:moveTo>
                  <a:cubicBezTo>
                    <a:pt x="21545" y="140"/>
                    <a:pt x="21515" y="0"/>
                    <a:pt x="21483" y="0"/>
                  </a:cubicBezTo>
                  <a:lnTo>
                    <a:pt x="109" y="0"/>
                  </a:lnTo>
                  <a:cubicBezTo>
                    <a:pt x="78" y="0"/>
                    <a:pt x="47" y="140"/>
                    <a:pt x="27" y="383"/>
                  </a:cubicBezTo>
                  <a:cubicBezTo>
                    <a:pt x="6" y="626"/>
                    <a:pt x="-4" y="958"/>
                    <a:pt x="1" y="1274"/>
                  </a:cubicBezTo>
                  <a:cubicBezTo>
                    <a:pt x="5" y="1481"/>
                    <a:pt x="327" y="21600"/>
                    <a:pt x="2829" y="21600"/>
                  </a:cubicBezTo>
                  <a:lnTo>
                    <a:pt x="18763" y="21600"/>
                  </a:lnTo>
                  <a:cubicBezTo>
                    <a:pt x="21266" y="21600"/>
                    <a:pt x="21588" y="1481"/>
                    <a:pt x="21591" y="1274"/>
                  </a:cubicBezTo>
                  <a:cubicBezTo>
                    <a:pt x="21596" y="958"/>
                    <a:pt x="21587" y="626"/>
                    <a:pt x="21566" y="38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7" name="Shape 3554">
              <a:extLst>
                <a:ext uri="{FF2B5EF4-FFF2-40B4-BE49-F238E27FC236}">
                  <a16:creationId xmlns:a16="http://schemas.microsoft.com/office/drawing/2014/main" id="{D39A4ECD-14F5-41B9-B437-4B9A4D76C368}"/>
                </a:ext>
              </a:extLst>
            </p:cNvPr>
            <p:cNvSpPr/>
            <p:nvPr/>
          </p:nvSpPr>
          <p:spPr>
            <a:xfrm>
              <a:off x="8412581" y="3518447"/>
              <a:ext cx="438574" cy="27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" y="2970"/>
                  </a:moveTo>
                  <a:lnTo>
                    <a:pt x="19718" y="2970"/>
                  </a:lnTo>
                  <a:lnTo>
                    <a:pt x="19718" y="18629"/>
                  </a:lnTo>
                  <a:lnTo>
                    <a:pt x="1882" y="18629"/>
                  </a:lnTo>
                  <a:cubicBezTo>
                    <a:pt x="1882" y="18629"/>
                    <a:pt x="1882" y="2970"/>
                    <a:pt x="1882" y="2970"/>
                  </a:cubicBezTo>
                  <a:close/>
                  <a:moveTo>
                    <a:pt x="538" y="21600"/>
                  </a:moveTo>
                  <a:lnTo>
                    <a:pt x="21062" y="21600"/>
                  </a:lnTo>
                  <a:cubicBezTo>
                    <a:pt x="21358" y="21600"/>
                    <a:pt x="21600" y="21219"/>
                    <a:pt x="21600" y="20750"/>
                  </a:cubicBezTo>
                  <a:lnTo>
                    <a:pt x="21600" y="849"/>
                  </a:lnTo>
                  <a:cubicBezTo>
                    <a:pt x="21600" y="381"/>
                    <a:pt x="21358" y="0"/>
                    <a:pt x="21062" y="0"/>
                  </a:cubicBezTo>
                  <a:lnTo>
                    <a:pt x="538" y="0"/>
                  </a:lnTo>
                  <a:cubicBezTo>
                    <a:pt x="241" y="0"/>
                    <a:pt x="0" y="381"/>
                    <a:pt x="0" y="849"/>
                  </a:cubicBezTo>
                  <a:lnTo>
                    <a:pt x="0" y="20750"/>
                  </a:lnTo>
                  <a:cubicBezTo>
                    <a:pt x="0" y="21219"/>
                    <a:pt x="241" y="21600"/>
                    <a:pt x="538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8" name="Shape 3555">
              <a:extLst>
                <a:ext uri="{FF2B5EF4-FFF2-40B4-BE49-F238E27FC236}">
                  <a16:creationId xmlns:a16="http://schemas.microsoft.com/office/drawing/2014/main" id="{AFDFC48F-A763-4C54-8E08-40F9F1ACE696}"/>
                </a:ext>
              </a:extLst>
            </p:cNvPr>
            <p:cNvSpPr/>
            <p:nvPr/>
          </p:nvSpPr>
          <p:spPr>
            <a:xfrm>
              <a:off x="8086232" y="1144239"/>
              <a:ext cx="297345" cy="42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3" h="21378" extrusionOk="0">
                  <a:moveTo>
                    <a:pt x="7357" y="3410"/>
                  </a:moveTo>
                  <a:cubicBezTo>
                    <a:pt x="6437" y="3329"/>
                    <a:pt x="5441" y="3414"/>
                    <a:pt x="4521" y="3402"/>
                  </a:cubicBezTo>
                  <a:cubicBezTo>
                    <a:pt x="3899" y="3395"/>
                    <a:pt x="3277" y="3400"/>
                    <a:pt x="2660" y="3428"/>
                  </a:cubicBezTo>
                  <a:cubicBezTo>
                    <a:pt x="3060" y="2715"/>
                    <a:pt x="3576" y="2029"/>
                    <a:pt x="4221" y="1387"/>
                  </a:cubicBezTo>
                  <a:cubicBezTo>
                    <a:pt x="4578" y="1624"/>
                    <a:pt x="5050" y="1803"/>
                    <a:pt x="5424" y="1960"/>
                  </a:cubicBezTo>
                  <a:cubicBezTo>
                    <a:pt x="6131" y="2256"/>
                    <a:pt x="6891" y="2535"/>
                    <a:pt x="7652" y="2784"/>
                  </a:cubicBezTo>
                  <a:cubicBezTo>
                    <a:pt x="7563" y="2956"/>
                    <a:pt x="7462" y="3171"/>
                    <a:pt x="7357" y="3410"/>
                  </a:cubicBezTo>
                  <a:close/>
                  <a:moveTo>
                    <a:pt x="6600" y="5466"/>
                  </a:moveTo>
                  <a:cubicBezTo>
                    <a:pt x="5854" y="5366"/>
                    <a:pt x="4998" y="5445"/>
                    <a:pt x="4265" y="5442"/>
                  </a:cubicBezTo>
                  <a:cubicBezTo>
                    <a:pt x="3457" y="5437"/>
                    <a:pt x="2651" y="5450"/>
                    <a:pt x="1845" y="5484"/>
                  </a:cubicBezTo>
                  <a:cubicBezTo>
                    <a:pt x="1972" y="4959"/>
                    <a:pt x="2156" y="4442"/>
                    <a:pt x="2397" y="3935"/>
                  </a:cubicBezTo>
                  <a:cubicBezTo>
                    <a:pt x="3181" y="3925"/>
                    <a:pt x="3965" y="3955"/>
                    <a:pt x="4752" y="3999"/>
                  </a:cubicBezTo>
                  <a:cubicBezTo>
                    <a:pt x="5499" y="4039"/>
                    <a:pt x="6316" y="4139"/>
                    <a:pt x="7082" y="4078"/>
                  </a:cubicBezTo>
                  <a:cubicBezTo>
                    <a:pt x="6918" y="4501"/>
                    <a:pt x="6752" y="4971"/>
                    <a:pt x="6600" y="5466"/>
                  </a:cubicBezTo>
                  <a:close/>
                  <a:moveTo>
                    <a:pt x="6180" y="7129"/>
                  </a:moveTo>
                  <a:cubicBezTo>
                    <a:pt x="6151" y="7121"/>
                    <a:pt x="6122" y="7113"/>
                    <a:pt x="6088" y="7112"/>
                  </a:cubicBezTo>
                  <a:cubicBezTo>
                    <a:pt x="5416" y="7070"/>
                    <a:pt x="4694" y="7216"/>
                    <a:pt x="4014" y="7239"/>
                  </a:cubicBezTo>
                  <a:cubicBezTo>
                    <a:pt x="3220" y="7265"/>
                    <a:pt x="2418" y="7233"/>
                    <a:pt x="1623" y="7185"/>
                  </a:cubicBezTo>
                  <a:cubicBezTo>
                    <a:pt x="1630" y="6755"/>
                    <a:pt x="1680" y="6327"/>
                    <a:pt x="1758" y="5902"/>
                  </a:cubicBezTo>
                  <a:cubicBezTo>
                    <a:pt x="2671" y="5888"/>
                    <a:pt x="3581" y="5907"/>
                    <a:pt x="4494" y="5958"/>
                  </a:cubicBezTo>
                  <a:cubicBezTo>
                    <a:pt x="5114" y="5992"/>
                    <a:pt x="5794" y="6092"/>
                    <a:pt x="6431" y="6054"/>
                  </a:cubicBezTo>
                  <a:cubicBezTo>
                    <a:pt x="6337" y="6409"/>
                    <a:pt x="6249" y="6771"/>
                    <a:pt x="6180" y="7129"/>
                  </a:cubicBezTo>
                  <a:close/>
                  <a:moveTo>
                    <a:pt x="6010" y="9114"/>
                  </a:moveTo>
                  <a:cubicBezTo>
                    <a:pt x="5506" y="9125"/>
                    <a:pt x="4999" y="9164"/>
                    <a:pt x="4500" y="9158"/>
                  </a:cubicBezTo>
                  <a:cubicBezTo>
                    <a:pt x="3661" y="9149"/>
                    <a:pt x="2822" y="9091"/>
                    <a:pt x="1987" y="9037"/>
                  </a:cubicBezTo>
                  <a:cubicBezTo>
                    <a:pt x="1916" y="9032"/>
                    <a:pt x="1862" y="9047"/>
                    <a:pt x="1815" y="9069"/>
                  </a:cubicBezTo>
                  <a:cubicBezTo>
                    <a:pt x="1705" y="8585"/>
                    <a:pt x="1657" y="8100"/>
                    <a:pt x="1637" y="7615"/>
                  </a:cubicBezTo>
                  <a:cubicBezTo>
                    <a:pt x="2346" y="7666"/>
                    <a:pt x="3056" y="7701"/>
                    <a:pt x="3770" y="7709"/>
                  </a:cubicBezTo>
                  <a:cubicBezTo>
                    <a:pt x="4483" y="7717"/>
                    <a:pt x="5432" y="7796"/>
                    <a:pt x="6104" y="7573"/>
                  </a:cubicBezTo>
                  <a:cubicBezTo>
                    <a:pt x="6022" y="8113"/>
                    <a:pt x="5982" y="8638"/>
                    <a:pt x="6010" y="9114"/>
                  </a:cubicBezTo>
                  <a:close/>
                  <a:moveTo>
                    <a:pt x="10022" y="11823"/>
                  </a:moveTo>
                  <a:cubicBezTo>
                    <a:pt x="11196" y="11913"/>
                    <a:pt x="12371" y="12007"/>
                    <a:pt x="13547" y="12109"/>
                  </a:cubicBezTo>
                  <a:cubicBezTo>
                    <a:pt x="13670" y="12120"/>
                    <a:pt x="13766" y="12095"/>
                    <a:pt x="13848" y="12056"/>
                  </a:cubicBezTo>
                  <a:cubicBezTo>
                    <a:pt x="14230" y="12435"/>
                    <a:pt x="14610" y="12815"/>
                    <a:pt x="14993" y="13193"/>
                  </a:cubicBezTo>
                  <a:cubicBezTo>
                    <a:pt x="13326" y="13030"/>
                    <a:pt x="11588" y="13013"/>
                    <a:pt x="9932" y="12896"/>
                  </a:cubicBezTo>
                  <a:cubicBezTo>
                    <a:pt x="7755" y="12743"/>
                    <a:pt x="5580" y="12581"/>
                    <a:pt x="3396" y="12514"/>
                  </a:cubicBezTo>
                  <a:cubicBezTo>
                    <a:pt x="3134" y="12149"/>
                    <a:pt x="2909" y="11777"/>
                    <a:pt x="2704" y="11399"/>
                  </a:cubicBezTo>
                  <a:cubicBezTo>
                    <a:pt x="4351" y="11459"/>
                    <a:pt x="5994" y="11541"/>
                    <a:pt x="7633" y="11650"/>
                  </a:cubicBezTo>
                  <a:cubicBezTo>
                    <a:pt x="7638" y="11807"/>
                    <a:pt x="7674" y="11918"/>
                    <a:pt x="7809" y="12058"/>
                  </a:cubicBezTo>
                  <a:cubicBezTo>
                    <a:pt x="8034" y="12293"/>
                    <a:pt x="8456" y="12338"/>
                    <a:pt x="8796" y="12246"/>
                  </a:cubicBezTo>
                  <a:cubicBezTo>
                    <a:pt x="9214" y="12132"/>
                    <a:pt x="9625" y="11989"/>
                    <a:pt x="10022" y="11823"/>
                  </a:cubicBezTo>
                  <a:close/>
                  <a:moveTo>
                    <a:pt x="12227" y="10468"/>
                  </a:moveTo>
                  <a:cubicBezTo>
                    <a:pt x="12528" y="10757"/>
                    <a:pt x="12824" y="11050"/>
                    <a:pt x="13122" y="11342"/>
                  </a:cubicBezTo>
                  <a:cubicBezTo>
                    <a:pt x="12486" y="11295"/>
                    <a:pt x="11851" y="11253"/>
                    <a:pt x="11214" y="11218"/>
                  </a:cubicBezTo>
                  <a:cubicBezTo>
                    <a:pt x="11584" y="10991"/>
                    <a:pt x="11927" y="10742"/>
                    <a:pt x="12227" y="10468"/>
                  </a:cubicBezTo>
                  <a:close/>
                  <a:moveTo>
                    <a:pt x="17393" y="16783"/>
                  </a:moveTo>
                  <a:cubicBezTo>
                    <a:pt x="15672" y="16613"/>
                    <a:pt x="13887" y="16668"/>
                    <a:pt x="12148" y="16526"/>
                  </a:cubicBezTo>
                  <a:cubicBezTo>
                    <a:pt x="10457" y="16388"/>
                    <a:pt x="8771" y="16270"/>
                    <a:pt x="7072" y="16249"/>
                  </a:cubicBezTo>
                  <a:cubicBezTo>
                    <a:pt x="6532" y="15776"/>
                    <a:pt x="6001" y="15302"/>
                    <a:pt x="5492" y="14823"/>
                  </a:cubicBezTo>
                  <a:cubicBezTo>
                    <a:pt x="7602" y="14964"/>
                    <a:pt x="9701" y="15220"/>
                    <a:pt x="11798" y="15430"/>
                  </a:cubicBezTo>
                  <a:cubicBezTo>
                    <a:pt x="12986" y="15548"/>
                    <a:pt x="15822" y="16192"/>
                    <a:pt x="16879" y="15511"/>
                  </a:cubicBezTo>
                  <a:cubicBezTo>
                    <a:pt x="17185" y="15315"/>
                    <a:pt x="16893" y="14996"/>
                    <a:pt x="16535" y="15078"/>
                  </a:cubicBezTo>
                  <a:cubicBezTo>
                    <a:pt x="15971" y="15207"/>
                    <a:pt x="15054" y="15069"/>
                    <a:pt x="14471" y="15046"/>
                  </a:cubicBezTo>
                  <a:cubicBezTo>
                    <a:pt x="13333" y="15003"/>
                    <a:pt x="12198" y="14918"/>
                    <a:pt x="11066" y="14838"/>
                  </a:cubicBezTo>
                  <a:cubicBezTo>
                    <a:pt x="9076" y="14697"/>
                    <a:pt x="7079" y="14485"/>
                    <a:pt x="5082" y="14430"/>
                  </a:cubicBezTo>
                  <a:cubicBezTo>
                    <a:pt x="4818" y="14173"/>
                    <a:pt x="4560" y="13914"/>
                    <a:pt x="4317" y="13653"/>
                  </a:cubicBezTo>
                  <a:cubicBezTo>
                    <a:pt x="4067" y="13383"/>
                    <a:pt x="3838" y="13106"/>
                    <a:pt x="3623" y="12826"/>
                  </a:cubicBezTo>
                  <a:cubicBezTo>
                    <a:pt x="5701" y="13011"/>
                    <a:pt x="7778" y="13206"/>
                    <a:pt x="9852" y="13414"/>
                  </a:cubicBezTo>
                  <a:cubicBezTo>
                    <a:pt x="11747" y="13603"/>
                    <a:pt x="13787" y="13954"/>
                    <a:pt x="15712" y="13895"/>
                  </a:cubicBezTo>
                  <a:cubicBezTo>
                    <a:pt x="16580" y="14735"/>
                    <a:pt x="17470" y="15561"/>
                    <a:pt x="18423" y="16344"/>
                  </a:cubicBezTo>
                  <a:cubicBezTo>
                    <a:pt x="18087" y="16411"/>
                    <a:pt x="17736" y="16580"/>
                    <a:pt x="17393" y="16783"/>
                  </a:cubicBezTo>
                  <a:close/>
                  <a:moveTo>
                    <a:pt x="15679" y="17945"/>
                  </a:moveTo>
                  <a:cubicBezTo>
                    <a:pt x="15348" y="18137"/>
                    <a:pt x="15012" y="18324"/>
                    <a:pt x="14676" y="18511"/>
                  </a:cubicBezTo>
                  <a:cubicBezTo>
                    <a:pt x="14026" y="18547"/>
                    <a:pt x="13379" y="18601"/>
                    <a:pt x="12715" y="18577"/>
                  </a:cubicBezTo>
                  <a:cubicBezTo>
                    <a:pt x="11670" y="18539"/>
                    <a:pt x="10627" y="18425"/>
                    <a:pt x="9604" y="18267"/>
                  </a:cubicBezTo>
                  <a:cubicBezTo>
                    <a:pt x="9504" y="18251"/>
                    <a:pt x="9433" y="18277"/>
                    <a:pt x="9386" y="18319"/>
                  </a:cubicBezTo>
                  <a:cubicBezTo>
                    <a:pt x="8779" y="17747"/>
                    <a:pt x="8137" y="17184"/>
                    <a:pt x="7495" y="16621"/>
                  </a:cubicBezTo>
                  <a:cubicBezTo>
                    <a:pt x="9030" y="16697"/>
                    <a:pt x="10546" y="16873"/>
                    <a:pt x="12070" y="17040"/>
                  </a:cubicBezTo>
                  <a:cubicBezTo>
                    <a:pt x="13478" y="17194"/>
                    <a:pt x="15054" y="17441"/>
                    <a:pt x="16521" y="17364"/>
                  </a:cubicBezTo>
                  <a:cubicBezTo>
                    <a:pt x="16204" y="17593"/>
                    <a:pt x="15914" y="17808"/>
                    <a:pt x="15679" y="17945"/>
                  </a:cubicBezTo>
                  <a:close/>
                  <a:moveTo>
                    <a:pt x="11290" y="20342"/>
                  </a:moveTo>
                  <a:cubicBezTo>
                    <a:pt x="10846" y="19780"/>
                    <a:pt x="10332" y="19234"/>
                    <a:pt x="9783" y="18696"/>
                  </a:cubicBezTo>
                  <a:cubicBezTo>
                    <a:pt x="10816" y="18869"/>
                    <a:pt x="11861" y="18990"/>
                    <a:pt x="12917" y="19047"/>
                  </a:cubicBezTo>
                  <a:cubicBezTo>
                    <a:pt x="13134" y="19058"/>
                    <a:pt x="13372" y="19073"/>
                    <a:pt x="13621" y="19083"/>
                  </a:cubicBezTo>
                  <a:cubicBezTo>
                    <a:pt x="12842" y="19501"/>
                    <a:pt x="12060" y="19914"/>
                    <a:pt x="11290" y="20342"/>
                  </a:cubicBezTo>
                  <a:close/>
                  <a:moveTo>
                    <a:pt x="1914" y="9450"/>
                  </a:moveTo>
                  <a:cubicBezTo>
                    <a:pt x="1918" y="9451"/>
                    <a:pt x="1919" y="9452"/>
                    <a:pt x="1923" y="9453"/>
                  </a:cubicBezTo>
                  <a:cubicBezTo>
                    <a:pt x="3182" y="9586"/>
                    <a:pt x="4739" y="9844"/>
                    <a:pt x="6082" y="9700"/>
                  </a:cubicBezTo>
                  <a:cubicBezTo>
                    <a:pt x="6205" y="10309"/>
                    <a:pt x="6476" y="10794"/>
                    <a:pt x="6956" y="11059"/>
                  </a:cubicBezTo>
                  <a:cubicBezTo>
                    <a:pt x="5472" y="11027"/>
                    <a:pt x="3986" y="11014"/>
                    <a:pt x="2503" y="11018"/>
                  </a:cubicBezTo>
                  <a:cubicBezTo>
                    <a:pt x="2252" y="10503"/>
                    <a:pt x="2059" y="9978"/>
                    <a:pt x="1914" y="9450"/>
                  </a:cubicBezTo>
                  <a:close/>
                  <a:moveTo>
                    <a:pt x="8471" y="2148"/>
                  </a:moveTo>
                  <a:cubicBezTo>
                    <a:pt x="7861" y="1808"/>
                    <a:pt x="7179" y="1525"/>
                    <a:pt x="6556" y="1212"/>
                  </a:cubicBezTo>
                  <a:cubicBezTo>
                    <a:pt x="6116" y="992"/>
                    <a:pt x="5604" y="578"/>
                    <a:pt x="5068" y="337"/>
                  </a:cubicBezTo>
                  <a:cubicBezTo>
                    <a:pt x="4966" y="104"/>
                    <a:pt x="4596" y="-80"/>
                    <a:pt x="4262" y="35"/>
                  </a:cubicBezTo>
                  <a:cubicBezTo>
                    <a:pt x="-1589" y="2070"/>
                    <a:pt x="-312" y="8969"/>
                    <a:pt x="1626" y="12522"/>
                  </a:cubicBezTo>
                  <a:cubicBezTo>
                    <a:pt x="2705" y="14501"/>
                    <a:pt x="4781" y="16263"/>
                    <a:pt x="6539" y="17913"/>
                  </a:cubicBezTo>
                  <a:cubicBezTo>
                    <a:pt x="7270" y="18599"/>
                    <a:pt x="9236" y="20755"/>
                    <a:pt x="10782" y="20818"/>
                  </a:cubicBezTo>
                  <a:cubicBezTo>
                    <a:pt x="10754" y="21154"/>
                    <a:pt x="11191" y="21520"/>
                    <a:pt x="11666" y="21322"/>
                  </a:cubicBezTo>
                  <a:cubicBezTo>
                    <a:pt x="13400" y="20604"/>
                    <a:pt x="15056" y="19738"/>
                    <a:pt x="16654" y="18865"/>
                  </a:cubicBezTo>
                  <a:cubicBezTo>
                    <a:pt x="17420" y="18447"/>
                    <a:pt x="19336" y="17690"/>
                    <a:pt x="19394" y="16840"/>
                  </a:cubicBezTo>
                  <a:cubicBezTo>
                    <a:pt x="19747" y="16789"/>
                    <a:pt x="20011" y="16483"/>
                    <a:pt x="19745" y="16176"/>
                  </a:cubicBezTo>
                  <a:cubicBezTo>
                    <a:pt x="17811" y="13931"/>
                    <a:pt x="15737" y="11726"/>
                    <a:pt x="13536" y="9624"/>
                  </a:cubicBezTo>
                  <a:cubicBezTo>
                    <a:pt x="13351" y="9448"/>
                    <a:pt x="13119" y="9379"/>
                    <a:pt x="12891" y="9383"/>
                  </a:cubicBezTo>
                  <a:cubicBezTo>
                    <a:pt x="12744" y="9080"/>
                    <a:pt x="12208" y="8922"/>
                    <a:pt x="11829" y="9254"/>
                  </a:cubicBezTo>
                  <a:cubicBezTo>
                    <a:pt x="10966" y="10012"/>
                    <a:pt x="9950" y="10518"/>
                    <a:pt x="8771" y="10897"/>
                  </a:cubicBezTo>
                  <a:cubicBezTo>
                    <a:pt x="8737" y="10832"/>
                    <a:pt x="8662" y="10783"/>
                    <a:pt x="8537" y="10783"/>
                  </a:cubicBezTo>
                  <a:cubicBezTo>
                    <a:pt x="5791" y="10781"/>
                    <a:pt x="8600" y="3878"/>
                    <a:pt x="9203" y="2900"/>
                  </a:cubicBezTo>
                  <a:cubicBezTo>
                    <a:pt x="9306" y="2734"/>
                    <a:pt x="9256" y="2486"/>
                    <a:pt x="9091" y="2351"/>
                  </a:cubicBezTo>
                  <a:cubicBezTo>
                    <a:pt x="8945" y="2230"/>
                    <a:pt x="8810" y="2162"/>
                    <a:pt x="8592" y="2143"/>
                  </a:cubicBezTo>
                  <a:cubicBezTo>
                    <a:pt x="8550" y="2139"/>
                    <a:pt x="8512" y="2146"/>
                    <a:pt x="8471" y="2148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49" name="Shape 3556">
              <a:extLst>
                <a:ext uri="{FF2B5EF4-FFF2-40B4-BE49-F238E27FC236}">
                  <a16:creationId xmlns:a16="http://schemas.microsoft.com/office/drawing/2014/main" id="{F89544BF-4ECD-4FB9-AD08-FE0D5FEBF103}"/>
                </a:ext>
              </a:extLst>
            </p:cNvPr>
            <p:cNvSpPr/>
            <p:nvPr/>
          </p:nvSpPr>
          <p:spPr>
            <a:xfrm>
              <a:off x="8287127" y="1025528"/>
              <a:ext cx="284955" cy="398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275" extrusionOk="0">
                  <a:moveTo>
                    <a:pt x="8191" y="3273"/>
                  </a:moveTo>
                  <a:cubicBezTo>
                    <a:pt x="7265" y="3138"/>
                    <a:pt x="6272" y="3116"/>
                    <a:pt x="5368" y="3069"/>
                  </a:cubicBezTo>
                  <a:cubicBezTo>
                    <a:pt x="4368" y="3016"/>
                    <a:pt x="3366" y="3026"/>
                    <a:pt x="2365" y="3059"/>
                  </a:cubicBezTo>
                  <a:cubicBezTo>
                    <a:pt x="2466" y="2835"/>
                    <a:pt x="2603" y="2637"/>
                    <a:pt x="2752" y="2448"/>
                  </a:cubicBezTo>
                  <a:cubicBezTo>
                    <a:pt x="4260" y="2589"/>
                    <a:pt x="5825" y="2708"/>
                    <a:pt x="7335" y="2714"/>
                  </a:cubicBezTo>
                  <a:cubicBezTo>
                    <a:pt x="7698" y="2813"/>
                    <a:pt x="8058" y="2908"/>
                    <a:pt x="8405" y="3002"/>
                  </a:cubicBezTo>
                  <a:cubicBezTo>
                    <a:pt x="8335" y="3083"/>
                    <a:pt x="8262" y="3178"/>
                    <a:pt x="8191" y="3273"/>
                  </a:cubicBezTo>
                  <a:close/>
                  <a:moveTo>
                    <a:pt x="7304" y="4827"/>
                  </a:moveTo>
                  <a:cubicBezTo>
                    <a:pt x="6487" y="4779"/>
                    <a:pt x="5628" y="4842"/>
                    <a:pt x="4822" y="4863"/>
                  </a:cubicBezTo>
                  <a:cubicBezTo>
                    <a:pt x="3834" y="4889"/>
                    <a:pt x="2847" y="4940"/>
                    <a:pt x="1862" y="5007"/>
                  </a:cubicBezTo>
                  <a:cubicBezTo>
                    <a:pt x="1906" y="4537"/>
                    <a:pt x="2019" y="4073"/>
                    <a:pt x="2169" y="3616"/>
                  </a:cubicBezTo>
                  <a:cubicBezTo>
                    <a:pt x="3201" y="3631"/>
                    <a:pt x="4231" y="3673"/>
                    <a:pt x="5259" y="3756"/>
                  </a:cubicBezTo>
                  <a:cubicBezTo>
                    <a:pt x="6062" y="3821"/>
                    <a:pt x="6876" y="3964"/>
                    <a:pt x="7686" y="4065"/>
                  </a:cubicBezTo>
                  <a:cubicBezTo>
                    <a:pt x="7554" y="4305"/>
                    <a:pt x="7424" y="4556"/>
                    <a:pt x="7304" y="4827"/>
                  </a:cubicBezTo>
                  <a:close/>
                  <a:moveTo>
                    <a:pt x="6743" y="6428"/>
                  </a:moveTo>
                  <a:cubicBezTo>
                    <a:pt x="6741" y="6427"/>
                    <a:pt x="6741" y="6426"/>
                    <a:pt x="6739" y="6426"/>
                  </a:cubicBezTo>
                  <a:cubicBezTo>
                    <a:pt x="5927" y="6267"/>
                    <a:pt x="5007" y="6380"/>
                    <a:pt x="4172" y="6369"/>
                  </a:cubicBezTo>
                  <a:cubicBezTo>
                    <a:pt x="3396" y="6360"/>
                    <a:pt x="2625" y="6302"/>
                    <a:pt x="1860" y="6221"/>
                  </a:cubicBezTo>
                  <a:cubicBezTo>
                    <a:pt x="1833" y="5989"/>
                    <a:pt x="1826" y="5758"/>
                    <a:pt x="1829" y="5526"/>
                  </a:cubicBezTo>
                  <a:cubicBezTo>
                    <a:pt x="2830" y="5488"/>
                    <a:pt x="3831" y="5466"/>
                    <a:pt x="4835" y="5465"/>
                  </a:cubicBezTo>
                  <a:cubicBezTo>
                    <a:pt x="5553" y="5465"/>
                    <a:pt x="6303" y="5518"/>
                    <a:pt x="7033" y="5499"/>
                  </a:cubicBezTo>
                  <a:cubicBezTo>
                    <a:pt x="6923" y="5802"/>
                    <a:pt x="6824" y="6113"/>
                    <a:pt x="6743" y="6428"/>
                  </a:cubicBezTo>
                  <a:close/>
                  <a:moveTo>
                    <a:pt x="6557" y="8957"/>
                  </a:moveTo>
                  <a:cubicBezTo>
                    <a:pt x="6076" y="9026"/>
                    <a:pt x="5592" y="9091"/>
                    <a:pt x="5083" y="9093"/>
                  </a:cubicBezTo>
                  <a:cubicBezTo>
                    <a:pt x="4250" y="9095"/>
                    <a:pt x="3418" y="9016"/>
                    <a:pt x="2598" y="8910"/>
                  </a:cubicBezTo>
                  <a:cubicBezTo>
                    <a:pt x="2292" y="8198"/>
                    <a:pt x="2078" y="7466"/>
                    <a:pt x="1937" y="6730"/>
                  </a:cubicBezTo>
                  <a:cubicBezTo>
                    <a:pt x="2646" y="6826"/>
                    <a:pt x="3359" y="6902"/>
                    <a:pt x="4080" y="6944"/>
                  </a:cubicBezTo>
                  <a:cubicBezTo>
                    <a:pt x="4888" y="6991"/>
                    <a:pt x="5831" y="7080"/>
                    <a:pt x="6628" y="6921"/>
                  </a:cubicBezTo>
                  <a:cubicBezTo>
                    <a:pt x="6487" y="7640"/>
                    <a:pt x="6445" y="8347"/>
                    <a:pt x="6557" y="8957"/>
                  </a:cubicBezTo>
                  <a:close/>
                  <a:moveTo>
                    <a:pt x="10705" y="10510"/>
                  </a:moveTo>
                  <a:cubicBezTo>
                    <a:pt x="11441" y="10694"/>
                    <a:pt x="12231" y="10762"/>
                    <a:pt x="13002" y="10824"/>
                  </a:cubicBezTo>
                  <a:cubicBezTo>
                    <a:pt x="13840" y="10891"/>
                    <a:pt x="14745" y="11044"/>
                    <a:pt x="15585" y="11001"/>
                  </a:cubicBezTo>
                  <a:cubicBezTo>
                    <a:pt x="15844" y="11266"/>
                    <a:pt x="16103" y="11532"/>
                    <a:pt x="16362" y="11797"/>
                  </a:cubicBezTo>
                  <a:cubicBezTo>
                    <a:pt x="14637" y="11291"/>
                    <a:pt x="12363" y="11364"/>
                    <a:pt x="10528" y="11250"/>
                  </a:cubicBezTo>
                  <a:cubicBezTo>
                    <a:pt x="10267" y="11233"/>
                    <a:pt x="10003" y="11219"/>
                    <a:pt x="9741" y="11203"/>
                  </a:cubicBezTo>
                  <a:cubicBezTo>
                    <a:pt x="10075" y="10986"/>
                    <a:pt x="10391" y="10750"/>
                    <a:pt x="10705" y="10510"/>
                  </a:cubicBezTo>
                  <a:close/>
                  <a:moveTo>
                    <a:pt x="13327" y="8716"/>
                  </a:moveTo>
                  <a:cubicBezTo>
                    <a:pt x="13912" y="9293"/>
                    <a:pt x="14487" y="9876"/>
                    <a:pt x="15057" y="10460"/>
                  </a:cubicBezTo>
                  <a:cubicBezTo>
                    <a:pt x="14481" y="10413"/>
                    <a:pt x="13877" y="10442"/>
                    <a:pt x="13308" y="10424"/>
                  </a:cubicBezTo>
                  <a:cubicBezTo>
                    <a:pt x="12539" y="10400"/>
                    <a:pt x="11787" y="10334"/>
                    <a:pt x="11027" y="10261"/>
                  </a:cubicBezTo>
                  <a:cubicBezTo>
                    <a:pt x="11747" y="9703"/>
                    <a:pt x="12464" y="9142"/>
                    <a:pt x="13327" y="8716"/>
                  </a:cubicBezTo>
                  <a:close/>
                  <a:moveTo>
                    <a:pt x="16923" y="12372"/>
                  </a:moveTo>
                  <a:cubicBezTo>
                    <a:pt x="17152" y="12604"/>
                    <a:pt x="17466" y="13009"/>
                    <a:pt x="17829" y="13443"/>
                  </a:cubicBezTo>
                  <a:cubicBezTo>
                    <a:pt x="16242" y="13117"/>
                    <a:pt x="14352" y="13149"/>
                    <a:pt x="12832" y="13074"/>
                  </a:cubicBezTo>
                  <a:cubicBezTo>
                    <a:pt x="10226" y="12947"/>
                    <a:pt x="7610" y="12852"/>
                    <a:pt x="5002" y="12766"/>
                  </a:cubicBezTo>
                  <a:cubicBezTo>
                    <a:pt x="4816" y="12616"/>
                    <a:pt x="4636" y="12464"/>
                    <a:pt x="4449" y="12315"/>
                  </a:cubicBezTo>
                  <a:cubicBezTo>
                    <a:pt x="4599" y="12214"/>
                    <a:pt x="4665" y="12036"/>
                    <a:pt x="4527" y="11888"/>
                  </a:cubicBezTo>
                  <a:cubicBezTo>
                    <a:pt x="4357" y="11708"/>
                    <a:pt x="4198" y="11521"/>
                    <a:pt x="4045" y="11332"/>
                  </a:cubicBezTo>
                  <a:cubicBezTo>
                    <a:pt x="5973" y="11507"/>
                    <a:pt x="7903" y="11667"/>
                    <a:pt x="9832" y="11834"/>
                  </a:cubicBezTo>
                  <a:cubicBezTo>
                    <a:pt x="11912" y="12015"/>
                    <a:pt x="14203" y="12493"/>
                    <a:pt x="16290" y="12424"/>
                  </a:cubicBezTo>
                  <a:cubicBezTo>
                    <a:pt x="16556" y="12415"/>
                    <a:pt x="16671" y="12257"/>
                    <a:pt x="16656" y="12100"/>
                  </a:cubicBezTo>
                  <a:cubicBezTo>
                    <a:pt x="16746" y="12190"/>
                    <a:pt x="16833" y="12281"/>
                    <a:pt x="16923" y="12372"/>
                  </a:cubicBezTo>
                  <a:close/>
                  <a:moveTo>
                    <a:pt x="14356" y="14620"/>
                  </a:moveTo>
                  <a:cubicBezTo>
                    <a:pt x="11753" y="14540"/>
                    <a:pt x="9185" y="14438"/>
                    <a:pt x="6649" y="13980"/>
                  </a:cubicBezTo>
                  <a:cubicBezTo>
                    <a:pt x="6587" y="13969"/>
                    <a:pt x="6531" y="13973"/>
                    <a:pt x="6479" y="13982"/>
                  </a:cubicBezTo>
                  <a:cubicBezTo>
                    <a:pt x="6156" y="13713"/>
                    <a:pt x="5833" y="13444"/>
                    <a:pt x="5506" y="13177"/>
                  </a:cubicBezTo>
                  <a:cubicBezTo>
                    <a:pt x="7708" y="13410"/>
                    <a:pt x="9951" y="13503"/>
                    <a:pt x="12162" y="13669"/>
                  </a:cubicBezTo>
                  <a:cubicBezTo>
                    <a:pt x="14363" y="13834"/>
                    <a:pt x="16530" y="14246"/>
                    <a:pt x="18715" y="14407"/>
                  </a:cubicBezTo>
                  <a:cubicBezTo>
                    <a:pt x="18917" y="14600"/>
                    <a:pt x="19127" y="14766"/>
                    <a:pt x="19338" y="14910"/>
                  </a:cubicBezTo>
                  <a:cubicBezTo>
                    <a:pt x="17743" y="14623"/>
                    <a:pt x="15920" y="14670"/>
                    <a:pt x="14356" y="14620"/>
                  </a:cubicBezTo>
                  <a:close/>
                  <a:moveTo>
                    <a:pt x="18214" y="15882"/>
                  </a:moveTo>
                  <a:cubicBezTo>
                    <a:pt x="16867" y="15719"/>
                    <a:pt x="15278" y="15817"/>
                    <a:pt x="14000" y="15756"/>
                  </a:cubicBezTo>
                  <a:cubicBezTo>
                    <a:pt x="12100" y="15666"/>
                    <a:pt x="10193" y="15537"/>
                    <a:pt x="8287" y="15513"/>
                  </a:cubicBezTo>
                  <a:cubicBezTo>
                    <a:pt x="7924" y="15195"/>
                    <a:pt x="7552" y="14882"/>
                    <a:pt x="7182" y="14569"/>
                  </a:cubicBezTo>
                  <a:cubicBezTo>
                    <a:pt x="9081" y="14960"/>
                    <a:pt x="11058" y="15102"/>
                    <a:pt x="13023" y="15212"/>
                  </a:cubicBezTo>
                  <a:cubicBezTo>
                    <a:pt x="14854" y="15315"/>
                    <a:pt x="16674" y="15509"/>
                    <a:pt x="18492" y="15662"/>
                  </a:cubicBezTo>
                  <a:cubicBezTo>
                    <a:pt x="18400" y="15735"/>
                    <a:pt x="18304" y="15805"/>
                    <a:pt x="18214" y="15882"/>
                  </a:cubicBezTo>
                  <a:close/>
                  <a:moveTo>
                    <a:pt x="16542" y="17342"/>
                  </a:moveTo>
                  <a:cubicBezTo>
                    <a:pt x="16489" y="17378"/>
                    <a:pt x="16435" y="17414"/>
                    <a:pt x="16384" y="17449"/>
                  </a:cubicBezTo>
                  <a:cubicBezTo>
                    <a:pt x="15726" y="17435"/>
                    <a:pt x="15056" y="17457"/>
                    <a:pt x="14406" y="17433"/>
                  </a:cubicBezTo>
                  <a:cubicBezTo>
                    <a:pt x="13109" y="17384"/>
                    <a:pt x="11804" y="17299"/>
                    <a:pt x="10526" y="17129"/>
                  </a:cubicBezTo>
                  <a:cubicBezTo>
                    <a:pt x="10381" y="17109"/>
                    <a:pt x="10268" y="17158"/>
                    <a:pt x="10192" y="17231"/>
                  </a:cubicBezTo>
                  <a:cubicBezTo>
                    <a:pt x="9775" y="16837"/>
                    <a:pt x="9346" y="16449"/>
                    <a:pt x="8915" y="16063"/>
                  </a:cubicBezTo>
                  <a:cubicBezTo>
                    <a:pt x="10576" y="16175"/>
                    <a:pt x="12237" y="16281"/>
                    <a:pt x="13897" y="16408"/>
                  </a:cubicBezTo>
                  <a:cubicBezTo>
                    <a:pt x="14879" y="16484"/>
                    <a:pt x="16118" y="16689"/>
                    <a:pt x="17271" y="16741"/>
                  </a:cubicBezTo>
                  <a:cubicBezTo>
                    <a:pt x="17033" y="16957"/>
                    <a:pt x="16793" y="17164"/>
                    <a:pt x="16542" y="17342"/>
                  </a:cubicBezTo>
                  <a:close/>
                  <a:moveTo>
                    <a:pt x="14255" y="18848"/>
                  </a:moveTo>
                  <a:cubicBezTo>
                    <a:pt x="14111" y="18846"/>
                    <a:pt x="13965" y="18843"/>
                    <a:pt x="13824" y="18835"/>
                  </a:cubicBezTo>
                  <a:cubicBezTo>
                    <a:pt x="13086" y="18790"/>
                    <a:pt x="12356" y="18691"/>
                    <a:pt x="11635" y="18571"/>
                  </a:cubicBezTo>
                  <a:cubicBezTo>
                    <a:pt x="11610" y="18566"/>
                    <a:pt x="11588" y="18569"/>
                    <a:pt x="11563" y="18570"/>
                  </a:cubicBezTo>
                  <a:cubicBezTo>
                    <a:pt x="11284" y="18287"/>
                    <a:pt x="11003" y="18004"/>
                    <a:pt x="10714" y="17726"/>
                  </a:cubicBezTo>
                  <a:cubicBezTo>
                    <a:pt x="11895" y="17914"/>
                    <a:pt x="13098" y="18012"/>
                    <a:pt x="14302" y="18087"/>
                  </a:cubicBezTo>
                  <a:cubicBezTo>
                    <a:pt x="14633" y="18107"/>
                    <a:pt x="14978" y="18137"/>
                    <a:pt x="15327" y="18161"/>
                  </a:cubicBezTo>
                  <a:cubicBezTo>
                    <a:pt x="14971" y="18392"/>
                    <a:pt x="14613" y="18620"/>
                    <a:pt x="14255" y="18848"/>
                  </a:cubicBezTo>
                  <a:close/>
                  <a:moveTo>
                    <a:pt x="12752" y="19819"/>
                  </a:moveTo>
                  <a:cubicBezTo>
                    <a:pt x="12525" y="19569"/>
                    <a:pt x="12289" y="19324"/>
                    <a:pt x="12054" y="19079"/>
                  </a:cubicBezTo>
                  <a:cubicBezTo>
                    <a:pt x="12551" y="19168"/>
                    <a:pt x="13049" y="19244"/>
                    <a:pt x="13554" y="19301"/>
                  </a:cubicBezTo>
                  <a:cubicBezTo>
                    <a:pt x="13285" y="19473"/>
                    <a:pt x="13015" y="19644"/>
                    <a:pt x="12752" y="19819"/>
                  </a:cubicBezTo>
                  <a:close/>
                  <a:moveTo>
                    <a:pt x="2797" y="9328"/>
                  </a:moveTo>
                  <a:cubicBezTo>
                    <a:pt x="3627" y="9453"/>
                    <a:pt x="4464" y="9539"/>
                    <a:pt x="5317" y="9565"/>
                  </a:cubicBezTo>
                  <a:cubicBezTo>
                    <a:pt x="5759" y="9578"/>
                    <a:pt x="6252" y="9584"/>
                    <a:pt x="6734" y="9547"/>
                  </a:cubicBezTo>
                  <a:cubicBezTo>
                    <a:pt x="6975" y="10115"/>
                    <a:pt x="7408" y="10540"/>
                    <a:pt x="8103" y="10713"/>
                  </a:cubicBezTo>
                  <a:cubicBezTo>
                    <a:pt x="8103" y="10753"/>
                    <a:pt x="8099" y="10792"/>
                    <a:pt x="8112" y="10830"/>
                  </a:cubicBezTo>
                  <a:cubicBezTo>
                    <a:pt x="8155" y="10952"/>
                    <a:pt x="8207" y="11041"/>
                    <a:pt x="8278" y="11119"/>
                  </a:cubicBezTo>
                  <a:cubicBezTo>
                    <a:pt x="6744" y="11031"/>
                    <a:pt x="5210" y="10941"/>
                    <a:pt x="3677" y="10844"/>
                  </a:cubicBezTo>
                  <a:cubicBezTo>
                    <a:pt x="3328" y="10357"/>
                    <a:pt x="3047" y="9847"/>
                    <a:pt x="2797" y="9328"/>
                  </a:cubicBezTo>
                  <a:close/>
                  <a:moveTo>
                    <a:pt x="3812" y="1373"/>
                  </a:moveTo>
                  <a:cubicBezTo>
                    <a:pt x="4150" y="1584"/>
                    <a:pt x="4537" y="1768"/>
                    <a:pt x="4948" y="1937"/>
                  </a:cubicBezTo>
                  <a:cubicBezTo>
                    <a:pt x="4374" y="1933"/>
                    <a:pt x="3800" y="1934"/>
                    <a:pt x="3233" y="1921"/>
                  </a:cubicBezTo>
                  <a:cubicBezTo>
                    <a:pt x="3422" y="1737"/>
                    <a:pt x="3616" y="1557"/>
                    <a:pt x="3812" y="1373"/>
                  </a:cubicBezTo>
                  <a:close/>
                  <a:moveTo>
                    <a:pt x="9247" y="2479"/>
                  </a:moveTo>
                  <a:cubicBezTo>
                    <a:pt x="8531" y="2106"/>
                    <a:pt x="7788" y="1767"/>
                    <a:pt x="7035" y="1434"/>
                  </a:cubicBezTo>
                  <a:cubicBezTo>
                    <a:pt x="6189" y="1061"/>
                    <a:pt x="5391" y="596"/>
                    <a:pt x="4474" y="319"/>
                  </a:cubicBezTo>
                  <a:cubicBezTo>
                    <a:pt x="4462" y="315"/>
                    <a:pt x="4453" y="317"/>
                    <a:pt x="4441" y="314"/>
                  </a:cubicBezTo>
                  <a:cubicBezTo>
                    <a:pt x="4307" y="81"/>
                    <a:pt x="3935" y="-68"/>
                    <a:pt x="3516" y="31"/>
                  </a:cubicBezTo>
                  <a:cubicBezTo>
                    <a:pt x="672" y="705"/>
                    <a:pt x="-76" y="3874"/>
                    <a:pt x="6" y="5707"/>
                  </a:cubicBezTo>
                  <a:cubicBezTo>
                    <a:pt x="91" y="7608"/>
                    <a:pt x="688" y="9537"/>
                    <a:pt x="2225" y="11052"/>
                  </a:cubicBezTo>
                  <a:cubicBezTo>
                    <a:pt x="2054" y="11157"/>
                    <a:pt x="1978" y="11342"/>
                    <a:pt x="2152" y="11519"/>
                  </a:cubicBezTo>
                  <a:cubicBezTo>
                    <a:pt x="5294" y="14714"/>
                    <a:pt x="8800" y="17709"/>
                    <a:pt x="11735" y="21009"/>
                  </a:cubicBezTo>
                  <a:cubicBezTo>
                    <a:pt x="12199" y="21532"/>
                    <a:pt x="13096" y="21203"/>
                    <a:pt x="13246" y="20716"/>
                  </a:cubicBezTo>
                  <a:cubicBezTo>
                    <a:pt x="13269" y="20706"/>
                    <a:pt x="13292" y="20704"/>
                    <a:pt x="13316" y="20693"/>
                  </a:cubicBezTo>
                  <a:cubicBezTo>
                    <a:pt x="14162" y="20282"/>
                    <a:pt x="14986" y="19849"/>
                    <a:pt x="15788" y="19396"/>
                  </a:cubicBezTo>
                  <a:cubicBezTo>
                    <a:pt x="15875" y="19386"/>
                    <a:pt x="15965" y="19384"/>
                    <a:pt x="16049" y="19369"/>
                  </a:cubicBezTo>
                  <a:cubicBezTo>
                    <a:pt x="16251" y="19334"/>
                    <a:pt x="16334" y="19207"/>
                    <a:pt x="16303" y="19096"/>
                  </a:cubicBezTo>
                  <a:cubicBezTo>
                    <a:pt x="16877" y="18763"/>
                    <a:pt x="17442" y="18423"/>
                    <a:pt x="17993" y="18071"/>
                  </a:cubicBezTo>
                  <a:cubicBezTo>
                    <a:pt x="18863" y="17516"/>
                    <a:pt x="20278" y="16707"/>
                    <a:pt x="20411" y="15791"/>
                  </a:cubicBezTo>
                  <a:cubicBezTo>
                    <a:pt x="20782" y="15766"/>
                    <a:pt x="20903" y="15444"/>
                    <a:pt x="20655" y="15268"/>
                  </a:cubicBezTo>
                  <a:cubicBezTo>
                    <a:pt x="20859" y="15221"/>
                    <a:pt x="21038" y="15125"/>
                    <a:pt x="21107" y="14969"/>
                  </a:cubicBezTo>
                  <a:cubicBezTo>
                    <a:pt x="21524" y="14017"/>
                    <a:pt x="19405" y="12538"/>
                    <a:pt x="18709" y="11817"/>
                  </a:cubicBezTo>
                  <a:cubicBezTo>
                    <a:pt x="17401" y="10465"/>
                    <a:pt x="16109" y="9093"/>
                    <a:pt x="14644" y="7828"/>
                  </a:cubicBezTo>
                  <a:cubicBezTo>
                    <a:pt x="14333" y="7560"/>
                    <a:pt x="13923" y="7547"/>
                    <a:pt x="13595" y="7663"/>
                  </a:cubicBezTo>
                  <a:cubicBezTo>
                    <a:pt x="13570" y="7667"/>
                    <a:pt x="13547" y="7664"/>
                    <a:pt x="13521" y="7670"/>
                  </a:cubicBezTo>
                  <a:cubicBezTo>
                    <a:pt x="11694" y="8078"/>
                    <a:pt x="10263" y="9041"/>
                    <a:pt x="8860" y="9943"/>
                  </a:cubicBezTo>
                  <a:cubicBezTo>
                    <a:pt x="8612" y="9703"/>
                    <a:pt x="8437" y="9428"/>
                    <a:pt x="8310" y="9133"/>
                  </a:cubicBezTo>
                  <a:cubicBezTo>
                    <a:pt x="8384" y="9039"/>
                    <a:pt x="8324" y="8926"/>
                    <a:pt x="8206" y="8858"/>
                  </a:cubicBezTo>
                  <a:cubicBezTo>
                    <a:pt x="7662" y="7064"/>
                    <a:pt x="8923" y="4605"/>
                    <a:pt x="10099" y="3406"/>
                  </a:cubicBezTo>
                  <a:cubicBezTo>
                    <a:pt x="10601" y="2894"/>
                    <a:pt x="9912" y="2394"/>
                    <a:pt x="9247" y="2479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0" name="Shape 3557">
              <a:extLst>
                <a:ext uri="{FF2B5EF4-FFF2-40B4-BE49-F238E27FC236}">
                  <a16:creationId xmlns:a16="http://schemas.microsoft.com/office/drawing/2014/main" id="{6C8292B9-6A92-46D8-88CB-574939B849CB}"/>
                </a:ext>
              </a:extLst>
            </p:cNvPr>
            <p:cNvSpPr/>
            <p:nvPr/>
          </p:nvSpPr>
          <p:spPr>
            <a:xfrm>
              <a:off x="11391861" y="2678343"/>
              <a:ext cx="517" cy="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cubicBezTo>
                    <a:pt x="14897" y="7361"/>
                    <a:pt x="5586" y="1460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1" name="Shape 3558">
              <a:extLst>
                <a:ext uri="{FF2B5EF4-FFF2-40B4-BE49-F238E27FC236}">
                  <a16:creationId xmlns:a16="http://schemas.microsoft.com/office/drawing/2014/main" id="{F5364CB9-2403-4CB0-9E7D-024658421286}"/>
                </a:ext>
              </a:extLst>
            </p:cNvPr>
            <p:cNvSpPr/>
            <p:nvPr/>
          </p:nvSpPr>
          <p:spPr>
            <a:xfrm>
              <a:off x="10990072" y="2377001"/>
              <a:ext cx="720164" cy="720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22" y="15127"/>
                  </a:moveTo>
                  <a:lnTo>
                    <a:pt x="14642" y="15127"/>
                  </a:lnTo>
                  <a:lnTo>
                    <a:pt x="14642" y="11296"/>
                  </a:lnTo>
                  <a:cubicBezTo>
                    <a:pt x="14642" y="10334"/>
                    <a:pt x="14298" y="9677"/>
                    <a:pt x="13436" y="9677"/>
                  </a:cubicBezTo>
                  <a:cubicBezTo>
                    <a:pt x="12778" y="9677"/>
                    <a:pt x="12387" y="10119"/>
                    <a:pt x="12215" y="10548"/>
                  </a:cubicBezTo>
                  <a:cubicBezTo>
                    <a:pt x="12152" y="10701"/>
                    <a:pt x="12136" y="10913"/>
                    <a:pt x="12136" y="11128"/>
                  </a:cubicBezTo>
                  <a:lnTo>
                    <a:pt x="12136" y="15127"/>
                  </a:lnTo>
                  <a:lnTo>
                    <a:pt x="9755" y="15127"/>
                  </a:lnTo>
                  <a:cubicBezTo>
                    <a:pt x="9755" y="15127"/>
                    <a:pt x="9787" y="8638"/>
                    <a:pt x="9755" y="7967"/>
                  </a:cubicBezTo>
                  <a:lnTo>
                    <a:pt x="12136" y="7967"/>
                  </a:lnTo>
                  <a:lnTo>
                    <a:pt x="12136" y="8981"/>
                  </a:lnTo>
                  <a:cubicBezTo>
                    <a:pt x="12452" y="8494"/>
                    <a:pt x="13017" y="7799"/>
                    <a:pt x="14282" y="7799"/>
                  </a:cubicBezTo>
                  <a:cubicBezTo>
                    <a:pt x="15848" y="7799"/>
                    <a:pt x="17022" y="8821"/>
                    <a:pt x="17022" y="11021"/>
                  </a:cubicBezTo>
                  <a:cubicBezTo>
                    <a:pt x="17022" y="11021"/>
                    <a:pt x="17022" y="15127"/>
                    <a:pt x="17022" y="15127"/>
                  </a:cubicBezTo>
                  <a:close/>
                  <a:moveTo>
                    <a:pt x="7248" y="6989"/>
                  </a:moveTo>
                  <a:lnTo>
                    <a:pt x="7233" y="6989"/>
                  </a:lnTo>
                  <a:cubicBezTo>
                    <a:pt x="6435" y="6989"/>
                    <a:pt x="5917" y="6439"/>
                    <a:pt x="5917" y="5752"/>
                  </a:cubicBezTo>
                  <a:cubicBezTo>
                    <a:pt x="5917" y="5049"/>
                    <a:pt x="6450" y="4515"/>
                    <a:pt x="7264" y="4515"/>
                  </a:cubicBezTo>
                  <a:cubicBezTo>
                    <a:pt x="8079" y="4515"/>
                    <a:pt x="8580" y="5049"/>
                    <a:pt x="8595" y="5752"/>
                  </a:cubicBezTo>
                  <a:cubicBezTo>
                    <a:pt x="8595" y="6439"/>
                    <a:pt x="8079" y="6989"/>
                    <a:pt x="7248" y="6989"/>
                  </a:cubicBezTo>
                  <a:close/>
                  <a:moveTo>
                    <a:pt x="8439" y="15127"/>
                  </a:moveTo>
                  <a:lnTo>
                    <a:pt x="6058" y="15127"/>
                  </a:lnTo>
                  <a:lnTo>
                    <a:pt x="6058" y="7967"/>
                  </a:lnTo>
                  <a:lnTo>
                    <a:pt x="8439" y="7967"/>
                  </a:lnTo>
                  <a:cubicBezTo>
                    <a:pt x="8439" y="7967"/>
                    <a:pt x="8439" y="15127"/>
                    <a:pt x="8439" y="15127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2" name="Shape 3559">
              <a:extLst>
                <a:ext uri="{FF2B5EF4-FFF2-40B4-BE49-F238E27FC236}">
                  <a16:creationId xmlns:a16="http://schemas.microsoft.com/office/drawing/2014/main" id="{7C86A924-330A-4189-8502-3254A063E49C}"/>
                </a:ext>
              </a:extLst>
            </p:cNvPr>
            <p:cNvSpPr/>
            <p:nvPr/>
          </p:nvSpPr>
          <p:spPr>
            <a:xfrm>
              <a:off x="9583810" y="687660"/>
              <a:ext cx="277" cy="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cubicBezTo>
                    <a:pt x="13239" y="7038"/>
                    <a:pt x="6271" y="14804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3" name="Shape 3560">
              <a:extLst>
                <a:ext uri="{FF2B5EF4-FFF2-40B4-BE49-F238E27FC236}">
                  <a16:creationId xmlns:a16="http://schemas.microsoft.com/office/drawing/2014/main" id="{2C6F50EC-00B0-4B4E-B964-CF252D8DD91C}"/>
                </a:ext>
              </a:extLst>
            </p:cNvPr>
            <p:cNvSpPr/>
            <p:nvPr/>
          </p:nvSpPr>
          <p:spPr>
            <a:xfrm>
              <a:off x="9428573" y="559817"/>
              <a:ext cx="279539" cy="27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12" y="18081"/>
                  </a:moveTo>
                  <a:lnTo>
                    <a:pt x="15050" y="18081"/>
                  </a:lnTo>
                  <a:lnTo>
                    <a:pt x="15050" y="12862"/>
                  </a:lnTo>
                  <a:cubicBezTo>
                    <a:pt x="15050" y="11551"/>
                    <a:pt x="14576" y="10657"/>
                    <a:pt x="13398" y="10657"/>
                  </a:cubicBezTo>
                  <a:cubicBezTo>
                    <a:pt x="12494" y="10657"/>
                    <a:pt x="11959" y="11260"/>
                    <a:pt x="11723" y="11843"/>
                  </a:cubicBezTo>
                  <a:cubicBezTo>
                    <a:pt x="11636" y="12051"/>
                    <a:pt x="11616" y="12342"/>
                    <a:pt x="11616" y="12633"/>
                  </a:cubicBezTo>
                  <a:lnTo>
                    <a:pt x="11616" y="18081"/>
                  </a:lnTo>
                  <a:lnTo>
                    <a:pt x="8353" y="18081"/>
                  </a:lnTo>
                  <a:cubicBezTo>
                    <a:pt x="8353" y="18081"/>
                    <a:pt x="8396" y="9242"/>
                    <a:pt x="8353" y="8329"/>
                  </a:cubicBezTo>
                  <a:lnTo>
                    <a:pt x="11616" y="8329"/>
                  </a:lnTo>
                  <a:lnTo>
                    <a:pt x="11616" y="9711"/>
                  </a:lnTo>
                  <a:cubicBezTo>
                    <a:pt x="12049" y="9047"/>
                    <a:pt x="12823" y="8099"/>
                    <a:pt x="14556" y="8099"/>
                  </a:cubicBezTo>
                  <a:cubicBezTo>
                    <a:pt x="16702" y="8099"/>
                    <a:pt x="18312" y="9492"/>
                    <a:pt x="18312" y="12489"/>
                  </a:cubicBezTo>
                  <a:cubicBezTo>
                    <a:pt x="18312" y="12489"/>
                    <a:pt x="18312" y="18081"/>
                    <a:pt x="18312" y="18081"/>
                  </a:cubicBezTo>
                  <a:close/>
                  <a:moveTo>
                    <a:pt x="4916" y="6996"/>
                  </a:moveTo>
                  <a:lnTo>
                    <a:pt x="4895" y="6996"/>
                  </a:lnTo>
                  <a:cubicBezTo>
                    <a:pt x="3800" y="6996"/>
                    <a:pt x="3091" y="6247"/>
                    <a:pt x="3091" y="5311"/>
                  </a:cubicBezTo>
                  <a:cubicBezTo>
                    <a:pt x="3091" y="4354"/>
                    <a:pt x="3822" y="3627"/>
                    <a:pt x="4937" y="3627"/>
                  </a:cubicBezTo>
                  <a:cubicBezTo>
                    <a:pt x="6053" y="3627"/>
                    <a:pt x="6740" y="4354"/>
                    <a:pt x="6762" y="5311"/>
                  </a:cubicBezTo>
                  <a:cubicBezTo>
                    <a:pt x="6762" y="6248"/>
                    <a:pt x="6053" y="6996"/>
                    <a:pt x="4916" y="6996"/>
                  </a:cubicBezTo>
                  <a:close/>
                  <a:moveTo>
                    <a:pt x="6548" y="18081"/>
                  </a:moveTo>
                  <a:lnTo>
                    <a:pt x="3284" y="18081"/>
                  </a:lnTo>
                  <a:lnTo>
                    <a:pt x="3284" y="8329"/>
                  </a:lnTo>
                  <a:lnTo>
                    <a:pt x="6548" y="8329"/>
                  </a:lnTo>
                  <a:cubicBezTo>
                    <a:pt x="6548" y="8329"/>
                    <a:pt x="6548" y="18081"/>
                    <a:pt x="6548" y="18081"/>
                  </a:cubicBezTo>
                  <a:close/>
                  <a:moveTo>
                    <a:pt x="20005" y="0"/>
                  </a:moveTo>
                  <a:lnTo>
                    <a:pt x="1595" y="0"/>
                  </a:lnTo>
                  <a:cubicBezTo>
                    <a:pt x="715" y="0"/>
                    <a:pt x="0" y="692"/>
                    <a:pt x="0" y="1548"/>
                  </a:cubicBezTo>
                  <a:lnTo>
                    <a:pt x="0" y="20052"/>
                  </a:lnTo>
                  <a:cubicBezTo>
                    <a:pt x="0" y="20906"/>
                    <a:pt x="715" y="21600"/>
                    <a:pt x="1595" y="21600"/>
                  </a:cubicBezTo>
                  <a:lnTo>
                    <a:pt x="20005" y="21600"/>
                  </a:lnTo>
                  <a:cubicBezTo>
                    <a:pt x="20886" y="21600"/>
                    <a:pt x="21600" y="20906"/>
                    <a:pt x="21600" y="20052"/>
                  </a:cubicBezTo>
                  <a:lnTo>
                    <a:pt x="21600" y="1548"/>
                  </a:lnTo>
                  <a:cubicBezTo>
                    <a:pt x="21600" y="692"/>
                    <a:pt x="20886" y="0"/>
                    <a:pt x="20005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4" name="Shape 3561">
              <a:extLst>
                <a:ext uri="{FF2B5EF4-FFF2-40B4-BE49-F238E27FC236}">
                  <a16:creationId xmlns:a16="http://schemas.microsoft.com/office/drawing/2014/main" id="{065AD63E-8C2E-4F58-8A0F-9BAF9D84C0FB}"/>
                </a:ext>
              </a:extLst>
            </p:cNvPr>
            <p:cNvSpPr/>
            <p:nvPr/>
          </p:nvSpPr>
          <p:spPr>
            <a:xfrm>
              <a:off x="8825889" y="1628212"/>
              <a:ext cx="30535" cy="3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2" y="0"/>
                    <a:pt x="0" y="4835"/>
                    <a:pt x="0" y="10798"/>
                  </a:cubicBezTo>
                  <a:cubicBezTo>
                    <a:pt x="0" y="16762"/>
                    <a:pt x="4832" y="21600"/>
                    <a:pt x="10800" y="21600"/>
                  </a:cubicBezTo>
                  <a:cubicBezTo>
                    <a:pt x="16768" y="21600"/>
                    <a:pt x="21600" y="16762"/>
                    <a:pt x="21600" y="10798"/>
                  </a:cubicBezTo>
                  <a:cubicBezTo>
                    <a:pt x="21600" y="4835"/>
                    <a:pt x="16768" y="0"/>
                    <a:pt x="1080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5" name="Shape 3562">
              <a:extLst>
                <a:ext uri="{FF2B5EF4-FFF2-40B4-BE49-F238E27FC236}">
                  <a16:creationId xmlns:a16="http://schemas.microsoft.com/office/drawing/2014/main" id="{0FAB99C8-31E9-449F-A983-F542DB239C67}"/>
                </a:ext>
              </a:extLst>
            </p:cNvPr>
            <p:cNvSpPr/>
            <p:nvPr/>
          </p:nvSpPr>
          <p:spPr>
            <a:xfrm>
              <a:off x="8825889" y="1546028"/>
              <a:ext cx="30535" cy="3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2" y="0"/>
                    <a:pt x="0" y="4830"/>
                    <a:pt x="0" y="10802"/>
                  </a:cubicBezTo>
                  <a:cubicBezTo>
                    <a:pt x="0" y="16773"/>
                    <a:pt x="4832" y="21600"/>
                    <a:pt x="10800" y="21600"/>
                  </a:cubicBezTo>
                  <a:cubicBezTo>
                    <a:pt x="16768" y="21600"/>
                    <a:pt x="21600" y="16773"/>
                    <a:pt x="21600" y="10802"/>
                  </a:cubicBezTo>
                  <a:cubicBezTo>
                    <a:pt x="21600" y="4830"/>
                    <a:pt x="16768" y="0"/>
                    <a:pt x="1080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6" name="Shape 3563">
              <a:extLst>
                <a:ext uri="{FF2B5EF4-FFF2-40B4-BE49-F238E27FC236}">
                  <a16:creationId xmlns:a16="http://schemas.microsoft.com/office/drawing/2014/main" id="{DB9F77DF-6BBD-44E2-9928-981E92959D2E}"/>
                </a:ext>
              </a:extLst>
            </p:cNvPr>
            <p:cNvSpPr/>
            <p:nvPr/>
          </p:nvSpPr>
          <p:spPr>
            <a:xfrm>
              <a:off x="8825889" y="1463843"/>
              <a:ext cx="30535" cy="3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2" y="0"/>
                    <a:pt x="0" y="4833"/>
                    <a:pt x="0" y="10795"/>
                  </a:cubicBezTo>
                  <a:cubicBezTo>
                    <a:pt x="0" y="16760"/>
                    <a:pt x="4832" y="21600"/>
                    <a:pt x="10800" y="21600"/>
                  </a:cubicBezTo>
                  <a:cubicBezTo>
                    <a:pt x="16768" y="21600"/>
                    <a:pt x="21600" y="16760"/>
                    <a:pt x="21600" y="10795"/>
                  </a:cubicBezTo>
                  <a:cubicBezTo>
                    <a:pt x="21600" y="4840"/>
                    <a:pt x="16768" y="0"/>
                    <a:pt x="1080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7" name="Shape 3564">
              <a:extLst>
                <a:ext uri="{FF2B5EF4-FFF2-40B4-BE49-F238E27FC236}">
                  <a16:creationId xmlns:a16="http://schemas.microsoft.com/office/drawing/2014/main" id="{F159D6F2-4743-473A-AAC7-00273A2D33A9}"/>
                </a:ext>
              </a:extLst>
            </p:cNvPr>
            <p:cNvSpPr/>
            <p:nvPr/>
          </p:nvSpPr>
          <p:spPr>
            <a:xfrm>
              <a:off x="8661521" y="1290344"/>
              <a:ext cx="543708" cy="5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23" y="8600"/>
                  </a:moveTo>
                  <a:lnTo>
                    <a:pt x="7077" y="8600"/>
                  </a:lnTo>
                  <a:cubicBezTo>
                    <a:pt x="6423" y="8600"/>
                    <a:pt x="5892" y="8070"/>
                    <a:pt x="5892" y="7415"/>
                  </a:cubicBezTo>
                  <a:cubicBezTo>
                    <a:pt x="5892" y="6761"/>
                    <a:pt x="6423" y="6231"/>
                    <a:pt x="7077" y="6231"/>
                  </a:cubicBezTo>
                  <a:lnTo>
                    <a:pt x="14523" y="6231"/>
                  </a:lnTo>
                  <a:cubicBezTo>
                    <a:pt x="15177" y="6231"/>
                    <a:pt x="15708" y="6761"/>
                    <a:pt x="15708" y="7415"/>
                  </a:cubicBezTo>
                  <a:cubicBezTo>
                    <a:pt x="15708" y="8070"/>
                    <a:pt x="15177" y="8600"/>
                    <a:pt x="14523" y="8600"/>
                  </a:cubicBezTo>
                  <a:close/>
                  <a:moveTo>
                    <a:pt x="14523" y="11985"/>
                  </a:moveTo>
                  <a:lnTo>
                    <a:pt x="7077" y="11985"/>
                  </a:lnTo>
                  <a:cubicBezTo>
                    <a:pt x="6423" y="11985"/>
                    <a:pt x="5892" y="11454"/>
                    <a:pt x="5892" y="10800"/>
                  </a:cubicBezTo>
                  <a:cubicBezTo>
                    <a:pt x="5892" y="10146"/>
                    <a:pt x="6423" y="9615"/>
                    <a:pt x="7077" y="9615"/>
                  </a:cubicBezTo>
                  <a:lnTo>
                    <a:pt x="14523" y="9615"/>
                  </a:lnTo>
                  <a:cubicBezTo>
                    <a:pt x="15177" y="9615"/>
                    <a:pt x="15707" y="10146"/>
                    <a:pt x="15708" y="10800"/>
                  </a:cubicBezTo>
                  <a:cubicBezTo>
                    <a:pt x="15708" y="11454"/>
                    <a:pt x="15177" y="11985"/>
                    <a:pt x="14523" y="11985"/>
                  </a:cubicBezTo>
                  <a:close/>
                  <a:moveTo>
                    <a:pt x="14523" y="15369"/>
                  </a:moveTo>
                  <a:lnTo>
                    <a:pt x="7077" y="15369"/>
                  </a:lnTo>
                  <a:cubicBezTo>
                    <a:pt x="6423" y="15369"/>
                    <a:pt x="5892" y="14839"/>
                    <a:pt x="5892" y="14185"/>
                  </a:cubicBezTo>
                  <a:cubicBezTo>
                    <a:pt x="5892" y="13531"/>
                    <a:pt x="6423" y="13000"/>
                    <a:pt x="7077" y="13000"/>
                  </a:cubicBezTo>
                  <a:lnTo>
                    <a:pt x="14523" y="13000"/>
                  </a:lnTo>
                  <a:cubicBezTo>
                    <a:pt x="15177" y="13000"/>
                    <a:pt x="15707" y="13531"/>
                    <a:pt x="15708" y="14185"/>
                  </a:cubicBezTo>
                  <a:cubicBezTo>
                    <a:pt x="15708" y="14839"/>
                    <a:pt x="15177" y="15369"/>
                    <a:pt x="14523" y="15369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8" name="Shape 3565">
              <a:extLst>
                <a:ext uri="{FF2B5EF4-FFF2-40B4-BE49-F238E27FC236}">
                  <a16:creationId xmlns:a16="http://schemas.microsoft.com/office/drawing/2014/main" id="{74E5779D-F2AC-4BEE-A2BF-B5A854D75C6B}"/>
                </a:ext>
              </a:extLst>
            </p:cNvPr>
            <p:cNvSpPr/>
            <p:nvPr/>
          </p:nvSpPr>
          <p:spPr>
            <a:xfrm>
              <a:off x="10743520" y="1719528"/>
              <a:ext cx="694481" cy="61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extrusionOk="0">
                  <a:moveTo>
                    <a:pt x="20797" y="17957"/>
                  </a:moveTo>
                  <a:cubicBezTo>
                    <a:pt x="20794" y="16928"/>
                    <a:pt x="20149" y="16904"/>
                    <a:pt x="19377" y="16559"/>
                  </a:cubicBezTo>
                  <a:lnTo>
                    <a:pt x="15777" y="14948"/>
                  </a:lnTo>
                  <a:cubicBezTo>
                    <a:pt x="15715" y="14920"/>
                    <a:pt x="15653" y="14890"/>
                    <a:pt x="15592" y="14859"/>
                  </a:cubicBezTo>
                  <a:lnTo>
                    <a:pt x="15592" y="14858"/>
                  </a:lnTo>
                  <a:cubicBezTo>
                    <a:pt x="14952" y="14535"/>
                    <a:pt x="14387" y="14084"/>
                    <a:pt x="14180" y="13767"/>
                  </a:cubicBezTo>
                  <a:lnTo>
                    <a:pt x="14171" y="13757"/>
                  </a:lnTo>
                  <a:lnTo>
                    <a:pt x="14169" y="13752"/>
                  </a:lnTo>
                  <a:cubicBezTo>
                    <a:pt x="14157" y="13732"/>
                    <a:pt x="14145" y="13711"/>
                    <a:pt x="14134" y="13690"/>
                  </a:cubicBezTo>
                  <a:lnTo>
                    <a:pt x="14126" y="13675"/>
                  </a:lnTo>
                  <a:lnTo>
                    <a:pt x="14124" y="13669"/>
                  </a:lnTo>
                  <a:lnTo>
                    <a:pt x="14116" y="13660"/>
                  </a:lnTo>
                  <a:lnTo>
                    <a:pt x="14116" y="13658"/>
                  </a:lnTo>
                  <a:cubicBezTo>
                    <a:pt x="14020" y="13498"/>
                    <a:pt x="13923" y="13425"/>
                    <a:pt x="13842" y="13457"/>
                  </a:cubicBezTo>
                  <a:lnTo>
                    <a:pt x="13837" y="13459"/>
                  </a:lnTo>
                  <a:lnTo>
                    <a:pt x="13834" y="13459"/>
                  </a:lnTo>
                  <a:lnTo>
                    <a:pt x="13834" y="13460"/>
                  </a:lnTo>
                  <a:lnTo>
                    <a:pt x="13829" y="13462"/>
                  </a:lnTo>
                  <a:lnTo>
                    <a:pt x="13826" y="13463"/>
                  </a:lnTo>
                  <a:lnTo>
                    <a:pt x="13821" y="13468"/>
                  </a:lnTo>
                  <a:cubicBezTo>
                    <a:pt x="13724" y="13525"/>
                    <a:pt x="13744" y="13462"/>
                    <a:pt x="13704" y="13343"/>
                  </a:cubicBezTo>
                  <a:cubicBezTo>
                    <a:pt x="13607" y="13048"/>
                    <a:pt x="13447" y="12489"/>
                    <a:pt x="13422" y="12406"/>
                  </a:cubicBezTo>
                  <a:cubicBezTo>
                    <a:pt x="13384" y="12253"/>
                    <a:pt x="13284" y="12649"/>
                    <a:pt x="13306" y="12221"/>
                  </a:cubicBezTo>
                  <a:lnTo>
                    <a:pt x="13348" y="11448"/>
                  </a:lnTo>
                  <a:cubicBezTo>
                    <a:pt x="13414" y="11369"/>
                    <a:pt x="13468" y="11305"/>
                    <a:pt x="13504" y="11260"/>
                  </a:cubicBezTo>
                  <a:cubicBezTo>
                    <a:pt x="13738" y="10960"/>
                    <a:pt x="13755" y="10167"/>
                    <a:pt x="13872" y="9975"/>
                  </a:cubicBezTo>
                  <a:cubicBezTo>
                    <a:pt x="13990" y="9781"/>
                    <a:pt x="14226" y="9740"/>
                    <a:pt x="14460" y="8840"/>
                  </a:cubicBezTo>
                  <a:cubicBezTo>
                    <a:pt x="14696" y="7940"/>
                    <a:pt x="14983" y="6655"/>
                    <a:pt x="14680" y="6635"/>
                  </a:cubicBezTo>
                  <a:cubicBezTo>
                    <a:pt x="14606" y="6629"/>
                    <a:pt x="14521" y="6683"/>
                    <a:pt x="14434" y="6768"/>
                  </a:cubicBezTo>
                  <a:cubicBezTo>
                    <a:pt x="14487" y="6438"/>
                    <a:pt x="14600" y="5688"/>
                    <a:pt x="14625" y="5135"/>
                  </a:cubicBezTo>
                  <a:cubicBezTo>
                    <a:pt x="14658" y="4407"/>
                    <a:pt x="14550" y="2540"/>
                    <a:pt x="14180" y="1856"/>
                  </a:cubicBezTo>
                  <a:cubicBezTo>
                    <a:pt x="13948" y="1428"/>
                    <a:pt x="13480" y="1004"/>
                    <a:pt x="13015" y="673"/>
                  </a:cubicBezTo>
                  <a:cubicBezTo>
                    <a:pt x="12736" y="473"/>
                    <a:pt x="12457" y="310"/>
                    <a:pt x="12230" y="199"/>
                  </a:cubicBezTo>
                  <a:cubicBezTo>
                    <a:pt x="11551" y="-138"/>
                    <a:pt x="9411" y="17"/>
                    <a:pt x="8687" y="199"/>
                  </a:cubicBezTo>
                  <a:cubicBezTo>
                    <a:pt x="7862" y="404"/>
                    <a:pt x="7283" y="983"/>
                    <a:pt x="6914" y="1668"/>
                  </a:cubicBezTo>
                  <a:cubicBezTo>
                    <a:pt x="6545" y="2352"/>
                    <a:pt x="6381" y="4407"/>
                    <a:pt x="6414" y="5135"/>
                  </a:cubicBezTo>
                  <a:cubicBezTo>
                    <a:pt x="6429" y="5463"/>
                    <a:pt x="6604" y="6014"/>
                    <a:pt x="6649" y="6351"/>
                  </a:cubicBezTo>
                  <a:cubicBezTo>
                    <a:pt x="6674" y="6527"/>
                    <a:pt x="6698" y="6529"/>
                    <a:pt x="6716" y="6653"/>
                  </a:cubicBezTo>
                  <a:cubicBezTo>
                    <a:pt x="6686" y="6640"/>
                    <a:pt x="6657" y="6633"/>
                    <a:pt x="6629" y="6636"/>
                  </a:cubicBezTo>
                  <a:cubicBezTo>
                    <a:pt x="6326" y="6655"/>
                    <a:pt x="6612" y="7940"/>
                    <a:pt x="6846" y="8840"/>
                  </a:cubicBezTo>
                  <a:cubicBezTo>
                    <a:pt x="7081" y="9740"/>
                    <a:pt x="7316" y="9781"/>
                    <a:pt x="7435" y="9975"/>
                  </a:cubicBezTo>
                  <a:cubicBezTo>
                    <a:pt x="7552" y="10167"/>
                    <a:pt x="7568" y="10960"/>
                    <a:pt x="7805" y="11260"/>
                  </a:cubicBezTo>
                  <a:cubicBezTo>
                    <a:pt x="7841" y="11307"/>
                    <a:pt x="7899" y="11377"/>
                    <a:pt x="7968" y="11460"/>
                  </a:cubicBezTo>
                  <a:lnTo>
                    <a:pt x="8013" y="12090"/>
                  </a:lnTo>
                  <a:lnTo>
                    <a:pt x="8093" y="12440"/>
                  </a:lnTo>
                  <a:cubicBezTo>
                    <a:pt x="8056" y="12340"/>
                    <a:pt x="7985" y="12274"/>
                    <a:pt x="7952" y="12406"/>
                  </a:cubicBezTo>
                  <a:cubicBezTo>
                    <a:pt x="7851" y="12751"/>
                    <a:pt x="7749" y="13094"/>
                    <a:pt x="7648" y="13438"/>
                  </a:cubicBezTo>
                  <a:cubicBezTo>
                    <a:pt x="7637" y="13422"/>
                    <a:pt x="7620" y="13411"/>
                    <a:pt x="7601" y="13410"/>
                  </a:cubicBezTo>
                  <a:cubicBezTo>
                    <a:pt x="7504" y="13313"/>
                    <a:pt x="7371" y="13396"/>
                    <a:pt x="7252" y="13621"/>
                  </a:cubicBezTo>
                  <a:cubicBezTo>
                    <a:pt x="7074" y="13951"/>
                    <a:pt x="6486" y="14427"/>
                    <a:pt x="5802" y="14773"/>
                  </a:cubicBezTo>
                  <a:lnTo>
                    <a:pt x="5783" y="14855"/>
                  </a:lnTo>
                  <a:lnTo>
                    <a:pt x="5780" y="14871"/>
                  </a:lnTo>
                  <a:cubicBezTo>
                    <a:pt x="5726" y="14898"/>
                    <a:pt x="5673" y="14924"/>
                    <a:pt x="5618" y="14948"/>
                  </a:cubicBezTo>
                  <a:lnTo>
                    <a:pt x="2017" y="16559"/>
                  </a:lnTo>
                  <a:cubicBezTo>
                    <a:pt x="1246" y="16905"/>
                    <a:pt x="600" y="16928"/>
                    <a:pt x="596" y="17958"/>
                  </a:cubicBezTo>
                  <a:lnTo>
                    <a:pt x="0" y="21462"/>
                  </a:lnTo>
                  <a:lnTo>
                    <a:pt x="21600" y="21462"/>
                  </a:lnTo>
                  <a:cubicBezTo>
                    <a:pt x="21600" y="21462"/>
                    <a:pt x="20797" y="17957"/>
                    <a:pt x="20797" y="179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59" name="Shape 3566">
              <a:extLst>
                <a:ext uri="{FF2B5EF4-FFF2-40B4-BE49-F238E27FC236}">
                  <a16:creationId xmlns:a16="http://schemas.microsoft.com/office/drawing/2014/main" id="{0B36E7C3-1535-481E-891F-B3522DFF6ACF}"/>
                </a:ext>
              </a:extLst>
            </p:cNvPr>
            <p:cNvSpPr/>
            <p:nvPr/>
          </p:nvSpPr>
          <p:spPr>
            <a:xfrm>
              <a:off x="10853098" y="3043606"/>
              <a:ext cx="234898" cy="414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89" y="19922"/>
                  </a:moveTo>
                  <a:lnTo>
                    <a:pt x="7411" y="19922"/>
                  </a:lnTo>
                  <a:lnTo>
                    <a:pt x="7411" y="18743"/>
                  </a:lnTo>
                  <a:lnTo>
                    <a:pt x="14189" y="18743"/>
                  </a:lnTo>
                  <a:cubicBezTo>
                    <a:pt x="14189" y="18743"/>
                    <a:pt x="14189" y="19922"/>
                    <a:pt x="14189" y="19922"/>
                  </a:cubicBezTo>
                  <a:close/>
                  <a:moveTo>
                    <a:pt x="7076" y="1135"/>
                  </a:moveTo>
                  <a:lnTo>
                    <a:pt x="14524" y="1135"/>
                  </a:lnTo>
                  <a:lnTo>
                    <a:pt x="14524" y="1598"/>
                  </a:lnTo>
                  <a:lnTo>
                    <a:pt x="7076" y="1598"/>
                  </a:lnTo>
                  <a:cubicBezTo>
                    <a:pt x="7076" y="1598"/>
                    <a:pt x="7076" y="1135"/>
                    <a:pt x="7076" y="1135"/>
                  </a:cubicBezTo>
                  <a:close/>
                  <a:moveTo>
                    <a:pt x="16990" y="984"/>
                  </a:moveTo>
                  <a:cubicBezTo>
                    <a:pt x="17383" y="984"/>
                    <a:pt x="17702" y="1164"/>
                    <a:pt x="17702" y="1388"/>
                  </a:cubicBezTo>
                  <a:cubicBezTo>
                    <a:pt x="17702" y="1607"/>
                    <a:pt x="17383" y="1786"/>
                    <a:pt x="16990" y="1786"/>
                  </a:cubicBezTo>
                  <a:cubicBezTo>
                    <a:pt x="16598" y="1786"/>
                    <a:pt x="16279" y="1607"/>
                    <a:pt x="16279" y="1388"/>
                  </a:cubicBezTo>
                  <a:cubicBezTo>
                    <a:pt x="16279" y="1164"/>
                    <a:pt x="16598" y="984"/>
                    <a:pt x="16990" y="984"/>
                  </a:cubicBezTo>
                  <a:close/>
                  <a:moveTo>
                    <a:pt x="19517" y="17499"/>
                  </a:moveTo>
                  <a:lnTo>
                    <a:pt x="2080" y="17499"/>
                  </a:lnTo>
                  <a:lnTo>
                    <a:pt x="2080" y="2653"/>
                  </a:lnTo>
                  <a:lnTo>
                    <a:pt x="19517" y="2653"/>
                  </a:lnTo>
                  <a:lnTo>
                    <a:pt x="19517" y="5851"/>
                  </a:lnTo>
                  <a:lnTo>
                    <a:pt x="21594" y="5851"/>
                  </a:lnTo>
                  <a:lnTo>
                    <a:pt x="21594" y="1573"/>
                  </a:lnTo>
                  <a:cubicBezTo>
                    <a:pt x="21594" y="705"/>
                    <a:pt x="20354" y="0"/>
                    <a:pt x="18819" y="0"/>
                  </a:cubicBezTo>
                  <a:lnTo>
                    <a:pt x="2773" y="0"/>
                  </a:lnTo>
                  <a:cubicBezTo>
                    <a:pt x="1241" y="0"/>
                    <a:pt x="0" y="705"/>
                    <a:pt x="0" y="1573"/>
                  </a:cubicBezTo>
                  <a:lnTo>
                    <a:pt x="0" y="20025"/>
                  </a:lnTo>
                  <a:cubicBezTo>
                    <a:pt x="0" y="20894"/>
                    <a:pt x="1241" y="21600"/>
                    <a:pt x="2773" y="21600"/>
                  </a:cubicBezTo>
                  <a:lnTo>
                    <a:pt x="18819" y="21600"/>
                  </a:lnTo>
                  <a:cubicBezTo>
                    <a:pt x="20354" y="21600"/>
                    <a:pt x="21600" y="20894"/>
                    <a:pt x="21600" y="20025"/>
                  </a:cubicBezTo>
                  <a:lnTo>
                    <a:pt x="21600" y="13098"/>
                  </a:lnTo>
                  <a:lnTo>
                    <a:pt x="19517" y="13098"/>
                  </a:lnTo>
                  <a:cubicBezTo>
                    <a:pt x="19517" y="13098"/>
                    <a:pt x="19517" y="17499"/>
                    <a:pt x="19517" y="17499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0" name="Shape 3567">
              <a:extLst>
                <a:ext uri="{FF2B5EF4-FFF2-40B4-BE49-F238E27FC236}">
                  <a16:creationId xmlns:a16="http://schemas.microsoft.com/office/drawing/2014/main" id="{A0B9D64C-3153-489E-9E6F-40A001721FF1}"/>
                </a:ext>
              </a:extLst>
            </p:cNvPr>
            <p:cNvSpPr/>
            <p:nvPr/>
          </p:nvSpPr>
          <p:spPr>
            <a:xfrm>
              <a:off x="10971809" y="3171448"/>
              <a:ext cx="153284" cy="14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308"/>
                  </a:lnTo>
                  <a:lnTo>
                    <a:pt x="2513" y="15308"/>
                  </a:lnTo>
                  <a:lnTo>
                    <a:pt x="0" y="21600"/>
                  </a:lnTo>
                  <a:lnTo>
                    <a:pt x="7340" y="15308"/>
                  </a:lnTo>
                  <a:lnTo>
                    <a:pt x="21600" y="15308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1" name="Shape 3568">
              <a:extLst>
                <a:ext uri="{FF2B5EF4-FFF2-40B4-BE49-F238E27FC236}">
                  <a16:creationId xmlns:a16="http://schemas.microsoft.com/office/drawing/2014/main" id="{B4D2F3B1-9234-45E8-8F26-6B61E0C833B8}"/>
                </a:ext>
              </a:extLst>
            </p:cNvPr>
            <p:cNvSpPr/>
            <p:nvPr/>
          </p:nvSpPr>
          <p:spPr>
            <a:xfrm>
              <a:off x="11090520" y="897686"/>
              <a:ext cx="279548" cy="189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11" y="9121"/>
                  </a:moveTo>
                  <a:cubicBezTo>
                    <a:pt x="18219" y="8941"/>
                    <a:pt x="18224" y="8757"/>
                    <a:pt x="18224" y="8574"/>
                  </a:cubicBezTo>
                  <a:cubicBezTo>
                    <a:pt x="18224" y="4172"/>
                    <a:pt x="16500" y="0"/>
                    <a:pt x="12861" y="0"/>
                  </a:cubicBezTo>
                  <a:cubicBezTo>
                    <a:pt x="9860" y="0"/>
                    <a:pt x="8791" y="2550"/>
                    <a:pt x="7957" y="5344"/>
                  </a:cubicBezTo>
                  <a:cubicBezTo>
                    <a:pt x="7489" y="4753"/>
                    <a:pt x="6883" y="4397"/>
                    <a:pt x="6220" y="4397"/>
                  </a:cubicBezTo>
                  <a:cubicBezTo>
                    <a:pt x="4736" y="4397"/>
                    <a:pt x="3533" y="6185"/>
                    <a:pt x="3533" y="8391"/>
                  </a:cubicBezTo>
                  <a:cubicBezTo>
                    <a:pt x="3533" y="8624"/>
                    <a:pt x="3547" y="8851"/>
                    <a:pt x="3573" y="9072"/>
                  </a:cubicBezTo>
                  <a:cubicBezTo>
                    <a:pt x="1548" y="9548"/>
                    <a:pt x="0" y="12153"/>
                    <a:pt x="0" y="15297"/>
                  </a:cubicBezTo>
                  <a:cubicBezTo>
                    <a:pt x="0" y="18779"/>
                    <a:pt x="1898" y="21600"/>
                    <a:pt x="4240" y="21600"/>
                  </a:cubicBezTo>
                  <a:lnTo>
                    <a:pt x="17360" y="21600"/>
                  </a:lnTo>
                  <a:cubicBezTo>
                    <a:pt x="19701" y="21600"/>
                    <a:pt x="21600" y="18779"/>
                    <a:pt x="21600" y="15297"/>
                  </a:cubicBezTo>
                  <a:cubicBezTo>
                    <a:pt x="21600" y="12248"/>
                    <a:pt x="20144" y="9707"/>
                    <a:pt x="18211" y="9121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2" name="Shape 3569">
              <a:extLst>
                <a:ext uri="{FF2B5EF4-FFF2-40B4-BE49-F238E27FC236}">
                  <a16:creationId xmlns:a16="http://schemas.microsoft.com/office/drawing/2014/main" id="{7251C4E3-CA7E-4656-8C8F-25ADE75CE8F5}"/>
                </a:ext>
              </a:extLst>
            </p:cNvPr>
            <p:cNvSpPr/>
            <p:nvPr/>
          </p:nvSpPr>
          <p:spPr>
            <a:xfrm>
              <a:off x="8743705" y="2440922"/>
              <a:ext cx="153810" cy="12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34" extrusionOk="0">
                  <a:moveTo>
                    <a:pt x="12270" y="16668"/>
                  </a:moveTo>
                  <a:cubicBezTo>
                    <a:pt x="12198" y="16574"/>
                    <a:pt x="10009" y="13717"/>
                    <a:pt x="12226" y="11044"/>
                  </a:cubicBezTo>
                  <a:lnTo>
                    <a:pt x="14688" y="8058"/>
                  </a:lnTo>
                  <a:cubicBezTo>
                    <a:pt x="14688" y="8058"/>
                    <a:pt x="17264" y="5653"/>
                    <a:pt x="19312" y="8087"/>
                  </a:cubicBezTo>
                  <a:lnTo>
                    <a:pt x="21600" y="5325"/>
                  </a:lnTo>
                  <a:lnTo>
                    <a:pt x="20499" y="4016"/>
                  </a:lnTo>
                  <a:cubicBezTo>
                    <a:pt x="15990" y="-1366"/>
                    <a:pt x="8691" y="-1337"/>
                    <a:pt x="4198" y="4090"/>
                  </a:cubicBezTo>
                  <a:lnTo>
                    <a:pt x="0" y="9153"/>
                  </a:lnTo>
                  <a:lnTo>
                    <a:pt x="9288" y="20234"/>
                  </a:lnTo>
                  <a:cubicBezTo>
                    <a:pt x="9288" y="20234"/>
                    <a:pt x="12270" y="16668"/>
                    <a:pt x="12270" y="16668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3" name="Shape 3570">
              <a:extLst>
                <a:ext uri="{FF2B5EF4-FFF2-40B4-BE49-F238E27FC236}">
                  <a16:creationId xmlns:a16="http://schemas.microsoft.com/office/drawing/2014/main" id="{BFC42D13-34B2-4BAD-9A4E-9EE03618D193}"/>
                </a:ext>
              </a:extLst>
            </p:cNvPr>
            <p:cNvSpPr/>
            <p:nvPr/>
          </p:nvSpPr>
          <p:spPr>
            <a:xfrm>
              <a:off x="8615863" y="2504843"/>
              <a:ext cx="254856" cy="254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9" h="20609" extrusionOk="0">
                  <a:moveTo>
                    <a:pt x="2349" y="6862"/>
                  </a:moveTo>
                  <a:cubicBezTo>
                    <a:pt x="-238" y="9466"/>
                    <a:pt x="-981" y="14428"/>
                    <a:pt x="1621" y="17014"/>
                  </a:cubicBezTo>
                  <a:lnTo>
                    <a:pt x="3641" y="19018"/>
                  </a:lnTo>
                  <a:cubicBezTo>
                    <a:pt x="6243" y="21600"/>
                    <a:pt x="11206" y="20826"/>
                    <a:pt x="13794" y="18226"/>
                  </a:cubicBezTo>
                  <a:lnTo>
                    <a:pt x="20619" y="11353"/>
                  </a:lnTo>
                  <a:lnTo>
                    <a:pt x="9170" y="0"/>
                  </a:lnTo>
                  <a:cubicBezTo>
                    <a:pt x="9170" y="0"/>
                    <a:pt x="2349" y="6862"/>
                    <a:pt x="2349" y="6862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4" name="Shape 3571">
              <a:extLst>
                <a:ext uri="{FF2B5EF4-FFF2-40B4-BE49-F238E27FC236}">
                  <a16:creationId xmlns:a16="http://schemas.microsoft.com/office/drawing/2014/main" id="{C7600A42-534D-477C-B500-749694977A96}"/>
                </a:ext>
              </a:extLst>
            </p:cNvPr>
            <p:cNvSpPr/>
            <p:nvPr/>
          </p:nvSpPr>
          <p:spPr>
            <a:xfrm>
              <a:off x="8816758" y="2477448"/>
              <a:ext cx="120192" cy="153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3" h="21600" extrusionOk="0">
                  <a:moveTo>
                    <a:pt x="14842" y="0"/>
                  </a:moveTo>
                  <a:lnTo>
                    <a:pt x="12056" y="2333"/>
                  </a:lnTo>
                  <a:cubicBezTo>
                    <a:pt x="12054" y="2327"/>
                    <a:pt x="14597" y="4721"/>
                    <a:pt x="11988" y="6911"/>
                  </a:cubicBezTo>
                  <a:lnTo>
                    <a:pt x="9207" y="9245"/>
                  </a:lnTo>
                  <a:cubicBezTo>
                    <a:pt x="9207" y="9245"/>
                    <a:pt x="6158" y="11509"/>
                    <a:pt x="3534" y="9336"/>
                  </a:cubicBezTo>
                  <a:lnTo>
                    <a:pt x="3537" y="9361"/>
                  </a:lnTo>
                  <a:lnTo>
                    <a:pt x="0" y="12335"/>
                  </a:lnTo>
                  <a:lnTo>
                    <a:pt x="11189" y="21600"/>
                  </a:lnTo>
                  <a:lnTo>
                    <a:pt x="16223" y="17375"/>
                  </a:lnTo>
                  <a:cubicBezTo>
                    <a:pt x="21600" y="12858"/>
                    <a:pt x="21583" y="5564"/>
                    <a:pt x="16166" y="1080"/>
                  </a:cubicBezTo>
                  <a:cubicBezTo>
                    <a:pt x="16166" y="1080"/>
                    <a:pt x="14842" y="0"/>
                    <a:pt x="14842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5" name="Shape 3572">
              <a:extLst>
                <a:ext uri="{FF2B5EF4-FFF2-40B4-BE49-F238E27FC236}">
                  <a16:creationId xmlns:a16="http://schemas.microsoft.com/office/drawing/2014/main" id="{C730405D-5C84-454B-A0C3-9F00C32DDFC9}"/>
                </a:ext>
              </a:extLst>
            </p:cNvPr>
            <p:cNvSpPr/>
            <p:nvPr/>
          </p:nvSpPr>
          <p:spPr>
            <a:xfrm>
              <a:off x="8898942" y="2358738"/>
              <a:ext cx="65278" cy="126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7" h="20967" extrusionOk="0">
                  <a:moveTo>
                    <a:pt x="19405" y="953"/>
                  </a:moveTo>
                  <a:cubicBezTo>
                    <a:pt x="11969" y="-633"/>
                    <a:pt x="5450" y="-223"/>
                    <a:pt x="1925" y="2056"/>
                  </a:cubicBezTo>
                  <a:cubicBezTo>
                    <a:pt x="-1713" y="4384"/>
                    <a:pt x="-112" y="7374"/>
                    <a:pt x="6027" y="9815"/>
                  </a:cubicBezTo>
                  <a:cubicBezTo>
                    <a:pt x="13737" y="12915"/>
                    <a:pt x="12611" y="14939"/>
                    <a:pt x="11444" y="15984"/>
                  </a:cubicBezTo>
                  <a:cubicBezTo>
                    <a:pt x="11444" y="15984"/>
                    <a:pt x="9970" y="17676"/>
                    <a:pt x="4696" y="18766"/>
                  </a:cubicBezTo>
                  <a:cubicBezTo>
                    <a:pt x="4006" y="18880"/>
                    <a:pt x="1464" y="19094"/>
                    <a:pt x="1257" y="19485"/>
                  </a:cubicBezTo>
                  <a:lnTo>
                    <a:pt x="4092" y="20967"/>
                  </a:lnTo>
                  <a:cubicBezTo>
                    <a:pt x="4448" y="20902"/>
                    <a:pt x="10603" y="19208"/>
                    <a:pt x="13902" y="16228"/>
                  </a:cubicBezTo>
                  <a:cubicBezTo>
                    <a:pt x="16737" y="13668"/>
                    <a:pt x="14920" y="11133"/>
                    <a:pt x="8274" y="8485"/>
                  </a:cubicBezTo>
                  <a:cubicBezTo>
                    <a:pt x="2278" y="6101"/>
                    <a:pt x="1871" y="3552"/>
                    <a:pt x="3494" y="2509"/>
                  </a:cubicBezTo>
                  <a:cubicBezTo>
                    <a:pt x="4946" y="1571"/>
                    <a:pt x="9824" y="754"/>
                    <a:pt x="17383" y="2357"/>
                  </a:cubicBezTo>
                  <a:cubicBezTo>
                    <a:pt x="17866" y="2456"/>
                    <a:pt x="18707" y="2224"/>
                    <a:pt x="19270" y="1832"/>
                  </a:cubicBezTo>
                  <a:cubicBezTo>
                    <a:pt x="19817" y="1457"/>
                    <a:pt x="19887" y="1045"/>
                    <a:pt x="19405" y="953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6" name="Shape 3573">
              <a:extLst>
                <a:ext uri="{FF2B5EF4-FFF2-40B4-BE49-F238E27FC236}">
                  <a16:creationId xmlns:a16="http://schemas.microsoft.com/office/drawing/2014/main" id="{213F4020-6801-414A-80BD-2EF8203D70F1}"/>
                </a:ext>
              </a:extLst>
            </p:cNvPr>
            <p:cNvSpPr/>
            <p:nvPr/>
          </p:nvSpPr>
          <p:spPr>
            <a:xfrm>
              <a:off x="8844152" y="2495711"/>
              <a:ext cx="44131" cy="44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2" h="20382" extrusionOk="0">
                  <a:moveTo>
                    <a:pt x="9743" y="1831"/>
                  </a:moveTo>
                  <a:lnTo>
                    <a:pt x="1806" y="9826"/>
                  </a:lnTo>
                  <a:cubicBezTo>
                    <a:pt x="-610" y="12225"/>
                    <a:pt x="-602" y="16160"/>
                    <a:pt x="1827" y="18582"/>
                  </a:cubicBezTo>
                  <a:cubicBezTo>
                    <a:pt x="4268" y="20987"/>
                    <a:pt x="8208" y="20987"/>
                    <a:pt x="10600" y="18549"/>
                  </a:cubicBezTo>
                  <a:lnTo>
                    <a:pt x="18582" y="10556"/>
                  </a:lnTo>
                  <a:cubicBezTo>
                    <a:pt x="20990" y="8141"/>
                    <a:pt x="20965" y="4231"/>
                    <a:pt x="18524" y="1803"/>
                  </a:cubicBezTo>
                  <a:cubicBezTo>
                    <a:pt x="16095" y="-613"/>
                    <a:pt x="12180" y="-599"/>
                    <a:pt x="9743" y="1831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7" name="Shape 3574">
              <a:extLst>
                <a:ext uri="{FF2B5EF4-FFF2-40B4-BE49-F238E27FC236}">
                  <a16:creationId xmlns:a16="http://schemas.microsoft.com/office/drawing/2014/main" id="{F314659A-F917-4599-A29C-42664C893723}"/>
                </a:ext>
              </a:extLst>
            </p:cNvPr>
            <p:cNvSpPr/>
            <p:nvPr/>
          </p:nvSpPr>
          <p:spPr>
            <a:xfrm>
              <a:off x="8981126" y="2185238"/>
              <a:ext cx="679170" cy="67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54" y="9412"/>
                  </a:moveTo>
                  <a:lnTo>
                    <a:pt x="15428" y="9412"/>
                  </a:lnTo>
                  <a:lnTo>
                    <a:pt x="15428" y="8486"/>
                  </a:lnTo>
                  <a:lnTo>
                    <a:pt x="6172" y="8486"/>
                  </a:lnTo>
                  <a:lnTo>
                    <a:pt x="6172" y="9412"/>
                  </a:lnTo>
                  <a:lnTo>
                    <a:pt x="5246" y="9412"/>
                  </a:lnTo>
                  <a:lnTo>
                    <a:pt x="5246" y="8017"/>
                  </a:lnTo>
                  <a:lnTo>
                    <a:pt x="10800" y="5247"/>
                  </a:lnTo>
                  <a:lnTo>
                    <a:pt x="16354" y="8017"/>
                  </a:lnTo>
                  <a:cubicBezTo>
                    <a:pt x="16354" y="8017"/>
                    <a:pt x="16354" y="9412"/>
                    <a:pt x="16354" y="9412"/>
                  </a:cubicBezTo>
                  <a:close/>
                  <a:moveTo>
                    <a:pt x="8023" y="9876"/>
                  </a:moveTo>
                  <a:lnTo>
                    <a:pt x="8023" y="9410"/>
                  </a:lnTo>
                  <a:lnTo>
                    <a:pt x="13577" y="9410"/>
                  </a:lnTo>
                  <a:lnTo>
                    <a:pt x="13577" y="9876"/>
                  </a:lnTo>
                  <a:cubicBezTo>
                    <a:pt x="13577" y="9876"/>
                    <a:pt x="8023" y="9876"/>
                    <a:pt x="8023" y="9876"/>
                  </a:cubicBezTo>
                  <a:close/>
                  <a:moveTo>
                    <a:pt x="12652" y="10798"/>
                  </a:moveTo>
                  <a:lnTo>
                    <a:pt x="12652" y="11265"/>
                  </a:lnTo>
                  <a:lnTo>
                    <a:pt x="8023" y="11265"/>
                  </a:lnTo>
                  <a:lnTo>
                    <a:pt x="8023" y="10798"/>
                  </a:lnTo>
                  <a:cubicBezTo>
                    <a:pt x="8023" y="10798"/>
                    <a:pt x="12652" y="10798"/>
                    <a:pt x="12652" y="10798"/>
                  </a:cubicBezTo>
                  <a:close/>
                  <a:moveTo>
                    <a:pt x="16354" y="16354"/>
                  </a:moveTo>
                  <a:lnTo>
                    <a:pt x="5246" y="16354"/>
                  </a:lnTo>
                  <a:lnTo>
                    <a:pt x="5246" y="10481"/>
                  </a:lnTo>
                  <a:lnTo>
                    <a:pt x="10800" y="13253"/>
                  </a:lnTo>
                  <a:lnTo>
                    <a:pt x="16354" y="10481"/>
                  </a:lnTo>
                  <a:cubicBezTo>
                    <a:pt x="16354" y="10481"/>
                    <a:pt x="16354" y="16354"/>
                    <a:pt x="16354" y="1635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8" name="Shape 3575">
              <a:extLst>
                <a:ext uri="{FF2B5EF4-FFF2-40B4-BE49-F238E27FC236}">
                  <a16:creationId xmlns:a16="http://schemas.microsoft.com/office/drawing/2014/main" id="{6A8280CF-4440-4EE4-9821-CFD30B66176C}"/>
                </a:ext>
              </a:extLst>
            </p:cNvPr>
            <p:cNvSpPr/>
            <p:nvPr/>
          </p:nvSpPr>
          <p:spPr>
            <a:xfrm>
              <a:off x="10442178" y="842896"/>
              <a:ext cx="17595" cy="1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9" y="21600"/>
                  </a:moveTo>
                  <a:cubicBezTo>
                    <a:pt x="16783" y="21600"/>
                    <a:pt x="21600" y="16764"/>
                    <a:pt x="21600" y="10836"/>
                  </a:cubicBezTo>
                  <a:cubicBezTo>
                    <a:pt x="21600" y="4836"/>
                    <a:pt x="16783" y="0"/>
                    <a:pt x="10849" y="0"/>
                  </a:cubicBezTo>
                  <a:cubicBezTo>
                    <a:pt x="4795" y="0"/>
                    <a:pt x="0" y="4836"/>
                    <a:pt x="0" y="10836"/>
                  </a:cubicBezTo>
                  <a:cubicBezTo>
                    <a:pt x="0" y="16764"/>
                    <a:pt x="4795" y="21600"/>
                    <a:pt x="10849" y="21600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69" name="Shape 3576">
              <a:extLst>
                <a:ext uri="{FF2B5EF4-FFF2-40B4-BE49-F238E27FC236}">
                  <a16:creationId xmlns:a16="http://schemas.microsoft.com/office/drawing/2014/main" id="{2C39791F-0336-4FE3-A374-9C785371105A}"/>
                </a:ext>
              </a:extLst>
            </p:cNvPr>
            <p:cNvSpPr/>
            <p:nvPr/>
          </p:nvSpPr>
          <p:spPr>
            <a:xfrm>
              <a:off x="10460441" y="842896"/>
              <a:ext cx="17693" cy="1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12" y="21600"/>
                    <a:pt x="21600" y="16705"/>
                    <a:pt x="21600" y="10797"/>
                  </a:cubicBezTo>
                  <a:cubicBezTo>
                    <a:pt x="21600" y="4819"/>
                    <a:pt x="16712" y="0"/>
                    <a:pt x="10800" y="0"/>
                  </a:cubicBezTo>
                  <a:cubicBezTo>
                    <a:pt x="4823" y="0"/>
                    <a:pt x="0" y="4819"/>
                    <a:pt x="0" y="10797"/>
                  </a:cubicBezTo>
                  <a:cubicBezTo>
                    <a:pt x="0" y="16705"/>
                    <a:pt x="4823" y="21600"/>
                    <a:pt x="10800" y="21600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0" name="Shape 3577">
              <a:extLst>
                <a:ext uri="{FF2B5EF4-FFF2-40B4-BE49-F238E27FC236}">
                  <a16:creationId xmlns:a16="http://schemas.microsoft.com/office/drawing/2014/main" id="{33F6C80F-319B-4C58-8BB0-3EDD6AFD1504}"/>
                </a:ext>
              </a:extLst>
            </p:cNvPr>
            <p:cNvSpPr/>
            <p:nvPr/>
          </p:nvSpPr>
          <p:spPr>
            <a:xfrm>
              <a:off x="10506099" y="952475"/>
              <a:ext cx="13457" cy="1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1" y="21600"/>
                  </a:moveTo>
                  <a:cubicBezTo>
                    <a:pt x="16762" y="21600"/>
                    <a:pt x="21600" y="16703"/>
                    <a:pt x="21600" y="10725"/>
                  </a:cubicBezTo>
                  <a:cubicBezTo>
                    <a:pt x="21600" y="4747"/>
                    <a:pt x="16762" y="0"/>
                    <a:pt x="10721" y="0"/>
                  </a:cubicBezTo>
                  <a:cubicBezTo>
                    <a:pt x="4752" y="0"/>
                    <a:pt x="0" y="4747"/>
                    <a:pt x="0" y="10725"/>
                  </a:cubicBezTo>
                  <a:cubicBezTo>
                    <a:pt x="0" y="16703"/>
                    <a:pt x="4752" y="21600"/>
                    <a:pt x="10721" y="21600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1" name="Shape 3578">
              <a:extLst>
                <a:ext uri="{FF2B5EF4-FFF2-40B4-BE49-F238E27FC236}">
                  <a16:creationId xmlns:a16="http://schemas.microsoft.com/office/drawing/2014/main" id="{952652DA-EA20-4B04-840B-C55A1FA16D57}"/>
                </a:ext>
              </a:extLst>
            </p:cNvPr>
            <p:cNvSpPr/>
            <p:nvPr/>
          </p:nvSpPr>
          <p:spPr>
            <a:xfrm>
              <a:off x="10305204" y="989001"/>
              <a:ext cx="67328" cy="1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2" name="Shape 3579">
              <a:extLst>
                <a:ext uri="{FF2B5EF4-FFF2-40B4-BE49-F238E27FC236}">
                  <a16:creationId xmlns:a16="http://schemas.microsoft.com/office/drawing/2014/main" id="{749DAC72-9AD4-4FBB-86AA-90EF127C3FEE}"/>
                </a:ext>
              </a:extLst>
            </p:cNvPr>
            <p:cNvSpPr/>
            <p:nvPr/>
          </p:nvSpPr>
          <p:spPr>
            <a:xfrm>
              <a:off x="10524362" y="952475"/>
              <a:ext cx="13520" cy="1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2" y="21600"/>
                  </a:moveTo>
                  <a:cubicBezTo>
                    <a:pt x="16770" y="21600"/>
                    <a:pt x="21600" y="16738"/>
                    <a:pt x="21600" y="10804"/>
                  </a:cubicBezTo>
                  <a:cubicBezTo>
                    <a:pt x="21600" y="4869"/>
                    <a:pt x="16770" y="0"/>
                    <a:pt x="10772" y="0"/>
                  </a:cubicBezTo>
                  <a:cubicBezTo>
                    <a:pt x="4830" y="0"/>
                    <a:pt x="0" y="4869"/>
                    <a:pt x="0" y="10804"/>
                  </a:cubicBezTo>
                  <a:cubicBezTo>
                    <a:pt x="0" y="16738"/>
                    <a:pt x="4830" y="21600"/>
                    <a:pt x="10772" y="21600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3" name="Shape 3580">
              <a:extLst>
                <a:ext uri="{FF2B5EF4-FFF2-40B4-BE49-F238E27FC236}">
                  <a16:creationId xmlns:a16="http://schemas.microsoft.com/office/drawing/2014/main" id="{63CEEEC2-545D-4D32-AA38-472F183B281F}"/>
                </a:ext>
              </a:extLst>
            </p:cNvPr>
            <p:cNvSpPr/>
            <p:nvPr/>
          </p:nvSpPr>
          <p:spPr>
            <a:xfrm>
              <a:off x="10250415" y="870291"/>
              <a:ext cx="232633" cy="11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53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269" y="21600"/>
                  </a:lnTo>
                  <a:lnTo>
                    <a:pt x="3269" y="18551"/>
                  </a:lnTo>
                  <a:cubicBezTo>
                    <a:pt x="3269" y="15959"/>
                    <a:pt x="4308" y="13844"/>
                    <a:pt x="5572" y="13844"/>
                  </a:cubicBezTo>
                  <a:lnTo>
                    <a:pt x="10699" y="13844"/>
                  </a:lnTo>
                  <a:cubicBezTo>
                    <a:pt x="11970" y="13844"/>
                    <a:pt x="13009" y="15959"/>
                    <a:pt x="13009" y="18551"/>
                  </a:cubicBezTo>
                  <a:lnTo>
                    <a:pt x="13009" y="21600"/>
                  </a:lnTo>
                  <a:lnTo>
                    <a:pt x="14861" y="21600"/>
                  </a:lnTo>
                  <a:lnTo>
                    <a:pt x="14861" y="17387"/>
                  </a:lnTo>
                  <a:cubicBezTo>
                    <a:pt x="14861" y="15109"/>
                    <a:pt x="15774" y="13253"/>
                    <a:pt x="16895" y="13253"/>
                  </a:cubicBezTo>
                  <a:cubicBezTo>
                    <a:pt x="16895" y="13253"/>
                    <a:pt x="21600" y="13253"/>
                    <a:pt x="21600" y="1325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4" name="Shape 3581">
              <a:extLst>
                <a:ext uri="{FF2B5EF4-FFF2-40B4-BE49-F238E27FC236}">
                  <a16:creationId xmlns:a16="http://schemas.microsoft.com/office/drawing/2014/main" id="{2A7E8C4A-B553-41BE-80C6-7824B9571510}"/>
                </a:ext>
              </a:extLst>
            </p:cNvPr>
            <p:cNvSpPr/>
            <p:nvPr/>
          </p:nvSpPr>
          <p:spPr>
            <a:xfrm>
              <a:off x="10341731" y="961607"/>
              <a:ext cx="13457" cy="1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25"/>
                  </a:moveTo>
                  <a:cubicBezTo>
                    <a:pt x="21600" y="4747"/>
                    <a:pt x="16848" y="0"/>
                    <a:pt x="10864" y="0"/>
                  </a:cubicBezTo>
                  <a:cubicBezTo>
                    <a:pt x="4895" y="0"/>
                    <a:pt x="0" y="4747"/>
                    <a:pt x="0" y="10725"/>
                  </a:cubicBezTo>
                  <a:cubicBezTo>
                    <a:pt x="0" y="16753"/>
                    <a:pt x="4895" y="21600"/>
                    <a:pt x="10864" y="21600"/>
                  </a:cubicBezTo>
                  <a:cubicBezTo>
                    <a:pt x="16848" y="21600"/>
                    <a:pt x="21600" y="16753"/>
                    <a:pt x="21600" y="10725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5" name="Shape 3582">
              <a:extLst>
                <a:ext uri="{FF2B5EF4-FFF2-40B4-BE49-F238E27FC236}">
                  <a16:creationId xmlns:a16="http://schemas.microsoft.com/office/drawing/2014/main" id="{64B8F767-052B-40E5-AB56-45480E9B7022}"/>
                </a:ext>
              </a:extLst>
            </p:cNvPr>
            <p:cNvSpPr/>
            <p:nvPr/>
          </p:nvSpPr>
          <p:spPr>
            <a:xfrm>
              <a:off x="10067783" y="651133"/>
              <a:ext cx="649359" cy="649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81" y="13512"/>
                  </a:moveTo>
                  <a:cubicBezTo>
                    <a:pt x="16281" y="13911"/>
                    <a:pt x="15955" y="14237"/>
                    <a:pt x="15555" y="14237"/>
                  </a:cubicBezTo>
                  <a:lnTo>
                    <a:pt x="12132" y="14237"/>
                  </a:lnTo>
                  <a:cubicBezTo>
                    <a:pt x="11730" y="14237"/>
                    <a:pt x="11403" y="13911"/>
                    <a:pt x="11403" y="13512"/>
                  </a:cubicBezTo>
                  <a:lnTo>
                    <a:pt x="11403" y="12051"/>
                  </a:lnTo>
                  <a:lnTo>
                    <a:pt x="10739" y="12051"/>
                  </a:lnTo>
                  <a:lnTo>
                    <a:pt x="10739" y="14970"/>
                  </a:lnTo>
                  <a:cubicBezTo>
                    <a:pt x="10739" y="15425"/>
                    <a:pt x="10367" y="15797"/>
                    <a:pt x="9912" y="15797"/>
                  </a:cubicBezTo>
                  <a:lnTo>
                    <a:pt x="8075" y="15797"/>
                  </a:lnTo>
                  <a:cubicBezTo>
                    <a:pt x="7622" y="15797"/>
                    <a:pt x="7250" y="15425"/>
                    <a:pt x="7250" y="14970"/>
                  </a:cubicBezTo>
                  <a:lnTo>
                    <a:pt x="7250" y="12051"/>
                  </a:lnTo>
                  <a:lnTo>
                    <a:pt x="6323" y="12051"/>
                  </a:lnTo>
                  <a:cubicBezTo>
                    <a:pt x="5771" y="12051"/>
                    <a:pt x="5319" y="11601"/>
                    <a:pt x="5319" y="11047"/>
                  </a:cubicBezTo>
                  <a:lnTo>
                    <a:pt x="5319" y="6808"/>
                  </a:lnTo>
                  <a:cubicBezTo>
                    <a:pt x="5319" y="6256"/>
                    <a:pt x="5771" y="5803"/>
                    <a:pt x="6323" y="5803"/>
                  </a:cubicBezTo>
                  <a:lnTo>
                    <a:pt x="13574" y="5803"/>
                  </a:lnTo>
                  <a:cubicBezTo>
                    <a:pt x="14125" y="5803"/>
                    <a:pt x="14577" y="6256"/>
                    <a:pt x="14577" y="6808"/>
                  </a:cubicBezTo>
                  <a:lnTo>
                    <a:pt x="14577" y="9724"/>
                  </a:lnTo>
                  <a:lnTo>
                    <a:pt x="15555" y="9724"/>
                  </a:lnTo>
                  <a:cubicBezTo>
                    <a:pt x="15955" y="9724"/>
                    <a:pt x="16281" y="10050"/>
                    <a:pt x="16281" y="10450"/>
                  </a:cubicBezTo>
                  <a:cubicBezTo>
                    <a:pt x="16281" y="10450"/>
                    <a:pt x="16281" y="13512"/>
                    <a:pt x="16281" y="13512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6" name="Shape 3583">
              <a:extLst>
                <a:ext uri="{FF2B5EF4-FFF2-40B4-BE49-F238E27FC236}">
                  <a16:creationId xmlns:a16="http://schemas.microsoft.com/office/drawing/2014/main" id="{C99EC9F7-804C-451E-A740-46CC861F8A01}"/>
                </a:ext>
              </a:extLst>
            </p:cNvPr>
            <p:cNvSpPr/>
            <p:nvPr/>
          </p:nvSpPr>
          <p:spPr>
            <a:xfrm>
              <a:off x="10433046" y="979870"/>
              <a:ext cx="113521" cy="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7" name="Shape 3584">
              <a:extLst>
                <a:ext uri="{FF2B5EF4-FFF2-40B4-BE49-F238E27FC236}">
                  <a16:creationId xmlns:a16="http://schemas.microsoft.com/office/drawing/2014/main" id="{9EF64796-4B46-4786-B4C6-D17AC0164723}"/>
                </a:ext>
              </a:extLst>
            </p:cNvPr>
            <p:cNvSpPr/>
            <p:nvPr/>
          </p:nvSpPr>
          <p:spPr>
            <a:xfrm>
              <a:off x="10359994" y="961607"/>
              <a:ext cx="13457" cy="1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25"/>
                  </a:moveTo>
                  <a:cubicBezTo>
                    <a:pt x="21600" y="4747"/>
                    <a:pt x="16848" y="0"/>
                    <a:pt x="10879" y="0"/>
                  </a:cubicBezTo>
                  <a:cubicBezTo>
                    <a:pt x="4881" y="0"/>
                    <a:pt x="0" y="4747"/>
                    <a:pt x="0" y="10725"/>
                  </a:cubicBezTo>
                  <a:cubicBezTo>
                    <a:pt x="0" y="16753"/>
                    <a:pt x="4881" y="21600"/>
                    <a:pt x="10879" y="21600"/>
                  </a:cubicBezTo>
                  <a:cubicBezTo>
                    <a:pt x="16848" y="21600"/>
                    <a:pt x="21600" y="16753"/>
                    <a:pt x="21600" y="10725"/>
                  </a:cubicBezTo>
                  <a:close/>
                </a:path>
              </a:pathLst>
            </a:custGeom>
            <a:solidFill>
              <a:srgbClr val="2128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8" name="Shape 3585">
              <a:extLst>
                <a:ext uri="{FF2B5EF4-FFF2-40B4-BE49-F238E27FC236}">
                  <a16:creationId xmlns:a16="http://schemas.microsoft.com/office/drawing/2014/main" id="{34E52C1E-5B19-4DA7-B32F-8FB81E890D2E}"/>
                </a:ext>
              </a:extLst>
            </p:cNvPr>
            <p:cNvSpPr/>
            <p:nvPr/>
          </p:nvSpPr>
          <p:spPr>
            <a:xfrm>
              <a:off x="8880679" y="742449"/>
              <a:ext cx="543704" cy="5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23" y="10800"/>
                  </a:moveTo>
                  <a:cubicBezTo>
                    <a:pt x="8523" y="10902"/>
                    <a:pt x="8515" y="11002"/>
                    <a:pt x="8499" y="11100"/>
                  </a:cubicBezTo>
                  <a:lnTo>
                    <a:pt x="13610" y="13656"/>
                  </a:lnTo>
                  <a:cubicBezTo>
                    <a:pt x="13955" y="13299"/>
                    <a:pt x="14438" y="13077"/>
                    <a:pt x="14974" y="13077"/>
                  </a:cubicBezTo>
                  <a:cubicBezTo>
                    <a:pt x="16022" y="13077"/>
                    <a:pt x="16871" y="13926"/>
                    <a:pt x="16871" y="14974"/>
                  </a:cubicBezTo>
                  <a:cubicBezTo>
                    <a:pt x="16871" y="16021"/>
                    <a:pt x="16022" y="16871"/>
                    <a:pt x="14974" y="16871"/>
                  </a:cubicBezTo>
                  <a:cubicBezTo>
                    <a:pt x="13926" y="16871"/>
                    <a:pt x="13077" y="16021"/>
                    <a:pt x="13077" y="14974"/>
                  </a:cubicBezTo>
                  <a:cubicBezTo>
                    <a:pt x="13077" y="14872"/>
                    <a:pt x="13085" y="14771"/>
                    <a:pt x="13101" y="14673"/>
                  </a:cubicBezTo>
                  <a:lnTo>
                    <a:pt x="7990" y="12118"/>
                  </a:lnTo>
                  <a:cubicBezTo>
                    <a:pt x="7645" y="12475"/>
                    <a:pt x="7162" y="12697"/>
                    <a:pt x="6627" y="12697"/>
                  </a:cubicBezTo>
                  <a:cubicBezTo>
                    <a:pt x="5578" y="12697"/>
                    <a:pt x="4729" y="11848"/>
                    <a:pt x="4729" y="10800"/>
                  </a:cubicBezTo>
                  <a:cubicBezTo>
                    <a:pt x="4729" y="9752"/>
                    <a:pt x="5578" y="8903"/>
                    <a:pt x="6627" y="8903"/>
                  </a:cubicBezTo>
                  <a:cubicBezTo>
                    <a:pt x="7162" y="8903"/>
                    <a:pt x="7645" y="9125"/>
                    <a:pt x="7990" y="9482"/>
                  </a:cubicBezTo>
                  <a:lnTo>
                    <a:pt x="13101" y="6927"/>
                  </a:lnTo>
                  <a:cubicBezTo>
                    <a:pt x="13085" y="6829"/>
                    <a:pt x="13077" y="6728"/>
                    <a:pt x="13077" y="6626"/>
                  </a:cubicBezTo>
                  <a:cubicBezTo>
                    <a:pt x="13077" y="5579"/>
                    <a:pt x="13926" y="4729"/>
                    <a:pt x="14974" y="4729"/>
                  </a:cubicBezTo>
                  <a:cubicBezTo>
                    <a:pt x="16022" y="4729"/>
                    <a:pt x="16871" y="5579"/>
                    <a:pt x="16871" y="6626"/>
                  </a:cubicBezTo>
                  <a:cubicBezTo>
                    <a:pt x="16871" y="7674"/>
                    <a:pt x="16022" y="8523"/>
                    <a:pt x="14974" y="8523"/>
                  </a:cubicBezTo>
                  <a:cubicBezTo>
                    <a:pt x="14438" y="8523"/>
                    <a:pt x="13955" y="8301"/>
                    <a:pt x="13610" y="7944"/>
                  </a:cubicBezTo>
                  <a:lnTo>
                    <a:pt x="8499" y="10500"/>
                  </a:lnTo>
                  <a:cubicBezTo>
                    <a:pt x="8515" y="10598"/>
                    <a:pt x="8523" y="10698"/>
                    <a:pt x="8523" y="10800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79" name="Shape 3586">
              <a:extLst>
                <a:ext uri="{FF2B5EF4-FFF2-40B4-BE49-F238E27FC236}">
                  <a16:creationId xmlns:a16="http://schemas.microsoft.com/office/drawing/2014/main" id="{CDDC145B-AC56-4270-AA29-4332DC3A4DA9}"/>
                </a:ext>
              </a:extLst>
            </p:cNvPr>
            <p:cNvSpPr/>
            <p:nvPr/>
          </p:nvSpPr>
          <p:spPr>
            <a:xfrm>
              <a:off x="8414968" y="1883896"/>
              <a:ext cx="543709" cy="5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05" y="10457"/>
                  </a:moveTo>
                  <a:lnTo>
                    <a:pt x="15554" y="10457"/>
                  </a:lnTo>
                  <a:lnTo>
                    <a:pt x="15554" y="12308"/>
                  </a:lnTo>
                  <a:lnTo>
                    <a:pt x="14320" y="12308"/>
                  </a:lnTo>
                  <a:lnTo>
                    <a:pt x="14320" y="10457"/>
                  </a:lnTo>
                  <a:lnTo>
                    <a:pt x="12469" y="10457"/>
                  </a:lnTo>
                  <a:lnTo>
                    <a:pt x="12469" y="9223"/>
                  </a:lnTo>
                  <a:lnTo>
                    <a:pt x="14320" y="9223"/>
                  </a:lnTo>
                  <a:lnTo>
                    <a:pt x="14320" y="7372"/>
                  </a:lnTo>
                  <a:lnTo>
                    <a:pt x="15554" y="7372"/>
                  </a:lnTo>
                  <a:lnTo>
                    <a:pt x="15554" y="9223"/>
                  </a:lnTo>
                  <a:lnTo>
                    <a:pt x="17405" y="9223"/>
                  </a:lnTo>
                  <a:cubicBezTo>
                    <a:pt x="17405" y="9223"/>
                    <a:pt x="17405" y="10457"/>
                    <a:pt x="17405" y="10457"/>
                  </a:cubicBezTo>
                  <a:close/>
                  <a:moveTo>
                    <a:pt x="14937" y="15393"/>
                  </a:moveTo>
                  <a:lnTo>
                    <a:pt x="5065" y="15393"/>
                  </a:lnTo>
                  <a:lnTo>
                    <a:pt x="5065" y="12917"/>
                  </a:lnTo>
                  <a:cubicBezTo>
                    <a:pt x="5440" y="12755"/>
                    <a:pt x="5882" y="12651"/>
                    <a:pt x="6067" y="12585"/>
                  </a:cubicBezTo>
                  <a:cubicBezTo>
                    <a:pt x="7604" y="12030"/>
                    <a:pt x="8095" y="11563"/>
                    <a:pt x="8095" y="10562"/>
                  </a:cubicBezTo>
                  <a:cubicBezTo>
                    <a:pt x="8095" y="9960"/>
                    <a:pt x="7626" y="10157"/>
                    <a:pt x="7419" y="9056"/>
                  </a:cubicBezTo>
                  <a:cubicBezTo>
                    <a:pt x="7335" y="8600"/>
                    <a:pt x="6920" y="9049"/>
                    <a:pt x="6841" y="8006"/>
                  </a:cubicBezTo>
                  <a:cubicBezTo>
                    <a:pt x="6841" y="7591"/>
                    <a:pt x="7067" y="7487"/>
                    <a:pt x="7067" y="7487"/>
                  </a:cubicBezTo>
                  <a:cubicBezTo>
                    <a:pt x="7067" y="7487"/>
                    <a:pt x="6952" y="6873"/>
                    <a:pt x="6907" y="6400"/>
                  </a:cubicBezTo>
                  <a:cubicBezTo>
                    <a:pt x="6851" y="5811"/>
                    <a:pt x="7251" y="4288"/>
                    <a:pt x="9384" y="4288"/>
                  </a:cubicBezTo>
                  <a:cubicBezTo>
                    <a:pt x="11518" y="4288"/>
                    <a:pt x="11918" y="5811"/>
                    <a:pt x="11862" y="6400"/>
                  </a:cubicBezTo>
                  <a:cubicBezTo>
                    <a:pt x="11817" y="6873"/>
                    <a:pt x="11702" y="7487"/>
                    <a:pt x="11702" y="7487"/>
                  </a:cubicBezTo>
                  <a:cubicBezTo>
                    <a:pt x="11702" y="7487"/>
                    <a:pt x="11928" y="7591"/>
                    <a:pt x="11928" y="8006"/>
                  </a:cubicBezTo>
                  <a:cubicBezTo>
                    <a:pt x="11849" y="9049"/>
                    <a:pt x="11434" y="8600"/>
                    <a:pt x="11348" y="9056"/>
                  </a:cubicBezTo>
                  <a:cubicBezTo>
                    <a:pt x="11142" y="10157"/>
                    <a:pt x="10673" y="9960"/>
                    <a:pt x="10673" y="10562"/>
                  </a:cubicBezTo>
                  <a:cubicBezTo>
                    <a:pt x="10673" y="11563"/>
                    <a:pt x="11165" y="12030"/>
                    <a:pt x="12702" y="12585"/>
                  </a:cubicBezTo>
                  <a:cubicBezTo>
                    <a:pt x="14244" y="13141"/>
                    <a:pt x="14937" y="13708"/>
                    <a:pt x="14937" y="14094"/>
                  </a:cubicBezTo>
                  <a:cubicBezTo>
                    <a:pt x="14937" y="14094"/>
                    <a:pt x="14937" y="15393"/>
                    <a:pt x="14937" y="15393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0" name="Shape 3587">
              <a:extLst>
                <a:ext uri="{FF2B5EF4-FFF2-40B4-BE49-F238E27FC236}">
                  <a16:creationId xmlns:a16="http://schemas.microsoft.com/office/drawing/2014/main" id="{B035ABF9-E242-4BB9-B722-A86FFF7ECCEB}"/>
                </a:ext>
              </a:extLst>
            </p:cNvPr>
            <p:cNvSpPr/>
            <p:nvPr/>
          </p:nvSpPr>
          <p:spPr>
            <a:xfrm>
              <a:off x="9985599" y="1427317"/>
              <a:ext cx="829243" cy="82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02" y="13298"/>
                  </a:moveTo>
                  <a:cubicBezTo>
                    <a:pt x="16666" y="13298"/>
                    <a:pt x="16314" y="12946"/>
                    <a:pt x="16314" y="12512"/>
                  </a:cubicBezTo>
                  <a:cubicBezTo>
                    <a:pt x="16314" y="12076"/>
                    <a:pt x="16666" y="11724"/>
                    <a:pt x="17102" y="11724"/>
                  </a:cubicBezTo>
                  <a:cubicBezTo>
                    <a:pt x="17537" y="11724"/>
                    <a:pt x="17891" y="12076"/>
                    <a:pt x="17891" y="12512"/>
                  </a:cubicBezTo>
                  <a:cubicBezTo>
                    <a:pt x="17891" y="12946"/>
                    <a:pt x="17537" y="13298"/>
                    <a:pt x="17102" y="13298"/>
                  </a:cubicBezTo>
                  <a:close/>
                  <a:moveTo>
                    <a:pt x="16159" y="12798"/>
                  </a:moveTo>
                  <a:lnTo>
                    <a:pt x="13581" y="12798"/>
                  </a:lnTo>
                  <a:lnTo>
                    <a:pt x="13581" y="16050"/>
                  </a:lnTo>
                  <a:lnTo>
                    <a:pt x="8020" y="16050"/>
                  </a:lnTo>
                  <a:lnTo>
                    <a:pt x="8020" y="12798"/>
                  </a:lnTo>
                  <a:lnTo>
                    <a:pt x="5441" y="12798"/>
                  </a:lnTo>
                  <a:cubicBezTo>
                    <a:pt x="5469" y="12709"/>
                    <a:pt x="5483" y="12614"/>
                    <a:pt x="5483" y="12515"/>
                  </a:cubicBezTo>
                  <a:cubicBezTo>
                    <a:pt x="5483" y="12407"/>
                    <a:pt x="5466" y="12299"/>
                    <a:pt x="5434" y="12212"/>
                  </a:cubicBezTo>
                  <a:lnTo>
                    <a:pt x="8024" y="12212"/>
                  </a:lnTo>
                  <a:lnTo>
                    <a:pt x="8024" y="10276"/>
                  </a:lnTo>
                  <a:lnTo>
                    <a:pt x="6184" y="8433"/>
                  </a:lnTo>
                  <a:cubicBezTo>
                    <a:pt x="6360" y="8330"/>
                    <a:pt x="6502" y="8171"/>
                    <a:pt x="6586" y="7983"/>
                  </a:cubicBezTo>
                  <a:lnTo>
                    <a:pt x="8426" y="9813"/>
                  </a:lnTo>
                  <a:lnTo>
                    <a:pt x="10490" y="9813"/>
                  </a:lnTo>
                  <a:lnTo>
                    <a:pt x="10490" y="7266"/>
                  </a:lnTo>
                  <a:cubicBezTo>
                    <a:pt x="10597" y="7301"/>
                    <a:pt x="10689" y="7322"/>
                    <a:pt x="10797" y="7323"/>
                  </a:cubicBezTo>
                  <a:cubicBezTo>
                    <a:pt x="10910" y="7322"/>
                    <a:pt x="11023" y="7303"/>
                    <a:pt x="11111" y="7266"/>
                  </a:cubicBezTo>
                  <a:lnTo>
                    <a:pt x="11111" y="9813"/>
                  </a:lnTo>
                  <a:lnTo>
                    <a:pt x="13174" y="9813"/>
                  </a:lnTo>
                  <a:lnTo>
                    <a:pt x="15013" y="7983"/>
                  </a:lnTo>
                  <a:cubicBezTo>
                    <a:pt x="15098" y="8171"/>
                    <a:pt x="15240" y="8334"/>
                    <a:pt x="15417" y="8437"/>
                  </a:cubicBezTo>
                  <a:lnTo>
                    <a:pt x="13576" y="10276"/>
                  </a:lnTo>
                  <a:lnTo>
                    <a:pt x="13576" y="12212"/>
                  </a:lnTo>
                  <a:lnTo>
                    <a:pt x="16166" y="12212"/>
                  </a:lnTo>
                  <a:cubicBezTo>
                    <a:pt x="16133" y="12299"/>
                    <a:pt x="16116" y="12408"/>
                    <a:pt x="16116" y="12515"/>
                  </a:cubicBezTo>
                  <a:cubicBezTo>
                    <a:pt x="16116" y="12614"/>
                    <a:pt x="16132" y="12709"/>
                    <a:pt x="16159" y="12798"/>
                  </a:cubicBezTo>
                  <a:close/>
                  <a:moveTo>
                    <a:pt x="4498" y="13298"/>
                  </a:moveTo>
                  <a:cubicBezTo>
                    <a:pt x="4062" y="13298"/>
                    <a:pt x="3710" y="12946"/>
                    <a:pt x="3710" y="12512"/>
                  </a:cubicBezTo>
                  <a:cubicBezTo>
                    <a:pt x="3710" y="12076"/>
                    <a:pt x="4062" y="11724"/>
                    <a:pt x="4498" y="11724"/>
                  </a:cubicBezTo>
                  <a:cubicBezTo>
                    <a:pt x="4932" y="11724"/>
                    <a:pt x="5284" y="12076"/>
                    <a:pt x="5284" y="12512"/>
                  </a:cubicBezTo>
                  <a:cubicBezTo>
                    <a:pt x="5284" y="12946"/>
                    <a:pt x="4932" y="13298"/>
                    <a:pt x="4498" y="13298"/>
                  </a:cubicBezTo>
                  <a:close/>
                  <a:moveTo>
                    <a:pt x="5685" y="6798"/>
                  </a:moveTo>
                  <a:cubicBezTo>
                    <a:pt x="6121" y="6798"/>
                    <a:pt x="6473" y="7150"/>
                    <a:pt x="6473" y="7585"/>
                  </a:cubicBezTo>
                  <a:cubicBezTo>
                    <a:pt x="6473" y="8019"/>
                    <a:pt x="6121" y="8372"/>
                    <a:pt x="5685" y="8372"/>
                  </a:cubicBezTo>
                  <a:cubicBezTo>
                    <a:pt x="5250" y="8372"/>
                    <a:pt x="4897" y="8019"/>
                    <a:pt x="4897" y="7585"/>
                  </a:cubicBezTo>
                  <a:cubicBezTo>
                    <a:pt x="4897" y="7150"/>
                    <a:pt x="5250" y="6798"/>
                    <a:pt x="5685" y="6798"/>
                  </a:cubicBezTo>
                  <a:close/>
                  <a:moveTo>
                    <a:pt x="10790" y="5550"/>
                  </a:moveTo>
                  <a:cubicBezTo>
                    <a:pt x="10793" y="5550"/>
                    <a:pt x="10796" y="5550"/>
                    <a:pt x="10800" y="5550"/>
                  </a:cubicBezTo>
                  <a:cubicBezTo>
                    <a:pt x="10803" y="5550"/>
                    <a:pt x="10806" y="5550"/>
                    <a:pt x="10810" y="5550"/>
                  </a:cubicBezTo>
                  <a:cubicBezTo>
                    <a:pt x="11245" y="5550"/>
                    <a:pt x="11597" y="5903"/>
                    <a:pt x="11597" y="6338"/>
                  </a:cubicBezTo>
                  <a:cubicBezTo>
                    <a:pt x="11597" y="6773"/>
                    <a:pt x="11245" y="7125"/>
                    <a:pt x="10810" y="7125"/>
                  </a:cubicBezTo>
                  <a:cubicBezTo>
                    <a:pt x="10806" y="7125"/>
                    <a:pt x="10803" y="7125"/>
                    <a:pt x="10800" y="7125"/>
                  </a:cubicBezTo>
                  <a:cubicBezTo>
                    <a:pt x="10796" y="7125"/>
                    <a:pt x="10793" y="7125"/>
                    <a:pt x="10790" y="7125"/>
                  </a:cubicBezTo>
                  <a:cubicBezTo>
                    <a:pt x="10354" y="7125"/>
                    <a:pt x="10002" y="6773"/>
                    <a:pt x="10002" y="6338"/>
                  </a:cubicBezTo>
                  <a:cubicBezTo>
                    <a:pt x="10002" y="5903"/>
                    <a:pt x="10354" y="5550"/>
                    <a:pt x="10790" y="5550"/>
                  </a:cubicBezTo>
                  <a:close/>
                  <a:moveTo>
                    <a:pt x="15913" y="6798"/>
                  </a:moveTo>
                  <a:cubicBezTo>
                    <a:pt x="16350" y="6798"/>
                    <a:pt x="16702" y="7150"/>
                    <a:pt x="16702" y="7585"/>
                  </a:cubicBezTo>
                  <a:cubicBezTo>
                    <a:pt x="16702" y="8019"/>
                    <a:pt x="16350" y="8372"/>
                    <a:pt x="15913" y="8372"/>
                  </a:cubicBezTo>
                  <a:cubicBezTo>
                    <a:pt x="15480" y="8372"/>
                    <a:pt x="15127" y="8019"/>
                    <a:pt x="15127" y="7585"/>
                  </a:cubicBezTo>
                  <a:cubicBezTo>
                    <a:pt x="15127" y="7150"/>
                    <a:pt x="15480" y="6798"/>
                    <a:pt x="15913" y="6798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1" name="Shape 3588">
              <a:extLst>
                <a:ext uri="{FF2B5EF4-FFF2-40B4-BE49-F238E27FC236}">
                  <a16:creationId xmlns:a16="http://schemas.microsoft.com/office/drawing/2014/main" id="{78DA2310-F16E-475C-B46F-7707787683A6}"/>
                </a:ext>
              </a:extLst>
            </p:cNvPr>
            <p:cNvSpPr/>
            <p:nvPr/>
          </p:nvSpPr>
          <p:spPr>
            <a:xfrm>
              <a:off x="10350862" y="1920422"/>
              <a:ext cx="104398" cy="8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77" y="0"/>
                  </a:moveTo>
                  <a:lnTo>
                    <a:pt x="4323" y="0"/>
                  </a:lnTo>
                  <a:cubicBezTo>
                    <a:pt x="2033" y="0"/>
                    <a:pt x="0" y="2642"/>
                    <a:pt x="0" y="579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5790"/>
                  </a:lnTo>
                  <a:cubicBezTo>
                    <a:pt x="21600" y="2642"/>
                    <a:pt x="19558" y="0"/>
                    <a:pt x="17277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2" name="Shape 3589">
              <a:extLst>
                <a:ext uri="{FF2B5EF4-FFF2-40B4-BE49-F238E27FC236}">
                  <a16:creationId xmlns:a16="http://schemas.microsoft.com/office/drawing/2014/main" id="{157F4849-156E-49BA-9DB3-B3CD2D12D447}"/>
                </a:ext>
              </a:extLst>
            </p:cNvPr>
            <p:cNvSpPr/>
            <p:nvPr/>
          </p:nvSpPr>
          <p:spPr>
            <a:xfrm>
              <a:off x="10359994" y="1838238"/>
              <a:ext cx="78092" cy="7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34" y="21600"/>
                  </a:moveTo>
                  <a:lnTo>
                    <a:pt x="10957" y="21600"/>
                  </a:lnTo>
                  <a:cubicBezTo>
                    <a:pt x="16847" y="21600"/>
                    <a:pt x="21600" y="16790"/>
                    <a:pt x="21600" y="10796"/>
                  </a:cubicBezTo>
                  <a:cubicBezTo>
                    <a:pt x="21600" y="4845"/>
                    <a:pt x="16864" y="0"/>
                    <a:pt x="10976" y="0"/>
                  </a:cubicBezTo>
                  <a:lnTo>
                    <a:pt x="10634" y="0"/>
                  </a:lnTo>
                  <a:cubicBezTo>
                    <a:pt x="4748" y="0"/>
                    <a:pt x="17" y="4845"/>
                    <a:pt x="0" y="10796"/>
                  </a:cubicBezTo>
                  <a:cubicBezTo>
                    <a:pt x="0" y="16790"/>
                    <a:pt x="4748" y="21600"/>
                    <a:pt x="10634" y="2160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3" name="Shape 3590">
              <a:extLst>
                <a:ext uri="{FF2B5EF4-FFF2-40B4-BE49-F238E27FC236}">
                  <a16:creationId xmlns:a16="http://schemas.microsoft.com/office/drawing/2014/main" id="{53ABFFC8-8CA6-4365-A88E-AB5B2B4CB79C}"/>
                </a:ext>
              </a:extLst>
            </p:cNvPr>
            <p:cNvSpPr/>
            <p:nvPr/>
          </p:nvSpPr>
          <p:spPr>
            <a:xfrm>
              <a:off x="9656862" y="1874764"/>
              <a:ext cx="404385" cy="40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1" y="16151"/>
                  </a:moveTo>
                  <a:cubicBezTo>
                    <a:pt x="20436" y="15764"/>
                    <a:pt x="20045" y="15565"/>
                    <a:pt x="19850" y="15565"/>
                  </a:cubicBezTo>
                  <a:cubicBezTo>
                    <a:pt x="18099" y="14984"/>
                    <a:pt x="16541" y="14596"/>
                    <a:pt x="14792" y="14014"/>
                  </a:cubicBezTo>
                  <a:cubicBezTo>
                    <a:pt x="14597" y="14014"/>
                    <a:pt x="14208" y="13623"/>
                    <a:pt x="14208" y="12843"/>
                  </a:cubicBezTo>
                  <a:cubicBezTo>
                    <a:pt x="14208" y="12452"/>
                    <a:pt x="14208" y="12258"/>
                    <a:pt x="13818" y="12258"/>
                  </a:cubicBezTo>
                  <a:cubicBezTo>
                    <a:pt x="13622" y="12258"/>
                    <a:pt x="13818" y="12258"/>
                    <a:pt x="13622" y="12066"/>
                  </a:cubicBezTo>
                  <a:cubicBezTo>
                    <a:pt x="13428" y="11286"/>
                    <a:pt x="13428" y="10896"/>
                    <a:pt x="13428" y="10700"/>
                  </a:cubicBezTo>
                  <a:cubicBezTo>
                    <a:pt x="13428" y="10511"/>
                    <a:pt x="13622" y="10507"/>
                    <a:pt x="13622" y="10315"/>
                  </a:cubicBezTo>
                  <a:cubicBezTo>
                    <a:pt x="14208" y="9534"/>
                    <a:pt x="14402" y="8370"/>
                    <a:pt x="14402" y="7979"/>
                  </a:cubicBezTo>
                  <a:cubicBezTo>
                    <a:pt x="14402" y="7979"/>
                    <a:pt x="14597" y="7979"/>
                    <a:pt x="14597" y="7783"/>
                  </a:cubicBezTo>
                  <a:cubicBezTo>
                    <a:pt x="14792" y="7393"/>
                    <a:pt x="14792" y="7393"/>
                    <a:pt x="14792" y="6812"/>
                  </a:cubicBezTo>
                  <a:cubicBezTo>
                    <a:pt x="14988" y="6421"/>
                    <a:pt x="14988" y="5841"/>
                    <a:pt x="14597" y="5841"/>
                  </a:cubicBezTo>
                  <a:cubicBezTo>
                    <a:pt x="14402" y="6031"/>
                    <a:pt x="14402" y="5841"/>
                    <a:pt x="14402" y="5451"/>
                  </a:cubicBezTo>
                  <a:lnTo>
                    <a:pt x="14402" y="3114"/>
                  </a:lnTo>
                  <a:cubicBezTo>
                    <a:pt x="14402" y="2339"/>
                    <a:pt x="13818" y="1752"/>
                    <a:pt x="13428" y="1561"/>
                  </a:cubicBezTo>
                  <a:cubicBezTo>
                    <a:pt x="12846" y="1172"/>
                    <a:pt x="12651" y="976"/>
                    <a:pt x="12455" y="976"/>
                  </a:cubicBezTo>
                  <a:cubicBezTo>
                    <a:pt x="12260" y="781"/>
                    <a:pt x="12260" y="586"/>
                    <a:pt x="12455" y="391"/>
                  </a:cubicBezTo>
                  <a:cubicBezTo>
                    <a:pt x="12651" y="195"/>
                    <a:pt x="12846" y="195"/>
                    <a:pt x="12846" y="0"/>
                  </a:cubicBezTo>
                  <a:lnTo>
                    <a:pt x="12651" y="0"/>
                  </a:lnTo>
                  <a:cubicBezTo>
                    <a:pt x="12452" y="0"/>
                    <a:pt x="11288" y="199"/>
                    <a:pt x="10705" y="391"/>
                  </a:cubicBezTo>
                  <a:cubicBezTo>
                    <a:pt x="9732" y="586"/>
                    <a:pt x="8756" y="976"/>
                    <a:pt x="7981" y="1561"/>
                  </a:cubicBezTo>
                  <a:cubicBezTo>
                    <a:pt x="7395" y="1947"/>
                    <a:pt x="7006" y="2532"/>
                    <a:pt x="7006" y="3313"/>
                  </a:cubicBezTo>
                  <a:lnTo>
                    <a:pt x="7006" y="5646"/>
                  </a:lnTo>
                  <a:cubicBezTo>
                    <a:pt x="7006" y="5841"/>
                    <a:pt x="7006" y="6037"/>
                    <a:pt x="6811" y="5841"/>
                  </a:cubicBezTo>
                  <a:cubicBezTo>
                    <a:pt x="6230" y="5841"/>
                    <a:pt x="6615" y="6621"/>
                    <a:pt x="6615" y="6812"/>
                  </a:cubicBezTo>
                  <a:cubicBezTo>
                    <a:pt x="6615" y="7201"/>
                    <a:pt x="6811" y="7397"/>
                    <a:pt x="7006" y="7787"/>
                  </a:cubicBezTo>
                  <a:cubicBezTo>
                    <a:pt x="7006" y="7983"/>
                    <a:pt x="7199" y="7983"/>
                    <a:pt x="7199" y="7983"/>
                  </a:cubicBezTo>
                  <a:cubicBezTo>
                    <a:pt x="7395" y="8569"/>
                    <a:pt x="7590" y="9733"/>
                    <a:pt x="7981" y="10319"/>
                  </a:cubicBezTo>
                  <a:cubicBezTo>
                    <a:pt x="7981" y="10319"/>
                    <a:pt x="8176" y="10515"/>
                    <a:pt x="8176" y="10706"/>
                  </a:cubicBezTo>
                  <a:cubicBezTo>
                    <a:pt x="8176" y="11095"/>
                    <a:pt x="8176" y="11681"/>
                    <a:pt x="7981" y="12066"/>
                  </a:cubicBezTo>
                  <a:cubicBezTo>
                    <a:pt x="7981" y="12066"/>
                    <a:pt x="7981" y="12261"/>
                    <a:pt x="7786" y="12261"/>
                  </a:cubicBezTo>
                  <a:cubicBezTo>
                    <a:pt x="7395" y="12261"/>
                    <a:pt x="7395" y="12456"/>
                    <a:pt x="7395" y="12847"/>
                  </a:cubicBezTo>
                  <a:cubicBezTo>
                    <a:pt x="7395" y="13432"/>
                    <a:pt x="7006" y="14014"/>
                    <a:pt x="6811" y="14014"/>
                  </a:cubicBezTo>
                  <a:cubicBezTo>
                    <a:pt x="5839" y="14404"/>
                    <a:pt x="2920" y="15375"/>
                    <a:pt x="1945" y="15571"/>
                  </a:cubicBezTo>
                  <a:cubicBezTo>
                    <a:pt x="1364" y="15764"/>
                    <a:pt x="1169" y="15960"/>
                    <a:pt x="974" y="16155"/>
                  </a:cubicBezTo>
                  <a:lnTo>
                    <a:pt x="0" y="18488"/>
                  </a:lnTo>
                  <a:cubicBezTo>
                    <a:pt x="3892" y="18488"/>
                    <a:pt x="5839" y="20824"/>
                    <a:pt x="9923" y="21600"/>
                  </a:cubicBezTo>
                  <a:lnTo>
                    <a:pt x="11869" y="21600"/>
                  </a:lnTo>
                  <a:cubicBezTo>
                    <a:pt x="15955" y="21022"/>
                    <a:pt x="18873" y="18488"/>
                    <a:pt x="21600" y="18488"/>
                  </a:cubicBezTo>
                  <a:cubicBezTo>
                    <a:pt x="21600" y="18488"/>
                    <a:pt x="20631" y="16151"/>
                    <a:pt x="20631" y="1615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4" name="Shape 3591">
              <a:extLst>
                <a:ext uri="{FF2B5EF4-FFF2-40B4-BE49-F238E27FC236}">
                  <a16:creationId xmlns:a16="http://schemas.microsoft.com/office/drawing/2014/main" id="{8A0FFDCB-102B-49C9-B794-0D113A9C2E2F}"/>
                </a:ext>
              </a:extLst>
            </p:cNvPr>
            <p:cNvSpPr/>
            <p:nvPr/>
          </p:nvSpPr>
          <p:spPr>
            <a:xfrm>
              <a:off x="8844152" y="231081"/>
              <a:ext cx="490956" cy="466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49"/>
                  </a:moveTo>
                  <a:lnTo>
                    <a:pt x="13846" y="7531"/>
                  </a:lnTo>
                  <a:lnTo>
                    <a:pt x="10800" y="0"/>
                  </a:lnTo>
                  <a:lnTo>
                    <a:pt x="7754" y="7531"/>
                  </a:lnTo>
                  <a:lnTo>
                    <a:pt x="0" y="8249"/>
                  </a:lnTo>
                  <a:lnTo>
                    <a:pt x="5870" y="13624"/>
                  </a:lnTo>
                  <a:lnTo>
                    <a:pt x="4125" y="21600"/>
                  </a:lnTo>
                  <a:lnTo>
                    <a:pt x="10800" y="17389"/>
                  </a:lnTo>
                  <a:lnTo>
                    <a:pt x="17473" y="21599"/>
                  </a:lnTo>
                  <a:lnTo>
                    <a:pt x="15730" y="13623"/>
                  </a:lnTo>
                  <a:cubicBezTo>
                    <a:pt x="15730" y="13623"/>
                    <a:pt x="21600" y="8249"/>
                    <a:pt x="21600" y="82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5" name="Shape 3592">
              <a:extLst>
                <a:ext uri="{FF2B5EF4-FFF2-40B4-BE49-F238E27FC236}">
                  <a16:creationId xmlns:a16="http://schemas.microsoft.com/office/drawing/2014/main" id="{0D7550EE-1440-4FEC-8047-FEE9E73209C4}"/>
                </a:ext>
              </a:extLst>
            </p:cNvPr>
            <p:cNvSpPr/>
            <p:nvPr/>
          </p:nvSpPr>
          <p:spPr>
            <a:xfrm>
              <a:off x="8268863" y="1518633"/>
              <a:ext cx="351959" cy="33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49"/>
                  </a:moveTo>
                  <a:lnTo>
                    <a:pt x="13846" y="7531"/>
                  </a:lnTo>
                  <a:lnTo>
                    <a:pt x="10799" y="0"/>
                  </a:lnTo>
                  <a:lnTo>
                    <a:pt x="7753" y="7531"/>
                  </a:lnTo>
                  <a:lnTo>
                    <a:pt x="0" y="8249"/>
                  </a:lnTo>
                  <a:lnTo>
                    <a:pt x="5870" y="13624"/>
                  </a:lnTo>
                  <a:lnTo>
                    <a:pt x="4125" y="21600"/>
                  </a:lnTo>
                  <a:lnTo>
                    <a:pt x="10799" y="17390"/>
                  </a:lnTo>
                  <a:lnTo>
                    <a:pt x="17474" y="21600"/>
                  </a:lnTo>
                  <a:lnTo>
                    <a:pt x="15729" y="13624"/>
                  </a:lnTo>
                  <a:cubicBezTo>
                    <a:pt x="15729" y="13624"/>
                    <a:pt x="21600" y="8249"/>
                    <a:pt x="21600" y="82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6" name="Shape 3593">
              <a:extLst>
                <a:ext uri="{FF2B5EF4-FFF2-40B4-BE49-F238E27FC236}">
                  <a16:creationId xmlns:a16="http://schemas.microsoft.com/office/drawing/2014/main" id="{72AE1ED0-10D9-4476-8FB3-59B4308721DD}"/>
                </a:ext>
              </a:extLst>
            </p:cNvPr>
            <p:cNvSpPr/>
            <p:nvPr/>
          </p:nvSpPr>
          <p:spPr>
            <a:xfrm>
              <a:off x="8905686" y="3628026"/>
              <a:ext cx="238902" cy="22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49"/>
                  </a:moveTo>
                  <a:lnTo>
                    <a:pt x="13846" y="7532"/>
                  </a:lnTo>
                  <a:lnTo>
                    <a:pt x="10800" y="0"/>
                  </a:lnTo>
                  <a:lnTo>
                    <a:pt x="7753" y="7532"/>
                  </a:lnTo>
                  <a:lnTo>
                    <a:pt x="0" y="8249"/>
                  </a:lnTo>
                  <a:lnTo>
                    <a:pt x="5870" y="13624"/>
                  </a:lnTo>
                  <a:lnTo>
                    <a:pt x="4126" y="21600"/>
                  </a:lnTo>
                  <a:lnTo>
                    <a:pt x="10800" y="17389"/>
                  </a:lnTo>
                  <a:lnTo>
                    <a:pt x="17474" y="21598"/>
                  </a:lnTo>
                  <a:lnTo>
                    <a:pt x="15730" y="13623"/>
                  </a:lnTo>
                  <a:cubicBezTo>
                    <a:pt x="15730" y="13623"/>
                    <a:pt x="21600" y="8249"/>
                    <a:pt x="21600" y="82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7" name="Shape 3594">
              <a:extLst>
                <a:ext uri="{FF2B5EF4-FFF2-40B4-BE49-F238E27FC236}">
                  <a16:creationId xmlns:a16="http://schemas.microsoft.com/office/drawing/2014/main" id="{03C76418-2E59-421C-A01A-9B21CB367BA4}"/>
                </a:ext>
              </a:extLst>
            </p:cNvPr>
            <p:cNvSpPr/>
            <p:nvPr/>
          </p:nvSpPr>
          <p:spPr>
            <a:xfrm>
              <a:off x="8013179" y="2176106"/>
              <a:ext cx="250498" cy="18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25" y="0"/>
                  </a:moveTo>
                  <a:lnTo>
                    <a:pt x="5146" y="0"/>
                  </a:lnTo>
                  <a:cubicBezTo>
                    <a:pt x="2320" y="0"/>
                    <a:pt x="0" y="3082"/>
                    <a:pt x="0" y="6819"/>
                  </a:cubicBezTo>
                  <a:lnTo>
                    <a:pt x="0" y="6986"/>
                  </a:lnTo>
                  <a:lnTo>
                    <a:pt x="2082" y="7013"/>
                  </a:lnTo>
                  <a:lnTo>
                    <a:pt x="2082" y="6819"/>
                  </a:lnTo>
                  <a:cubicBezTo>
                    <a:pt x="2082" y="4614"/>
                    <a:pt x="3476" y="2747"/>
                    <a:pt x="5146" y="2747"/>
                  </a:cubicBezTo>
                  <a:lnTo>
                    <a:pt x="16425" y="2747"/>
                  </a:lnTo>
                  <a:cubicBezTo>
                    <a:pt x="18099" y="2747"/>
                    <a:pt x="19388" y="4614"/>
                    <a:pt x="19388" y="6819"/>
                  </a:cubicBezTo>
                  <a:lnTo>
                    <a:pt x="19388" y="14837"/>
                  </a:lnTo>
                  <a:cubicBezTo>
                    <a:pt x="19388" y="16958"/>
                    <a:pt x="18159" y="18699"/>
                    <a:pt x="16563" y="18815"/>
                  </a:cubicBezTo>
                  <a:lnTo>
                    <a:pt x="16577" y="21600"/>
                  </a:lnTo>
                  <a:cubicBezTo>
                    <a:pt x="19341" y="21494"/>
                    <a:pt x="21600" y="18503"/>
                    <a:pt x="21600" y="14828"/>
                  </a:cubicBezTo>
                  <a:lnTo>
                    <a:pt x="21600" y="6819"/>
                  </a:lnTo>
                  <a:cubicBezTo>
                    <a:pt x="21600" y="3082"/>
                    <a:pt x="19256" y="0"/>
                    <a:pt x="1642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8" name="Shape 3595">
              <a:extLst>
                <a:ext uri="{FF2B5EF4-FFF2-40B4-BE49-F238E27FC236}">
                  <a16:creationId xmlns:a16="http://schemas.microsoft.com/office/drawing/2014/main" id="{FAB4A86C-C9C1-4EFB-A587-147C2FD3A729}"/>
                </a:ext>
              </a:extLst>
            </p:cNvPr>
            <p:cNvSpPr/>
            <p:nvPr/>
          </p:nvSpPr>
          <p:spPr>
            <a:xfrm>
              <a:off x="7940126" y="2258290"/>
              <a:ext cx="245267" cy="20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96" extrusionOk="0">
                  <a:moveTo>
                    <a:pt x="16128" y="7894"/>
                  </a:moveTo>
                  <a:lnTo>
                    <a:pt x="5394" y="7894"/>
                  </a:lnTo>
                  <a:cubicBezTo>
                    <a:pt x="4801" y="7894"/>
                    <a:pt x="4322" y="7332"/>
                    <a:pt x="4322" y="6617"/>
                  </a:cubicBezTo>
                  <a:cubicBezTo>
                    <a:pt x="4322" y="5899"/>
                    <a:pt x="4801" y="5335"/>
                    <a:pt x="5394" y="5335"/>
                  </a:cubicBezTo>
                  <a:lnTo>
                    <a:pt x="16128" y="5335"/>
                  </a:lnTo>
                  <a:cubicBezTo>
                    <a:pt x="16721" y="5335"/>
                    <a:pt x="17199" y="5899"/>
                    <a:pt x="17199" y="6617"/>
                  </a:cubicBezTo>
                  <a:cubicBezTo>
                    <a:pt x="17199" y="7332"/>
                    <a:pt x="16721" y="7894"/>
                    <a:pt x="16128" y="7894"/>
                  </a:cubicBezTo>
                  <a:close/>
                  <a:moveTo>
                    <a:pt x="16128" y="13011"/>
                  </a:moveTo>
                  <a:lnTo>
                    <a:pt x="5394" y="13011"/>
                  </a:lnTo>
                  <a:cubicBezTo>
                    <a:pt x="4801" y="13011"/>
                    <a:pt x="4322" y="12447"/>
                    <a:pt x="4322" y="11734"/>
                  </a:cubicBezTo>
                  <a:cubicBezTo>
                    <a:pt x="4322" y="11015"/>
                    <a:pt x="4801" y="10452"/>
                    <a:pt x="5394" y="10452"/>
                  </a:cubicBezTo>
                  <a:lnTo>
                    <a:pt x="16128" y="10452"/>
                  </a:lnTo>
                  <a:cubicBezTo>
                    <a:pt x="16721" y="10452"/>
                    <a:pt x="17199" y="11015"/>
                    <a:pt x="17199" y="11734"/>
                  </a:cubicBezTo>
                  <a:cubicBezTo>
                    <a:pt x="17199" y="12447"/>
                    <a:pt x="16721" y="13011"/>
                    <a:pt x="16128" y="13011"/>
                  </a:cubicBezTo>
                  <a:close/>
                  <a:moveTo>
                    <a:pt x="17847" y="194"/>
                  </a:moveTo>
                  <a:lnTo>
                    <a:pt x="3882" y="1"/>
                  </a:lnTo>
                  <a:cubicBezTo>
                    <a:pt x="1811" y="-31"/>
                    <a:pt x="115" y="1971"/>
                    <a:pt x="88" y="4471"/>
                  </a:cubicBezTo>
                  <a:lnTo>
                    <a:pt x="1" y="13546"/>
                  </a:lnTo>
                  <a:cubicBezTo>
                    <a:pt x="-23" y="16042"/>
                    <a:pt x="1639" y="18089"/>
                    <a:pt x="3709" y="18115"/>
                  </a:cubicBezTo>
                  <a:lnTo>
                    <a:pt x="13047" y="18245"/>
                  </a:lnTo>
                  <a:lnTo>
                    <a:pt x="18112" y="21372"/>
                  </a:lnTo>
                  <a:cubicBezTo>
                    <a:pt x="18431" y="21569"/>
                    <a:pt x="18821" y="21528"/>
                    <a:pt x="19109" y="21275"/>
                  </a:cubicBezTo>
                  <a:cubicBezTo>
                    <a:pt x="19400" y="21012"/>
                    <a:pt x="19541" y="20554"/>
                    <a:pt x="19482" y="20127"/>
                  </a:cubicBezTo>
                  <a:lnTo>
                    <a:pt x="19205" y="18288"/>
                  </a:lnTo>
                  <a:cubicBezTo>
                    <a:pt x="20427" y="18288"/>
                    <a:pt x="21434" y="17146"/>
                    <a:pt x="21446" y="15673"/>
                  </a:cubicBezTo>
                  <a:lnTo>
                    <a:pt x="21550" y="4767"/>
                  </a:lnTo>
                  <a:cubicBezTo>
                    <a:pt x="21577" y="2274"/>
                    <a:pt x="19917" y="226"/>
                    <a:pt x="17847" y="19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89" name="Shape 3596">
              <a:extLst>
                <a:ext uri="{FF2B5EF4-FFF2-40B4-BE49-F238E27FC236}">
                  <a16:creationId xmlns:a16="http://schemas.microsoft.com/office/drawing/2014/main" id="{A5168FDC-E28E-44BD-AE1F-F1AE3771BFC1}"/>
                </a:ext>
              </a:extLst>
            </p:cNvPr>
            <p:cNvSpPr/>
            <p:nvPr/>
          </p:nvSpPr>
          <p:spPr>
            <a:xfrm>
              <a:off x="9848625" y="3427132"/>
              <a:ext cx="521590" cy="56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153" extrusionOk="0">
                  <a:moveTo>
                    <a:pt x="20301" y="5367"/>
                  </a:moveTo>
                  <a:lnTo>
                    <a:pt x="9854" y="186"/>
                  </a:lnTo>
                  <a:cubicBezTo>
                    <a:pt x="9030" y="-223"/>
                    <a:pt x="8005" y="66"/>
                    <a:pt x="7565" y="833"/>
                  </a:cubicBezTo>
                  <a:lnTo>
                    <a:pt x="197" y="13660"/>
                  </a:lnTo>
                  <a:cubicBezTo>
                    <a:pt x="-163" y="14287"/>
                    <a:pt x="-13" y="15035"/>
                    <a:pt x="504" y="15512"/>
                  </a:cubicBezTo>
                  <a:lnTo>
                    <a:pt x="2818" y="11482"/>
                  </a:lnTo>
                  <a:cubicBezTo>
                    <a:pt x="2971" y="11216"/>
                    <a:pt x="3202" y="11016"/>
                    <a:pt x="3469" y="10885"/>
                  </a:cubicBezTo>
                  <a:lnTo>
                    <a:pt x="8814" y="1579"/>
                  </a:lnTo>
                  <a:cubicBezTo>
                    <a:pt x="8910" y="1412"/>
                    <a:pt x="9133" y="1349"/>
                    <a:pt x="9313" y="1438"/>
                  </a:cubicBezTo>
                  <a:lnTo>
                    <a:pt x="19483" y="6481"/>
                  </a:lnTo>
                  <a:cubicBezTo>
                    <a:pt x="19662" y="6570"/>
                    <a:pt x="19730" y="6778"/>
                    <a:pt x="19634" y="6945"/>
                  </a:cubicBezTo>
                  <a:lnTo>
                    <a:pt x="13166" y="18206"/>
                  </a:lnTo>
                  <a:cubicBezTo>
                    <a:pt x="13070" y="18373"/>
                    <a:pt x="12847" y="18437"/>
                    <a:pt x="12667" y="18348"/>
                  </a:cubicBezTo>
                  <a:lnTo>
                    <a:pt x="10325" y="17186"/>
                  </a:lnTo>
                  <a:lnTo>
                    <a:pt x="7024" y="18828"/>
                  </a:lnTo>
                  <a:lnTo>
                    <a:pt x="11340" y="20968"/>
                  </a:lnTo>
                  <a:cubicBezTo>
                    <a:pt x="12164" y="21377"/>
                    <a:pt x="13189" y="21087"/>
                    <a:pt x="13629" y="20321"/>
                  </a:cubicBezTo>
                  <a:lnTo>
                    <a:pt x="20997" y="7494"/>
                  </a:lnTo>
                  <a:cubicBezTo>
                    <a:pt x="21437" y="6728"/>
                    <a:pt x="21125" y="5775"/>
                    <a:pt x="20301" y="5367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0" name="Shape 3597">
              <a:extLst>
                <a:ext uri="{FF2B5EF4-FFF2-40B4-BE49-F238E27FC236}">
                  <a16:creationId xmlns:a16="http://schemas.microsoft.com/office/drawing/2014/main" id="{B24A2243-1397-4034-ACF0-BB315F34034B}"/>
                </a:ext>
              </a:extLst>
            </p:cNvPr>
            <p:cNvSpPr/>
            <p:nvPr/>
          </p:nvSpPr>
          <p:spPr>
            <a:xfrm>
              <a:off x="10049520" y="3628026"/>
              <a:ext cx="135861" cy="133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163" extrusionOk="0">
                  <a:moveTo>
                    <a:pt x="11849" y="20774"/>
                  </a:moveTo>
                  <a:cubicBezTo>
                    <a:pt x="11916" y="20824"/>
                    <a:pt x="11968" y="20893"/>
                    <a:pt x="12038" y="20933"/>
                  </a:cubicBezTo>
                  <a:cubicBezTo>
                    <a:pt x="12468" y="21167"/>
                    <a:pt x="12987" y="21235"/>
                    <a:pt x="13494" y="21080"/>
                  </a:cubicBezTo>
                  <a:cubicBezTo>
                    <a:pt x="16169" y="20243"/>
                    <a:pt x="18366" y="18383"/>
                    <a:pt x="19683" y="15846"/>
                  </a:cubicBezTo>
                  <a:cubicBezTo>
                    <a:pt x="20998" y="13308"/>
                    <a:pt x="21277" y="10391"/>
                    <a:pt x="20463" y="7641"/>
                  </a:cubicBezTo>
                  <a:cubicBezTo>
                    <a:pt x="19651" y="4890"/>
                    <a:pt x="17845" y="2628"/>
                    <a:pt x="15378" y="1271"/>
                  </a:cubicBezTo>
                  <a:cubicBezTo>
                    <a:pt x="12913" y="-82"/>
                    <a:pt x="10082" y="-365"/>
                    <a:pt x="7408" y="472"/>
                  </a:cubicBezTo>
                  <a:cubicBezTo>
                    <a:pt x="4733" y="1305"/>
                    <a:pt x="2535" y="3166"/>
                    <a:pt x="1219" y="5705"/>
                  </a:cubicBezTo>
                  <a:cubicBezTo>
                    <a:pt x="-43" y="8137"/>
                    <a:pt x="-323" y="10913"/>
                    <a:pt x="369" y="13562"/>
                  </a:cubicBezTo>
                  <a:cubicBezTo>
                    <a:pt x="627" y="13657"/>
                    <a:pt x="888" y="13726"/>
                    <a:pt x="1135" y="13860"/>
                  </a:cubicBezTo>
                  <a:cubicBezTo>
                    <a:pt x="1337" y="13972"/>
                    <a:pt x="1528" y="14096"/>
                    <a:pt x="1715" y="14226"/>
                  </a:cubicBezTo>
                  <a:lnTo>
                    <a:pt x="3836" y="10134"/>
                  </a:lnTo>
                  <a:cubicBezTo>
                    <a:pt x="3919" y="9244"/>
                    <a:pt x="4171" y="8368"/>
                    <a:pt x="4593" y="7558"/>
                  </a:cubicBezTo>
                  <a:cubicBezTo>
                    <a:pt x="5428" y="5947"/>
                    <a:pt x="6822" y="4767"/>
                    <a:pt x="8520" y="4233"/>
                  </a:cubicBezTo>
                  <a:cubicBezTo>
                    <a:pt x="11915" y="3173"/>
                    <a:pt x="15771" y="5293"/>
                    <a:pt x="16806" y="8785"/>
                  </a:cubicBezTo>
                  <a:cubicBezTo>
                    <a:pt x="17321" y="10534"/>
                    <a:pt x="17144" y="12379"/>
                    <a:pt x="16307" y="13992"/>
                  </a:cubicBezTo>
                  <a:cubicBezTo>
                    <a:pt x="15777" y="15015"/>
                    <a:pt x="15006" y="15834"/>
                    <a:pt x="14090" y="16456"/>
                  </a:cubicBezTo>
                  <a:cubicBezTo>
                    <a:pt x="14090" y="16456"/>
                    <a:pt x="11849" y="20774"/>
                    <a:pt x="11849" y="20774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1" name="Shape 3598">
              <a:extLst>
                <a:ext uri="{FF2B5EF4-FFF2-40B4-BE49-F238E27FC236}">
                  <a16:creationId xmlns:a16="http://schemas.microsoft.com/office/drawing/2014/main" id="{47DEA849-3A57-4375-B960-1F95BA79CB1D}"/>
                </a:ext>
              </a:extLst>
            </p:cNvPr>
            <p:cNvSpPr/>
            <p:nvPr/>
          </p:nvSpPr>
          <p:spPr>
            <a:xfrm>
              <a:off x="9994730" y="3573237"/>
              <a:ext cx="236003" cy="23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0381" extrusionOk="0">
                  <a:moveTo>
                    <a:pt x="12552" y="19489"/>
                  </a:moveTo>
                  <a:cubicBezTo>
                    <a:pt x="12966" y="19707"/>
                    <a:pt x="13301" y="20025"/>
                    <a:pt x="13591" y="20381"/>
                  </a:cubicBezTo>
                  <a:cubicBezTo>
                    <a:pt x="13605" y="20377"/>
                    <a:pt x="13619" y="20380"/>
                    <a:pt x="13632" y="20376"/>
                  </a:cubicBezTo>
                  <a:cubicBezTo>
                    <a:pt x="16334" y="19567"/>
                    <a:pt x="18552" y="17770"/>
                    <a:pt x="19881" y="15317"/>
                  </a:cubicBezTo>
                  <a:cubicBezTo>
                    <a:pt x="21211" y="12862"/>
                    <a:pt x="21491" y="10044"/>
                    <a:pt x="20668" y="7383"/>
                  </a:cubicBezTo>
                  <a:cubicBezTo>
                    <a:pt x="18973" y="1891"/>
                    <a:pt x="13062" y="-1219"/>
                    <a:pt x="7487" y="451"/>
                  </a:cubicBezTo>
                  <a:cubicBezTo>
                    <a:pt x="4786" y="1259"/>
                    <a:pt x="2567" y="3057"/>
                    <a:pt x="1238" y="5511"/>
                  </a:cubicBezTo>
                  <a:cubicBezTo>
                    <a:pt x="294" y="7254"/>
                    <a:pt x="-109" y="9182"/>
                    <a:pt x="25" y="11107"/>
                  </a:cubicBezTo>
                  <a:cubicBezTo>
                    <a:pt x="360" y="11168"/>
                    <a:pt x="693" y="11272"/>
                    <a:pt x="1011" y="11439"/>
                  </a:cubicBezTo>
                  <a:cubicBezTo>
                    <a:pt x="1355" y="11620"/>
                    <a:pt x="1656" y="11851"/>
                    <a:pt x="1910" y="12117"/>
                  </a:cubicBezTo>
                  <a:cubicBezTo>
                    <a:pt x="2065" y="12038"/>
                    <a:pt x="2234" y="11990"/>
                    <a:pt x="2401" y="11935"/>
                  </a:cubicBezTo>
                  <a:cubicBezTo>
                    <a:pt x="2045" y="10100"/>
                    <a:pt x="2294" y="8216"/>
                    <a:pt x="3200" y="6543"/>
                  </a:cubicBezTo>
                  <a:cubicBezTo>
                    <a:pt x="4249" y="4606"/>
                    <a:pt x="6002" y="3186"/>
                    <a:pt x="8134" y="2547"/>
                  </a:cubicBezTo>
                  <a:cubicBezTo>
                    <a:pt x="12535" y="1230"/>
                    <a:pt x="17203" y="3684"/>
                    <a:pt x="18541" y="8021"/>
                  </a:cubicBezTo>
                  <a:cubicBezTo>
                    <a:pt x="19191" y="10122"/>
                    <a:pt x="18968" y="12347"/>
                    <a:pt x="17919" y="14284"/>
                  </a:cubicBezTo>
                  <a:cubicBezTo>
                    <a:pt x="16870" y="16222"/>
                    <a:pt x="15118" y="17641"/>
                    <a:pt x="12986" y="18280"/>
                  </a:cubicBezTo>
                  <a:cubicBezTo>
                    <a:pt x="12496" y="18428"/>
                    <a:pt x="12204" y="18878"/>
                    <a:pt x="12218" y="19360"/>
                  </a:cubicBezTo>
                  <a:cubicBezTo>
                    <a:pt x="12329" y="19405"/>
                    <a:pt x="12444" y="19434"/>
                    <a:pt x="12552" y="19489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2" name="Shape 3599">
              <a:extLst>
                <a:ext uri="{FF2B5EF4-FFF2-40B4-BE49-F238E27FC236}">
                  <a16:creationId xmlns:a16="http://schemas.microsoft.com/office/drawing/2014/main" id="{78AF8A3D-DB29-4DA7-B201-D8FE3720ACA6}"/>
                </a:ext>
              </a:extLst>
            </p:cNvPr>
            <p:cNvSpPr/>
            <p:nvPr/>
          </p:nvSpPr>
          <p:spPr>
            <a:xfrm>
              <a:off x="9857757" y="3664553"/>
              <a:ext cx="277356" cy="26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17" extrusionOk="0">
                  <a:moveTo>
                    <a:pt x="21060" y="12291"/>
                  </a:moveTo>
                  <a:cubicBezTo>
                    <a:pt x="20894" y="11968"/>
                    <a:pt x="20648" y="11719"/>
                    <a:pt x="20362" y="11558"/>
                  </a:cubicBezTo>
                  <a:cubicBezTo>
                    <a:pt x="19878" y="11285"/>
                    <a:pt x="19275" y="11263"/>
                    <a:pt x="18754" y="11559"/>
                  </a:cubicBezTo>
                  <a:lnTo>
                    <a:pt x="15737" y="13270"/>
                  </a:lnTo>
                  <a:cubicBezTo>
                    <a:pt x="15691" y="13296"/>
                    <a:pt x="15638" y="13296"/>
                    <a:pt x="15595" y="13270"/>
                  </a:cubicBezTo>
                  <a:cubicBezTo>
                    <a:pt x="15581" y="13263"/>
                    <a:pt x="15571" y="13254"/>
                    <a:pt x="15559" y="13242"/>
                  </a:cubicBezTo>
                  <a:cubicBezTo>
                    <a:pt x="15511" y="13193"/>
                    <a:pt x="15500" y="13116"/>
                    <a:pt x="15531" y="13055"/>
                  </a:cubicBezTo>
                  <a:lnTo>
                    <a:pt x="20794" y="2644"/>
                  </a:lnTo>
                  <a:cubicBezTo>
                    <a:pt x="21237" y="1768"/>
                    <a:pt x="20923" y="678"/>
                    <a:pt x="20095" y="212"/>
                  </a:cubicBezTo>
                  <a:cubicBezTo>
                    <a:pt x="19266" y="-255"/>
                    <a:pt x="18234" y="76"/>
                    <a:pt x="17791" y="952"/>
                  </a:cubicBezTo>
                  <a:lnTo>
                    <a:pt x="14888" y="6694"/>
                  </a:lnTo>
                  <a:cubicBezTo>
                    <a:pt x="15008" y="5952"/>
                    <a:pt x="14681" y="5183"/>
                    <a:pt x="14018" y="4809"/>
                  </a:cubicBezTo>
                  <a:cubicBezTo>
                    <a:pt x="13188" y="4341"/>
                    <a:pt x="12159" y="4672"/>
                    <a:pt x="11716" y="5548"/>
                  </a:cubicBezTo>
                  <a:lnTo>
                    <a:pt x="11182" y="6605"/>
                  </a:lnTo>
                  <a:cubicBezTo>
                    <a:pt x="11625" y="5729"/>
                    <a:pt x="11310" y="4640"/>
                    <a:pt x="10481" y="4173"/>
                  </a:cubicBezTo>
                  <a:cubicBezTo>
                    <a:pt x="9653" y="3706"/>
                    <a:pt x="8622" y="4037"/>
                    <a:pt x="8179" y="4913"/>
                  </a:cubicBezTo>
                  <a:lnTo>
                    <a:pt x="7863" y="5538"/>
                  </a:lnTo>
                  <a:cubicBezTo>
                    <a:pt x="7736" y="5390"/>
                    <a:pt x="7589" y="5259"/>
                    <a:pt x="7411" y="5159"/>
                  </a:cubicBezTo>
                  <a:cubicBezTo>
                    <a:pt x="6582" y="4692"/>
                    <a:pt x="5551" y="5023"/>
                    <a:pt x="5108" y="5898"/>
                  </a:cubicBezTo>
                  <a:lnTo>
                    <a:pt x="79" y="15848"/>
                  </a:lnTo>
                  <a:cubicBezTo>
                    <a:pt x="-96" y="16194"/>
                    <a:pt x="28" y="16625"/>
                    <a:pt x="357" y="16811"/>
                  </a:cubicBezTo>
                  <a:lnTo>
                    <a:pt x="8204" y="21232"/>
                  </a:lnTo>
                  <a:cubicBezTo>
                    <a:pt x="8402" y="21345"/>
                    <a:pt x="8640" y="21345"/>
                    <a:pt x="8839" y="21232"/>
                  </a:cubicBezTo>
                  <a:lnTo>
                    <a:pt x="20364" y="14723"/>
                  </a:lnTo>
                  <a:cubicBezTo>
                    <a:pt x="21192" y="14255"/>
                    <a:pt x="21504" y="13166"/>
                    <a:pt x="21060" y="12291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3" name="Shape 3600">
              <a:extLst>
                <a:ext uri="{FF2B5EF4-FFF2-40B4-BE49-F238E27FC236}">
                  <a16:creationId xmlns:a16="http://schemas.microsoft.com/office/drawing/2014/main" id="{DA911346-ED9C-47D4-94AE-984F5812DA67}"/>
                </a:ext>
              </a:extLst>
            </p:cNvPr>
            <p:cNvSpPr/>
            <p:nvPr/>
          </p:nvSpPr>
          <p:spPr>
            <a:xfrm>
              <a:off x="9967336" y="158028"/>
              <a:ext cx="647040" cy="44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853" extrusionOk="0">
                  <a:moveTo>
                    <a:pt x="19153" y="7937"/>
                  </a:moveTo>
                  <a:cubicBezTo>
                    <a:pt x="20366" y="7817"/>
                    <a:pt x="21189" y="7155"/>
                    <a:pt x="21505" y="6258"/>
                  </a:cubicBezTo>
                  <a:cubicBezTo>
                    <a:pt x="21067" y="6580"/>
                    <a:pt x="19710" y="6931"/>
                    <a:pt x="18959" y="6597"/>
                  </a:cubicBezTo>
                  <a:cubicBezTo>
                    <a:pt x="18923" y="6385"/>
                    <a:pt x="18881" y="6185"/>
                    <a:pt x="18842" y="6003"/>
                  </a:cubicBezTo>
                  <a:cubicBezTo>
                    <a:pt x="18270" y="3484"/>
                    <a:pt x="16313" y="1455"/>
                    <a:pt x="14261" y="1701"/>
                  </a:cubicBezTo>
                  <a:cubicBezTo>
                    <a:pt x="14426" y="1620"/>
                    <a:pt x="14596" y="1545"/>
                    <a:pt x="14763" y="1479"/>
                  </a:cubicBezTo>
                  <a:cubicBezTo>
                    <a:pt x="14989" y="1381"/>
                    <a:pt x="16314" y="1123"/>
                    <a:pt x="16105" y="562"/>
                  </a:cubicBezTo>
                  <a:cubicBezTo>
                    <a:pt x="15930" y="69"/>
                    <a:pt x="14311" y="935"/>
                    <a:pt x="14006" y="1047"/>
                  </a:cubicBezTo>
                  <a:cubicBezTo>
                    <a:pt x="14408" y="866"/>
                    <a:pt x="15074" y="554"/>
                    <a:pt x="15144" y="0"/>
                  </a:cubicBezTo>
                  <a:cubicBezTo>
                    <a:pt x="14529" y="101"/>
                    <a:pt x="13925" y="451"/>
                    <a:pt x="13457" y="958"/>
                  </a:cubicBezTo>
                  <a:cubicBezTo>
                    <a:pt x="13625" y="741"/>
                    <a:pt x="13753" y="475"/>
                    <a:pt x="13780" y="190"/>
                  </a:cubicBezTo>
                  <a:cubicBezTo>
                    <a:pt x="12137" y="1450"/>
                    <a:pt x="11177" y="3988"/>
                    <a:pt x="10401" y="6452"/>
                  </a:cubicBezTo>
                  <a:cubicBezTo>
                    <a:pt x="9790" y="5743"/>
                    <a:pt x="9250" y="5185"/>
                    <a:pt x="8764" y="4874"/>
                  </a:cubicBezTo>
                  <a:cubicBezTo>
                    <a:pt x="7403" y="3998"/>
                    <a:pt x="5776" y="3085"/>
                    <a:pt x="3223" y="1947"/>
                  </a:cubicBezTo>
                  <a:cubicBezTo>
                    <a:pt x="3144" y="2962"/>
                    <a:pt x="3640" y="4309"/>
                    <a:pt x="5071" y="5206"/>
                  </a:cubicBezTo>
                  <a:cubicBezTo>
                    <a:pt x="4760" y="5157"/>
                    <a:pt x="4194" y="5268"/>
                    <a:pt x="3741" y="5397"/>
                  </a:cubicBezTo>
                  <a:cubicBezTo>
                    <a:pt x="3926" y="6558"/>
                    <a:pt x="4528" y="7516"/>
                    <a:pt x="6160" y="7979"/>
                  </a:cubicBezTo>
                  <a:cubicBezTo>
                    <a:pt x="5414" y="8037"/>
                    <a:pt x="5028" y="8242"/>
                    <a:pt x="4679" y="8680"/>
                  </a:cubicBezTo>
                  <a:cubicBezTo>
                    <a:pt x="5019" y="9487"/>
                    <a:pt x="5848" y="10439"/>
                    <a:pt x="7339" y="10243"/>
                  </a:cubicBezTo>
                  <a:cubicBezTo>
                    <a:pt x="5681" y="11100"/>
                    <a:pt x="6663" y="12689"/>
                    <a:pt x="8011" y="12451"/>
                  </a:cubicBezTo>
                  <a:cubicBezTo>
                    <a:pt x="5710" y="15302"/>
                    <a:pt x="2082" y="15093"/>
                    <a:pt x="0" y="12709"/>
                  </a:cubicBezTo>
                  <a:cubicBezTo>
                    <a:pt x="5438" y="21600"/>
                    <a:pt x="17261" y="17966"/>
                    <a:pt x="19023" y="9403"/>
                  </a:cubicBezTo>
                  <a:cubicBezTo>
                    <a:pt x="20343" y="9416"/>
                    <a:pt x="21118" y="8853"/>
                    <a:pt x="21600" y="8235"/>
                  </a:cubicBezTo>
                  <a:cubicBezTo>
                    <a:pt x="20840" y="8389"/>
                    <a:pt x="19738" y="8229"/>
                    <a:pt x="19153" y="7937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4" name="Shape 3601">
              <a:extLst>
                <a:ext uri="{FF2B5EF4-FFF2-40B4-BE49-F238E27FC236}">
                  <a16:creationId xmlns:a16="http://schemas.microsoft.com/office/drawing/2014/main" id="{0FB5BB03-BA9D-4729-9425-5A78B471095A}"/>
                </a:ext>
              </a:extLst>
            </p:cNvPr>
            <p:cNvSpPr/>
            <p:nvPr/>
          </p:nvSpPr>
          <p:spPr>
            <a:xfrm>
              <a:off x="10323467" y="2477448"/>
              <a:ext cx="543713" cy="5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80" y="11031"/>
                  </a:moveTo>
                  <a:cubicBezTo>
                    <a:pt x="14556" y="15180"/>
                    <a:pt x="7684" y="16940"/>
                    <a:pt x="4523" y="12633"/>
                  </a:cubicBezTo>
                  <a:cubicBezTo>
                    <a:pt x="5733" y="13787"/>
                    <a:pt x="7842" y="13889"/>
                    <a:pt x="9179" y="12508"/>
                  </a:cubicBezTo>
                  <a:cubicBezTo>
                    <a:pt x="8395" y="12623"/>
                    <a:pt x="7825" y="11853"/>
                    <a:pt x="8788" y="11438"/>
                  </a:cubicBezTo>
                  <a:cubicBezTo>
                    <a:pt x="7922" y="11533"/>
                    <a:pt x="7440" y="11072"/>
                    <a:pt x="7242" y="10681"/>
                  </a:cubicBezTo>
                  <a:cubicBezTo>
                    <a:pt x="7445" y="10468"/>
                    <a:pt x="7670" y="10369"/>
                    <a:pt x="8103" y="10341"/>
                  </a:cubicBezTo>
                  <a:cubicBezTo>
                    <a:pt x="7155" y="10117"/>
                    <a:pt x="6804" y="9653"/>
                    <a:pt x="6697" y="9090"/>
                  </a:cubicBezTo>
                  <a:cubicBezTo>
                    <a:pt x="6960" y="9027"/>
                    <a:pt x="7290" y="8974"/>
                    <a:pt x="7470" y="8998"/>
                  </a:cubicBezTo>
                  <a:cubicBezTo>
                    <a:pt x="6638" y="8563"/>
                    <a:pt x="6350" y="7910"/>
                    <a:pt x="6396" y="7418"/>
                  </a:cubicBezTo>
                  <a:cubicBezTo>
                    <a:pt x="7880" y="7970"/>
                    <a:pt x="8825" y="8412"/>
                    <a:pt x="9617" y="8837"/>
                  </a:cubicBezTo>
                  <a:cubicBezTo>
                    <a:pt x="9899" y="8988"/>
                    <a:pt x="10213" y="9258"/>
                    <a:pt x="10568" y="9601"/>
                  </a:cubicBezTo>
                  <a:cubicBezTo>
                    <a:pt x="11019" y="8408"/>
                    <a:pt x="11578" y="7178"/>
                    <a:pt x="12533" y="6567"/>
                  </a:cubicBezTo>
                  <a:cubicBezTo>
                    <a:pt x="12517" y="6705"/>
                    <a:pt x="12443" y="6834"/>
                    <a:pt x="12344" y="6940"/>
                  </a:cubicBezTo>
                  <a:cubicBezTo>
                    <a:pt x="12617" y="6694"/>
                    <a:pt x="12968" y="6524"/>
                    <a:pt x="13325" y="6475"/>
                  </a:cubicBezTo>
                  <a:cubicBezTo>
                    <a:pt x="13285" y="6743"/>
                    <a:pt x="12898" y="6895"/>
                    <a:pt x="12664" y="6983"/>
                  </a:cubicBezTo>
                  <a:cubicBezTo>
                    <a:pt x="12841" y="6928"/>
                    <a:pt x="13782" y="6508"/>
                    <a:pt x="13884" y="6747"/>
                  </a:cubicBezTo>
                  <a:cubicBezTo>
                    <a:pt x="14005" y="7019"/>
                    <a:pt x="13235" y="7145"/>
                    <a:pt x="13104" y="7192"/>
                  </a:cubicBezTo>
                  <a:cubicBezTo>
                    <a:pt x="13007" y="7224"/>
                    <a:pt x="12908" y="7260"/>
                    <a:pt x="12812" y="7299"/>
                  </a:cubicBezTo>
                  <a:cubicBezTo>
                    <a:pt x="14005" y="7180"/>
                    <a:pt x="15142" y="8163"/>
                    <a:pt x="15474" y="9384"/>
                  </a:cubicBezTo>
                  <a:cubicBezTo>
                    <a:pt x="15498" y="9472"/>
                    <a:pt x="15521" y="9569"/>
                    <a:pt x="15543" y="9671"/>
                  </a:cubicBezTo>
                  <a:cubicBezTo>
                    <a:pt x="15980" y="9834"/>
                    <a:pt x="16769" y="9663"/>
                    <a:pt x="17023" y="9507"/>
                  </a:cubicBezTo>
                  <a:cubicBezTo>
                    <a:pt x="16839" y="9942"/>
                    <a:pt x="16361" y="10262"/>
                    <a:pt x="15656" y="10320"/>
                  </a:cubicBezTo>
                  <a:cubicBezTo>
                    <a:pt x="15995" y="10462"/>
                    <a:pt x="16636" y="10540"/>
                    <a:pt x="17078" y="10465"/>
                  </a:cubicBezTo>
                  <a:cubicBezTo>
                    <a:pt x="16798" y="10764"/>
                    <a:pt x="16347" y="11037"/>
                    <a:pt x="15580" y="11031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5" name="Shape 3602">
              <a:extLst>
                <a:ext uri="{FF2B5EF4-FFF2-40B4-BE49-F238E27FC236}">
                  <a16:creationId xmlns:a16="http://schemas.microsoft.com/office/drawing/2014/main" id="{73983374-BD5E-424B-A33D-D38B6327270D}"/>
                </a:ext>
              </a:extLst>
            </p:cNvPr>
            <p:cNvSpPr/>
            <p:nvPr/>
          </p:nvSpPr>
          <p:spPr>
            <a:xfrm>
              <a:off x="9236810" y="3061869"/>
              <a:ext cx="204453" cy="359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19063" y="5"/>
                  </a:moveTo>
                  <a:cubicBezTo>
                    <a:pt x="19058" y="5"/>
                    <a:pt x="3645" y="0"/>
                    <a:pt x="2551" y="0"/>
                  </a:cubicBezTo>
                  <a:lnTo>
                    <a:pt x="2543" y="0"/>
                  </a:lnTo>
                  <a:cubicBezTo>
                    <a:pt x="1135" y="0"/>
                    <a:pt x="-7" y="662"/>
                    <a:pt x="0" y="1461"/>
                  </a:cubicBezTo>
                  <a:lnTo>
                    <a:pt x="52" y="10506"/>
                  </a:lnTo>
                  <a:cubicBezTo>
                    <a:pt x="58" y="11305"/>
                    <a:pt x="1194" y="11965"/>
                    <a:pt x="2592" y="11965"/>
                  </a:cubicBezTo>
                  <a:lnTo>
                    <a:pt x="2596" y="11965"/>
                  </a:lnTo>
                  <a:cubicBezTo>
                    <a:pt x="3388" y="11965"/>
                    <a:pt x="4094" y="11739"/>
                    <a:pt x="4557" y="11419"/>
                  </a:cubicBezTo>
                  <a:lnTo>
                    <a:pt x="5556" y="20225"/>
                  </a:lnTo>
                  <a:cubicBezTo>
                    <a:pt x="5646" y="21012"/>
                    <a:pt x="6793" y="21600"/>
                    <a:pt x="8181" y="21600"/>
                  </a:cubicBezTo>
                  <a:lnTo>
                    <a:pt x="13411" y="21600"/>
                  </a:lnTo>
                  <a:cubicBezTo>
                    <a:pt x="14792" y="21600"/>
                    <a:pt x="15943" y="21005"/>
                    <a:pt x="16036" y="20216"/>
                  </a:cubicBezTo>
                  <a:lnTo>
                    <a:pt x="17028" y="11393"/>
                  </a:lnTo>
                  <a:cubicBezTo>
                    <a:pt x="17498" y="11736"/>
                    <a:pt x="18197" y="11965"/>
                    <a:pt x="18989" y="11965"/>
                  </a:cubicBezTo>
                  <a:lnTo>
                    <a:pt x="19001" y="11965"/>
                  </a:lnTo>
                  <a:cubicBezTo>
                    <a:pt x="20392" y="11965"/>
                    <a:pt x="21533" y="11293"/>
                    <a:pt x="21540" y="10503"/>
                  </a:cubicBezTo>
                  <a:lnTo>
                    <a:pt x="21593" y="1471"/>
                  </a:lnTo>
                  <a:cubicBezTo>
                    <a:pt x="21593" y="681"/>
                    <a:pt x="20467" y="5"/>
                    <a:pt x="19063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6" name="Shape 3603">
              <a:extLst>
                <a:ext uri="{FF2B5EF4-FFF2-40B4-BE49-F238E27FC236}">
                  <a16:creationId xmlns:a16="http://schemas.microsoft.com/office/drawing/2014/main" id="{01121171-5A16-41BB-865C-8E0ACBB6BEAA}"/>
                </a:ext>
              </a:extLst>
            </p:cNvPr>
            <p:cNvSpPr/>
            <p:nvPr/>
          </p:nvSpPr>
          <p:spPr>
            <a:xfrm>
              <a:off x="9273336" y="2906632"/>
              <a:ext cx="133149" cy="133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cubicBezTo>
                    <a:pt x="16761" y="21600"/>
                    <a:pt x="21600" y="16764"/>
                    <a:pt x="21600" y="10792"/>
                  </a:cubicBezTo>
                  <a:cubicBezTo>
                    <a:pt x="21600" y="4836"/>
                    <a:pt x="16761" y="0"/>
                    <a:pt x="10805" y="0"/>
                  </a:cubicBezTo>
                  <a:cubicBezTo>
                    <a:pt x="4836" y="0"/>
                    <a:pt x="0" y="4836"/>
                    <a:pt x="0" y="10792"/>
                  </a:cubicBezTo>
                  <a:cubicBezTo>
                    <a:pt x="0" y="16764"/>
                    <a:pt x="4836" y="21600"/>
                    <a:pt x="1080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7" name="Shape 3604">
              <a:extLst>
                <a:ext uri="{FF2B5EF4-FFF2-40B4-BE49-F238E27FC236}">
                  <a16:creationId xmlns:a16="http://schemas.microsoft.com/office/drawing/2014/main" id="{C99519F9-C2E7-4285-995C-C74D1FF8BB71}"/>
                </a:ext>
              </a:extLst>
            </p:cNvPr>
            <p:cNvSpPr/>
            <p:nvPr/>
          </p:nvSpPr>
          <p:spPr>
            <a:xfrm>
              <a:off x="9729915" y="1052923"/>
              <a:ext cx="148041" cy="178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0799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8" name="Shape 3605">
              <a:extLst>
                <a:ext uri="{FF2B5EF4-FFF2-40B4-BE49-F238E27FC236}">
                  <a16:creationId xmlns:a16="http://schemas.microsoft.com/office/drawing/2014/main" id="{74C7E344-BA50-4CB6-946A-5DE38245619F}"/>
                </a:ext>
              </a:extLst>
            </p:cNvPr>
            <p:cNvSpPr/>
            <p:nvPr/>
          </p:nvSpPr>
          <p:spPr>
            <a:xfrm>
              <a:off x="9592941" y="925081"/>
              <a:ext cx="401486" cy="401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17888"/>
                  </a:moveTo>
                  <a:cubicBezTo>
                    <a:pt x="19238" y="18631"/>
                    <a:pt x="18629" y="19237"/>
                    <a:pt x="17888" y="19237"/>
                  </a:cubicBezTo>
                  <a:lnTo>
                    <a:pt x="3712" y="19237"/>
                  </a:lnTo>
                  <a:cubicBezTo>
                    <a:pt x="2971" y="19237"/>
                    <a:pt x="2363" y="18631"/>
                    <a:pt x="2363" y="17888"/>
                  </a:cubicBezTo>
                  <a:lnTo>
                    <a:pt x="2363" y="5737"/>
                  </a:lnTo>
                  <a:cubicBezTo>
                    <a:pt x="2363" y="4995"/>
                    <a:pt x="2971" y="4388"/>
                    <a:pt x="3712" y="4388"/>
                  </a:cubicBezTo>
                  <a:lnTo>
                    <a:pt x="9451" y="4388"/>
                  </a:lnTo>
                  <a:cubicBezTo>
                    <a:pt x="10732" y="4388"/>
                    <a:pt x="10800" y="4388"/>
                    <a:pt x="10800" y="3712"/>
                  </a:cubicBezTo>
                  <a:cubicBezTo>
                    <a:pt x="10800" y="2836"/>
                    <a:pt x="11408" y="2364"/>
                    <a:pt x="12150" y="2364"/>
                  </a:cubicBezTo>
                  <a:lnTo>
                    <a:pt x="17888" y="2364"/>
                  </a:lnTo>
                  <a:cubicBezTo>
                    <a:pt x="18631" y="2364"/>
                    <a:pt x="19238" y="2971"/>
                    <a:pt x="19238" y="3712"/>
                  </a:cubicBezTo>
                  <a:cubicBezTo>
                    <a:pt x="19238" y="3712"/>
                    <a:pt x="19238" y="17888"/>
                    <a:pt x="19238" y="17888"/>
                  </a:cubicBezTo>
                  <a:close/>
                  <a:moveTo>
                    <a:pt x="3037" y="1417"/>
                  </a:moveTo>
                  <a:cubicBezTo>
                    <a:pt x="3443" y="1417"/>
                    <a:pt x="3848" y="1756"/>
                    <a:pt x="3848" y="2228"/>
                  </a:cubicBezTo>
                  <a:cubicBezTo>
                    <a:pt x="3848" y="2701"/>
                    <a:pt x="3511" y="3037"/>
                    <a:pt x="3037" y="3037"/>
                  </a:cubicBezTo>
                  <a:cubicBezTo>
                    <a:pt x="2565" y="3037"/>
                    <a:pt x="2228" y="2701"/>
                    <a:pt x="2228" y="2228"/>
                  </a:cubicBezTo>
                  <a:cubicBezTo>
                    <a:pt x="2228" y="1756"/>
                    <a:pt x="2632" y="1417"/>
                    <a:pt x="3037" y="1417"/>
                  </a:cubicBezTo>
                  <a:close/>
                  <a:moveTo>
                    <a:pt x="5265" y="1417"/>
                  </a:moveTo>
                  <a:cubicBezTo>
                    <a:pt x="5671" y="1417"/>
                    <a:pt x="6076" y="1756"/>
                    <a:pt x="6076" y="2228"/>
                  </a:cubicBezTo>
                  <a:cubicBezTo>
                    <a:pt x="6076" y="2701"/>
                    <a:pt x="5738" y="3037"/>
                    <a:pt x="5265" y="3037"/>
                  </a:cubicBezTo>
                  <a:cubicBezTo>
                    <a:pt x="4793" y="3037"/>
                    <a:pt x="4456" y="2701"/>
                    <a:pt x="4456" y="2228"/>
                  </a:cubicBezTo>
                  <a:cubicBezTo>
                    <a:pt x="4456" y="1756"/>
                    <a:pt x="4861" y="1417"/>
                    <a:pt x="5265" y="1417"/>
                  </a:cubicBezTo>
                  <a:close/>
                  <a:moveTo>
                    <a:pt x="7560" y="1417"/>
                  </a:moveTo>
                  <a:cubicBezTo>
                    <a:pt x="7965" y="1417"/>
                    <a:pt x="8371" y="1756"/>
                    <a:pt x="8371" y="2228"/>
                  </a:cubicBezTo>
                  <a:cubicBezTo>
                    <a:pt x="8371" y="2701"/>
                    <a:pt x="8033" y="3037"/>
                    <a:pt x="7560" y="3037"/>
                  </a:cubicBezTo>
                  <a:cubicBezTo>
                    <a:pt x="7156" y="3037"/>
                    <a:pt x="6751" y="2701"/>
                    <a:pt x="6751" y="2228"/>
                  </a:cubicBezTo>
                  <a:cubicBezTo>
                    <a:pt x="6751" y="1756"/>
                    <a:pt x="7088" y="1417"/>
                    <a:pt x="7560" y="1417"/>
                  </a:cubicBezTo>
                  <a:close/>
                  <a:moveTo>
                    <a:pt x="19576" y="0"/>
                  </a:moveTo>
                  <a:lnTo>
                    <a:pt x="2025" y="0"/>
                  </a:lnTo>
                  <a:cubicBezTo>
                    <a:pt x="877" y="0"/>
                    <a:pt x="0" y="877"/>
                    <a:pt x="0" y="2025"/>
                  </a:cubicBezTo>
                  <a:lnTo>
                    <a:pt x="0" y="19575"/>
                  </a:lnTo>
                  <a:cubicBezTo>
                    <a:pt x="0" y="20723"/>
                    <a:pt x="877" y="21600"/>
                    <a:pt x="2025" y="21600"/>
                  </a:cubicBezTo>
                  <a:lnTo>
                    <a:pt x="19576" y="21600"/>
                  </a:lnTo>
                  <a:cubicBezTo>
                    <a:pt x="20723" y="21600"/>
                    <a:pt x="21600" y="20723"/>
                    <a:pt x="21600" y="19575"/>
                  </a:cubicBezTo>
                  <a:lnTo>
                    <a:pt x="21600" y="2025"/>
                  </a:lnTo>
                  <a:cubicBezTo>
                    <a:pt x="21600" y="877"/>
                    <a:pt x="20723" y="0"/>
                    <a:pt x="1957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299" name="Shape 3606">
              <a:extLst>
                <a:ext uri="{FF2B5EF4-FFF2-40B4-BE49-F238E27FC236}">
                  <a16:creationId xmlns:a16="http://schemas.microsoft.com/office/drawing/2014/main" id="{7CECFBC6-DB91-46D0-B030-7A47069C10F7}"/>
                </a:ext>
              </a:extLst>
            </p:cNvPr>
            <p:cNvSpPr/>
            <p:nvPr/>
          </p:nvSpPr>
          <p:spPr>
            <a:xfrm>
              <a:off x="11474046" y="1783448"/>
              <a:ext cx="251413" cy="23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0826" extrusionOk="0">
                  <a:moveTo>
                    <a:pt x="20453" y="14765"/>
                  </a:moveTo>
                  <a:cubicBezTo>
                    <a:pt x="19923" y="14491"/>
                    <a:pt x="17314" y="13159"/>
                    <a:pt x="16829" y="12976"/>
                  </a:cubicBezTo>
                  <a:cubicBezTo>
                    <a:pt x="16345" y="12794"/>
                    <a:pt x="15988" y="12701"/>
                    <a:pt x="15636" y="13251"/>
                  </a:cubicBezTo>
                  <a:cubicBezTo>
                    <a:pt x="15283" y="13800"/>
                    <a:pt x="14267" y="15040"/>
                    <a:pt x="13957" y="15407"/>
                  </a:cubicBezTo>
                  <a:cubicBezTo>
                    <a:pt x="13649" y="15774"/>
                    <a:pt x="13340" y="15819"/>
                    <a:pt x="12809" y="15545"/>
                  </a:cubicBezTo>
                  <a:cubicBezTo>
                    <a:pt x="12279" y="15270"/>
                    <a:pt x="10570" y="14688"/>
                    <a:pt x="8546" y="12816"/>
                  </a:cubicBezTo>
                  <a:cubicBezTo>
                    <a:pt x="6971" y="11357"/>
                    <a:pt x="5908" y="9558"/>
                    <a:pt x="5597" y="9009"/>
                  </a:cubicBezTo>
                  <a:cubicBezTo>
                    <a:pt x="5289" y="8459"/>
                    <a:pt x="5566" y="8161"/>
                    <a:pt x="5829" y="7887"/>
                  </a:cubicBezTo>
                  <a:cubicBezTo>
                    <a:pt x="6067" y="7640"/>
                    <a:pt x="6359" y="7245"/>
                    <a:pt x="6624" y="6925"/>
                  </a:cubicBezTo>
                  <a:cubicBezTo>
                    <a:pt x="6889" y="6602"/>
                    <a:pt x="6978" y="6374"/>
                    <a:pt x="7155" y="6005"/>
                  </a:cubicBezTo>
                  <a:cubicBezTo>
                    <a:pt x="7332" y="5638"/>
                    <a:pt x="7243" y="5319"/>
                    <a:pt x="7110" y="5044"/>
                  </a:cubicBezTo>
                  <a:cubicBezTo>
                    <a:pt x="6978" y="4769"/>
                    <a:pt x="5916" y="2063"/>
                    <a:pt x="5475" y="961"/>
                  </a:cubicBezTo>
                  <a:cubicBezTo>
                    <a:pt x="5036" y="-139"/>
                    <a:pt x="4593" y="45"/>
                    <a:pt x="4283" y="45"/>
                  </a:cubicBezTo>
                  <a:cubicBezTo>
                    <a:pt x="3975" y="45"/>
                    <a:pt x="3620" y="0"/>
                    <a:pt x="3266" y="0"/>
                  </a:cubicBezTo>
                  <a:cubicBezTo>
                    <a:pt x="2913" y="0"/>
                    <a:pt x="2339" y="137"/>
                    <a:pt x="1854" y="687"/>
                  </a:cubicBezTo>
                  <a:cubicBezTo>
                    <a:pt x="1369" y="1235"/>
                    <a:pt x="0" y="2568"/>
                    <a:pt x="0" y="5271"/>
                  </a:cubicBezTo>
                  <a:cubicBezTo>
                    <a:pt x="0" y="7977"/>
                    <a:pt x="1897" y="10592"/>
                    <a:pt x="2162" y="10958"/>
                  </a:cubicBezTo>
                  <a:cubicBezTo>
                    <a:pt x="2428" y="11325"/>
                    <a:pt x="5829" y="17059"/>
                    <a:pt x="11218" y="19260"/>
                  </a:cubicBezTo>
                  <a:cubicBezTo>
                    <a:pt x="16607" y="21461"/>
                    <a:pt x="16607" y="20727"/>
                    <a:pt x="17580" y="20634"/>
                  </a:cubicBezTo>
                  <a:cubicBezTo>
                    <a:pt x="18551" y="20543"/>
                    <a:pt x="20715" y="19305"/>
                    <a:pt x="21158" y="18021"/>
                  </a:cubicBezTo>
                  <a:cubicBezTo>
                    <a:pt x="21600" y="16736"/>
                    <a:pt x="21600" y="15635"/>
                    <a:pt x="21469" y="15407"/>
                  </a:cubicBezTo>
                  <a:cubicBezTo>
                    <a:pt x="21334" y="15178"/>
                    <a:pt x="20981" y="15040"/>
                    <a:pt x="20453" y="14765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0" name="Shape 3607">
              <a:extLst>
                <a:ext uri="{FF2B5EF4-FFF2-40B4-BE49-F238E27FC236}">
                  <a16:creationId xmlns:a16="http://schemas.microsoft.com/office/drawing/2014/main" id="{82972F06-D279-4DBC-82AA-DFD7746287C1}"/>
                </a:ext>
              </a:extLst>
            </p:cNvPr>
            <p:cNvSpPr/>
            <p:nvPr/>
          </p:nvSpPr>
          <p:spPr>
            <a:xfrm>
              <a:off x="11337072" y="1646475"/>
              <a:ext cx="514053" cy="51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98" y="19367"/>
                  </a:moveTo>
                  <a:cubicBezTo>
                    <a:pt x="9186" y="19367"/>
                    <a:pt x="7499" y="18828"/>
                    <a:pt x="6092" y="17905"/>
                  </a:cubicBezTo>
                  <a:lnTo>
                    <a:pt x="2666" y="18994"/>
                  </a:lnTo>
                  <a:lnTo>
                    <a:pt x="3780" y="15709"/>
                  </a:lnTo>
                  <a:cubicBezTo>
                    <a:pt x="2713" y="14250"/>
                    <a:pt x="2082" y="12457"/>
                    <a:pt x="2082" y="10522"/>
                  </a:cubicBezTo>
                  <a:cubicBezTo>
                    <a:pt x="2082" y="5644"/>
                    <a:pt x="6080" y="1676"/>
                    <a:pt x="10998" y="1676"/>
                  </a:cubicBezTo>
                  <a:cubicBezTo>
                    <a:pt x="15912" y="1676"/>
                    <a:pt x="19912" y="5644"/>
                    <a:pt x="19912" y="10522"/>
                  </a:cubicBezTo>
                  <a:cubicBezTo>
                    <a:pt x="19912" y="15400"/>
                    <a:pt x="15912" y="19367"/>
                    <a:pt x="10998" y="19367"/>
                  </a:cubicBezTo>
                  <a:close/>
                  <a:moveTo>
                    <a:pt x="10998" y="0"/>
                  </a:moveTo>
                  <a:cubicBezTo>
                    <a:pt x="5140" y="0"/>
                    <a:pt x="393" y="4711"/>
                    <a:pt x="393" y="10522"/>
                  </a:cubicBezTo>
                  <a:cubicBezTo>
                    <a:pt x="393" y="12510"/>
                    <a:pt x="949" y="14370"/>
                    <a:pt x="1914" y="15955"/>
                  </a:cubicBezTo>
                  <a:lnTo>
                    <a:pt x="0" y="21600"/>
                  </a:lnTo>
                  <a:lnTo>
                    <a:pt x="5871" y="19734"/>
                  </a:lnTo>
                  <a:cubicBezTo>
                    <a:pt x="7390" y="20568"/>
                    <a:pt x="9137" y="21043"/>
                    <a:pt x="10998" y="21043"/>
                  </a:cubicBezTo>
                  <a:cubicBezTo>
                    <a:pt x="16853" y="21043"/>
                    <a:pt x="21600" y="16332"/>
                    <a:pt x="21600" y="10522"/>
                  </a:cubicBezTo>
                  <a:cubicBezTo>
                    <a:pt x="21600" y="4711"/>
                    <a:pt x="16853" y="0"/>
                    <a:pt x="10998" y="0"/>
                  </a:cubicBezTo>
                  <a:close/>
                </a:path>
              </a:pathLst>
            </a:custGeom>
            <a:solidFill>
              <a:srgbClr val="00B9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1" name="Shape 3608">
              <a:extLst>
                <a:ext uri="{FF2B5EF4-FFF2-40B4-BE49-F238E27FC236}">
                  <a16:creationId xmlns:a16="http://schemas.microsoft.com/office/drawing/2014/main" id="{BB4A7B3C-0264-4174-ACC7-0C630F6E0422}"/>
                </a:ext>
              </a:extLst>
            </p:cNvPr>
            <p:cNvSpPr/>
            <p:nvPr/>
          </p:nvSpPr>
          <p:spPr>
            <a:xfrm>
              <a:off x="10268678" y="3116658"/>
              <a:ext cx="494176" cy="345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1" y="16020"/>
                  </a:moveTo>
                  <a:lnTo>
                    <a:pt x="8641" y="4399"/>
                  </a:lnTo>
                  <a:lnTo>
                    <a:pt x="14809" y="10209"/>
                  </a:lnTo>
                  <a:cubicBezTo>
                    <a:pt x="14809" y="10209"/>
                    <a:pt x="8641" y="16020"/>
                    <a:pt x="8641" y="16020"/>
                  </a:cubicBezTo>
                  <a:close/>
                  <a:moveTo>
                    <a:pt x="18371" y="0"/>
                  </a:moveTo>
                  <a:lnTo>
                    <a:pt x="3229" y="0"/>
                  </a:lnTo>
                  <a:cubicBezTo>
                    <a:pt x="1445" y="0"/>
                    <a:pt x="0" y="2066"/>
                    <a:pt x="0" y="4614"/>
                  </a:cubicBezTo>
                  <a:lnTo>
                    <a:pt x="0" y="16986"/>
                  </a:lnTo>
                  <a:cubicBezTo>
                    <a:pt x="0" y="19534"/>
                    <a:pt x="1445" y="21600"/>
                    <a:pt x="3229" y="21600"/>
                  </a:cubicBezTo>
                  <a:lnTo>
                    <a:pt x="18371" y="21600"/>
                  </a:lnTo>
                  <a:cubicBezTo>
                    <a:pt x="20155" y="21600"/>
                    <a:pt x="21600" y="19534"/>
                    <a:pt x="21600" y="16986"/>
                  </a:cubicBezTo>
                  <a:lnTo>
                    <a:pt x="21600" y="4614"/>
                  </a:lnTo>
                  <a:cubicBezTo>
                    <a:pt x="21600" y="2066"/>
                    <a:pt x="20155" y="0"/>
                    <a:pt x="1837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2" name="Shape 3609">
              <a:extLst>
                <a:ext uri="{FF2B5EF4-FFF2-40B4-BE49-F238E27FC236}">
                  <a16:creationId xmlns:a16="http://schemas.microsoft.com/office/drawing/2014/main" id="{55595B42-2424-4464-AE5F-9810F8518C24}"/>
                </a:ext>
              </a:extLst>
            </p:cNvPr>
            <p:cNvSpPr/>
            <p:nvPr/>
          </p:nvSpPr>
          <p:spPr>
            <a:xfrm>
              <a:off x="7967521" y="1683001"/>
              <a:ext cx="93113" cy="173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2" y="21600"/>
                  </a:moveTo>
                  <a:lnTo>
                    <a:pt x="14178" y="21600"/>
                  </a:lnTo>
                  <a:lnTo>
                    <a:pt x="14186" y="9976"/>
                  </a:lnTo>
                  <a:lnTo>
                    <a:pt x="21600" y="20"/>
                  </a:lnTo>
                  <a:lnTo>
                    <a:pt x="14738" y="20"/>
                  </a:lnTo>
                  <a:lnTo>
                    <a:pt x="10791" y="7414"/>
                  </a:lnTo>
                  <a:lnTo>
                    <a:pt x="6797" y="0"/>
                  </a:lnTo>
                  <a:lnTo>
                    <a:pt x="0" y="0"/>
                  </a:lnTo>
                  <a:lnTo>
                    <a:pt x="7891" y="9983"/>
                  </a:lnTo>
                  <a:cubicBezTo>
                    <a:pt x="7891" y="9983"/>
                    <a:pt x="7902" y="21600"/>
                    <a:pt x="7902" y="2160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3" name="Shape 3610">
              <a:extLst>
                <a:ext uri="{FF2B5EF4-FFF2-40B4-BE49-F238E27FC236}">
                  <a16:creationId xmlns:a16="http://schemas.microsoft.com/office/drawing/2014/main" id="{C113B658-75AA-49A5-B900-5D972B956D9B}"/>
                </a:ext>
              </a:extLst>
            </p:cNvPr>
            <p:cNvSpPr/>
            <p:nvPr/>
          </p:nvSpPr>
          <p:spPr>
            <a:xfrm>
              <a:off x="8058837" y="1719528"/>
              <a:ext cx="67720" cy="130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61" y="5427"/>
                  </a:moveTo>
                  <a:cubicBezTo>
                    <a:pt x="7161" y="4287"/>
                    <a:pt x="8808" y="3353"/>
                    <a:pt x="10804" y="3353"/>
                  </a:cubicBezTo>
                  <a:cubicBezTo>
                    <a:pt x="12805" y="3353"/>
                    <a:pt x="14432" y="4287"/>
                    <a:pt x="14432" y="5427"/>
                  </a:cubicBezTo>
                  <a:lnTo>
                    <a:pt x="14432" y="16170"/>
                  </a:lnTo>
                  <a:cubicBezTo>
                    <a:pt x="14432" y="17315"/>
                    <a:pt x="12805" y="18247"/>
                    <a:pt x="10804" y="18247"/>
                  </a:cubicBezTo>
                  <a:cubicBezTo>
                    <a:pt x="8808" y="18247"/>
                    <a:pt x="7161" y="17315"/>
                    <a:pt x="7161" y="16170"/>
                  </a:cubicBezTo>
                  <a:cubicBezTo>
                    <a:pt x="7161" y="16170"/>
                    <a:pt x="7161" y="5427"/>
                    <a:pt x="7161" y="5427"/>
                  </a:cubicBezTo>
                  <a:close/>
                  <a:moveTo>
                    <a:pt x="0" y="13501"/>
                  </a:moveTo>
                  <a:cubicBezTo>
                    <a:pt x="0" y="15267"/>
                    <a:pt x="161" y="16592"/>
                    <a:pt x="509" y="17478"/>
                  </a:cubicBezTo>
                  <a:cubicBezTo>
                    <a:pt x="852" y="18359"/>
                    <a:pt x="1422" y="19117"/>
                    <a:pt x="2229" y="19739"/>
                  </a:cubicBezTo>
                  <a:cubicBezTo>
                    <a:pt x="3029" y="20361"/>
                    <a:pt x="4147" y="20831"/>
                    <a:pt x="5603" y="21138"/>
                  </a:cubicBezTo>
                  <a:cubicBezTo>
                    <a:pt x="7047" y="21455"/>
                    <a:pt x="8808" y="21600"/>
                    <a:pt x="10888" y="21600"/>
                  </a:cubicBezTo>
                  <a:cubicBezTo>
                    <a:pt x="12758" y="21600"/>
                    <a:pt x="14407" y="21424"/>
                    <a:pt x="15852" y="21059"/>
                  </a:cubicBezTo>
                  <a:cubicBezTo>
                    <a:pt x="17282" y="20698"/>
                    <a:pt x="18456" y="20137"/>
                    <a:pt x="19374" y="19381"/>
                  </a:cubicBezTo>
                  <a:cubicBezTo>
                    <a:pt x="20306" y="18618"/>
                    <a:pt x="20903" y="17805"/>
                    <a:pt x="21179" y="16930"/>
                  </a:cubicBezTo>
                  <a:cubicBezTo>
                    <a:pt x="21455" y="16054"/>
                    <a:pt x="21600" y="14675"/>
                    <a:pt x="21600" y="12806"/>
                  </a:cubicBezTo>
                  <a:lnTo>
                    <a:pt x="21600" y="7699"/>
                  </a:lnTo>
                  <a:cubicBezTo>
                    <a:pt x="21600" y="6220"/>
                    <a:pt x="21449" y="5123"/>
                    <a:pt x="21148" y="4394"/>
                  </a:cubicBezTo>
                  <a:cubicBezTo>
                    <a:pt x="20843" y="3676"/>
                    <a:pt x="20279" y="2974"/>
                    <a:pt x="19448" y="2293"/>
                  </a:cubicBezTo>
                  <a:cubicBezTo>
                    <a:pt x="18635" y="1609"/>
                    <a:pt x="17467" y="1061"/>
                    <a:pt x="15935" y="638"/>
                  </a:cubicBezTo>
                  <a:cubicBezTo>
                    <a:pt x="14425" y="216"/>
                    <a:pt x="12609" y="0"/>
                    <a:pt x="10498" y="0"/>
                  </a:cubicBezTo>
                  <a:cubicBezTo>
                    <a:pt x="7978" y="0"/>
                    <a:pt x="5911" y="331"/>
                    <a:pt x="4298" y="993"/>
                  </a:cubicBezTo>
                  <a:cubicBezTo>
                    <a:pt x="2675" y="1651"/>
                    <a:pt x="1554" y="2525"/>
                    <a:pt x="930" y="3612"/>
                  </a:cubicBezTo>
                  <a:cubicBezTo>
                    <a:pt x="316" y="4705"/>
                    <a:pt x="0" y="6216"/>
                    <a:pt x="0" y="8154"/>
                  </a:cubicBezTo>
                  <a:cubicBezTo>
                    <a:pt x="0" y="8154"/>
                    <a:pt x="0" y="13501"/>
                    <a:pt x="0" y="13501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4" name="Shape 3611">
              <a:extLst>
                <a:ext uri="{FF2B5EF4-FFF2-40B4-BE49-F238E27FC236}">
                  <a16:creationId xmlns:a16="http://schemas.microsoft.com/office/drawing/2014/main" id="{E3648AD5-C202-409C-88CD-FCF304E99D31}"/>
                </a:ext>
              </a:extLst>
            </p:cNvPr>
            <p:cNvSpPr/>
            <p:nvPr/>
          </p:nvSpPr>
          <p:spPr>
            <a:xfrm>
              <a:off x="8150153" y="1728659"/>
              <a:ext cx="64942" cy="124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0" y="19735"/>
                  </a:moveTo>
                  <a:cubicBezTo>
                    <a:pt x="1424" y="20292"/>
                    <a:pt x="2103" y="20749"/>
                    <a:pt x="3042" y="21094"/>
                  </a:cubicBezTo>
                  <a:cubicBezTo>
                    <a:pt x="3957" y="21432"/>
                    <a:pt x="5133" y="21600"/>
                    <a:pt x="6546" y="21600"/>
                  </a:cubicBezTo>
                  <a:cubicBezTo>
                    <a:pt x="7777" y="21600"/>
                    <a:pt x="8867" y="21427"/>
                    <a:pt x="9822" y="21069"/>
                  </a:cubicBezTo>
                  <a:cubicBezTo>
                    <a:pt x="10768" y="20708"/>
                    <a:pt x="11569" y="20174"/>
                    <a:pt x="12218" y="19462"/>
                  </a:cubicBezTo>
                  <a:lnTo>
                    <a:pt x="12055" y="21218"/>
                  </a:lnTo>
                  <a:lnTo>
                    <a:pt x="21600" y="21218"/>
                  </a:lnTo>
                  <a:lnTo>
                    <a:pt x="21600" y="0"/>
                  </a:lnTo>
                  <a:lnTo>
                    <a:pt x="14093" y="0"/>
                  </a:lnTo>
                  <a:lnTo>
                    <a:pt x="14093" y="16513"/>
                  </a:lnTo>
                  <a:cubicBezTo>
                    <a:pt x="14093" y="17408"/>
                    <a:pt x="12683" y="18138"/>
                    <a:pt x="10961" y="18138"/>
                  </a:cubicBezTo>
                  <a:cubicBezTo>
                    <a:pt x="9247" y="18138"/>
                    <a:pt x="7833" y="17408"/>
                    <a:pt x="7833" y="16513"/>
                  </a:cubicBezTo>
                  <a:lnTo>
                    <a:pt x="7833" y="0"/>
                  </a:lnTo>
                  <a:lnTo>
                    <a:pt x="0" y="0"/>
                  </a:lnTo>
                  <a:lnTo>
                    <a:pt x="0" y="14310"/>
                  </a:lnTo>
                  <a:cubicBezTo>
                    <a:pt x="0" y="16134"/>
                    <a:pt x="62" y="17350"/>
                    <a:pt x="165" y="17966"/>
                  </a:cubicBezTo>
                  <a:cubicBezTo>
                    <a:pt x="270" y="18578"/>
                    <a:pt x="541" y="19165"/>
                    <a:pt x="980" y="19735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5" name="Shape 3612">
              <a:extLst>
                <a:ext uri="{FF2B5EF4-FFF2-40B4-BE49-F238E27FC236}">
                  <a16:creationId xmlns:a16="http://schemas.microsoft.com/office/drawing/2014/main" id="{604A82E6-3B1C-4D3D-A8BB-3FF7DF0A4CDA}"/>
                </a:ext>
              </a:extLst>
            </p:cNvPr>
            <p:cNvSpPr/>
            <p:nvPr/>
          </p:nvSpPr>
          <p:spPr>
            <a:xfrm>
              <a:off x="7912732" y="1874764"/>
              <a:ext cx="370070" cy="24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14" y="14201"/>
                  </a:moveTo>
                  <a:lnTo>
                    <a:pt x="15614" y="10983"/>
                  </a:lnTo>
                  <a:cubicBezTo>
                    <a:pt x="15614" y="10015"/>
                    <a:pt x="15677" y="9255"/>
                    <a:pt x="15805" y="8699"/>
                  </a:cubicBezTo>
                  <a:cubicBezTo>
                    <a:pt x="15932" y="8141"/>
                    <a:pt x="16150" y="7727"/>
                    <a:pt x="16435" y="7418"/>
                  </a:cubicBezTo>
                  <a:cubicBezTo>
                    <a:pt x="17345" y="6426"/>
                    <a:pt x="19145" y="6734"/>
                    <a:pt x="19331" y="8669"/>
                  </a:cubicBezTo>
                  <a:cubicBezTo>
                    <a:pt x="19389" y="9282"/>
                    <a:pt x="19407" y="10352"/>
                    <a:pt x="19407" y="11421"/>
                  </a:cubicBezTo>
                  <a:lnTo>
                    <a:pt x="19407" y="12886"/>
                  </a:lnTo>
                  <a:lnTo>
                    <a:pt x="16827" y="12886"/>
                  </a:lnTo>
                  <a:lnTo>
                    <a:pt x="16827" y="15382"/>
                  </a:lnTo>
                  <a:cubicBezTo>
                    <a:pt x="16827" y="15889"/>
                    <a:pt x="17106" y="16301"/>
                    <a:pt x="17443" y="16301"/>
                  </a:cubicBezTo>
                  <a:lnTo>
                    <a:pt x="17664" y="16301"/>
                  </a:lnTo>
                  <a:cubicBezTo>
                    <a:pt x="18001" y="16301"/>
                    <a:pt x="18280" y="15889"/>
                    <a:pt x="18280" y="15382"/>
                  </a:cubicBezTo>
                  <a:lnTo>
                    <a:pt x="18280" y="14434"/>
                  </a:lnTo>
                  <a:cubicBezTo>
                    <a:pt x="18280" y="14348"/>
                    <a:pt x="18282" y="14270"/>
                    <a:pt x="18283" y="14204"/>
                  </a:cubicBezTo>
                  <a:lnTo>
                    <a:pt x="19409" y="14193"/>
                  </a:lnTo>
                  <a:cubicBezTo>
                    <a:pt x="19922" y="18798"/>
                    <a:pt x="15614" y="19555"/>
                    <a:pt x="15614" y="14201"/>
                  </a:cubicBezTo>
                  <a:close/>
                  <a:moveTo>
                    <a:pt x="12144" y="16840"/>
                  </a:moveTo>
                  <a:lnTo>
                    <a:pt x="12031" y="17703"/>
                  </a:lnTo>
                  <a:lnTo>
                    <a:pt x="10798" y="17730"/>
                  </a:lnTo>
                  <a:lnTo>
                    <a:pt x="10804" y="3872"/>
                  </a:lnTo>
                  <a:lnTo>
                    <a:pt x="12305" y="3867"/>
                  </a:lnTo>
                  <a:lnTo>
                    <a:pt x="12298" y="7882"/>
                  </a:lnTo>
                  <a:cubicBezTo>
                    <a:pt x="13684" y="6218"/>
                    <a:pt x="14704" y="7452"/>
                    <a:pt x="14706" y="9508"/>
                  </a:cubicBezTo>
                  <a:lnTo>
                    <a:pt x="14708" y="14910"/>
                  </a:lnTo>
                  <a:cubicBezTo>
                    <a:pt x="14712" y="17527"/>
                    <a:pt x="13720" y="19023"/>
                    <a:pt x="12144" y="16840"/>
                  </a:cubicBezTo>
                  <a:close/>
                  <a:moveTo>
                    <a:pt x="9904" y="17817"/>
                  </a:moveTo>
                  <a:lnTo>
                    <a:pt x="8698" y="17816"/>
                  </a:lnTo>
                  <a:lnTo>
                    <a:pt x="8701" y="16475"/>
                  </a:lnTo>
                  <a:cubicBezTo>
                    <a:pt x="8377" y="17525"/>
                    <a:pt x="7082" y="18370"/>
                    <a:pt x="6406" y="17636"/>
                  </a:cubicBezTo>
                  <a:cubicBezTo>
                    <a:pt x="6042" y="17242"/>
                    <a:pt x="6057" y="16556"/>
                    <a:pt x="6021" y="15965"/>
                  </a:cubicBezTo>
                  <a:cubicBezTo>
                    <a:pt x="5999" y="15630"/>
                    <a:pt x="6016" y="14895"/>
                    <a:pt x="6015" y="13910"/>
                  </a:cubicBezTo>
                  <a:lnTo>
                    <a:pt x="6011" y="7479"/>
                  </a:lnTo>
                  <a:lnTo>
                    <a:pt x="7504" y="7479"/>
                  </a:lnTo>
                  <a:lnTo>
                    <a:pt x="7510" y="14013"/>
                  </a:lnTo>
                  <a:cubicBezTo>
                    <a:pt x="7510" y="14904"/>
                    <a:pt x="7479" y="15425"/>
                    <a:pt x="7514" y="15596"/>
                  </a:cubicBezTo>
                  <a:cubicBezTo>
                    <a:pt x="7729" y="16578"/>
                    <a:pt x="8277" y="16044"/>
                    <a:pt x="8400" y="15541"/>
                  </a:cubicBezTo>
                  <a:cubicBezTo>
                    <a:pt x="8439" y="15375"/>
                    <a:pt x="8401" y="14906"/>
                    <a:pt x="8401" y="13968"/>
                  </a:cubicBezTo>
                  <a:lnTo>
                    <a:pt x="8401" y="7479"/>
                  </a:lnTo>
                  <a:lnTo>
                    <a:pt x="9903" y="7479"/>
                  </a:lnTo>
                  <a:lnTo>
                    <a:pt x="9904" y="7479"/>
                  </a:lnTo>
                  <a:cubicBezTo>
                    <a:pt x="9904" y="7479"/>
                    <a:pt x="9904" y="17817"/>
                    <a:pt x="9904" y="17817"/>
                  </a:cubicBezTo>
                  <a:close/>
                  <a:moveTo>
                    <a:pt x="4504" y="17820"/>
                  </a:moveTo>
                  <a:lnTo>
                    <a:pt x="3001" y="17820"/>
                  </a:lnTo>
                  <a:lnTo>
                    <a:pt x="3001" y="5636"/>
                  </a:lnTo>
                  <a:lnTo>
                    <a:pt x="1502" y="5628"/>
                  </a:lnTo>
                  <a:lnTo>
                    <a:pt x="1502" y="3859"/>
                  </a:lnTo>
                  <a:lnTo>
                    <a:pt x="6304" y="3869"/>
                  </a:lnTo>
                  <a:lnTo>
                    <a:pt x="6304" y="5669"/>
                  </a:lnTo>
                  <a:lnTo>
                    <a:pt x="4504" y="5669"/>
                  </a:lnTo>
                  <a:cubicBezTo>
                    <a:pt x="4504" y="5669"/>
                    <a:pt x="4504" y="17820"/>
                    <a:pt x="4504" y="17820"/>
                  </a:cubicBezTo>
                  <a:close/>
                  <a:moveTo>
                    <a:pt x="18067" y="0"/>
                  </a:moveTo>
                  <a:lnTo>
                    <a:pt x="3534" y="0"/>
                  </a:lnTo>
                  <a:cubicBezTo>
                    <a:pt x="1590" y="0"/>
                    <a:pt x="0" y="2265"/>
                    <a:pt x="0" y="5032"/>
                  </a:cubicBezTo>
                  <a:lnTo>
                    <a:pt x="0" y="16568"/>
                  </a:lnTo>
                  <a:cubicBezTo>
                    <a:pt x="0" y="19335"/>
                    <a:pt x="1590" y="21600"/>
                    <a:pt x="3534" y="21600"/>
                  </a:cubicBezTo>
                  <a:lnTo>
                    <a:pt x="18067" y="21600"/>
                  </a:lnTo>
                  <a:cubicBezTo>
                    <a:pt x="20010" y="21600"/>
                    <a:pt x="21600" y="19335"/>
                    <a:pt x="21600" y="16568"/>
                  </a:cubicBezTo>
                  <a:lnTo>
                    <a:pt x="21600" y="5032"/>
                  </a:lnTo>
                  <a:cubicBezTo>
                    <a:pt x="21600" y="2265"/>
                    <a:pt x="20010" y="0"/>
                    <a:pt x="18067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6" name="Shape 3613">
              <a:extLst>
                <a:ext uri="{FF2B5EF4-FFF2-40B4-BE49-F238E27FC236}">
                  <a16:creationId xmlns:a16="http://schemas.microsoft.com/office/drawing/2014/main" id="{A5872BD4-1FD1-46A5-ACB4-434CAB9678EB}"/>
                </a:ext>
              </a:extLst>
            </p:cNvPr>
            <p:cNvSpPr/>
            <p:nvPr/>
          </p:nvSpPr>
          <p:spPr>
            <a:xfrm>
              <a:off x="8204942" y="1975212"/>
              <a:ext cx="24649" cy="2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663"/>
                  </a:moveTo>
                  <a:cubicBezTo>
                    <a:pt x="21600" y="4348"/>
                    <a:pt x="17056" y="0"/>
                    <a:pt x="11519" y="0"/>
                  </a:cubicBezTo>
                  <a:lnTo>
                    <a:pt x="10151" y="0"/>
                  </a:lnTo>
                  <a:cubicBezTo>
                    <a:pt x="4622" y="0"/>
                    <a:pt x="102" y="4348"/>
                    <a:pt x="102" y="9663"/>
                  </a:cubicBezTo>
                  <a:lnTo>
                    <a:pt x="0" y="21600"/>
                  </a:lnTo>
                  <a:lnTo>
                    <a:pt x="21366" y="21600"/>
                  </a:lnTo>
                  <a:cubicBezTo>
                    <a:pt x="21366" y="21600"/>
                    <a:pt x="21600" y="9663"/>
                    <a:pt x="21600" y="9663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7" name="Shape 3614">
              <a:extLst>
                <a:ext uri="{FF2B5EF4-FFF2-40B4-BE49-F238E27FC236}">
                  <a16:creationId xmlns:a16="http://schemas.microsoft.com/office/drawing/2014/main" id="{1CD9B148-B354-4D7E-9EBE-D7FD2B624759}"/>
                </a:ext>
              </a:extLst>
            </p:cNvPr>
            <p:cNvSpPr/>
            <p:nvPr/>
          </p:nvSpPr>
          <p:spPr>
            <a:xfrm>
              <a:off x="8122758" y="1975212"/>
              <a:ext cx="22508" cy="87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cubicBezTo>
                    <a:pt x="4861" y="0"/>
                    <a:pt x="0" y="1034"/>
                    <a:pt x="0" y="2290"/>
                  </a:cubicBezTo>
                  <a:lnTo>
                    <a:pt x="0" y="19318"/>
                  </a:lnTo>
                  <a:cubicBezTo>
                    <a:pt x="0" y="20575"/>
                    <a:pt x="4861" y="21600"/>
                    <a:pt x="10779" y="21600"/>
                  </a:cubicBezTo>
                  <a:cubicBezTo>
                    <a:pt x="16748" y="21600"/>
                    <a:pt x="21600" y="20575"/>
                    <a:pt x="21600" y="19318"/>
                  </a:cubicBezTo>
                  <a:lnTo>
                    <a:pt x="21600" y="2290"/>
                  </a:lnTo>
                  <a:cubicBezTo>
                    <a:pt x="21600" y="1034"/>
                    <a:pt x="16748" y="0"/>
                    <a:pt x="10779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8" name="Shape 3615">
              <a:extLst>
                <a:ext uri="{FF2B5EF4-FFF2-40B4-BE49-F238E27FC236}">
                  <a16:creationId xmlns:a16="http://schemas.microsoft.com/office/drawing/2014/main" id="{8DCC380A-0074-491A-AAD7-47236662D53A}"/>
                </a:ext>
              </a:extLst>
            </p:cNvPr>
            <p:cNvSpPr/>
            <p:nvPr/>
          </p:nvSpPr>
          <p:spPr>
            <a:xfrm>
              <a:off x="8515416" y="778975"/>
              <a:ext cx="72652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9" y="0"/>
                  </a:moveTo>
                  <a:cubicBezTo>
                    <a:pt x="4833" y="0"/>
                    <a:pt x="0" y="4826"/>
                    <a:pt x="0" y="10807"/>
                  </a:cubicBezTo>
                  <a:cubicBezTo>
                    <a:pt x="0" y="16760"/>
                    <a:pt x="4833" y="21600"/>
                    <a:pt x="10809" y="21600"/>
                  </a:cubicBezTo>
                  <a:cubicBezTo>
                    <a:pt x="16767" y="21600"/>
                    <a:pt x="21600" y="16760"/>
                    <a:pt x="21600" y="10807"/>
                  </a:cubicBezTo>
                  <a:cubicBezTo>
                    <a:pt x="21600" y="4826"/>
                    <a:pt x="16767" y="0"/>
                    <a:pt x="1080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09" name="Shape 3616">
              <a:extLst>
                <a:ext uri="{FF2B5EF4-FFF2-40B4-BE49-F238E27FC236}">
                  <a16:creationId xmlns:a16="http://schemas.microsoft.com/office/drawing/2014/main" id="{BE97280C-0D49-4D18-91D7-87EF61BB9B83}"/>
                </a:ext>
              </a:extLst>
            </p:cNvPr>
            <p:cNvSpPr/>
            <p:nvPr/>
          </p:nvSpPr>
          <p:spPr>
            <a:xfrm>
              <a:off x="8405837" y="623739"/>
              <a:ext cx="484228" cy="459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6" extrusionOk="0">
                  <a:moveTo>
                    <a:pt x="10800" y="15668"/>
                  </a:moveTo>
                  <a:cubicBezTo>
                    <a:pt x="6027" y="15668"/>
                    <a:pt x="2158" y="12662"/>
                    <a:pt x="2158" y="8955"/>
                  </a:cubicBezTo>
                  <a:cubicBezTo>
                    <a:pt x="2158" y="5244"/>
                    <a:pt x="6027" y="2238"/>
                    <a:pt x="10800" y="2238"/>
                  </a:cubicBezTo>
                  <a:cubicBezTo>
                    <a:pt x="15572" y="2238"/>
                    <a:pt x="19440" y="5244"/>
                    <a:pt x="19440" y="8955"/>
                  </a:cubicBezTo>
                  <a:cubicBezTo>
                    <a:pt x="19440" y="12662"/>
                    <a:pt x="15572" y="15668"/>
                    <a:pt x="10800" y="15668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008"/>
                    <a:pt x="0" y="8955"/>
                  </a:cubicBezTo>
                  <a:cubicBezTo>
                    <a:pt x="0" y="12266"/>
                    <a:pt x="2174" y="15152"/>
                    <a:pt x="5399" y="16701"/>
                  </a:cubicBezTo>
                  <a:lnTo>
                    <a:pt x="5399" y="20146"/>
                  </a:lnTo>
                  <a:cubicBezTo>
                    <a:pt x="5399" y="21382"/>
                    <a:pt x="6000" y="21600"/>
                    <a:pt x="6741" y="20629"/>
                  </a:cubicBezTo>
                  <a:lnTo>
                    <a:pt x="9002" y="17775"/>
                  </a:lnTo>
                  <a:cubicBezTo>
                    <a:pt x="9590" y="17854"/>
                    <a:pt x="10185" y="17908"/>
                    <a:pt x="10800" y="17908"/>
                  </a:cubicBezTo>
                  <a:cubicBezTo>
                    <a:pt x="16765" y="17908"/>
                    <a:pt x="21600" y="13898"/>
                    <a:pt x="21600" y="8955"/>
                  </a:cubicBezTo>
                  <a:cubicBezTo>
                    <a:pt x="21600" y="4008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0" name="Shape 3617">
              <a:extLst>
                <a:ext uri="{FF2B5EF4-FFF2-40B4-BE49-F238E27FC236}">
                  <a16:creationId xmlns:a16="http://schemas.microsoft.com/office/drawing/2014/main" id="{83FDCBD8-6A53-4CEF-99E8-738058CBED35}"/>
                </a:ext>
              </a:extLst>
            </p:cNvPr>
            <p:cNvSpPr/>
            <p:nvPr/>
          </p:nvSpPr>
          <p:spPr>
            <a:xfrm>
              <a:off x="8615863" y="778975"/>
              <a:ext cx="72594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4837" y="0"/>
                    <a:pt x="0" y="4826"/>
                    <a:pt x="0" y="10807"/>
                  </a:cubicBezTo>
                  <a:cubicBezTo>
                    <a:pt x="0" y="16760"/>
                    <a:pt x="4837" y="21600"/>
                    <a:pt x="10801" y="21600"/>
                  </a:cubicBezTo>
                  <a:cubicBezTo>
                    <a:pt x="16763" y="21600"/>
                    <a:pt x="21600" y="16760"/>
                    <a:pt x="21600" y="10807"/>
                  </a:cubicBezTo>
                  <a:cubicBezTo>
                    <a:pt x="21600" y="4826"/>
                    <a:pt x="16763" y="0"/>
                    <a:pt x="1080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1" name="Shape 3618">
              <a:extLst>
                <a:ext uri="{FF2B5EF4-FFF2-40B4-BE49-F238E27FC236}">
                  <a16:creationId xmlns:a16="http://schemas.microsoft.com/office/drawing/2014/main" id="{E1FF4CDF-58B7-49D6-A20E-84E907928EC0}"/>
                </a:ext>
              </a:extLst>
            </p:cNvPr>
            <p:cNvSpPr/>
            <p:nvPr/>
          </p:nvSpPr>
          <p:spPr>
            <a:xfrm>
              <a:off x="8707179" y="778975"/>
              <a:ext cx="72647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3" y="0"/>
                  </a:moveTo>
                  <a:cubicBezTo>
                    <a:pt x="4831" y="0"/>
                    <a:pt x="0" y="4826"/>
                    <a:pt x="0" y="10807"/>
                  </a:cubicBezTo>
                  <a:cubicBezTo>
                    <a:pt x="0" y="16760"/>
                    <a:pt x="4831" y="21600"/>
                    <a:pt x="10793" y="21600"/>
                  </a:cubicBezTo>
                  <a:cubicBezTo>
                    <a:pt x="16769" y="21600"/>
                    <a:pt x="21600" y="16760"/>
                    <a:pt x="21600" y="10807"/>
                  </a:cubicBezTo>
                  <a:cubicBezTo>
                    <a:pt x="21600" y="4826"/>
                    <a:pt x="16769" y="0"/>
                    <a:pt x="1079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2" name="Shape 3619">
              <a:extLst>
                <a:ext uri="{FF2B5EF4-FFF2-40B4-BE49-F238E27FC236}">
                  <a16:creationId xmlns:a16="http://schemas.microsoft.com/office/drawing/2014/main" id="{4812C248-424C-4C9E-9748-3E40657CEF76}"/>
                </a:ext>
              </a:extLst>
            </p:cNvPr>
            <p:cNvSpPr/>
            <p:nvPr/>
          </p:nvSpPr>
          <p:spPr>
            <a:xfrm>
              <a:off x="9492494" y="2943158"/>
              <a:ext cx="543713" cy="5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91" y="7194"/>
                  </a:moveTo>
                  <a:lnTo>
                    <a:pt x="12138" y="7194"/>
                  </a:lnTo>
                  <a:cubicBezTo>
                    <a:pt x="11889" y="7194"/>
                    <a:pt x="11639" y="7451"/>
                    <a:pt x="11639" y="7642"/>
                  </a:cubicBezTo>
                  <a:lnTo>
                    <a:pt x="11639" y="8920"/>
                  </a:lnTo>
                  <a:lnTo>
                    <a:pt x="13389" y="8920"/>
                  </a:lnTo>
                  <a:cubicBezTo>
                    <a:pt x="13318" y="9900"/>
                    <a:pt x="13174" y="10797"/>
                    <a:pt x="13174" y="10797"/>
                  </a:cubicBezTo>
                  <a:lnTo>
                    <a:pt x="11630" y="10797"/>
                  </a:lnTo>
                  <a:lnTo>
                    <a:pt x="11630" y="16353"/>
                  </a:lnTo>
                  <a:lnTo>
                    <a:pt x="9329" y="16353"/>
                  </a:lnTo>
                  <a:lnTo>
                    <a:pt x="9329" y="10796"/>
                  </a:lnTo>
                  <a:lnTo>
                    <a:pt x="8209" y="10796"/>
                  </a:lnTo>
                  <a:lnTo>
                    <a:pt x="8209" y="8927"/>
                  </a:lnTo>
                  <a:lnTo>
                    <a:pt x="9329" y="8927"/>
                  </a:lnTo>
                  <a:lnTo>
                    <a:pt x="9329" y="7398"/>
                  </a:lnTo>
                  <a:cubicBezTo>
                    <a:pt x="9329" y="7119"/>
                    <a:pt x="9272" y="5247"/>
                    <a:pt x="11687" y="5247"/>
                  </a:cubicBezTo>
                  <a:lnTo>
                    <a:pt x="13391" y="5247"/>
                  </a:lnTo>
                  <a:cubicBezTo>
                    <a:pt x="13391" y="5247"/>
                    <a:pt x="13391" y="7194"/>
                    <a:pt x="13391" y="719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3" name="Shape 3620">
              <a:extLst>
                <a:ext uri="{FF2B5EF4-FFF2-40B4-BE49-F238E27FC236}">
                  <a16:creationId xmlns:a16="http://schemas.microsoft.com/office/drawing/2014/main" id="{CD3E7E55-DEE1-45FF-9A41-82ABEE9DD683}"/>
                </a:ext>
              </a:extLst>
            </p:cNvPr>
            <p:cNvSpPr/>
            <p:nvPr/>
          </p:nvSpPr>
          <p:spPr>
            <a:xfrm>
              <a:off x="10469572" y="3518447"/>
              <a:ext cx="152598" cy="15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cubicBezTo>
                    <a:pt x="16763" y="21600"/>
                    <a:pt x="21600" y="16768"/>
                    <a:pt x="21600" y="10801"/>
                  </a:cubicBezTo>
                  <a:cubicBezTo>
                    <a:pt x="21600" y="4825"/>
                    <a:pt x="16763" y="0"/>
                    <a:pt x="10805" y="0"/>
                  </a:cubicBezTo>
                  <a:cubicBezTo>
                    <a:pt x="4835" y="0"/>
                    <a:pt x="0" y="4825"/>
                    <a:pt x="0" y="10801"/>
                  </a:cubicBezTo>
                  <a:cubicBezTo>
                    <a:pt x="0" y="16768"/>
                    <a:pt x="4835" y="21600"/>
                    <a:pt x="1080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4" name="Shape 3621">
              <a:extLst>
                <a:ext uri="{FF2B5EF4-FFF2-40B4-BE49-F238E27FC236}">
                  <a16:creationId xmlns:a16="http://schemas.microsoft.com/office/drawing/2014/main" id="{7CF117D3-AA19-4C9C-9147-5FFE5E2DE31C}"/>
                </a:ext>
              </a:extLst>
            </p:cNvPr>
            <p:cNvSpPr/>
            <p:nvPr/>
          </p:nvSpPr>
          <p:spPr>
            <a:xfrm>
              <a:off x="10405652" y="3701079"/>
              <a:ext cx="398657" cy="18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20992" y="5615"/>
                  </a:moveTo>
                  <a:cubicBezTo>
                    <a:pt x="20385" y="4104"/>
                    <a:pt x="19335" y="3965"/>
                    <a:pt x="18644" y="5318"/>
                  </a:cubicBezTo>
                  <a:lnTo>
                    <a:pt x="15386" y="11690"/>
                  </a:lnTo>
                  <a:lnTo>
                    <a:pt x="11319" y="668"/>
                  </a:lnTo>
                  <a:lnTo>
                    <a:pt x="7928" y="10421"/>
                  </a:lnTo>
                  <a:lnTo>
                    <a:pt x="4492" y="0"/>
                  </a:lnTo>
                  <a:cubicBezTo>
                    <a:pt x="2855" y="2485"/>
                    <a:pt x="613" y="8276"/>
                    <a:pt x="0" y="21600"/>
                  </a:cubicBezTo>
                  <a:lnTo>
                    <a:pt x="3309" y="21600"/>
                  </a:lnTo>
                  <a:cubicBezTo>
                    <a:pt x="3410" y="19553"/>
                    <a:pt x="3565" y="17700"/>
                    <a:pt x="3832" y="16131"/>
                  </a:cubicBezTo>
                  <a:lnTo>
                    <a:pt x="3832" y="21600"/>
                  </a:lnTo>
                  <a:lnTo>
                    <a:pt x="12129" y="21600"/>
                  </a:lnTo>
                  <a:lnTo>
                    <a:pt x="12129" y="14336"/>
                  </a:lnTo>
                  <a:lnTo>
                    <a:pt x="13925" y="19280"/>
                  </a:lnTo>
                  <a:cubicBezTo>
                    <a:pt x="14218" y="20051"/>
                    <a:pt x="14622" y="20530"/>
                    <a:pt x="15072" y="20613"/>
                  </a:cubicBezTo>
                  <a:cubicBezTo>
                    <a:pt x="15117" y="20623"/>
                    <a:pt x="15158" y="20632"/>
                    <a:pt x="15201" y="20632"/>
                  </a:cubicBezTo>
                  <a:cubicBezTo>
                    <a:pt x="15607" y="20632"/>
                    <a:pt x="15996" y="20304"/>
                    <a:pt x="16302" y="19699"/>
                  </a:cubicBezTo>
                  <a:lnTo>
                    <a:pt x="20856" y="10782"/>
                  </a:lnTo>
                  <a:cubicBezTo>
                    <a:pt x="21541" y="9439"/>
                    <a:pt x="21600" y="7129"/>
                    <a:pt x="20992" y="561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5" name="Shape 3622">
              <a:extLst>
                <a:ext uri="{FF2B5EF4-FFF2-40B4-BE49-F238E27FC236}">
                  <a16:creationId xmlns:a16="http://schemas.microsoft.com/office/drawing/2014/main" id="{8D1CF62D-9B20-402E-8777-16E949EF1B1E}"/>
                </a:ext>
              </a:extLst>
            </p:cNvPr>
            <p:cNvSpPr/>
            <p:nvPr/>
          </p:nvSpPr>
          <p:spPr>
            <a:xfrm>
              <a:off x="10496967" y="3673684"/>
              <a:ext cx="97692" cy="4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85" y="1573"/>
                  </a:moveTo>
                  <a:lnTo>
                    <a:pt x="14880" y="5417"/>
                  </a:lnTo>
                  <a:cubicBezTo>
                    <a:pt x="14062" y="2158"/>
                    <a:pt x="12550" y="0"/>
                    <a:pt x="10791" y="0"/>
                  </a:cubicBezTo>
                  <a:cubicBezTo>
                    <a:pt x="9052" y="0"/>
                    <a:pt x="7552" y="2158"/>
                    <a:pt x="6720" y="5322"/>
                  </a:cubicBezTo>
                  <a:lnTo>
                    <a:pt x="2715" y="1416"/>
                  </a:lnTo>
                  <a:cubicBezTo>
                    <a:pt x="2135" y="845"/>
                    <a:pt x="1422" y="980"/>
                    <a:pt x="879" y="1789"/>
                  </a:cubicBezTo>
                  <a:cubicBezTo>
                    <a:pt x="365" y="2598"/>
                    <a:pt x="0" y="3911"/>
                    <a:pt x="0" y="5358"/>
                  </a:cubicBezTo>
                  <a:lnTo>
                    <a:pt x="0" y="16745"/>
                  </a:lnTo>
                  <a:cubicBezTo>
                    <a:pt x="0" y="18116"/>
                    <a:pt x="317" y="19415"/>
                    <a:pt x="812" y="20242"/>
                  </a:cubicBezTo>
                  <a:cubicBezTo>
                    <a:pt x="1295" y="21047"/>
                    <a:pt x="1930" y="21263"/>
                    <a:pt x="2510" y="20894"/>
                  </a:cubicBezTo>
                  <a:cubicBezTo>
                    <a:pt x="4083" y="19806"/>
                    <a:pt x="6022" y="18440"/>
                    <a:pt x="7147" y="17694"/>
                  </a:cubicBezTo>
                  <a:cubicBezTo>
                    <a:pt x="8009" y="20067"/>
                    <a:pt x="9316" y="21600"/>
                    <a:pt x="10791" y="21600"/>
                  </a:cubicBezTo>
                  <a:cubicBezTo>
                    <a:pt x="12211" y="21600"/>
                    <a:pt x="13486" y="20161"/>
                    <a:pt x="14340" y="17891"/>
                  </a:cubicBezTo>
                  <a:cubicBezTo>
                    <a:pt x="15484" y="18674"/>
                    <a:pt x="17465" y="20031"/>
                    <a:pt x="19066" y="21128"/>
                  </a:cubicBezTo>
                  <a:cubicBezTo>
                    <a:pt x="19634" y="21515"/>
                    <a:pt x="20309" y="21263"/>
                    <a:pt x="20788" y="20458"/>
                  </a:cubicBezTo>
                  <a:cubicBezTo>
                    <a:pt x="21257" y="19654"/>
                    <a:pt x="21600" y="18359"/>
                    <a:pt x="21600" y="16983"/>
                  </a:cubicBezTo>
                  <a:lnTo>
                    <a:pt x="21600" y="5538"/>
                  </a:lnTo>
                  <a:cubicBezTo>
                    <a:pt x="21600" y="4082"/>
                    <a:pt x="21217" y="2769"/>
                    <a:pt x="20701" y="1960"/>
                  </a:cubicBezTo>
                  <a:cubicBezTo>
                    <a:pt x="20172" y="1142"/>
                    <a:pt x="19461" y="1025"/>
                    <a:pt x="18885" y="157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6" name="Shape 3623">
              <a:extLst>
                <a:ext uri="{FF2B5EF4-FFF2-40B4-BE49-F238E27FC236}">
                  <a16:creationId xmlns:a16="http://schemas.microsoft.com/office/drawing/2014/main" id="{55877A5B-AB77-4EBE-B737-386451C137D2}"/>
                </a:ext>
              </a:extLst>
            </p:cNvPr>
            <p:cNvSpPr/>
            <p:nvPr/>
          </p:nvSpPr>
          <p:spPr>
            <a:xfrm>
              <a:off x="8652389" y="1071186"/>
              <a:ext cx="176465" cy="17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4"/>
                    <a:pt x="16764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7" name="Shape 3624">
              <a:extLst>
                <a:ext uri="{FF2B5EF4-FFF2-40B4-BE49-F238E27FC236}">
                  <a16:creationId xmlns:a16="http://schemas.microsoft.com/office/drawing/2014/main" id="{E8131B22-60AA-4CC7-B074-51EEBAEDBA58}"/>
                </a:ext>
              </a:extLst>
            </p:cNvPr>
            <p:cNvSpPr/>
            <p:nvPr/>
          </p:nvSpPr>
          <p:spPr>
            <a:xfrm>
              <a:off x="10067783" y="1272080"/>
              <a:ext cx="176470" cy="17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799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8" name="Shape 3625">
              <a:extLst>
                <a:ext uri="{FF2B5EF4-FFF2-40B4-BE49-F238E27FC236}">
                  <a16:creationId xmlns:a16="http://schemas.microsoft.com/office/drawing/2014/main" id="{5C513A6D-ED76-4C77-8D7B-BB95F5A98A90}"/>
                </a:ext>
              </a:extLst>
            </p:cNvPr>
            <p:cNvSpPr/>
            <p:nvPr/>
          </p:nvSpPr>
          <p:spPr>
            <a:xfrm>
              <a:off x="11528835" y="1180764"/>
              <a:ext cx="176479" cy="17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19" name="Shape 3626">
              <a:extLst>
                <a:ext uri="{FF2B5EF4-FFF2-40B4-BE49-F238E27FC236}">
                  <a16:creationId xmlns:a16="http://schemas.microsoft.com/office/drawing/2014/main" id="{A4B51A5E-C574-452B-A38A-B0471F5121B2}"/>
                </a:ext>
              </a:extLst>
            </p:cNvPr>
            <p:cNvSpPr/>
            <p:nvPr/>
          </p:nvSpPr>
          <p:spPr>
            <a:xfrm>
              <a:off x="7985784" y="1472975"/>
              <a:ext cx="138312" cy="13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4"/>
                    <a:pt x="16765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0" name="Shape 3627">
              <a:extLst>
                <a:ext uri="{FF2B5EF4-FFF2-40B4-BE49-F238E27FC236}">
                  <a16:creationId xmlns:a16="http://schemas.microsoft.com/office/drawing/2014/main" id="{A0AB07F7-BC90-4311-9FC7-C9238E02C89B}"/>
                </a:ext>
              </a:extLst>
            </p:cNvPr>
            <p:cNvSpPr/>
            <p:nvPr/>
          </p:nvSpPr>
          <p:spPr>
            <a:xfrm>
              <a:off x="8688916" y="450239"/>
              <a:ext cx="119228" cy="11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6"/>
                    <a:pt x="4835" y="0"/>
                    <a:pt x="10800" y="0"/>
                  </a:cubicBezTo>
                  <a:cubicBezTo>
                    <a:pt x="16765" y="0"/>
                    <a:pt x="21600" y="4836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1" name="Shape 3628">
              <a:extLst>
                <a:ext uri="{FF2B5EF4-FFF2-40B4-BE49-F238E27FC236}">
                  <a16:creationId xmlns:a16="http://schemas.microsoft.com/office/drawing/2014/main" id="{F388CDEA-C56C-493B-91A9-87F160F41A39}"/>
                </a:ext>
              </a:extLst>
            </p:cNvPr>
            <p:cNvSpPr/>
            <p:nvPr/>
          </p:nvSpPr>
          <p:spPr>
            <a:xfrm>
              <a:off x="9903415" y="84976"/>
              <a:ext cx="85841" cy="8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7" y="21600"/>
                    <a:pt x="10798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798" y="0"/>
                  </a:cubicBezTo>
                  <a:cubicBezTo>
                    <a:pt x="16767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2" name="Shape 3629">
              <a:extLst>
                <a:ext uri="{FF2B5EF4-FFF2-40B4-BE49-F238E27FC236}">
                  <a16:creationId xmlns:a16="http://schemas.microsoft.com/office/drawing/2014/main" id="{42C188B8-8D5C-4F60-860D-7D9580883609}"/>
                </a:ext>
              </a:extLst>
            </p:cNvPr>
            <p:cNvSpPr/>
            <p:nvPr/>
          </p:nvSpPr>
          <p:spPr>
            <a:xfrm>
              <a:off x="10168231" y="121502"/>
              <a:ext cx="85841" cy="8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2" y="21600"/>
                    <a:pt x="10798" y="21600"/>
                  </a:cubicBezTo>
                  <a:cubicBezTo>
                    <a:pt x="4833" y="21600"/>
                    <a:pt x="0" y="16765"/>
                    <a:pt x="0" y="10800"/>
                  </a:cubicBezTo>
                  <a:cubicBezTo>
                    <a:pt x="0" y="4835"/>
                    <a:pt x="4833" y="0"/>
                    <a:pt x="10798" y="0"/>
                  </a:cubicBezTo>
                  <a:cubicBezTo>
                    <a:pt x="16762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3" name="Shape 3630">
              <a:extLst>
                <a:ext uri="{FF2B5EF4-FFF2-40B4-BE49-F238E27FC236}">
                  <a16:creationId xmlns:a16="http://schemas.microsoft.com/office/drawing/2014/main" id="{BE6A668C-B2CC-4A29-909A-3BBE2B673B41}"/>
                </a:ext>
              </a:extLst>
            </p:cNvPr>
            <p:cNvSpPr/>
            <p:nvPr/>
          </p:nvSpPr>
          <p:spPr>
            <a:xfrm>
              <a:off x="8378866" y="3107527"/>
              <a:ext cx="339291" cy="32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309"/>
                  </a:lnTo>
                  <a:lnTo>
                    <a:pt x="2514" y="15309"/>
                  </a:lnTo>
                  <a:lnTo>
                    <a:pt x="0" y="21600"/>
                  </a:lnTo>
                  <a:lnTo>
                    <a:pt x="7339" y="15309"/>
                  </a:lnTo>
                  <a:lnTo>
                    <a:pt x="21600" y="15309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4" name="Shape 3631">
              <a:extLst>
                <a:ext uri="{FF2B5EF4-FFF2-40B4-BE49-F238E27FC236}">
                  <a16:creationId xmlns:a16="http://schemas.microsoft.com/office/drawing/2014/main" id="{76EF8E17-E615-4FFC-A8FB-2CB2BBA3147E}"/>
                </a:ext>
              </a:extLst>
            </p:cNvPr>
            <p:cNvSpPr/>
            <p:nvPr/>
          </p:nvSpPr>
          <p:spPr>
            <a:xfrm>
              <a:off x="10323467" y="2331343"/>
              <a:ext cx="138321" cy="138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4" y="21600"/>
                    <a:pt x="10799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5" name="Shape 3632">
              <a:extLst>
                <a:ext uri="{FF2B5EF4-FFF2-40B4-BE49-F238E27FC236}">
                  <a16:creationId xmlns:a16="http://schemas.microsoft.com/office/drawing/2014/main" id="{B79E07E5-F57B-49BB-8308-5A1C4FC36B52}"/>
                </a:ext>
              </a:extLst>
            </p:cNvPr>
            <p:cNvSpPr/>
            <p:nvPr/>
          </p:nvSpPr>
          <p:spPr>
            <a:xfrm>
              <a:off x="8196234" y="3326684"/>
              <a:ext cx="133706" cy="133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1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1"/>
                  </a:cubicBezTo>
                  <a:close/>
                </a:path>
              </a:pathLst>
            </a:custGeom>
            <a:solidFill>
              <a:srgbClr val="00B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6" name="Shape 3633">
              <a:extLst>
                <a:ext uri="{FF2B5EF4-FFF2-40B4-BE49-F238E27FC236}">
                  <a16:creationId xmlns:a16="http://schemas.microsoft.com/office/drawing/2014/main" id="{EFFDAB89-452D-404A-A013-5F94B495A302}"/>
                </a:ext>
              </a:extLst>
            </p:cNvPr>
            <p:cNvSpPr/>
            <p:nvPr/>
          </p:nvSpPr>
          <p:spPr>
            <a:xfrm>
              <a:off x="8540847" y="3865447"/>
              <a:ext cx="112250" cy="112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3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3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7" name="Shape 3634">
              <a:extLst>
                <a:ext uri="{FF2B5EF4-FFF2-40B4-BE49-F238E27FC236}">
                  <a16:creationId xmlns:a16="http://schemas.microsoft.com/office/drawing/2014/main" id="{03AC901C-C994-4281-AE4F-9D17BBE97134}"/>
                </a:ext>
              </a:extLst>
            </p:cNvPr>
            <p:cNvSpPr/>
            <p:nvPr/>
          </p:nvSpPr>
          <p:spPr>
            <a:xfrm>
              <a:off x="9291600" y="1372527"/>
              <a:ext cx="147309" cy="15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39" y="0"/>
                  </a:moveTo>
                  <a:lnTo>
                    <a:pt x="4248" y="0"/>
                  </a:lnTo>
                  <a:cubicBezTo>
                    <a:pt x="1926" y="0"/>
                    <a:pt x="0" y="2044"/>
                    <a:pt x="0" y="4552"/>
                  </a:cubicBezTo>
                  <a:lnTo>
                    <a:pt x="0" y="17047"/>
                  </a:lnTo>
                  <a:cubicBezTo>
                    <a:pt x="0" y="19556"/>
                    <a:pt x="1926" y="21600"/>
                    <a:pt x="4248" y="21600"/>
                  </a:cubicBezTo>
                  <a:lnTo>
                    <a:pt x="17339" y="21600"/>
                  </a:lnTo>
                  <a:cubicBezTo>
                    <a:pt x="19679" y="21600"/>
                    <a:pt x="21600" y="19556"/>
                    <a:pt x="21600" y="17047"/>
                  </a:cubicBezTo>
                  <a:lnTo>
                    <a:pt x="21600" y="4552"/>
                  </a:lnTo>
                  <a:cubicBezTo>
                    <a:pt x="21600" y="2044"/>
                    <a:pt x="19679" y="0"/>
                    <a:pt x="1733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8" name="Shape 3635">
              <a:extLst>
                <a:ext uri="{FF2B5EF4-FFF2-40B4-BE49-F238E27FC236}">
                  <a16:creationId xmlns:a16="http://schemas.microsoft.com/office/drawing/2014/main" id="{D66A77AE-32FA-4EFD-B0EB-2D3086A8F904}"/>
                </a:ext>
              </a:extLst>
            </p:cNvPr>
            <p:cNvSpPr/>
            <p:nvPr/>
          </p:nvSpPr>
          <p:spPr>
            <a:xfrm>
              <a:off x="9309863" y="1253817"/>
              <a:ext cx="111399" cy="11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21600"/>
                  </a:moveTo>
                  <a:cubicBezTo>
                    <a:pt x="16781" y="21600"/>
                    <a:pt x="21600" y="16781"/>
                    <a:pt x="21600" y="10809"/>
                  </a:cubicBezTo>
                  <a:cubicBezTo>
                    <a:pt x="21600" y="4835"/>
                    <a:pt x="16781" y="0"/>
                    <a:pt x="10788" y="0"/>
                  </a:cubicBezTo>
                  <a:cubicBezTo>
                    <a:pt x="4835" y="0"/>
                    <a:pt x="0" y="4835"/>
                    <a:pt x="0" y="10809"/>
                  </a:cubicBezTo>
                  <a:cubicBezTo>
                    <a:pt x="0" y="16781"/>
                    <a:pt x="4835" y="21600"/>
                    <a:pt x="10788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29" name="Shape 3636">
              <a:extLst>
                <a:ext uri="{FF2B5EF4-FFF2-40B4-BE49-F238E27FC236}">
                  <a16:creationId xmlns:a16="http://schemas.microsoft.com/office/drawing/2014/main" id="{E6321172-5E9E-4E88-82D0-2336336C7536}"/>
                </a:ext>
              </a:extLst>
            </p:cNvPr>
            <p:cNvSpPr/>
            <p:nvPr/>
          </p:nvSpPr>
          <p:spPr>
            <a:xfrm>
              <a:off x="7919900" y="3892842"/>
              <a:ext cx="239263" cy="197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08" y="0"/>
                  </a:moveTo>
                  <a:lnTo>
                    <a:pt x="2790" y="0"/>
                  </a:lnTo>
                  <a:cubicBezTo>
                    <a:pt x="1243" y="0"/>
                    <a:pt x="0" y="1514"/>
                    <a:pt x="0" y="3401"/>
                  </a:cubicBezTo>
                  <a:lnTo>
                    <a:pt x="0" y="13641"/>
                  </a:lnTo>
                  <a:cubicBezTo>
                    <a:pt x="0" y="15525"/>
                    <a:pt x="1255" y="17031"/>
                    <a:pt x="2790" y="17031"/>
                  </a:cubicBezTo>
                  <a:lnTo>
                    <a:pt x="9041" y="17031"/>
                  </a:lnTo>
                  <a:lnTo>
                    <a:pt x="9041" y="19168"/>
                  </a:lnTo>
                  <a:lnTo>
                    <a:pt x="7040" y="19168"/>
                  </a:lnTo>
                  <a:cubicBezTo>
                    <a:pt x="5926" y="19168"/>
                    <a:pt x="5025" y="20258"/>
                    <a:pt x="5025" y="21600"/>
                  </a:cubicBezTo>
                  <a:lnTo>
                    <a:pt x="16842" y="21600"/>
                  </a:lnTo>
                  <a:cubicBezTo>
                    <a:pt x="16842" y="20258"/>
                    <a:pt x="15928" y="19168"/>
                    <a:pt x="14815" y="19168"/>
                  </a:cubicBezTo>
                  <a:lnTo>
                    <a:pt x="12569" y="19168"/>
                  </a:lnTo>
                  <a:lnTo>
                    <a:pt x="12569" y="17031"/>
                  </a:lnTo>
                  <a:lnTo>
                    <a:pt x="18808" y="17031"/>
                  </a:lnTo>
                  <a:cubicBezTo>
                    <a:pt x="20349" y="17031"/>
                    <a:pt x="21600" y="15525"/>
                    <a:pt x="21600" y="13641"/>
                  </a:cubicBezTo>
                  <a:lnTo>
                    <a:pt x="21600" y="3401"/>
                  </a:lnTo>
                  <a:cubicBezTo>
                    <a:pt x="21600" y="1514"/>
                    <a:pt x="20349" y="0"/>
                    <a:pt x="18808" y="0"/>
                  </a:cubicBezTo>
                  <a:close/>
                </a:path>
              </a:pathLst>
            </a:cu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30" name="Shape 3637">
              <a:extLst>
                <a:ext uri="{FF2B5EF4-FFF2-40B4-BE49-F238E27FC236}">
                  <a16:creationId xmlns:a16="http://schemas.microsoft.com/office/drawing/2014/main" id="{0D6645D2-121E-4D04-9E0B-773D131F8E87}"/>
                </a:ext>
              </a:extLst>
            </p:cNvPr>
            <p:cNvSpPr/>
            <p:nvPr/>
          </p:nvSpPr>
          <p:spPr>
            <a:xfrm>
              <a:off x="7728137" y="3975026"/>
              <a:ext cx="224165" cy="219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89" y="0"/>
                  </a:moveTo>
                  <a:lnTo>
                    <a:pt x="0" y="21600"/>
                  </a:lnTo>
                  <a:lnTo>
                    <a:pt x="21600" y="15966"/>
                  </a:lnTo>
                  <a:lnTo>
                    <a:pt x="13787" y="14087"/>
                  </a:lnTo>
                  <a:cubicBezTo>
                    <a:pt x="9651" y="12679"/>
                    <a:pt x="10111" y="8452"/>
                    <a:pt x="114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31" name="Shape 3638">
              <a:extLst>
                <a:ext uri="{FF2B5EF4-FFF2-40B4-BE49-F238E27FC236}">
                  <a16:creationId xmlns:a16="http://schemas.microsoft.com/office/drawing/2014/main" id="{A381AEAD-AA10-4ADF-AB39-1358278B3CC8}"/>
                </a:ext>
              </a:extLst>
            </p:cNvPr>
            <p:cNvSpPr/>
            <p:nvPr/>
          </p:nvSpPr>
          <p:spPr>
            <a:xfrm>
              <a:off x="8193847" y="3975026"/>
              <a:ext cx="217244" cy="10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0163" extrusionOk="0">
                  <a:moveTo>
                    <a:pt x="2537" y="7073"/>
                  </a:moveTo>
                  <a:cubicBezTo>
                    <a:pt x="726" y="8002"/>
                    <a:pt x="-364" y="11623"/>
                    <a:pt x="111" y="15197"/>
                  </a:cubicBezTo>
                  <a:cubicBezTo>
                    <a:pt x="571" y="18736"/>
                    <a:pt x="2379" y="20880"/>
                    <a:pt x="4210" y="19943"/>
                  </a:cubicBezTo>
                  <a:lnTo>
                    <a:pt x="18348" y="13044"/>
                  </a:lnTo>
                  <a:cubicBezTo>
                    <a:pt x="20155" y="12128"/>
                    <a:pt x="21236" y="8539"/>
                    <a:pt x="20789" y="4960"/>
                  </a:cubicBezTo>
                  <a:cubicBezTo>
                    <a:pt x="20323" y="1402"/>
                    <a:pt x="18510" y="-720"/>
                    <a:pt x="16678" y="224"/>
                  </a:cubicBezTo>
                  <a:cubicBezTo>
                    <a:pt x="16678" y="224"/>
                    <a:pt x="2537" y="7073"/>
                    <a:pt x="2537" y="707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332" name="Shape 3639">
              <a:extLst>
                <a:ext uri="{FF2B5EF4-FFF2-40B4-BE49-F238E27FC236}">
                  <a16:creationId xmlns:a16="http://schemas.microsoft.com/office/drawing/2014/main" id="{F8C7505F-18F6-4750-8281-F5687A6C57F0}"/>
                </a:ext>
              </a:extLst>
            </p:cNvPr>
            <p:cNvSpPr/>
            <p:nvPr/>
          </p:nvSpPr>
          <p:spPr>
            <a:xfrm>
              <a:off x="8038610" y="3472790"/>
              <a:ext cx="140950" cy="20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4" h="20607" extrusionOk="0">
                  <a:moveTo>
                    <a:pt x="573" y="15444"/>
                  </a:moveTo>
                  <a:cubicBezTo>
                    <a:pt x="-709" y="17191"/>
                    <a:pt x="230" y="19325"/>
                    <a:pt x="2698" y="20213"/>
                  </a:cubicBezTo>
                  <a:cubicBezTo>
                    <a:pt x="5129" y="21102"/>
                    <a:pt x="8123" y="20441"/>
                    <a:pt x="9419" y="18674"/>
                  </a:cubicBezTo>
                  <a:lnTo>
                    <a:pt x="19609" y="5160"/>
                  </a:lnTo>
                  <a:cubicBezTo>
                    <a:pt x="20891" y="3419"/>
                    <a:pt x="19960" y="1304"/>
                    <a:pt x="17518" y="391"/>
                  </a:cubicBezTo>
                  <a:cubicBezTo>
                    <a:pt x="15069" y="-498"/>
                    <a:pt x="12084" y="173"/>
                    <a:pt x="10792" y="1943"/>
                  </a:cubicBezTo>
                  <a:cubicBezTo>
                    <a:pt x="10792" y="1943"/>
                    <a:pt x="573" y="15444"/>
                    <a:pt x="573" y="15444"/>
                  </a:cubicBezTo>
                  <a:close/>
                </a:path>
              </a:pathLst>
            </a:cu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9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333" name="Group 3688">
              <a:extLst>
                <a:ext uri="{FF2B5EF4-FFF2-40B4-BE49-F238E27FC236}">
                  <a16:creationId xmlns:a16="http://schemas.microsoft.com/office/drawing/2014/main" id="{3D494263-2224-4EAE-9FE6-2DE44D7EE728}"/>
                </a:ext>
              </a:extLst>
            </p:cNvPr>
            <p:cNvGrpSpPr/>
            <p:nvPr/>
          </p:nvGrpSpPr>
          <p:grpSpPr>
            <a:xfrm>
              <a:off x="11370068" y="3263527"/>
              <a:ext cx="458576" cy="480994"/>
              <a:chOff x="0" y="0"/>
              <a:chExt cx="865076" cy="907368"/>
            </a:xfrm>
          </p:grpSpPr>
          <p:grpSp>
            <p:nvGrpSpPr>
              <p:cNvPr id="334" name="Group 3686">
                <a:extLst>
                  <a:ext uri="{FF2B5EF4-FFF2-40B4-BE49-F238E27FC236}">
                    <a16:creationId xmlns:a16="http://schemas.microsoft.com/office/drawing/2014/main" id="{BABAB043-6FA2-45E3-9EDE-007C102A46EB}"/>
                  </a:ext>
                </a:extLst>
              </p:cNvPr>
              <p:cNvGrpSpPr/>
              <p:nvPr/>
            </p:nvGrpSpPr>
            <p:grpSpPr>
              <a:xfrm>
                <a:off x="0" y="-1"/>
                <a:ext cx="865077" cy="907370"/>
                <a:chOff x="0" y="0"/>
                <a:chExt cx="865076" cy="907368"/>
              </a:xfrm>
            </p:grpSpPr>
            <p:sp>
              <p:nvSpPr>
                <p:cNvPr id="336" name="Shape 3683">
                  <a:extLst>
                    <a:ext uri="{FF2B5EF4-FFF2-40B4-BE49-F238E27FC236}">
                      <a16:creationId xmlns:a16="http://schemas.microsoft.com/office/drawing/2014/main" id="{6742F743-B553-4A1F-9DA9-C311FB524EF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65077" cy="9073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67" y="15546"/>
                      </a:moveTo>
                      <a:cubicBezTo>
                        <a:pt x="1733" y="15695"/>
                        <a:pt x="1802" y="15841"/>
                        <a:pt x="1875" y="15986"/>
                      </a:cubicBezTo>
                      <a:cubicBezTo>
                        <a:pt x="3548" y="19307"/>
                        <a:pt x="7108" y="21600"/>
                        <a:pt x="11229" y="21600"/>
                      </a:cubicBezTo>
                      <a:cubicBezTo>
                        <a:pt x="16957" y="21600"/>
                        <a:pt x="21600" y="17171"/>
                        <a:pt x="21600" y="11709"/>
                      </a:cubicBezTo>
                      <a:cubicBezTo>
                        <a:pt x="21600" y="10341"/>
                        <a:pt x="21309" y="9038"/>
                        <a:pt x="20783" y="7853"/>
                      </a:cubicBezTo>
                      <a:lnTo>
                        <a:pt x="19725" y="5614"/>
                      </a:lnTo>
                      <a:cubicBezTo>
                        <a:pt x="18052" y="2293"/>
                        <a:pt x="14492" y="0"/>
                        <a:pt x="10371" y="0"/>
                      </a:cubicBezTo>
                      <a:cubicBezTo>
                        <a:pt x="4643" y="0"/>
                        <a:pt x="0" y="4429"/>
                        <a:pt x="0" y="9891"/>
                      </a:cubicBezTo>
                      <a:cubicBezTo>
                        <a:pt x="0" y="11261"/>
                        <a:pt x="292" y="12566"/>
                        <a:pt x="820" y="13752"/>
                      </a:cubicBezTo>
                      <a:cubicBezTo>
                        <a:pt x="820" y="13752"/>
                        <a:pt x="1667" y="15546"/>
                        <a:pt x="1667" y="15546"/>
                      </a:cubicBezTo>
                      <a:close/>
                    </a:path>
                  </a:pathLst>
                </a:custGeom>
                <a:solidFill>
                  <a:srgbClr val="7C9F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228594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337" name="Shape 3684">
                  <a:extLst>
                    <a:ext uri="{FF2B5EF4-FFF2-40B4-BE49-F238E27FC236}">
                      <a16:creationId xmlns:a16="http://schemas.microsoft.com/office/drawing/2014/main" id="{F1216F96-C500-4C26-A857-658975ABD915}"/>
                    </a:ext>
                  </a:extLst>
                </p:cNvPr>
                <p:cNvSpPr/>
                <p:nvPr/>
              </p:nvSpPr>
              <p:spPr>
                <a:xfrm>
                  <a:off x="32475" y="254486"/>
                  <a:ext cx="804213" cy="583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53" y="2123"/>
                      </a:moveTo>
                      <a:lnTo>
                        <a:pt x="20560" y="0"/>
                      </a:lnTo>
                      <a:cubicBezTo>
                        <a:pt x="21121" y="1837"/>
                        <a:pt x="21431" y="3854"/>
                        <a:pt x="21431" y="5972"/>
                      </a:cubicBezTo>
                      <a:cubicBezTo>
                        <a:pt x="21431" y="14474"/>
                        <a:pt x="16436" y="21366"/>
                        <a:pt x="10275" y="21366"/>
                      </a:cubicBezTo>
                      <a:cubicBezTo>
                        <a:pt x="5658" y="21366"/>
                        <a:pt x="1696" y="17496"/>
                        <a:pt x="0" y="11978"/>
                      </a:cubicBezTo>
                      <a:cubicBezTo>
                        <a:pt x="0" y="11979"/>
                        <a:pt x="0" y="11979"/>
                        <a:pt x="0" y="11980"/>
                      </a:cubicBezTo>
                      <a:lnTo>
                        <a:pt x="905" y="14750"/>
                      </a:lnTo>
                      <a:cubicBezTo>
                        <a:pt x="2942" y="18884"/>
                        <a:pt x="6379" y="21600"/>
                        <a:pt x="10275" y="21600"/>
                      </a:cubicBezTo>
                      <a:cubicBezTo>
                        <a:pt x="16530" y="21600"/>
                        <a:pt x="21600" y="14603"/>
                        <a:pt x="21600" y="5972"/>
                      </a:cubicBezTo>
                      <a:cubicBezTo>
                        <a:pt x="21600" y="4644"/>
                        <a:pt x="21479" y="3354"/>
                        <a:pt x="21253" y="2123"/>
                      </a:cubicBezTo>
                      <a:close/>
                    </a:path>
                  </a:pathLst>
                </a:custGeom>
                <a:solidFill>
                  <a:srgbClr val="C5F39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228594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338" name="Shape 3685">
                  <a:extLst>
                    <a:ext uri="{FF2B5EF4-FFF2-40B4-BE49-F238E27FC236}">
                      <a16:creationId xmlns:a16="http://schemas.microsoft.com/office/drawing/2014/main" id="{0A750DC6-7017-4B82-832E-7EBA01F909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30723" cy="8310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rgbClr val="89C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228594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</p:grpSp>
          <p:sp>
            <p:nvSpPr>
              <p:cNvPr id="335" name="Shape 3687">
                <a:extLst>
                  <a:ext uri="{FF2B5EF4-FFF2-40B4-BE49-F238E27FC236}">
                    <a16:creationId xmlns:a16="http://schemas.microsoft.com/office/drawing/2014/main" id="{A318381C-F4A5-4593-B8E7-257F57099227}"/>
                  </a:ext>
                </a:extLst>
              </p:cNvPr>
              <p:cNvSpPr/>
              <p:nvPr/>
            </p:nvSpPr>
            <p:spPr>
              <a:xfrm>
                <a:off x="284730" y="184795"/>
                <a:ext cx="331445" cy="466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1565"/>
                    </a:lnTo>
                    <a:lnTo>
                      <a:pt x="205" y="21600"/>
                    </a:lnTo>
                    <a:lnTo>
                      <a:pt x="205" y="16918"/>
                    </a:lnTo>
                    <a:lnTo>
                      <a:pt x="13552" y="11164"/>
                    </a:lnTo>
                    <a:lnTo>
                      <a:pt x="348" y="47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7"/>
              </a:p>
            </p:txBody>
          </p:sp>
        </p:grpSp>
      </p:grpSp>
      <p:grpSp>
        <p:nvGrpSpPr>
          <p:cNvPr id="340" name="Group 4">
            <a:extLst>
              <a:ext uri="{FF2B5EF4-FFF2-40B4-BE49-F238E27FC236}">
                <a16:creationId xmlns:a16="http://schemas.microsoft.com/office/drawing/2014/main" id="{561958DA-25FB-4772-9DB7-B1E1AAB855B8}"/>
              </a:ext>
            </a:extLst>
          </p:cNvPr>
          <p:cNvGrpSpPr/>
          <p:nvPr/>
        </p:nvGrpSpPr>
        <p:grpSpPr>
          <a:xfrm>
            <a:off x="1610436" y="1143240"/>
            <a:ext cx="8523163" cy="3850715"/>
            <a:chOff x="2829201" y="3998089"/>
            <a:chExt cx="5456971" cy="2328642"/>
          </a:xfrm>
        </p:grpSpPr>
        <p:grpSp>
          <p:nvGrpSpPr>
            <p:cNvPr id="341" name="Group 22">
              <a:extLst>
                <a:ext uri="{FF2B5EF4-FFF2-40B4-BE49-F238E27FC236}">
                  <a16:creationId xmlns:a16="http://schemas.microsoft.com/office/drawing/2014/main" id="{9186BD3D-5BCE-4B5A-8C69-9645EBA642C2}"/>
                </a:ext>
              </a:extLst>
            </p:cNvPr>
            <p:cNvGrpSpPr/>
            <p:nvPr/>
          </p:nvGrpSpPr>
          <p:grpSpPr>
            <a:xfrm>
              <a:off x="5682692" y="5473017"/>
              <a:ext cx="803471" cy="853714"/>
              <a:chOff x="4786950" y="4692747"/>
              <a:chExt cx="803471" cy="853714"/>
            </a:xfrm>
          </p:grpSpPr>
          <p:sp>
            <p:nvSpPr>
              <p:cNvPr id="435" name="Shape 37">
                <a:extLst>
                  <a:ext uri="{FF2B5EF4-FFF2-40B4-BE49-F238E27FC236}">
                    <a16:creationId xmlns:a16="http://schemas.microsoft.com/office/drawing/2014/main" id="{47D9D100-4B20-438C-BAC7-8367ACB105CB}"/>
                  </a:ext>
                </a:extLst>
              </p:cNvPr>
              <p:cNvSpPr/>
              <p:nvPr/>
            </p:nvSpPr>
            <p:spPr>
              <a:xfrm>
                <a:off x="4786950" y="4692747"/>
                <a:ext cx="803471" cy="51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03"/>
                    </a:moveTo>
                    <a:lnTo>
                      <a:pt x="10857" y="21600"/>
                    </a:lnTo>
                    <a:lnTo>
                      <a:pt x="21600" y="503"/>
                    </a:lnTo>
                    <a:lnTo>
                      <a:pt x="21600" y="0"/>
                    </a:lnTo>
                    <a:lnTo>
                      <a:pt x="10857" y="21003"/>
                    </a:lnTo>
                    <a:lnTo>
                      <a:pt x="0" y="0"/>
                    </a:lnTo>
                    <a:lnTo>
                      <a:pt x="0" y="503"/>
                    </a:lnTo>
                  </a:path>
                </a:pathLst>
              </a:custGeom>
              <a:solidFill>
                <a:srgbClr val="010101">
                  <a:alpha val="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37" name="Shape 39">
                <a:extLst>
                  <a:ext uri="{FF2B5EF4-FFF2-40B4-BE49-F238E27FC236}">
                    <a16:creationId xmlns:a16="http://schemas.microsoft.com/office/drawing/2014/main" id="{63048F38-6F0D-4120-B1C4-D64F1C913314}"/>
                  </a:ext>
                </a:extLst>
              </p:cNvPr>
              <p:cNvSpPr/>
              <p:nvPr/>
            </p:nvSpPr>
            <p:spPr>
              <a:xfrm>
                <a:off x="5258495" y="5541528"/>
                <a:ext cx="717" cy="4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0"/>
                    </a:lnTo>
                    <a:lnTo>
                      <a:pt x="21302" y="21600"/>
                    </a:lnTo>
                    <a:cubicBezTo>
                      <a:pt x="21302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08BC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38" name="Shape 40">
                <a:extLst>
                  <a:ext uri="{FF2B5EF4-FFF2-40B4-BE49-F238E27FC236}">
                    <a16:creationId xmlns:a16="http://schemas.microsoft.com/office/drawing/2014/main" id="{3460C398-8A3B-40DE-9188-3A56517B338E}"/>
                  </a:ext>
                </a:extLst>
              </p:cNvPr>
              <p:cNvSpPr/>
              <p:nvPr/>
            </p:nvSpPr>
            <p:spPr>
              <a:xfrm>
                <a:off x="5110295" y="5541528"/>
                <a:ext cx="715" cy="4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49" y="21600"/>
                    </a:lnTo>
                    <a:lnTo>
                      <a:pt x="21600" y="0"/>
                    </a:lnTo>
                    <a:cubicBezTo>
                      <a:pt x="2160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8BC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343" name="Group 25">
              <a:extLst>
                <a:ext uri="{FF2B5EF4-FFF2-40B4-BE49-F238E27FC236}">
                  <a16:creationId xmlns:a16="http://schemas.microsoft.com/office/drawing/2014/main" id="{A665C1A7-237C-462D-9BF6-D71903609A66}"/>
                </a:ext>
              </a:extLst>
            </p:cNvPr>
            <p:cNvGrpSpPr/>
            <p:nvPr/>
          </p:nvGrpSpPr>
          <p:grpSpPr>
            <a:xfrm>
              <a:off x="2829201" y="3998089"/>
              <a:ext cx="1254166" cy="1506926"/>
              <a:chOff x="3612396" y="467356"/>
              <a:chExt cx="3657220" cy="4394288"/>
            </a:xfrm>
          </p:grpSpPr>
          <p:sp>
            <p:nvSpPr>
              <p:cNvPr id="407" name="Shape 20">
                <a:extLst>
                  <a:ext uri="{FF2B5EF4-FFF2-40B4-BE49-F238E27FC236}">
                    <a16:creationId xmlns:a16="http://schemas.microsoft.com/office/drawing/2014/main" id="{22703076-B5EB-469D-82AA-154FB7CE663F}"/>
                  </a:ext>
                </a:extLst>
              </p:cNvPr>
              <p:cNvSpPr/>
              <p:nvPr/>
            </p:nvSpPr>
            <p:spPr>
              <a:xfrm>
                <a:off x="4025103" y="1418031"/>
                <a:ext cx="2366232" cy="2883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74" y="13386"/>
                    </a:moveTo>
                    <a:cubicBezTo>
                      <a:pt x="21037" y="12061"/>
                      <a:pt x="21600" y="10517"/>
                      <a:pt x="21600" y="8862"/>
                    </a:cubicBezTo>
                    <a:cubicBezTo>
                      <a:pt x="21600" y="3968"/>
                      <a:pt x="16765" y="0"/>
                      <a:pt x="10800" y="0"/>
                    </a:cubicBezTo>
                    <a:cubicBezTo>
                      <a:pt x="4835" y="0"/>
                      <a:pt x="0" y="3968"/>
                      <a:pt x="0" y="8862"/>
                    </a:cubicBezTo>
                    <a:cubicBezTo>
                      <a:pt x="0" y="10517"/>
                      <a:pt x="563" y="12061"/>
                      <a:pt x="1525" y="13386"/>
                    </a:cubicBezTo>
                    <a:lnTo>
                      <a:pt x="1484" y="13386"/>
                    </a:lnTo>
                    <a:cubicBezTo>
                      <a:pt x="5914" y="19018"/>
                      <a:pt x="5455" y="21600"/>
                      <a:pt x="5455" y="21600"/>
                    </a:cubicBezTo>
                    <a:lnTo>
                      <a:pt x="10800" y="21600"/>
                    </a:lnTo>
                    <a:lnTo>
                      <a:pt x="16145" y="21600"/>
                    </a:lnTo>
                    <a:cubicBezTo>
                      <a:pt x="16145" y="21600"/>
                      <a:pt x="15684" y="19018"/>
                      <a:pt x="20114" y="13386"/>
                    </a:cubicBezTo>
                    <a:cubicBezTo>
                      <a:pt x="20114" y="13386"/>
                      <a:pt x="20074" y="13386"/>
                      <a:pt x="20074" y="13386"/>
                    </a:cubicBezTo>
                    <a:close/>
                  </a:path>
                </a:pathLst>
              </a:custGeom>
              <a:solidFill>
                <a:srgbClr val="FFE05D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08" name="Shape 25">
                <a:extLst>
                  <a:ext uri="{FF2B5EF4-FFF2-40B4-BE49-F238E27FC236}">
                    <a16:creationId xmlns:a16="http://schemas.microsoft.com/office/drawing/2014/main" id="{26F62BED-ABA1-4EC6-9A45-E71E6C0DB88F}"/>
                  </a:ext>
                </a:extLst>
              </p:cNvPr>
              <p:cNvSpPr/>
              <p:nvPr/>
            </p:nvSpPr>
            <p:spPr>
              <a:xfrm>
                <a:off x="5204237" y="1418032"/>
                <a:ext cx="1188978" cy="3443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64" y="11210"/>
                    </a:moveTo>
                    <a:cubicBezTo>
                      <a:pt x="20480" y="10100"/>
                      <a:pt x="21600" y="8808"/>
                      <a:pt x="21600" y="7422"/>
                    </a:cubicBezTo>
                    <a:cubicBezTo>
                      <a:pt x="21600" y="3323"/>
                      <a:pt x="11978" y="0"/>
                      <a:pt x="106" y="0"/>
                    </a:cubicBezTo>
                    <a:cubicBezTo>
                      <a:pt x="71" y="0"/>
                      <a:pt x="36" y="1"/>
                      <a:pt x="0" y="1"/>
                    </a:cubicBezTo>
                    <a:lnTo>
                      <a:pt x="0" y="8712"/>
                    </a:lnTo>
                    <a:lnTo>
                      <a:pt x="0" y="9278"/>
                    </a:lnTo>
                    <a:lnTo>
                      <a:pt x="0" y="18089"/>
                    </a:lnTo>
                    <a:lnTo>
                      <a:pt x="0" y="18425"/>
                    </a:lnTo>
                    <a:lnTo>
                      <a:pt x="0" y="19058"/>
                    </a:lnTo>
                    <a:lnTo>
                      <a:pt x="0" y="19670"/>
                    </a:lnTo>
                    <a:lnTo>
                      <a:pt x="0" y="20303"/>
                    </a:lnTo>
                    <a:lnTo>
                      <a:pt x="0" y="21080"/>
                    </a:lnTo>
                    <a:lnTo>
                      <a:pt x="0" y="21340"/>
                    </a:lnTo>
                    <a:lnTo>
                      <a:pt x="0" y="21600"/>
                    </a:lnTo>
                    <a:lnTo>
                      <a:pt x="9070" y="21600"/>
                    </a:lnTo>
                    <a:cubicBezTo>
                      <a:pt x="9462" y="21600"/>
                      <a:pt x="9783" y="21484"/>
                      <a:pt x="9783" y="21340"/>
                    </a:cubicBezTo>
                    <a:cubicBezTo>
                      <a:pt x="9783" y="21197"/>
                      <a:pt x="9462" y="21080"/>
                      <a:pt x="9070" y="21080"/>
                    </a:cubicBezTo>
                    <a:lnTo>
                      <a:pt x="8925" y="21080"/>
                    </a:lnTo>
                    <a:lnTo>
                      <a:pt x="10218" y="20303"/>
                    </a:lnTo>
                    <a:lnTo>
                      <a:pt x="11008" y="20303"/>
                    </a:lnTo>
                    <a:cubicBezTo>
                      <a:pt x="11491" y="20303"/>
                      <a:pt x="11877" y="20161"/>
                      <a:pt x="11877" y="19987"/>
                    </a:cubicBezTo>
                    <a:cubicBezTo>
                      <a:pt x="11877" y="19811"/>
                      <a:pt x="11491" y="19670"/>
                      <a:pt x="11008" y="19670"/>
                    </a:cubicBezTo>
                    <a:lnTo>
                      <a:pt x="10744" y="19670"/>
                    </a:lnTo>
                    <a:lnTo>
                      <a:pt x="10744" y="19058"/>
                    </a:lnTo>
                    <a:lnTo>
                      <a:pt x="11008" y="19058"/>
                    </a:lnTo>
                    <a:cubicBezTo>
                      <a:pt x="11491" y="19058"/>
                      <a:pt x="11877" y="18916"/>
                      <a:pt x="11877" y="18742"/>
                    </a:cubicBezTo>
                    <a:cubicBezTo>
                      <a:pt x="11877" y="18567"/>
                      <a:pt x="11491" y="18425"/>
                      <a:pt x="11008" y="18425"/>
                    </a:cubicBezTo>
                    <a:lnTo>
                      <a:pt x="10744" y="18425"/>
                    </a:lnTo>
                    <a:lnTo>
                      <a:pt x="10744" y="18089"/>
                    </a:lnTo>
                    <a:cubicBezTo>
                      <a:pt x="10744" y="18089"/>
                      <a:pt x="9826" y="15927"/>
                      <a:pt x="18643" y="11210"/>
                    </a:cubicBezTo>
                    <a:cubicBezTo>
                      <a:pt x="18643" y="11210"/>
                      <a:pt x="18564" y="11210"/>
                      <a:pt x="18564" y="11210"/>
                    </a:cubicBezTo>
                    <a:close/>
                  </a:path>
                </a:pathLst>
              </a:custGeom>
              <a:solidFill>
                <a:srgbClr val="F7BD5F">
                  <a:alpha val="78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409" name="Freeform 28">
                <a:extLst>
                  <a:ext uri="{FF2B5EF4-FFF2-40B4-BE49-F238E27FC236}">
                    <a16:creationId xmlns:a16="http://schemas.microsoft.com/office/drawing/2014/main" id="{810A76F3-B122-4FFA-AC3C-E2D2A75364C1}"/>
                  </a:ext>
                </a:extLst>
              </p:cNvPr>
              <p:cNvSpPr/>
              <p:nvPr/>
            </p:nvSpPr>
            <p:spPr>
              <a:xfrm>
                <a:off x="3612396" y="467356"/>
                <a:ext cx="3657220" cy="4352992"/>
              </a:xfrm>
              <a:custGeom>
                <a:avLst/>
                <a:gdLst>
                  <a:gd name="connsiteX0" fmla="*/ 1706493 w 3657220"/>
                  <a:gd name="connsiteY0" fmla="*/ 2315203 h 4352992"/>
                  <a:gd name="connsiteX1" fmla="*/ 1643051 w 3657220"/>
                  <a:gd name="connsiteY1" fmla="*/ 2379467 h 4352992"/>
                  <a:gd name="connsiteX2" fmla="*/ 1548922 w 3657220"/>
                  <a:gd name="connsiteY2" fmla="*/ 2472292 h 4352992"/>
                  <a:gd name="connsiteX3" fmla="*/ 1527879 w 3657220"/>
                  <a:gd name="connsiteY3" fmla="*/ 2493019 h 4352992"/>
                  <a:gd name="connsiteX4" fmla="*/ 1506023 w 3657220"/>
                  <a:gd name="connsiteY4" fmla="*/ 2473482 h 4352992"/>
                  <a:gd name="connsiteX5" fmla="*/ 1424670 w 3657220"/>
                  <a:gd name="connsiteY5" fmla="*/ 2397714 h 4352992"/>
                  <a:gd name="connsiteX6" fmla="*/ 1361666 w 3657220"/>
                  <a:gd name="connsiteY6" fmla="*/ 2338112 h 4352992"/>
                  <a:gd name="connsiteX7" fmla="*/ 1273863 w 3657220"/>
                  <a:gd name="connsiteY7" fmla="*/ 2423301 h 4352992"/>
                  <a:gd name="connsiteX8" fmla="*/ 1260711 w 3657220"/>
                  <a:gd name="connsiteY8" fmla="*/ 2435598 h 4352992"/>
                  <a:gd name="connsiteX9" fmla="*/ 1248248 w 3657220"/>
                  <a:gd name="connsiteY9" fmla="*/ 2425978 h 4352992"/>
                  <a:gd name="connsiteX10" fmla="*/ 1168837 w 3657220"/>
                  <a:gd name="connsiteY10" fmla="*/ 2363996 h 4352992"/>
                  <a:gd name="connsiteX11" fmla="*/ 1101074 w 3657220"/>
                  <a:gd name="connsiteY11" fmla="*/ 2377087 h 4352992"/>
                  <a:gd name="connsiteX12" fmla="*/ 1102640 w 3657220"/>
                  <a:gd name="connsiteY12" fmla="*/ 2392657 h 4352992"/>
                  <a:gd name="connsiteX13" fmla="*/ 1050972 w 3657220"/>
                  <a:gd name="connsiteY13" fmla="*/ 2474275 h 4352992"/>
                  <a:gd name="connsiteX14" fmla="*/ 1333171 w 3657220"/>
                  <a:gd name="connsiteY14" fmla="*/ 3834619 h 4352992"/>
                  <a:gd name="connsiteX15" fmla="*/ 1597584 w 3657220"/>
                  <a:gd name="connsiteY15" fmla="*/ 3834619 h 4352992"/>
                  <a:gd name="connsiteX16" fmla="*/ 1862122 w 3657220"/>
                  <a:gd name="connsiteY16" fmla="*/ 3834619 h 4352992"/>
                  <a:gd name="connsiteX17" fmla="*/ 2144383 w 3657220"/>
                  <a:gd name="connsiteY17" fmla="*/ 2474275 h 4352992"/>
                  <a:gd name="connsiteX18" fmla="*/ 2092528 w 3657220"/>
                  <a:gd name="connsiteY18" fmla="*/ 2392657 h 4352992"/>
                  <a:gd name="connsiteX19" fmla="*/ 2097726 w 3657220"/>
                  <a:gd name="connsiteY19" fmla="*/ 2363500 h 4352992"/>
                  <a:gd name="connsiteX20" fmla="*/ 2076996 w 3657220"/>
                  <a:gd name="connsiteY20" fmla="*/ 2356459 h 4352992"/>
                  <a:gd name="connsiteX21" fmla="*/ 1985184 w 3657220"/>
                  <a:gd name="connsiteY21" fmla="*/ 2322740 h 4352992"/>
                  <a:gd name="connsiteX22" fmla="*/ 1912161 w 3657220"/>
                  <a:gd name="connsiteY22" fmla="*/ 2424590 h 4352992"/>
                  <a:gd name="connsiteX23" fmla="*/ 1898195 w 3657220"/>
                  <a:gd name="connsiteY23" fmla="*/ 2443334 h 4352992"/>
                  <a:gd name="connsiteX24" fmla="*/ 1878217 w 3657220"/>
                  <a:gd name="connsiteY24" fmla="*/ 2428160 h 4352992"/>
                  <a:gd name="connsiteX25" fmla="*/ 1835630 w 3657220"/>
                  <a:gd name="connsiteY25" fmla="*/ 2395929 h 4352992"/>
                  <a:gd name="connsiteX26" fmla="*/ 1816341 w 3657220"/>
                  <a:gd name="connsiteY26" fmla="*/ 2425780 h 4352992"/>
                  <a:gd name="connsiteX27" fmla="*/ 1791102 w 3657220"/>
                  <a:gd name="connsiteY27" fmla="*/ 2464953 h 4352992"/>
                  <a:gd name="connsiteX28" fmla="*/ 1767429 w 3657220"/>
                  <a:gd name="connsiteY28" fmla="*/ 2423301 h 4352992"/>
                  <a:gd name="connsiteX29" fmla="*/ 1726220 w 3657220"/>
                  <a:gd name="connsiteY29" fmla="*/ 2351004 h 4352992"/>
                  <a:gd name="connsiteX30" fmla="*/ 1706493 w 3657220"/>
                  <a:gd name="connsiteY30" fmla="*/ 2315203 h 4352992"/>
                  <a:gd name="connsiteX31" fmla="*/ 1721774 w 3657220"/>
                  <a:gd name="connsiteY31" fmla="*/ 2210874 h 4352992"/>
                  <a:gd name="connsiteX32" fmla="*/ 1741376 w 3657220"/>
                  <a:gd name="connsiteY32" fmla="*/ 2248262 h 4352992"/>
                  <a:gd name="connsiteX33" fmla="*/ 1780080 w 3657220"/>
                  <a:gd name="connsiteY33" fmla="*/ 2321947 h 4352992"/>
                  <a:gd name="connsiteX34" fmla="*/ 1796801 w 3657220"/>
                  <a:gd name="connsiteY34" fmla="*/ 2354674 h 4352992"/>
                  <a:gd name="connsiteX35" fmla="*/ 1806321 w 3657220"/>
                  <a:gd name="connsiteY35" fmla="*/ 2341484 h 4352992"/>
                  <a:gd name="connsiteX36" fmla="*/ 1824170 w 3657220"/>
                  <a:gd name="connsiteY36" fmla="*/ 2316492 h 4352992"/>
                  <a:gd name="connsiteX37" fmla="*/ 1845901 w 3657220"/>
                  <a:gd name="connsiteY37" fmla="*/ 2335732 h 4352992"/>
                  <a:gd name="connsiteX38" fmla="*/ 1891243 w 3657220"/>
                  <a:gd name="connsiteY38" fmla="*/ 2375897 h 4352992"/>
                  <a:gd name="connsiteX39" fmla="*/ 1965269 w 3657220"/>
                  <a:gd name="connsiteY39" fmla="*/ 2291204 h 4352992"/>
                  <a:gd name="connsiteX40" fmla="*/ 1974663 w 3657220"/>
                  <a:gd name="connsiteY40" fmla="*/ 2280493 h 4352992"/>
                  <a:gd name="connsiteX41" fmla="*/ 1985873 w 3657220"/>
                  <a:gd name="connsiteY41" fmla="*/ 2286146 h 4352992"/>
                  <a:gd name="connsiteX42" fmla="*/ 2085138 w 3657220"/>
                  <a:gd name="connsiteY42" fmla="*/ 2338112 h 4352992"/>
                  <a:gd name="connsiteX43" fmla="*/ 2104302 w 3657220"/>
                  <a:gd name="connsiteY43" fmla="*/ 2348823 h 4352992"/>
                  <a:gd name="connsiteX44" fmla="*/ 2183337 w 3657220"/>
                  <a:gd name="connsiteY44" fmla="*/ 2302013 h 4352992"/>
                  <a:gd name="connsiteX45" fmla="*/ 2273959 w 3657220"/>
                  <a:gd name="connsiteY45" fmla="*/ 2392657 h 4352992"/>
                  <a:gd name="connsiteX46" fmla="*/ 2186594 w 3657220"/>
                  <a:gd name="connsiteY46" fmla="*/ 2483102 h 4352992"/>
                  <a:gd name="connsiteX47" fmla="*/ 1906211 w 3657220"/>
                  <a:gd name="connsiteY47" fmla="*/ 3834619 h 4352992"/>
                  <a:gd name="connsiteX48" fmla="*/ 2183150 w 3657220"/>
                  <a:gd name="connsiteY48" fmla="*/ 3834619 h 4352992"/>
                  <a:gd name="connsiteX49" fmla="*/ 2183150 w 3657220"/>
                  <a:gd name="connsiteY49" fmla="*/ 4137094 h 4352992"/>
                  <a:gd name="connsiteX50" fmla="*/ 2059147 w 3657220"/>
                  <a:gd name="connsiteY50" fmla="*/ 4352992 h 4352992"/>
                  <a:gd name="connsiteX51" fmla="*/ 1597584 w 3657220"/>
                  <a:gd name="connsiteY51" fmla="*/ 4352992 h 4352992"/>
                  <a:gd name="connsiteX52" fmla="*/ 1136020 w 3657220"/>
                  <a:gd name="connsiteY52" fmla="*/ 4352992 h 4352992"/>
                  <a:gd name="connsiteX53" fmla="*/ 1012018 w 3657220"/>
                  <a:gd name="connsiteY53" fmla="*/ 4137094 h 4352992"/>
                  <a:gd name="connsiteX54" fmla="*/ 1012018 w 3657220"/>
                  <a:gd name="connsiteY54" fmla="*/ 3834619 h 4352992"/>
                  <a:gd name="connsiteX55" fmla="*/ 1289144 w 3657220"/>
                  <a:gd name="connsiteY55" fmla="*/ 3834619 h 4352992"/>
                  <a:gd name="connsiteX56" fmla="*/ 1008761 w 3657220"/>
                  <a:gd name="connsiteY56" fmla="*/ 2483102 h 4352992"/>
                  <a:gd name="connsiteX57" fmla="*/ 921208 w 3657220"/>
                  <a:gd name="connsiteY57" fmla="*/ 2392657 h 4352992"/>
                  <a:gd name="connsiteX58" fmla="*/ 1012018 w 3657220"/>
                  <a:gd name="connsiteY58" fmla="*/ 2302013 h 4352992"/>
                  <a:gd name="connsiteX59" fmla="*/ 1096753 w 3657220"/>
                  <a:gd name="connsiteY59" fmla="*/ 2361417 h 4352992"/>
                  <a:gd name="connsiteX60" fmla="*/ 1168837 w 3657220"/>
                  <a:gd name="connsiteY60" fmla="*/ 2336327 h 4352992"/>
                  <a:gd name="connsiteX61" fmla="*/ 1173910 w 3657220"/>
                  <a:gd name="connsiteY61" fmla="*/ 2334542 h 4352992"/>
                  <a:gd name="connsiteX62" fmla="*/ 1180172 w 3657220"/>
                  <a:gd name="connsiteY62" fmla="*/ 2338211 h 4352992"/>
                  <a:gd name="connsiteX63" fmla="*/ 1255513 w 3657220"/>
                  <a:gd name="connsiteY63" fmla="*/ 2384128 h 4352992"/>
                  <a:gd name="connsiteX64" fmla="*/ 1342440 w 3657220"/>
                  <a:gd name="connsiteY64" fmla="*/ 2284063 h 4352992"/>
                  <a:gd name="connsiteX65" fmla="*/ 1358347 w 3657220"/>
                  <a:gd name="connsiteY65" fmla="*/ 2265815 h 4352992"/>
                  <a:gd name="connsiteX66" fmla="*/ 1378826 w 3657220"/>
                  <a:gd name="connsiteY66" fmla="*/ 2282576 h 4352992"/>
                  <a:gd name="connsiteX67" fmla="*/ 1463561 w 3657220"/>
                  <a:gd name="connsiteY67" fmla="*/ 2354376 h 4352992"/>
                  <a:gd name="connsiteX68" fmla="*/ 1525124 w 3657220"/>
                  <a:gd name="connsiteY68" fmla="*/ 2407532 h 4352992"/>
                  <a:gd name="connsiteX69" fmla="*/ 1597458 w 3657220"/>
                  <a:gd name="connsiteY69" fmla="*/ 2333947 h 4352992"/>
                  <a:gd name="connsiteX70" fmla="*/ 1691400 w 3657220"/>
                  <a:gd name="connsiteY70" fmla="*/ 2240923 h 4352992"/>
                  <a:gd name="connsiteX71" fmla="*/ 3137661 w 3657220"/>
                  <a:gd name="connsiteY71" fmla="*/ 2085591 h 4352992"/>
                  <a:gd name="connsiteX72" fmla="*/ 3137803 w 3657220"/>
                  <a:gd name="connsiteY72" fmla="*/ 2085591 h 4352992"/>
                  <a:gd name="connsiteX73" fmla="*/ 3563320 w 3657220"/>
                  <a:gd name="connsiteY73" fmla="*/ 2086229 h 4352992"/>
                  <a:gd name="connsiteX74" fmla="*/ 3657220 w 3657220"/>
                  <a:gd name="connsiteY74" fmla="*/ 2180369 h 4352992"/>
                  <a:gd name="connsiteX75" fmla="*/ 3563206 w 3657220"/>
                  <a:gd name="connsiteY75" fmla="*/ 2274238 h 4352992"/>
                  <a:gd name="connsiteX76" fmla="*/ 3563064 w 3657220"/>
                  <a:gd name="connsiteY76" fmla="*/ 2274238 h 4352992"/>
                  <a:gd name="connsiteX77" fmla="*/ 3137547 w 3657220"/>
                  <a:gd name="connsiteY77" fmla="*/ 2273601 h 4352992"/>
                  <a:gd name="connsiteX78" fmla="*/ 3043647 w 3657220"/>
                  <a:gd name="connsiteY78" fmla="*/ 2179460 h 4352992"/>
                  <a:gd name="connsiteX79" fmla="*/ 3137661 w 3657220"/>
                  <a:gd name="connsiteY79" fmla="*/ 2085591 h 4352992"/>
                  <a:gd name="connsiteX80" fmla="*/ 93912 w 3657220"/>
                  <a:gd name="connsiteY80" fmla="*/ 729578 h 4352992"/>
                  <a:gd name="connsiteX81" fmla="*/ 160400 w 3657220"/>
                  <a:gd name="connsiteY81" fmla="*/ 757041 h 4352992"/>
                  <a:gd name="connsiteX82" fmla="*/ 425938 w 3657220"/>
                  <a:gd name="connsiteY82" fmla="*/ 1021969 h 4352992"/>
                  <a:gd name="connsiteX83" fmla="*/ 426113 w 3657220"/>
                  <a:gd name="connsiteY83" fmla="*/ 1154926 h 4352992"/>
                  <a:gd name="connsiteX84" fmla="*/ 359554 w 3657220"/>
                  <a:gd name="connsiteY84" fmla="*/ 1182527 h 4352992"/>
                  <a:gd name="connsiteX85" fmla="*/ 293169 w 3657220"/>
                  <a:gd name="connsiteY85" fmla="*/ 1155076 h 4352992"/>
                  <a:gd name="connsiteX86" fmla="*/ 27609 w 3657220"/>
                  <a:gd name="connsiteY86" fmla="*/ 890147 h 4352992"/>
                  <a:gd name="connsiteX87" fmla="*/ 27456 w 3657220"/>
                  <a:gd name="connsiteY87" fmla="*/ 757190 h 4352992"/>
                  <a:gd name="connsiteX88" fmla="*/ 93912 w 3657220"/>
                  <a:gd name="connsiteY88" fmla="*/ 729578 h 4352992"/>
                  <a:gd name="connsiteX89" fmla="*/ 3006239 w 3657220"/>
                  <a:gd name="connsiteY89" fmla="*/ 633789 h 4352992"/>
                  <a:gd name="connsiteX90" fmla="*/ 3072663 w 3657220"/>
                  <a:gd name="connsiteY90" fmla="*/ 661412 h 4352992"/>
                  <a:gd name="connsiteX91" fmla="*/ 3072488 w 3657220"/>
                  <a:gd name="connsiteY91" fmla="*/ 794366 h 4352992"/>
                  <a:gd name="connsiteX92" fmla="*/ 2806089 w 3657220"/>
                  <a:gd name="connsiteY92" fmla="*/ 1060080 h 4352992"/>
                  <a:gd name="connsiteX93" fmla="*/ 2739692 w 3657220"/>
                  <a:gd name="connsiteY93" fmla="*/ 1087537 h 4352992"/>
                  <a:gd name="connsiteX94" fmla="*/ 2673141 w 3657220"/>
                  <a:gd name="connsiteY94" fmla="*/ 1059909 h 4352992"/>
                  <a:gd name="connsiteX95" fmla="*/ 2673316 w 3657220"/>
                  <a:gd name="connsiteY95" fmla="*/ 926977 h 4352992"/>
                  <a:gd name="connsiteX96" fmla="*/ 2939715 w 3657220"/>
                  <a:gd name="connsiteY96" fmla="*/ 661241 h 4352992"/>
                  <a:gd name="connsiteX97" fmla="*/ 3006239 w 3657220"/>
                  <a:gd name="connsiteY97" fmla="*/ 633789 h 4352992"/>
                  <a:gd name="connsiteX98" fmla="*/ 1583297 w 3657220"/>
                  <a:gd name="connsiteY98" fmla="*/ 0 h 4352992"/>
                  <a:gd name="connsiteX99" fmla="*/ 1583436 w 3657220"/>
                  <a:gd name="connsiteY99" fmla="*/ 0 h 4352992"/>
                  <a:gd name="connsiteX100" fmla="*/ 1677298 w 3657220"/>
                  <a:gd name="connsiteY100" fmla="*/ 94173 h 4352992"/>
                  <a:gd name="connsiteX101" fmla="*/ 1676677 w 3657220"/>
                  <a:gd name="connsiteY101" fmla="*/ 495731 h 4352992"/>
                  <a:gd name="connsiteX102" fmla="*/ 1582676 w 3657220"/>
                  <a:gd name="connsiteY102" fmla="*/ 589604 h 4352992"/>
                  <a:gd name="connsiteX103" fmla="*/ 1582519 w 3657220"/>
                  <a:gd name="connsiteY103" fmla="*/ 589604 h 4352992"/>
                  <a:gd name="connsiteX104" fmla="*/ 1488666 w 3657220"/>
                  <a:gd name="connsiteY104" fmla="*/ 495459 h 4352992"/>
                  <a:gd name="connsiteX105" fmla="*/ 1489287 w 3657220"/>
                  <a:gd name="connsiteY105" fmla="*/ 93845 h 4352992"/>
                  <a:gd name="connsiteX106" fmla="*/ 1583297 w 3657220"/>
                  <a:gd name="connsiteY106" fmla="*/ 0 h 43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3657220" h="4352992">
                    <a:moveTo>
                      <a:pt x="1706493" y="2315203"/>
                    </a:moveTo>
                    <a:cubicBezTo>
                      <a:pt x="1685387" y="2336724"/>
                      <a:pt x="1664407" y="2358244"/>
                      <a:pt x="1643051" y="2379467"/>
                    </a:cubicBezTo>
                    <a:lnTo>
                      <a:pt x="1548922" y="2472292"/>
                    </a:lnTo>
                    <a:lnTo>
                      <a:pt x="1527879" y="2493019"/>
                    </a:lnTo>
                    <a:lnTo>
                      <a:pt x="1506023" y="2473482"/>
                    </a:lnTo>
                    <a:cubicBezTo>
                      <a:pt x="1478466" y="2448689"/>
                      <a:pt x="1451787" y="2423003"/>
                      <a:pt x="1424670" y="2397714"/>
                    </a:cubicBezTo>
                    <a:cubicBezTo>
                      <a:pt x="1403689" y="2377880"/>
                      <a:pt x="1382584" y="2358046"/>
                      <a:pt x="1361666" y="2338112"/>
                    </a:cubicBezTo>
                    <a:cubicBezTo>
                      <a:pt x="1332545" y="2366674"/>
                      <a:pt x="1303674" y="2395433"/>
                      <a:pt x="1273863" y="2423301"/>
                    </a:cubicBezTo>
                    <a:lnTo>
                      <a:pt x="1260711" y="2435598"/>
                    </a:lnTo>
                    <a:lnTo>
                      <a:pt x="1248248" y="2425978"/>
                    </a:lnTo>
                    <a:cubicBezTo>
                      <a:pt x="1221694" y="2405450"/>
                      <a:pt x="1195078" y="2385020"/>
                      <a:pt x="1168837" y="2363996"/>
                    </a:cubicBezTo>
                    <a:cubicBezTo>
                      <a:pt x="1146291" y="2368558"/>
                      <a:pt x="1123745" y="2373021"/>
                      <a:pt x="1101074" y="2377087"/>
                    </a:cubicBezTo>
                    <a:cubicBezTo>
                      <a:pt x="1101951" y="2382144"/>
                      <a:pt x="1102640" y="2387301"/>
                      <a:pt x="1102640" y="2392657"/>
                    </a:cubicBezTo>
                    <a:cubicBezTo>
                      <a:pt x="1102640" y="2428755"/>
                      <a:pt x="1081409" y="2459697"/>
                      <a:pt x="1050972" y="2474275"/>
                    </a:cubicBezTo>
                    <a:lnTo>
                      <a:pt x="1333171" y="3834619"/>
                    </a:lnTo>
                    <a:lnTo>
                      <a:pt x="1597584" y="3834619"/>
                    </a:lnTo>
                    <a:cubicBezTo>
                      <a:pt x="1597584" y="3834619"/>
                      <a:pt x="1862122" y="3834619"/>
                      <a:pt x="1862122" y="3834619"/>
                    </a:cubicBezTo>
                    <a:lnTo>
                      <a:pt x="2144383" y="2474275"/>
                    </a:lnTo>
                    <a:cubicBezTo>
                      <a:pt x="2113758" y="2459697"/>
                      <a:pt x="2092528" y="2428854"/>
                      <a:pt x="2092528" y="2392657"/>
                    </a:cubicBezTo>
                    <a:cubicBezTo>
                      <a:pt x="2092528" y="2382442"/>
                      <a:pt x="2094594" y="2372723"/>
                      <a:pt x="2097726" y="2363500"/>
                    </a:cubicBezTo>
                    <a:cubicBezTo>
                      <a:pt x="2090837" y="2361120"/>
                      <a:pt x="2083885" y="2358938"/>
                      <a:pt x="2076996" y="2356459"/>
                    </a:cubicBezTo>
                    <a:cubicBezTo>
                      <a:pt x="2046371" y="2345252"/>
                      <a:pt x="2015684" y="2334244"/>
                      <a:pt x="1985184" y="2322740"/>
                    </a:cubicBezTo>
                    <a:cubicBezTo>
                      <a:pt x="1961010" y="2356856"/>
                      <a:pt x="1937024" y="2391070"/>
                      <a:pt x="1912161" y="2424590"/>
                    </a:cubicBezTo>
                    <a:lnTo>
                      <a:pt x="1898195" y="2443334"/>
                    </a:lnTo>
                    <a:lnTo>
                      <a:pt x="1878217" y="2428160"/>
                    </a:lnTo>
                    <a:lnTo>
                      <a:pt x="1835630" y="2395929"/>
                    </a:lnTo>
                    <a:lnTo>
                      <a:pt x="1816341" y="2425780"/>
                    </a:lnTo>
                    <a:lnTo>
                      <a:pt x="1791102" y="2464953"/>
                    </a:lnTo>
                    <a:lnTo>
                      <a:pt x="1767429" y="2423301"/>
                    </a:lnTo>
                    <a:lnTo>
                      <a:pt x="1726220" y="2351004"/>
                    </a:lnTo>
                    <a:cubicBezTo>
                      <a:pt x="1719457" y="2339203"/>
                      <a:pt x="1713006" y="2327203"/>
                      <a:pt x="1706493" y="2315203"/>
                    </a:cubicBezTo>
                    <a:close/>
                    <a:moveTo>
                      <a:pt x="1721774" y="2210874"/>
                    </a:moveTo>
                    <a:lnTo>
                      <a:pt x="1741376" y="2248262"/>
                    </a:lnTo>
                    <a:cubicBezTo>
                      <a:pt x="1754277" y="2272857"/>
                      <a:pt x="1767554" y="2297154"/>
                      <a:pt x="1780080" y="2321947"/>
                    </a:cubicBezTo>
                    <a:lnTo>
                      <a:pt x="1796801" y="2354674"/>
                    </a:lnTo>
                    <a:lnTo>
                      <a:pt x="1806321" y="2341484"/>
                    </a:lnTo>
                    <a:lnTo>
                      <a:pt x="1824170" y="2316492"/>
                    </a:lnTo>
                    <a:lnTo>
                      <a:pt x="1845901" y="2335732"/>
                    </a:lnTo>
                    <a:lnTo>
                      <a:pt x="1891243" y="2375897"/>
                    </a:lnTo>
                    <a:cubicBezTo>
                      <a:pt x="1915731" y="2347434"/>
                      <a:pt x="1940469" y="2319368"/>
                      <a:pt x="1965269" y="2291204"/>
                    </a:cubicBezTo>
                    <a:lnTo>
                      <a:pt x="1974663" y="2280493"/>
                    </a:lnTo>
                    <a:lnTo>
                      <a:pt x="1985873" y="2286146"/>
                    </a:lnTo>
                    <a:cubicBezTo>
                      <a:pt x="2019128" y="2303005"/>
                      <a:pt x="2052070" y="2320856"/>
                      <a:pt x="2085138" y="2338112"/>
                    </a:cubicBezTo>
                    <a:cubicBezTo>
                      <a:pt x="2091588" y="2341682"/>
                      <a:pt x="2097914" y="2345352"/>
                      <a:pt x="2104302" y="2348823"/>
                    </a:cubicBezTo>
                    <a:cubicBezTo>
                      <a:pt x="2119771" y="2320955"/>
                      <a:pt x="2149143" y="2302013"/>
                      <a:pt x="2183337" y="2302013"/>
                    </a:cubicBezTo>
                    <a:cubicBezTo>
                      <a:pt x="2233377" y="2302013"/>
                      <a:pt x="2273959" y="2342575"/>
                      <a:pt x="2273959" y="2392657"/>
                    </a:cubicBezTo>
                    <a:cubicBezTo>
                      <a:pt x="2273959" y="2441648"/>
                      <a:pt x="2235068" y="2481317"/>
                      <a:pt x="2186594" y="2483102"/>
                    </a:cubicBezTo>
                    <a:lnTo>
                      <a:pt x="1906211" y="3834619"/>
                    </a:lnTo>
                    <a:lnTo>
                      <a:pt x="2183150" y="3834619"/>
                    </a:lnTo>
                    <a:lnTo>
                      <a:pt x="2183150" y="4137094"/>
                    </a:lnTo>
                    <a:lnTo>
                      <a:pt x="2059147" y="4352992"/>
                    </a:lnTo>
                    <a:lnTo>
                      <a:pt x="1597584" y="4352992"/>
                    </a:lnTo>
                    <a:lnTo>
                      <a:pt x="1136020" y="4352992"/>
                    </a:lnTo>
                    <a:lnTo>
                      <a:pt x="1012018" y="4137094"/>
                    </a:lnTo>
                    <a:lnTo>
                      <a:pt x="1012018" y="3834619"/>
                    </a:lnTo>
                    <a:lnTo>
                      <a:pt x="1289144" y="3834619"/>
                    </a:lnTo>
                    <a:lnTo>
                      <a:pt x="1008761" y="2483102"/>
                    </a:lnTo>
                    <a:cubicBezTo>
                      <a:pt x="960100" y="2481317"/>
                      <a:pt x="921208" y="2441648"/>
                      <a:pt x="921208" y="2392657"/>
                    </a:cubicBezTo>
                    <a:cubicBezTo>
                      <a:pt x="921208" y="2342575"/>
                      <a:pt x="961791" y="2302013"/>
                      <a:pt x="1012018" y="2302013"/>
                    </a:cubicBezTo>
                    <a:cubicBezTo>
                      <a:pt x="1051035" y="2302013"/>
                      <a:pt x="1084039" y="2326806"/>
                      <a:pt x="1096753" y="2361417"/>
                    </a:cubicBezTo>
                    <a:cubicBezTo>
                      <a:pt x="1120739" y="2352789"/>
                      <a:pt x="1144788" y="2344459"/>
                      <a:pt x="1168837" y="2336327"/>
                    </a:cubicBezTo>
                    <a:lnTo>
                      <a:pt x="1173910" y="2334542"/>
                    </a:lnTo>
                    <a:lnTo>
                      <a:pt x="1180172" y="2338211"/>
                    </a:lnTo>
                    <a:cubicBezTo>
                      <a:pt x="1205536" y="2353186"/>
                      <a:pt x="1230525" y="2368657"/>
                      <a:pt x="1255513" y="2384128"/>
                    </a:cubicBezTo>
                    <a:cubicBezTo>
                      <a:pt x="1284134" y="2350409"/>
                      <a:pt x="1313443" y="2317385"/>
                      <a:pt x="1342440" y="2284063"/>
                    </a:cubicBezTo>
                    <a:lnTo>
                      <a:pt x="1358347" y="2265815"/>
                    </a:lnTo>
                    <a:lnTo>
                      <a:pt x="1378826" y="2282576"/>
                    </a:lnTo>
                    <a:cubicBezTo>
                      <a:pt x="1407510" y="2305980"/>
                      <a:pt x="1435316" y="2330476"/>
                      <a:pt x="1463561" y="2354376"/>
                    </a:cubicBezTo>
                    <a:cubicBezTo>
                      <a:pt x="1484040" y="2372128"/>
                      <a:pt x="1504645" y="2389781"/>
                      <a:pt x="1525124" y="2407532"/>
                    </a:cubicBezTo>
                    <a:lnTo>
                      <a:pt x="1597458" y="2333947"/>
                    </a:lnTo>
                    <a:cubicBezTo>
                      <a:pt x="1628459" y="2302608"/>
                      <a:pt x="1660086" y="2271964"/>
                      <a:pt x="1691400" y="2240923"/>
                    </a:cubicBezTo>
                    <a:close/>
                    <a:moveTo>
                      <a:pt x="3137661" y="2085591"/>
                    </a:moveTo>
                    <a:cubicBezTo>
                      <a:pt x="3137717" y="2085591"/>
                      <a:pt x="3137746" y="2085591"/>
                      <a:pt x="3137803" y="2085591"/>
                    </a:cubicBezTo>
                    <a:lnTo>
                      <a:pt x="3563320" y="2086229"/>
                    </a:lnTo>
                    <a:cubicBezTo>
                      <a:pt x="3615256" y="2086307"/>
                      <a:pt x="3657276" y="2128456"/>
                      <a:pt x="3657220" y="2180369"/>
                    </a:cubicBezTo>
                    <a:cubicBezTo>
                      <a:pt x="3657134" y="2232247"/>
                      <a:pt x="3615057" y="2274238"/>
                      <a:pt x="3563206" y="2274238"/>
                    </a:cubicBezTo>
                    <a:cubicBezTo>
                      <a:pt x="3563150" y="2274238"/>
                      <a:pt x="3563121" y="2274238"/>
                      <a:pt x="3563064" y="2274238"/>
                    </a:cubicBezTo>
                    <a:lnTo>
                      <a:pt x="3137547" y="2273601"/>
                    </a:lnTo>
                    <a:cubicBezTo>
                      <a:pt x="3085611" y="2273522"/>
                      <a:pt x="3043590" y="2231373"/>
                      <a:pt x="3043647" y="2179460"/>
                    </a:cubicBezTo>
                    <a:cubicBezTo>
                      <a:pt x="3043732" y="2127583"/>
                      <a:pt x="3085810" y="2085591"/>
                      <a:pt x="3137661" y="2085591"/>
                    </a:cubicBezTo>
                    <a:close/>
                    <a:moveTo>
                      <a:pt x="93912" y="729578"/>
                    </a:moveTo>
                    <a:cubicBezTo>
                      <a:pt x="117970" y="729552"/>
                      <a:pt x="142034" y="738704"/>
                      <a:pt x="160400" y="757041"/>
                    </a:cubicBezTo>
                    <a:cubicBezTo>
                      <a:pt x="160400" y="757041"/>
                      <a:pt x="425938" y="1021969"/>
                      <a:pt x="425938" y="1021969"/>
                    </a:cubicBezTo>
                    <a:cubicBezTo>
                      <a:pt x="462714" y="1058643"/>
                      <a:pt x="462780" y="1118167"/>
                      <a:pt x="426113" y="1154926"/>
                    </a:cubicBezTo>
                    <a:cubicBezTo>
                      <a:pt x="407736" y="1173305"/>
                      <a:pt x="383634" y="1182527"/>
                      <a:pt x="359554" y="1182527"/>
                    </a:cubicBezTo>
                    <a:cubicBezTo>
                      <a:pt x="335539" y="1182527"/>
                      <a:pt x="311502" y="1173369"/>
                      <a:pt x="293169" y="1155076"/>
                    </a:cubicBezTo>
                    <a:lnTo>
                      <a:pt x="27609" y="890147"/>
                    </a:lnTo>
                    <a:cubicBezTo>
                      <a:pt x="-9145" y="853495"/>
                      <a:pt x="-9210" y="793949"/>
                      <a:pt x="27456" y="757190"/>
                    </a:cubicBezTo>
                    <a:cubicBezTo>
                      <a:pt x="45801" y="738811"/>
                      <a:pt x="69854" y="729605"/>
                      <a:pt x="93912" y="729578"/>
                    </a:cubicBezTo>
                    <a:close/>
                    <a:moveTo>
                      <a:pt x="3006239" y="633789"/>
                    </a:moveTo>
                    <a:cubicBezTo>
                      <a:pt x="3030298" y="633822"/>
                      <a:pt x="3054340" y="643033"/>
                      <a:pt x="3072663" y="661412"/>
                    </a:cubicBezTo>
                    <a:cubicBezTo>
                      <a:pt x="3109332" y="698171"/>
                      <a:pt x="3109266" y="757693"/>
                      <a:pt x="3072488" y="794366"/>
                    </a:cubicBezTo>
                    <a:lnTo>
                      <a:pt x="2806089" y="1060080"/>
                    </a:lnTo>
                    <a:cubicBezTo>
                      <a:pt x="2787744" y="1078385"/>
                      <a:pt x="2763707" y="1087537"/>
                      <a:pt x="2739692" y="1087537"/>
                    </a:cubicBezTo>
                    <a:cubicBezTo>
                      <a:pt x="2715589" y="1087537"/>
                      <a:pt x="2691508" y="1078321"/>
                      <a:pt x="2673141" y="1059909"/>
                    </a:cubicBezTo>
                    <a:cubicBezTo>
                      <a:pt x="2636473" y="1023150"/>
                      <a:pt x="2636539" y="963629"/>
                      <a:pt x="2673316" y="926977"/>
                    </a:cubicBezTo>
                    <a:lnTo>
                      <a:pt x="2939715" y="661241"/>
                    </a:lnTo>
                    <a:cubicBezTo>
                      <a:pt x="2958104" y="642904"/>
                      <a:pt x="2982180" y="633757"/>
                      <a:pt x="3006239" y="633789"/>
                    </a:cubicBezTo>
                    <a:close/>
                    <a:moveTo>
                      <a:pt x="1583297" y="0"/>
                    </a:moveTo>
                    <a:cubicBezTo>
                      <a:pt x="1583340" y="0"/>
                      <a:pt x="1583393" y="0"/>
                      <a:pt x="1583436" y="0"/>
                    </a:cubicBezTo>
                    <a:cubicBezTo>
                      <a:pt x="1635349" y="82"/>
                      <a:pt x="1677385" y="42255"/>
                      <a:pt x="1677298" y="94173"/>
                    </a:cubicBezTo>
                    <a:lnTo>
                      <a:pt x="1676677" y="495731"/>
                    </a:lnTo>
                    <a:cubicBezTo>
                      <a:pt x="1676589" y="547622"/>
                      <a:pt x="1634519" y="589604"/>
                      <a:pt x="1582676" y="589604"/>
                    </a:cubicBezTo>
                    <a:cubicBezTo>
                      <a:pt x="1582623" y="589604"/>
                      <a:pt x="1582571" y="589604"/>
                      <a:pt x="1582519" y="589604"/>
                    </a:cubicBezTo>
                    <a:cubicBezTo>
                      <a:pt x="1530614" y="589522"/>
                      <a:pt x="1488579" y="547376"/>
                      <a:pt x="1488666" y="495459"/>
                    </a:cubicBezTo>
                    <a:lnTo>
                      <a:pt x="1489287" y="93845"/>
                    </a:lnTo>
                    <a:cubicBezTo>
                      <a:pt x="1489374" y="41982"/>
                      <a:pt x="1531445" y="0"/>
                      <a:pt x="158329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10" name="Freeform 29">
                <a:extLst>
                  <a:ext uri="{FF2B5EF4-FFF2-40B4-BE49-F238E27FC236}">
                    <a16:creationId xmlns:a16="http://schemas.microsoft.com/office/drawing/2014/main" id="{5E424F7C-7DEC-4D17-A971-6D7D6984373E}"/>
                  </a:ext>
                </a:extLst>
              </p:cNvPr>
              <p:cNvSpPr/>
              <p:nvPr/>
            </p:nvSpPr>
            <p:spPr>
              <a:xfrm>
                <a:off x="4563084" y="4358495"/>
                <a:ext cx="1295819" cy="503025"/>
              </a:xfrm>
              <a:custGeom>
                <a:avLst/>
                <a:gdLst>
                  <a:gd name="connsiteX0" fmla="*/ 149797 w 1295819"/>
                  <a:gd name="connsiteY0" fmla="*/ 420066 h 503025"/>
                  <a:gd name="connsiteX1" fmla="*/ 1136461 w 1295819"/>
                  <a:gd name="connsiteY1" fmla="*/ 420066 h 503025"/>
                  <a:gd name="connsiteX2" fmla="*/ 1175714 w 1295819"/>
                  <a:gd name="connsiteY2" fmla="*/ 461603 h 503025"/>
                  <a:gd name="connsiteX3" fmla="*/ 1136461 w 1295819"/>
                  <a:gd name="connsiteY3" fmla="*/ 503025 h 503025"/>
                  <a:gd name="connsiteX4" fmla="*/ 149797 w 1295819"/>
                  <a:gd name="connsiteY4" fmla="*/ 503025 h 503025"/>
                  <a:gd name="connsiteX5" fmla="*/ 110543 w 1295819"/>
                  <a:gd name="connsiteY5" fmla="*/ 461603 h 503025"/>
                  <a:gd name="connsiteX6" fmla="*/ 149797 w 1295819"/>
                  <a:gd name="connsiteY6" fmla="*/ 420066 h 503025"/>
                  <a:gd name="connsiteX7" fmla="*/ 47634 w 1295819"/>
                  <a:gd name="connsiteY7" fmla="*/ 198978 h 503025"/>
                  <a:gd name="connsiteX8" fmla="*/ 1248006 w 1295819"/>
                  <a:gd name="connsiteY8" fmla="*/ 198978 h 503025"/>
                  <a:gd name="connsiteX9" fmla="*/ 1295819 w 1295819"/>
                  <a:gd name="connsiteY9" fmla="*/ 249516 h 503025"/>
                  <a:gd name="connsiteX10" fmla="*/ 1248006 w 1295819"/>
                  <a:gd name="connsiteY10" fmla="*/ 299895 h 503025"/>
                  <a:gd name="connsiteX11" fmla="*/ 47634 w 1295819"/>
                  <a:gd name="connsiteY11" fmla="*/ 299895 h 503025"/>
                  <a:gd name="connsiteX12" fmla="*/ 0 w 1295819"/>
                  <a:gd name="connsiteY12" fmla="*/ 249516 h 503025"/>
                  <a:gd name="connsiteX13" fmla="*/ 47634 w 1295819"/>
                  <a:gd name="connsiteY13" fmla="*/ 198978 h 503025"/>
                  <a:gd name="connsiteX14" fmla="*/ 47634 w 1295819"/>
                  <a:gd name="connsiteY14" fmla="*/ 0 h 503025"/>
                  <a:gd name="connsiteX15" fmla="*/ 1248006 w 1295819"/>
                  <a:gd name="connsiteY15" fmla="*/ 0 h 503025"/>
                  <a:gd name="connsiteX16" fmla="*/ 1295819 w 1295819"/>
                  <a:gd name="connsiteY16" fmla="*/ 50548 h 503025"/>
                  <a:gd name="connsiteX17" fmla="*/ 1248006 w 1295819"/>
                  <a:gd name="connsiteY17" fmla="*/ 100973 h 503025"/>
                  <a:gd name="connsiteX18" fmla="*/ 47634 w 1295819"/>
                  <a:gd name="connsiteY18" fmla="*/ 100973 h 503025"/>
                  <a:gd name="connsiteX19" fmla="*/ 0 w 1295819"/>
                  <a:gd name="connsiteY19" fmla="*/ 50548 h 503025"/>
                  <a:gd name="connsiteX20" fmla="*/ 47634 w 1295819"/>
                  <a:gd name="connsiteY20" fmla="*/ 0 h 50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95819" h="503025">
                    <a:moveTo>
                      <a:pt x="149797" y="420066"/>
                    </a:moveTo>
                    <a:lnTo>
                      <a:pt x="1136461" y="420066"/>
                    </a:lnTo>
                    <a:cubicBezTo>
                      <a:pt x="1158060" y="420066"/>
                      <a:pt x="1175714" y="438724"/>
                      <a:pt x="1175714" y="461603"/>
                    </a:cubicBezTo>
                    <a:cubicBezTo>
                      <a:pt x="1175714" y="484517"/>
                      <a:pt x="1158060" y="503025"/>
                      <a:pt x="1136461" y="503025"/>
                    </a:cubicBezTo>
                    <a:lnTo>
                      <a:pt x="149797" y="503025"/>
                    </a:lnTo>
                    <a:cubicBezTo>
                      <a:pt x="128050" y="503025"/>
                      <a:pt x="110543" y="484517"/>
                      <a:pt x="110543" y="461603"/>
                    </a:cubicBezTo>
                    <a:cubicBezTo>
                      <a:pt x="110543" y="438724"/>
                      <a:pt x="128050" y="420066"/>
                      <a:pt x="149797" y="420066"/>
                    </a:cubicBezTo>
                    <a:close/>
                    <a:moveTo>
                      <a:pt x="47634" y="198978"/>
                    </a:moveTo>
                    <a:lnTo>
                      <a:pt x="1248006" y="198978"/>
                    </a:lnTo>
                    <a:cubicBezTo>
                      <a:pt x="1274582" y="198978"/>
                      <a:pt x="1295819" y="221558"/>
                      <a:pt x="1295819" y="249516"/>
                    </a:cubicBezTo>
                    <a:cubicBezTo>
                      <a:pt x="1295819" y="277315"/>
                      <a:pt x="1274582" y="299895"/>
                      <a:pt x="1248006" y="299895"/>
                    </a:cubicBezTo>
                    <a:lnTo>
                      <a:pt x="47634" y="299895"/>
                    </a:lnTo>
                    <a:cubicBezTo>
                      <a:pt x="21417" y="299895"/>
                      <a:pt x="0" y="277315"/>
                      <a:pt x="0" y="249516"/>
                    </a:cubicBezTo>
                    <a:cubicBezTo>
                      <a:pt x="0" y="221558"/>
                      <a:pt x="21417" y="198978"/>
                      <a:pt x="47634" y="198978"/>
                    </a:cubicBezTo>
                    <a:close/>
                    <a:moveTo>
                      <a:pt x="47634" y="0"/>
                    </a:moveTo>
                    <a:lnTo>
                      <a:pt x="1248006" y="0"/>
                    </a:lnTo>
                    <a:cubicBezTo>
                      <a:pt x="1274582" y="0"/>
                      <a:pt x="1295819" y="22644"/>
                      <a:pt x="1295819" y="50548"/>
                    </a:cubicBezTo>
                    <a:cubicBezTo>
                      <a:pt x="1295819" y="78320"/>
                      <a:pt x="1274582" y="100973"/>
                      <a:pt x="1248006" y="100973"/>
                    </a:cubicBezTo>
                    <a:lnTo>
                      <a:pt x="47634" y="100973"/>
                    </a:lnTo>
                    <a:cubicBezTo>
                      <a:pt x="21417" y="100973"/>
                      <a:pt x="0" y="78320"/>
                      <a:pt x="0" y="50548"/>
                    </a:cubicBezTo>
                    <a:cubicBezTo>
                      <a:pt x="0" y="22644"/>
                      <a:pt x="21417" y="0"/>
                      <a:pt x="47634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398" name="Shape 24">
              <a:extLst>
                <a:ext uri="{FF2B5EF4-FFF2-40B4-BE49-F238E27FC236}">
                  <a16:creationId xmlns:a16="http://schemas.microsoft.com/office/drawing/2014/main" id="{FDB76325-C311-4720-BCE7-0000437C879A}"/>
                </a:ext>
              </a:extLst>
            </p:cNvPr>
            <p:cNvSpPr/>
            <p:nvPr/>
          </p:nvSpPr>
          <p:spPr>
            <a:xfrm rot="1603209">
              <a:off x="8285412" y="5743461"/>
              <a:ext cx="760" cy="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6324" h="6338" extrusionOk="0">
                  <a:moveTo>
                    <a:pt x="2256" y="2192"/>
                  </a:moveTo>
                  <a:cubicBezTo>
                    <a:pt x="-6727" y="-6647"/>
                    <a:pt x="14873" y="14953"/>
                    <a:pt x="2256" y="2192"/>
                  </a:cubicBezTo>
                  <a:cubicBezTo>
                    <a:pt x="2256" y="2192"/>
                    <a:pt x="2256" y="2192"/>
                    <a:pt x="2256" y="2192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EEC413-B523-DC1D-115E-ECFC0CF5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橢圓 91">
            <a:extLst>
              <a:ext uri="{FF2B5EF4-FFF2-40B4-BE49-F238E27FC236}">
                <a16:creationId xmlns:a16="http://schemas.microsoft.com/office/drawing/2014/main" id="{65BD7DBC-064F-4AD5-BA24-373743FCA186}"/>
              </a:ext>
            </a:extLst>
          </p:cNvPr>
          <p:cNvSpPr/>
          <p:nvPr/>
        </p:nvSpPr>
        <p:spPr>
          <a:xfrm>
            <a:off x="3888925" y="2608824"/>
            <a:ext cx="1726268" cy="1768942"/>
          </a:xfrm>
          <a:prstGeom prst="ellipse">
            <a:avLst/>
          </a:prstGeom>
          <a:solidFill>
            <a:srgbClr val="FFF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21BA8AA-88CD-408F-BABD-966A6B83AD24}"/>
              </a:ext>
            </a:extLst>
          </p:cNvPr>
          <p:cNvGrpSpPr/>
          <p:nvPr/>
        </p:nvGrpSpPr>
        <p:grpSpPr>
          <a:xfrm>
            <a:off x="373225" y="3669910"/>
            <a:ext cx="4810415" cy="3188090"/>
            <a:chOff x="373225" y="1757136"/>
            <a:chExt cx="7147249" cy="510086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AB98C47-50E3-47FC-95C8-FDBE603E1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225" y="2506276"/>
              <a:ext cx="7147249" cy="4351724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BC0F01-81E9-46CE-8171-2BB4DE55A7DA}"/>
                </a:ext>
              </a:extLst>
            </p:cNvPr>
            <p:cNvGrpSpPr/>
            <p:nvPr/>
          </p:nvGrpSpPr>
          <p:grpSpPr>
            <a:xfrm rot="20628387">
              <a:off x="619310" y="1757136"/>
              <a:ext cx="6394542" cy="2674506"/>
              <a:chOff x="2829201" y="3998089"/>
              <a:chExt cx="5456971" cy="2328642"/>
            </a:xfrm>
          </p:grpSpPr>
          <p:grpSp>
            <p:nvGrpSpPr>
              <p:cNvPr id="6" name="Group 22">
                <a:extLst>
                  <a:ext uri="{FF2B5EF4-FFF2-40B4-BE49-F238E27FC236}">
                    <a16:creationId xmlns:a16="http://schemas.microsoft.com/office/drawing/2014/main" id="{AEB1C3CA-6F0E-46DD-A9EC-D5F0B997C458}"/>
                  </a:ext>
                </a:extLst>
              </p:cNvPr>
              <p:cNvGrpSpPr/>
              <p:nvPr/>
            </p:nvGrpSpPr>
            <p:grpSpPr>
              <a:xfrm>
                <a:off x="5682692" y="5473017"/>
                <a:ext cx="803471" cy="853714"/>
                <a:chOff x="4786950" y="4692747"/>
                <a:chExt cx="803471" cy="853714"/>
              </a:xfrm>
            </p:grpSpPr>
            <p:sp>
              <p:nvSpPr>
                <p:cNvPr id="14" name="Shape 37">
                  <a:extLst>
                    <a:ext uri="{FF2B5EF4-FFF2-40B4-BE49-F238E27FC236}">
                      <a16:creationId xmlns:a16="http://schemas.microsoft.com/office/drawing/2014/main" id="{CE61AF10-B279-427F-9703-AD8175F9C789}"/>
                    </a:ext>
                  </a:extLst>
                </p:cNvPr>
                <p:cNvSpPr/>
                <p:nvPr/>
              </p:nvSpPr>
              <p:spPr>
                <a:xfrm>
                  <a:off x="4786950" y="4692747"/>
                  <a:ext cx="803471" cy="5145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03"/>
                      </a:moveTo>
                      <a:lnTo>
                        <a:pt x="10857" y="21600"/>
                      </a:lnTo>
                      <a:lnTo>
                        <a:pt x="21600" y="503"/>
                      </a:lnTo>
                      <a:lnTo>
                        <a:pt x="21600" y="0"/>
                      </a:lnTo>
                      <a:lnTo>
                        <a:pt x="10857" y="21003"/>
                      </a:lnTo>
                      <a:lnTo>
                        <a:pt x="0" y="0"/>
                      </a:lnTo>
                      <a:lnTo>
                        <a:pt x="0" y="503"/>
                      </a:lnTo>
                    </a:path>
                  </a:pathLst>
                </a:custGeom>
                <a:solidFill>
                  <a:srgbClr val="010101">
                    <a:alpha val="5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5" name="Shape 39">
                  <a:extLst>
                    <a:ext uri="{FF2B5EF4-FFF2-40B4-BE49-F238E27FC236}">
                      <a16:creationId xmlns:a16="http://schemas.microsoft.com/office/drawing/2014/main" id="{037CA7FF-4FA9-4A96-A3B1-8710B3ED840C}"/>
                    </a:ext>
                  </a:extLst>
                </p:cNvPr>
                <p:cNvSpPr/>
                <p:nvPr/>
              </p:nvSpPr>
              <p:spPr>
                <a:xfrm>
                  <a:off x="5258495" y="5541528"/>
                  <a:ext cx="717" cy="4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0"/>
                      </a:lnTo>
                      <a:lnTo>
                        <a:pt x="21302" y="21600"/>
                      </a:lnTo>
                      <a:cubicBezTo>
                        <a:pt x="21302" y="21600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008BC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6" name="Shape 40">
                  <a:extLst>
                    <a:ext uri="{FF2B5EF4-FFF2-40B4-BE49-F238E27FC236}">
                      <a16:creationId xmlns:a16="http://schemas.microsoft.com/office/drawing/2014/main" id="{460A4B1B-494A-4539-AD5A-7A15D9B35675}"/>
                    </a:ext>
                  </a:extLst>
                </p:cNvPr>
                <p:cNvSpPr/>
                <p:nvPr/>
              </p:nvSpPr>
              <p:spPr>
                <a:xfrm>
                  <a:off x="5110295" y="5541528"/>
                  <a:ext cx="715" cy="4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49" y="21600"/>
                      </a:lnTo>
                      <a:lnTo>
                        <a:pt x="21600" y="0"/>
                      </a:lnTo>
                      <a:cubicBezTo>
                        <a:pt x="21600" y="0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solidFill>
                  <a:srgbClr val="008BC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7" name="Group 25">
                <a:extLst>
                  <a:ext uri="{FF2B5EF4-FFF2-40B4-BE49-F238E27FC236}">
                    <a16:creationId xmlns:a16="http://schemas.microsoft.com/office/drawing/2014/main" id="{3A9A1273-D00B-4153-AA66-1E255048DA68}"/>
                  </a:ext>
                </a:extLst>
              </p:cNvPr>
              <p:cNvGrpSpPr/>
              <p:nvPr/>
            </p:nvGrpSpPr>
            <p:grpSpPr>
              <a:xfrm>
                <a:off x="2829201" y="3998089"/>
                <a:ext cx="1254166" cy="1506926"/>
                <a:chOff x="3612396" y="467356"/>
                <a:chExt cx="3657220" cy="4394288"/>
              </a:xfrm>
            </p:grpSpPr>
            <p:sp>
              <p:nvSpPr>
                <p:cNvPr id="9" name="Shape 20">
                  <a:extLst>
                    <a:ext uri="{FF2B5EF4-FFF2-40B4-BE49-F238E27FC236}">
                      <a16:creationId xmlns:a16="http://schemas.microsoft.com/office/drawing/2014/main" id="{55AC72B1-667C-4709-888A-B0EB95C580EB}"/>
                    </a:ext>
                  </a:extLst>
                </p:cNvPr>
                <p:cNvSpPr/>
                <p:nvPr/>
              </p:nvSpPr>
              <p:spPr>
                <a:xfrm>
                  <a:off x="4025104" y="1418032"/>
                  <a:ext cx="2366232" cy="28838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074" y="13386"/>
                      </a:moveTo>
                      <a:cubicBezTo>
                        <a:pt x="21037" y="12061"/>
                        <a:pt x="21600" y="10517"/>
                        <a:pt x="21600" y="8862"/>
                      </a:cubicBezTo>
                      <a:cubicBezTo>
                        <a:pt x="21600" y="3968"/>
                        <a:pt x="16765" y="0"/>
                        <a:pt x="10800" y="0"/>
                      </a:cubicBezTo>
                      <a:cubicBezTo>
                        <a:pt x="4835" y="0"/>
                        <a:pt x="0" y="3968"/>
                        <a:pt x="0" y="8862"/>
                      </a:cubicBezTo>
                      <a:cubicBezTo>
                        <a:pt x="0" y="10517"/>
                        <a:pt x="563" y="12061"/>
                        <a:pt x="1525" y="13386"/>
                      </a:cubicBezTo>
                      <a:lnTo>
                        <a:pt x="1484" y="13386"/>
                      </a:lnTo>
                      <a:cubicBezTo>
                        <a:pt x="5914" y="19018"/>
                        <a:pt x="5455" y="21600"/>
                        <a:pt x="5455" y="21600"/>
                      </a:cubicBezTo>
                      <a:lnTo>
                        <a:pt x="10800" y="21600"/>
                      </a:lnTo>
                      <a:lnTo>
                        <a:pt x="16145" y="21600"/>
                      </a:lnTo>
                      <a:cubicBezTo>
                        <a:pt x="16145" y="21600"/>
                        <a:pt x="15684" y="19018"/>
                        <a:pt x="20114" y="13386"/>
                      </a:cubicBezTo>
                      <a:cubicBezTo>
                        <a:pt x="20114" y="13386"/>
                        <a:pt x="20074" y="13386"/>
                        <a:pt x="20074" y="13386"/>
                      </a:cubicBezTo>
                      <a:close/>
                    </a:path>
                  </a:pathLst>
                </a:custGeom>
                <a:solidFill>
                  <a:srgbClr val="FFE05D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" name="Shape 25">
                  <a:extLst>
                    <a:ext uri="{FF2B5EF4-FFF2-40B4-BE49-F238E27FC236}">
                      <a16:creationId xmlns:a16="http://schemas.microsoft.com/office/drawing/2014/main" id="{6FE68BED-8A37-4BF2-AF5B-89B046859C71}"/>
                    </a:ext>
                  </a:extLst>
                </p:cNvPr>
                <p:cNvSpPr/>
                <p:nvPr/>
              </p:nvSpPr>
              <p:spPr>
                <a:xfrm>
                  <a:off x="5204237" y="1418032"/>
                  <a:ext cx="1188978" cy="3443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64" y="11210"/>
                      </a:moveTo>
                      <a:cubicBezTo>
                        <a:pt x="20480" y="10100"/>
                        <a:pt x="21600" y="8808"/>
                        <a:pt x="21600" y="7422"/>
                      </a:cubicBezTo>
                      <a:cubicBezTo>
                        <a:pt x="21600" y="3323"/>
                        <a:pt x="11978" y="0"/>
                        <a:pt x="106" y="0"/>
                      </a:cubicBezTo>
                      <a:cubicBezTo>
                        <a:pt x="71" y="0"/>
                        <a:pt x="36" y="1"/>
                        <a:pt x="0" y="1"/>
                      </a:cubicBezTo>
                      <a:lnTo>
                        <a:pt x="0" y="8712"/>
                      </a:lnTo>
                      <a:lnTo>
                        <a:pt x="0" y="9278"/>
                      </a:lnTo>
                      <a:lnTo>
                        <a:pt x="0" y="18089"/>
                      </a:lnTo>
                      <a:lnTo>
                        <a:pt x="0" y="18425"/>
                      </a:lnTo>
                      <a:lnTo>
                        <a:pt x="0" y="19058"/>
                      </a:lnTo>
                      <a:lnTo>
                        <a:pt x="0" y="19670"/>
                      </a:lnTo>
                      <a:lnTo>
                        <a:pt x="0" y="20303"/>
                      </a:lnTo>
                      <a:lnTo>
                        <a:pt x="0" y="21080"/>
                      </a:lnTo>
                      <a:lnTo>
                        <a:pt x="0" y="21340"/>
                      </a:lnTo>
                      <a:lnTo>
                        <a:pt x="0" y="21600"/>
                      </a:lnTo>
                      <a:lnTo>
                        <a:pt x="9070" y="21600"/>
                      </a:lnTo>
                      <a:cubicBezTo>
                        <a:pt x="9462" y="21600"/>
                        <a:pt x="9783" y="21484"/>
                        <a:pt x="9783" y="21340"/>
                      </a:cubicBezTo>
                      <a:cubicBezTo>
                        <a:pt x="9783" y="21197"/>
                        <a:pt x="9462" y="21080"/>
                        <a:pt x="9070" y="21080"/>
                      </a:cubicBezTo>
                      <a:lnTo>
                        <a:pt x="8925" y="21080"/>
                      </a:lnTo>
                      <a:lnTo>
                        <a:pt x="10218" y="20303"/>
                      </a:lnTo>
                      <a:lnTo>
                        <a:pt x="11008" y="20303"/>
                      </a:lnTo>
                      <a:cubicBezTo>
                        <a:pt x="11491" y="20303"/>
                        <a:pt x="11877" y="20161"/>
                        <a:pt x="11877" y="19987"/>
                      </a:cubicBezTo>
                      <a:cubicBezTo>
                        <a:pt x="11877" y="19811"/>
                        <a:pt x="11491" y="19670"/>
                        <a:pt x="11008" y="19670"/>
                      </a:cubicBezTo>
                      <a:lnTo>
                        <a:pt x="10744" y="19670"/>
                      </a:lnTo>
                      <a:lnTo>
                        <a:pt x="10744" y="19058"/>
                      </a:lnTo>
                      <a:lnTo>
                        <a:pt x="11008" y="19058"/>
                      </a:lnTo>
                      <a:cubicBezTo>
                        <a:pt x="11491" y="19058"/>
                        <a:pt x="11877" y="18916"/>
                        <a:pt x="11877" y="18742"/>
                      </a:cubicBezTo>
                      <a:cubicBezTo>
                        <a:pt x="11877" y="18567"/>
                        <a:pt x="11491" y="18425"/>
                        <a:pt x="11008" y="18425"/>
                      </a:cubicBezTo>
                      <a:lnTo>
                        <a:pt x="10744" y="18425"/>
                      </a:lnTo>
                      <a:lnTo>
                        <a:pt x="10744" y="18089"/>
                      </a:lnTo>
                      <a:cubicBezTo>
                        <a:pt x="10744" y="18089"/>
                        <a:pt x="9826" y="15927"/>
                        <a:pt x="18643" y="11210"/>
                      </a:cubicBezTo>
                      <a:cubicBezTo>
                        <a:pt x="18643" y="11210"/>
                        <a:pt x="18564" y="11210"/>
                        <a:pt x="18564" y="11210"/>
                      </a:cubicBezTo>
                      <a:close/>
                    </a:path>
                  </a:pathLst>
                </a:custGeom>
                <a:solidFill>
                  <a:srgbClr val="F7BD5F">
                    <a:alpha val="78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Freeform 28">
                  <a:extLst>
                    <a:ext uri="{FF2B5EF4-FFF2-40B4-BE49-F238E27FC236}">
                      <a16:creationId xmlns:a16="http://schemas.microsoft.com/office/drawing/2014/main" id="{EC347556-387E-41A9-8058-24297F55ED84}"/>
                    </a:ext>
                  </a:extLst>
                </p:cNvPr>
                <p:cNvSpPr/>
                <p:nvPr/>
              </p:nvSpPr>
              <p:spPr>
                <a:xfrm>
                  <a:off x="3612396" y="467356"/>
                  <a:ext cx="3657220" cy="4352992"/>
                </a:xfrm>
                <a:custGeom>
                  <a:avLst/>
                  <a:gdLst>
                    <a:gd name="connsiteX0" fmla="*/ 1706493 w 3657220"/>
                    <a:gd name="connsiteY0" fmla="*/ 2315203 h 4352992"/>
                    <a:gd name="connsiteX1" fmla="*/ 1643051 w 3657220"/>
                    <a:gd name="connsiteY1" fmla="*/ 2379467 h 4352992"/>
                    <a:gd name="connsiteX2" fmla="*/ 1548922 w 3657220"/>
                    <a:gd name="connsiteY2" fmla="*/ 2472292 h 4352992"/>
                    <a:gd name="connsiteX3" fmla="*/ 1527879 w 3657220"/>
                    <a:gd name="connsiteY3" fmla="*/ 2493019 h 4352992"/>
                    <a:gd name="connsiteX4" fmla="*/ 1506023 w 3657220"/>
                    <a:gd name="connsiteY4" fmla="*/ 2473482 h 4352992"/>
                    <a:gd name="connsiteX5" fmla="*/ 1424670 w 3657220"/>
                    <a:gd name="connsiteY5" fmla="*/ 2397714 h 4352992"/>
                    <a:gd name="connsiteX6" fmla="*/ 1361666 w 3657220"/>
                    <a:gd name="connsiteY6" fmla="*/ 2338112 h 4352992"/>
                    <a:gd name="connsiteX7" fmla="*/ 1273863 w 3657220"/>
                    <a:gd name="connsiteY7" fmla="*/ 2423301 h 4352992"/>
                    <a:gd name="connsiteX8" fmla="*/ 1260711 w 3657220"/>
                    <a:gd name="connsiteY8" fmla="*/ 2435598 h 4352992"/>
                    <a:gd name="connsiteX9" fmla="*/ 1248248 w 3657220"/>
                    <a:gd name="connsiteY9" fmla="*/ 2425978 h 4352992"/>
                    <a:gd name="connsiteX10" fmla="*/ 1168837 w 3657220"/>
                    <a:gd name="connsiteY10" fmla="*/ 2363996 h 4352992"/>
                    <a:gd name="connsiteX11" fmla="*/ 1101074 w 3657220"/>
                    <a:gd name="connsiteY11" fmla="*/ 2377087 h 4352992"/>
                    <a:gd name="connsiteX12" fmla="*/ 1102640 w 3657220"/>
                    <a:gd name="connsiteY12" fmla="*/ 2392657 h 4352992"/>
                    <a:gd name="connsiteX13" fmla="*/ 1050972 w 3657220"/>
                    <a:gd name="connsiteY13" fmla="*/ 2474275 h 4352992"/>
                    <a:gd name="connsiteX14" fmla="*/ 1333171 w 3657220"/>
                    <a:gd name="connsiteY14" fmla="*/ 3834619 h 4352992"/>
                    <a:gd name="connsiteX15" fmla="*/ 1597584 w 3657220"/>
                    <a:gd name="connsiteY15" fmla="*/ 3834619 h 4352992"/>
                    <a:gd name="connsiteX16" fmla="*/ 1862122 w 3657220"/>
                    <a:gd name="connsiteY16" fmla="*/ 3834619 h 4352992"/>
                    <a:gd name="connsiteX17" fmla="*/ 2144383 w 3657220"/>
                    <a:gd name="connsiteY17" fmla="*/ 2474275 h 4352992"/>
                    <a:gd name="connsiteX18" fmla="*/ 2092528 w 3657220"/>
                    <a:gd name="connsiteY18" fmla="*/ 2392657 h 4352992"/>
                    <a:gd name="connsiteX19" fmla="*/ 2097726 w 3657220"/>
                    <a:gd name="connsiteY19" fmla="*/ 2363500 h 4352992"/>
                    <a:gd name="connsiteX20" fmla="*/ 2076996 w 3657220"/>
                    <a:gd name="connsiteY20" fmla="*/ 2356459 h 4352992"/>
                    <a:gd name="connsiteX21" fmla="*/ 1985184 w 3657220"/>
                    <a:gd name="connsiteY21" fmla="*/ 2322740 h 4352992"/>
                    <a:gd name="connsiteX22" fmla="*/ 1912161 w 3657220"/>
                    <a:gd name="connsiteY22" fmla="*/ 2424590 h 4352992"/>
                    <a:gd name="connsiteX23" fmla="*/ 1898195 w 3657220"/>
                    <a:gd name="connsiteY23" fmla="*/ 2443334 h 4352992"/>
                    <a:gd name="connsiteX24" fmla="*/ 1878217 w 3657220"/>
                    <a:gd name="connsiteY24" fmla="*/ 2428160 h 4352992"/>
                    <a:gd name="connsiteX25" fmla="*/ 1835630 w 3657220"/>
                    <a:gd name="connsiteY25" fmla="*/ 2395929 h 4352992"/>
                    <a:gd name="connsiteX26" fmla="*/ 1816341 w 3657220"/>
                    <a:gd name="connsiteY26" fmla="*/ 2425780 h 4352992"/>
                    <a:gd name="connsiteX27" fmla="*/ 1791102 w 3657220"/>
                    <a:gd name="connsiteY27" fmla="*/ 2464953 h 4352992"/>
                    <a:gd name="connsiteX28" fmla="*/ 1767429 w 3657220"/>
                    <a:gd name="connsiteY28" fmla="*/ 2423301 h 4352992"/>
                    <a:gd name="connsiteX29" fmla="*/ 1726220 w 3657220"/>
                    <a:gd name="connsiteY29" fmla="*/ 2351004 h 4352992"/>
                    <a:gd name="connsiteX30" fmla="*/ 1706493 w 3657220"/>
                    <a:gd name="connsiteY30" fmla="*/ 2315203 h 4352992"/>
                    <a:gd name="connsiteX31" fmla="*/ 1721774 w 3657220"/>
                    <a:gd name="connsiteY31" fmla="*/ 2210874 h 4352992"/>
                    <a:gd name="connsiteX32" fmla="*/ 1741376 w 3657220"/>
                    <a:gd name="connsiteY32" fmla="*/ 2248262 h 4352992"/>
                    <a:gd name="connsiteX33" fmla="*/ 1780080 w 3657220"/>
                    <a:gd name="connsiteY33" fmla="*/ 2321947 h 4352992"/>
                    <a:gd name="connsiteX34" fmla="*/ 1796801 w 3657220"/>
                    <a:gd name="connsiteY34" fmla="*/ 2354674 h 4352992"/>
                    <a:gd name="connsiteX35" fmla="*/ 1806321 w 3657220"/>
                    <a:gd name="connsiteY35" fmla="*/ 2341484 h 4352992"/>
                    <a:gd name="connsiteX36" fmla="*/ 1824170 w 3657220"/>
                    <a:gd name="connsiteY36" fmla="*/ 2316492 h 4352992"/>
                    <a:gd name="connsiteX37" fmla="*/ 1845901 w 3657220"/>
                    <a:gd name="connsiteY37" fmla="*/ 2335732 h 4352992"/>
                    <a:gd name="connsiteX38" fmla="*/ 1891243 w 3657220"/>
                    <a:gd name="connsiteY38" fmla="*/ 2375897 h 4352992"/>
                    <a:gd name="connsiteX39" fmla="*/ 1965269 w 3657220"/>
                    <a:gd name="connsiteY39" fmla="*/ 2291204 h 4352992"/>
                    <a:gd name="connsiteX40" fmla="*/ 1974663 w 3657220"/>
                    <a:gd name="connsiteY40" fmla="*/ 2280493 h 4352992"/>
                    <a:gd name="connsiteX41" fmla="*/ 1985873 w 3657220"/>
                    <a:gd name="connsiteY41" fmla="*/ 2286146 h 4352992"/>
                    <a:gd name="connsiteX42" fmla="*/ 2085138 w 3657220"/>
                    <a:gd name="connsiteY42" fmla="*/ 2338112 h 4352992"/>
                    <a:gd name="connsiteX43" fmla="*/ 2104302 w 3657220"/>
                    <a:gd name="connsiteY43" fmla="*/ 2348823 h 4352992"/>
                    <a:gd name="connsiteX44" fmla="*/ 2183337 w 3657220"/>
                    <a:gd name="connsiteY44" fmla="*/ 2302013 h 4352992"/>
                    <a:gd name="connsiteX45" fmla="*/ 2273959 w 3657220"/>
                    <a:gd name="connsiteY45" fmla="*/ 2392657 h 4352992"/>
                    <a:gd name="connsiteX46" fmla="*/ 2186594 w 3657220"/>
                    <a:gd name="connsiteY46" fmla="*/ 2483102 h 4352992"/>
                    <a:gd name="connsiteX47" fmla="*/ 1906211 w 3657220"/>
                    <a:gd name="connsiteY47" fmla="*/ 3834619 h 4352992"/>
                    <a:gd name="connsiteX48" fmla="*/ 2183150 w 3657220"/>
                    <a:gd name="connsiteY48" fmla="*/ 3834619 h 4352992"/>
                    <a:gd name="connsiteX49" fmla="*/ 2183150 w 3657220"/>
                    <a:gd name="connsiteY49" fmla="*/ 4137094 h 4352992"/>
                    <a:gd name="connsiteX50" fmla="*/ 2059147 w 3657220"/>
                    <a:gd name="connsiteY50" fmla="*/ 4352992 h 4352992"/>
                    <a:gd name="connsiteX51" fmla="*/ 1597584 w 3657220"/>
                    <a:gd name="connsiteY51" fmla="*/ 4352992 h 4352992"/>
                    <a:gd name="connsiteX52" fmla="*/ 1136020 w 3657220"/>
                    <a:gd name="connsiteY52" fmla="*/ 4352992 h 4352992"/>
                    <a:gd name="connsiteX53" fmla="*/ 1012018 w 3657220"/>
                    <a:gd name="connsiteY53" fmla="*/ 4137094 h 4352992"/>
                    <a:gd name="connsiteX54" fmla="*/ 1012018 w 3657220"/>
                    <a:gd name="connsiteY54" fmla="*/ 3834619 h 4352992"/>
                    <a:gd name="connsiteX55" fmla="*/ 1289144 w 3657220"/>
                    <a:gd name="connsiteY55" fmla="*/ 3834619 h 4352992"/>
                    <a:gd name="connsiteX56" fmla="*/ 1008761 w 3657220"/>
                    <a:gd name="connsiteY56" fmla="*/ 2483102 h 4352992"/>
                    <a:gd name="connsiteX57" fmla="*/ 921208 w 3657220"/>
                    <a:gd name="connsiteY57" fmla="*/ 2392657 h 4352992"/>
                    <a:gd name="connsiteX58" fmla="*/ 1012018 w 3657220"/>
                    <a:gd name="connsiteY58" fmla="*/ 2302013 h 4352992"/>
                    <a:gd name="connsiteX59" fmla="*/ 1096753 w 3657220"/>
                    <a:gd name="connsiteY59" fmla="*/ 2361417 h 4352992"/>
                    <a:gd name="connsiteX60" fmla="*/ 1168837 w 3657220"/>
                    <a:gd name="connsiteY60" fmla="*/ 2336327 h 4352992"/>
                    <a:gd name="connsiteX61" fmla="*/ 1173910 w 3657220"/>
                    <a:gd name="connsiteY61" fmla="*/ 2334542 h 4352992"/>
                    <a:gd name="connsiteX62" fmla="*/ 1180172 w 3657220"/>
                    <a:gd name="connsiteY62" fmla="*/ 2338211 h 4352992"/>
                    <a:gd name="connsiteX63" fmla="*/ 1255513 w 3657220"/>
                    <a:gd name="connsiteY63" fmla="*/ 2384128 h 4352992"/>
                    <a:gd name="connsiteX64" fmla="*/ 1342440 w 3657220"/>
                    <a:gd name="connsiteY64" fmla="*/ 2284063 h 4352992"/>
                    <a:gd name="connsiteX65" fmla="*/ 1358347 w 3657220"/>
                    <a:gd name="connsiteY65" fmla="*/ 2265815 h 4352992"/>
                    <a:gd name="connsiteX66" fmla="*/ 1378826 w 3657220"/>
                    <a:gd name="connsiteY66" fmla="*/ 2282576 h 4352992"/>
                    <a:gd name="connsiteX67" fmla="*/ 1463561 w 3657220"/>
                    <a:gd name="connsiteY67" fmla="*/ 2354376 h 4352992"/>
                    <a:gd name="connsiteX68" fmla="*/ 1525124 w 3657220"/>
                    <a:gd name="connsiteY68" fmla="*/ 2407532 h 4352992"/>
                    <a:gd name="connsiteX69" fmla="*/ 1597458 w 3657220"/>
                    <a:gd name="connsiteY69" fmla="*/ 2333947 h 4352992"/>
                    <a:gd name="connsiteX70" fmla="*/ 1691400 w 3657220"/>
                    <a:gd name="connsiteY70" fmla="*/ 2240923 h 4352992"/>
                    <a:gd name="connsiteX71" fmla="*/ 3137661 w 3657220"/>
                    <a:gd name="connsiteY71" fmla="*/ 2085591 h 4352992"/>
                    <a:gd name="connsiteX72" fmla="*/ 3137803 w 3657220"/>
                    <a:gd name="connsiteY72" fmla="*/ 2085591 h 4352992"/>
                    <a:gd name="connsiteX73" fmla="*/ 3563320 w 3657220"/>
                    <a:gd name="connsiteY73" fmla="*/ 2086229 h 4352992"/>
                    <a:gd name="connsiteX74" fmla="*/ 3657220 w 3657220"/>
                    <a:gd name="connsiteY74" fmla="*/ 2180369 h 4352992"/>
                    <a:gd name="connsiteX75" fmla="*/ 3563206 w 3657220"/>
                    <a:gd name="connsiteY75" fmla="*/ 2274238 h 4352992"/>
                    <a:gd name="connsiteX76" fmla="*/ 3563064 w 3657220"/>
                    <a:gd name="connsiteY76" fmla="*/ 2274238 h 4352992"/>
                    <a:gd name="connsiteX77" fmla="*/ 3137547 w 3657220"/>
                    <a:gd name="connsiteY77" fmla="*/ 2273601 h 4352992"/>
                    <a:gd name="connsiteX78" fmla="*/ 3043647 w 3657220"/>
                    <a:gd name="connsiteY78" fmla="*/ 2179460 h 4352992"/>
                    <a:gd name="connsiteX79" fmla="*/ 3137661 w 3657220"/>
                    <a:gd name="connsiteY79" fmla="*/ 2085591 h 4352992"/>
                    <a:gd name="connsiteX80" fmla="*/ 93912 w 3657220"/>
                    <a:gd name="connsiteY80" fmla="*/ 729578 h 4352992"/>
                    <a:gd name="connsiteX81" fmla="*/ 160400 w 3657220"/>
                    <a:gd name="connsiteY81" fmla="*/ 757041 h 4352992"/>
                    <a:gd name="connsiteX82" fmla="*/ 425938 w 3657220"/>
                    <a:gd name="connsiteY82" fmla="*/ 1021969 h 4352992"/>
                    <a:gd name="connsiteX83" fmla="*/ 426113 w 3657220"/>
                    <a:gd name="connsiteY83" fmla="*/ 1154926 h 4352992"/>
                    <a:gd name="connsiteX84" fmla="*/ 359554 w 3657220"/>
                    <a:gd name="connsiteY84" fmla="*/ 1182527 h 4352992"/>
                    <a:gd name="connsiteX85" fmla="*/ 293169 w 3657220"/>
                    <a:gd name="connsiteY85" fmla="*/ 1155076 h 4352992"/>
                    <a:gd name="connsiteX86" fmla="*/ 27609 w 3657220"/>
                    <a:gd name="connsiteY86" fmla="*/ 890147 h 4352992"/>
                    <a:gd name="connsiteX87" fmla="*/ 27456 w 3657220"/>
                    <a:gd name="connsiteY87" fmla="*/ 757190 h 4352992"/>
                    <a:gd name="connsiteX88" fmla="*/ 93912 w 3657220"/>
                    <a:gd name="connsiteY88" fmla="*/ 729578 h 4352992"/>
                    <a:gd name="connsiteX89" fmla="*/ 3006239 w 3657220"/>
                    <a:gd name="connsiteY89" fmla="*/ 633789 h 4352992"/>
                    <a:gd name="connsiteX90" fmla="*/ 3072663 w 3657220"/>
                    <a:gd name="connsiteY90" fmla="*/ 661412 h 4352992"/>
                    <a:gd name="connsiteX91" fmla="*/ 3072488 w 3657220"/>
                    <a:gd name="connsiteY91" fmla="*/ 794366 h 4352992"/>
                    <a:gd name="connsiteX92" fmla="*/ 2806089 w 3657220"/>
                    <a:gd name="connsiteY92" fmla="*/ 1060080 h 4352992"/>
                    <a:gd name="connsiteX93" fmla="*/ 2739692 w 3657220"/>
                    <a:gd name="connsiteY93" fmla="*/ 1087537 h 4352992"/>
                    <a:gd name="connsiteX94" fmla="*/ 2673141 w 3657220"/>
                    <a:gd name="connsiteY94" fmla="*/ 1059909 h 4352992"/>
                    <a:gd name="connsiteX95" fmla="*/ 2673316 w 3657220"/>
                    <a:gd name="connsiteY95" fmla="*/ 926977 h 4352992"/>
                    <a:gd name="connsiteX96" fmla="*/ 2939715 w 3657220"/>
                    <a:gd name="connsiteY96" fmla="*/ 661241 h 4352992"/>
                    <a:gd name="connsiteX97" fmla="*/ 3006239 w 3657220"/>
                    <a:gd name="connsiteY97" fmla="*/ 633789 h 4352992"/>
                    <a:gd name="connsiteX98" fmla="*/ 1583297 w 3657220"/>
                    <a:gd name="connsiteY98" fmla="*/ 0 h 4352992"/>
                    <a:gd name="connsiteX99" fmla="*/ 1583436 w 3657220"/>
                    <a:gd name="connsiteY99" fmla="*/ 0 h 4352992"/>
                    <a:gd name="connsiteX100" fmla="*/ 1677298 w 3657220"/>
                    <a:gd name="connsiteY100" fmla="*/ 94173 h 4352992"/>
                    <a:gd name="connsiteX101" fmla="*/ 1676677 w 3657220"/>
                    <a:gd name="connsiteY101" fmla="*/ 495731 h 4352992"/>
                    <a:gd name="connsiteX102" fmla="*/ 1582676 w 3657220"/>
                    <a:gd name="connsiteY102" fmla="*/ 589604 h 4352992"/>
                    <a:gd name="connsiteX103" fmla="*/ 1582519 w 3657220"/>
                    <a:gd name="connsiteY103" fmla="*/ 589604 h 4352992"/>
                    <a:gd name="connsiteX104" fmla="*/ 1488666 w 3657220"/>
                    <a:gd name="connsiteY104" fmla="*/ 495459 h 4352992"/>
                    <a:gd name="connsiteX105" fmla="*/ 1489287 w 3657220"/>
                    <a:gd name="connsiteY105" fmla="*/ 93845 h 4352992"/>
                    <a:gd name="connsiteX106" fmla="*/ 1583297 w 3657220"/>
                    <a:gd name="connsiteY106" fmla="*/ 0 h 43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</a:cxnLst>
                  <a:rect l="l" t="t" r="r" b="b"/>
                  <a:pathLst>
                    <a:path w="3657220" h="4352992">
                      <a:moveTo>
                        <a:pt x="1706493" y="2315203"/>
                      </a:moveTo>
                      <a:cubicBezTo>
                        <a:pt x="1685387" y="2336724"/>
                        <a:pt x="1664407" y="2358244"/>
                        <a:pt x="1643051" y="2379467"/>
                      </a:cubicBezTo>
                      <a:lnTo>
                        <a:pt x="1548922" y="2472292"/>
                      </a:lnTo>
                      <a:lnTo>
                        <a:pt x="1527879" y="2493019"/>
                      </a:lnTo>
                      <a:lnTo>
                        <a:pt x="1506023" y="2473482"/>
                      </a:lnTo>
                      <a:cubicBezTo>
                        <a:pt x="1478466" y="2448689"/>
                        <a:pt x="1451787" y="2423003"/>
                        <a:pt x="1424670" y="2397714"/>
                      </a:cubicBezTo>
                      <a:cubicBezTo>
                        <a:pt x="1403689" y="2377880"/>
                        <a:pt x="1382584" y="2358046"/>
                        <a:pt x="1361666" y="2338112"/>
                      </a:cubicBezTo>
                      <a:cubicBezTo>
                        <a:pt x="1332545" y="2366674"/>
                        <a:pt x="1303674" y="2395433"/>
                        <a:pt x="1273863" y="2423301"/>
                      </a:cubicBezTo>
                      <a:lnTo>
                        <a:pt x="1260711" y="2435598"/>
                      </a:lnTo>
                      <a:lnTo>
                        <a:pt x="1248248" y="2425978"/>
                      </a:lnTo>
                      <a:cubicBezTo>
                        <a:pt x="1221694" y="2405450"/>
                        <a:pt x="1195078" y="2385020"/>
                        <a:pt x="1168837" y="2363996"/>
                      </a:cubicBezTo>
                      <a:cubicBezTo>
                        <a:pt x="1146291" y="2368558"/>
                        <a:pt x="1123745" y="2373021"/>
                        <a:pt x="1101074" y="2377087"/>
                      </a:cubicBezTo>
                      <a:cubicBezTo>
                        <a:pt x="1101951" y="2382144"/>
                        <a:pt x="1102640" y="2387301"/>
                        <a:pt x="1102640" y="2392657"/>
                      </a:cubicBezTo>
                      <a:cubicBezTo>
                        <a:pt x="1102640" y="2428755"/>
                        <a:pt x="1081409" y="2459697"/>
                        <a:pt x="1050972" y="2474275"/>
                      </a:cubicBezTo>
                      <a:lnTo>
                        <a:pt x="1333171" y="3834619"/>
                      </a:lnTo>
                      <a:lnTo>
                        <a:pt x="1597584" y="3834619"/>
                      </a:lnTo>
                      <a:cubicBezTo>
                        <a:pt x="1597584" y="3834619"/>
                        <a:pt x="1862122" y="3834619"/>
                        <a:pt x="1862122" y="3834619"/>
                      </a:cubicBezTo>
                      <a:lnTo>
                        <a:pt x="2144383" y="2474275"/>
                      </a:lnTo>
                      <a:cubicBezTo>
                        <a:pt x="2113758" y="2459697"/>
                        <a:pt x="2092528" y="2428854"/>
                        <a:pt x="2092528" y="2392657"/>
                      </a:cubicBezTo>
                      <a:cubicBezTo>
                        <a:pt x="2092528" y="2382442"/>
                        <a:pt x="2094594" y="2372723"/>
                        <a:pt x="2097726" y="2363500"/>
                      </a:cubicBezTo>
                      <a:cubicBezTo>
                        <a:pt x="2090837" y="2361120"/>
                        <a:pt x="2083885" y="2358938"/>
                        <a:pt x="2076996" y="2356459"/>
                      </a:cubicBezTo>
                      <a:cubicBezTo>
                        <a:pt x="2046371" y="2345252"/>
                        <a:pt x="2015684" y="2334244"/>
                        <a:pt x="1985184" y="2322740"/>
                      </a:cubicBezTo>
                      <a:cubicBezTo>
                        <a:pt x="1961010" y="2356856"/>
                        <a:pt x="1937024" y="2391070"/>
                        <a:pt x="1912161" y="2424590"/>
                      </a:cubicBezTo>
                      <a:lnTo>
                        <a:pt x="1898195" y="2443334"/>
                      </a:lnTo>
                      <a:lnTo>
                        <a:pt x="1878217" y="2428160"/>
                      </a:lnTo>
                      <a:lnTo>
                        <a:pt x="1835630" y="2395929"/>
                      </a:lnTo>
                      <a:lnTo>
                        <a:pt x="1816341" y="2425780"/>
                      </a:lnTo>
                      <a:lnTo>
                        <a:pt x="1791102" y="2464953"/>
                      </a:lnTo>
                      <a:lnTo>
                        <a:pt x="1767429" y="2423301"/>
                      </a:lnTo>
                      <a:lnTo>
                        <a:pt x="1726220" y="2351004"/>
                      </a:lnTo>
                      <a:cubicBezTo>
                        <a:pt x="1719457" y="2339203"/>
                        <a:pt x="1713006" y="2327203"/>
                        <a:pt x="1706493" y="2315203"/>
                      </a:cubicBezTo>
                      <a:close/>
                      <a:moveTo>
                        <a:pt x="1721774" y="2210874"/>
                      </a:moveTo>
                      <a:lnTo>
                        <a:pt x="1741376" y="2248262"/>
                      </a:lnTo>
                      <a:cubicBezTo>
                        <a:pt x="1754277" y="2272857"/>
                        <a:pt x="1767554" y="2297154"/>
                        <a:pt x="1780080" y="2321947"/>
                      </a:cubicBezTo>
                      <a:lnTo>
                        <a:pt x="1796801" y="2354674"/>
                      </a:lnTo>
                      <a:lnTo>
                        <a:pt x="1806321" y="2341484"/>
                      </a:lnTo>
                      <a:lnTo>
                        <a:pt x="1824170" y="2316492"/>
                      </a:lnTo>
                      <a:lnTo>
                        <a:pt x="1845901" y="2335732"/>
                      </a:lnTo>
                      <a:lnTo>
                        <a:pt x="1891243" y="2375897"/>
                      </a:lnTo>
                      <a:cubicBezTo>
                        <a:pt x="1915731" y="2347434"/>
                        <a:pt x="1940469" y="2319368"/>
                        <a:pt x="1965269" y="2291204"/>
                      </a:cubicBezTo>
                      <a:lnTo>
                        <a:pt x="1974663" y="2280493"/>
                      </a:lnTo>
                      <a:lnTo>
                        <a:pt x="1985873" y="2286146"/>
                      </a:lnTo>
                      <a:cubicBezTo>
                        <a:pt x="2019128" y="2303005"/>
                        <a:pt x="2052070" y="2320856"/>
                        <a:pt x="2085138" y="2338112"/>
                      </a:cubicBezTo>
                      <a:cubicBezTo>
                        <a:pt x="2091588" y="2341682"/>
                        <a:pt x="2097914" y="2345352"/>
                        <a:pt x="2104302" y="2348823"/>
                      </a:cubicBezTo>
                      <a:cubicBezTo>
                        <a:pt x="2119771" y="2320955"/>
                        <a:pt x="2149143" y="2302013"/>
                        <a:pt x="2183337" y="2302013"/>
                      </a:cubicBezTo>
                      <a:cubicBezTo>
                        <a:pt x="2233377" y="2302013"/>
                        <a:pt x="2273959" y="2342575"/>
                        <a:pt x="2273959" y="2392657"/>
                      </a:cubicBezTo>
                      <a:cubicBezTo>
                        <a:pt x="2273959" y="2441648"/>
                        <a:pt x="2235068" y="2481317"/>
                        <a:pt x="2186594" y="2483102"/>
                      </a:cubicBezTo>
                      <a:lnTo>
                        <a:pt x="1906211" y="3834619"/>
                      </a:lnTo>
                      <a:lnTo>
                        <a:pt x="2183150" y="3834619"/>
                      </a:lnTo>
                      <a:lnTo>
                        <a:pt x="2183150" y="4137094"/>
                      </a:lnTo>
                      <a:lnTo>
                        <a:pt x="2059147" y="4352992"/>
                      </a:lnTo>
                      <a:lnTo>
                        <a:pt x="1597584" y="4352992"/>
                      </a:lnTo>
                      <a:lnTo>
                        <a:pt x="1136020" y="4352992"/>
                      </a:lnTo>
                      <a:lnTo>
                        <a:pt x="1012018" y="4137094"/>
                      </a:lnTo>
                      <a:lnTo>
                        <a:pt x="1012018" y="3834619"/>
                      </a:lnTo>
                      <a:lnTo>
                        <a:pt x="1289144" y="3834619"/>
                      </a:lnTo>
                      <a:lnTo>
                        <a:pt x="1008761" y="2483102"/>
                      </a:lnTo>
                      <a:cubicBezTo>
                        <a:pt x="960100" y="2481317"/>
                        <a:pt x="921208" y="2441648"/>
                        <a:pt x="921208" y="2392657"/>
                      </a:cubicBezTo>
                      <a:cubicBezTo>
                        <a:pt x="921208" y="2342575"/>
                        <a:pt x="961791" y="2302013"/>
                        <a:pt x="1012018" y="2302013"/>
                      </a:cubicBezTo>
                      <a:cubicBezTo>
                        <a:pt x="1051035" y="2302013"/>
                        <a:pt x="1084039" y="2326806"/>
                        <a:pt x="1096753" y="2361417"/>
                      </a:cubicBezTo>
                      <a:cubicBezTo>
                        <a:pt x="1120739" y="2352789"/>
                        <a:pt x="1144788" y="2344459"/>
                        <a:pt x="1168837" y="2336327"/>
                      </a:cubicBezTo>
                      <a:lnTo>
                        <a:pt x="1173910" y="2334542"/>
                      </a:lnTo>
                      <a:lnTo>
                        <a:pt x="1180172" y="2338211"/>
                      </a:lnTo>
                      <a:cubicBezTo>
                        <a:pt x="1205536" y="2353186"/>
                        <a:pt x="1230525" y="2368657"/>
                        <a:pt x="1255513" y="2384128"/>
                      </a:cubicBezTo>
                      <a:cubicBezTo>
                        <a:pt x="1284134" y="2350409"/>
                        <a:pt x="1313443" y="2317385"/>
                        <a:pt x="1342440" y="2284063"/>
                      </a:cubicBezTo>
                      <a:lnTo>
                        <a:pt x="1358347" y="2265815"/>
                      </a:lnTo>
                      <a:lnTo>
                        <a:pt x="1378826" y="2282576"/>
                      </a:lnTo>
                      <a:cubicBezTo>
                        <a:pt x="1407510" y="2305980"/>
                        <a:pt x="1435316" y="2330476"/>
                        <a:pt x="1463561" y="2354376"/>
                      </a:cubicBezTo>
                      <a:cubicBezTo>
                        <a:pt x="1484040" y="2372128"/>
                        <a:pt x="1504645" y="2389781"/>
                        <a:pt x="1525124" y="2407532"/>
                      </a:cubicBezTo>
                      <a:lnTo>
                        <a:pt x="1597458" y="2333947"/>
                      </a:lnTo>
                      <a:cubicBezTo>
                        <a:pt x="1628459" y="2302608"/>
                        <a:pt x="1660086" y="2271964"/>
                        <a:pt x="1691400" y="2240923"/>
                      </a:cubicBezTo>
                      <a:close/>
                      <a:moveTo>
                        <a:pt x="3137661" y="2085591"/>
                      </a:moveTo>
                      <a:cubicBezTo>
                        <a:pt x="3137717" y="2085591"/>
                        <a:pt x="3137746" y="2085591"/>
                        <a:pt x="3137803" y="2085591"/>
                      </a:cubicBezTo>
                      <a:lnTo>
                        <a:pt x="3563320" y="2086229"/>
                      </a:lnTo>
                      <a:cubicBezTo>
                        <a:pt x="3615256" y="2086307"/>
                        <a:pt x="3657276" y="2128456"/>
                        <a:pt x="3657220" y="2180369"/>
                      </a:cubicBezTo>
                      <a:cubicBezTo>
                        <a:pt x="3657134" y="2232247"/>
                        <a:pt x="3615057" y="2274238"/>
                        <a:pt x="3563206" y="2274238"/>
                      </a:cubicBezTo>
                      <a:cubicBezTo>
                        <a:pt x="3563150" y="2274238"/>
                        <a:pt x="3563121" y="2274238"/>
                        <a:pt x="3563064" y="2274238"/>
                      </a:cubicBezTo>
                      <a:lnTo>
                        <a:pt x="3137547" y="2273601"/>
                      </a:lnTo>
                      <a:cubicBezTo>
                        <a:pt x="3085611" y="2273522"/>
                        <a:pt x="3043590" y="2231373"/>
                        <a:pt x="3043647" y="2179460"/>
                      </a:cubicBezTo>
                      <a:cubicBezTo>
                        <a:pt x="3043732" y="2127583"/>
                        <a:pt x="3085810" y="2085591"/>
                        <a:pt x="3137661" y="2085591"/>
                      </a:cubicBezTo>
                      <a:close/>
                      <a:moveTo>
                        <a:pt x="93912" y="729578"/>
                      </a:moveTo>
                      <a:cubicBezTo>
                        <a:pt x="117970" y="729552"/>
                        <a:pt x="142034" y="738704"/>
                        <a:pt x="160400" y="757041"/>
                      </a:cubicBezTo>
                      <a:cubicBezTo>
                        <a:pt x="160400" y="757041"/>
                        <a:pt x="425938" y="1021969"/>
                        <a:pt x="425938" y="1021969"/>
                      </a:cubicBezTo>
                      <a:cubicBezTo>
                        <a:pt x="462714" y="1058643"/>
                        <a:pt x="462780" y="1118167"/>
                        <a:pt x="426113" y="1154926"/>
                      </a:cubicBezTo>
                      <a:cubicBezTo>
                        <a:pt x="407736" y="1173305"/>
                        <a:pt x="383634" y="1182527"/>
                        <a:pt x="359554" y="1182527"/>
                      </a:cubicBezTo>
                      <a:cubicBezTo>
                        <a:pt x="335539" y="1182527"/>
                        <a:pt x="311502" y="1173369"/>
                        <a:pt x="293169" y="1155076"/>
                      </a:cubicBezTo>
                      <a:lnTo>
                        <a:pt x="27609" y="890147"/>
                      </a:lnTo>
                      <a:cubicBezTo>
                        <a:pt x="-9145" y="853495"/>
                        <a:pt x="-9210" y="793949"/>
                        <a:pt x="27456" y="757190"/>
                      </a:cubicBezTo>
                      <a:cubicBezTo>
                        <a:pt x="45801" y="738811"/>
                        <a:pt x="69854" y="729605"/>
                        <a:pt x="93912" y="729578"/>
                      </a:cubicBezTo>
                      <a:close/>
                      <a:moveTo>
                        <a:pt x="3006239" y="633789"/>
                      </a:moveTo>
                      <a:cubicBezTo>
                        <a:pt x="3030298" y="633822"/>
                        <a:pt x="3054340" y="643033"/>
                        <a:pt x="3072663" y="661412"/>
                      </a:cubicBezTo>
                      <a:cubicBezTo>
                        <a:pt x="3109332" y="698171"/>
                        <a:pt x="3109266" y="757693"/>
                        <a:pt x="3072488" y="794366"/>
                      </a:cubicBezTo>
                      <a:lnTo>
                        <a:pt x="2806089" y="1060080"/>
                      </a:lnTo>
                      <a:cubicBezTo>
                        <a:pt x="2787744" y="1078385"/>
                        <a:pt x="2763707" y="1087537"/>
                        <a:pt x="2739692" y="1087537"/>
                      </a:cubicBezTo>
                      <a:cubicBezTo>
                        <a:pt x="2715589" y="1087537"/>
                        <a:pt x="2691508" y="1078321"/>
                        <a:pt x="2673141" y="1059909"/>
                      </a:cubicBezTo>
                      <a:cubicBezTo>
                        <a:pt x="2636473" y="1023150"/>
                        <a:pt x="2636539" y="963629"/>
                        <a:pt x="2673316" y="926977"/>
                      </a:cubicBezTo>
                      <a:lnTo>
                        <a:pt x="2939715" y="661241"/>
                      </a:lnTo>
                      <a:cubicBezTo>
                        <a:pt x="2958104" y="642904"/>
                        <a:pt x="2982180" y="633757"/>
                        <a:pt x="3006239" y="633789"/>
                      </a:cubicBezTo>
                      <a:close/>
                      <a:moveTo>
                        <a:pt x="1583297" y="0"/>
                      </a:moveTo>
                      <a:cubicBezTo>
                        <a:pt x="1583340" y="0"/>
                        <a:pt x="1583393" y="0"/>
                        <a:pt x="1583436" y="0"/>
                      </a:cubicBezTo>
                      <a:cubicBezTo>
                        <a:pt x="1635349" y="82"/>
                        <a:pt x="1677385" y="42255"/>
                        <a:pt x="1677298" y="94173"/>
                      </a:cubicBezTo>
                      <a:lnTo>
                        <a:pt x="1676677" y="495731"/>
                      </a:lnTo>
                      <a:cubicBezTo>
                        <a:pt x="1676589" y="547622"/>
                        <a:pt x="1634519" y="589604"/>
                        <a:pt x="1582676" y="589604"/>
                      </a:cubicBezTo>
                      <a:cubicBezTo>
                        <a:pt x="1582623" y="589604"/>
                        <a:pt x="1582571" y="589604"/>
                        <a:pt x="1582519" y="589604"/>
                      </a:cubicBezTo>
                      <a:cubicBezTo>
                        <a:pt x="1530614" y="589522"/>
                        <a:pt x="1488579" y="547376"/>
                        <a:pt x="1488666" y="495459"/>
                      </a:cubicBezTo>
                      <a:lnTo>
                        <a:pt x="1489287" y="93845"/>
                      </a:lnTo>
                      <a:cubicBezTo>
                        <a:pt x="1489374" y="41982"/>
                        <a:pt x="1531445" y="0"/>
                        <a:pt x="158329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Freeform 29">
                  <a:extLst>
                    <a:ext uri="{FF2B5EF4-FFF2-40B4-BE49-F238E27FC236}">
                      <a16:creationId xmlns:a16="http://schemas.microsoft.com/office/drawing/2014/main" id="{0A5FC8C6-C13B-40AA-AC6F-697C689E1176}"/>
                    </a:ext>
                  </a:extLst>
                </p:cNvPr>
                <p:cNvSpPr/>
                <p:nvPr/>
              </p:nvSpPr>
              <p:spPr>
                <a:xfrm>
                  <a:off x="4563084" y="4358495"/>
                  <a:ext cx="1295819" cy="503025"/>
                </a:xfrm>
                <a:custGeom>
                  <a:avLst/>
                  <a:gdLst>
                    <a:gd name="connsiteX0" fmla="*/ 149797 w 1295819"/>
                    <a:gd name="connsiteY0" fmla="*/ 420066 h 503025"/>
                    <a:gd name="connsiteX1" fmla="*/ 1136461 w 1295819"/>
                    <a:gd name="connsiteY1" fmla="*/ 420066 h 503025"/>
                    <a:gd name="connsiteX2" fmla="*/ 1175714 w 1295819"/>
                    <a:gd name="connsiteY2" fmla="*/ 461603 h 503025"/>
                    <a:gd name="connsiteX3" fmla="*/ 1136461 w 1295819"/>
                    <a:gd name="connsiteY3" fmla="*/ 503025 h 503025"/>
                    <a:gd name="connsiteX4" fmla="*/ 149797 w 1295819"/>
                    <a:gd name="connsiteY4" fmla="*/ 503025 h 503025"/>
                    <a:gd name="connsiteX5" fmla="*/ 110543 w 1295819"/>
                    <a:gd name="connsiteY5" fmla="*/ 461603 h 503025"/>
                    <a:gd name="connsiteX6" fmla="*/ 149797 w 1295819"/>
                    <a:gd name="connsiteY6" fmla="*/ 420066 h 503025"/>
                    <a:gd name="connsiteX7" fmla="*/ 47634 w 1295819"/>
                    <a:gd name="connsiteY7" fmla="*/ 198978 h 503025"/>
                    <a:gd name="connsiteX8" fmla="*/ 1248006 w 1295819"/>
                    <a:gd name="connsiteY8" fmla="*/ 198978 h 503025"/>
                    <a:gd name="connsiteX9" fmla="*/ 1295819 w 1295819"/>
                    <a:gd name="connsiteY9" fmla="*/ 249516 h 503025"/>
                    <a:gd name="connsiteX10" fmla="*/ 1248006 w 1295819"/>
                    <a:gd name="connsiteY10" fmla="*/ 299895 h 503025"/>
                    <a:gd name="connsiteX11" fmla="*/ 47634 w 1295819"/>
                    <a:gd name="connsiteY11" fmla="*/ 299895 h 503025"/>
                    <a:gd name="connsiteX12" fmla="*/ 0 w 1295819"/>
                    <a:gd name="connsiteY12" fmla="*/ 249516 h 503025"/>
                    <a:gd name="connsiteX13" fmla="*/ 47634 w 1295819"/>
                    <a:gd name="connsiteY13" fmla="*/ 198978 h 503025"/>
                    <a:gd name="connsiteX14" fmla="*/ 47634 w 1295819"/>
                    <a:gd name="connsiteY14" fmla="*/ 0 h 503025"/>
                    <a:gd name="connsiteX15" fmla="*/ 1248006 w 1295819"/>
                    <a:gd name="connsiteY15" fmla="*/ 0 h 503025"/>
                    <a:gd name="connsiteX16" fmla="*/ 1295819 w 1295819"/>
                    <a:gd name="connsiteY16" fmla="*/ 50548 h 503025"/>
                    <a:gd name="connsiteX17" fmla="*/ 1248006 w 1295819"/>
                    <a:gd name="connsiteY17" fmla="*/ 100973 h 503025"/>
                    <a:gd name="connsiteX18" fmla="*/ 47634 w 1295819"/>
                    <a:gd name="connsiteY18" fmla="*/ 100973 h 503025"/>
                    <a:gd name="connsiteX19" fmla="*/ 0 w 1295819"/>
                    <a:gd name="connsiteY19" fmla="*/ 50548 h 503025"/>
                    <a:gd name="connsiteX20" fmla="*/ 47634 w 1295819"/>
                    <a:gd name="connsiteY20" fmla="*/ 0 h 503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295819" h="503025">
                      <a:moveTo>
                        <a:pt x="149797" y="420066"/>
                      </a:moveTo>
                      <a:lnTo>
                        <a:pt x="1136461" y="420066"/>
                      </a:lnTo>
                      <a:cubicBezTo>
                        <a:pt x="1158060" y="420066"/>
                        <a:pt x="1175714" y="438724"/>
                        <a:pt x="1175714" y="461603"/>
                      </a:cubicBezTo>
                      <a:cubicBezTo>
                        <a:pt x="1175714" y="484517"/>
                        <a:pt x="1158060" y="503025"/>
                        <a:pt x="1136461" y="503025"/>
                      </a:cubicBezTo>
                      <a:lnTo>
                        <a:pt x="149797" y="503025"/>
                      </a:lnTo>
                      <a:cubicBezTo>
                        <a:pt x="128050" y="503025"/>
                        <a:pt x="110543" y="484517"/>
                        <a:pt x="110543" y="461603"/>
                      </a:cubicBezTo>
                      <a:cubicBezTo>
                        <a:pt x="110543" y="438724"/>
                        <a:pt x="128050" y="420066"/>
                        <a:pt x="149797" y="420066"/>
                      </a:cubicBezTo>
                      <a:close/>
                      <a:moveTo>
                        <a:pt x="47634" y="198978"/>
                      </a:moveTo>
                      <a:lnTo>
                        <a:pt x="1248006" y="198978"/>
                      </a:lnTo>
                      <a:cubicBezTo>
                        <a:pt x="1274582" y="198978"/>
                        <a:pt x="1295819" y="221558"/>
                        <a:pt x="1295819" y="249516"/>
                      </a:cubicBezTo>
                      <a:cubicBezTo>
                        <a:pt x="1295819" y="277315"/>
                        <a:pt x="1274582" y="299895"/>
                        <a:pt x="1248006" y="299895"/>
                      </a:cubicBezTo>
                      <a:lnTo>
                        <a:pt x="47634" y="299895"/>
                      </a:lnTo>
                      <a:cubicBezTo>
                        <a:pt x="21417" y="299895"/>
                        <a:pt x="0" y="277315"/>
                        <a:pt x="0" y="249516"/>
                      </a:cubicBezTo>
                      <a:cubicBezTo>
                        <a:pt x="0" y="221558"/>
                        <a:pt x="21417" y="198978"/>
                        <a:pt x="47634" y="198978"/>
                      </a:cubicBezTo>
                      <a:close/>
                      <a:moveTo>
                        <a:pt x="47634" y="0"/>
                      </a:moveTo>
                      <a:lnTo>
                        <a:pt x="1248006" y="0"/>
                      </a:lnTo>
                      <a:cubicBezTo>
                        <a:pt x="1274582" y="0"/>
                        <a:pt x="1295819" y="22644"/>
                        <a:pt x="1295819" y="50548"/>
                      </a:cubicBezTo>
                      <a:cubicBezTo>
                        <a:pt x="1295819" y="78320"/>
                        <a:pt x="1274582" y="100973"/>
                        <a:pt x="1248006" y="100973"/>
                      </a:cubicBezTo>
                      <a:lnTo>
                        <a:pt x="47634" y="100973"/>
                      </a:lnTo>
                      <a:cubicBezTo>
                        <a:pt x="21417" y="100973"/>
                        <a:pt x="0" y="78320"/>
                        <a:pt x="0" y="50548"/>
                      </a:cubicBezTo>
                      <a:cubicBezTo>
                        <a:pt x="0" y="22644"/>
                        <a:pt x="21417" y="0"/>
                        <a:pt x="4763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8" name="Shape 24">
                <a:extLst>
                  <a:ext uri="{FF2B5EF4-FFF2-40B4-BE49-F238E27FC236}">
                    <a16:creationId xmlns:a16="http://schemas.microsoft.com/office/drawing/2014/main" id="{048DF9AE-C2B9-49AA-98CE-B071E7AF7073}"/>
                  </a:ext>
                </a:extLst>
              </p:cNvPr>
              <p:cNvSpPr/>
              <p:nvPr/>
            </p:nvSpPr>
            <p:spPr>
              <a:xfrm rot="1603209">
                <a:off x="8285412" y="5743461"/>
                <a:ext cx="760" cy="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6324" h="6338" extrusionOk="0">
                    <a:moveTo>
                      <a:pt x="2256" y="2192"/>
                    </a:moveTo>
                    <a:cubicBezTo>
                      <a:pt x="-6727" y="-6647"/>
                      <a:pt x="14873" y="14953"/>
                      <a:pt x="2256" y="2192"/>
                    </a:cubicBezTo>
                    <a:cubicBezTo>
                      <a:pt x="2256" y="2192"/>
                      <a:pt x="2256" y="2192"/>
                      <a:pt x="2256" y="2192"/>
                    </a:cubicBezTo>
                    <a:close/>
                  </a:path>
                </a:pathLst>
              </a:custGeom>
              <a:solidFill>
                <a:srgbClr val="ECECE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F4AE93F0-4C38-4473-8B57-F45287894D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71" b="93363" l="2149" r="98182">
                        <a14:foregroundMark x1="49091" y1="6637" x2="49091" y2="6637"/>
                        <a14:foregroundMark x1="50083" y1="3771" x2="50083" y2="3771"/>
                        <a14:foregroundMark x1="72397" y1="14480" x2="72397" y2="14480"/>
                        <a14:foregroundMark x1="88264" y1="27451" x2="88264" y2="27451"/>
                        <a14:foregroundMark x1="93388" y1="25189" x2="93388" y2="25189"/>
                        <a14:foregroundMark x1="94876" y1="46456" x2="94876" y2="46456"/>
                        <a14:foregroundMark x1="98347" y1="47360" x2="98347" y2="47360"/>
                        <a14:foregroundMark x1="28264" y1="14480" x2="28264" y2="14480"/>
                        <a14:foregroundMark x1="14545" y1="27451" x2="14545" y2="27451"/>
                        <a14:foregroundMark x1="5950" y1="25189" x2="5950" y2="25189"/>
                        <a14:foregroundMark x1="11405" y1="44193" x2="11405" y2="44193"/>
                        <a14:foregroundMark x1="2314" y1="46456" x2="2314" y2="46456"/>
                        <a14:foregroundMark x1="53223" y1="93363" x2="53223" y2="93363"/>
                        <a14:foregroundMark x1="55207" y1="89593" x2="55207" y2="89593"/>
                        <a14:backgroundMark x1="84132" y1="6184" x2="84132" y2="6184"/>
                        <a14:backgroundMark x1="85124" y1="6637" x2="85124" y2="6637"/>
                        <a14:backgroundMark x1="86281" y1="6637" x2="86281" y2="6637"/>
                        <a14:backgroundMark x1="86281" y1="6637" x2="86777" y2="8899"/>
                        <a14:backgroundMark x1="89752" y1="7541" x2="88760" y2="84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312" y="1327518"/>
            <a:ext cx="2909192" cy="3188089"/>
          </a:xfrm>
          <a:prstGeom prst="rect">
            <a:avLst/>
          </a:prstGeom>
        </p:spPr>
      </p:pic>
      <p:grpSp>
        <p:nvGrpSpPr>
          <p:cNvPr id="24" name="组合 53">
            <a:extLst>
              <a:ext uri="{FF2B5EF4-FFF2-40B4-BE49-F238E27FC236}">
                <a16:creationId xmlns:a16="http://schemas.microsoft.com/office/drawing/2014/main" id="{56DC6B8E-5826-4F8D-969F-8BFB31CBBABF}"/>
              </a:ext>
            </a:extLst>
          </p:cNvPr>
          <p:cNvGrpSpPr/>
          <p:nvPr/>
        </p:nvGrpSpPr>
        <p:grpSpPr>
          <a:xfrm>
            <a:off x="0" y="402357"/>
            <a:ext cx="12192000" cy="769441"/>
            <a:chOff x="0" y="402357"/>
            <a:chExt cx="12192000" cy="7694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E293952-DE6C-4D5B-9C58-7BA425580255}"/>
                </a:ext>
              </a:extLst>
            </p:cNvPr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DF807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cxnSp>
          <p:nvCxnSpPr>
            <p:cNvPr id="26" name="直接连接符 55">
              <a:extLst>
                <a:ext uri="{FF2B5EF4-FFF2-40B4-BE49-F238E27FC236}">
                  <a16:creationId xmlns:a16="http://schemas.microsoft.com/office/drawing/2014/main" id="{D37DA0AE-5B05-42C8-B2C7-1706B118C04B}"/>
                </a:ext>
              </a:extLst>
            </p:cNvPr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DF807A"/>
              </a:solidFill>
              <a:prstDash val="solid"/>
            </a:ln>
            <a:effectLst/>
          </p:spPr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9DE5C3E-9B33-4923-9D22-3E2E9918CF7B}"/>
                </a:ext>
              </a:extLst>
            </p:cNvPr>
            <p:cNvSpPr/>
            <p:nvPr/>
          </p:nvSpPr>
          <p:spPr>
            <a:xfrm>
              <a:off x="155448" y="402357"/>
              <a:ext cx="47176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400" b="1" dirty="0">
                  <a:solidFill>
                    <a:srgbClr val="002F4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研究動機與目的</a:t>
              </a:r>
              <a:endParaRPr lang="zh-CN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3AF30FC-5E56-41EC-9BEE-7395EE18652B}"/>
                </a:ext>
              </a:extLst>
            </p:cNvPr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DF807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39A1E14F-6900-4EF4-BCB7-80AAA0E7C690}"/>
              </a:ext>
            </a:extLst>
          </p:cNvPr>
          <p:cNvSpPr/>
          <p:nvPr/>
        </p:nvSpPr>
        <p:spPr>
          <a:xfrm>
            <a:off x="4024219" y="1248639"/>
            <a:ext cx="689259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70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70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一間滲透測試公司，老手辭職後，造成新人技術經驗銜接困難</a:t>
            </a: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FAFB12B2-DF25-4119-A975-D9FAEBFAA9E1}"/>
              </a:ext>
            </a:extLst>
          </p:cNvPr>
          <p:cNvSpPr>
            <a:spLocks/>
          </p:cNvSpPr>
          <p:nvPr/>
        </p:nvSpPr>
        <p:spPr bwMode="auto">
          <a:xfrm flipH="1">
            <a:off x="8150489" y="4889241"/>
            <a:ext cx="1932401" cy="1692870"/>
          </a:xfrm>
          <a:custGeom>
            <a:avLst/>
            <a:gdLst>
              <a:gd name="T0" fmla="*/ 0 w 1778"/>
              <a:gd name="T1" fmla="*/ 0 h 1804"/>
              <a:gd name="T2" fmla="*/ 1778 w 1778"/>
              <a:gd name="T3" fmla="*/ 428 h 1804"/>
              <a:gd name="T4" fmla="*/ 1778 w 1778"/>
              <a:gd name="T5" fmla="*/ 1804 h 1804"/>
              <a:gd name="T6" fmla="*/ 0 w 1778"/>
              <a:gd name="T7" fmla="*/ 1196 h 1804"/>
              <a:gd name="T8" fmla="*/ 0 w 1778"/>
              <a:gd name="T9" fmla="*/ 0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8" h="1804">
                <a:moveTo>
                  <a:pt x="0" y="0"/>
                </a:moveTo>
                <a:lnTo>
                  <a:pt x="1778" y="428"/>
                </a:lnTo>
                <a:lnTo>
                  <a:pt x="1778" y="1804"/>
                </a:lnTo>
                <a:lnTo>
                  <a:pt x="0" y="1196"/>
                </a:lnTo>
                <a:lnTo>
                  <a:pt x="0" y="0"/>
                </a:lnTo>
                <a:close/>
              </a:path>
            </a:pathLst>
          </a:custGeom>
          <a:solidFill>
            <a:srgbClr val="8B5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AutoShape 3">
            <a:extLst>
              <a:ext uri="{FF2B5EF4-FFF2-40B4-BE49-F238E27FC236}">
                <a16:creationId xmlns:a16="http://schemas.microsoft.com/office/drawing/2014/main" id="{568BED29-9C9A-4DAD-9C73-8599BDB8705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7787485" y="4889241"/>
            <a:ext cx="4153901" cy="196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EF755ECF-18B1-44A6-A1DF-BEE5C5BE40AE}"/>
              </a:ext>
            </a:extLst>
          </p:cNvPr>
          <p:cNvSpPr>
            <a:spLocks/>
          </p:cNvSpPr>
          <p:nvPr/>
        </p:nvSpPr>
        <p:spPr bwMode="auto">
          <a:xfrm flipH="1">
            <a:off x="10082890" y="4889241"/>
            <a:ext cx="1323771" cy="1567125"/>
          </a:xfrm>
          <a:custGeom>
            <a:avLst/>
            <a:gdLst>
              <a:gd name="T0" fmla="*/ 0 w 1218"/>
              <a:gd name="T1" fmla="*/ 1670 h 1670"/>
              <a:gd name="T2" fmla="*/ 1218 w 1218"/>
              <a:gd name="T3" fmla="*/ 1196 h 1670"/>
              <a:gd name="T4" fmla="*/ 1218 w 1218"/>
              <a:gd name="T5" fmla="*/ 0 h 1670"/>
              <a:gd name="T6" fmla="*/ 0 w 1218"/>
              <a:gd name="T7" fmla="*/ 296 h 1670"/>
              <a:gd name="T8" fmla="*/ 0 w 1218"/>
              <a:gd name="T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8" h="1670">
                <a:moveTo>
                  <a:pt x="0" y="1670"/>
                </a:moveTo>
                <a:lnTo>
                  <a:pt x="1218" y="1196"/>
                </a:lnTo>
                <a:lnTo>
                  <a:pt x="1218" y="0"/>
                </a:lnTo>
                <a:lnTo>
                  <a:pt x="0" y="296"/>
                </a:lnTo>
                <a:lnTo>
                  <a:pt x="0" y="1670"/>
                </a:lnTo>
                <a:close/>
              </a:path>
            </a:pathLst>
          </a:custGeom>
          <a:solidFill>
            <a:srgbClr val="764E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DB67135B-01C7-4F04-A230-13A6B54CECC6}"/>
              </a:ext>
            </a:extLst>
          </p:cNvPr>
          <p:cNvSpPr>
            <a:spLocks/>
          </p:cNvSpPr>
          <p:nvPr/>
        </p:nvSpPr>
        <p:spPr bwMode="auto">
          <a:xfrm flipH="1">
            <a:off x="8150489" y="5290875"/>
            <a:ext cx="1323771" cy="1567125"/>
          </a:xfrm>
          <a:custGeom>
            <a:avLst/>
            <a:gdLst>
              <a:gd name="T0" fmla="*/ 0 w 1218"/>
              <a:gd name="T1" fmla="*/ 1670 h 1670"/>
              <a:gd name="T2" fmla="*/ 1218 w 1218"/>
              <a:gd name="T3" fmla="*/ 1376 h 1670"/>
              <a:gd name="T4" fmla="*/ 1218 w 1218"/>
              <a:gd name="T5" fmla="*/ 0 h 1670"/>
              <a:gd name="T6" fmla="*/ 0 w 1218"/>
              <a:gd name="T7" fmla="*/ 294 h 1670"/>
              <a:gd name="T8" fmla="*/ 0 w 1218"/>
              <a:gd name="T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8" h="1670">
                <a:moveTo>
                  <a:pt x="0" y="1670"/>
                </a:moveTo>
                <a:lnTo>
                  <a:pt x="1218" y="1376"/>
                </a:lnTo>
                <a:lnTo>
                  <a:pt x="1218" y="0"/>
                </a:lnTo>
                <a:lnTo>
                  <a:pt x="0" y="294"/>
                </a:lnTo>
                <a:lnTo>
                  <a:pt x="0" y="1670"/>
                </a:lnTo>
                <a:close/>
              </a:path>
            </a:pathLst>
          </a:custGeom>
          <a:solidFill>
            <a:srgbClr val="8B5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FEAF79D2-D34B-4577-8701-1747DC558843}"/>
              </a:ext>
            </a:extLst>
          </p:cNvPr>
          <p:cNvSpPr>
            <a:spLocks/>
          </p:cNvSpPr>
          <p:nvPr/>
        </p:nvSpPr>
        <p:spPr bwMode="auto">
          <a:xfrm flipH="1">
            <a:off x="8224395" y="5532982"/>
            <a:ext cx="1149876" cy="1201149"/>
          </a:xfrm>
          <a:custGeom>
            <a:avLst/>
            <a:gdLst>
              <a:gd name="T0" fmla="*/ 22 w 1058"/>
              <a:gd name="T1" fmla="*/ 218 h 1280"/>
              <a:gd name="T2" fmla="*/ 0 w 1058"/>
              <a:gd name="T3" fmla="*/ 1280 h 1280"/>
              <a:gd name="T4" fmla="*/ 1058 w 1058"/>
              <a:gd name="T5" fmla="*/ 1040 h 1280"/>
              <a:gd name="T6" fmla="*/ 996 w 1058"/>
              <a:gd name="T7" fmla="*/ 0 h 1280"/>
              <a:gd name="T8" fmla="*/ 22 w 1058"/>
              <a:gd name="T9" fmla="*/ 218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8" h="1280">
                <a:moveTo>
                  <a:pt x="22" y="218"/>
                </a:moveTo>
                <a:lnTo>
                  <a:pt x="0" y="1280"/>
                </a:lnTo>
                <a:lnTo>
                  <a:pt x="1058" y="1040"/>
                </a:lnTo>
                <a:lnTo>
                  <a:pt x="996" y="0"/>
                </a:lnTo>
                <a:lnTo>
                  <a:pt x="22" y="218"/>
                </a:lnTo>
                <a:close/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Freeform 14">
            <a:extLst>
              <a:ext uri="{FF2B5EF4-FFF2-40B4-BE49-F238E27FC236}">
                <a16:creationId xmlns:a16="http://schemas.microsoft.com/office/drawing/2014/main" id="{0CEBBA0C-988C-4412-92C8-66FB2DF1BC50}"/>
              </a:ext>
            </a:extLst>
          </p:cNvPr>
          <p:cNvSpPr>
            <a:spLocks/>
          </p:cNvSpPr>
          <p:nvPr/>
        </p:nvSpPr>
        <p:spPr bwMode="auto">
          <a:xfrm flipH="1">
            <a:off x="7787485" y="5290875"/>
            <a:ext cx="1686775" cy="994702"/>
          </a:xfrm>
          <a:custGeom>
            <a:avLst/>
            <a:gdLst>
              <a:gd name="T0" fmla="*/ 0 w 1552"/>
              <a:gd name="T1" fmla="*/ 294 h 1060"/>
              <a:gd name="T2" fmla="*/ 440 w 1552"/>
              <a:gd name="T3" fmla="*/ 1060 h 1060"/>
              <a:gd name="T4" fmla="*/ 1552 w 1552"/>
              <a:gd name="T5" fmla="*/ 720 h 1060"/>
              <a:gd name="T6" fmla="*/ 1218 w 1552"/>
              <a:gd name="T7" fmla="*/ 0 h 1060"/>
              <a:gd name="T8" fmla="*/ 0 w 1552"/>
              <a:gd name="T9" fmla="*/ 294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2" h="1060">
                <a:moveTo>
                  <a:pt x="0" y="294"/>
                </a:moveTo>
                <a:lnTo>
                  <a:pt x="440" y="1060"/>
                </a:lnTo>
                <a:lnTo>
                  <a:pt x="1552" y="720"/>
                </a:lnTo>
                <a:lnTo>
                  <a:pt x="1218" y="0"/>
                </a:lnTo>
                <a:lnTo>
                  <a:pt x="0" y="294"/>
                </a:lnTo>
                <a:close/>
              </a:path>
            </a:pathLst>
          </a:custGeom>
          <a:solidFill>
            <a:srgbClr val="C39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B46B284D-56E1-41C4-A6CA-F5BF69CD14E9}"/>
              </a:ext>
            </a:extLst>
          </p:cNvPr>
          <p:cNvSpPr>
            <a:spLocks/>
          </p:cNvSpPr>
          <p:nvPr/>
        </p:nvSpPr>
        <p:spPr bwMode="auto">
          <a:xfrm flipH="1">
            <a:off x="9474260" y="5178268"/>
            <a:ext cx="1932401" cy="1679732"/>
          </a:xfrm>
          <a:custGeom>
            <a:avLst/>
            <a:gdLst>
              <a:gd name="T0" fmla="*/ 1778 w 1778"/>
              <a:gd name="T1" fmla="*/ 1790 h 1790"/>
              <a:gd name="T2" fmla="*/ 0 w 1778"/>
              <a:gd name="T3" fmla="*/ 1376 h 1790"/>
              <a:gd name="T4" fmla="*/ 0 w 1778"/>
              <a:gd name="T5" fmla="*/ 0 h 1790"/>
              <a:gd name="T6" fmla="*/ 1778 w 1778"/>
              <a:gd name="T7" fmla="*/ 414 h 1790"/>
              <a:gd name="T8" fmla="*/ 1778 w 1778"/>
              <a:gd name="T9" fmla="*/ 1790 h 1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8" h="1790">
                <a:moveTo>
                  <a:pt x="1778" y="1790"/>
                </a:moveTo>
                <a:lnTo>
                  <a:pt x="0" y="1376"/>
                </a:lnTo>
                <a:lnTo>
                  <a:pt x="0" y="0"/>
                </a:lnTo>
                <a:lnTo>
                  <a:pt x="1778" y="414"/>
                </a:lnTo>
                <a:lnTo>
                  <a:pt x="1778" y="1790"/>
                </a:lnTo>
                <a:close/>
              </a:path>
            </a:pathLst>
          </a:custGeom>
          <a:solidFill>
            <a:srgbClr val="A97D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 10">
            <a:extLst>
              <a:ext uri="{FF2B5EF4-FFF2-40B4-BE49-F238E27FC236}">
                <a16:creationId xmlns:a16="http://schemas.microsoft.com/office/drawing/2014/main" id="{85D6C253-A7F0-466A-94B5-F606E93A9343}"/>
              </a:ext>
            </a:extLst>
          </p:cNvPr>
          <p:cNvSpPr>
            <a:spLocks/>
          </p:cNvSpPr>
          <p:nvPr/>
        </p:nvSpPr>
        <p:spPr bwMode="auto">
          <a:xfrm flipH="1">
            <a:off x="9609028" y="5362194"/>
            <a:ext cx="1675907" cy="1371938"/>
          </a:xfrm>
          <a:custGeom>
            <a:avLst/>
            <a:gdLst>
              <a:gd name="T0" fmla="*/ 0 w 1542"/>
              <a:gd name="T1" fmla="*/ 1114 h 1462"/>
              <a:gd name="T2" fmla="*/ 1502 w 1542"/>
              <a:gd name="T3" fmla="*/ 1462 h 1462"/>
              <a:gd name="T4" fmla="*/ 1542 w 1542"/>
              <a:gd name="T5" fmla="*/ 352 h 1462"/>
              <a:gd name="T6" fmla="*/ 0 w 1542"/>
              <a:gd name="T7" fmla="*/ 0 h 1462"/>
              <a:gd name="T8" fmla="*/ 0 w 1542"/>
              <a:gd name="T9" fmla="*/ 1114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2" h="1462">
                <a:moveTo>
                  <a:pt x="0" y="1114"/>
                </a:moveTo>
                <a:lnTo>
                  <a:pt x="1502" y="1462"/>
                </a:lnTo>
                <a:lnTo>
                  <a:pt x="1542" y="352"/>
                </a:lnTo>
                <a:lnTo>
                  <a:pt x="0" y="0"/>
                </a:lnTo>
                <a:lnTo>
                  <a:pt x="0" y="1114"/>
                </a:lnTo>
                <a:close/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語音泡泡: 圓角矩形 89">
            <a:extLst>
              <a:ext uri="{FF2B5EF4-FFF2-40B4-BE49-F238E27FC236}">
                <a16:creationId xmlns:a16="http://schemas.microsoft.com/office/drawing/2014/main" id="{212FC1E7-6E40-4B12-B109-9DE70D0CCBC9}"/>
              </a:ext>
            </a:extLst>
          </p:cNvPr>
          <p:cNvSpPr/>
          <p:nvPr/>
        </p:nvSpPr>
        <p:spPr>
          <a:xfrm>
            <a:off x="5507304" y="3330467"/>
            <a:ext cx="5217926" cy="1538883"/>
          </a:xfrm>
          <a:prstGeom prst="wedgeRoundRectCallout">
            <a:avLst>
              <a:gd name="adj1" fmla="val 39980"/>
              <a:gd name="adj2" fmla="val 113975"/>
              <a:gd name="adj3" fmla="val 16667"/>
            </a:avLst>
          </a:prstGeom>
          <a:solidFill>
            <a:schemeClr val="bg1"/>
          </a:solidFill>
          <a:ln w="82550">
            <a:solidFill>
              <a:srgbClr val="F7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用工具儲存滲透測試步驟，並讓部分步驟自動執行。</a:t>
            </a:r>
            <a:endParaRPr lang="zh-TW" altLang="en-US" sz="2400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Freeform 13">
            <a:extLst>
              <a:ext uri="{FF2B5EF4-FFF2-40B4-BE49-F238E27FC236}">
                <a16:creationId xmlns:a16="http://schemas.microsoft.com/office/drawing/2014/main" id="{0696ED23-B068-45AF-AB0E-8431AA9DF5FD}"/>
              </a:ext>
            </a:extLst>
          </p:cNvPr>
          <p:cNvSpPr>
            <a:spLocks/>
          </p:cNvSpPr>
          <p:nvPr/>
        </p:nvSpPr>
        <p:spPr bwMode="auto">
          <a:xfrm flipH="1">
            <a:off x="9474260" y="5178268"/>
            <a:ext cx="2467126" cy="1107310"/>
          </a:xfrm>
          <a:custGeom>
            <a:avLst/>
            <a:gdLst>
              <a:gd name="T0" fmla="*/ 2270 w 2270"/>
              <a:gd name="T1" fmla="*/ 414 h 1180"/>
              <a:gd name="T2" fmla="*/ 1840 w 2270"/>
              <a:gd name="T3" fmla="*/ 1180 h 1180"/>
              <a:gd name="T4" fmla="*/ 0 w 2270"/>
              <a:gd name="T5" fmla="*/ 730 h 1180"/>
              <a:gd name="T6" fmla="*/ 492 w 2270"/>
              <a:gd name="T7" fmla="*/ 0 h 1180"/>
              <a:gd name="T8" fmla="*/ 2270 w 2270"/>
              <a:gd name="T9" fmla="*/ 414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0" h="1180">
                <a:moveTo>
                  <a:pt x="2270" y="414"/>
                </a:moveTo>
                <a:lnTo>
                  <a:pt x="1840" y="1180"/>
                </a:lnTo>
                <a:lnTo>
                  <a:pt x="0" y="730"/>
                </a:lnTo>
                <a:lnTo>
                  <a:pt x="492" y="0"/>
                </a:lnTo>
                <a:lnTo>
                  <a:pt x="2270" y="414"/>
                </a:lnTo>
                <a:close/>
              </a:path>
            </a:pathLst>
          </a:custGeom>
          <a:solidFill>
            <a:srgbClr val="C39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992251F-C2E0-487B-BA37-994E729AA23B}"/>
              </a:ext>
            </a:extLst>
          </p:cNvPr>
          <p:cNvSpPr/>
          <p:nvPr/>
        </p:nvSpPr>
        <p:spPr>
          <a:xfrm>
            <a:off x="3987864" y="3070330"/>
            <a:ext cx="1674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Goal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E1D093-1DF3-5F21-A47C-4931E6DA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0461" y="6433586"/>
            <a:ext cx="2743200" cy="365125"/>
          </a:xfrm>
        </p:spPr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fld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463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6">
            <a:extLst>
              <a:ext uri="{FF2B5EF4-FFF2-40B4-BE49-F238E27FC236}">
                <a16:creationId xmlns:a16="http://schemas.microsoft.com/office/drawing/2014/main" id="{BFF2C4F5-F7DA-46B5-8712-434DFF40706E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32497E0-DB9A-4F5A-8CD3-91C1E019FF46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5" name="Group 32">
            <a:extLst>
              <a:ext uri="{FF2B5EF4-FFF2-40B4-BE49-F238E27FC236}">
                <a16:creationId xmlns:a16="http://schemas.microsoft.com/office/drawing/2014/main" id="{BAFFF49D-01B1-4E9C-AF18-39417C6393DC}"/>
              </a:ext>
            </a:extLst>
          </p:cNvPr>
          <p:cNvGrpSpPr/>
          <p:nvPr/>
        </p:nvGrpSpPr>
        <p:grpSpPr>
          <a:xfrm>
            <a:off x="2044950" y="172847"/>
            <a:ext cx="8090680" cy="7826839"/>
            <a:chOff x="3375591" y="1760229"/>
            <a:chExt cx="7610658" cy="7297790"/>
          </a:xfrm>
        </p:grpSpPr>
        <p:sp>
          <p:nvSpPr>
            <p:cNvPr id="176" name="Arc 34">
              <a:extLst>
                <a:ext uri="{FF2B5EF4-FFF2-40B4-BE49-F238E27FC236}">
                  <a16:creationId xmlns:a16="http://schemas.microsoft.com/office/drawing/2014/main" id="{B03B4D20-240F-4DA7-A67B-673DED0F7496}"/>
                </a:ext>
              </a:extLst>
            </p:cNvPr>
            <p:cNvSpPr/>
            <p:nvPr/>
          </p:nvSpPr>
          <p:spPr>
            <a:xfrm>
              <a:off x="3816117" y="2250959"/>
              <a:ext cx="6807060" cy="6807060"/>
            </a:xfrm>
            <a:prstGeom prst="arc">
              <a:avLst>
                <a:gd name="adj1" fmla="val 9413535"/>
                <a:gd name="adj2" fmla="val 1422650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77" name="Group 4">
              <a:extLst>
                <a:ext uri="{FF2B5EF4-FFF2-40B4-BE49-F238E27FC236}">
                  <a16:creationId xmlns:a16="http://schemas.microsoft.com/office/drawing/2014/main" id="{71EA316A-9076-41E2-862C-673D9E9DABCC}"/>
                </a:ext>
              </a:extLst>
            </p:cNvPr>
            <p:cNvGrpSpPr/>
            <p:nvPr/>
          </p:nvGrpSpPr>
          <p:grpSpPr>
            <a:xfrm>
              <a:off x="3375591" y="1760229"/>
              <a:ext cx="7610658" cy="4458553"/>
              <a:chOff x="3375591" y="1760229"/>
              <a:chExt cx="7610658" cy="4458553"/>
            </a:xfrm>
          </p:grpSpPr>
          <p:sp>
            <p:nvSpPr>
              <p:cNvPr id="178" name="Freeform 85">
                <a:extLst>
                  <a:ext uri="{FF2B5EF4-FFF2-40B4-BE49-F238E27FC236}">
                    <a16:creationId xmlns:a16="http://schemas.microsoft.com/office/drawing/2014/main" id="{E700D9BA-C135-463D-BBA3-E2F173BFA6AE}"/>
                  </a:ext>
                </a:extLst>
              </p:cNvPr>
              <p:cNvSpPr/>
              <p:nvPr/>
            </p:nvSpPr>
            <p:spPr>
              <a:xfrm>
                <a:off x="3832413" y="2326341"/>
                <a:ext cx="6763870" cy="3859306"/>
              </a:xfrm>
              <a:custGeom>
                <a:avLst/>
                <a:gdLst>
                  <a:gd name="connsiteX0" fmla="*/ 0 w 6763870"/>
                  <a:gd name="connsiteY0" fmla="*/ 3442447 h 3859306"/>
                  <a:gd name="connsiteX1" fmla="*/ 3213847 w 6763870"/>
                  <a:gd name="connsiteY1" fmla="*/ 3859306 h 3859306"/>
                  <a:gd name="connsiteX2" fmla="*/ 5150223 w 6763870"/>
                  <a:gd name="connsiteY2" fmla="*/ 699247 h 3859306"/>
                  <a:gd name="connsiteX3" fmla="*/ 3213847 w 6763870"/>
                  <a:gd name="connsiteY3" fmla="*/ 3845859 h 3859306"/>
                  <a:gd name="connsiteX4" fmla="*/ 2985247 w 6763870"/>
                  <a:gd name="connsiteY4" fmla="*/ 2649071 h 3859306"/>
                  <a:gd name="connsiteX5" fmla="*/ 1532964 w 6763870"/>
                  <a:gd name="connsiteY5" fmla="*/ 793376 h 3859306"/>
                  <a:gd name="connsiteX6" fmla="*/ 2998694 w 6763870"/>
                  <a:gd name="connsiteY6" fmla="*/ 2675965 h 3859306"/>
                  <a:gd name="connsiteX7" fmla="*/ 376517 w 6763870"/>
                  <a:gd name="connsiteY7" fmla="*/ 1855694 h 3859306"/>
                  <a:gd name="connsiteX8" fmla="*/ 2985247 w 6763870"/>
                  <a:gd name="connsiteY8" fmla="*/ 2689412 h 3859306"/>
                  <a:gd name="connsiteX9" fmla="*/ 2702859 w 6763870"/>
                  <a:gd name="connsiteY9" fmla="*/ 0 h 3859306"/>
                  <a:gd name="connsiteX10" fmla="*/ 2971800 w 6763870"/>
                  <a:gd name="connsiteY10" fmla="*/ 2635624 h 3859306"/>
                  <a:gd name="connsiteX11" fmla="*/ 6750423 w 6763870"/>
                  <a:gd name="connsiteY11" fmla="*/ 2366682 h 3859306"/>
                  <a:gd name="connsiteX12" fmla="*/ 3240741 w 6763870"/>
                  <a:gd name="connsiteY12" fmla="*/ 2635624 h 3859306"/>
                  <a:gd name="connsiteX13" fmla="*/ 3926541 w 6763870"/>
                  <a:gd name="connsiteY13" fmla="*/ 0 h 3859306"/>
                  <a:gd name="connsiteX14" fmla="*/ 3240741 w 6763870"/>
                  <a:gd name="connsiteY14" fmla="*/ 2649071 h 3859306"/>
                  <a:gd name="connsiteX15" fmla="*/ 6279776 w 6763870"/>
                  <a:gd name="connsiteY15" fmla="*/ 1452282 h 3859306"/>
                  <a:gd name="connsiteX16" fmla="*/ 3523129 w 6763870"/>
                  <a:gd name="connsiteY16" fmla="*/ 2528047 h 3859306"/>
                  <a:gd name="connsiteX17" fmla="*/ 6763870 w 6763870"/>
                  <a:gd name="connsiteY17" fmla="*/ 3482788 h 3859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763870" h="3859306">
                    <a:moveTo>
                      <a:pt x="0" y="3442447"/>
                    </a:moveTo>
                    <a:lnTo>
                      <a:pt x="3213847" y="3859306"/>
                    </a:lnTo>
                    <a:lnTo>
                      <a:pt x="5150223" y="699247"/>
                    </a:lnTo>
                    <a:lnTo>
                      <a:pt x="3213847" y="3845859"/>
                    </a:lnTo>
                    <a:lnTo>
                      <a:pt x="2985247" y="2649071"/>
                    </a:lnTo>
                    <a:lnTo>
                      <a:pt x="1532964" y="793376"/>
                    </a:lnTo>
                    <a:lnTo>
                      <a:pt x="2998694" y="2675965"/>
                    </a:lnTo>
                    <a:lnTo>
                      <a:pt x="376517" y="1855694"/>
                    </a:lnTo>
                    <a:lnTo>
                      <a:pt x="2985247" y="2689412"/>
                    </a:lnTo>
                    <a:lnTo>
                      <a:pt x="2702859" y="0"/>
                    </a:lnTo>
                    <a:lnTo>
                      <a:pt x="2971800" y="2635624"/>
                    </a:lnTo>
                    <a:lnTo>
                      <a:pt x="6750423" y="2366682"/>
                    </a:lnTo>
                    <a:lnTo>
                      <a:pt x="3240741" y="2635624"/>
                    </a:lnTo>
                    <a:lnTo>
                      <a:pt x="3926541" y="0"/>
                    </a:lnTo>
                    <a:lnTo>
                      <a:pt x="3240741" y="2649071"/>
                    </a:lnTo>
                    <a:lnTo>
                      <a:pt x="6279776" y="1452282"/>
                    </a:lnTo>
                    <a:lnTo>
                      <a:pt x="3523129" y="2528047"/>
                    </a:lnTo>
                    <a:lnTo>
                      <a:pt x="6763870" y="3482788"/>
                    </a:lnTo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9" name="Teardrop 84">
                <a:extLst>
                  <a:ext uri="{FF2B5EF4-FFF2-40B4-BE49-F238E27FC236}">
                    <a16:creationId xmlns:a16="http://schemas.microsoft.com/office/drawing/2014/main" id="{D68780A3-27AE-452D-A510-DADD6C931F56}"/>
                  </a:ext>
                </a:extLst>
              </p:cNvPr>
              <p:cNvSpPr/>
              <p:nvPr/>
            </p:nvSpPr>
            <p:spPr>
              <a:xfrm rot="9900000">
                <a:off x="8324386" y="2096483"/>
                <a:ext cx="1474164" cy="1474164"/>
              </a:xfrm>
              <a:prstGeom prst="teardrop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25" name="Group 6">
                <a:extLst>
                  <a:ext uri="{FF2B5EF4-FFF2-40B4-BE49-F238E27FC236}">
                    <a16:creationId xmlns:a16="http://schemas.microsoft.com/office/drawing/2014/main" id="{95E15ACF-CA9A-4E18-9BEE-9F88E0D9D852}"/>
                  </a:ext>
                </a:extLst>
              </p:cNvPr>
              <p:cNvGrpSpPr/>
              <p:nvPr/>
            </p:nvGrpSpPr>
            <p:grpSpPr>
              <a:xfrm>
                <a:off x="7380574" y="4374255"/>
                <a:ext cx="127352" cy="128336"/>
                <a:chOff x="4209728" y="4596656"/>
                <a:chExt cx="62244" cy="62725"/>
              </a:xfrm>
            </p:grpSpPr>
            <p:sp>
              <p:nvSpPr>
                <p:cNvPr id="245" name="Shape 9">
                  <a:extLst>
                    <a:ext uri="{FF2B5EF4-FFF2-40B4-BE49-F238E27FC236}">
                      <a16:creationId xmlns:a16="http://schemas.microsoft.com/office/drawing/2014/main" id="{09044CE0-93E0-47F7-90AB-48DC693A88BA}"/>
                    </a:ext>
                  </a:extLst>
                </p:cNvPr>
                <p:cNvSpPr/>
                <p:nvPr/>
              </p:nvSpPr>
              <p:spPr>
                <a:xfrm>
                  <a:off x="4209728" y="4596656"/>
                  <a:ext cx="62244" cy="62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9" h="20898" extrusionOk="0">
                      <a:moveTo>
                        <a:pt x="20867" y="9773"/>
                      </a:moveTo>
                      <a:cubicBezTo>
                        <a:pt x="20487" y="4014"/>
                        <a:pt x="15516" y="-350"/>
                        <a:pt x="9757" y="23"/>
                      </a:cubicBezTo>
                      <a:cubicBezTo>
                        <a:pt x="4002" y="396"/>
                        <a:pt x="-356" y="5364"/>
                        <a:pt x="23" y="11121"/>
                      </a:cubicBezTo>
                      <a:cubicBezTo>
                        <a:pt x="401" y="16882"/>
                        <a:pt x="5374" y="21250"/>
                        <a:pt x="11129" y="20876"/>
                      </a:cubicBezTo>
                      <a:cubicBezTo>
                        <a:pt x="16888" y="20504"/>
                        <a:pt x="21244" y="15532"/>
                        <a:pt x="20867" y="9773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6" name="Shape 10">
                  <a:extLst>
                    <a:ext uri="{FF2B5EF4-FFF2-40B4-BE49-F238E27FC236}">
                      <a16:creationId xmlns:a16="http://schemas.microsoft.com/office/drawing/2014/main" id="{23ADE914-A19A-447C-A4C3-266FEB380B47}"/>
                    </a:ext>
                  </a:extLst>
                </p:cNvPr>
                <p:cNvSpPr/>
                <p:nvPr/>
              </p:nvSpPr>
              <p:spPr>
                <a:xfrm>
                  <a:off x="4222029" y="4608957"/>
                  <a:ext cx="37541" cy="378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94" h="20901" extrusionOk="0">
                      <a:moveTo>
                        <a:pt x="20872" y="9775"/>
                      </a:moveTo>
                      <a:cubicBezTo>
                        <a:pt x="20489" y="4019"/>
                        <a:pt x="15521" y="-347"/>
                        <a:pt x="9763" y="22"/>
                      </a:cubicBezTo>
                      <a:cubicBezTo>
                        <a:pt x="4003" y="399"/>
                        <a:pt x="-352" y="5369"/>
                        <a:pt x="23" y="11126"/>
                      </a:cubicBezTo>
                      <a:cubicBezTo>
                        <a:pt x="406" y="16885"/>
                        <a:pt x="5372" y="21253"/>
                        <a:pt x="11135" y="20879"/>
                      </a:cubicBezTo>
                      <a:cubicBezTo>
                        <a:pt x="16888" y="20508"/>
                        <a:pt x="21248" y="15535"/>
                        <a:pt x="20872" y="9775"/>
                      </a:cubicBezTo>
                      <a:close/>
                    </a:path>
                  </a:pathLst>
                </a:custGeom>
                <a:solidFill>
                  <a:srgbClr val="01010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82" name="Group 36">
                <a:extLst>
                  <a:ext uri="{FF2B5EF4-FFF2-40B4-BE49-F238E27FC236}">
                    <a16:creationId xmlns:a16="http://schemas.microsoft.com/office/drawing/2014/main" id="{0853098E-7A73-4B8D-A40B-88B5A027977D}"/>
                  </a:ext>
                </a:extLst>
              </p:cNvPr>
              <p:cNvGrpSpPr/>
              <p:nvPr/>
            </p:nvGrpSpPr>
            <p:grpSpPr>
              <a:xfrm>
                <a:off x="10225385" y="5429928"/>
                <a:ext cx="760864" cy="788854"/>
                <a:chOff x="6947362" y="4451598"/>
                <a:chExt cx="527839" cy="547259"/>
              </a:xfrm>
            </p:grpSpPr>
            <p:sp>
              <p:nvSpPr>
                <p:cNvPr id="216" name="Oval 37">
                  <a:extLst>
                    <a:ext uri="{FF2B5EF4-FFF2-40B4-BE49-F238E27FC236}">
                      <a16:creationId xmlns:a16="http://schemas.microsoft.com/office/drawing/2014/main" id="{8E5215F8-D356-4D44-8ECA-48D586D0FA1A}"/>
                    </a:ext>
                  </a:extLst>
                </p:cNvPr>
                <p:cNvSpPr/>
                <p:nvPr/>
              </p:nvSpPr>
              <p:spPr>
                <a:xfrm>
                  <a:off x="6947362" y="4451598"/>
                  <a:ext cx="527839" cy="527839"/>
                </a:xfrm>
                <a:prstGeom prst="ellipse">
                  <a:avLst/>
                </a:prstGeom>
                <a:solidFill>
                  <a:schemeClr val="bg2"/>
                </a:solidFill>
                <a:ln w="190500" cmpd="thinThick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217" name="Group 38">
                  <a:extLst>
                    <a:ext uri="{FF2B5EF4-FFF2-40B4-BE49-F238E27FC236}">
                      <a16:creationId xmlns:a16="http://schemas.microsoft.com/office/drawing/2014/main" id="{B6E3C077-2AF4-4BBC-B468-79A9802DBFFF}"/>
                    </a:ext>
                  </a:extLst>
                </p:cNvPr>
                <p:cNvGrpSpPr/>
                <p:nvPr/>
              </p:nvGrpSpPr>
              <p:grpSpPr>
                <a:xfrm>
                  <a:off x="7029867" y="4465975"/>
                  <a:ext cx="367842" cy="532882"/>
                  <a:chOff x="936345" y="2532658"/>
                  <a:chExt cx="566342" cy="820443"/>
                </a:xfrm>
              </p:grpSpPr>
              <p:sp>
                <p:nvSpPr>
                  <p:cNvPr id="218" name="Shape 22">
                    <a:extLst>
                      <a:ext uri="{FF2B5EF4-FFF2-40B4-BE49-F238E27FC236}">
                        <a16:creationId xmlns:a16="http://schemas.microsoft.com/office/drawing/2014/main" id="{D34C2859-C82B-4DE4-BD2A-37F62622BC0E}"/>
                      </a:ext>
                    </a:extLst>
                  </p:cNvPr>
                  <p:cNvSpPr/>
                  <p:nvPr/>
                </p:nvSpPr>
                <p:spPr>
                  <a:xfrm>
                    <a:off x="965568" y="3046127"/>
                    <a:ext cx="508681" cy="228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090" extrusionOk="0">
                        <a:moveTo>
                          <a:pt x="21600" y="7412"/>
                        </a:moveTo>
                        <a:cubicBezTo>
                          <a:pt x="20146" y="2856"/>
                          <a:pt x="10800" y="0"/>
                          <a:pt x="10800" y="0"/>
                        </a:cubicBezTo>
                        <a:cubicBezTo>
                          <a:pt x="10800" y="0"/>
                          <a:pt x="1454" y="2856"/>
                          <a:pt x="0" y="7412"/>
                        </a:cubicBezTo>
                        <a:cubicBezTo>
                          <a:pt x="9478" y="21600"/>
                          <a:pt x="16811" y="16036"/>
                          <a:pt x="21600" y="7412"/>
                        </a:cubicBezTo>
                        <a:close/>
                      </a:path>
                    </a:pathLst>
                  </a:custGeom>
                  <a:solidFill>
                    <a:srgbClr val="F5D3B4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9" name="Shape 23">
                    <a:extLst>
                      <a:ext uri="{FF2B5EF4-FFF2-40B4-BE49-F238E27FC236}">
                        <a16:creationId xmlns:a16="http://schemas.microsoft.com/office/drawing/2014/main" id="{5FF2A642-02BD-4AE3-9DA6-A09301357E84}"/>
                      </a:ext>
                    </a:extLst>
                  </p:cNvPr>
                  <p:cNvSpPr/>
                  <p:nvPr/>
                </p:nvSpPr>
                <p:spPr>
                  <a:xfrm>
                    <a:off x="1161772" y="2912542"/>
                    <a:ext cx="119829" cy="2005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ubicBezTo>
                          <a:pt x="0" y="2160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5D3B4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20" name="Shape 24">
                    <a:extLst>
                      <a:ext uri="{FF2B5EF4-FFF2-40B4-BE49-F238E27FC236}">
                        <a16:creationId xmlns:a16="http://schemas.microsoft.com/office/drawing/2014/main" id="{85FB1157-4F3F-4F39-AD4E-F6F7A2DF9351}"/>
                      </a:ext>
                    </a:extLst>
                  </p:cNvPr>
                  <p:cNvSpPr/>
                  <p:nvPr/>
                </p:nvSpPr>
                <p:spPr>
                  <a:xfrm>
                    <a:off x="1161772" y="2912542"/>
                    <a:ext cx="119829" cy="14163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4173"/>
                        </a:moveTo>
                        <a:cubicBezTo>
                          <a:pt x="19660" y="18891"/>
                          <a:pt x="11816" y="21600"/>
                          <a:pt x="6058" y="21600"/>
                        </a:cubicBezTo>
                        <a:cubicBezTo>
                          <a:pt x="3976" y="21600"/>
                          <a:pt x="1950" y="21304"/>
                          <a:pt x="0" y="20764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ubicBezTo>
                          <a:pt x="21600" y="0"/>
                          <a:pt x="21600" y="14173"/>
                          <a:pt x="21600" y="14173"/>
                        </a:cubicBezTo>
                        <a:close/>
                      </a:path>
                    </a:pathLst>
                  </a:custGeom>
                  <a:solidFill>
                    <a:srgbClr val="E4B99B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21" name="Shape 25">
                    <a:extLst>
                      <a:ext uri="{FF2B5EF4-FFF2-40B4-BE49-F238E27FC236}">
                        <a16:creationId xmlns:a16="http://schemas.microsoft.com/office/drawing/2014/main" id="{E4DB5B79-72E2-4AC2-BB1E-E6F38E202E8C}"/>
                      </a:ext>
                    </a:extLst>
                  </p:cNvPr>
                  <p:cNvSpPr/>
                  <p:nvPr/>
                </p:nvSpPr>
                <p:spPr>
                  <a:xfrm>
                    <a:off x="1065757" y="2591101"/>
                    <a:ext cx="308164" cy="4233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026"/>
                        </a:moveTo>
                        <a:cubicBezTo>
                          <a:pt x="0" y="3636"/>
                          <a:pt x="4835" y="0"/>
                          <a:pt x="10799" y="0"/>
                        </a:cubicBezTo>
                        <a:cubicBezTo>
                          <a:pt x="16764" y="0"/>
                          <a:pt x="21600" y="3636"/>
                          <a:pt x="21600" y="10026"/>
                        </a:cubicBezTo>
                        <a:cubicBezTo>
                          <a:pt x="21600" y="16417"/>
                          <a:pt x="16764" y="21600"/>
                          <a:pt x="10799" y="21600"/>
                        </a:cubicBezTo>
                        <a:cubicBezTo>
                          <a:pt x="4835" y="21600"/>
                          <a:pt x="0" y="16417"/>
                          <a:pt x="0" y="10026"/>
                        </a:cubicBezTo>
                        <a:close/>
                      </a:path>
                    </a:pathLst>
                  </a:custGeom>
                  <a:solidFill>
                    <a:srgbClr val="F5D3B4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22" name="Shape 26">
                    <a:extLst>
                      <a:ext uri="{FF2B5EF4-FFF2-40B4-BE49-F238E27FC236}">
                        <a16:creationId xmlns:a16="http://schemas.microsoft.com/office/drawing/2014/main" id="{2BEED73F-9525-4F9C-9C25-B5F11CDF99F7}"/>
                      </a:ext>
                    </a:extLst>
                  </p:cNvPr>
                  <p:cNvSpPr/>
                  <p:nvPr/>
                </p:nvSpPr>
                <p:spPr>
                  <a:xfrm>
                    <a:off x="982266" y="2532658"/>
                    <a:ext cx="462652" cy="4338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4450" h="18044" extrusionOk="0">
                        <a:moveTo>
                          <a:pt x="9673" y="17635"/>
                        </a:moveTo>
                        <a:cubicBezTo>
                          <a:pt x="9673" y="17635"/>
                          <a:pt x="11748" y="15382"/>
                          <a:pt x="11287" y="12413"/>
                        </a:cubicBezTo>
                        <a:cubicBezTo>
                          <a:pt x="10826" y="9444"/>
                          <a:pt x="9673" y="8932"/>
                          <a:pt x="9673" y="7602"/>
                        </a:cubicBezTo>
                        <a:cubicBezTo>
                          <a:pt x="7751" y="10674"/>
                          <a:pt x="6060" y="12823"/>
                          <a:pt x="2986" y="11696"/>
                        </a:cubicBezTo>
                        <a:cubicBezTo>
                          <a:pt x="2063" y="12413"/>
                          <a:pt x="3216" y="16099"/>
                          <a:pt x="4600" y="18044"/>
                        </a:cubicBezTo>
                        <a:cubicBezTo>
                          <a:pt x="679" y="15178"/>
                          <a:pt x="-3856" y="4634"/>
                          <a:pt x="5599" y="539"/>
                        </a:cubicBezTo>
                        <a:cubicBezTo>
                          <a:pt x="15055" y="-3556"/>
                          <a:pt x="17744" y="17020"/>
                          <a:pt x="9673" y="17635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23" name="Shape 27">
                    <a:extLst>
                      <a:ext uri="{FF2B5EF4-FFF2-40B4-BE49-F238E27FC236}">
                        <a16:creationId xmlns:a16="http://schemas.microsoft.com/office/drawing/2014/main" id="{22E491E5-1D58-4B2D-BF3D-18F8D3DD67CE}"/>
                      </a:ext>
                    </a:extLst>
                  </p:cNvPr>
                  <p:cNvSpPr/>
                  <p:nvPr/>
                </p:nvSpPr>
                <p:spPr>
                  <a:xfrm>
                    <a:off x="1061582" y="2611974"/>
                    <a:ext cx="323196" cy="1900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6466"/>
                        </a:moveTo>
                        <a:cubicBezTo>
                          <a:pt x="5485" y="6466"/>
                          <a:pt x="1068" y="12999"/>
                          <a:pt x="171" y="21600"/>
                        </a:cubicBezTo>
                        <a:cubicBezTo>
                          <a:pt x="59" y="20551"/>
                          <a:pt x="0" y="19469"/>
                          <a:pt x="0" y="18366"/>
                        </a:cubicBezTo>
                        <a:cubicBezTo>
                          <a:pt x="0" y="8223"/>
                          <a:pt x="4835" y="0"/>
                          <a:pt x="10800" y="0"/>
                        </a:cubicBezTo>
                        <a:cubicBezTo>
                          <a:pt x="16764" y="0"/>
                          <a:pt x="21600" y="8223"/>
                          <a:pt x="21600" y="18366"/>
                        </a:cubicBezTo>
                        <a:cubicBezTo>
                          <a:pt x="21600" y="19469"/>
                          <a:pt x="21540" y="20551"/>
                          <a:pt x="21429" y="21600"/>
                        </a:cubicBezTo>
                        <a:cubicBezTo>
                          <a:pt x="20531" y="12999"/>
                          <a:pt x="16115" y="6466"/>
                          <a:pt x="10800" y="6466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24" name="Shape 29">
                    <a:extLst>
                      <a:ext uri="{FF2B5EF4-FFF2-40B4-BE49-F238E27FC236}">
                        <a16:creationId xmlns:a16="http://schemas.microsoft.com/office/drawing/2014/main" id="{33516ECF-308F-49D4-A7B6-426AE3F2F299}"/>
                      </a:ext>
                    </a:extLst>
                  </p:cNvPr>
                  <p:cNvSpPr/>
                  <p:nvPr/>
                </p:nvSpPr>
                <p:spPr>
                  <a:xfrm>
                    <a:off x="936345" y="3092048"/>
                    <a:ext cx="566342" cy="26105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405" y="0"/>
                        </a:moveTo>
                        <a:cubicBezTo>
                          <a:pt x="16597" y="6191"/>
                          <a:pt x="13975" y="10729"/>
                          <a:pt x="10863" y="10729"/>
                        </a:cubicBezTo>
                        <a:cubicBezTo>
                          <a:pt x="7751" y="10729"/>
                          <a:pt x="5129" y="6191"/>
                          <a:pt x="4321" y="0"/>
                        </a:cubicBezTo>
                        <a:cubicBezTo>
                          <a:pt x="2857" y="1305"/>
                          <a:pt x="1604" y="2887"/>
                          <a:pt x="1163" y="4701"/>
                        </a:cubicBezTo>
                        <a:cubicBezTo>
                          <a:pt x="663" y="7453"/>
                          <a:pt x="283" y="10744"/>
                          <a:pt x="0" y="13703"/>
                        </a:cubicBezTo>
                        <a:cubicBezTo>
                          <a:pt x="2555" y="17877"/>
                          <a:pt x="5625" y="20648"/>
                          <a:pt x="8979" y="21393"/>
                        </a:cubicBezTo>
                        <a:cubicBezTo>
                          <a:pt x="8988" y="21395"/>
                          <a:pt x="8996" y="21397"/>
                          <a:pt x="9004" y="21399"/>
                        </a:cubicBezTo>
                        <a:cubicBezTo>
                          <a:pt x="9608" y="21531"/>
                          <a:pt x="10220" y="21600"/>
                          <a:pt x="10840" y="21600"/>
                        </a:cubicBezTo>
                        <a:cubicBezTo>
                          <a:pt x="11459" y="21600"/>
                          <a:pt x="12070" y="21531"/>
                          <a:pt x="12672" y="21399"/>
                        </a:cubicBezTo>
                        <a:cubicBezTo>
                          <a:pt x="12684" y="21397"/>
                          <a:pt x="12696" y="21393"/>
                          <a:pt x="12708" y="21391"/>
                        </a:cubicBezTo>
                        <a:cubicBezTo>
                          <a:pt x="16025" y="20651"/>
                          <a:pt x="19062" y="17932"/>
                          <a:pt x="21600" y="13834"/>
                        </a:cubicBezTo>
                        <a:cubicBezTo>
                          <a:pt x="21306" y="10949"/>
                          <a:pt x="20949" y="7675"/>
                          <a:pt x="20563" y="4701"/>
                        </a:cubicBezTo>
                        <a:cubicBezTo>
                          <a:pt x="20122" y="2887"/>
                          <a:pt x="18869" y="1305"/>
                          <a:pt x="1740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183" name="Group 46">
                <a:extLst>
                  <a:ext uri="{FF2B5EF4-FFF2-40B4-BE49-F238E27FC236}">
                    <a16:creationId xmlns:a16="http://schemas.microsoft.com/office/drawing/2014/main" id="{AB233655-0DC7-4006-B3A5-D1AF9F7BC7B7}"/>
                  </a:ext>
                </a:extLst>
              </p:cNvPr>
              <p:cNvGrpSpPr/>
              <p:nvPr/>
            </p:nvGrpSpPr>
            <p:grpSpPr>
              <a:xfrm>
                <a:off x="8621309" y="2393577"/>
                <a:ext cx="863978" cy="906370"/>
                <a:chOff x="6887244" y="1895592"/>
                <a:chExt cx="556949" cy="584279"/>
              </a:xfrm>
            </p:grpSpPr>
            <p:sp>
              <p:nvSpPr>
                <p:cNvPr id="208" name="Oval 47">
                  <a:extLst>
                    <a:ext uri="{FF2B5EF4-FFF2-40B4-BE49-F238E27FC236}">
                      <a16:creationId xmlns:a16="http://schemas.microsoft.com/office/drawing/2014/main" id="{1E2751C4-2C3A-4CCB-81E0-36512289D542}"/>
                    </a:ext>
                  </a:extLst>
                </p:cNvPr>
                <p:cNvSpPr/>
                <p:nvPr/>
              </p:nvSpPr>
              <p:spPr>
                <a:xfrm>
                  <a:off x="6887244" y="1895592"/>
                  <a:ext cx="556949" cy="556947"/>
                </a:xfrm>
                <a:prstGeom prst="ellipse">
                  <a:avLst/>
                </a:prstGeom>
                <a:solidFill>
                  <a:schemeClr val="accent3"/>
                </a:solidFill>
                <a:ln w="190500" cmpd="thinThick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209" name="Group 48">
                  <a:extLst>
                    <a:ext uri="{FF2B5EF4-FFF2-40B4-BE49-F238E27FC236}">
                      <a16:creationId xmlns:a16="http://schemas.microsoft.com/office/drawing/2014/main" id="{F69B999D-7CA7-4494-B36C-9D7CCBBF853C}"/>
                    </a:ext>
                  </a:extLst>
                </p:cNvPr>
                <p:cNvGrpSpPr/>
                <p:nvPr/>
              </p:nvGrpSpPr>
              <p:grpSpPr>
                <a:xfrm>
                  <a:off x="6947741" y="2002332"/>
                  <a:ext cx="449853" cy="477539"/>
                  <a:chOff x="1608449" y="2950113"/>
                  <a:chExt cx="586000" cy="622065"/>
                </a:xfrm>
              </p:grpSpPr>
              <p:sp>
                <p:nvSpPr>
                  <p:cNvPr id="210" name="Shape 40">
                    <a:extLst>
                      <a:ext uri="{FF2B5EF4-FFF2-40B4-BE49-F238E27FC236}">
                        <a16:creationId xmlns:a16="http://schemas.microsoft.com/office/drawing/2014/main" id="{A265E551-1C75-4870-9B3D-FAF559E21FED}"/>
                      </a:ext>
                    </a:extLst>
                  </p:cNvPr>
                  <p:cNvSpPr/>
                  <p:nvPr/>
                </p:nvSpPr>
                <p:spPr>
                  <a:xfrm>
                    <a:off x="1708639" y="3250680"/>
                    <a:ext cx="380525" cy="25656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767" h="21600" extrusionOk="0">
                        <a:moveTo>
                          <a:pt x="19569" y="14668"/>
                        </a:moveTo>
                        <a:cubicBezTo>
                          <a:pt x="18704" y="12014"/>
                          <a:pt x="14737" y="10022"/>
                          <a:pt x="12151" y="8974"/>
                        </a:cubicBezTo>
                        <a:lnTo>
                          <a:pt x="12151" y="0"/>
                        </a:lnTo>
                        <a:lnTo>
                          <a:pt x="7579" y="0"/>
                        </a:lnTo>
                        <a:lnTo>
                          <a:pt x="7579" y="8975"/>
                        </a:lnTo>
                        <a:cubicBezTo>
                          <a:pt x="4993" y="10022"/>
                          <a:pt x="1027" y="12014"/>
                          <a:pt x="162" y="14668"/>
                        </a:cubicBezTo>
                        <a:cubicBezTo>
                          <a:pt x="-1066" y="19718"/>
                          <a:pt x="5109" y="21402"/>
                          <a:pt x="5109" y="21402"/>
                        </a:cubicBezTo>
                        <a:lnTo>
                          <a:pt x="10107" y="21402"/>
                        </a:lnTo>
                        <a:lnTo>
                          <a:pt x="17666" y="21600"/>
                        </a:lnTo>
                        <a:cubicBezTo>
                          <a:pt x="17666" y="21600"/>
                          <a:pt x="20534" y="20229"/>
                          <a:pt x="19569" y="14668"/>
                        </a:cubicBezTo>
                        <a:close/>
                      </a:path>
                    </a:pathLst>
                  </a:custGeom>
                  <a:solidFill>
                    <a:srgbClr val="937372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1" name="Shape 41">
                    <a:extLst>
                      <a:ext uri="{FF2B5EF4-FFF2-40B4-BE49-F238E27FC236}">
                        <a16:creationId xmlns:a16="http://schemas.microsoft.com/office/drawing/2014/main" id="{3AE4B81A-6757-49F2-A069-3458D105BB10}"/>
                      </a:ext>
                    </a:extLst>
                  </p:cNvPr>
                  <p:cNvSpPr/>
                  <p:nvPr/>
                </p:nvSpPr>
                <p:spPr>
                  <a:xfrm>
                    <a:off x="1854749" y="3250680"/>
                    <a:ext cx="88004" cy="1040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4174"/>
                        </a:moveTo>
                        <a:cubicBezTo>
                          <a:pt x="19660" y="18893"/>
                          <a:pt x="11820" y="21600"/>
                          <a:pt x="6061" y="21600"/>
                        </a:cubicBezTo>
                        <a:cubicBezTo>
                          <a:pt x="3976" y="21600"/>
                          <a:pt x="1950" y="21303"/>
                          <a:pt x="0" y="20764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ubicBezTo>
                          <a:pt x="21600" y="0"/>
                          <a:pt x="21600" y="14174"/>
                          <a:pt x="21600" y="14174"/>
                        </a:cubicBezTo>
                        <a:close/>
                      </a:path>
                    </a:pathLst>
                  </a:custGeom>
                  <a:solidFill>
                    <a:srgbClr val="805958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2" name="Shape 42">
                    <a:extLst>
                      <a:ext uri="{FF2B5EF4-FFF2-40B4-BE49-F238E27FC236}">
                        <a16:creationId xmlns:a16="http://schemas.microsoft.com/office/drawing/2014/main" id="{E6732173-0CF6-4E7A-87CD-0EA1F6543985}"/>
                      </a:ext>
                    </a:extLst>
                  </p:cNvPr>
                  <p:cNvSpPr/>
                  <p:nvPr/>
                </p:nvSpPr>
                <p:spPr>
                  <a:xfrm>
                    <a:off x="1754559" y="3012731"/>
                    <a:ext cx="286708" cy="3109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68" h="21600" extrusionOk="0">
                        <a:moveTo>
                          <a:pt x="18850" y="8239"/>
                        </a:moveTo>
                        <a:cubicBezTo>
                          <a:pt x="18847" y="8239"/>
                          <a:pt x="18844" y="8240"/>
                          <a:pt x="18842" y="8239"/>
                        </a:cubicBezTo>
                        <a:cubicBezTo>
                          <a:pt x="18202" y="2975"/>
                          <a:pt x="14780" y="0"/>
                          <a:pt x="10622" y="0"/>
                        </a:cubicBezTo>
                        <a:cubicBezTo>
                          <a:pt x="6462" y="0"/>
                          <a:pt x="3040" y="2976"/>
                          <a:pt x="2401" y="8241"/>
                        </a:cubicBezTo>
                        <a:cubicBezTo>
                          <a:pt x="2373" y="8242"/>
                          <a:pt x="2346" y="8236"/>
                          <a:pt x="2317" y="8239"/>
                        </a:cubicBezTo>
                        <a:cubicBezTo>
                          <a:pt x="804" y="8386"/>
                          <a:pt x="-217" y="9896"/>
                          <a:pt x="39" y="11613"/>
                        </a:cubicBezTo>
                        <a:cubicBezTo>
                          <a:pt x="274" y="13201"/>
                          <a:pt x="1518" y="14395"/>
                          <a:pt x="2903" y="14452"/>
                        </a:cubicBezTo>
                        <a:cubicBezTo>
                          <a:pt x="4158" y="18647"/>
                          <a:pt x="7140" y="21600"/>
                          <a:pt x="10622" y="21600"/>
                        </a:cubicBezTo>
                        <a:cubicBezTo>
                          <a:pt x="14104" y="21600"/>
                          <a:pt x="17086" y="18646"/>
                          <a:pt x="18340" y="14451"/>
                        </a:cubicBezTo>
                        <a:cubicBezTo>
                          <a:pt x="19693" y="14353"/>
                          <a:pt x="20897" y="13172"/>
                          <a:pt x="21128" y="11613"/>
                        </a:cubicBezTo>
                        <a:cubicBezTo>
                          <a:pt x="21383" y="9896"/>
                          <a:pt x="20363" y="8386"/>
                          <a:pt x="18850" y="8239"/>
                        </a:cubicBezTo>
                        <a:close/>
                      </a:path>
                    </a:pathLst>
                  </a:custGeom>
                  <a:solidFill>
                    <a:srgbClr val="F8DABA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3" name="Shape 43">
                    <a:extLst>
                      <a:ext uri="{FF2B5EF4-FFF2-40B4-BE49-F238E27FC236}">
                        <a16:creationId xmlns:a16="http://schemas.microsoft.com/office/drawing/2014/main" id="{75ABA1F2-48B5-4073-AAA5-FA22A38912FC}"/>
                      </a:ext>
                    </a:extLst>
                  </p:cNvPr>
                  <p:cNvSpPr/>
                  <p:nvPr/>
                </p:nvSpPr>
                <p:spPr>
                  <a:xfrm>
                    <a:off x="1687766" y="3388442"/>
                    <a:ext cx="419407" cy="18373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260" y="0"/>
                        </a:moveTo>
                        <a:cubicBezTo>
                          <a:pt x="16631" y="687"/>
                          <a:pt x="13923" y="1137"/>
                          <a:pt x="10856" y="1137"/>
                        </a:cubicBezTo>
                        <a:cubicBezTo>
                          <a:pt x="7788" y="1137"/>
                          <a:pt x="5079" y="687"/>
                          <a:pt x="3451" y="0"/>
                        </a:cubicBezTo>
                        <a:cubicBezTo>
                          <a:pt x="2410" y="1160"/>
                          <a:pt x="1577" y="2491"/>
                          <a:pt x="1235" y="3968"/>
                        </a:cubicBezTo>
                        <a:cubicBezTo>
                          <a:pt x="693" y="7110"/>
                          <a:pt x="286" y="10948"/>
                          <a:pt x="0" y="14242"/>
                        </a:cubicBezTo>
                        <a:cubicBezTo>
                          <a:pt x="3139" y="18879"/>
                          <a:pt x="6873" y="21600"/>
                          <a:pt x="10890" y="21600"/>
                        </a:cubicBezTo>
                        <a:cubicBezTo>
                          <a:pt x="14832" y="21600"/>
                          <a:pt x="18498" y="18970"/>
                          <a:pt x="21600" y="14492"/>
                        </a:cubicBezTo>
                        <a:cubicBezTo>
                          <a:pt x="21293" y="11266"/>
                          <a:pt x="20900" y="7412"/>
                          <a:pt x="20476" y="3968"/>
                        </a:cubicBezTo>
                        <a:cubicBezTo>
                          <a:pt x="20134" y="2491"/>
                          <a:pt x="19300" y="1160"/>
                          <a:pt x="18260" y="0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4" name="Shape 44">
                    <a:extLst>
                      <a:ext uri="{FF2B5EF4-FFF2-40B4-BE49-F238E27FC236}">
                        <a16:creationId xmlns:a16="http://schemas.microsoft.com/office/drawing/2014/main" id="{F2B2A9CD-8DB2-4B6B-82DF-0F565183370C}"/>
                      </a:ext>
                    </a:extLst>
                  </p:cNvPr>
                  <p:cNvSpPr/>
                  <p:nvPr/>
                </p:nvSpPr>
                <p:spPr>
                  <a:xfrm>
                    <a:off x="1608449" y="2950113"/>
                    <a:ext cx="586000" cy="3181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534" h="18851" extrusionOk="0">
                        <a:moveTo>
                          <a:pt x="17997" y="1188"/>
                        </a:moveTo>
                        <a:cubicBezTo>
                          <a:pt x="15981" y="-1545"/>
                          <a:pt x="14376" y="1023"/>
                          <a:pt x="13528" y="3037"/>
                        </a:cubicBezTo>
                        <a:cubicBezTo>
                          <a:pt x="12605" y="1894"/>
                          <a:pt x="11473" y="1212"/>
                          <a:pt x="10244" y="1212"/>
                        </a:cubicBezTo>
                        <a:cubicBezTo>
                          <a:pt x="9000" y="1212"/>
                          <a:pt x="7854" y="1911"/>
                          <a:pt x="6925" y="3080"/>
                        </a:cubicBezTo>
                        <a:cubicBezTo>
                          <a:pt x="6082" y="1059"/>
                          <a:pt x="4468" y="-1564"/>
                          <a:pt x="2439" y="1188"/>
                        </a:cubicBezTo>
                        <a:cubicBezTo>
                          <a:pt x="-582" y="5286"/>
                          <a:pt x="4595" y="17907"/>
                          <a:pt x="0" y="17109"/>
                        </a:cubicBezTo>
                        <a:cubicBezTo>
                          <a:pt x="1636" y="20036"/>
                          <a:pt x="3855" y="18430"/>
                          <a:pt x="4043" y="11991"/>
                        </a:cubicBezTo>
                        <a:cubicBezTo>
                          <a:pt x="4131" y="9005"/>
                          <a:pt x="4548" y="7906"/>
                          <a:pt x="4970" y="7575"/>
                        </a:cubicBezTo>
                        <a:cubicBezTo>
                          <a:pt x="4765" y="8565"/>
                          <a:pt x="4648" y="9626"/>
                          <a:pt x="4648" y="10736"/>
                        </a:cubicBezTo>
                        <a:cubicBezTo>
                          <a:pt x="4648" y="14173"/>
                          <a:pt x="5721" y="17176"/>
                          <a:pt x="7326" y="18851"/>
                        </a:cubicBezTo>
                        <a:cubicBezTo>
                          <a:pt x="7018" y="18011"/>
                          <a:pt x="6758" y="17058"/>
                          <a:pt x="6580" y="15991"/>
                        </a:cubicBezTo>
                        <a:cubicBezTo>
                          <a:pt x="5923" y="15942"/>
                          <a:pt x="5332" y="14924"/>
                          <a:pt x="5221" y="13570"/>
                        </a:cubicBezTo>
                        <a:cubicBezTo>
                          <a:pt x="5106" y="12185"/>
                          <a:pt x="5536" y="10971"/>
                          <a:pt x="6190" y="10736"/>
                        </a:cubicBezTo>
                        <a:lnTo>
                          <a:pt x="7638" y="10736"/>
                        </a:lnTo>
                        <a:lnTo>
                          <a:pt x="7983" y="8393"/>
                        </a:lnTo>
                        <a:lnTo>
                          <a:pt x="7983" y="10736"/>
                        </a:lnTo>
                        <a:lnTo>
                          <a:pt x="9421" y="10736"/>
                        </a:lnTo>
                        <a:lnTo>
                          <a:pt x="9818" y="7914"/>
                        </a:lnTo>
                        <a:lnTo>
                          <a:pt x="9818" y="10736"/>
                        </a:lnTo>
                        <a:lnTo>
                          <a:pt x="12084" y="10736"/>
                        </a:lnTo>
                        <a:lnTo>
                          <a:pt x="12084" y="7914"/>
                        </a:lnTo>
                        <a:lnTo>
                          <a:pt x="12296" y="10736"/>
                        </a:lnTo>
                        <a:lnTo>
                          <a:pt x="14261" y="10736"/>
                        </a:lnTo>
                        <a:cubicBezTo>
                          <a:pt x="14915" y="10971"/>
                          <a:pt x="15344" y="12185"/>
                          <a:pt x="15230" y="13570"/>
                        </a:cubicBezTo>
                        <a:cubicBezTo>
                          <a:pt x="15121" y="14899"/>
                          <a:pt x="14549" y="15907"/>
                          <a:pt x="13907" y="15990"/>
                        </a:cubicBezTo>
                        <a:cubicBezTo>
                          <a:pt x="13729" y="17057"/>
                          <a:pt x="13469" y="18010"/>
                          <a:pt x="13161" y="18851"/>
                        </a:cubicBezTo>
                        <a:cubicBezTo>
                          <a:pt x="14765" y="17176"/>
                          <a:pt x="15839" y="14173"/>
                          <a:pt x="15839" y="10736"/>
                        </a:cubicBezTo>
                        <a:cubicBezTo>
                          <a:pt x="15839" y="9643"/>
                          <a:pt x="15725" y="8598"/>
                          <a:pt x="15526" y="7621"/>
                        </a:cubicBezTo>
                        <a:cubicBezTo>
                          <a:pt x="15927" y="8009"/>
                          <a:pt x="16309" y="9149"/>
                          <a:pt x="16392" y="11991"/>
                        </a:cubicBezTo>
                        <a:cubicBezTo>
                          <a:pt x="16580" y="18430"/>
                          <a:pt x="18898" y="19796"/>
                          <a:pt x="20534" y="16870"/>
                        </a:cubicBezTo>
                        <a:cubicBezTo>
                          <a:pt x="15939" y="17668"/>
                          <a:pt x="21018" y="5286"/>
                          <a:pt x="17997" y="1188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5" name="Shape 45">
                    <a:extLst>
                      <a:ext uri="{FF2B5EF4-FFF2-40B4-BE49-F238E27FC236}">
                        <a16:creationId xmlns:a16="http://schemas.microsoft.com/office/drawing/2014/main" id="{02F413DA-914D-4186-A3BF-E4E7F64B8007}"/>
                      </a:ext>
                    </a:extLst>
                  </p:cNvPr>
                  <p:cNvSpPr/>
                  <p:nvPr/>
                </p:nvSpPr>
                <p:spPr>
                  <a:xfrm>
                    <a:off x="1783782" y="3000208"/>
                    <a:ext cx="237341" cy="11147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6468"/>
                        </a:moveTo>
                        <a:cubicBezTo>
                          <a:pt x="5484" y="6468"/>
                          <a:pt x="1068" y="13001"/>
                          <a:pt x="169" y="21600"/>
                        </a:cubicBezTo>
                        <a:cubicBezTo>
                          <a:pt x="60" y="20550"/>
                          <a:pt x="0" y="19470"/>
                          <a:pt x="0" y="18366"/>
                        </a:cubicBezTo>
                        <a:cubicBezTo>
                          <a:pt x="0" y="8224"/>
                          <a:pt x="4834" y="0"/>
                          <a:pt x="10800" y="0"/>
                        </a:cubicBezTo>
                        <a:cubicBezTo>
                          <a:pt x="16765" y="0"/>
                          <a:pt x="21600" y="8224"/>
                          <a:pt x="21600" y="18366"/>
                        </a:cubicBezTo>
                        <a:cubicBezTo>
                          <a:pt x="21600" y="19470"/>
                          <a:pt x="21539" y="20550"/>
                          <a:pt x="21430" y="21600"/>
                        </a:cubicBezTo>
                        <a:cubicBezTo>
                          <a:pt x="20531" y="13001"/>
                          <a:pt x="16116" y="6468"/>
                          <a:pt x="10800" y="646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184" name="Group 55">
                <a:extLst>
                  <a:ext uri="{FF2B5EF4-FFF2-40B4-BE49-F238E27FC236}">
                    <a16:creationId xmlns:a16="http://schemas.microsoft.com/office/drawing/2014/main" id="{88725473-6ADF-42A5-8CC8-D170E90E7176}"/>
                  </a:ext>
                </a:extLst>
              </p:cNvPr>
              <p:cNvGrpSpPr/>
              <p:nvPr/>
            </p:nvGrpSpPr>
            <p:grpSpPr>
              <a:xfrm>
                <a:off x="3741912" y="3698562"/>
                <a:ext cx="859992" cy="859992"/>
                <a:chOff x="6871163" y="3105678"/>
                <a:chExt cx="670307" cy="670307"/>
              </a:xfrm>
            </p:grpSpPr>
            <p:sp>
              <p:nvSpPr>
                <p:cNvPr id="190" name="Oval 56">
                  <a:extLst>
                    <a:ext uri="{FF2B5EF4-FFF2-40B4-BE49-F238E27FC236}">
                      <a16:creationId xmlns:a16="http://schemas.microsoft.com/office/drawing/2014/main" id="{797339F0-05A0-4831-AC5E-95BD0FF1D9C9}"/>
                    </a:ext>
                  </a:extLst>
                </p:cNvPr>
                <p:cNvSpPr/>
                <p:nvPr/>
              </p:nvSpPr>
              <p:spPr>
                <a:xfrm>
                  <a:off x="6871163" y="3105678"/>
                  <a:ext cx="670307" cy="670307"/>
                </a:xfrm>
                <a:prstGeom prst="ellipse">
                  <a:avLst/>
                </a:prstGeom>
                <a:solidFill>
                  <a:schemeClr val="accent2"/>
                </a:solidFill>
                <a:ln w="190500" cmpd="thinThick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191" name="Group 57">
                  <a:extLst>
                    <a:ext uri="{FF2B5EF4-FFF2-40B4-BE49-F238E27FC236}">
                      <a16:creationId xmlns:a16="http://schemas.microsoft.com/office/drawing/2014/main" id="{EC15198B-66EF-4EAD-89DF-4D763BCBCAC2}"/>
                    </a:ext>
                  </a:extLst>
                </p:cNvPr>
                <p:cNvGrpSpPr/>
                <p:nvPr/>
              </p:nvGrpSpPr>
              <p:grpSpPr>
                <a:xfrm>
                  <a:off x="7009276" y="3148066"/>
                  <a:ext cx="410477" cy="564814"/>
                  <a:chOff x="5913078" y="649720"/>
                  <a:chExt cx="1998221" cy="2749543"/>
                </a:xfrm>
              </p:grpSpPr>
              <p:sp>
                <p:nvSpPr>
                  <p:cNvPr id="192" name="Shape 6">
                    <a:extLst>
                      <a:ext uri="{FF2B5EF4-FFF2-40B4-BE49-F238E27FC236}">
                        <a16:creationId xmlns:a16="http://schemas.microsoft.com/office/drawing/2014/main" id="{9AC10F02-EBA0-4CC7-96CC-014665D590F7}"/>
                      </a:ext>
                    </a:extLst>
                  </p:cNvPr>
                  <p:cNvSpPr/>
                  <p:nvPr/>
                </p:nvSpPr>
                <p:spPr>
                  <a:xfrm>
                    <a:off x="6240898" y="2674738"/>
                    <a:ext cx="1368128" cy="7221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139" y="176"/>
                        </a:moveTo>
                        <a:cubicBezTo>
                          <a:pt x="17934" y="58"/>
                          <a:pt x="17809" y="0"/>
                          <a:pt x="17809" y="0"/>
                        </a:cubicBezTo>
                        <a:lnTo>
                          <a:pt x="3387" y="0"/>
                        </a:lnTo>
                        <a:lnTo>
                          <a:pt x="3387" y="0"/>
                        </a:lnTo>
                        <a:cubicBezTo>
                          <a:pt x="3387" y="3"/>
                          <a:pt x="1325" y="7496"/>
                          <a:pt x="0" y="21600"/>
                        </a:cubicBezTo>
                        <a:lnTo>
                          <a:pt x="662" y="21600"/>
                        </a:lnTo>
                        <a:lnTo>
                          <a:pt x="20534" y="21600"/>
                        </a:lnTo>
                        <a:lnTo>
                          <a:pt x="21600" y="21600"/>
                        </a:lnTo>
                        <a:cubicBezTo>
                          <a:pt x="20742" y="12930"/>
                          <a:pt x="19603" y="4707"/>
                          <a:pt x="18139" y="176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3" name="Shape 7">
                    <a:extLst>
                      <a:ext uri="{FF2B5EF4-FFF2-40B4-BE49-F238E27FC236}">
                        <a16:creationId xmlns:a16="http://schemas.microsoft.com/office/drawing/2014/main" id="{2768500D-7342-49BA-A848-A383FB24D69A}"/>
                      </a:ext>
                    </a:extLst>
                  </p:cNvPr>
                  <p:cNvSpPr/>
                  <p:nvPr/>
                </p:nvSpPr>
                <p:spPr>
                  <a:xfrm>
                    <a:off x="6108110" y="1126927"/>
                    <a:ext cx="1622193" cy="168143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135" extrusionOk="0">
                        <a:moveTo>
                          <a:pt x="19749" y="8731"/>
                        </a:moveTo>
                        <a:lnTo>
                          <a:pt x="19749" y="7875"/>
                        </a:lnTo>
                        <a:cubicBezTo>
                          <a:pt x="19749" y="3526"/>
                          <a:pt x="15742" y="0"/>
                          <a:pt x="10800" y="0"/>
                        </a:cubicBezTo>
                        <a:lnTo>
                          <a:pt x="9808" y="194"/>
                        </a:lnTo>
                        <a:cubicBezTo>
                          <a:pt x="3703" y="-465"/>
                          <a:pt x="1851" y="3526"/>
                          <a:pt x="1851" y="7875"/>
                        </a:cubicBezTo>
                        <a:lnTo>
                          <a:pt x="1851" y="8731"/>
                        </a:lnTo>
                        <a:cubicBezTo>
                          <a:pt x="829" y="8731"/>
                          <a:pt x="0" y="9484"/>
                          <a:pt x="0" y="10413"/>
                        </a:cubicBezTo>
                        <a:lnTo>
                          <a:pt x="0" y="10574"/>
                        </a:lnTo>
                        <a:cubicBezTo>
                          <a:pt x="0" y="11503"/>
                          <a:pt x="829" y="12256"/>
                          <a:pt x="1851" y="12256"/>
                        </a:cubicBezTo>
                        <a:cubicBezTo>
                          <a:pt x="1910" y="12256"/>
                          <a:pt x="1967" y="12253"/>
                          <a:pt x="2024" y="12248"/>
                        </a:cubicBezTo>
                        <a:cubicBezTo>
                          <a:pt x="3039" y="15801"/>
                          <a:pt x="4947" y="17755"/>
                          <a:pt x="7932" y="18463"/>
                        </a:cubicBezTo>
                        <a:lnTo>
                          <a:pt x="7932" y="19465"/>
                        </a:lnTo>
                        <a:lnTo>
                          <a:pt x="11003" y="21135"/>
                        </a:lnTo>
                        <a:lnTo>
                          <a:pt x="14073" y="19465"/>
                        </a:lnTo>
                        <a:lnTo>
                          <a:pt x="14073" y="18337"/>
                        </a:lnTo>
                        <a:cubicBezTo>
                          <a:pt x="16825" y="17486"/>
                          <a:pt x="18522" y="15407"/>
                          <a:pt x="19550" y="12246"/>
                        </a:cubicBezTo>
                        <a:cubicBezTo>
                          <a:pt x="19616" y="12252"/>
                          <a:pt x="19682" y="12256"/>
                          <a:pt x="19749" y="12256"/>
                        </a:cubicBezTo>
                        <a:cubicBezTo>
                          <a:pt x="20771" y="12256"/>
                          <a:pt x="21600" y="11503"/>
                          <a:pt x="21600" y="10574"/>
                        </a:cubicBezTo>
                        <a:lnTo>
                          <a:pt x="21600" y="10413"/>
                        </a:lnTo>
                        <a:cubicBezTo>
                          <a:pt x="21600" y="9484"/>
                          <a:pt x="20771" y="8731"/>
                          <a:pt x="19749" y="8731"/>
                        </a:cubicBezTo>
                        <a:close/>
                      </a:path>
                    </a:pathLst>
                  </a:custGeom>
                  <a:solidFill>
                    <a:srgbClr val="F8DABA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4" name="Shape 8">
                    <a:extLst>
                      <a:ext uri="{FF2B5EF4-FFF2-40B4-BE49-F238E27FC236}">
                        <a16:creationId xmlns:a16="http://schemas.microsoft.com/office/drawing/2014/main" id="{B0C10233-39E4-4CBD-A458-AEE40875FC9B}"/>
                      </a:ext>
                    </a:extLst>
                  </p:cNvPr>
                  <p:cNvSpPr/>
                  <p:nvPr/>
                </p:nvSpPr>
                <p:spPr>
                  <a:xfrm>
                    <a:off x="6124709" y="649720"/>
                    <a:ext cx="1576720" cy="12195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283" y="13066"/>
                        </a:moveTo>
                        <a:cubicBezTo>
                          <a:pt x="17309" y="13096"/>
                          <a:pt x="17337" y="13130"/>
                          <a:pt x="17365" y="13164"/>
                        </a:cubicBezTo>
                        <a:cubicBezTo>
                          <a:pt x="17337" y="13130"/>
                          <a:pt x="17309" y="13096"/>
                          <a:pt x="17283" y="13066"/>
                        </a:cubicBezTo>
                        <a:close/>
                        <a:moveTo>
                          <a:pt x="17119" y="12872"/>
                        </a:moveTo>
                        <a:cubicBezTo>
                          <a:pt x="17154" y="12914"/>
                          <a:pt x="17192" y="12958"/>
                          <a:pt x="17238" y="13013"/>
                        </a:cubicBezTo>
                        <a:cubicBezTo>
                          <a:pt x="17192" y="12958"/>
                          <a:pt x="17154" y="12914"/>
                          <a:pt x="17119" y="12872"/>
                        </a:cubicBezTo>
                        <a:close/>
                        <a:moveTo>
                          <a:pt x="16954" y="12676"/>
                        </a:moveTo>
                        <a:cubicBezTo>
                          <a:pt x="16903" y="12616"/>
                          <a:pt x="16892" y="12602"/>
                          <a:pt x="16954" y="12676"/>
                        </a:cubicBezTo>
                        <a:cubicBezTo>
                          <a:pt x="16954" y="12676"/>
                          <a:pt x="16954" y="12676"/>
                          <a:pt x="16954" y="12676"/>
                        </a:cubicBezTo>
                        <a:close/>
                        <a:moveTo>
                          <a:pt x="20052" y="20766"/>
                        </a:moveTo>
                        <a:cubicBezTo>
                          <a:pt x="20481" y="20766"/>
                          <a:pt x="20875" y="20945"/>
                          <a:pt x="21193" y="21242"/>
                        </a:cubicBezTo>
                        <a:cubicBezTo>
                          <a:pt x="21458" y="20204"/>
                          <a:pt x="21600" y="19060"/>
                          <a:pt x="21600" y="17810"/>
                        </a:cubicBezTo>
                        <a:lnTo>
                          <a:pt x="21600" y="14587"/>
                        </a:lnTo>
                        <a:cubicBezTo>
                          <a:pt x="21600" y="8996"/>
                          <a:pt x="19841" y="4218"/>
                          <a:pt x="15523" y="2280"/>
                        </a:cubicBezTo>
                        <a:lnTo>
                          <a:pt x="15539" y="2282"/>
                        </a:lnTo>
                        <a:cubicBezTo>
                          <a:pt x="15925" y="1517"/>
                          <a:pt x="15539" y="677"/>
                          <a:pt x="15539" y="677"/>
                        </a:cubicBezTo>
                        <a:cubicBezTo>
                          <a:pt x="15471" y="1580"/>
                          <a:pt x="14383" y="1354"/>
                          <a:pt x="14383" y="1354"/>
                        </a:cubicBezTo>
                        <a:cubicBezTo>
                          <a:pt x="14646" y="935"/>
                          <a:pt x="14383" y="0"/>
                          <a:pt x="14383" y="0"/>
                        </a:cubicBezTo>
                        <a:cubicBezTo>
                          <a:pt x="13703" y="1241"/>
                          <a:pt x="9825" y="1354"/>
                          <a:pt x="9825" y="1354"/>
                        </a:cubicBezTo>
                        <a:lnTo>
                          <a:pt x="9984" y="1380"/>
                        </a:lnTo>
                        <a:cubicBezTo>
                          <a:pt x="2954" y="1791"/>
                          <a:pt x="0" y="7546"/>
                          <a:pt x="0" y="14587"/>
                        </a:cubicBezTo>
                        <a:lnTo>
                          <a:pt x="107" y="17417"/>
                        </a:lnTo>
                        <a:cubicBezTo>
                          <a:pt x="107" y="18782"/>
                          <a:pt x="277" y="20030"/>
                          <a:pt x="584" y="21163"/>
                        </a:cubicBezTo>
                        <a:cubicBezTo>
                          <a:pt x="886" y="20913"/>
                          <a:pt x="1249" y="20766"/>
                          <a:pt x="1639" y="20766"/>
                        </a:cubicBezTo>
                        <a:cubicBezTo>
                          <a:pt x="2165" y="20766"/>
                          <a:pt x="2641" y="21031"/>
                          <a:pt x="2985" y="21460"/>
                        </a:cubicBezTo>
                        <a:cubicBezTo>
                          <a:pt x="2788" y="19740"/>
                          <a:pt x="2370" y="15107"/>
                          <a:pt x="3305" y="13063"/>
                        </a:cubicBezTo>
                        <a:cubicBezTo>
                          <a:pt x="3774" y="12040"/>
                          <a:pt x="17444" y="18074"/>
                          <a:pt x="17427" y="13237"/>
                        </a:cubicBezTo>
                        <a:cubicBezTo>
                          <a:pt x="17413" y="13220"/>
                          <a:pt x="17404" y="13209"/>
                          <a:pt x="17390" y="13193"/>
                        </a:cubicBezTo>
                        <a:cubicBezTo>
                          <a:pt x="17412" y="13219"/>
                          <a:pt x="17427" y="13237"/>
                          <a:pt x="17427" y="13237"/>
                        </a:cubicBezTo>
                        <a:cubicBezTo>
                          <a:pt x="18849" y="14922"/>
                          <a:pt x="18440" y="16845"/>
                          <a:pt x="18603" y="21600"/>
                        </a:cubicBezTo>
                        <a:cubicBezTo>
                          <a:pt x="18953" y="21090"/>
                          <a:pt x="19472" y="20766"/>
                          <a:pt x="20052" y="20766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5" name="Shape 9">
                    <a:extLst>
                      <a:ext uri="{FF2B5EF4-FFF2-40B4-BE49-F238E27FC236}">
                        <a16:creationId xmlns:a16="http://schemas.microsoft.com/office/drawing/2014/main" id="{7DE98663-428B-4AAA-A063-EE011EBBE232}"/>
                      </a:ext>
                    </a:extLst>
                  </p:cNvPr>
                  <p:cNvSpPr/>
                  <p:nvPr/>
                </p:nvSpPr>
                <p:spPr>
                  <a:xfrm>
                    <a:off x="7390345" y="2683037"/>
                    <a:ext cx="520954" cy="7162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cubicBezTo>
                          <a:pt x="19383" y="15357"/>
                          <a:pt x="16262" y="8392"/>
                          <a:pt x="10895" y="4511"/>
                        </a:cubicBezTo>
                        <a:cubicBezTo>
                          <a:pt x="7108" y="1772"/>
                          <a:pt x="2002" y="442"/>
                          <a:pt x="0" y="0"/>
                        </a:cubicBezTo>
                        <a:cubicBezTo>
                          <a:pt x="3847" y="4568"/>
                          <a:pt x="6838" y="12859"/>
                          <a:pt x="9090" y="21600"/>
                        </a:cubicBezTo>
                        <a:cubicBezTo>
                          <a:pt x="9090" y="21600"/>
                          <a:pt x="21600" y="21600"/>
                          <a:pt x="21600" y="2160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40000"/>
                      <a:lumOff val="6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6" name="Shape 10">
                    <a:extLst>
                      <a:ext uri="{FF2B5EF4-FFF2-40B4-BE49-F238E27FC236}">
                        <a16:creationId xmlns:a16="http://schemas.microsoft.com/office/drawing/2014/main" id="{EF34153B-D6BC-4335-A189-C50239B21697}"/>
                      </a:ext>
                    </a:extLst>
                  </p:cNvPr>
                  <p:cNvSpPr/>
                  <p:nvPr/>
                </p:nvSpPr>
                <p:spPr>
                  <a:xfrm>
                    <a:off x="5913078" y="2674738"/>
                    <a:ext cx="541840" cy="7221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21600" y="0"/>
                        </a:lnTo>
                        <a:cubicBezTo>
                          <a:pt x="21600" y="0"/>
                          <a:pt x="14913" y="1202"/>
                          <a:pt x="10292" y="4650"/>
                        </a:cubicBezTo>
                        <a:cubicBezTo>
                          <a:pt x="5133" y="8500"/>
                          <a:pt x="2131" y="15408"/>
                          <a:pt x="0" y="21600"/>
                        </a:cubicBezTo>
                        <a:lnTo>
                          <a:pt x="13047" y="21600"/>
                        </a:lnTo>
                        <a:cubicBezTo>
                          <a:pt x="16394" y="7496"/>
                          <a:pt x="21598" y="3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40000"/>
                      <a:lumOff val="6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7" name="Shape 11">
                    <a:extLst>
                      <a:ext uri="{FF2B5EF4-FFF2-40B4-BE49-F238E27FC236}">
                        <a16:creationId xmlns:a16="http://schemas.microsoft.com/office/drawing/2014/main" id="{5F48AACA-A30B-475A-8863-D518008E6911}"/>
                      </a:ext>
                    </a:extLst>
                  </p:cNvPr>
                  <p:cNvSpPr/>
                  <p:nvPr/>
                </p:nvSpPr>
                <p:spPr>
                  <a:xfrm>
                    <a:off x="6689058" y="2189232"/>
                    <a:ext cx="505859" cy="1587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40" extrusionOk="0">
                        <a:moveTo>
                          <a:pt x="0" y="0"/>
                        </a:moveTo>
                        <a:cubicBezTo>
                          <a:pt x="0" y="0"/>
                          <a:pt x="347" y="593"/>
                          <a:pt x="955" y="1632"/>
                        </a:cubicBezTo>
                        <a:cubicBezTo>
                          <a:pt x="1247" y="2173"/>
                          <a:pt x="1631" y="2663"/>
                          <a:pt x="2030" y="3376"/>
                        </a:cubicBezTo>
                        <a:cubicBezTo>
                          <a:pt x="2456" y="3951"/>
                          <a:pt x="2909" y="4717"/>
                          <a:pt x="3424" y="5351"/>
                        </a:cubicBezTo>
                        <a:cubicBezTo>
                          <a:pt x="3928" y="6069"/>
                          <a:pt x="4476" y="6750"/>
                          <a:pt x="5057" y="7375"/>
                        </a:cubicBezTo>
                        <a:cubicBezTo>
                          <a:pt x="5623" y="8138"/>
                          <a:pt x="6253" y="8506"/>
                          <a:pt x="6868" y="9175"/>
                        </a:cubicBezTo>
                        <a:cubicBezTo>
                          <a:pt x="7508" y="9482"/>
                          <a:pt x="8142" y="10203"/>
                          <a:pt x="8807" y="10315"/>
                        </a:cubicBezTo>
                        <a:cubicBezTo>
                          <a:pt x="9136" y="10449"/>
                          <a:pt x="9467" y="10583"/>
                          <a:pt x="9799" y="10718"/>
                        </a:cubicBezTo>
                        <a:lnTo>
                          <a:pt x="10800" y="10737"/>
                        </a:lnTo>
                        <a:cubicBezTo>
                          <a:pt x="11470" y="10990"/>
                          <a:pt x="12129" y="10422"/>
                          <a:pt x="12790" y="10364"/>
                        </a:cubicBezTo>
                        <a:cubicBezTo>
                          <a:pt x="13447" y="10140"/>
                          <a:pt x="14080" y="9485"/>
                          <a:pt x="14717" y="9174"/>
                        </a:cubicBezTo>
                        <a:cubicBezTo>
                          <a:pt x="15340" y="8645"/>
                          <a:pt x="15932" y="7871"/>
                          <a:pt x="16519" y="7340"/>
                        </a:cubicBezTo>
                        <a:cubicBezTo>
                          <a:pt x="16819" y="7124"/>
                          <a:pt x="17088" y="6691"/>
                          <a:pt x="17354" y="6293"/>
                        </a:cubicBezTo>
                        <a:cubicBezTo>
                          <a:pt x="17624" y="5914"/>
                          <a:pt x="17885" y="5547"/>
                          <a:pt x="18135" y="5196"/>
                        </a:cubicBezTo>
                        <a:cubicBezTo>
                          <a:pt x="18641" y="4493"/>
                          <a:pt x="19138" y="3987"/>
                          <a:pt x="19530" y="3201"/>
                        </a:cubicBezTo>
                        <a:cubicBezTo>
                          <a:pt x="19930" y="2472"/>
                          <a:pt x="20302" y="1916"/>
                          <a:pt x="20607" y="1432"/>
                        </a:cubicBezTo>
                        <a:cubicBezTo>
                          <a:pt x="21219" y="476"/>
                          <a:pt x="21600" y="0"/>
                          <a:pt x="21600" y="0"/>
                        </a:cubicBezTo>
                        <a:cubicBezTo>
                          <a:pt x="21600" y="0"/>
                          <a:pt x="21387" y="1175"/>
                          <a:pt x="20960" y="3110"/>
                        </a:cubicBezTo>
                        <a:cubicBezTo>
                          <a:pt x="20745" y="4071"/>
                          <a:pt x="20485" y="5270"/>
                          <a:pt x="20162" y="6555"/>
                        </a:cubicBezTo>
                        <a:cubicBezTo>
                          <a:pt x="19860" y="7947"/>
                          <a:pt x="19444" y="9174"/>
                          <a:pt x="18983" y="10533"/>
                        </a:cubicBezTo>
                        <a:cubicBezTo>
                          <a:pt x="18511" y="11811"/>
                          <a:pt x="18036" y="13499"/>
                          <a:pt x="17426" y="14645"/>
                        </a:cubicBezTo>
                        <a:cubicBezTo>
                          <a:pt x="16821" y="15804"/>
                          <a:pt x="16188" y="17184"/>
                          <a:pt x="15484" y="18205"/>
                        </a:cubicBezTo>
                        <a:cubicBezTo>
                          <a:pt x="15121" y="18633"/>
                          <a:pt x="14753" y="19068"/>
                          <a:pt x="14380" y="19509"/>
                        </a:cubicBezTo>
                        <a:cubicBezTo>
                          <a:pt x="14003" y="19906"/>
                          <a:pt x="13628" y="20468"/>
                          <a:pt x="13225" y="20590"/>
                        </a:cubicBezTo>
                        <a:cubicBezTo>
                          <a:pt x="12428" y="20969"/>
                          <a:pt x="11614" y="21600"/>
                          <a:pt x="10792" y="21403"/>
                        </a:cubicBezTo>
                        <a:lnTo>
                          <a:pt x="9563" y="21254"/>
                        </a:lnTo>
                        <a:cubicBezTo>
                          <a:pt x="9160" y="21063"/>
                          <a:pt x="8761" y="20765"/>
                          <a:pt x="8365" y="20520"/>
                        </a:cubicBezTo>
                        <a:cubicBezTo>
                          <a:pt x="7967" y="20304"/>
                          <a:pt x="7579" y="19989"/>
                          <a:pt x="7209" y="19502"/>
                        </a:cubicBezTo>
                        <a:cubicBezTo>
                          <a:pt x="6835" y="19074"/>
                          <a:pt x="6468" y="18649"/>
                          <a:pt x="6111" y="18188"/>
                        </a:cubicBezTo>
                        <a:cubicBezTo>
                          <a:pt x="5423" y="17040"/>
                          <a:pt x="4745" y="16055"/>
                          <a:pt x="4169" y="14678"/>
                        </a:cubicBezTo>
                        <a:cubicBezTo>
                          <a:pt x="3880" y="14015"/>
                          <a:pt x="3599" y="13370"/>
                          <a:pt x="3327" y="12747"/>
                        </a:cubicBezTo>
                        <a:cubicBezTo>
                          <a:pt x="3072" y="12034"/>
                          <a:pt x="2827" y="11346"/>
                          <a:pt x="2591" y="10685"/>
                        </a:cubicBezTo>
                        <a:cubicBezTo>
                          <a:pt x="2118" y="9396"/>
                          <a:pt x="1746" y="7905"/>
                          <a:pt x="1402" y="6715"/>
                        </a:cubicBezTo>
                        <a:cubicBezTo>
                          <a:pt x="1074" y="5434"/>
                          <a:pt x="801" y="4297"/>
                          <a:pt x="597" y="3279"/>
                        </a:cubicBezTo>
                        <a:cubicBezTo>
                          <a:pt x="175" y="13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8" name="Shape 12">
                    <a:extLst>
                      <a:ext uri="{FF2B5EF4-FFF2-40B4-BE49-F238E27FC236}">
                        <a16:creationId xmlns:a16="http://schemas.microsoft.com/office/drawing/2014/main" id="{D8B306A9-7017-4001-9A22-6A1A1B95B133}"/>
                      </a:ext>
                    </a:extLst>
                  </p:cNvPr>
                  <p:cNvSpPr/>
                  <p:nvPr/>
                </p:nvSpPr>
                <p:spPr>
                  <a:xfrm>
                    <a:off x="6701507" y="2807526"/>
                    <a:ext cx="459395" cy="2077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4251" extrusionOk="0">
                        <a:moveTo>
                          <a:pt x="0" y="8530"/>
                        </a:moveTo>
                        <a:cubicBezTo>
                          <a:pt x="0" y="8530"/>
                          <a:pt x="10626" y="21600"/>
                          <a:pt x="21600" y="8231"/>
                        </a:cubicBezTo>
                        <a:lnTo>
                          <a:pt x="10820" y="0"/>
                        </a:lnTo>
                        <a:cubicBezTo>
                          <a:pt x="10820" y="0"/>
                          <a:pt x="0" y="8530"/>
                          <a:pt x="0" y="853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99" name="Shape 13">
                    <a:extLst>
                      <a:ext uri="{FF2B5EF4-FFF2-40B4-BE49-F238E27FC236}">
                        <a16:creationId xmlns:a16="http://schemas.microsoft.com/office/drawing/2014/main" id="{72ABE1EC-AE19-4E7A-832C-F41D3FBF6CC3}"/>
                      </a:ext>
                    </a:extLst>
                  </p:cNvPr>
                  <p:cNvSpPr/>
                  <p:nvPr/>
                </p:nvSpPr>
                <p:spPr>
                  <a:xfrm>
                    <a:off x="6639263" y="2637391"/>
                    <a:ext cx="589392" cy="33503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10744" y="11005"/>
                        </a:lnTo>
                        <a:lnTo>
                          <a:pt x="0" y="112"/>
                        </a:lnTo>
                        <a:lnTo>
                          <a:pt x="0" y="21486"/>
                        </a:lnTo>
                        <a:lnTo>
                          <a:pt x="10743" y="11018"/>
                        </a:lnTo>
                        <a:lnTo>
                          <a:pt x="21600" y="21600"/>
                        </a:lnTo>
                        <a:cubicBezTo>
                          <a:pt x="21600" y="21600"/>
                          <a:pt x="21600" y="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0" name="Shape 14">
                    <a:extLst>
                      <a:ext uri="{FF2B5EF4-FFF2-40B4-BE49-F238E27FC236}">
                        <a16:creationId xmlns:a16="http://schemas.microsoft.com/office/drawing/2014/main" id="{0392B9A0-8895-42D9-A3C0-D33D4B54412B}"/>
                      </a:ext>
                    </a:extLst>
                  </p:cNvPr>
                  <p:cNvSpPr/>
                  <p:nvPr/>
                </p:nvSpPr>
                <p:spPr>
                  <a:xfrm>
                    <a:off x="6639263" y="2641541"/>
                    <a:ext cx="62760" cy="361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21600" y="0"/>
                        </a:lnTo>
                        <a:lnTo>
                          <a:pt x="0" y="0"/>
                        </a:lnTo>
                        <a:cubicBezTo>
                          <a:pt x="0" y="0"/>
                          <a:pt x="21600" y="21600"/>
                          <a:pt x="21600" y="2160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1" name="Shape 15">
                    <a:extLst>
                      <a:ext uri="{FF2B5EF4-FFF2-40B4-BE49-F238E27FC236}">
                        <a16:creationId xmlns:a16="http://schemas.microsoft.com/office/drawing/2014/main" id="{5A63359E-45D3-4A1A-903E-842BC6AF6467}"/>
                      </a:ext>
                    </a:extLst>
                  </p:cNvPr>
                  <p:cNvSpPr/>
                  <p:nvPr/>
                </p:nvSpPr>
                <p:spPr>
                  <a:xfrm>
                    <a:off x="7162115" y="2641541"/>
                    <a:ext cx="62786" cy="361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0"/>
                        </a:lnTo>
                        <a:cubicBezTo>
                          <a:pt x="2160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2" name="Shape 16">
                    <a:extLst>
                      <a:ext uri="{FF2B5EF4-FFF2-40B4-BE49-F238E27FC236}">
                        <a16:creationId xmlns:a16="http://schemas.microsoft.com/office/drawing/2014/main" id="{29D202BC-C6BB-4DDE-BB0B-23B8634919D7}"/>
                      </a:ext>
                    </a:extLst>
                  </p:cNvPr>
                  <p:cNvSpPr/>
                  <p:nvPr/>
                </p:nvSpPr>
                <p:spPr>
                  <a:xfrm>
                    <a:off x="6170355" y="1927805"/>
                    <a:ext cx="48143" cy="8621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26" h="21575" extrusionOk="0">
                        <a:moveTo>
                          <a:pt x="19111" y="17166"/>
                        </a:moveTo>
                        <a:cubicBezTo>
                          <a:pt x="18802" y="16593"/>
                          <a:pt x="18488" y="16001"/>
                          <a:pt x="18063" y="15456"/>
                        </a:cubicBezTo>
                        <a:cubicBezTo>
                          <a:pt x="17805" y="14870"/>
                          <a:pt x="17534" y="14299"/>
                          <a:pt x="17160" y="13771"/>
                        </a:cubicBezTo>
                        <a:cubicBezTo>
                          <a:pt x="16623" y="12674"/>
                          <a:pt x="16183" y="11707"/>
                          <a:pt x="15876" y="10781"/>
                        </a:cubicBezTo>
                        <a:cubicBezTo>
                          <a:pt x="15196" y="9018"/>
                          <a:pt x="14840" y="6840"/>
                          <a:pt x="14853" y="4447"/>
                        </a:cubicBezTo>
                        <a:cubicBezTo>
                          <a:pt x="14979" y="1779"/>
                          <a:pt x="15062" y="0"/>
                          <a:pt x="15062" y="0"/>
                        </a:cubicBezTo>
                        <a:cubicBezTo>
                          <a:pt x="15062" y="0"/>
                          <a:pt x="11042" y="59"/>
                          <a:pt x="6969" y="1968"/>
                        </a:cubicBezTo>
                        <a:cubicBezTo>
                          <a:pt x="4817" y="2864"/>
                          <a:pt x="2872" y="4295"/>
                          <a:pt x="1452" y="6117"/>
                        </a:cubicBezTo>
                        <a:cubicBezTo>
                          <a:pt x="866" y="7057"/>
                          <a:pt x="233" y="8057"/>
                          <a:pt x="143" y="9156"/>
                        </a:cubicBezTo>
                        <a:cubicBezTo>
                          <a:pt x="-174" y="10242"/>
                          <a:pt x="99" y="11359"/>
                          <a:pt x="365" y="12471"/>
                        </a:cubicBezTo>
                        <a:cubicBezTo>
                          <a:pt x="1144" y="14679"/>
                          <a:pt x="3083" y="16639"/>
                          <a:pt x="5396" y="18057"/>
                        </a:cubicBezTo>
                        <a:cubicBezTo>
                          <a:pt x="6603" y="18727"/>
                          <a:pt x="7850" y="19319"/>
                          <a:pt x="9050" y="19826"/>
                        </a:cubicBezTo>
                        <a:cubicBezTo>
                          <a:pt x="10338" y="20251"/>
                          <a:pt x="11644" y="20577"/>
                          <a:pt x="12832" y="20850"/>
                        </a:cubicBezTo>
                        <a:cubicBezTo>
                          <a:pt x="15113" y="21470"/>
                          <a:pt x="17445" y="21479"/>
                          <a:pt x="18944" y="21565"/>
                        </a:cubicBezTo>
                        <a:cubicBezTo>
                          <a:pt x="20498" y="21600"/>
                          <a:pt x="21426" y="21533"/>
                          <a:pt x="21426" y="21533"/>
                        </a:cubicBezTo>
                        <a:cubicBezTo>
                          <a:pt x="21426" y="21533"/>
                          <a:pt x="21239" y="20976"/>
                          <a:pt x="20842" y="20155"/>
                        </a:cubicBezTo>
                        <a:cubicBezTo>
                          <a:pt x="20496" y="19316"/>
                          <a:pt x="19693" y="18321"/>
                          <a:pt x="19111" y="17166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3" name="Shape 17">
                    <a:extLst>
                      <a:ext uri="{FF2B5EF4-FFF2-40B4-BE49-F238E27FC236}">
                        <a16:creationId xmlns:a16="http://schemas.microsoft.com/office/drawing/2014/main" id="{AE05F141-29D2-47A4-99A0-B9574CB310E3}"/>
                      </a:ext>
                    </a:extLst>
                  </p:cNvPr>
                  <p:cNvSpPr/>
                  <p:nvPr/>
                </p:nvSpPr>
                <p:spPr>
                  <a:xfrm>
                    <a:off x="7626874" y="1890458"/>
                    <a:ext cx="48149" cy="862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26" h="21575" extrusionOk="0">
                        <a:moveTo>
                          <a:pt x="21061" y="9103"/>
                        </a:moveTo>
                        <a:cubicBezTo>
                          <a:pt x="20281" y="6896"/>
                          <a:pt x="18342" y="4935"/>
                          <a:pt x="16029" y="3518"/>
                        </a:cubicBezTo>
                        <a:cubicBezTo>
                          <a:pt x="14822" y="2848"/>
                          <a:pt x="13575" y="2256"/>
                          <a:pt x="12375" y="1749"/>
                        </a:cubicBezTo>
                        <a:cubicBezTo>
                          <a:pt x="11087" y="1324"/>
                          <a:pt x="9781" y="999"/>
                          <a:pt x="8594" y="725"/>
                        </a:cubicBezTo>
                        <a:cubicBezTo>
                          <a:pt x="6312" y="105"/>
                          <a:pt x="3980" y="96"/>
                          <a:pt x="2482" y="11"/>
                        </a:cubicBezTo>
                        <a:cubicBezTo>
                          <a:pt x="928" y="-25"/>
                          <a:pt x="0" y="42"/>
                          <a:pt x="0" y="42"/>
                        </a:cubicBezTo>
                        <a:cubicBezTo>
                          <a:pt x="0" y="42"/>
                          <a:pt x="187" y="599"/>
                          <a:pt x="584" y="1420"/>
                        </a:cubicBezTo>
                        <a:cubicBezTo>
                          <a:pt x="930" y="2259"/>
                          <a:pt x="1732" y="3254"/>
                          <a:pt x="2315" y="4408"/>
                        </a:cubicBezTo>
                        <a:cubicBezTo>
                          <a:pt x="2623" y="4981"/>
                          <a:pt x="2938" y="5574"/>
                          <a:pt x="3363" y="6119"/>
                        </a:cubicBezTo>
                        <a:cubicBezTo>
                          <a:pt x="3620" y="6705"/>
                          <a:pt x="3892" y="7276"/>
                          <a:pt x="4265" y="7804"/>
                        </a:cubicBezTo>
                        <a:cubicBezTo>
                          <a:pt x="4804" y="8901"/>
                          <a:pt x="5247" y="9869"/>
                          <a:pt x="5551" y="10794"/>
                        </a:cubicBezTo>
                        <a:cubicBezTo>
                          <a:pt x="6234" y="12558"/>
                          <a:pt x="6590" y="14736"/>
                          <a:pt x="6576" y="17129"/>
                        </a:cubicBezTo>
                        <a:cubicBezTo>
                          <a:pt x="6452" y="19796"/>
                          <a:pt x="6368" y="21575"/>
                          <a:pt x="6368" y="21575"/>
                        </a:cubicBezTo>
                        <a:cubicBezTo>
                          <a:pt x="6368" y="21575"/>
                          <a:pt x="10389" y="21516"/>
                          <a:pt x="14462" y="19607"/>
                        </a:cubicBezTo>
                        <a:cubicBezTo>
                          <a:pt x="16613" y="18711"/>
                          <a:pt x="18556" y="17279"/>
                          <a:pt x="19976" y="15457"/>
                        </a:cubicBezTo>
                        <a:cubicBezTo>
                          <a:pt x="20562" y="14517"/>
                          <a:pt x="21195" y="13517"/>
                          <a:pt x="21285" y="12418"/>
                        </a:cubicBezTo>
                        <a:cubicBezTo>
                          <a:pt x="21600" y="11332"/>
                          <a:pt x="21327" y="10215"/>
                          <a:pt x="21061" y="9103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4" name="Shape 18">
                    <a:extLst>
                      <a:ext uri="{FF2B5EF4-FFF2-40B4-BE49-F238E27FC236}">
                        <a16:creationId xmlns:a16="http://schemas.microsoft.com/office/drawing/2014/main" id="{2C6CA601-C8EB-498C-8241-9D617586EA34}"/>
                      </a:ext>
                    </a:extLst>
                  </p:cNvPr>
                  <p:cNvSpPr/>
                  <p:nvPr/>
                </p:nvSpPr>
                <p:spPr>
                  <a:xfrm>
                    <a:off x="6373687" y="807406"/>
                    <a:ext cx="784354" cy="5188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36" y="20746"/>
                        </a:moveTo>
                        <a:cubicBezTo>
                          <a:pt x="877" y="12692"/>
                          <a:pt x="3587" y="5980"/>
                          <a:pt x="10282" y="4149"/>
                        </a:cubicBezTo>
                        <a:cubicBezTo>
                          <a:pt x="16206" y="2529"/>
                          <a:pt x="21600" y="0"/>
                          <a:pt x="21600" y="0"/>
                        </a:cubicBezTo>
                        <a:cubicBezTo>
                          <a:pt x="12115" y="2319"/>
                          <a:pt x="6217" y="3661"/>
                          <a:pt x="3268" y="7932"/>
                        </a:cubicBezTo>
                        <a:cubicBezTo>
                          <a:pt x="319" y="12203"/>
                          <a:pt x="239" y="20014"/>
                          <a:pt x="0" y="21600"/>
                        </a:cubicBezTo>
                        <a:cubicBezTo>
                          <a:pt x="558" y="21356"/>
                          <a:pt x="1036" y="20746"/>
                          <a:pt x="1036" y="20746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5" name="Shape 19">
                    <a:extLst>
                      <a:ext uri="{FF2B5EF4-FFF2-40B4-BE49-F238E27FC236}">
                        <a16:creationId xmlns:a16="http://schemas.microsoft.com/office/drawing/2014/main" id="{D4BADA30-3620-4E9D-A5C7-5E34C57F9BD3}"/>
                      </a:ext>
                    </a:extLst>
                  </p:cNvPr>
                  <p:cNvSpPr/>
                  <p:nvPr/>
                </p:nvSpPr>
                <p:spPr>
                  <a:xfrm>
                    <a:off x="6614365" y="1691276"/>
                    <a:ext cx="202521" cy="22625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0800"/>
                        </a:move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6" name="Shape 20">
                    <a:extLst>
                      <a:ext uri="{FF2B5EF4-FFF2-40B4-BE49-F238E27FC236}">
                        <a16:creationId xmlns:a16="http://schemas.microsoft.com/office/drawing/2014/main" id="{41871BAF-8A86-40D4-8F7B-6A2DA7901E35}"/>
                      </a:ext>
                    </a:extLst>
                  </p:cNvPr>
                  <p:cNvSpPr/>
                  <p:nvPr/>
                </p:nvSpPr>
                <p:spPr>
                  <a:xfrm>
                    <a:off x="7037627" y="1691276"/>
                    <a:ext cx="202521" cy="22625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0800"/>
                        </a:move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7" name="Shape 21">
                    <a:extLst>
                      <a:ext uri="{FF2B5EF4-FFF2-40B4-BE49-F238E27FC236}">
                        <a16:creationId xmlns:a16="http://schemas.microsoft.com/office/drawing/2014/main" id="{766C7BC7-EAA6-4B8D-97F2-B01D0FB3A000}"/>
                      </a:ext>
                    </a:extLst>
                  </p:cNvPr>
                  <p:cNvSpPr/>
                  <p:nvPr/>
                </p:nvSpPr>
                <p:spPr>
                  <a:xfrm>
                    <a:off x="6568719" y="911146"/>
                    <a:ext cx="438088" cy="4117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581" h="21600" extrusionOk="0">
                        <a:moveTo>
                          <a:pt x="755" y="21600"/>
                        </a:moveTo>
                        <a:cubicBezTo>
                          <a:pt x="-236" y="13004"/>
                          <a:pt x="5313" y="4849"/>
                          <a:pt x="19581" y="0"/>
                        </a:cubicBezTo>
                        <a:cubicBezTo>
                          <a:pt x="2539" y="3747"/>
                          <a:pt x="-2019" y="11461"/>
                          <a:pt x="755" y="2160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 w="12700">
                    <a:miter lim="400000"/>
                  </a:ln>
                </p:spPr>
                <p:txBody>
                  <a:bodyPr lIns="0" tIns="0" rIns="0" bIns="0" anchor="ctr"/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a:defRPr>
                    </a:pPr>
                    <a:endParaRPr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  <p:sp>
            <p:nvSpPr>
              <p:cNvPr id="185" name="Teardrop 79">
                <a:extLst>
                  <a:ext uri="{FF2B5EF4-FFF2-40B4-BE49-F238E27FC236}">
                    <a16:creationId xmlns:a16="http://schemas.microsoft.com/office/drawing/2014/main" id="{845D2929-17B4-4D9D-B3CC-6E60C89623C5}"/>
                  </a:ext>
                </a:extLst>
              </p:cNvPr>
              <p:cNvSpPr/>
              <p:nvPr/>
            </p:nvSpPr>
            <p:spPr>
              <a:xfrm rot="5400000">
                <a:off x="4615227" y="2460811"/>
                <a:ext cx="1145787" cy="1145787"/>
              </a:xfrm>
              <a:prstGeom prst="teardrop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6" name="Oval 80">
                <a:extLst>
                  <a:ext uri="{FF2B5EF4-FFF2-40B4-BE49-F238E27FC236}">
                    <a16:creationId xmlns:a16="http://schemas.microsoft.com/office/drawing/2014/main" id="{C6585404-5857-4A8E-9FC0-4AA71620EA3A}"/>
                  </a:ext>
                </a:extLst>
              </p:cNvPr>
              <p:cNvSpPr/>
              <p:nvPr/>
            </p:nvSpPr>
            <p:spPr>
              <a:xfrm>
                <a:off x="6115587" y="1906902"/>
                <a:ext cx="784056" cy="7840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7" name="Oval 81">
                <a:extLst>
                  <a:ext uri="{FF2B5EF4-FFF2-40B4-BE49-F238E27FC236}">
                    <a16:creationId xmlns:a16="http://schemas.microsoft.com/office/drawing/2014/main" id="{A123B624-B2DE-4EB3-B2B6-02680F71D8A9}"/>
                  </a:ext>
                </a:extLst>
              </p:cNvPr>
              <p:cNvSpPr/>
              <p:nvPr/>
            </p:nvSpPr>
            <p:spPr>
              <a:xfrm>
                <a:off x="7247806" y="1760229"/>
                <a:ext cx="1049030" cy="104903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8" name="Oval 82">
                <a:extLst>
                  <a:ext uri="{FF2B5EF4-FFF2-40B4-BE49-F238E27FC236}">
                    <a16:creationId xmlns:a16="http://schemas.microsoft.com/office/drawing/2014/main" id="{909D803C-1FB3-4B90-8E04-76D7200466DD}"/>
                  </a:ext>
                </a:extLst>
              </p:cNvPr>
              <p:cNvSpPr/>
              <p:nvPr/>
            </p:nvSpPr>
            <p:spPr>
              <a:xfrm>
                <a:off x="9640523" y="3334871"/>
                <a:ext cx="860350" cy="8603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9" name="Oval 83">
                <a:extLst>
                  <a:ext uri="{FF2B5EF4-FFF2-40B4-BE49-F238E27FC236}">
                    <a16:creationId xmlns:a16="http://schemas.microsoft.com/office/drawing/2014/main" id="{DD61E619-3CAB-4706-8047-4100F52ADDA2}"/>
                  </a:ext>
                </a:extLst>
              </p:cNvPr>
              <p:cNvSpPr/>
              <p:nvPr/>
            </p:nvSpPr>
            <p:spPr>
              <a:xfrm>
                <a:off x="3375591" y="5330692"/>
                <a:ext cx="860097" cy="86009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62126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682414" y="602128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20250" y="1811463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3267" y="2718904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3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061980" y="3983152"/>
            <a:ext cx="405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相關研究概況</a:t>
            </a:r>
            <a:endParaRPr lang="zh-CN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Shape 2619">
            <a:extLst>
              <a:ext uri="{FF2B5EF4-FFF2-40B4-BE49-F238E27FC236}">
                <a16:creationId xmlns:a16="http://schemas.microsoft.com/office/drawing/2014/main" id="{5CA2AAE8-743A-4E63-87D8-6D926FFDDF9D}"/>
              </a:ext>
            </a:extLst>
          </p:cNvPr>
          <p:cNvSpPr/>
          <p:nvPr/>
        </p:nvSpPr>
        <p:spPr>
          <a:xfrm>
            <a:off x="6509633" y="552854"/>
            <a:ext cx="395496" cy="395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13002E12-AA7F-43AD-9478-14B1DC675B80}"/>
              </a:ext>
            </a:extLst>
          </p:cNvPr>
          <p:cNvGrpSpPr/>
          <p:nvPr/>
        </p:nvGrpSpPr>
        <p:grpSpPr>
          <a:xfrm>
            <a:off x="8174233" y="5568981"/>
            <a:ext cx="1018040" cy="1018040"/>
            <a:chOff x="414873" y="1430658"/>
            <a:chExt cx="1018040" cy="1018040"/>
          </a:xfrm>
        </p:grpSpPr>
        <p:sp>
          <p:nvSpPr>
            <p:cNvPr id="253" name="Oval 62">
              <a:extLst>
                <a:ext uri="{FF2B5EF4-FFF2-40B4-BE49-F238E27FC236}">
                  <a16:creationId xmlns:a16="http://schemas.microsoft.com/office/drawing/2014/main" id="{D1A728F3-98D5-4A9B-9133-6807FCC35ADE}"/>
                </a:ext>
              </a:extLst>
            </p:cNvPr>
            <p:cNvSpPr/>
            <p:nvPr/>
          </p:nvSpPr>
          <p:spPr>
            <a:xfrm>
              <a:off x="414873" y="1430658"/>
              <a:ext cx="1018040" cy="1018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4" name="Shape 2583">
              <a:extLst>
                <a:ext uri="{FF2B5EF4-FFF2-40B4-BE49-F238E27FC236}">
                  <a16:creationId xmlns:a16="http://schemas.microsoft.com/office/drawing/2014/main" id="{0C6BBDF0-54AA-4FF2-9F05-1118D05F3C50}"/>
                </a:ext>
              </a:extLst>
            </p:cNvPr>
            <p:cNvSpPr/>
            <p:nvPr/>
          </p:nvSpPr>
          <p:spPr>
            <a:xfrm>
              <a:off x="726145" y="1741930"/>
              <a:ext cx="395496" cy="395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427" y="17673"/>
                    <a:pt x="11549" y="17618"/>
                    <a:pt x="11638" y="17529"/>
                  </a:cubicBezTo>
                  <a:lnTo>
                    <a:pt x="14583" y="14583"/>
                  </a:lnTo>
                  <a:cubicBezTo>
                    <a:pt x="14673" y="14495"/>
                    <a:pt x="14727" y="14372"/>
                    <a:pt x="14727" y="14236"/>
                  </a:cubicBezTo>
                  <a:cubicBezTo>
                    <a:pt x="14727" y="13966"/>
                    <a:pt x="14508" y="13745"/>
                    <a:pt x="14236" y="13745"/>
                  </a:cubicBezTo>
                  <a:cubicBezTo>
                    <a:pt x="14101" y="13745"/>
                    <a:pt x="13978" y="13801"/>
                    <a:pt x="13889" y="13890"/>
                  </a:cubicBezTo>
                  <a:lnTo>
                    <a:pt x="10944" y="16835"/>
                  </a:lnTo>
                  <a:cubicBezTo>
                    <a:pt x="10855" y="16924"/>
                    <a:pt x="10800" y="17047"/>
                    <a:pt x="10800" y="17183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8980" y="14871"/>
                  </a:moveTo>
                  <a:cubicBezTo>
                    <a:pt x="8891" y="14961"/>
                    <a:pt x="8836" y="15083"/>
                    <a:pt x="8836" y="15218"/>
                  </a:cubicBezTo>
                  <a:cubicBezTo>
                    <a:pt x="8836" y="15490"/>
                    <a:pt x="9056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0656" y="14583"/>
                  </a:lnTo>
                  <a:cubicBezTo>
                    <a:pt x="10745" y="14495"/>
                    <a:pt x="10800" y="14372"/>
                    <a:pt x="10800" y="14236"/>
                  </a:cubicBezTo>
                  <a:cubicBezTo>
                    <a:pt x="10800" y="13966"/>
                    <a:pt x="10580" y="13745"/>
                    <a:pt x="10309" y="13745"/>
                  </a:cubicBezTo>
                  <a:cubicBezTo>
                    <a:pt x="10174" y="13745"/>
                    <a:pt x="10051" y="13801"/>
                    <a:pt x="9962" y="13890"/>
                  </a:cubicBezTo>
                  <a:cubicBezTo>
                    <a:pt x="9962" y="13890"/>
                    <a:pt x="8980" y="14871"/>
                    <a:pt x="8980" y="14871"/>
                  </a:cubicBezTo>
                  <a:close/>
                  <a:moveTo>
                    <a:pt x="11291" y="20415"/>
                  </a:moveTo>
                  <a:lnTo>
                    <a:pt x="982" y="10106"/>
                  </a:lnTo>
                  <a:lnTo>
                    <a:pt x="982" y="1473"/>
                  </a:lnTo>
                  <a:cubicBezTo>
                    <a:pt x="982" y="1202"/>
                    <a:pt x="1201" y="982"/>
                    <a:pt x="1473" y="982"/>
                  </a:cubicBezTo>
                  <a:lnTo>
                    <a:pt x="10106" y="982"/>
                  </a:lnTo>
                  <a:lnTo>
                    <a:pt x="20415" y="11291"/>
                  </a:lnTo>
                  <a:cubicBezTo>
                    <a:pt x="20415" y="11291"/>
                    <a:pt x="11291" y="20415"/>
                    <a:pt x="11291" y="20415"/>
                  </a:cubicBezTo>
                  <a:close/>
                  <a:moveTo>
                    <a:pt x="21456" y="10944"/>
                  </a:moveTo>
                  <a:lnTo>
                    <a:pt x="10656" y="144"/>
                  </a:lnTo>
                  <a:cubicBezTo>
                    <a:pt x="10567" y="55"/>
                    <a:pt x="10445" y="0"/>
                    <a:pt x="10309" y="0"/>
                  </a:cubicBezTo>
                  <a:lnTo>
                    <a:pt x="1473" y="0"/>
                  </a:lnTo>
                  <a:cubicBezTo>
                    <a:pt x="660" y="0"/>
                    <a:pt x="0" y="660"/>
                    <a:pt x="0" y="1473"/>
                  </a:cubicBezTo>
                  <a:lnTo>
                    <a:pt x="0" y="10310"/>
                  </a:lnTo>
                  <a:cubicBezTo>
                    <a:pt x="0" y="10445"/>
                    <a:pt x="55" y="10567"/>
                    <a:pt x="144" y="10656"/>
                  </a:cubicBezTo>
                  <a:lnTo>
                    <a:pt x="10944" y="21456"/>
                  </a:lnTo>
                  <a:cubicBezTo>
                    <a:pt x="11033" y="21546"/>
                    <a:pt x="11155" y="21600"/>
                    <a:pt x="11291" y="21600"/>
                  </a:cubicBezTo>
                  <a:cubicBezTo>
                    <a:pt x="11427" y="21600"/>
                    <a:pt x="11549" y="21546"/>
                    <a:pt x="11638" y="21456"/>
                  </a:cubicBezTo>
                  <a:lnTo>
                    <a:pt x="21456" y="11638"/>
                  </a:lnTo>
                  <a:cubicBezTo>
                    <a:pt x="21545" y="11549"/>
                    <a:pt x="21600" y="11427"/>
                    <a:pt x="21600" y="11291"/>
                  </a:cubicBezTo>
                  <a:cubicBezTo>
                    <a:pt x="21600" y="11156"/>
                    <a:pt x="21545" y="11033"/>
                    <a:pt x="21456" y="10944"/>
                  </a:cubicBezTo>
                  <a:moveTo>
                    <a:pt x="11782" y="13255"/>
                  </a:moveTo>
                  <a:cubicBezTo>
                    <a:pt x="11917" y="13255"/>
                    <a:pt x="12040" y="13200"/>
                    <a:pt x="12129" y="13111"/>
                  </a:cubicBezTo>
                  <a:lnTo>
                    <a:pt x="14093" y="11147"/>
                  </a:lnTo>
                  <a:cubicBezTo>
                    <a:pt x="14182" y="11058"/>
                    <a:pt x="14236" y="10936"/>
                    <a:pt x="14236" y="10800"/>
                  </a:cubicBezTo>
                  <a:cubicBezTo>
                    <a:pt x="14236" y="10529"/>
                    <a:pt x="14017" y="10310"/>
                    <a:pt x="13745" y="10310"/>
                  </a:cubicBezTo>
                  <a:cubicBezTo>
                    <a:pt x="13610" y="10310"/>
                    <a:pt x="13487" y="10364"/>
                    <a:pt x="13398" y="10453"/>
                  </a:cubicBezTo>
                  <a:lnTo>
                    <a:pt x="11435" y="12417"/>
                  </a:lnTo>
                  <a:cubicBezTo>
                    <a:pt x="11346" y="12506"/>
                    <a:pt x="11291" y="12629"/>
                    <a:pt x="11291" y="12764"/>
                  </a:cubicBezTo>
                  <a:cubicBezTo>
                    <a:pt x="11291" y="13035"/>
                    <a:pt x="11510" y="13255"/>
                    <a:pt x="11782" y="13255"/>
                  </a:cubicBezTo>
                  <a:moveTo>
                    <a:pt x="4418" y="4909"/>
                  </a:moveTo>
                  <a:cubicBezTo>
                    <a:pt x="4147" y="4909"/>
                    <a:pt x="3927" y="4690"/>
                    <a:pt x="3927" y="4418"/>
                  </a:cubicBezTo>
                  <a:cubicBezTo>
                    <a:pt x="3927" y="4147"/>
                    <a:pt x="4147" y="3927"/>
                    <a:pt x="4418" y="3927"/>
                  </a:cubicBezTo>
                  <a:cubicBezTo>
                    <a:pt x="4690" y="3927"/>
                    <a:pt x="4909" y="4147"/>
                    <a:pt x="4909" y="4418"/>
                  </a:cubicBezTo>
                  <a:cubicBezTo>
                    <a:pt x="4909" y="4690"/>
                    <a:pt x="4690" y="4909"/>
                    <a:pt x="4418" y="4909"/>
                  </a:cubicBezTo>
                  <a:moveTo>
                    <a:pt x="4418" y="2945"/>
                  </a:moveTo>
                  <a:cubicBezTo>
                    <a:pt x="3605" y="2945"/>
                    <a:pt x="2945" y="3605"/>
                    <a:pt x="2945" y="4418"/>
                  </a:cubicBezTo>
                  <a:cubicBezTo>
                    <a:pt x="2945" y="5232"/>
                    <a:pt x="3605" y="5891"/>
                    <a:pt x="4418" y="5891"/>
                  </a:cubicBezTo>
                  <a:cubicBezTo>
                    <a:pt x="5231" y="5891"/>
                    <a:pt x="5891" y="5232"/>
                    <a:pt x="5891" y="4418"/>
                  </a:cubicBezTo>
                  <a:cubicBezTo>
                    <a:pt x="5891" y="3605"/>
                    <a:pt x="5231" y="2945"/>
                    <a:pt x="4418" y="29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228C4DD1-2946-4AFE-A7FD-A2D1BB191AF3}"/>
              </a:ext>
            </a:extLst>
          </p:cNvPr>
          <p:cNvGrpSpPr/>
          <p:nvPr/>
        </p:nvGrpSpPr>
        <p:grpSpPr>
          <a:xfrm>
            <a:off x="2652474" y="4989658"/>
            <a:ext cx="1267227" cy="1267227"/>
            <a:chOff x="6251148" y="2899782"/>
            <a:chExt cx="1267227" cy="1267227"/>
          </a:xfrm>
        </p:grpSpPr>
        <p:sp>
          <p:nvSpPr>
            <p:cNvPr id="256" name="Oval 91">
              <a:extLst>
                <a:ext uri="{FF2B5EF4-FFF2-40B4-BE49-F238E27FC236}">
                  <a16:creationId xmlns:a16="http://schemas.microsoft.com/office/drawing/2014/main" id="{197C2F26-5A6F-482F-B4F4-BD4B2DBAFB68}"/>
                </a:ext>
              </a:extLst>
            </p:cNvPr>
            <p:cNvSpPr/>
            <p:nvPr/>
          </p:nvSpPr>
          <p:spPr>
            <a:xfrm>
              <a:off x="6251148" y="2899782"/>
              <a:ext cx="1267227" cy="1267227"/>
            </a:xfrm>
            <a:prstGeom prst="ellipse">
              <a:avLst/>
            </a:prstGeom>
            <a:solidFill>
              <a:schemeClr val="accent5"/>
            </a:solidFill>
            <a:ln w="82550">
              <a:solidFill>
                <a:schemeClr val="bg1">
                  <a:alpha val="5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7" name="Freeform 161">
              <a:extLst>
                <a:ext uri="{FF2B5EF4-FFF2-40B4-BE49-F238E27FC236}">
                  <a16:creationId xmlns:a16="http://schemas.microsoft.com/office/drawing/2014/main" id="{C06077A6-7B64-488D-939F-A0F971F93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697" y="3216968"/>
              <a:ext cx="712128" cy="632855"/>
            </a:xfrm>
            <a:custGeom>
              <a:avLst/>
              <a:gdLst>
                <a:gd name="T0" fmla="*/ 2511 w 3261"/>
                <a:gd name="T1" fmla="*/ 18 h 3862"/>
                <a:gd name="T2" fmla="*/ 2767 w 3261"/>
                <a:gd name="T3" fmla="*/ 134 h 3862"/>
                <a:gd name="T4" fmla="*/ 2993 w 3261"/>
                <a:gd name="T5" fmla="*/ 350 h 3862"/>
                <a:gd name="T6" fmla="*/ 3158 w 3261"/>
                <a:gd name="T7" fmla="*/ 646 h 3862"/>
                <a:gd name="T8" fmla="*/ 3246 w 3261"/>
                <a:gd name="T9" fmla="*/ 980 h 3862"/>
                <a:gd name="T10" fmla="*/ 3256 w 3261"/>
                <a:gd name="T11" fmla="*/ 1329 h 3862"/>
                <a:gd name="T12" fmla="*/ 3188 w 3261"/>
                <a:gd name="T13" fmla="*/ 1669 h 3862"/>
                <a:gd name="T14" fmla="*/ 3041 w 3261"/>
                <a:gd name="T15" fmla="*/ 1978 h 3862"/>
                <a:gd name="T16" fmla="*/ 1836 w 3261"/>
                <a:gd name="T17" fmla="*/ 3539 h 3862"/>
                <a:gd name="T18" fmla="*/ 1749 w 3261"/>
                <a:gd name="T19" fmla="*/ 3526 h 3862"/>
                <a:gd name="T20" fmla="*/ 1701 w 3261"/>
                <a:gd name="T21" fmla="*/ 3428 h 3862"/>
                <a:gd name="T22" fmla="*/ 1730 w 3261"/>
                <a:gd name="T23" fmla="*/ 3319 h 3862"/>
                <a:gd name="T24" fmla="*/ 2945 w 3261"/>
                <a:gd name="T25" fmla="*/ 1689 h 3862"/>
                <a:gd name="T26" fmla="*/ 3028 w 3261"/>
                <a:gd name="T27" fmla="*/ 1404 h 3862"/>
                <a:gd name="T28" fmla="*/ 3038 w 3261"/>
                <a:gd name="T29" fmla="*/ 1104 h 3862"/>
                <a:gd name="T30" fmla="*/ 2973 w 3261"/>
                <a:gd name="T31" fmla="*/ 813 h 3862"/>
                <a:gd name="T32" fmla="*/ 2834 w 3261"/>
                <a:gd name="T33" fmla="*/ 558 h 3862"/>
                <a:gd name="T34" fmla="*/ 2639 w 3261"/>
                <a:gd name="T35" fmla="*/ 375 h 3862"/>
                <a:gd name="T36" fmla="*/ 2416 w 3261"/>
                <a:gd name="T37" fmla="*/ 291 h 3862"/>
                <a:gd name="T38" fmla="*/ 2186 w 3261"/>
                <a:gd name="T39" fmla="*/ 303 h 3862"/>
                <a:gd name="T40" fmla="*/ 1969 w 3261"/>
                <a:gd name="T41" fmla="*/ 412 h 3862"/>
                <a:gd name="T42" fmla="*/ 353 w 3261"/>
                <a:gd name="T43" fmla="*/ 2459 h 3862"/>
                <a:gd name="T44" fmla="*/ 241 w 3261"/>
                <a:gd name="T45" fmla="*/ 2680 h 3862"/>
                <a:gd name="T46" fmla="*/ 204 w 3261"/>
                <a:gd name="T47" fmla="*/ 2930 h 3862"/>
                <a:gd name="T48" fmla="*/ 241 w 3261"/>
                <a:gd name="T49" fmla="*/ 3181 h 3862"/>
                <a:gd name="T50" fmla="*/ 353 w 3261"/>
                <a:gd name="T51" fmla="*/ 3401 h 3862"/>
                <a:gd name="T52" fmla="*/ 521 w 3261"/>
                <a:gd name="T53" fmla="*/ 3548 h 3862"/>
                <a:gd name="T54" fmla="*/ 713 w 3261"/>
                <a:gd name="T55" fmla="*/ 3597 h 3862"/>
                <a:gd name="T56" fmla="*/ 904 w 3261"/>
                <a:gd name="T57" fmla="*/ 3548 h 3862"/>
                <a:gd name="T58" fmla="*/ 1073 w 3261"/>
                <a:gd name="T59" fmla="*/ 3401 h 3862"/>
                <a:gd name="T60" fmla="*/ 2624 w 3261"/>
                <a:gd name="T61" fmla="*/ 1359 h 3862"/>
                <a:gd name="T62" fmla="*/ 2650 w 3261"/>
                <a:gd name="T63" fmla="*/ 1174 h 3862"/>
                <a:gd name="T64" fmla="*/ 2606 w 3261"/>
                <a:gd name="T65" fmla="*/ 993 h 3862"/>
                <a:gd name="T66" fmla="*/ 2500 w 3261"/>
                <a:gd name="T67" fmla="*/ 854 h 3862"/>
                <a:gd name="T68" fmla="*/ 2362 w 3261"/>
                <a:gd name="T69" fmla="*/ 799 h 3862"/>
                <a:gd name="T70" fmla="*/ 2220 w 3261"/>
                <a:gd name="T71" fmla="*/ 832 h 3862"/>
                <a:gd name="T72" fmla="*/ 1011 w 3261"/>
                <a:gd name="T73" fmla="*/ 2376 h 3862"/>
                <a:gd name="T74" fmla="*/ 926 w 3261"/>
                <a:gd name="T75" fmla="*/ 2415 h 3862"/>
                <a:gd name="T76" fmla="*/ 851 w 3261"/>
                <a:gd name="T77" fmla="*/ 2353 h 3862"/>
                <a:gd name="T78" fmla="*/ 841 w 3261"/>
                <a:gd name="T79" fmla="*/ 2239 h 3862"/>
                <a:gd name="T80" fmla="*/ 2022 w 3261"/>
                <a:gd name="T81" fmla="*/ 681 h 3862"/>
                <a:gd name="T82" fmla="*/ 2199 w 3261"/>
                <a:gd name="T83" fmla="*/ 559 h 3862"/>
                <a:gd name="T84" fmla="*/ 2393 w 3261"/>
                <a:gd name="T85" fmla="*/ 534 h 3862"/>
                <a:gd name="T86" fmla="*/ 2580 w 3261"/>
                <a:gd name="T87" fmla="*/ 607 h 3862"/>
                <a:gd name="T88" fmla="*/ 2739 w 3261"/>
                <a:gd name="T89" fmla="*/ 777 h 3862"/>
                <a:gd name="T90" fmla="*/ 2832 w 3261"/>
                <a:gd name="T91" fmla="*/ 1008 h 3862"/>
                <a:gd name="T92" fmla="*/ 2851 w 3261"/>
                <a:gd name="T93" fmla="*/ 1261 h 3862"/>
                <a:gd name="T94" fmla="*/ 2795 w 3261"/>
                <a:gd name="T95" fmla="*/ 1508 h 3862"/>
                <a:gd name="T96" fmla="*/ 1217 w 3261"/>
                <a:gd name="T97" fmla="*/ 3590 h 3862"/>
                <a:gd name="T98" fmla="*/ 1022 w 3261"/>
                <a:gd name="T99" fmla="*/ 3771 h 3862"/>
                <a:gd name="T100" fmla="*/ 799 w 3261"/>
                <a:gd name="T101" fmla="*/ 3855 h 3862"/>
                <a:gd name="T102" fmla="*/ 569 w 3261"/>
                <a:gd name="T103" fmla="*/ 3844 h 3862"/>
                <a:gd name="T104" fmla="*/ 352 w 3261"/>
                <a:gd name="T105" fmla="*/ 3735 h 3862"/>
                <a:gd name="T106" fmla="*/ 167 w 3261"/>
                <a:gd name="T107" fmla="*/ 3531 h 3862"/>
                <a:gd name="T108" fmla="*/ 47 w 3261"/>
                <a:gd name="T109" fmla="*/ 3264 h 3862"/>
                <a:gd name="T110" fmla="*/ 0 w 3261"/>
                <a:gd name="T111" fmla="*/ 2968 h 3862"/>
                <a:gd name="T112" fmla="*/ 28 w 3261"/>
                <a:gd name="T113" fmla="*/ 2669 h 3862"/>
                <a:gd name="T114" fmla="*/ 129 w 3261"/>
                <a:gd name="T115" fmla="*/ 2394 h 3862"/>
                <a:gd name="T116" fmla="*/ 1748 w 3261"/>
                <a:gd name="T117" fmla="*/ 286 h 3862"/>
                <a:gd name="T118" fmla="*/ 1983 w 3261"/>
                <a:gd name="T119" fmla="*/ 94 h 3862"/>
                <a:gd name="T120" fmla="*/ 2243 w 3261"/>
                <a:gd name="T121" fmla="*/ 5 h 3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61" h="3862">
                  <a:moveTo>
                    <a:pt x="2310" y="0"/>
                  </a:moveTo>
                  <a:lnTo>
                    <a:pt x="2378" y="0"/>
                  </a:lnTo>
                  <a:lnTo>
                    <a:pt x="2445" y="5"/>
                  </a:lnTo>
                  <a:lnTo>
                    <a:pt x="2511" y="18"/>
                  </a:lnTo>
                  <a:lnTo>
                    <a:pt x="2576" y="38"/>
                  </a:lnTo>
                  <a:lnTo>
                    <a:pt x="2642" y="63"/>
                  </a:lnTo>
                  <a:lnTo>
                    <a:pt x="2705" y="94"/>
                  </a:lnTo>
                  <a:lnTo>
                    <a:pt x="2767" y="134"/>
                  </a:lnTo>
                  <a:lnTo>
                    <a:pt x="2826" y="178"/>
                  </a:lnTo>
                  <a:lnTo>
                    <a:pt x="2884" y="228"/>
                  </a:lnTo>
                  <a:lnTo>
                    <a:pt x="2940" y="286"/>
                  </a:lnTo>
                  <a:lnTo>
                    <a:pt x="2993" y="350"/>
                  </a:lnTo>
                  <a:lnTo>
                    <a:pt x="3041" y="418"/>
                  </a:lnTo>
                  <a:lnTo>
                    <a:pt x="3085" y="491"/>
                  </a:lnTo>
                  <a:lnTo>
                    <a:pt x="3124" y="567"/>
                  </a:lnTo>
                  <a:lnTo>
                    <a:pt x="3158" y="646"/>
                  </a:lnTo>
                  <a:lnTo>
                    <a:pt x="3188" y="726"/>
                  </a:lnTo>
                  <a:lnTo>
                    <a:pt x="3212" y="810"/>
                  </a:lnTo>
                  <a:lnTo>
                    <a:pt x="3232" y="894"/>
                  </a:lnTo>
                  <a:lnTo>
                    <a:pt x="3246" y="980"/>
                  </a:lnTo>
                  <a:lnTo>
                    <a:pt x="3256" y="1067"/>
                  </a:lnTo>
                  <a:lnTo>
                    <a:pt x="3261" y="1155"/>
                  </a:lnTo>
                  <a:lnTo>
                    <a:pt x="3261" y="1241"/>
                  </a:lnTo>
                  <a:lnTo>
                    <a:pt x="3256" y="1329"/>
                  </a:lnTo>
                  <a:lnTo>
                    <a:pt x="3246" y="1416"/>
                  </a:lnTo>
                  <a:lnTo>
                    <a:pt x="3232" y="1502"/>
                  </a:lnTo>
                  <a:lnTo>
                    <a:pt x="3212" y="1586"/>
                  </a:lnTo>
                  <a:lnTo>
                    <a:pt x="3188" y="1669"/>
                  </a:lnTo>
                  <a:lnTo>
                    <a:pt x="3158" y="1750"/>
                  </a:lnTo>
                  <a:lnTo>
                    <a:pt x="3124" y="1829"/>
                  </a:lnTo>
                  <a:lnTo>
                    <a:pt x="3085" y="1905"/>
                  </a:lnTo>
                  <a:lnTo>
                    <a:pt x="3041" y="1978"/>
                  </a:lnTo>
                  <a:lnTo>
                    <a:pt x="2993" y="2046"/>
                  </a:lnTo>
                  <a:lnTo>
                    <a:pt x="1875" y="3508"/>
                  </a:lnTo>
                  <a:lnTo>
                    <a:pt x="1857" y="3526"/>
                  </a:lnTo>
                  <a:lnTo>
                    <a:pt x="1836" y="3539"/>
                  </a:lnTo>
                  <a:lnTo>
                    <a:pt x="1814" y="3546"/>
                  </a:lnTo>
                  <a:lnTo>
                    <a:pt x="1791" y="3546"/>
                  </a:lnTo>
                  <a:lnTo>
                    <a:pt x="1769" y="3539"/>
                  </a:lnTo>
                  <a:lnTo>
                    <a:pt x="1749" y="3526"/>
                  </a:lnTo>
                  <a:lnTo>
                    <a:pt x="1730" y="3508"/>
                  </a:lnTo>
                  <a:lnTo>
                    <a:pt x="1716" y="3483"/>
                  </a:lnTo>
                  <a:lnTo>
                    <a:pt x="1706" y="3457"/>
                  </a:lnTo>
                  <a:lnTo>
                    <a:pt x="1701" y="3428"/>
                  </a:lnTo>
                  <a:lnTo>
                    <a:pt x="1701" y="3399"/>
                  </a:lnTo>
                  <a:lnTo>
                    <a:pt x="1706" y="3370"/>
                  </a:lnTo>
                  <a:lnTo>
                    <a:pt x="1716" y="3342"/>
                  </a:lnTo>
                  <a:lnTo>
                    <a:pt x="1730" y="3319"/>
                  </a:lnTo>
                  <a:lnTo>
                    <a:pt x="2834" y="1876"/>
                  </a:lnTo>
                  <a:lnTo>
                    <a:pt x="2875" y="1817"/>
                  </a:lnTo>
                  <a:lnTo>
                    <a:pt x="2913" y="1754"/>
                  </a:lnTo>
                  <a:lnTo>
                    <a:pt x="2945" y="1689"/>
                  </a:lnTo>
                  <a:lnTo>
                    <a:pt x="2973" y="1621"/>
                  </a:lnTo>
                  <a:lnTo>
                    <a:pt x="2996" y="1550"/>
                  </a:lnTo>
                  <a:lnTo>
                    <a:pt x="3015" y="1478"/>
                  </a:lnTo>
                  <a:lnTo>
                    <a:pt x="3028" y="1404"/>
                  </a:lnTo>
                  <a:lnTo>
                    <a:pt x="3038" y="1329"/>
                  </a:lnTo>
                  <a:lnTo>
                    <a:pt x="3042" y="1254"/>
                  </a:lnTo>
                  <a:lnTo>
                    <a:pt x="3042" y="1180"/>
                  </a:lnTo>
                  <a:lnTo>
                    <a:pt x="3038" y="1104"/>
                  </a:lnTo>
                  <a:lnTo>
                    <a:pt x="3028" y="1030"/>
                  </a:lnTo>
                  <a:lnTo>
                    <a:pt x="3015" y="955"/>
                  </a:lnTo>
                  <a:lnTo>
                    <a:pt x="2996" y="883"/>
                  </a:lnTo>
                  <a:lnTo>
                    <a:pt x="2973" y="813"/>
                  </a:lnTo>
                  <a:lnTo>
                    <a:pt x="2945" y="745"/>
                  </a:lnTo>
                  <a:lnTo>
                    <a:pt x="2913" y="680"/>
                  </a:lnTo>
                  <a:lnTo>
                    <a:pt x="2875" y="617"/>
                  </a:lnTo>
                  <a:lnTo>
                    <a:pt x="2834" y="558"/>
                  </a:lnTo>
                  <a:lnTo>
                    <a:pt x="2788" y="502"/>
                  </a:lnTo>
                  <a:lnTo>
                    <a:pt x="2741" y="454"/>
                  </a:lnTo>
                  <a:lnTo>
                    <a:pt x="2691" y="412"/>
                  </a:lnTo>
                  <a:lnTo>
                    <a:pt x="2639" y="375"/>
                  </a:lnTo>
                  <a:lnTo>
                    <a:pt x="2584" y="345"/>
                  </a:lnTo>
                  <a:lnTo>
                    <a:pt x="2529" y="321"/>
                  </a:lnTo>
                  <a:lnTo>
                    <a:pt x="2473" y="303"/>
                  </a:lnTo>
                  <a:lnTo>
                    <a:pt x="2416" y="291"/>
                  </a:lnTo>
                  <a:lnTo>
                    <a:pt x="2359" y="285"/>
                  </a:lnTo>
                  <a:lnTo>
                    <a:pt x="2301" y="285"/>
                  </a:lnTo>
                  <a:lnTo>
                    <a:pt x="2243" y="291"/>
                  </a:lnTo>
                  <a:lnTo>
                    <a:pt x="2186" y="303"/>
                  </a:lnTo>
                  <a:lnTo>
                    <a:pt x="2130" y="321"/>
                  </a:lnTo>
                  <a:lnTo>
                    <a:pt x="2075" y="345"/>
                  </a:lnTo>
                  <a:lnTo>
                    <a:pt x="2021" y="375"/>
                  </a:lnTo>
                  <a:lnTo>
                    <a:pt x="1969" y="412"/>
                  </a:lnTo>
                  <a:lnTo>
                    <a:pt x="1919" y="454"/>
                  </a:lnTo>
                  <a:lnTo>
                    <a:pt x="1871" y="502"/>
                  </a:lnTo>
                  <a:lnTo>
                    <a:pt x="1826" y="558"/>
                  </a:lnTo>
                  <a:lnTo>
                    <a:pt x="353" y="2459"/>
                  </a:lnTo>
                  <a:lnTo>
                    <a:pt x="318" y="2510"/>
                  </a:lnTo>
                  <a:lnTo>
                    <a:pt x="287" y="2564"/>
                  </a:lnTo>
                  <a:lnTo>
                    <a:pt x="262" y="2621"/>
                  </a:lnTo>
                  <a:lnTo>
                    <a:pt x="241" y="2680"/>
                  </a:lnTo>
                  <a:lnTo>
                    <a:pt x="225" y="2741"/>
                  </a:lnTo>
                  <a:lnTo>
                    <a:pt x="213" y="2803"/>
                  </a:lnTo>
                  <a:lnTo>
                    <a:pt x="206" y="2866"/>
                  </a:lnTo>
                  <a:lnTo>
                    <a:pt x="204" y="2930"/>
                  </a:lnTo>
                  <a:lnTo>
                    <a:pt x="206" y="2995"/>
                  </a:lnTo>
                  <a:lnTo>
                    <a:pt x="213" y="3058"/>
                  </a:lnTo>
                  <a:lnTo>
                    <a:pt x="225" y="3121"/>
                  </a:lnTo>
                  <a:lnTo>
                    <a:pt x="241" y="3181"/>
                  </a:lnTo>
                  <a:lnTo>
                    <a:pt x="262" y="3240"/>
                  </a:lnTo>
                  <a:lnTo>
                    <a:pt x="287" y="3296"/>
                  </a:lnTo>
                  <a:lnTo>
                    <a:pt x="318" y="3350"/>
                  </a:lnTo>
                  <a:lnTo>
                    <a:pt x="353" y="3401"/>
                  </a:lnTo>
                  <a:lnTo>
                    <a:pt x="391" y="3447"/>
                  </a:lnTo>
                  <a:lnTo>
                    <a:pt x="433" y="3487"/>
                  </a:lnTo>
                  <a:lnTo>
                    <a:pt x="476" y="3521"/>
                  </a:lnTo>
                  <a:lnTo>
                    <a:pt x="521" y="3548"/>
                  </a:lnTo>
                  <a:lnTo>
                    <a:pt x="568" y="3569"/>
                  </a:lnTo>
                  <a:lnTo>
                    <a:pt x="616" y="3584"/>
                  </a:lnTo>
                  <a:lnTo>
                    <a:pt x="664" y="3593"/>
                  </a:lnTo>
                  <a:lnTo>
                    <a:pt x="713" y="3597"/>
                  </a:lnTo>
                  <a:lnTo>
                    <a:pt x="762" y="3593"/>
                  </a:lnTo>
                  <a:lnTo>
                    <a:pt x="810" y="3584"/>
                  </a:lnTo>
                  <a:lnTo>
                    <a:pt x="858" y="3569"/>
                  </a:lnTo>
                  <a:lnTo>
                    <a:pt x="904" y="3548"/>
                  </a:lnTo>
                  <a:lnTo>
                    <a:pt x="950" y="3521"/>
                  </a:lnTo>
                  <a:lnTo>
                    <a:pt x="994" y="3487"/>
                  </a:lnTo>
                  <a:lnTo>
                    <a:pt x="1035" y="3447"/>
                  </a:lnTo>
                  <a:lnTo>
                    <a:pt x="1073" y="3401"/>
                  </a:lnTo>
                  <a:lnTo>
                    <a:pt x="2560" y="1480"/>
                  </a:lnTo>
                  <a:lnTo>
                    <a:pt x="2585" y="1443"/>
                  </a:lnTo>
                  <a:lnTo>
                    <a:pt x="2606" y="1403"/>
                  </a:lnTo>
                  <a:lnTo>
                    <a:pt x="2624" y="1359"/>
                  </a:lnTo>
                  <a:lnTo>
                    <a:pt x="2637" y="1315"/>
                  </a:lnTo>
                  <a:lnTo>
                    <a:pt x="2645" y="1269"/>
                  </a:lnTo>
                  <a:lnTo>
                    <a:pt x="2650" y="1222"/>
                  </a:lnTo>
                  <a:lnTo>
                    <a:pt x="2650" y="1174"/>
                  </a:lnTo>
                  <a:lnTo>
                    <a:pt x="2645" y="1127"/>
                  </a:lnTo>
                  <a:lnTo>
                    <a:pt x="2637" y="1081"/>
                  </a:lnTo>
                  <a:lnTo>
                    <a:pt x="2624" y="1037"/>
                  </a:lnTo>
                  <a:lnTo>
                    <a:pt x="2606" y="993"/>
                  </a:lnTo>
                  <a:lnTo>
                    <a:pt x="2585" y="953"/>
                  </a:lnTo>
                  <a:lnTo>
                    <a:pt x="2560" y="915"/>
                  </a:lnTo>
                  <a:lnTo>
                    <a:pt x="2531" y="882"/>
                  </a:lnTo>
                  <a:lnTo>
                    <a:pt x="2500" y="854"/>
                  </a:lnTo>
                  <a:lnTo>
                    <a:pt x="2468" y="832"/>
                  </a:lnTo>
                  <a:lnTo>
                    <a:pt x="2433" y="815"/>
                  </a:lnTo>
                  <a:lnTo>
                    <a:pt x="2398" y="804"/>
                  </a:lnTo>
                  <a:lnTo>
                    <a:pt x="2362" y="799"/>
                  </a:lnTo>
                  <a:lnTo>
                    <a:pt x="2325" y="799"/>
                  </a:lnTo>
                  <a:lnTo>
                    <a:pt x="2290" y="804"/>
                  </a:lnTo>
                  <a:lnTo>
                    <a:pt x="2255" y="815"/>
                  </a:lnTo>
                  <a:lnTo>
                    <a:pt x="2220" y="832"/>
                  </a:lnTo>
                  <a:lnTo>
                    <a:pt x="2188" y="854"/>
                  </a:lnTo>
                  <a:lnTo>
                    <a:pt x="2157" y="882"/>
                  </a:lnTo>
                  <a:lnTo>
                    <a:pt x="2128" y="915"/>
                  </a:lnTo>
                  <a:lnTo>
                    <a:pt x="1011" y="2376"/>
                  </a:lnTo>
                  <a:lnTo>
                    <a:pt x="992" y="2396"/>
                  </a:lnTo>
                  <a:lnTo>
                    <a:pt x="972" y="2408"/>
                  </a:lnTo>
                  <a:lnTo>
                    <a:pt x="949" y="2415"/>
                  </a:lnTo>
                  <a:lnTo>
                    <a:pt x="926" y="2415"/>
                  </a:lnTo>
                  <a:lnTo>
                    <a:pt x="905" y="2408"/>
                  </a:lnTo>
                  <a:lnTo>
                    <a:pt x="884" y="2396"/>
                  </a:lnTo>
                  <a:lnTo>
                    <a:pt x="866" y="2376"/>
                  </a:lnTo>
                  <a:lnTo>
                    <a:pt x="851" y="2353"/>
                  </a:lnTo>
                  <a:lnTo>
                    <a:pt x="841" y="2325"/>
                  </a:lnTo>
                  <a:lnTo>
                    <a:pt x="837" y="2296"/>
                  </a:lnTo>
                  <a:lnTo>
                    <a:pt x="837" y="2268"/>
                  </a:lnTo>
                  <a:lnTo>
                    <a:pt x="841" y="2239"/>
                  </a:lnTo>
                  <a:lnTo>
                    <a:pt x="851" y="2212"/>
                  </a:lnTo>
                  <a:lnTo>
                    <a:pt x="866" y="2187"/>
                  </a:lnTo>
                  <a:lnTo>
                    <a:pt x="1983" y="727"/>
                  </a:lnTo>
                  <a:lnTo>
                    <a:pt x="2022" y="681"/>
                  </a:lnTo>
                  <a:lnTo>
                    <a:pt x="2063" y="642"/>
                  </a:lnTo>
                  <a:lnTo>
                    <a:pt x="2107" y="607"/>
                  </a:lnTo>
                  <a:lnTo>
                    <a:pt x="2152" y="580"/>
                  </a:lnTo>
                  <a:lnTo>
                    <a:pt x="2199" y="559"/>
                  </a:lnTo>
                  <a:lnTo>
                    <a:pt x="2246" y="543"/>
                  </a:lnTo>
                  <a:lnTo>
                    <a:pt x="2295" y="534"/>
                  </a:lnTo>
                  <a:lnTo>
                    <a:pt x="2343" y="531"/>
                  </a:lnTo>
                  <a:lnTo>
                    <a:pt x="2393" y="534"/>
                  </a:lnTo>
                  <a:lnTo>
                    <a:pt x="2441" y="543"/>
                  </a:lnTo>
                  <a:lnTo>
                    <a:pt x="2489" y="559"/>
                  </a:lnTo>
                  <a:lnTo>
                    <a:pt x="2535" y="580"/>
                  </a:lnTo>
                  <a:lnTo>
                    <a:pt x="2580" y="607"/>
                  </a:lnTo>
                  <a:lnTo>
                    <a:pt x="2625" y="642"/>
                  </a:lnTo>
                  <a:lnTo>
                    <a:pt x="2666" y="681"/>
                  </a:lnTo>
                  <a:lnTo>
                    <a:pt x="2704" y="727"/>
                  </a:lnTo>
                  <a:lnTo>
                    <a:pt x="2739" y="777"/>
                  </a:lnTo>
                  <a:lnTo>
                    <a:pt x="2769" y="831"/>
                  </a:lnTo>
                  <a:lnTo>
                    <a:pt x="2795" y="888"/>
                  </a:lnTo>
                  <a:lnTo>
                    <a:pt x="2816" y="947"/>
                  </a:lnTo>
                  <a:lnTo>
                    <a:pt x="2832" y="1008"/>
                  </a:lnTo>
                  <a:lnTo>
                    <a:pt x="2844" y="1071"/>
                  </a:lnTo>
                  <a:lnTo>
                    <a:pt x="2851" y="1134"/>
                  </a:lnTo>
                  <a:lnTo>
                    <a:pt x="2853" y="1198"/>
                  </a:lnTo>
                  <a:lnTo>
                    <a:pt x="2851" y="1261"/>
                  </a:lnTo>
                  <a:lnTo>
                    <a:pt x="2844" y="1325"/>
                  </a:lnTo>
                  <a:lnTo>
                    <a:pt x="2832" y="1387"/>
                  </a:lnTo>
                  <a:lnTo>
                    <a:pt x="2816" y="1449"/>
                  </a:lnTo>
                  <a:lnTo>
                    <a:pt x="2795" y="1508"/>
                  </a:lnTo>
                  <a:lnTo>
                    <a:pt x="2769" y="1564"/>
                  </a:lnTo>
                  <a:lnTo>
                    <a:pt x="2739" y="1618"/>
                  </a:lnTo>
                  <a:lnTo>
                    <a:pt x="2704" y="1669"/>
                  </a:lnTo>
                  <a:lnTo>
                    <a:pt x="1217" y="3590"/>
                  </a:lnTo>
                  <a:lnTo>
                    <a:pt x="1172" y="3644"/>
                  </a:lnTo>
                  <a:lnTo>
                    <a:pt x="1124" y="3693"/>
                  </a:lnTo>
                  <a:lnTo>
                    <a:pt x="1074" y="3735"/>
                  </a:lnTo>
                  <a:lnTo>
                    <a:pt x="1022" y="3771"/>
                  </a:lnTo>
                  <a:lnTo>
                    <a:pt x="968" y="3802"/>
                  </a:lnTo>
                  <a:lnTo>
                    <a:pt x="912" y="3825"/>
                  </a:lnTo>
                  <a:lnTo>
                    <a:pt x="856" y="3844"/>
                  </a:lnTo>
                  <a:lnTo>
                    <a:pt x="799" y="3855"/>
                  </a:lnTo>
                  <a:lnTo>
                    <a:pt x="742" y="3862"/>
                  </a:lnTo>
                  <a:lnTo>
                    <a:pt x="684" y="3862"/>
                  </a:lnTo>
                  <a:lnTo>
                    <a:pt x="626" y="3855"/>
                  </a:lnTo>
                  <a:lnTo>
                    <a:pt x="569" y="3844"/>
                  </a:lnTo>
                  <a:lnTo>
                    <a:pt x="513" y="3825"/>
                  </a:lnTo>
                  <a:lnTo>
                    <a:pt x="458" y="3802"/>
                  </a:lnTo>
                  <a:lnTo>
                    <a:pt x="404" y="3771"/>
                  </a:lnTo>
                  <a:lnTo>
                    <a:pt x="352" y="3735"/>
                  </a:lnTo>
                  <a:lnTo>
                    <a:pt x="302" y="3693"/>
                  </a:lnTo>
                  <a:lnTo>
                    <a:pt x="254" y="3644"/>
                  </a:lnTo>
                  <a:lnTo>
                    <a:pt x="209" y="3590"/>
                  </a:lnTo>
                  <a:lnTo>
                    <a:pt x="167" y="3531"/>
                  </a:lnTo>
                  <a:lnTo>
                    <a:pt x="129" y="3468"/>
                  </a:lnTo>
                  <a:lnTo>
                    <a:pt x="97" y="3403"/>
                  </a:lnTo>
                  <a:lnTo>
                    <a:pt x="70" y="3334"/>
                  </a:lnTo>
                  <a:lnTo>
                    <a:pt x="47" y="3264"/>
                  </a:lnTo>
                  <a:lnTo>
                    <a:pt x="28" y="3191"/>
                  </a:lnTo>
                  <a:lnTo>
                    <a:pt x="14" y="3118"/>
                  </a:lnTo>
                  <a:lnTo>
                    <a:pt x="5" y="3043"/>
                  </a:lnTo>
                  <a:lnTo>
                    <a:pt x="0" y="2968"/>
                  </a:lnTo>
                  <a:lnTo>
                    <a:pt x="0" y="2894"/>
                  </a:lnTo>
                  <a:lnTo>
                    <a:pt x="5" y="2817"/>
                  </a:lnTo>
                  <a:lnTo>
                    <a:pt x="14" y="2743"/>
                  </a:lnTo>
                  <a:lnTo>
                    <a:pt x="28" y="2669"/>
                  </a:lnTo>
                  <a:lnTo>
                    <a:pt x="47" y="2597"/>
                  </a:lnTo>
                  <a:lnTo>
                    <a:pt x="70" y="2527"/>
                  </a:lnTo>
                  <a:lnTo>
                    <a:pt x="97" y="2459"/>
                  </a:lnTo>
                  <a:lnTo>
                    <a:pt x="129" y="2394"/>
                  </a:lnTo>
                  <a:lnTo>
                    <a:pt x="167" y="2331"/>
                  </a:lnTo>
                  <a:lnTo>
                    <a:pt x="209" y="2271"/>
                  </a:lnTo>
                  <a:lnTo>
                    <a:pt x="1695" y="350"/>
                  </a:lnTo>
                  <a:lnTo>
                    <a:pt x="1748" y="286"/>
                  </a:lnTo>
                  <a:lnTo>
                    <a:pt x="1804" y="228"/>
                  </a:lnTo>
                  <a:lnTo>
                    <a:pt x="1861" y="178"/>
                  </a:lnTo>
                  <a:lnTo>
                    <a:pt x="1921" y="134"/>
                  </a:lnTo>
                  <a:lnTo>
                    <a:pt x="1983" y="94"/>
                  </a:lnTo>
                  <a:lnTo>
                    <a:pt x="2046" y="63"/>
                  </a:lnTo>
                  <a:lnTo>
                    <a:pt x="2112" y="38"/>
                  </a:lnTo>
                  <a:lnTo>
                    <a:pt x="2177" y="18"/>
                  </a:lnTo>
                  <a:lnTo>
                    <a:pt x="2243" y="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58" name="Группа 306">
            <a:extLst>
              <a:ext uri="{FF2B5EF4-FFF2-40B4-BE49-F238E27FC236}">
                <a16:creationId xmlns:a16="http://schemas.microsoft.com/office/drawing/2014/main" id="{92C81F25-2CDC-47E2-A1E3-5535A8F37B86}"/>
              </a:ext>
            </a:extLst>
          </p:cNvPr>
          <p:cNvGrpSpPr/>
          <p:nvPr/>
        </p:nvGrpSpPr>
        <p:grpSpPr>
          <a:xfrm>
            <a:off x="3661473" y="1221172"/>
            <a:ext cx="641566" cy="634939"/>
            <a:chOff x="5848350" y="3232150"/>
            <a:chExt cx="2305050" cy="2281237"/>
          </a:xfrm>
          <a:solidFill>
            <a:schemeClr val="bg1"/>
          </a:solidFill>
        </p:grpSpPr>
        <p:sp>
          <p:nvSpPr>
            <p:cNvPr id="259" name="Freeform 272">
              <a:extLst>
                <a:ext uri="{FF2B5EF4-FFF2-40B4-BE49-F238E27FC236}">
                  <a16:creationId xmlns:a16="http://schemas.microsoft.com/office/drawing/2014/main" id="{62D22111-4AB2-4A9E-B9F9-EA94A1703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6038" y="3232150"/>
              <a:ext cx="1208088" cy="1778000"/>
            </a:xfrm>
            <a:custGeom>
              <a:avLst/>
              <a:gdLst>
                <a:gd name="T0" fmla="*/ 1013 w 2283"/>
                <a:gd name="T1" fmla="*/ 521 h 3359"/>
                <a:gd name="T2" fmla="*/ 841 w 2283"/>
                <a:gd name="T3" fmla="*/ 594 h 3359"/>
                <a:gd name="T4" fmla="*/ 703 w 2283"/>
                <a:gd name="T5" fmla="*/ 716 h 3359"/>
                <a:gd name="T6" fmla="*/ 613 w 2283"/>
                <a:gd name="T7" fmla="*/ 878 h 3359"/>
                <a:gd name="T8" fmla="*/ 580 w 2283"/>
                <a:gd name="T9" fmla="*/ 1066 h 3359"/>
                <a:gd name="T10" fmla="*/ 613 w 2283"/>
                <a:gd name="T11" fmla="*/ 1255 h 3359"/>
                <a:gd name="T12" fmla="*/ 703 w 2283"/>
                <a:gd name="T13" fmla="*/ 1415 h 3359"/>
                <a:gd name="T14" fmla="*/ 841 w 2283"/>
                <a:gd name="T15" fmla="*/ 1539 h 3359"/>
                <a:gd name="T16" fmla="*/ 1013 w 2283"/>
                <a:gd name="T17" fmla="*/ 1610 h 3359"/>
                <a:gd name="T18" fmla="*/ 1213 w 2283"/>
                <a:gd name="T19" fmla="*/ 1621 h 3359"/>
                <a:gd name="T20" fmla="*/ 1407 w 2283"/>
                <a:gd name="T21" fmla="*/ 1559 h 3359"/>
                <a:gd name="T22" fmla="*/ 1562 w 2283"/>
                <a:gd name="T23" fmla="*/ 1437 h 3359"/>
                <a:gd name="T24" fmla="*/ 1667 w 2283"/>
                <a:gd name="T25" fmla="*/ 1267 h 3359"/>
                <a:gd name="T26" fmla="*/ 1705 w 2283"/>
                <a:gd name="T27" fmla="*/ 1066 h 3359"/>
                <a:gd name="T28" fmla="*/ 1673 w 2283"/>
                <a:gd name="T29" fmla="*/ 878 h 3359"/>
                <a:gd name="T30" fmla="*/ 1582 w 2283"/>
                <a:gd name="T31" fmla="*/ 716 h 3359"/>
                <a:gd name="T32" fmla="*/ 1444 w 2283"/>
                <a:gd name="T33" fmla="*/ 594 h 3359"/>
                <a:gd name="T34" fmla="*/ 1271 w 2283"/>
                <a:gd name="T35" fmla="*/ 521 h 3359"/>
                <a:gd name="T36" fmla="*/ 1142 w 2283"/>
                <a:gd name="T37" fmla="*/ 0 h 3359"/>
                <a:gd name="T38" fmla="*/ 1430 w 2283"/>
                <a:gd name="T39" fmla="*/ 35 h 3359"/>
                <a:gd name="T40" fmla="*/ 1691 w 2283"/>
                <a:gd name="T41" fmla="*/ 140 h 3359"/>
                <a:gd name="T42" fmla="*/ 1916 w 2283"/>
                <a:gd name="T43" fmla="*/ 300 h 3359"/>
                <a:gd name="T44" fmla="*/ 2095 w 2283"/>
                <a:gd name="T45" fmla="*/ 509 h 3359"/>
                <a:gd name="T46" fmla="*/ 2219 w 2283"/>
                <a:gd name="T47" fmla="*/ 757 h 3359"/>
                <a:gd name="T48" fmla="*/ 2279 w 2283"/>
                <a:gd name="T49" fmla="*/ 1035 h 3359"/>
                <a:gd name="T50" fmla="*/ 2273 w 2283"/>
                <a:gd name="T51" fmla="*/ 1282 h 3359"/>
                <a:gd name="T52" fmla="*/ 2226 w 2283"/>
                <a:gd name="T53" fmla="*/ 1515 h 3359"/>
                <a:gd name="T54" fmla="*/ 2146 w 2283"/>
                <a:gd name="T55" fmla="*/ 1757 h 3359"/>
                <a:gd name="T56" fmla="*/ 2040 w 2283"/>
                <a:gd name="T57" fmla="*/ 2000 h 3359"/>
                <a:gd name="T58" fmla="*/ 1917 w 2283"/>
                <a:gd name="T59" fmla="*/ 2240 h 3359"/>
                <a:gd name="T60" fmla="*/ 1782 w 2283"/>
                <a:gd name="T61" fmla="*/ 2470 h 3359"/>
                <a:gd name="T62" fmla="*/ 1644 w 2283"/>
                <a:gd name="T63" fmla="*/ 2687 h 3359"/>
                <a:gd name="T64" fmla="*/ 1509 w 2283"/>
                <a:gd name="T65" fmla="*/ 2883 h 3359"/>
                <a:gd name="T66" fmla="*/ 1384 w 2283"/>
                <a:gd name="T67" fmla="*/ 3052 h 3359"/>
                <a:gd name="T68" fmla="*/ 1280 w 2283"/>
                <a:gd name="T69" fmla="*/ 3190 h 3359"/>
                <a:gd name="T70" fmla="*/ 1199 w 2283"/>
                <a:gd name="T71" fmla="*/ 3291 h 3359"/>
                <a:gd name="T72" fmla="*/ 1151 w 2283"/>
                <a:gd name="T73" fmla="*/ 3348 h 3359"/>
                <a:gd name="T74" fmla="*/ 1140 w 2283"/>
                <a:gd name="T75" fmla="*/ 3356 h 3359"/>
                <a:gd name="T76" fmla="*/ 1104 w 2283"/>
                <a:gd name="T77" fmla="*/ 3315 h 3359"/>
                <a:gd name="T78" fmla="*/ 1035 w 2283"/>
                <a:gd name="T79" fmla="*/ 3229 h 3359"/>
                <a:gd name="T80" fmla="*/ 937 w 2283"/>
                <a:gd name="T81" fmla="*/ 3103 h 3359"/>
                <a:gd name="T82" fmla="*/ 819 w 2283"/>
                <a:gd name="T83" fmla="*/ 2944 h 3359"/>
                <a:gd name="T84" fmla="*/ 686 w 2283"/>
                <a:gd name="T85" fmla="*/ 2757 h 3359"/>
                <a:gd name="T86" fmla="*/ 548 w 2283"/>
                <a:gd name="T87" fmla="*/ 2547 h 3359"/>
                <a:gd name="T88" fmla="*/ 411 w 2283"/>
                <a:gd name="T89" fmla="*/ 2321 h 3359"/>
                <a:gd name="T90" fmla="*/ 283 w 2283"/>
                <a:gd name="T91" fmla="*/ 2083 h 3359"/>
                <a:gd name="T92" fmla="*/ 170 w 2283"/>
                <a:gd name="T93" fmla="*/ 1839 h 3359"/>
                <a:gd name="T94" fmla="*/ 82 w 2283"/>
                <a:gd name="T95" fmla="*/ 1596 h 3359"/>
                <a:gd name="T96" fmla="*/ 22 w 2283"/>
                <a:gd name="T97" fmla="*/ 1359 h 3359"/>
                <a:gd name="T98" fmla="*/ 0 w 2283"/>
                <a:gd name="T99" fmla="*/ 1134 h 3359"/>
                <a:gd name="T100" fmla="*/ 37 w 2283"/>
                <a:gd name="T101" fmla="*/ 847 h 3359"/>
                <a:gd name="T102" fmla="*/ 141 w 2283"/>
                <a:gd name="T103" fmla="*/ 588 h 3359"/>
                <a:gd name="T104" fmla="*/ 304 w 2283"/>
                <a:gd name="T105" fmla="*/ 365 h 3359"/>
                <a:gd name="T106" fmla="*/ 514 w 2283"/>
                <a:gd name="T107" fmla="*/ 186 h 3359"/>
                <a:gd name="T108" fmla="*/ 763 w 2283"/>
                <a:gd name="T109" fmla="*/ 63 h 3359"/>
                <a:gd name="T110" fmla="*/ 1044 w 2283"/>
                <a:gd name="T111" fmla="*/ 4 h 3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3" h="3359">
                  <a:moveTo>
                    <a:pt x="1142" y="506"/>
                  </a:moveTo>
                  <a:lnTo>
                    <a:pt x="1077" y="510"/>
                  </a:lnTo>
                  <a:lnTo>
                    <a:pt x="1013" y="521"/>
                  </a:lnTo>
                  <a:lnTo>
                    <a:pt x="952" y="539"/>
                  </a:lnTo>
                  <a:lnTo>
                    <a:pt x="894" y="563"/>
                  </a:lnTo>
                  <a:lnTo>
                    <a:pt x="841" y="594"/>
                  </a:lnTo>
                  <a:lnTo>
                    <a:pt x="790" y="629"/>
                  </a:lnTo>
                  <a:lnTo>
                    <a:pt x="744" y="670"/>
                  </a:lnTo>
                  <a:lnTo>
                    <a:pt x="703" y="716"/>
                  </a:lnTo>
                  <a:lnTo>
                    <a:pt x="667" y="765"/>
                  </a:lnTo>
                  <a:lnTo>
                    <a:pt x="636" y="820"/>
                  </a:lnTo>
                  <a:lnTo>
                    <a:pt x="613" y="878"/>
                  </a:lnTo>
                  <a:lnTo>
                    <a:pt x="595" y="938"/>
                  </a:lnTo>
                  <a:lnTo>
                    <a:pt x="583" y="1000"/>
                  </a:lnTo>
                  <a:lnTo>
                    <a:pt x="580" y="1066"/>
                  </a:lnTo>
                  <a:lnTo>
                    <a:pt x="583" y="1131"/>
                  </a:lnTo>
                  <a:lnTo>
                    <a:pt x="595" y="1194"/>
                  </a:lnTo>
                  <a:lnTo>
                    <a:pt x="613" y="1255"/>
                  </a:lnTo>
                  <a:lnTo>
                    <a:pt x="636" y="1311"/>
                  </a:lnTo>
                  <a:lnTo>
                    <a:pt x="667" y="1366"/>
                  </a:lnTo>
                  <a:lnTo>
                    <a:pt x="703" y="1415"/>
                  </a:lnTo>
                  <a:lnTo>
                    <a:pt x="744" y="1462"/>
                  </a:lnTo>
                  <a:lnTo>
                    <a:pt x="790" y="1502"/>
                  </a:lnTo>
                  <a:lnTo>
                    <a:pt x="841" y="1539"/>
                  </a:lnTo>
                  <a:lnTo>
                    <a:pt x="894" y="1569"/>
                  </a:lnTo>
                  <a:lnTo>
                    <a:pt x="952" y="1592"/>
                  </a:lnTo>
                  <a:lnTo>
                    <a:pt x="1013" y="1610"/>
                  </a:lnTo>
                  <a:lnTo>
                    <a:pt x="1077" y="1621"/>
                  </a:lnTo>
                  <a:lnTo>
                    <a:pt x="1142" y="1625"/>
                  </a:lnTo>
                  <a:lnTo>
                    <a:pt x="1213" y="1621"/>
                  </a:lnTo>
                  <a:lnTo>
                    <a:pt x="1281" y="1609"/>
                  </a:lnTo>
                  <a:lnTo>
                    <a:pt x="1346" y="1588"/>
                  </a:lnTo>
                  <a:lnTo>
                    <a:pt x="1407" y="1559"/>
                  </a:lnTo>
                  <a:lnTo>
                    <a:pt x="1463" y="1525"/>
                  </a:lnTo>
                  <a:lnTo>
                    <a:pt x="1516" y="1484"/>
                  </a:lnTo>
                  <a:lnTo>
                    <a:pt x="1562" y="1437"/>
                  </a:lnTo>
                  <a:lnTo>
                    <a:pt x="1604" y="1385"/>
                  </a:lnTo>
                  <a:lnTo>
                    <a:pt x="1640" y="1329"/>
                  </a:lnTo>
                  <a:lnTo>
                    <a:pt x="1667" y="1267"/>
                  </a:lnTo>
                  <a:lnTo>
                    <a:pt x="1688" y="1203"/>
                  </a:lnTo>
                  <a:lnTo>
                    <a:pt x="1700" y="1135"/>
                  </a:lnTo>
                  <a:lnTo>
                    <a:pt x="1705" y="1066"/>
                  </a:lnTo>
                  <a:lnTo>
                    <a:pt x="1702" y="1000"/>
                  </a:lnTo>
                  <a:lnTo>
                    <a:pt x="1691" y="938"/>
                  </a:lnTo>
                  <a:lnTo>
                    <a:pt x="1673" y="878"/>
                  </a:lnTo>
                  <a:lnTo>
                    <a:pt x="1648" y="820"/>
                  </a:lnTo>
                  <a:lnTo>
                    <a:pt x="1618" y="765"/>
                  </a:lnTo>
                  <a:lnTo>
                    <a:pt x="1582" y="716"/>
                  </a:lnTo>
                  <a:lnTo>
                    <a:pt x="1540" y="670"/>
                  </a:lnTo>
                  <a:lnTo>
                    <a:pt x="1495" y="629"/>
                  </a:lnTo>
                  <a:lnTo>
                    <a:pt x="1444" y="594"/>
                  </a:lnTo>
                  <a:lnTo>
                    <a:pt x="1390" y="563"/>
                  </a:lnTo>
                  <a:lnTo>
                    <a:pt x="1332" y="539"/>
                  </a:lnTo>
                  <a:lnTo>
                    <a:pt x="1271" y="521"/>
                  </a:lnTo>
                  <a:lnTo>
                    <a:pt x="1208" y="510"/>
                  </a:lnTo>
                  <a:lnTo>
                    <a:pt x="1142" y="506"/>
                  </a:lnTo>
                  <a:close/>
                  <a:moveTo>
                    <a:pt x="1142" y="0"/>
                  </a:moveTo>
                  <a:lnTo>
                    <a:pt x="1241" y="4"/>
                  </a:lnTo>
                  <a:lnTo>
                    <a:pt x="1336" y="16"/>
                  </a:lnTo>
                  <a:lnTo>
                    <a:pt x="1430" y="35"/>
                  </a:lnTo>
                  <a:lnTo>
                    <a:pt x="1521" y="63"/>
                  </a:lnTo>
                  <a:lnTo>
                    <a:pt x="1608" y="97"/>
                  </a:lnTo>
                  <a:lnTo>
                    <a:pt x="1691" y="140"/>
                  </a:lnTo>
                  <a:lnTo>
                    <a:pt x="1771" y="186"/>
                  </a:lnTo>
                  <a:lnTo>
                    <a:pt x="1845" y="240"/>
                  </a:lnTo>
                  <a:lnTo>
                    <a:pt x="1916" y="300"/>
                  </a:lnTo>
                  <a:lnTo>
                    <a:pt x="1981" y="365"/>
                  </a:lnTo>
                  <a:lnTo>
                    <a:pt x="2041" y="434"/>
                  </a:lnTo>
                  <a:lnTo>
                    <a:pt x="2095" y="509"/>
                  </a:lnTo>
                  <a:lnTo>
                    <a:pt x="2142" y="588"/>
                  </a:lnTo>
                  <a:lnTo>
                    <a:pt x="2185" y="670"/>
                  </a:lnTo>
                  <a:lnTo>
                    <a:pt x="2219" y="757"/>
                  </a:lnTo>
                  <a:lnTo>
                    <a:pt x="2247" y="847"/>
                  </a:lnTo>
                  <a:lnTo>
                    <a:pt x="2266" y="941"/>
                  </a:lnTo>
                  <a:lnTo>
                    <a:pt x="2279" y="1035"/>
                  </a:lnTo>
                  <a:lnTo>
                    <a:pt x="2283" y="1134"/>
                  </a:lnTo>
                  <a:lnTo>
                    <a:pt x="2282" y="1207"/>
                  </a:lnTo>
                  <a:lnTo>
                    <a:pt x="2273" y="1282"/>
                  </a:lnTo>
                  <a:lnTo>
                    <a:pt x="2262" y="1359"/>
                  </a:lnTo>
                  <a:lnTo>
                    <a:pt x="2246" y="1436"/>
                  </a:lnTo>
                  <a:lnTo>
                    <a:pt x="2226" y="1515"/>
                  </a:lnTo>
                  <a:lnTo>
                    <a:pt x="2203" y="1595"/>
                  </a:lnTo>
                  <a:lnTo>
                    <a:pt x="2177" y="1676"/>
                  </a:lnTo>
                  <a:lnTo>
                    <a:pt x="2146" y="1757"/>
                  </a:lnTo>
                  <a:lnTo>
                    <a:pt x="2113" y="1838"/>
                  </a:lnTo>
                  <a:lnTo>
                    <a:pt x="2079" y="1919"/>
                  </a:lnTo>
                  <a:lnTo>
                    <a:pt x="2040" y="2000"/>
                  </a:lnTo>
                  <a:lnTo>
                    <a:pt x="2001" y="2081"/>
                  </a:lnTo>
                  <a:lnTo>
                    <a:pt x="1960" y="2160"/>
                  </a:lnTo>
                  <a:lnTo>
                    <a:pt x="1917" y="2240"/>
                  </a:lnTo>
                  <a:lnTo>
                    <a:pt x="1873" y="2318"/>
                  </a:lnTo>
                  <a:lnTo>
                    <a:pt x="1827" y="2395"/>
                  </a:lnTo>
                  <a:lnTo>
                    <a:pt x="1782" y="2470"/>
                  </a:lnTo>
                  <a:lnTo>
                    <a:pt x="1736" y="2544"/>
                  </a:lnTo>
                  <a:lnTo>
                    <a:pt x="1689" y="2617"/>
                  </a:lnTo>
                  <a:lnTo>
                    <a:pt x="1644" y="2687"/>
                  </a:lnTo>
                  <a:lnTo>
                    <a:pt x="1598" y="2754"/>
                  </a:lnTo>
                  <a:lnTo>
                    <a:pt x="1553" y="2820"/>
                  </a:lnTo>
                  <a:lnTo>
                    <a:pt x="1509" y="2883"/>
                  </a:lnTo>
                  <a:lnTo>
                    <a:pt x="1466" y="2942"/>
                  </a:lnTo>
                  <a:lnTo>
                    <a:pt x="1424" y="2998"/>
                  </a:lnTo>
                  <a:lnTo>
                    <a:pt x="1384" y="3052"/>
                  </a:lnTo>
                  <a:lnTo>
                    <a:pt x="1347" y="3103"/>
                  </a:lnTo>
                  <a:lnTo>
                    <a:pt x="1311" y="3148"/>
                  </a:lnTo>
                  <a:lnTo>
                    <a:pt x="1280" y="3190"/>
                  </a:lnTo>
                  <a:lnTo>
                    <a:pt x="1249" y="3228"/>
                  </a:lnTo>
                  <a:lnTo>
                    <a:pt x="1223" y="3262"/>
                  </a:lnTo>
                  <a:lnTo>
                    <a:pt x="1199" y="3291"/>
                  </a:lnTo>
                  <a:lnTo>
                    <a:pt x="1179" y="3315"/>
                  </a:lnTo>
                  <a:lnTo>
                    <a:pt x="1164" y="3335"/>
                  </a:lnTo>
                  <a:lnTo>
                    <a:pt x="1151" y="3348"/>
                  </a:lnTo>
                  <a:lnTo>
                    <a:pt x="1144" y="3356"/>
                  </a:lnTo>
                  <a:lnTo>
                    <a:pt x="1142" y="3359"/>
                  </a:lnTo>
                  <a:lnTo>
                    <a:pt x="1140" y="3356"/>
                  </a:lnTo>
                  <a:lnTo>
                    <a:pt x="1132" y="3348"/>
                  </a:lnTo>
                  <a:lnTo>
                    <a:pt x="1121" y="3335"/>
                  </a:lnTo>
                  <a:lnTo>
                    <a:pt x="1104" y="3315"/>
                  </a:lnTo>
                  <a:lnTo>
                    <a:pt x="1085" y="3291"/>
                  </a:lnTo>
                  <a:lnTo>
                    <a:pt x="1061" y="3262"/>
                  </a:lnTo>
                  <a:lnTo>
                    <a:pt x="1035" y="3229"/>
                  </a:lnTo>
                  <a:lnTo>
                    <a:pt x="1005" y="3190"/>
                  </a:lnTo>
                  <a:lnTo>
                    <a:pt x="972" y="3149"/>
                  </a:lnTo>
                  <a:lnTo>
                    <a:pt x="937" y="3103"/>
                  </a:lnTo>
                  <a:lnTo>
                    <a:pt x="900" y="3053"/>
                  </a:lnTo>
                  <a:lnTo>
                    <a:pt x="860" y="3000"/>
                  </a:lnTo>
                  <a:lnTo>
                    <a:pt x="819" y="2944"/>
                  </a:lnTo>
                  <a:lnTo>
                    <a:pt x="776" y="2885"/>
                  </a:lnTo>
                  <a:lnTo>
                    <a:pt x="732" y="2821"/>
                  </a:lnTo>
                  <a:lnTo>
                    <a:pt x="686" y="2757"/>
                  </a:lnTo>
                  <a:lnTo>
                    <a:pt x="641" y="2688"/>
                  </a:lnTo>
                  <a:lnTo>
                    <a:pt x="595" y="2618"/>
                  </a:lnTo>
                  <a:lnTo>
                    <a:pt x="548" y="2547"/>
                  </a:lnTo>
                  <a:lnTo>
                    <a:pt x="503" y="2473"/>
                  </a:lnTo>
                  <a:lnTo>
                    <a:pt x="457" y="2398"/>
                  </a:lnTo>
                  <a:lnTo>
                    <a:pt x="411" y="2321"/>
                  </a:lnTo>
                  <a:lnTo>
                    <a:pt x="367" y="2243"/>
                  </a:lnTo>
                  <a:lnTo>
                    <a:pt x="324" y="2163"/>
                  </a:lnTo>
                  <a:lnTo>
                    <a:pt x="283" y="2083"/>
                  </a:lnTo>
                  <a:lnTo>
                    <a:pt x="243" y="2002"/>
                  </a:lnTo>
                  <a:lnTo>
                    <a:pt x="206" y="1922"/>
                  </a:lnTo>
                  <a:lnTo>
                    <a:pt x="170" y="1839"/>
                  </a:lnTo>
                  <a:lnTo>
                    <a:pt x="138" y="1758"/>
                  </a:lnTo>
                  <a:lnTo>
                    <a:pt x="108" y="1677"/>
                  </a:lnTo>
                  <a:lnTo>
                    <a:pt x="82" y="1596"/>
                  </a:lnTo>
                  <a:lnTo>
                    <a:pt x="58" y="1517"/>
                  </a:lnTo>
                  <a:lnTo>
                    <a:pt x="37" y="1437"/>
                  </a:lnTo>
                  <a:lnTo>
                    <a:pt x="22" y="1359"/>
                  </a:lnTo>
                  <a:lnTo>
                    <a:pt x="10" y="1282"/>
                  </a:lnTo>
                  <a:lnTo>
                    <a:pt x="3" y="1207"/>
                  </a:lnTo>
                  <a:lnTo>
                    <a:pt x="0" y="1134"/>
                  </a:lnTo>
                  <a:lnTo>
                    <a:pt x="4" y="1035"/>
                  </a:lnTo>
                  <a:lnTo>
                    <a:pt x="17" y="941"/>
                  </a:lnTo>
                  <a:lnTo>
                    <a:pt x="37" y="847"/>
                  </a:lnTo>
                  <a:lnTo>
                    <a:pt x="65" y="757"/>
                  </a:lnTo>
                  <a:lnTo>
                    <a:pt x="99" y="670"/>
                  </a:lnTo>
                  <a:lnTo>
                    <a:pt x="141" y="588"/>
                  </a:lnTo>
                  <a:lnTo>
                    <a:pt x="189" y="509"/>
                  </a:lnTo>
                  <a:lnTo>
                    <a:pt x="243" y="434"/>
                  </a:lnTo>
                  <a:lnTo>
                    <a:pt x="304" y="365"/>
                  </a:lnTo>
                  <a:lnTo>
                    <a:pt x="369" y="300"/>
                  </a:lnTo>
                  <a:lnTo>
                    <a:pt x="439" y="240"/>
                  </a:lnTo>
                  <a:lnTo>
                    <a:pt x="514" y="186"/>
                  </a:lnTo>
                  <a:lnTo>
                    <a:pt x="594" y="140"/>
                  </a:lnTo>
                  <a:lnTo>
                    <a:pt x="676" y="97"/>
                  </a:lnTo>
                  <a:lnTo>
                    <a:pt x="763" y="63"/>
                  </a:lnTo>
                  <a:lnTo>
                    <a:pt x="854" y="35"/>
                  </a:lnTo>
                  <a:lnTo>
                    <a:pt x="947" y="16"/>
                  </a:lnTo>
                  <a:lnTo>
                    <a:pt x="1044" y="4"/>
                  </a:lnTo>
                  <a:lnTo>
                    <a:pt x="1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0" name="Freeform 273">
              <a:extLst>
                <a:ext uri="{FF2B5EF4-FFF2-40B4-BE49-F238E27FC236}">
                  <a16:creationId xmlns:a16="http://schemas.microsoft.com/office/drawing/2014/main" id="{A7A8ABA5-3DC7-42A1-BE06-408626D91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3651250"/>
              <a:ext cx="293688" cy="290512"/>
            </a:xfrm>
            <a:custGeom>
              <a:avLst/>
              <a:gdLst>
                <a:gd name="T0" fmla="*/ 277 w 554"/>
                <a:gd name="T1" fmla="*/ 0 h 550"/>
                <a:gd name="T2" fmla="*/ 322 w 554"/>
                <a:gd name="T3" fmla="*/ 3 h 550"/>
                <a:gd name="T4" fmla="*/ 365 w 554"/>
                <a:gd name="T5" fmla="*/ 14 h 550"/>
                <a:gd name="T6" fmla="*/ 405 w 554"/>
                <a:gd name="T7" fmla="*/ 30 h 550"/>
                <a:gd name="T8" fmla="*/ 441 w 554"/>
                <a:gd name="T9" fmla="*/ 52 h 550"/>
                <a:gd name="T10" fmla="*/ 473 w 554"/>
                <a:gd name="T11" fmla="*/ 80 h 550"/>
                <a:gd name="T12" fmla="*/ 500 w 554"/>
                <a:gd name="T13" fmla="*/ 113 h 550"/>
                <a:gd name="T14" fmla="*/ 524 w 554"/>
                <a:gd name="T15" fmla="*/ 148 h 550"/>
                <a:gd name="T16" fmla="*/ 540 w 554"/>
                <a:gd name="T17" fmla="*/ 188 h 550"/>
                <a:gd name="T18" fmla="*/ 550 w 554"/>
                <a:gd name="T19" fmla="*/ 231 h 550"/>
                <a:gd name="T20" fmla="*/ 554 w 554"/>
                <a:gd name="T21" fmla="*/ 275 h 550"/>
                <a:gd name="T22" fmla="*/ 550 w 554"/>
                <a:gd name="T23" fmla="*/ 320 h 550"/>
                <a:gd name="T24" fmla="*/ 540 w 554"/>
                <a:gd name="T25" fmla="*/ 362 h 550"/>
                <a:gd name="T26" fmla="*/ 524 w 554"/>
                <a:gd name="T27" fmla="*/ 401 h 550"/>
                <a:gd name="T28" fmla="*/ 500 w 554"/>
                <a:gd name="T29" fmla="*/ 438 h 550"/>
                <a:gd name="T30" fmla="*/ 473 w 554"/>
                <a:gd name="T31" fmla="*/ 469 h 550"/>
                <a:gd name="T32" fmla="*/ 441 w 554"/>
                <a:gd name="T33" fmla="*/ 497 h 550"/>
                <a:gd name="T34" fmla="*/ 405 w 554"/>
                <a:gd name="T35" fmla="*/ 519 h 550"/>
                <a:gd name="T36" fmla="*/ 365 w 554"/>
                <a:gd name="T37" fmla="*/ 537 h 550"/>
                <a:gd name="T38" fmla="*/ 322 w 554"/>
                <a:gd name="T39" fmla="*/ 546 h 550"/>
                <a:gd name="T40" fmla="*/ 277 w 554"/>
                <a:gd name="T41" fmla="*/ 550 h 550"/>
                <a:gd name="T42" fmla="*/ 232 w 554"/>
                <a:gd name="T43" fmla="*/ 546 h 550"/>
                <a:gd name="T44" fmla="*/ 190 w 554"/>
                <a:gd name="T45" fmla="*/ 537 h 550"/>
                <a:gd name="T46" fmla="*/ 150 w 554"/>
                <a:gd name="T47" fmla="*/ 519 h 550"/>
                <a:gd name="T48" fmla="*/ 114 w 554"/>
                <a:gd name="T49" fmla="*/ 497 h 550"/>
                <a:gd name="T50" fmla="*/ 82 w 554"/>
                <a:gd name="T51" fmla="*/ 469 h 550"/>
                <a:gd name="T52" fmla="*/ 54 w 554"/>
                <a:gd name="T53" fmla="*/ 438 h 550"/>
                <a:gd name="T54" fmla="*/ 31 w 554"/>
                <a:gd name="T55" fmla="*/ 401 h 550"/>
                <a:gd name="T56" fmla="*/ 14 w 554"/>
                <a:gd name="T57" fmla="*/ 362 h 550"/>
                <a:gd name="T58" fmla="*/ 5 w 554"/>
                <a:gd name="T59" fmla="*/ 320 h 550"/>
                <a:gd name="T60" fmla="*/ 0 w 554"/>
                <a:gd name="T61" fmla="*/ 275 h 550"/>
                <a:gd name="T62" fmla="*/ 5 w 554"/>
                <a:gd name="T63" fmla="*/ 231 h 550"/>
                <a:gd name="T64" fmla="*/ 14 w 554"/>
                <a:gd name="T65" fmla="*/ 188 h 550"/>
                <a:gd name="T66" fmla="*/ 31 w 554"/>
                <a:gd name="T67" fmla="*/ 148 h 550"/>
                <a:gd name="T68" fmla="*/ 54 w 554"/>
                <a:gd name="T69" fmla="*/ 113 h 550"/>
                <a:gd name="T70" fmla="*/ 82 w 554"/>
                <a:gd name="T71" fmla="*/ 80 h 550"/>
                <a:gd name="T72" fmla="*/ 114 w 554"/>
                <a:gd name="T73" fmla="*/ 52 h 550"/>
                <a:gd name="T74" fmla="*/ 150 w 554"/>
                <a:gd name="T75" fmla="*/ 30 h 550"/>
                <a:gd name="T76" fmla="*/ 190 w 554"/>
                <a:gd name="T77" fmla="*/ 14 h 550"/>
                <a:gd name="T78" fmla="*/ 232 w 554"/>
                <a:gd name="T79" fmla="*/ 3 h 550"/>
                <a:gd name="T80" fmla="*/ 277 w 554"/>
                <a:gd name="T8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4" h="550">
                  <a:moveTo>
                    <a:pt x="277" y="0"/>
                  </a:moveTo>
                  <a:lnTo>
                    <a:pt x="322" y="3"/>
                  </a:lnTo>
                  <a:lnTo>
                    <a:pt x="365" y="14"/>
                  </a:lnTo>
                  <a:lnTo>
                    <a:pt x="405" y="30"/>
                  </a:lnTo>
                  <a:lnTo>
                    <a:pt x="441" y="52"/>
                  </a:lnTo>
                  <a:lnTo>
                    <a:pt x="473" y="80"/>
                  </a:lnTo>
                  <a:lnTo>
                    <a:pt x="500" y="113"/>
                  </a:lnTo>
                  <a:lnTo>
                    <a:pt x="524" y="148"/>
                  </a:lnTo>
                  <a:lnTo>
                    <a:pt x="540" y="188"/>
                  </a:lnTo>
                  <a:lnTo>
                    <a:pt x="550" y="231"/>
                  </a:lnTo>
                  <a:lnTo>
                    <a:pt x="554" y="275"/>
                  </a:lnTo>
                  <a:lnTo>
                    <a:pt x="550" y="320"/>
                  </a:lnTo>
                  <a:lnTo>
                    <a:pt x="540" y="362"/>
                  </a:lnTo>
                  <a:lnTo>
                    <a:pt x="524" y="401"/>
                  </a:lnTo>
                  <a:lnTo>
                    <a:pt x="500" y="438"/>
                  </a:lnTo>
                  <a:lnTo>
                    <a:pt x="473" y="469"/>
                  </a:lnTo>
                  <a:lnTo>
                    <a:pt x="441" y="497"/>
                  </a:lnTo>
                  <a:lnTo>
                    <a:pt x="405" y="519"/>
                  </a:lnTo>
                  <a:lnTo>
                    <a:pt x="365" y="537"/>
                  </a:lnTo>
                  <a:lnTo>
                    <a:pt x="322" y="546"/>
                  </a:lnTo>
                  <a:lnTo>
                    <a:pt x="277" y="550"/>
                  </a:lnTo>
                  <a:lnTo>
                    <a:pt x="232" y="546"/>
                  </a:lnTo>
                  <a:lnTo>
                    <a:pt x="190" y="537"/>
                  </a:lnTo>
                  <a:lnTo>
                    <a:pt x="150" y="519"/>
                  </a:lnTo>
                  <a:lnTo>
                    <a:pt x="114" y="497"/>
                  </a:lnTo>
                  <a:lnTo>
                    <a:pt x="82" y="469"/>
                  </a:lnTo>
                  <a:lnTo>
                    <a:pt x="54" y="438"/>
                  </a:lnTo>
                  <a:lnTo>
                    <a:pt x="31" y="401"/>
                  </a:lnTo>
                  <a:lnTo>
                    <a:pt x="14" y="362"/>
                  </a:lnTo>
                  <a:lnTo>
                    <a:pt x="5" y="320"/>
                  </a:lnTo>
                  <a:lnTo>
                    <a:pt x="0" y="275"/>
                  </a:lnTo>
                  <a:lnTo>
                    <a:pt x="5" y="231"/>
                  </a:lnTo>
                  <a:lnTo>
                    <a:pt x="14" y="188"/>
                  </a:lnTo>
                  <a:lnTo>
                    <a:pt x="31" y="148"/>
                  </a:lnTo>
                  <a:lnTo>
                    <a:pt x="54" y="113"/>
                  </a:lnTo>
                  <a:lnTo>
                    <a:pt x="82" y="80"/>
                  </a:lnTo>
                  <a:lnTo>
                    <a:pt x="114" y="52"/>
                  </a:lnTo>
                  <a:lnTo>
                    <a:pt x="150" y="30"/>
                  </a:lnTo>
                  <a:lnTo>
                    <a:pt x="190" y="14"/>
                  </a:lnTo>
                  <a:lnTo>
                    <a:pt x="232" y="3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1" name="Freeform 274">
              <a:extLst>
                <a:ext uri="{FF2B5EF4-FFF2-40B4-BE49-F238E27FC236}">
                  <a16:creationId xmlns:a16="http://schemas.microsoft.com/office/drawing/2014/main" id="{B7EB913D-72C8-4AD6-A733-2C0904056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4800600"/>
              <a:ext cx="2305050" cy="712787"/>
            </a:xfrm>
            <a:custGeom>
              <a:avLst/>
              <a:gdLst>
                <a:gd name="T0" fmla="*/ 3082 w 4357"/>
                <a:gd name="T1" fmla="*/ 32 h 1345"/>
                <a:gd name="T2" fmla="*/ 3438 w 4357"/>
                <a:gd name="T3" fmla="*/ 96 h 1345"/>
                <a:gd name="T4" fmla="*/ 3747 w 4357"/>
                <a:gd name="T5" fmla="*/ 180 h 1345"/>
                <a:gd name="T6" fmla="*/ 4001 w 4357"/>
                <a:gd name="T7" fmla="*/ 281 h 1345"/>
                <a:gd name="T8" fmla="*/ 4193 w 4357"/>
                <a:gd name="T9" fmla="*/ 395 h 1345"/>
                <a:gd name="T10" fmla="*/ 4314 w 4357"/>
                <a:gd name="T11" fmla="*/ 521 h 1345"/>
                <a:gd name="T12" fmla="*/ 4357 w 4357"/>
                <a:gd name="T13" fmla="*/ 657 h 1345"/>
                <a:gd name="T14" fmla="*/ 4313 w 4357"/>
                <a:gd name="T15" fmla="*/ 796 h 1345"/>
                <a:gd name="T16" fmla="*/ 4186 w 4357"/>
                <a:gd name="T17" fmla="*/ 925 h 1345"/>
                <a:gd name="T18" fmla="*/ 3984 w 4357"/>
                <a:gd name="T19" fmla="*/ 1041 h 1345"/>
                <a:gd name="T20" fmla="*/ 3719 w 4357"/>
                <a:gd name="T21" fmla="*/ 1143 h 1345"/>
                <a:gd name="T22" fmla="*/ 3396 w 4357"/>
                <a:gd name="T23" fmla="*/ 1227 h 1345"/>
                <a:gd name="T24" fmla="*/ 3026 w 4357"/>
                <a:gd name="T25" fmla="*/ 1290 h 1345"/>
                <a:gd name="T26" fmla="*/ 2616 w 4357"/>
                <a:gd name="T27" fmla="*/ 1329 h 1345"/>
                <a:gd name="T28" fmla="*/ 2178 w 4357"/>
                <a:gd name="T29" fmla="*/ 1345 h 1345"/>
                <a:gd name="T30" fmla="*/ 1739 w 4357"/>
                <a:gd name="T31" fmla="*/ 1329 h 1345"/>
                <a:gd name="T32" fmla="*/ 1330 w 4357"/>
                <a:gd name="T33" fmla="*/ 1290 h 1345"/>
                <a:gd name="T34" fmla="*/ 960 w 4357"/>
                <a:gd name="T35" fmla="*/ 1227 h 1345"/>
                <a:gd name="T36" fmla="*/ 639 w 4357"/>
                <a:gd name="T37" fmla="*/ 1143 h 1345"/>
                <a:gd name="T38" fmla="*/ 372 w 4357"/>
                <a:gd name="T39" fmla="*/ 1041 h 1345"/>
                <a:gd name="T40" fmla="*/ 171 w 4357"/>
                <a:gd name="T41" fmla="*/ 925 h 1345"/>
                <a:gd name="T42" fmla="*/ 44 w 4357"/>
                <a:gd name="T43" fmla="*/ 796 h 1345"/>
                <a:gd name="T44" fmla="*/ 0 w 4357"/>
                <a:gd name="T45" fmla="*/ 657 h 1345"/>
                <a:gd name="T46" fmla="*/ 42 w 4357"/>
                <a:gd name="T47" fmla="*/ 521 h 1345"/>
                <a:gd name="T48" fmla="*/ 162 w 4357"/>
                <a:gd name="T49" fmla="*/ 395 h 1345"/>
                <a:gd name="T50" fmla="*/ 354 w 4357"/>
                <a:gd name="T51" fmla="*/ 281 h 1345"/>
                <a:gd name="T52" fmla="*/ 610 w 4357"/>
                <a:gd name="T53" fmla="*/ 180 h 1345"/>
                <a:gd name="T54" fmla="*/ 917 w 4357"/>
                <a:gd name="T55" fmla="*/ 96 h 1345"/>
                <a:gd name="T56" fmla="*/ 1274 w 4357"/>
                <a:gd name="T57" fmla="*/ 32 h 1345"/>
                <a:gd name="T58" fmla="*/ 1587 w 4357"/>
                <a:gd name="T59" fmla="*/ 78 h 1345"/>
                <a:gd name="T60" fmla="*/ 1740 w 4357"/>
                <a:gd name="T61" fmla="*/ 285 h 1345"/>
                <a:gd name="T62" fmla="*/ 1492 w 4357"/>
                <a:gd name="T63" fmla="*/ 369 h 1345"/>
                <a:gd name="T64" fmla="*/ 1111 w 4357"/>
                <a:gd name="T65" fmla="*/ 427 h 1345"/>
                <a:gd name="T66" fmla="*/ 803 w 4357"/>
                <a:gd name="T67" fmla="*/ 499 h 1345"/>
                <a:gd name="T68" fmla="*/ 570 w 4357"/>
                <a:gd name="T69" fmla="*/ 579 h 1345"/>
                <a:gd name="T70" fmla="*/ 416 w 4357"/>
                <a:gd name="T71" fmla="*/ 657 h 1345"/>
                <a:gd name="T72" fmla="*/ 563 w 4357"/>
                <a:gd name="T73" fmla="*/ 733 h 1345"/>
                <a:gd name="T74" fmla="*/ 784 w 4357"/>
                <a:gd name="T75" fmla="*/ 810 h 1345"/>
                <a:gd name="T76" fmla="*/ 1075 w 4357"/>
                <a:gd name="T77" fmla="*/ 881 h 1345"/>
                <a:gd name="T78" fmla="*/ 1434 w 4357"/>
                <a:gd name="T79" fmla="*/ 938 h 1345"/>
                <a:gd name="T80" fmla="*/ 1859 w 4357"/>
                <a:gd name="T81" fmla="*/ 974 h 1345"/>
                <a:gd name="T82" fmla="*/ 2342 w 4357"/>
                <a:gd name="T83" fmla="*/ 980 h 1345"/>
                <a:gd name="T84" fmla="*/ 2788 w 4357"/>
                <a:gd name="T85" fmla="*/ 954 h 1345"/>
                <a:gd name="T86" fmla="*/ 3170 w 4357"/>
                <a:gd name="T87" fmla="*/ 903 h 1345"/>
                <a:gd name="T88" fmla="*/ 3485 w 4357"/>
                <a:gd name="T89" fmla="*/ 834 h 1345"/>
                <a:gd name="T90" fmla="*/ 3727 w 4357"/>
                <a:gd name="T91" fmla="*/ 757 h 1345"/>
                <a:gd name="T92" fmla="*/ 3900 w 4357"/>
                <a:gd name="T93" fmla="*/ 681 h 1345"/>
                <a:gd name="T94" fmla="*/ 3846 w 4357"/>
                <a:gd name="T95" fmla="*/ 605 h 1345"/>
                <a:gd name="T96" fmla="*/ 3641 w 4357"/>
                <a:gd name="T97" fmla="*/ 526 h 1345"/>
                <a:gd name="T98" fmla="*/ 3356 w 4357"/>
                <a:gd name="T99" fmla="*/ 449 h 1345"/>
                <a:gd name="T100" fmla="*/ 2999 w 4357"/>
                <a:gd name="T101" fmla="*/ 386 h 1345"/>
                <a:gd name="T102" fmla="*/ 2571 w 4357"/>
                <a:gd name="T103" fmla="*/ 344 h 1345"/>
                <a:gd name="T104" fmla="*/ 2714 w 4357"/>
                <a:gd name="T105" fmla="*/ 15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57" h="1345">
                  <a:moveTo>
                    <a:pt x="2823" y="0"/>
                  </a:moveTo>
                  <a:lnTo>
                    <a:pt x="2955" y="15"/>
                  </a:lnTo>
                  <a:lnTo>
                    <a:pt x="3082" y="32"/>
                  </a:lnTo>
                  <a:lnTo>
                    <a:pt x="3206" y="51"/>
                  </a:lnTo>
                  <a:lnTo>
                    <a:pt x="3324" y="73"/>
                  </a:lnTo>
                  <a:lnTo>
                    <a:pt x="3438" y="96"/>
                  </a:lnTo>
                  <a:lnTo>
                    <a:pt x="3547" y="122"/>
                  </a:lnTo>
                  <a:lnTo>
                    <a:pt x="3649" y="150"/>
                  </a:lnTo>
                  <a:lnTo>
                    <a:pt x="3747" y="180"/>
                  </a:lnTo>
                  <a:lnTo>
                    <a:pt x="3838" y="211"/>
                  </a:lnTo>
                  <a:lnTo>
                    <a:pt x="3923" y="246"/>
                  </a:lnTo>
                  <a:lnTo>
                    <a:pt x="4001" y="281"/>
                  </a:lnTo>
                  <a:lnTo>
                    <a:pt x="4072" y="317"/>
                  </a:lnTo>
                  <a:lnTo>
                    <a:pt x="4137" y="355"/>
                  </a:lnTo>
                  <a:lnTo>
                    <a:pt x="4193" y="395"/>
                  </a:lnTo>
                  <a:lnTo>
                    <a:pt x="4242" y="436"/>
                  </a:lnTo>
                  <a:lnTo>
                    <a:pt x="4282" y="479"/>
                  </a:lnTo>
                  <a:lnTo>
                    <a:pt x="4314" y="521"/>
                  </a:lnTo>
                  <a:lnTo>
                    <a:pt x="4337" y="565"/>
                  </a:lnTo>
                  <a:lnTo>
                    <a:pt x="4351" y="611"/>
                  </a:lnTo>
                  <a:lnTo>
                    <a:pt x="4357" y="657"/>
                  </a:lnTo>
                  <a:lnTo>
                    <a:pt x="4351" y="704"/>
                  </a:lnTo>
                  <a:lnTo>
                    <a:pt x="4336" y="751"/>
                  </a:lnTo>
                  <a:lnTo>
                    <a:pt x="4313" y="796"/>
                  </a:lnTo>
                  <a:lnTo>
                    <a:pt x="4278" y="840"/>
                  </a:lnTo>
                  <a:lnTo>
                    <a:pt x="4237" y="882"/>
                  </a:lnTo>
                  <a:lnTo>
                    <a:pt x="4186" y="925"/>
                  </a:lnTo>
                  <a:lnTo>
                    <a:pt x="4126" y="965"/>
                  </a:lnTo>
                  <a:lnTo>
                    <a:pt x="4059" y="1003"/>
                  </a:lnTo>
                  <a:lnTo>
                    <a:pt x="3984" y="1041"/>
                  </a:lnTo>
                  <a:lnTo>
                    <a:pt x="3903" y="1077"/>
                  </a:lnTo>
                  <a:lnTo>
                    <a:pt x="3814" y="1110"/>
                  </a:lnTo>
                  <a:lnTo>
                    <a:pt x="3719" y="1143"/>
                  </a:lnTo>
                  <a:lnTo>
                    <a:pt x="3617" y="1173"/>
                  </a:lnTo>
                  <a:lnTo>
                    <a:pt x="3509" y="1200"/>
                  </a:lnTo>
                  <a:lnTo>
                    <a:pt x="3396" y="1227"/>
                  </a:lnTo>
                  <a:lnTo>
                    <a:pt x="3278" y="1250"/>
                  </a:lnTo>
                  <a:lnTo>
                    <a:pt x="3155" y="1272"/>
                  </a:lnTo>
                  <a:lnTo>
                    <a:pt x="3026" y="1290"/>
                  </a:lnTo>
                  <a:lnTo>
                    <a:pt x="2894" y="1306"/>
                  </a:lnTo>
                  <a:lnTo>
                    <a:pt x="2757" y="1320"/>
                  </a:lnTo>
                  <a:lnTo>
                    <a:pt x="2616" y="1329"/>
                  </a:lnTo>
                  <a:lnTo>
                    <a:pt x="2474" y="1338"/>
                  </a:lnTo>
                  <a:lnTo>
                    <a:pt x="2327" y="1342"/>
                  </a:lnTo>
                  <a:lnTo>
                    <a:pt x="2178" y="1345"/>
                  </a:lnTo>
                  <a:lnTo>
                    <a:pt x="2028" y="1342"/>
                  </a:lnTo>
                  <a:lnTo>
                    <a:pt x="1882" y="1338"/>
                  </a:lnTo>
                  <a:lnTo>
                    <a:pt x="1739" y="1329"/>
                  </a:lnTo>
                  <a:lnTo>
                    <a:pt x="1599" y="1320"/>
                  </a:lnTo>
                  <a:lnTo>
                    <a:pt x="1463" y="1306"/>
                  </a:lnTo>
                  <a:lnTo>
                    <a:pt x="1330" y="1290"/>
                  </a:lnTo>
                  <a:lnTo>
                    <a:pt x="1202" y="1272"/>
                  </a:lnTo>
                  <a:lnTo>
                    <a:pt x="1079" y="1250"/>
                  </a:lnTo>
                  <a:lnTo>
                    <a:pt x="960" y="1227"/>
                  </a:lnTo>
                  <a:lnTo>
                    <a:pt x="847" y="1200"/>
                  </a:lnTo>
                  <a:lnTo>
                    <a:pt x="739" y="1173"/>
                  </a:lnTo>
                  <a:lnTo>
                    <a:pt x="639" y="1143"/>
                  </a:lnTo>
                  <a:lnTo>
                    <a:pt x="542" y="1110"/>
                  </a:lnTo>
                  <a:lnTo>
                    <a:pt x="454" y="1077"/>
                  </a:lnTo>
                  <a:lnTo>
                    <a:pt x="372" y="1041"/>
                  </a:lnTo>
                  <a:lnTo>
                    <a:pt x="298" y="1003"/>
                  </a:lnTo>
                  <a:lnTo>
                    <a:pt x="230" y="965"/>
                  </a:lnTo>
                  <a:lnTo>
                    <a:pt x="171" y="925"/>
                  </a:lnTo>
                  <a:lnTo>
                    <a:pt x="120" y="882"/>
                  </a:lnTo>
                  <a:lnTo>
                    <a:pt x="78" y="840"/>
                  </a:lnTo>
                  <a:lnTo>
                    <a:pt x="44" y="796"/>
                  </a:lnTo>
                  <a:lnTo>
                    <a:pt x="20" y="751"/>
                  </a:lnTo>
                  <a:lnTo>
                    <a:pt x="5" y="704"/>
                  </a:lnTo>
                  <a:lnTo>
                    <a:pt x="0" y="657"/>
                  </a:lnTo>
                  <a:lnTo>
                    <a:pt x="5" y="611"/>
                  </a:lnTo>
                  <a:lnTo>
                    <a:pt x="19" y="565"/>
                  </a:lnTo>
                  <a:lnTo>
                    <a:pt x="42" y="521"/>
                  </a:lnTo>
                  <a:lnTo>
                    <a:pt x="74" y="479"/>
                  </a:lnTo>
                  <a:lnTo>
                    <a:pt x="114" y="436"/>
                  </a:lnTo>
                  <a:lnTo>
                    <a:pt x="162" y="395"/>
                  </a:lnTo>
                  <a:lnTo>
                    <a:pt x="219" y="355"/>
                  </a:lnTo>
                  <a:lnTo>
                    <a:pt x="284" y="317"/>
                  </a:lnTo>
                  <a:lnTo>
                    <a:pt x="354" y="281"/>
                  </a:lnTo>
                  <a:lnTo>
                    <a:pt x="433" y="246"/>
                  </a:lnTo>
                  <a:lnTo>
                    <a:pt x="519" y="213"/>
                  </a:lnTo>
                  <a:lnTo>
                    <a:pt x="610" y="180"/>
                  </a:lnTo>
                  <a:lnTo>
                    <a:pt x="706" y="151"/>
                  </a:lnTo>
                  <a:lnTo>
                    <a:pt x="810" y="122"/>
                  </a:lnTo>
                  <a:lnTo>
                    <a:pt x="917" y="96"/>
                  </a:lnTo>
                  <a:lnTo>
                    <a:pt x="1032" y="73"/>
                  </a:lnTo>
                  <a:lnTo>
                    <a:pt x="1151" y="51"/>
                  </a:lnTo>
                  <a:lnTo>
                    <a:pt x="1274" y="32"/>
                  </a:lnTo>
                  <a:lnTo>
                    <a:pt x="1400" y="15"/>
                  </a:lnTo>
                  <a:lnTo>
                    <a:pt x="1532" y="2"/>
                  </a:lnTo>
                  <a:lnTo>
                    <a:pt x="1587" y="78"/>
                  </a:lnTo>
                  <a:lnTo>
                    <a:pt x="1641" y="152"/>
                  </a:lnTo>
                  <a:lnTo>
                    <a:pt x="1692" y="221"/>
                  </a:lnTo>
                  <a:lnTo>
                    <a:pt x="1740" y="285"/>
                  </a:lnTo>
                  <a:lnTo>
                    <a:pt x="1786" y="344"/>
                  </a:lnTo>
                  <a:lnTo>
                    <a:pt x="1634" y="355"/>
                  </a:lnTo>
                  <a:lnTo>
                    <a:pt x="1492" y="369"/>
                  </a:lnTo>
                  <a:lnTo>
                    <a:pt x="1356" y="386"/>
                  </a:lnTo>
                  <a:lnTo>
                    <a:pt x="1229" y="405"/>
                  </a:lnTo>
                  <a:lnTo>
                    <a:pt x="1111" y="427"/>
                  </a:lnTo>
                  <a:lnTo>
                    <a:pt x="999" y="449"/>
                  </a:lnTo>
                  <a:lnTo>
                    <a:pt x="897" y="473"/>
                  </a:lnTo>
                  <a:lnTo>
                    <a:pt x="803" y="499"/>
                  </a:lnTo>
                  <a:lnTo>
                    <a:pt x="716" y="526"/>
                  </a:lnTo>
                  <a:lnTo>
                    <a:pt x="639" y="552"/>
                  </a:lnTo>
                  <a:lnTo>
                    <a:pt x="570" y="579"/>
                  </a:lnTo>
                  <a:lnTo>
                    <a:pt x="510" y="605"/>
                  </a:lnTo>
                  <a:lnTo>
                    <a:pt x="459" y="631"/>
                  </a:lnTo>
                  <a:lnTo>
                    <a:pt x="416" y="657"/>
                  </a:lnTo>
                  <a:lnTo>
                    <a:pt x="458" y="681"/>
                  </a:lnTo>
                  <a:lnTo>
                    <a:pt x="506" y="707"/>
                  </a:lnTo>
                  <a:lnTo>
                    <a:pt x="563" y="733"/>
                  </a:lnTo>
                  <a:lnTo>
                    <a:pt x="629" y="757"/>
                  </a:lnTo>
                  <a:lnTo>
                    <a:pt x="702" y="783"/>
                  </a:lnTo>
                  <a:lnTo>
                    <a:pt x="784" y="810"/>
                  </a:lnTo>
                  <a:lnTo>
                    <a:pt x="872" y="834"/>
                  </a:lnTo>
                  <a:lnTo>
                    <a:pt x="970" y="859"/>
                  </a:lnTo>
                  <a:lnTo>
                    <a:pt x="1075" y="881"/>
                  </a:lnTo>
                  <a:lnTo>
                    <a:pt x="1187" y="903"/>
                  </a:lnTo>
                  <a:lnTo>
                    <a:pt x="1307" y="922"/>
                  </a:lnTo>
                  <a:lnTo>
                    <a:pt x="1434" y="938"/>
                  </a:lnTo>
                  <a:lnTo>
                    <a:pt x="1567" y="954"/>
                  </a:lnTo>
                  <a:lnTo>
                    <a:pt x="1710" y="966"/>
                  </a:lnTo>
                  <a:lnTo>
                    <a:pt x="1859" y="974"/>
                  </a:lnTo>
                  <a:lnTo>
                    <a:pt x="2015" y="980"/>
                  </a:lnTo>
                  <a:lnTo>
                    <a:pt x="2178" y="982"/>
                  </a:lnTo>
                  <a:lnTo>
                    <a:pt x="2342" y="980"/>
                  </a:lnTo>
                  <a:lnTo>
                    <a:pt x="2498" y="974"/>
                  </a:lnTo>
                  <a:lnTo>
                    <a:pt x="2647" y="966"/>
                  </a:lnTo>
                  <a:lnTo>
                    <a:pt x="2788" y="954"/>
                  </a:lnTo>
                  <a:lnTo>
                    <a:pt x="2923" y="938"/>
                  </a:lnTo>
                  <a:lnTo>
                    <a:pt x="3050" y="922"/>
                  </a:lnTo>
                  <a:lnTo>
                    <a:pt x="3170" y="903"/>
                  </a:lnTo>
                  <a:lnTo>
                    <a:pt x="3282" y="881"/>
                  </a:lnTo>
                  <a:lnTo>
                    <a:pt x="3387" y="859"/>
                  </a:lnTo>
                  <a:lnTo>
                    <a:pt x="3485" y="834"/>
                  </a:lnTo>
                  <a:lnTo>
                    <a:pt x="3573" y="810"/>
                  </a:lnTo>
                  <a:lnTo>
                    <a:pt x="3654" y="783"/>
                  </a:lnTo>
                  <a:lnTo>
                    <a:pt x="3727" y="757"/>
                  </a:lnTo>
                  <a:lnTo>
                    <a:pt x="3794" y="733"/>
                  </a:lnTo>
                  <a:lnTo>
                    <a:pt x="3850" y="707"/>
                  </a:lnTo>
                  <a:lnTo>
                    <a:pt x="3900" y="681"/>
                  </a:lnTo>
                  <a:lnTo>
                    <a:pt x="3940" y="657"/>
                  </a:lnTo>
                  <a:lnTo>
                    <a:pt x="3897" y="631"/>
                  </a:lnTo>
                  <a:lnTo>
                    <a:pt x="3846" y="605"/>
                  </a:lnTo>
                  <a:lnTo>
                    <a:pt x="3787" y="579"/>
                  </a:lnTo>
                  <a:lnTo>
                    <a:pt x="3718" y="552"/>
                  </a:lnTo>
                  <a:lnTo>
                    <a:pt x="3641" y="526"/>
                  </a:lnTo>
                  <a:lnTo>
                    <a:pt x="3554" y="498"/>
                  </a:lnTo>
                  <a:lnTo>
                    <a:pt x="3460" y="473"/>
                  </a:lnTo>
                  <a:lnTo>
                    <a:pt x="3356" y="449"/>
                  </a:lnTo>
                  <a:lnTo>
                    <a:pt x="3246" y="425"/>
                  </a:lnTo>
                  <a:lnTo>
                    <a:pt x="3127" y="405"/>
                  </a:lnTo>
                  <a:lnTo>
                    <a:pt x="2999" y="386"/>
                  </a:lnTo>
                  <a:lnTo>
                    <a:pt x="2863" y="369"/>
                  </a:lnTo>
                  <a:lnTo>
                    <a:pt x="2721" y="355"/>
                  </a:lnTo>
                  <a:lnTo>
                    <a:pt x="2571" y="344"/>
                  </a:lnTo>
                  <a:lnTo>
                    <a:pt x="2615" y="285"/>
                  </a:lnTo>
                  <a:lnTo>
                    <a:pt x="2663" y="221"/>
                  </a:lnTo>
                  <a:lnTo>
                    <a:pt x="2714" y="152"/>
                  </a:lnTo>
                  <a:lnTo>
                    <a:pt x="2768" y="78"/>
                  </a:lnTo>
                  <a:lnTo>
                    <a:pt x="28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62" name="Группа 90">
            <a:extLst>
              <a:ext uri="{FF2B5EF4-FFF2-40B4-BE49-F238E27FC236}">
                <a16:creationId xmlns:a16="http://schemas.microsoft.com/office/drawing/2014/main" id="{71A6FE41-7AE2-4D4E-9611-0DFB46E84A23}"/>
              </a:ext>
            </a:extLst>
          </p:cNvPr>
          <p:cNvGrpSpPr/>
          <p:nvPr/>
        </p:nvGrpSpPr>
        <p:grpSpPr>
          <a:xfrm>
            <a:off x="8915670" y="1986444"/>
            <a:ext cx="469887" cy="615662"/>
            <a:chOff x="5891213" y="3209925"/>
            <a:chExt cx="2016125" cy="2641600"/>
          </a:xfrm>
          <a:solidFill>
            <a:schemeClr val="accent1"/>
          </a:solidFill>
        </p:grpSpPr>
        <p:sp>
          <p:nvSpPr>
            <p:cNvPr id="263" name="Freeform 80">
              <a:extLst>
                <a:ext uri="{FF2B5EF4-FFF2-40B4-BE49-F238E27FC236}">
                  <a16:creationId xmlns:a16="http://schemas.microsoft.com/office/drawing/2014/main" id="{4B219FF3-EEA2-4F25-9D95-C9E757531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3209925"/>
              <a:ext cx="952500" cy="438150"/>
            </a:xfrm>
            <a:custGeom>
              <a:avLst/>
              <a:gdLst>
                <a:gd name="T0" fmla="*/ 409 w 1198"/>
                <a:gd name="T1" fmla="*/ 0 h 553"/>
                <a:gd name="T2" fmla="*/ 790 w 1198"/>
                <a:gd name="T3" fmla="*/ 0 h 553"/>
                <a:gd name="T4" fmla="*/ 815 w 1198"/>
                <a:gd name="T5" fmla="*/ 2 h 553"/>
                <a:gd name="T6" fmla="*/ 839 w 1198"/>
                <a:gd name="T7" fmla="*/ 10 h 553"/>
                <a:gd name="T8" fmla="*/ 860 w 1198"/>
                <a:gd name="T9" fmla="*/ 21 h 553"/>
                <a:gd name="T10" fmla="*/ 879 w 1198"/>
                <a:gd name="T11" fmla="*/ 37 h 553"/>
                <a:gd name="T12" fmla="*/ 894 w 1198"/>
                <a:gd name="T13" fmla="*/ 56 h 553"/>
                <a:gd name="T14" fmla="*/ 907 w 1198"/>
                <a:gd name="T15" fmla="*/ 77 h 553"/>
                <a:gd name="T16" fmla="*/ 914 w 1198"/>
                <a:gd name="T17" fmla="*/ 102 h 553"/>
                <a:gd name="T18" fmla="*/ 917 w 1198"/>
                <a:gd name="T19" fmla="*/ 127 h 553"/>
                <a:gd name="T20" fmla="*/ 917 w 1198"/>
                <a:gd name="T21" fmla="*/ 290 h 553"/>
                <a:gd name="T22" fmla="*/ 1198 w 1198"/>
                <a:gd name="T23" fmla="*/ 290 h 553"/>
                <a:gd name="T24" fmla="*/ 1198 w 1198"/>
                <a:gd name="T25" fmla="*/ 489 h 553"/>
                <a:gd name="T26" fmla="*/ 1196 w 1198"/>
                <a:gd name="T27" fmla="*/ 506 h 553"/>
                <a:gd name="T28" fmla="*/ 1190 w 1198"/>
                <a:gd name="T29" fmla="*/ 521 h 553"/>
                <a:gd name="T30" fmla="*/ 1179 w 1198"/>
                <a:gd name="T31" fmla="*/ 535 h 553"/>
                <a:gd name="T32" fmla="*/ 1166 w 1198"/>
                <a:gd name="T33" fmla="*/ 544 h 553"/>
                <a:gd name="T34" fmla="*/ 1151 w 1198"/>
                <a:gd name="T35" fmla="*/ 550 h 553"/>
                <a:gd name="T36" fmla="*/ 1135 w 1198"/>
                <a:gd name="T37" fmla="*/ 553 h 553"/>
                <a:gd name="T38" fmla="*/ 63 w 1198"/>
                <a:gd name="T39" fmla="*/ 553 h 553"/>
                <a:gd name="T40" fmla="*/ 47 w 1198"/>
                <a:gd name="T41" fmla="*/ 550 h 553"/>
                <a:gd name="T42" fmla="*/ 32 w 1198"/>
                <a:gd name="T43" fmla="*/ 544 h 553"/>
                <a:gd name="T44" fmla="*/ 19 w 1198"/>
                <a:gd name="T45" fmla="*/ 535 h 553"/>
                <a:gd name="T46" fmla="*/ 8 w 1198"/>
                <a:gd name="T47" fmla="*/ 521 h 553"/>
                <a:gd name="T48" fmla="*/ 2 w 1198"/>
                <a:gd name="T49" fmla="*/ 506 h 553"/>
                <a:gd name="T50" fmla="*/ 0 w 1198"/>
                <a:gd name="T51" fmla="*/ 489 h 553"/>
                <a:gd name="T52" fmla="*/ 0 w 1198"/>
                <a:gd name="T53" fmla="*/ 290 h 553"/>
                <a:gd name="T54" fmla="*/ 282 w 1198"/>
                <a:gd name="T55" fmla="*/ 290 h 553"/>
                <a:gd name="T56" fmla="*/ 282 w 1198"/>
                <a:gd name="T57" fmla="*/ 127 h 553"/>
                <a:gd name="T58" fmla="*/ 284 w 1198"/>
                <a:gd name="T59" fmla="*/ 102 h 553"/>
                <a:gd name="T60" fmla="*/ 291 w 1198"/>
                <a:gd name="T61" fmla="*/ 77 h 553"/>
                <a:gd name="T62" fmla="*/ 304 w 1198"/>
                <a:gd name="T63" fmla="*/ 56 h 553"/>
                <a:gd name="T64" fmla="*/ 319 w 1198"/>
                <a:gd name="T65" fmla="*/ 37 h 553"/>
                <a:gd name="T66" fmla="*/ 338 w 1198"/>
                <a:gd name="T67" fmla="*/ 21 h 553"/>
                <a:gd name="T68" fmla="*/ 359 w 1198"/>
                <a:gd name="T69" fmla="*/ 10 h 553"/>
                <a:gd name="T70" fmla="*/ 383 w 1198"/>
                <a:gd name="T71" fmla="*/ 2 h 553"/>
                <a:gd name="T72" fmla="*/ 409 w 1198"/>
                <a:gd name="T7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8" h="553">
                  <a:moveTo>
                    <a:pt x="409" y="0"/>
                  </a:moveTo>
                  <a:lnTo>
                    <a:pt x="790" y="0"/>
                  </a:lnTo>
                  <a:lnTo>
                    <a:pt x="815" y="2"/>
                  </a:lnTo>
                  <a:lnTo>
                    <a:pt x="839" y="10"/>
                  </a:lnTo>
                  <a:lnTo>
                    <a:pt x="860" y="21"/>
                  </a:lnTo>
                  <a:lnTo>
                    <a:pt x="879" y="37"/>
                  </a:lnTo>
                  <a:lnTo>
                    <a:pt x="894" y="56"/>
                  </a:lnTo>
                  <a:lnTo>
                    <a:pt x="907" y="77"/>
                  </a:lnTo>
                  <a:lnTo>
                    <a:pt x="914" y="102"/>
                  </a:lnTo>
                  <a:lnTo>
                    <a:pt x="917" y="127"/>
                  </a:lnTo>
                  <a:lnTo>
                    <a:pt x="917" y="290"/>
                  </a:lnTo>
                  <a:lnTo>
                    <a:pt x="1198" y="290"/>
                  </a:lnTo>
                  <a:lnTo>
                    <a:pt x="1198" y="489"/>
                  </a:lnTo>
                  <a:lnTo>
                    <a:pt x="1196" y="506"/>
                  </a:lnTo>
                  <a:lnTo>
                    <a:pt x="1190" y="521"/>
                  </a:lnTo>
                  <a:lnTo>
                    <a:pt x="1179" y="535"/>
                  </a:lnTo>
                  <a:lnTo>
                    <a:pt x="1166" y="544"/>
                  </a:lnTo>
                  <a:lnTo>
                    <a:pt x="1151" y="550"/>
                  </a:lnTo>
                  <a:lnTo>
                    <a:pt x="1135" y="553"/>
                  </a:lnTo>
                  <a:lnTo>
                    <a:pt x="63" y="553"/>
                  </a:lnTo>
                  <a:lnTo>
                    <a:pt x="47" y="550"/>
                  </a:lnTo>
                  <a:lnTo>
                    <a:pt x="32" y="544"/>
                  </a:lnTo>
                  <a:lnTo>
                    <a:pt x="19" y="535"/>
                  </a:lnTo>
                  <a:lnTo>
                    <a:pt x="8" y="521"/>
                  </a:lnTo>
                  <a:lnTo>
                    <a:pt x="2" y="506"/>
                  </a:lnTo>
                  <a:lnTo>
                    <a:pt x="0" y="489"/>
                  </a:lnTo>
                  <a:lnTo>
                    <a:pt x="0" y="290"/>
                  </a:lnTo>
                  <a:lnTo>
                    <a:pt x="282" y="290"/>
                  </a:lnTo>
                  <a:lnTo>
                    <a:pt x="282" y="127"/>
                  </a:lnTo>
                  <a:lnTo>
                    <a:pt x="284" y="102"/>
                  </a:lnTo>
                  <a:lnTo>
                    <a:pt x="291" y="77"/>
                  </a:lnTo>
                  <a:lnTo>
                    <a:pt x="304" y="56"/>
                  </a:lnTo>
                  <a:lnTo>
                    <a:pt x="319" y="37"/>
                  </a:lnTo>
                  <a:lnTo>
                    <a:pt x="338" y="21"/>
                  </a:lnTo>
                  <a:lnTo>
                    <a:pt x="359" y="10"/>
                  </a:lnTo>
                  <a:lnTo>
                    <a:pt x="383" y="2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4" name="Freeform 81">
              <a:extLst>
                <a:ext uri="{FF2B5EF4-FFF2-40B4-BE49-F238E27FC236}">
                  <a16:creationId xmlns:a16="http://schemas.microsoft.com/office/drawing/2014/main" id="{8C5058D7-1819-4FB2-A663-8E384CB28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213" y="3438525"/>
              <a:ext cx="2016125" cy="2413000"/>
            </a:xfrm>
            <a:custGeom>
              <a:avLst/>
              <a:gdLst>
                <a:gd name="T0" fmla="*/ 318 w 2540"/>
                <a:gd name="T1" fmla="*/ 674 h 3040"/>
                <a:gd name="T2" fmla="*/ 318 w 2540"/>
                <a:gd name="T3" fmla="*/ 2723 h 3040"/>
                <a:gd name="T4" fmla="*/ 2223 w 2540"/>
                <a:gd name="T5" fmla="*/ 2723 h 3040"/>
                <a:gd name="T6" fmla="*/ 2223 w 2540"/>
                <a:gd name="T7" fmla="*/ 674 h 3040"/>
                <a:gd name="T8" fmla="*/ 318 w 2540"/>
                <a:gd name="T9" fmla="*/ 674 h 3040"/>
                <a:gd name="T10" fmla="*/ 0 w 2540"/>
                <a:gd name="T11" fmla="*/ 0 h 3040"/>
                <a:gd name="T12" fmla="*/ 544 w 2540"/>
                <a:gd name="T13" fmla="*/ 0 h 3040"/>
                <a:gd name="T14" fmla="*/ 544 w 2540"/>
                <a:gd name="T15" fmla="*/ 199 h 3040"/>
                <a:gd name="T16" fmla="*/ 547 w 2540"/>
                <a:gd name="T17" fmla="*/ 233 h 3040"/>
                <a:gd name="T18" fmla="*/ 557 w 2540"/>
                <a:gd name="T19" fmla="*/ 266 h 3040"/>
                <a:gd name="T20" fmla="*/ 570 w 2540"/>
                <a:gd name="T21" fmla="*/ 295 h 3040"/>
                <a:gd name="T22" fmla="*/ 589 w 2540"/>
                <a:gd name="T23" fmla="*/ 322 h 3040"/>
                <a:gd name="T24" fmla="*/ 612 w 2540"/>
                <a:gd name="T25" fmla="*/ 345 h 3040"/>
                <a:gd name="T26" fmla="*/ 639 w 2540"/>
                <a:gd name="T27" fmla="*/ 364 h 3040"/>
                <a:gd name="T28" fmla="*/ 669 w 2540"/>
                <a:gd name="T29" fmla="*/ 378 h 3040"/>
                <a:gd name="T30" fmla="*/ 701 w 2540"/>
                <a:gd name="T31" fmla="*/ 386 h 3040"/>
                <a:gd name="T32" fmla="*/ 734 w 2540"/>
                <a:gd name="T33" fmla="*/ 389 h 3040"/>
                <a:gd name="T34" fmla="*/ 1806 w 2540"/>
                <a:gd name="T35" fmla="*/ 389 h 3040"/>
                <a:gd name="T36" fmla="*/ 1839 w 2540"/>
                <a:gd name="T37" fmla="*/ 386 h 3040"/>
                <a:gd name="T38" fmla="*/ 1871 w 2540"/>
                <a:gd name="T39" fmla="*/ 378 h 3040"/>
                <a:gd name="T40" fmla="*/ 1902 w 2540"/>
                <a:gd name="T41" fmla="*/ 364 h 3040"/>
                <a:gd name="T42" fmla="*/ 1928 w 2540"/>
                <a:gd name="T43" fmla="*/ 345 h 3040"/>
                <a:gd name="T44" fmla="*/ 1951 w 2540"/>
                <a:gd name="T45" fmla="*/ 322 h 3040"/>
                <a:gd name="T46" fmla="*/ 1970 w 2540"/>
                <a:gd name="T47" fmla="*/ 295 h 3040"/>
                <a:gd name="T48" fmla="*/ 1984 w 2540"/>
                <a:gd name="T49" fmla="*/ 266 h 3040"/>
                <a:gd name="T50" fmla="*/ 1993 w 2540"/>
                <a:gd name="T51" fmla="*/ 233 h 3040"/>
                <a:gd name="T52" fmla="*/ 1996 w 2540"/>
                <a:gd name="T53" fmla="*/ 199 h 3040"/>
                <a:gd name="T54" fmla="*/ 1996 w 2540"/>
                <a:gd name="T55" fmla="*/ 0 h 3040"/>
                <a:gd name="T56" fmla="*/ 2540 w 2540"/>
                <a:gd name="T57" fmla="*/ 0 h 3040"/>
                <a:gd name="T58" fmla="*/ 2540 w 2540"/>
                <a:gd name="T59" fmla="*/ 2786 h 3040"/>
                <a:gd name="T60" fmla="*/ 2537 w 2540"/>
                <a:gd name="T61" fmla="*/ 2827 h 3040"/>
                <a:gd name="T62" fmla="*/ 2527 w 2540"/>
                <a:gd name="T63" fmla="*/ 2867 h 3040"/>
                <a:gd name="T64" fmla="*/ 2511 w 2540"/>
                <a:gd name="T65" fmla="*/ 2902 h 3040"/>
                <a:gd name="T66" fmla="*/ 2491 w 2540"/>
                <a:gd name="T67" fmla="*/ 2936 h 3040"/>
                <a:gd name="T68" fmla="*/ 2466 w 2540"/>
                <a:gd name="T69" fmla="*/ 2966 h 3040"/>
                <a:gd name="T70" fmla="*/ 2436 w 2540"/>
                <a:gd name="T71" fmla="*/ 2991 h 3040"/>
                <a:gd name="T72" fmla="*/ 2402 w 2540"/>
                <a:gd name="T73" fmla="*/ 3011 h 3040"/>
                <a:gd name="T74" fmla="*/ 2366 w 2540"/>
                <a:gd name="T75" fmla="*/ 3027 h 3040"/>
                <a:gd name="T76" fmla="*/ 2327 w 2540"/>
                <a:gd name="T77" fmla="*/ 3037 h 3040"/>
                <a:gd name="T78" fmla="*/ 2286 w 2540"/>
                <a:gd name="T79" fmla="*/ 3040 h 3040"/>
                <a:gd name="T80" fmla="*/ 254 w 2540"/>
                <a:gd name="T81" fmla="*/ 3040 h 3040"/>
                <a:gd name="T82" fmla="*/ 213 w 2540"/>
                <a:gd name="T83" fmla="*/ 3037 h 3040"/>
                <a:gd name="T84" fmla="*/ 174 w 2540"/>
                <a:gd name="T85" fmla="*/ 3027 h 3040"/>
                <a:gd name="T86" fmla="*/ 138 w 2540"/>
                <a:gd name="T87" fmla="*/ 3011 h 3040"/>
                <a:gd name="T88" fmla="*/ 104 w 2540"/>
                <a:gd name="T89" fmla="*/ 2991 h 3040"/>
                <a:gd name="T90" fmla="*/ 74 w 2540"/>
                <a:gd name="T91" fmla="*/ 2966 h 3040"/>
                <a:gd name="T92" fmla="*/ 49 w 2540"/>
                <a:gd name="T93" fmla="*/ 2936 h 3040"/>
                <a:gd name="T94" fmla="*/ 29 w 2540"/>
                <a:gd name="T95" fmla="*/ 2902 h 3040"/>
                <a:gd name="T96" fmla="*/ 13 w 2540"/>
                <a:gd name="T97" fmla="*/ 2867 h 3040"/>
                <a:gd name="T98" fmla="*/ 3 w 2540"/>
                <a:gd name="T99" fmla="*/ 2827 h 3040"/>
                <a:gd name="T100" fmla="*/ 0 w 2540"/>
                <a:gd name="T101" fmla="*/ 2786 h 3040"/>
                <a:gd name="T102" fmla="*/ 0 w 2540"/>
                <a:gd name="T103" fmla="*/ 0 h 3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40" h="3040">
                  <a:moveTo>
                    <a:pt x="318" y="674"/>
                  </a:moveTo>
                  <a:lnTo>
                    <a:pt x="318" y="2723"/>
                  </a:lnTo>
                  <a:lnTo>
                    <a:pt x="2223" y="2723"/>
                  </a:lnTo>
                  <a:lnTo>
                    <a:pt x="2223" y="674"/>
                  </a:lnTo>
                  <a:lnTo>
                    <a:pt x="318" y="674"/>
                  </a:lnTo>
                  <a:close/>
                  <a:moveTo>
                    <a:pt x="0" y="0"/>
                  </a:moveTo>
                  <a:lnTo>
                    <a:pt x="544" y="0"/>
                  </a:lnTo>
                  <a:lnTo>
                    <a:pt x="544" y="199"/>
                  </a:lnTo>
                  <a:lnTo>
                    <a:pt x="547" y="233"/>
                  </a:lnTo>
                  <a:lnTo>
                    <a:pt x="557" y="266"/>
                  </a:lnTo>
                  <a:lnTo>
                    <a:pt x="570" y="295"/>
                  </a:lnTo>
                  <a:lnTo>
                    <a:pt x="589" y="322"/>
                  </a:lnTo>
                  <a:lnTo>
                    <a:pt x="612" y="345"/>
                  </a:lnTo>
                  <a:lnTo>
                    <a:pt x="639" y="364"/>
                  </a:lnTo>
                  <a:lnTo>
                    <a:pt x="669" y="378"/>
                  </a:lnTo>
                  <a:lnTo>
                    <a:pt x="701" y="386"/>
                  </a:lnTo>
                  <a:lnTo>
                    <a:pt x="734" y="389"/>
                  </a:lnTo>
                  <a:lnTo>
                    <a:pt x="1806" y="389"/>
                  </a:lnTo>
                  <a:lnTo>
                    <a:pt x="1839" y="386"/>
                  </a:lnTo>
                  <a:lnTo>
                    <a:pt x="1871" y="378"/>
                  </a:lnTo>
                  <a:lnTo>
                    <a:pt x="1902" y="364"/>
                  </a:lnTo>
                  <a:lnTo>
                    <a:pt x="1928" y="345"/>
                  </a:lnTo>
                  <a:lnTo>
                    <a:pt x="1951" y="322"/>
                  </a:lnTo>
                  <a:lnTo>
                    <a:pt x="1970" y="295"/>
                  </a:lnTo>
                  <a:lnTo>
                    <a:pt x="1984" y="266"/>
                  </a:lnTo>
                  <a:lnTo>
                    <a:pt x="1993" y="233"/>
                  </a:lnTo>
                  <a:lnTo>
                    <a:pt x="1996" y="199"/>
                  </a:lnTo>
                  <a:lnTo>
                    <a:pt x="1996" y="0"/>
                  </a:lnTo>
                  <a:lnTo>
                    <a:pt x="2540" y="0"/>
                  </a:lnTo>
                  <a:lnTo>
                    <a:pt x="2540" y="2786"/>
                  </a:lnTo>
                  <a:lnTo>
                    <a:pt x="2537" y="2827"/>
                  </a:lnTo>
                  <a:lnTo>
                    <a:pt x="2527" y="2867"/>
                  </a:lnTo>
                  <a:lnTo>
                    <a:pt x="2511" y="2902"/>
                  </a:lnTo>
                  <a:lnTo>
                    <a:pt x="2491" y="2936"/>
                  </a:lnTo>
                  <a:lnTo>
                    <a:pt x="2466" y="2966"/>
                  </a:lnTo>
                  <a:lnTo>
                    <a:pt x="2436" y="2991"/>
                  </a:lnTo>
                  <a:lnTo>
                    <a:pt x="2402" y="3011"/>
                  </a:lnTo>
                  <a:lnTo>
                    <a:pt x="2366" y="3027"/>
                  </a:lnTo>
                  <a:lnTo>
                    <a:pt x="2327" y="3037"/>
                  </a:lnTo>
                  <a:lnTo>
                    <a:pt x="2286" y="3040"/>
                  </a:lnTo>
                  <a:lnTo>
                    <a:pt x="254" y="3040"/>
                  </a:lnTo>
                  <a:lnTo>
                    <a:pt x="213" y="3037"/>
                  </a:lnTo>
                  <a:lnTo>
                    <a:pt x="174" y="3027"/>
                  </a:lnTo>
                  <a:lnTo>
                    <a:pt x="138" y="3011"/>
                  </a:lnTo>
                  <a:lnTo>
                    <a:pt x="104" y="2991"/>
                  </a:lnTo>
                  <a:lnTo>
                    <a:pt x="74" y="2966"/>
                  </a:lnTo>
                  <a:lnTo>
                    <a:pt x="49" y="2936"/>
                  </a:lnTo>
                  <a:lnTo>
                    <a:pt x="29" y="2902"/>
                  </a:lnTo>
                  <a:lnTo>
                    <a:pt x="13" y="2867"/>
                  </a:lnTo>
                  <a:lnTo>
                    <a:pt x="3" y="2827"/>
                  </a:lnTo>
                  <a:lnTo>
                    <a:pt x="0" y="27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65" name="Группа 406">
            <a:extLst>
              <a:ext uri="{FF2B5EF4-FFF2-40B4-BE49-F238E27FC236}">
                <a16:creationId xmlns:a16="http://schemas.microsoft.com/office/drawing/2014/main" id="{FEE51AD6-9FFF-42C8-8346-552559AD469F}"/>
              </a:ext>
            </a:extLst>
          </p:cNvPr>
          <p:cNvGrpSpPr/>
          <p:nvPr/>
        </p:nvGrpSpPr>
        <p:grpSpPr>
          <a:xfrm>
            <a:off x="9404677" y="3118026"/>
            <a:ext cx="612205" cy="625135"/>
            <a:chOff x="5853113" y="3217863"/>
            <a:chExt cx="2179638" cy="2225675"/>
          </a:xfrm>
          <a:solidFill>
            <a:srgbClr val="909090"/>
          </a:solidFill>
        </p:grpSpPr>
        <p:sp>
          <p:nvSpPr>
            <p:cNvPr id="266" name="Freeform 362">
              <a:extLst>
                <a:ext uri="{FF2B5EF4-FFF2-40B4-BE49-F238E27FC236}">
                  <a16:creationId xmlns:a16="http://schemas.microsoft.com/office/drawing/2014/main" id="{65ADF25A-E0B0-442B-A39C-94456E6B6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551" y="3779838"/>
              <a:ext cx="2035175" cy="1663700"/>
            </a:xfrm>
            <a:custGeom>
              <a:avLst/>
              <a:gdLst>
                <a:gd name="T0" fmla="*/ 1378 w 3846"/>
                <a:gd name="T1" fmla="*/ 963 h 3144"/>
                <a:gd name="T2" fmla="*/ 1347 w 3846"/>
                <a:gd name="T3" fmla="*/ 995 h 3144"/>
                <a:gd name="T4" fmla="*/ 446 w 3846"/>
                <a:gd name="T5" fmla="*/ 2705 h 3144"/>
                <a:gd name="T6" fmla="*/ 3400 w 3846"/>
                <a:gd name="T7" fmla="*/ 1826 h 3144"/>
                <a:gd name="T8" fmla="*/ 2482 w 3846"/>
                <a:gd name="T9" fmla="*/ 979 h 3144"/>
                <a:gd name="T10" fmla="*/ 1378 w 3846"/>
                <a:gd name="T11" fmla="*/ 963 h 3144"/>
                <a:gd name="T12" fmla="*/ 1555 w 3846"/>
                <a:gd name="T13" fmla="*/ 4 h 3144"/>
                <a:gd name="T14" fmla="*/ 1618 w 3846"/>
                <a:gd name="T15" fmla="*/ 31 h 3144"/>
                <a:gd name="T16" fmla="*/ 1667 w 3846"/>
                <a:gd name="T17" fmla="*/ 79 h 3144"/>
                <a:gd name="T18" fmla="*/ 1694 w 3846"/>
                <a:gd name="T19" fmla="*/ 141 h 3144"/>
                <a:gd name="T20" fmla="*/ 1696 w 3846"/>
                <a:gd name="T21" fmla="*/ 523 h 3144"/>
                <a:gd name="T22" fmla="*/ 2150 w 3846"/>
                <a:gd name="T23" fmla="*/ 177 h 3144"/>
                <a:gd name="T24" fmla="*/ 2163 w 3846"/>
                <a:gd name="T25" fmla="*/ 108 h 3144"/>
                <a:gd name="T26" fmla="*/ 2201 w 3846"/>
                <a:gd name="T27" fmla="*/ 52 h 3144"/>
                <a:gd name="T28" fmla="*/ 2258 w 3846"/>
                <a:gd name="T29" fmla="*/ 15 h 3144"/>
                <a:gd name="T30" fmla="*/ 2328 w 3846"/>
                <a:gd name="T31" fmla="*/ 0 h 3144"/>
                <a:gd name="T32" fmla="*/ 2397 w 3846"/>
                <a:gd name="T33" fmla="*/ 15 h 3144"/>
                <a:gd name="T34" fmla="*/ 2453 w 3846"/>
                <a:gd name="T35" fmla="*/ 52 h 3144"/>
                <a:gd name="T36" fmla="*/ 2491 w 3846"/>
                <a:gd name="T37" fmla="*/ 108 h 3144"/>
                <a:gd name="T38" fmla="*/ 2506 w 3846"/>
                <a:gd name="T39" fmla="*/ 177 h 3144"/>
                <a:gd name="T40" fmla="*/ 2581 w 3846"/>
                <a:gd name="T41" fmla="*/ 523 h 3144"/>
                <a:gd name="T42" fmla="*/ 2625 w 3846"/>
                <a:gd name="T43" fmla="*/ 533 h 3144"/>
                <a:gd name="T44" fmla="*/ 2672 w 3846"/>
                <a:gd name="T45" fmla="*/ 558 h 3144"/>
                <a:gd name="T46" fmla="*/ 2715 w 3846"/>
                <a:gd name="T47" fmla="*/ 590 h 3144"/>
                <a:gd name="T48" fmla="*/ 2754 w 3846"/>
                <a:gd name="T49" fmla="*/ 625 h 3144"/>
                <a:gd name="T50" fmla="*/ 2784 w 3846"/>
                <a:gd name="T51" fmla="*/ 654 h 3144"/>
                <a:gd name="T52" fmla="*/ 2801 w 3846"/>
                <a:gd name="T53" fmla="*/ 671 h 3144"/>
                <a:gd name="T54" fmla="*/ 3778 w 3846"/>
                <a:gd name="T55" fmla="*/ 1573 h 3144"/>
                <a:gd name="T56" fmla="*/ 3812 w 3846"/>
                <a:gd name="T57" fmla="*/ 1614 h 3144"/>
                <a:gd name="T58" fmla="*/ 3836 w 3846"/>
                <a:gd name="T59" fmla="*/ 1665 h 3144"/>
                <a:gd name="T60" fmla="*/ 3846 w 3846"/>
                <a:gd name="T61" fmla="*/ 1713 h 3144"/>
                <a:gd name="T62" fmla="*/ 3842 w 3846"/>
                <a:gd name="T63" fmla="*/ 2870 h 3144"/>
                <a:gd name="T64" fmla="*/ 3815 w 3846"/>
                <a:gd name="T65" fmla="*/ 2958 h 3144"/>
                <a:gd name="T66" fmla="*/ 3765 w 3846"/>
                <a:gd name="T67" fmla="*/ 3034 h 3144"/>
                <a:gd name="T68" fmla="*/ 3696 w 3846"/>
                <a:gd name="T69" fmla="*/ 3093 h 3144"/>
                <a:gd name="T70" fmla="*/ 3612 w 3846"/>
                <a:gd name="T71" fmla="*/ 3131 h 3144"/>
                <a:gd name="T72" fmla="*/ 3518 w 3846"/>
                <a:gd name="T73" fmla="*/ 3144 h 3144"/>
                <a:gd name="T74" fmla="*/ 280 w 3846"/>
                <a:gd name="T75" fmla="*/ 3142 h 3144"/>
                <a:gd name="T76" fmla="*/ 191 w 3846"/>
                <a:gd name="T77" fmla="*/ 3115 h 3144"/>
                <a:gd name="T78" fmla="*/ 114 w 3846"/>
                <a:gd name="T79" fmla="*/ 3066 h 3144"/>
                <a:gd name="T80" fmla="*/ 53 w 3846"/>
                <a:gd name="T81" fmla="*/ 2998 h 3144"/>
                <a:gd name="T82" fmla="*/ 15 w 3846"/>
                <a:gd name="T83" fmla="*/ 2915 h 3144"/>
                <a:gd name="T84" fmla="*/ 0 w 3846"/>
                <a:gd name="T85" fmla="*/ 2822 h 3144"/>
                <a:gd name="T86" fmla="*/ 3 w 3846"/>
                <a:gd name="T87" fmla="*/ 1690 h 3144"/>
                <a:gd name="T88" fmla="*/ 21 w 3846"/>
                <a:gd name="T89" fmla="*/ 1640 h 3144"/>
                <a:gd name="T90" fmla="*/ 50 w 3846"/>
                <a:gd name="T91" fmla="*/ 1592 h 3144"/>
                <a:gd name="T92" fmla="*/ 1043 w 3846"/>
                <a:gd name="T93" fmla="*/ 674 h 3144"/>
                <a:gd name="T94" fmla="*/ 1051 w 3846"/>
                <a:gd name="T95" fmla="*/ 665 h 3144"/>
                <a:gd name="T96" fmla="*/ 1076 w 3846"/>
                <a:gd name="T97" fmla="*/ 641 h 3144"/>
                <a:gd name="T98" fmla="*/ 1109 w 3846"/>
                <a:gd name="T99" fmla="*/ 607 h 3144"/>
                <a:gd name="T100" fmla="*/ 1153 w 3846"/>
                <a:gd name="T101" fmla="*/ 573 h 3144"/>
                <a:gd name="T102" fmla="*/ 1197 w 3846"/>
                <a:gd name="T103" fmla="*/ 543 h 3144"/>
                <a:gd name="T104" fmla="*/ 1243 w 3846"/>
                <a:gd name="T105" fmla="*/ 526 h 3144"/>
                <a:gd name="T106" fmla="*/ 1340 w 3846"/>
                <a:gd name="T107" fmla="*/ 523 h 3144"/>
                <a:gd name="T108" fmla="*/ 1344 w 3846"/>
                <a:gd name="T109" fmla="*/ 141 h 3144"/>
                <a:gd name="T110" fmla="*/ 1371 w 3846"/>
                <a:gd name="T111" fmla="*/ 79 h 3144"/>
                <a:gd name="T112" fmla="*/ 1418 w 3846"/>
                <a:gd name="T113" fmla="*/ 31 h 3144"/>
                <a:gd name="T114" fmla="*/ 1482 w 3846"/>
                <a:gd name="T115" fmla="*/ 4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6" h="3144">
                  <a:moveTo>
                    <a:pt x="1378" y="963"/>
                  </a:moveTo>
                  <a:lnTo>
                    <a:pt x="1378" y="963"/>
                  </a:lnTo>
                  <a:lnTo>
                    <a:pt x="1363" y="982"/>
                  </a:lnTo>
                  <a:lnTo>
                    <a:pt x="1347" y="995"/>
                  </a:lnTo>
                  <a:lnTo>
                    <a:pt x="446" y="1826"/>
                  </a:lnTo>
                  <a:lnTo>
                    <a:pt x="446" y="2705"/>
                  </a:lnTo>
                  <a:lnTo>
                    <a:pt x="3400" y="2705"/>
                  </a:lnTo>
                  <a:lnTo>
                    <a:pt x="3400" y="1826"/>
                  </a:lnTo>
                  <a:lnTo>
                    <a:pt x="2499" y="995"/>
                  </a:lnTo>
                  <a:lnTo>
                    <a:pt x="2482" y="979"/>
                  </a:lnTo>
                  <a:lnTo>
                    <a:pt x="2468" y="963"/>
                  </a:lnTo>
                  <a:lnTo>
                    <a:pt x="1378" y="963"/>
                  </a:lnTo>
                  <a:close/>
                  <a:moveTo>
                    <a:pt x="1518" y="0"/>
                  </a:moveTo>
                  <a:lnTo>
                    <a:pt x="1555" y="4"/>
                  </a:lnTo>
                  <a:lnTo>
                    <a:pt x="1588" y="15"/>
                  </a:lnTo>
                  <a:lnTo>
                    <a:pt x="1618" y="31"/>
                  </a:lnTo>
                  <a:lnTo>
                    <a:pt x="1645" y="52"/>
                  </a:lnTo>
                  <a:lnTo>
                    <a:pt x="1667" y="79"/>
                  </a:lnTo>
                  <a:lnTo>
                    <a:pt x="1683" y="108"/>
                  </a:lnTo>
                  <a:lnTo>
                    <a:pt x="1694" y="141"/>
                  </a:lnTo>
                  <a:lnTo>
                    <a:pt x="1696" y="177"/>
                  </a:lnTo>
                  <a:lnTo>
                    <a:pt x="1696" y="523"/>
                  </a:lnTo>
                  <a:lnTo>
                    <a:pt x="2150" y="523"/>
                  </a:lnTo>
                  <a:lnTo>
                    <a:pt x="2150" y="177"/>
                  </a:lnTo>
                  <a:lnTo>
                    <a:pt x="2152" y="141"/>
                  </a:lnTo>
                  <a:lnTo>
                    <a:pt x="2163" y="108"/>
                  </a:lnTo>
                  <a:lnTo>
                    <a:pt x="2179" y="79"/>
                  </a:lnTo>
                  <a:lnTo>
                    <a:pt x="2201" y="52"/>
                  </a:lnTo>
                  <a:lnTo>
                    <a:pt x="2228" y="31"/>
                  </a:lnTo>
                  <a:lnTo>
                    <a:pt x="2258" y="15"/>
                  </a:lnTo>
                  <a:lnTo>
                    <a:pt x="2291" y="4"/>
                  </a:lnTo>
                  <a:lnTo>
                    <a:pt x="2328" y="0"/>
                  </a:lnTo>
                  <a:lnTo>
                    <a:pt x="2363" y="4"/>
                  </a:lnTo>
                  <a:lnTo>
                    <a:pt x="2397" y="15"/>
                  </a:lnTo>
                  <a:lnTo>
                    <a:pt x="2428" y="31"/>
                  </a:lnTo>
                  <a:lnTo>
                    <a:pt x="2453" y="52"/>
                  </a:lnTo>
                  <a:lnTo>
                    <a:pt x="2475" y="79"/>
                  </a:lnTo>
                  <a:lnTo>
                    <a:pt x="2491" y="108"/>
                  </a:lnTo>
                  <a:lnTo>
                    <a:pt x="2502" y="141"/>
                  </a:lnTo>
                  <a:lnTo>
                    <a:pt x="2506" y="177"/>
                  </a:lnTo>
                  <a:lnTo>
                    <a:pt x="2506" y="523"/>
                  </a:lnTo>
                  <a:lnTo>
                    <a:pt x="2581" y="523"/>
                  </a:lnTo>
                  <a:lnTo>
                    <a:pt x="2603" y="526"/>
                  </a:lnTo>
                  <a:lnTo>
                    <a:pt x="2625" y="533"/>
                  </a:lnTo>
                  <a:lnTo>
                    <a:pt x="2648" y="543"/>
                  </a:lnTo>
                  <a:lnTo>
                    <a:pt x="2672" y="558"/>
                  </a:lnTo>
                  <a:lnTo>
                    <a:pt x="2693" y="573"/>
                  </a:lnTo>
                  <a:lnTo>
                    <a:pt x="2715" y="590"/>
                  </a:lnTo>
                  <a:lnTo>
                    <a:pt x="2737" y="607"/>
                  </a:lnTo>
                  <a:lnTo>
                    <a:pt x="2754" y="625"/>
                  </a:lnTo>
                  <a:lnTo>
                    <a:pt x="2770" y="641"/>
                  </a:lnTo>
                  <a:lnTo>
                    <a:pt x="2784" y="654"/>
                  </a:lnTo>
                  <a:lnTo>
                    <a:pt x="2795" y="665"/>
                  </a:lnTo>
                  <a:lnTo>
                    <a:pt x="2801" y="671"/>
                  </a:lnTo>
                  <a:lnTo>
                    <a:pt x="2803" y="674"/>
                  </a:lnTo>
                  <a:lnTo>
                    <a:pt x="3778" y="1573"/>
                  </a:lnTo>
                  <a:lnTo>
                    <a:pt x="3796" y="1592"/>
                  </a:lnTo>
                  <a:lnTo>
                    <a:pt x="3812" y="1614"/>
                  </a:lnTo>
                  <a:lnTo>
                    <a:pt x="3825" y="1640"/>
                  </a:lnTo>
                  <a:lnTo>
                    <a:pt x="3836" y="1665"/>
                  </a:lnTo>
                  <a:lnTo>
                    <a:pt x="3843" y="1690"/>
                  </a:lnTo>
                  <a:lnTo>
                    <a:pt x="3846" y="1713"/>
                  </a:lnTo>
                  <a:lnTo>
                    <a:pt x="3846" y="2822"/>
                  </a:lnTo>
                  <a:lnTo>
                    <a:pt x="3842" y="2870"/>
                  </a:lnTo>
                  <a:lnTo>
                    <a:pt x="3831" y="2915"/>
                  </a:lnTo>
                  <a:lnTo>
                    <a:pt x="3815" y="2958"/>
                  </a:lnTo>
                  <a:lnTo>
                    <a:pt x="3792" y="2998"/>
                  </a:lnTo>
                  <a:lnTo>
                    <a:pt x="3765" y="3034"/>
                  </a:lnTo>
                  <a:lnTo>
                    <a:pt x="3732" y="3066"/>
                  </a:lnTo>
                  <a:lnTo>
                    <a:pt x="3696" y="3093"/>
                  </a:lnTo>
                  <a:lnTo>
                    <a:pt x="3655" y="3115"/>
                  </a:lnTo>
                  <a:lnTo>
                    <a:pt x="3612" y="3131"/>
                  </a:lnTo>
                  <a:lnTo>
                    <a:pt x="3566" y="3142"/>
                  </a:lnTo>
                  <a:lnTo>
                    <a:pt x="3518" y="3144"/>
                  </a:lnTo>
                  <a:lnTo>
                    <a:pt x="328" y="3144"/>
                  </a:lnTo>
                  <a:lnTo>
                    <a:pt x="280" y="3142"/>
                  </a:lnTo>
                  <a:lnTo>
                    <a:pt x="234" y="3131"/>
                  </a:lnTo>
                  <a:lnTo>
                    <a:pt x="191" y="3115"/>
                  </a:lnTo>
                  <a:lnTo>
                    <a:pt x="150" y="3093"/>
                  </a:lnTo>
                  <a:lnTo>
                    <a:pt x="114" y="3066"/>
                  </a:lnTo>
                  <a:lnTo>
                    <a:pt x="81" y="3034"/>
                  </a:lnTo>
                  <a:lnTo>
                    <a:pt x="53" y="2998"/>
                  </a:lnTo>
                  <a:lnTo>
                    <a:pt x="31" y="2958"/>
                  </a:lnTo>
                  <a:lnTo>
                    <a:pt x="15" y="2915"/>
                  </a:lnTo>
                  <a:lnTo>
                    <a:pt x="4" y="2870"/>
                  </a:lnTo>
                  <a:lnTo>
                    <a:pt x="0" y="2822"/>
                  </a:lnTo>
                  <a:lnTo>
                    <a:pt x="0" y="1713"/>
                  </a:lnTo>
                  <a:lnTo>
                    <a:pt x="3" y="1690"/>
                  </a:lnTo>
                  <a:lnTo>
                    <a:pt x="10" y="1665"/>
                  </a:lnTo>
                  <a:lnTo>
                    <a:pt x="21" y="1640"/>
                  </a:lnTo>
                  <a:lnTo>
                    <a:pt x="34" y="1614"/>
                  </a:lnTo>
                  <a:lnTo>
                    <a:pt x="50" y="1592"/>
                  </a:lnTo>
                  <a:lnTo>
                    <a:pt x="69" y="1573"/>
                  </a:lnTo>
                  <a:lnTo>
                    <a:pt x="1043" y="674"/>
                  </a:lnTo>
                  <a:lnTo>
                    <a:pt x="1046" y="671"/>
                  </a:lnTo>
                  <a:lnTo>
                    <a:pt x="1051" y="665"/>
                  </a:lnTo>
                  <a:lnTo>
                    <a:pt x="1062" y="654"/>
                  </a:lnTo>
                  <a:lnTo>
                    <a:pt x="1076" y="641"/>
                  </a:lnTo>
                  <a:lnTo>
                    <a:pt x="1092" y="625"/>
                  </a:lnTo>
                  <a:lnTo>
                    <a:pt x="1109" y="607"/>
                  </a:lnTo>
                  <a:lnTo>
                    <a:pt x="1131" y="590"/>
                  </a:lnTo>
                  <a:lnTo>
                    <a:pt x="1153" y="573"/>
                  </a:lnTo>
                  <a:lnTo>
                    <a:pt x="1174" y="558"/>
                  </a:lnTo>
                  <a:lnTo>
                    <a:pt x="1197" y="543"/>
                  </a:lnTo>
                  <a:lnTo>
                    <a:pt x="1221" y="533"/>
                  </a:lnTo>
                  <a:lnTo>
                    <a:pt x="1243" y="526"/>
                  </a:lnTo>
                  <a:lnTo>
                    <a:pt x="1265" y="523"/>
                  </a:lnTo>
                  <a:lnTo>
                    <a:pt x="1340" y="523"/>
                  </a:lnTo>
                  <a:lnTo>
                    <a:pt x="1340" y="177"/>
                  </a:lnTo>
                  <a:lnTo>
                    <a:pt x="1344" y="141"/>
                  </a:lnTo>
                  <a:lnTo>
                    <a:pt x="1355" y="108"/>
                  </a:lnTo>
                  <a:lnTo>
                    <a:pt x="1371" y="79"/>
                  </a:lnTo>
                  <a:lnTo>
                    <a:pt x="1393" y="52"/>
                  </a:lnTo>
                  <a:lnTo>
                    <a:pt x="1418" y="31"/>
                  </a:lnTo>
                  <a:lnTo>
                    <a:pt x="1449" y="15"/>
                  </a:lnTo>
                  <a:lnTo>
                    <a:pt x="1482" y="4"/>
                  </a:lnTo>
                  <a:lnTo>
                    <a:pt x="15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7" name="Freeform 363">
              <a:extLst>
                <a:ext uri="{FF2B5EF4-FFF2-40B4-BE49-F238E27FC236}">
                  <a16:creationId xmlns:a16="http://schemas.microsoft.com/office/drawing/2014/main" id="{8847E699-4C9D-4EA8-A9BA-6019C3E88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13" y="3217863"/>
              <a:ext cx="2179638" cy="838200"/>
            </a:xfrm>
            <a:custGeom>
              <a:avLst/>
              <a:gdLst>
                <a:gd name="T0" fmla="*/ 2783 w 4119"/>
                <a:gd name="T1" fmla="*/ 0 h 1584"/>
                <a:gd name="T2" fmla="*/ 2990 w 4119"/>
                <a:gd name="T3" fmla="*/ 16 h 1584"/>
                <a:gd name="T4" fmla="*/ 3187 w 4119"/>
                <a:gd name="T5" fmla="*/ 61 h 1584"/>
                <a:gd name="T6" fmla="*/ 3372 w 4119"/>
                <a:gd name="T7" fmla="*/ 134 h 1584"/>
                <a:gd name="T8" fmla="*/ 3540 w 4119"/>
                <a:gd name="T9" fmla="*/ 231 h 1584"/>
                <a:gd name="T10" fmla="*/ 3693 w 4119"/>
                <a:gd name="T11" fmla="*/ 353 h 1584"/>
                <a:gd name="T12" fmla="*/ 3826 w 4119"/>
                <a:gd name="T13" fmla="*/ 494 h 1584"/>
                <a:gd name="T14" fmla="*/ 3937 w 4119"/>
                <a:gd name="T15" fmla="*/ 654 h 1584"/>
                <a:gd name="T16" fmla="*/ 4025 w 4119"/>
                <a:gd name="T17" fmla="*/ 828 h 1584"/>
                <a:gd name="T18" fmla="*/ 4084 w 4119"/>
                <a:gd name="T19" fmla="*/ 1016 h 1584"/>
                <a:gd name="T20" fmla="*/ 4115 w 4119"/>
                <a:gd name="T21" fmla="*/ 1216 h 1584"/>
                <a:gd name="T22" fmla="*/ 4119 w 4119"/>
                <a:gd name="T23" fmla="*/ 1495 h 1584"/>
                <a:gd name="T24" fmla="*/ 4107 w 4119"/>
                <a:gd name="T25" fmla="*/ 1540 h 1584"/>
                <a:gd name="T26" fmla="*/ 4074 w 4119"/>
                <a:gd name="T27" fmla="*/ 1572 h 1584"/>
                <a:gd name="T28" fmla="*/ 4029 w 4119"/>
                <a:gd name="T29" fmla="*/ 1584 h 1584"/>
                <a:gd name="T30" fmla="*/ 3168 w 4119"/>
                <a:gd name="T31" fmla="*/ 1580 h 1584"/>
                <a:gd name="T32" fmla="*/ 3096 w 4119"/>
                <a:gd name="T33" fmla="*/ 1554 h 1584"/>
                <a:gd name="T34" fmla="*/ 3038 w 4119"/>
                <a:gd name="T35" fmla="*/ 1506 h 1584"/>
                <a:gd name="T36" fmla="*/ 2999 w 4119"/>
                <a:gd name="T37" fmla="*/ 1442 h 1584"/>
                <a:gd name="T38" fmla="*/ 2986 w 4119"/>
                <a:gd name="T39" fmla="*/ 1365 h 1584"/>
                <a:gd name="T40" fmla="*/ 2982 w 4119"/>
                <a:gd name="T41" fmla="*/ 872 h 1584"/>
                <a:gd name="T42" fmla="*/ 2955 w 4119"/>
                <a:gd name="T43" fmla="*/ 801 h 1584"/>
                <a:gd name="T44" fmla="*/ 2906 w 4119"/>
                <a:gd name="T45" fmla="*/ 744 h 1584"/>
                <a:gd name="T46" fmla="*/ 2840 w 4119"/>
                <a:gd name="T47" fmla="*/ 705 h 1584"/>
                <a:gd name="T48" fmla="*/ 2763 w 4119"/>
                <a:gd name="T49" fmla="*/ 692 h 1584"/>
                <a:gd name="T50" fmla="*/ 1317 w 4119"/>
                <a:gd name="T51" fmla="*/ 696 h 1584"/>
                <a:gd name="T52" fmla="*/ 1245 w 4119"/>
                <a:gd name="T53" fmla="*/ 721 h 1584"/>
                <a:gd name="T54" fmla="*/ 1187 w 4119"/>
                <a:gd name="T55" fmla="*/ 771 h 1584"/>
                <a:gd name="T56" fmla="*/ 1148 w 4119"/>
                <a:gd name="T57" fmla="*/ 835 h 1584"/>
                <a:gd name="T58" fmla="*/ 1134 w 4119"/>
                <a:gd name="T59" fmla="*/ 912 h 1584"/>
                <a:gd name="T60" fmla="*/ 1130 w 4119"/>
                <a:gd name="T61" fmla="*/ 1405 h 1584"/>
                <a:gd name="T62" fmla="*/ 1103 w 4119"/>
                <a:gd name="T63" fmla="*/ 1475 h 1584"/>
                <a:gd name="T64" fmla="*/ 1055 w 4119"/>
                <a:gd name="T65" fmla="*/ 1533 h 1584"/>
                <a:gd name="T66" fmla="*/ 990 w 4119"/>
                <a:gd name="T67" fmla="*/ 1571 h 1584"/>
                <a:gd name="T68" fmla="*/ 912 w 4119"/>
                <a:gd name="T69" fmla="*/ 1584 h 1584"/>
                <a:gd name="T70" fmla="*/ 67 w 4119"/>
                <a:gd name="T71" fmla="*/ 1582 h 1584"/>
                <a:gd name="T72" fmla="*/ 27 w 4119"/>
                <a:gd name="T73" fmla="*/ 1558 h 1584"/>
                <a:gd name="T74" fmla="*/ 4 w 4119"/>
                <a:gd name="T75" fmla="*/ 1519 h 1584"/>
                <a:gd name="T76" fmla="*/ 0 w 4119"/>
                <a:gd name="T77" fmla="*/ 1318 h 1584"/>
                <a:gd name="T78" fmla="*/ 16 w 4119"/>
                <a:gd name="T79" fmla="*/ 1114 h 1584"/>
                <a:gd name="T80" fmla="*/ 62 w 4119"/>
                <a:gd name="T81" fmla="*/ 921 h 1584"/>
                <a:gd name="T82" fmla="*/ 136 w 4119"/>
                <a:gd name="T83" fmla="*/ 739 h 1584"/>
                <a:gd name="T84" fmla="*/ 236 w 4119"/>
                <a:gd name="T85" fmla="*/ 571 h 1584"/>
                <a:gd name="T86" fmla="*/ 357 w 4119"/>
                <a:gd name="T87" fmla="*/ 420 h 1584"/>
                <a:gd name="T88" fmla="*/ 500 w 4119"/>
                <a:gd name="T89" fmla="*/ 290 h 1584"/>
                <a:gd name="T90" fmla="*/ 662 w 4119"/>
                <a:gd name="T91" fmla="*/ 179 h 1584"/>
                <a:gd name="T92" fmla="*/ 839 w 4119"/>
                <a:gd name="T93" fmla="*/ 94 h 1584"/>
                <a:gd name="T94" fmla="*/ 1031 w 4119"/>
                <a:gd name="T95" fmla="*/ 34 h 1584"/>
                <a:gd name="T96" fmla="*/ 1232 w 4119"/>
                <a:gd name="T97" fmla="*/ 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9" h="1584">
                  <a:moveTo>
                    <a:pt x="1337" y="0"/>
                  </a:moveTo>
                  <a:lnTo>
                    <a:pt x="2783" y="0"/>
                  </a:lnTo>
                  <a:lnTo>
                    <a:pt x="2888" y="4"/>
                  </a:lnTo>
                  <a:lnTo>
                    <a:pt x="2990" y="16"/>
                  </a:lnTo>
                  <a:lnTo>
                    <a:pt x="3090" y="34"/>
                  </a:lnTo>
                  <a:lnTo>
                    <a:pt x="3187" y="61"/>
                  </a:lnTo>
                  <a:lnTo>
                    <a:pt x="3281" y="94"/>
                  </a:lnTo>
                  <a:lnTo>
                    <a:pt x="3372" y="134"/>
                  </a:lnTo>
                  <a:lnTo>
                    <a:pt x="3458" y="179"/>
                  </a:lnTo>
                  <a:lnTo>
                    <a:pt x="3540" y="231"/>
                  </a:lnTo>
                  <a:lnTo>
                    <a:pt x="3620" y="290"/>
                  </a:lnTo>
                  <a:lnTo>
                    <a:pt x="3693" y="353"/>
                  </a:lnTo>
                  <a:lnTo>
                    <a:pt x="3763" y="420"/>
                  </a:lnTo>
                  <a:lnTo>
                    <a:pt x="3826" y="494"/>
                  </a:lnTo>
                  <a:lnTo>
                    <a:pt x="3884" y="571"/>
                  </a:lnTo>
                  <a:lnTo>
                    <a:pt x="3937" y="654"/>
                  </a:lnTo>
                  <a:lnTo>
                    <a:pt x="3984" y="739"/>
                  </a:lnTo>
                  <a:lnTo>
                    <a:pt x="4025" y="828"/>
                  </a:lnTo>
                  <a:lnTo>
                    <a:pt x="4057" y="921"/>
                  </a:lnTo>
                  <a:lnTo>
                    <a:pt x="4084" y="1016"/>
                  </a:lnTo>
                  <a:lnTo>
                    <a:pt x="4104" y="1114"/>
                  </a:lnTo>
                  <a:lnTo>
                    <a:pt x="4115" y="1216"/>
                  </a:lnTo>
                  <a:lnTo>
                    <a:pt x="4119" y="1318"/>
                  </a:lnTo>
                  <a:lnTo>
                    <a:pt x="4119" y="1495"/>
                  </a:lnTo>
                  <a:lnTo>
                    <a:pt x="4116" y="1519"/>
                  </a:lnTo>
                  <a:lnTo>
                    <a:pt x="4107" y="1540"/>
                  </a:lnTo>
                  <a:lnTo>
                    <a:pt x="4093" y="1558"/>
                  </a:lnTo>
                  <a:lnTo>
                    <a:pt x="4074" y="1572"/>
                  </a:lnTo>
                  <a:lnTo>
                    <a:pt x="4053" y="1582"/>
                  </a:lnTo>
                  <a:lnTo>
                    <a:pt x="4029" y="1584"/>
                  </a:lnTo>
                  <a:lnTo>
                    <a:pt x="3208" y="1584"/>
                  </a:lnTo>
                  <a:lnTo>
                    <a:pt x="3168" y="1580"/>
                  </a:lnTo>
                  <a:lnTo>
                    <a:pt x="3130" y="1571"/>
                  </a:lnTo>
                  <a:lnTo>
                    <a:pt x="3096" y="1554"/>
                  </a:lnTo>
                  <a:lnTo>
                    <a:pt x="3064" y="1533"/>
                  </a:lnTo>
                  <a:lnTo>
                    <a:pt x="3038" y="1506"/>
                  </a:lnTo>
                  <a:lnTo>
                    <a:pt x="3015" y="1475"/>
                  </a:lnTo>
                  <a:lnTo>
                    <a:pt x="2999" y="1442"/>
                  </a:lnTo>
                  <a:lnTo>
                    <a:pt x="2988" y="1405"/>
                  </a:lnTo>
                  <a:lnTo>
                    <a:pt x="2986" y="1365"/>
                  </a:lnTo>
                  <a:lnTo>
                    <a:pt x="2986" y="912"/>
                  </a:lnTo>
                  <a:lnTo>
                    <a:pt x="2982" y="872"/>
                  </a:lnTo>
                  <a:lnTo>
                    <a:pt x="2972" y="835"/>
                  </a:lnTo>
                  <a:lnTo>
                    <a:pt x="2955" y="801"/>
                  </a:lnTo>
                  <a:lnTo>
                    <a:pt x="2933" y="771"/>
                  </a:lnTo>
                  <a:lnTo>
                    <a:pt x="2906" y="744"/>
                  </a:lnTo>
                  <a:lnTo>
                    <a:pt x="2875" y="721"/>
                  </a:lnTo>
                  <a:lnTo>
                    <a:pt x="2840" y="705"/>
                  </a:lnTo>
                  <a:lnTo>
                    <a:pt x="2803" y="696"/>
                  </a:lnTo>
                  <a:lnTo>
                    <a:pt x="2763" y="692"/>
                  </a:lnTo>
                  <a:lnTo>
                    <a:pt x="1357" y="692"/>
                  </a:lnTo>
                  <a:lnTo>
                    <a:pt x="1317" y="696"/>
                  </a:lnTo>
                  <a:lnTo>
                    <a:pt x="1280" y="705"/>
                  </a:lnTo>
                  <a:lnTo>
                    <a:pt x="1245" y="721"/>
                  </a:lnTo>
                  <a:lnTo>
                    <a:pt x="1214" y="744"/>
                  </a:lnTo>
                  <a:lnTo>
                    <a:pt x="1187" y="771"/>
                  </a:lnTo>
                  <a:lnTo>
                    <a:pt x="1165" y="801"/>
                  </a:lnTo>
                  <a:lnTo>
                    <a:pt x="1148" y="835"/>
                  </a:lnTo>
                  <a:lnTo>
                    <a:pt x="1138" y="872"/>
                  </a:lnTo>
                  <a:lnTo>
                    <a:pt x="1134" y="912"/>
                  </a:lnTo>
                  <a:lnTo>
                    <a:pt x="1134" y="1365"/>
                  </a:lnTo>
                  <a:lnTo>
                    <a:pt x="1130" y="1405"/>
                  </a:lnTo>
                  <a:lnTo>
                    <a:pt x="1121" y="1442"/>
                  </a:lnTo>
                  <a:lnTo>
                    <a:pt x="1103" y="1475"/>
                  </a:lnTo>
                  <a:lnTo>
                    <a:pt x="1082" y="1506"/>
                  </a:lnTo>
                  <a:lnTo>
                    <a:pt x="1055" y="1533"/>
                  </a:lnTo>
                  <a:lnTo>
                    <a:pt x="1024" y="1554"/>
                  </a:lnTo>
                  <a:lnTo>
                    <a:pt x="990" y="1571"/>
                  </a:lnTo>
                  <a:lnTo>
                    <a:pt x="952" y="1580"/>
                  </a:lnTo>
                  <a:lnTo>
                    <a:pt x="912" y="1584"/>
                  </a:lnTo>
                  <a:lnTo>
                    <a:pt x="91" y="1584"/>
                  </a:lnTo>
                  <a:lnTo>
                    <a:pt x="67" y="1582"/>
                  </a:lnTo>
                  <a:lnTo>
                    <a:pt x="46" y="1572"/>
                  </a:lnTo>
                  <a:lnTo>
                    <a:pt x="27" y="1558"/>
                  </a:lnTo>
                  <a:lnTo>
                    <a:pt x="13" y="1540"/>
                  </a:lnTo>
                  <a:lnTo>
                    <a:pt x="4" y="1519"/>
                  </a:lnTo>
                  <a:lnTo>
                    <a:pt x="0" y="1495"/>
                  </a:lnTo>
                  <a:lnTo>
                    <a:pt x="0" y="1318"/>
                  </a:lnTo>
                  <a:lnTo>
                    <a:pt x="4" y="1216"/>
                  </a:lnTo>
                  <a:lnTo>
                    <a:pt x="16" y="1114"/>
                  </a:lnTo>
                  <a:lnTo>
                    <a:pt x="36" y="1016"/>
                  </a:lnTo>
                  <a:lnTo>
                    <a:pt x="62" y="921"/>
                  </a:lnTo>
                  <a:lnTo>
                    <a:pt x="95" y="828"/>
                  </a:lnTo>
                  <a:lnTo>
                    <a:pt x="136" y="739"/>
                  </a:lnTo>
                  <a:lnTo>
                    <a:pt x="183" y="654"/>
                  </a:lnTo>
                  <a:lnTo>
                    <a:pt x="236" y="571"/>
                  </a:lnTo>
                  <a:lnTo>
                    <a:pt x="294" y="494"/>
                  </a:lnTo>
                  <a:lnTo>
                    <a:pt x="357" y="420"/>
                  </a:lnTo>
                  <a:lnTo>
                    <a:pt x="427" y="353"/>
                  </a:lnTo>
                  <a:lnTo>
                    <a:pt x="500" y="290"/>
                  </a:lnTo>
                  <a:lnTo>
                    <a:pt x="580" y="231"/>
                  </a:lnTo>
                  <a:lnTo>
                    <a:pt x="662" y="179"/>
                  </a:lnTo>
                  <a:lnTo>
                    <a:pt x="749" y="134"/>
                  </a:lnTo>
                  <a:lnTo>
                    <a:pt x="839" y="94"/>
                  </a:lnTo>
                  <a:lnTo>
                    <a:pt x="933" y="61"/>
                  </a:lnTo>
                  <a:lnTo>
                    <a:pt x="1031" y="34"/>
                  </a:lnTo>
                  <a:lnTo>
                    <a:pt x="1129" y="16"/>
                  </a:lnTo>
                  <a:lnTo>
                    <a:pt x="1232" y="4"/>
                  </a:lnTo>
                  <a:lnTo>
                    <a:pt x="1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8" name="Freeform 364">
              <a:extLst>
                <a:ext uri="{FF2B5EF4-FFF2-40B4-BE49-F238E27FC236}">
                  <a16:creationId xmlns:a16="http://schemas.microsoft.com/office/drawing/2014/main" id="{99E206EE-4493-4B6D-B51C-026821662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4408488"/>
              <a:ext cx="719138" cy="709612"/>
            </a:xfrm>
            <a:custGeom>
              <a:avLst/>
              <a:gdLst>
                <a:gd name="T0" fmla="*/ 646 w 1360"/>
                <a:gd name="T1" fmla="*/ 510 h 1341"/>
                <a:gd name="T2" fmla="*/ 587 w 1360"/>
                <a:gd name="T3" fmla="*/ 534 h 1341"/>
                <a:gd name="T4" fmla="*/ 542 w 1360"/>
                <a:gd name="T5" fmla="*/ 578 h 1341"/>
                <a:gd name="T6" fmla="*/ 517 w 1360"/>
                <a:gd name="T7" fmla="*/ 636 h 1341"/>
                <a:gd name="T8" fmla="*/ 517 w 1360"/>
                <a:gd name="T9" fmla="*/ 703 h 1341"/>
                <a:gd name="T10" fmla="*/ 542 w 1360"/>
                <a:gd name="T11" fmla="*/ 761 h 1341"/>
                <a:gd name="T12" fmla="*/ 587 w 1360"/>
                <a:gd name="T13" fmla="*/ 805 h 1341"/>
                <a:gd name="T14" fmla="*/ 646 w 1360"/>
                <a:gd name="T15" fmla="*/ 831 h 1341"/>
                <a:gd name="T16" fmla="*/ 714 w 1360"/>
                <a:gd name="T17" fmla="*/ 831 h 1341"/>
                <a:gd name="T18" fmla="*/ 773 w 1360"/>
                <a:gd name="T19" fmla="*/ 805 h 1341"/>
                <a:gd name="T20" fmla="*/ 818 w 1360"/>
                <a:gd name="T21" fmla="*/ 761 h 1341"/>
                <a:gd name="T22" fmla="*/ 842 w 1360"/>
                <a:gd name="T23" fmla="*/ 703 h 1341"/>
                <a:gd name="T24" fmla="*/ 842 w 1360"/>
                <a:gd name="T25" fmla="*/ 636 h 1341"/>
                <a:gd name="T26" fmla="*/ 818 w 1360"/>
                <a:gd name="T27" fmla="*/ 578 h 1341"/>
                <a:gd name="T28" fmla="*/ 773 w 1360"/>
                <a:gd name="T29" fmla="*/ 534 h 1341"/>
                <a:gd name="T30" fmla="*/ 714 w 1360"/>
                <a:gd name="T31" fmla="*/ 510 h 1341"/>
                <a:gd name="T32" fmla="*/ 680 w 1360"/>
                <a:gd name="T33" fmla="*/ 0 h 1341"/>
                <a:gd name="T34" fmla="*/ 826 w 1360"/>
                <a:gd name="T35" fmla="*/ 14 h 1341"/>
                <a:gd name="T36" fmla="*/ 961 w 1360"/>
                <a:gd name="T37" fmla="*/ 58 h 1341"/>
                <a:gd name="T38" fmla="*/ 1082 w 1360"/>
                <a:gd name="T39" fmla="*/ 129 h 1341"/>
                <a:gd name="T40" fmla="*/ 1185 w 1360"/>
                <a:gd name="T41" fmla="*/ 221 h 1341"/>
                <a:gd name="T42" fmla="*/ 1267 w 1360"/>
                <a:gd name="T43" fmla="*/ 331 h 1341"/>
                <a:gd name="T44" fmla="*/ 1325 w 1360"/>
                <a:gd name="T45" fmla="*/ 458 h 1341"/>
                <a:gd name="T46" fmla="*/ 1356 w 1360"/>
                <a:gd name="T47" fmla="*/ 596 h 1341"/>
                <a:gd name="T48" fmla="*/ 1356 w 1360"/>
                <a:gd name="T49" fmla="*/ 743 h 1341"/>
                <a:gd name="T50" fmla="*/ 1325 w 1360"/>
                <a:gd name="T51" fmla="*/ 881 h 1341"/>
                <a:gd name="T52" fmla="*/ 1267 w 1360"/>
                <a:gd name="T53" fmla="*/ 1008 h 1341"/>
                <a:gd name="T54" fmla="*/ 1185 w 1360"/>
                <a:gd name="T55" fmla="*/ 1120 h 1341"/>
                <a:gd name="T56" fmla="*/ 1082 w 1360"/>
                <a:gd name="T57" fmla="*/ 1212 h 1341"/>
                <a:gd name="T58" fmla="*/ 961 w 1360"/>
                <a:gd name="T59" fmla="*/ 1281 h 1341"/>
                <a:gd name="T60" fmla="*/ 826 w 1360"/>
                <a:gd name="T61" fmla="*/ 1325 h 1341"/>
                <a:gd name="T62" fmla="*/ 680 w 1360"/>
                <a:gd name="T63" fmla="*/ 1341 h 1341"/>
                <a:gd name="T64" fmla="*/ 534 w 1360"/>
                <a:gd name="T65" fmla="*/ 1325 h 1341"/>
                <a:gd name="T66" fmla="*/ 399 w 1360"/>
                <a:gd name="T67" fmla="*/ 1281 h 1341"/>
                <a:gd name="T68" fmla="*/ 279 w 1360"/>
                <a:gd name="T69" fmla="*/ 1212 h 1341"/>
                <a:gd name="T70" fmla="*/ 175 w 1360"/>
                <a:gd name="T71" fmla="*/ 1120 h 1341"/>
                <a:gd name="T72" fmla="*/ 93 w 1360"/>
                <a:gd name="T73" fmla="*/ 1008 h 1341"/>
                <a:gd name="T74" fmla="*/ 35 w 1360"/>
                <a:gd name="T75" fmla="*/ 881 h 1341"/>
                <a:gd name="T76" fmla="*/ 4 w 1360"/>
                <a:gd name="T77" fmla="*/ 743 h 1341"/>
                <a:gd name="T78" fmla="*/ 4 w 1360"/>
                <a:gd name="T79" fmla="*/ 596 h 1341"/>
                <a:gd name="T80" fmla="*/ 35 w 1360"/>
                <a:gd name="T81" fmla="*/ 458 h 1341"/>
                <a:gd name="T82" fmla="*/ 93 w 1360"/>
                <a:gd name="T83" fmla="*/ 331 h 1341"/>
                <a:gd name="T84" fmla="*/ 175 w 1360"/>
                <a:gd name="T85" fmla="*/ 221 h 1341"/>
                <a:gd name="T86" fmla="*/ 279 w 1360"/>
                <a:gd name="T87" fmla="*/ 129 h 1341"/>
                <a:gd name="T88" fmla="*/ 399 w 1360"/>
                <a:gd name="T89" fmla="*/ 58 h 1341"/>
                <a:gd name="T90" fmla="*/ 534 w 1360"/>
                <a:gd name="T91" fmla="*/ 14 h 1341"/>
                <a:gd name="T92" fmla="*/ 680 w 1360"/>
                <a:gd name="T93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0" h="1341">
                  <a:moveTo>
                    <a:pt x="680" y="506"/>
                  </a:moveTo>
                  <a:lnTo>
                    <a:pt x="646" y="510"/>
                  </a:lnTo>
                  <a:lnTo>
                    <a:pt x="615" y="519"/>
                  </a:lnTo>
                  <a:lnTo>
                    <a:pt x="587" y="534"/>
                  </a:lnTo>
                  <a:lnTo>
                    <a:pt x="563" y="554"/>
                  </a:lnTo>
                  <a:lnTo>
                    <a:pt x="542" y="578"/>
                  </a:lnTo>
                  <a:lnTo>
                    <a:pt x="528" y="606"/>
                  </a:lnTo>
                  <a:lnTo>
                    <a:pt x="517" y="636"/>
                  </a:lnTo>
                  <a:lnTo>
                    <a:pt x="514" y="670"/>
                  </a:lnTo>
                  <a:lnTo>
                    <a:pt x="517" y="703"/>
                  </a:lnTo>
                  <a:lnTo>
                    <a:pt x="528" y="734"/>
                  </a:lnTo>
                  <a:lnTo>
                    <a:pt x="542" y="761"/>
                  </a:lnTo>
                  <a:lnTo>
                    <a:pt x="563" y="785"/>
                  </a:lnTo>
                  <a:lnTo>
                    <a:pt x="587" y="805"/>
                  </a:lnTo>
                  <a:lnTo>
                    <a:pt x="615" y="820"/>
                  </a:lnTo>
                  <a:lnTo>
                    <a:pt x="646" y="831"/>
                  </a:lnTo>
                  <a:lnTo>
                    <a:pt x="680" y="833"/>
                  </a:lnTo>
                  <a:lnTo>
                    <a:pt x="714" y="831"/>
                  </a:lnTo>
                  <a:lnTo>
                    <a:pt x="745" y="820"/>
                  </a:lnTo>
                  <a:lnTo>
                    <a:pt x="773" y="805"/>
                  </a:lnTo>
                  <a:lnTo>
                    <a:pt x="797" y="785"/>
                  </a:lnTo>
                  <a:lnTo>
                    <a:pt x="818" y="761"/>
                  </a:lnTo>
                  <a:lnTo>
                    <a:pt x="832" y="734"/>
                  </a:lnTo>
                  <a:lnTo>
                    <a:pt x="842" y="703"/>
                  </a:lnTo>
                  <a:lnTo>
                    <a:pt x="846" y="670"/>
                  </a:lnTo>
                  <a:lnTo>
                    <a:pt x="842" y="636"/>
                  </a:lnTo>
                  <a:lnTo>
                    <a:pt x="832" y="606"/>
                  </a:lnTo>
                  <a:lnTo>
                    <a:pt x="818" y="578"/>
                  </a:lnTo>
                  <a:lnTo>
                    <a:pt x="797" y="554"/>
                  </a:lnTo>
                  <a:lnTo>
                    <a:pt x="773" y="534"/>
                  </a:lnTo>
                  <a:lnTo>
                    <a:pt x="745" y="519"/>
                  </a:lnTo>
                  <a:lnTo>
                    <a:pt x="714" y="510"/>
                  </a:lnTo>
                  <a:lnTo>
                    <a:pt x="680" y="506"/>
                  </a:lnTo>
                  <a:close/>
                  <a:moveTo>
                    <a:pt x="680" y="0"/>
                  </a:moveTo>
                  <a:lnTo>
                    <a:pt x="754" y="2"/>
                  </a:lnTo>
                  <a:lnTo>
                    <a:pt x="826" y="14"/>
                  </a:lnTo>
                  <a:lnTo>
                    <a:pt x="895" y="33"/>
                  </a:lnTo>
                  <a:lnTo>
                    <a:pt x="961" y="58"/>
                  </a:lnTo>
                  <a:lnTo>
                    <a:pt x="1023" y="90"/>
                  </a:lnTo>
                  <a:lnTo>
                    <a:pt x="1082" y="129"/>
                  </a:lnTo>
                  <a:lnTo>
                    <a:pt x="1136" y="171"/>
                  </a:lnTo>
                  <a:lnTo>
                    <a:pt x="1185" y="221"/>
                  </a:lnTo>
                  <a:lnTo>
                    <a:pt x="1229" y="274"/>
                  </a:lnTo>
                  <a:lnTo>
                    <a:pt x="1267" y="331"/>
                  </a:lnTo>
                  <a:lnTo>
                    <a:pt x="1299" y="393"/>
                  </a:lnTo>
                  <a:lnTo>
                    <a:pt x="1325" y="458"/>
                  </a:lnTo>
                  <a:lnTo>
                    <a:pt x="1344" y="526"/>
                  </a:lnTo>
                  <a:lnTo>
                    <a:pt x="1356" y="596"/>
                  </a:lnTo>
                  <a:lnTo>
                    <a:pt x="1360" y="670"/>
                  </a:lnTo>
                  <a:lnTo>
                    <a:pt x="1356" y="743"/>
                  </a:lnTo>
                  <a:lnTo>
                    <a:pt x="1344" y="813"/>
                  </a:lnTo>
                  <a:lnTo>
                    <a:pt x="1325" y="881"/>
                  </a:lnTo>
                  <a:lnTo>
                    <a:pt x="1299" y="947"/>
                  </a:lnTo>
                  <a:lnTo>
                    <a:pt x="1267" y="1008"/>
                  </a:lnTo>
                  <a:lnTo>
                    <a:pt x="1229" y="1066"/>
                  </a:lnTo>
                  <a:lnTo>
                    <a:pt x="1185" y="1120"/>
                  </a:lnTo>
                  <a:lnTo>
                    <a:pt x="1136" y="1168"/>
                  </a:lnTo>
                  <a:lnTo>
                    <a:pt x="1082" y="1212"/>
                  </a:lnTo>
                  <a:lnTo>
                    <a:pt x="1023" y="1249"/>
                  </a:lnTo>
                  <a:lnTo>
                    <a:pt x="961" y="1281"/>
                  </a:lnTo>
                  <a:lnTo>
                    <a:pt x="895" y="1306"/>
                  </a:lnTo>
                  <a:lnTo>
                    <a:pt x="826" y="1325"/>
                  </a:lnTo>
                  <a:lnTo>
                    <a:pt x="754" y="1337"/>
                  </a:lnTo>
                  <a:lnTo>
                    <a:pt x="680" y="1341"/>
                  </a:lnTo>
                  <a:lnTo>
                    <a:pt x="606" y="1337"/>
                  </a:lnTo>
                  <a:lnTo>
                    <a:pt x="534" y="1325"/>
                  </a:lnTo>
                  <a:lnTo>
                    <a:pt x="465" y="1306"/>
                  </a:lnTo>
                  <a:lnTo>
                    <a:pt x="399" y="1281"/>
                  </a:lnTo>
                  <a:lnTo>
                    <a:pt x="337" y="1249"/>
                  </a:lnTo>
                  <a:lnTo>
                    <a:pt x="279" y="1212"/>
                  </a:lnTo>
                  <a:lnTo>
                    <a:pt x="225" y="1168"/>
                  </a:lnTo>
                  <a:lnTo>
                    <a:pt x="175" y="1120"/>
                  </a:lnTo>
                  <a:lnTo>
                    <a:pt x="132" y="1066"/>
                  </a:lnTo>
                  <a:lnTo>
                    <a:pt x="93" y="1008"/>
                  </a:lnTo>
                  <a:lnTo>
                    <a:pt x="61" y="947"/>
                  </a:lnTo>
                  <a:lnTo>
                    <a:pt x="35" y="881"/>
                  </a:lnTo>
                  <a:lnTo>
                    <a:pt x="16" y="813"/>
                  </a:lnTo>
                  <a:lnTo>
                    <a:pt x="4" y="743"/>
                  </a:lnTo>
                  <a:lnTo>
                    <a:pt x="0" y="670"/>
                  </a:lnTo>
                  <a:lnTo>
                    <a:pt x="4" y="596"/>
                  </a:lnTo>
                  <a:lnTo>
                    <a:pt x="16" y="526"/>
                  </a:lnTo>
                  <a:lnTo>
                    <a:pt x="35" y="458"/>
                  </a:lnTo>
                  <a:lnTo>
                    <a:pt x="61" y="393"/>
                  </a:lnTo>
                  <a:lnTo>
                    <a:pt x="93" y="331"/>
                  </a:lnTo>
                  <a:lnTo>
                    <a:pt x="132" y="274"/>
                  </a:lnTo>
                  <a:lnTo>
                    <a:pt x="175" y="221"/>
                  </a:lnTo>
                  <a:lnTo>
                    <a:pt x="225" y="171"/>
                  </a:lnTo>
                  <a:lnTo>
                    <a:pt x="279" y="129"/>
                  </a:lnTo>
                  <a:lnTo>
                    <a:pt x="337" y="90"/>
                  </a:lnTo>
                  <a:lnTo>
                    <a:pt x="399" y="58"/>
                  </a:lnTo>
                  <a:lnTo>
                    <a:pt x="465" y="33"/>
                  </a:lnTo>
                  <a:lnTo>
                    <a:pt x="534" y="14"/>
                  </a:lnTo>
                  <a:lnTo>
                    <a:pt x="606" y="2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48FB9B-6D4B-BACB-954C-877525AE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61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7FD1682-93AD-4912-88AB-8C088787BE9C}"/>
              </a:ext>
            </a:extLst>
          </p:cNvPr>
          <p:cNvGrpSpPr/>
          <p:nvPr/>
        </p:nvGrpSpPr>
        <p:grpSpPr>
          <a:xfrm>
            <a:off x="1400401" y="1851387"/>
            <a:ext cx="9355311" cy="4224422"/>
            <a:chOff x="817569" y="2002506"/>
            <a:chExt cx="9355311" cy="422442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3D35317F-8298-4661-AB89-C26E0849CD4C}"/>
                </a:ext>
              </a:extLst>
            </p:cNvPr>
            <p:cNvGrpSpPr/>
            <p:nvPr/>
          </p:nvGrpSpPr>
          <p:grpSpPr>
            <a:xfrm>
              <a:off x="817569" y="2002507"/>
              <a:ext cx="2895815" cy="4224421"/>
              <a:chOff x="1950911" y="2032000"/>
              <a:chExt cx="2291733" cy="3556000"/>
            </a:xfrm>
          </p:grpSpPr>
          <p:sp>
            <p:nvSpPr>
              <p:cNvPr id="5" name="Rectangle: Rounded Corners 41">
                <a:extLst>
                  <a:ext uri="{FF2B5EF4-FFF2-40B4-BE49-F238E27FC236}">
                    <a16:creationId xmlns:a16="http://schemas.microsoft.com/office/drawing/2014/main" id="{3335F7BB-3117-480F-937A-60EE144E76A1}"/>
                  </a:ext>
                </a:extLst>
              </p:cNvPr>
              <p:cNvSpPr/>
              <p:nvPr/>
            </p:nvSpPr>
            <p:spPr>
              <a:xfrm>
                <a:off x="1965110" y="2032000"/>
                <a:ext cx="2277534" cy="3556000"/>
              </a:xfrm>
              <a:prstGeom prst="roundRect">
                <a:avLst>
                  <a:gd name="adj" fmla="val 5000"/>
                </a:avLst>
              </a:prstGeom>
              <a:solidFill>
                <a:srgbClr val="659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Rectangle 15">
                <a:extLst>
                  <a:ext uri="{FF2B5EF4-FFF2-40B4-BE49-F238E27FC236}">
                    <a16:creationId xmlns:a16="http://schemas.microsoft.com/office/drawing/2014/main" id="{A0FA0D16-B3F4-4C49-8FC9-4B9348A29217}"/>
                  </a:ext>
                </a:extLst>
              </p:cNvPr>
              <p:cNvSpPr/>
              <p:nvPr/>
            </p:nvSpPr>
            <p:spPr bwMode="auto">
              <a:xfrm>
                <a:off x="2068971" y="4985805"/>
                <a:ext cx="2068513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Cyber-Kill Chain</a:t>
                </a:r>
              </a:p>
            </p:txBody>
          </p:sp>
          <p:sp>
            <p:nvSpPr>
              <p:cNvPr id="8" name="TextBox 44">
                <a:extLst>
                  <a:ext uri="{FF2B5EF4-FFF2-40B4-BE49-F238E27FC236}">
                    <a16:creationId xmlns:a16="http://schemas.microsoft.com/office/drawing/2014/main" id="{99B72584-E932-49C5-BEF0-F3D06DEE2EB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50911" y="4293274"/>
                <a:ext cx="2191988" cy="46166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lvl="1"/>
                <a:endParaRPr lang="en-US" altLang="zh-TW" sz="17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8BF2E5F-C160-4194-99E9-2E180011D72E}"/>
                </a:ext>
              </a:extLst>
            </p:cNvPr>
            <p:cNvGrpSpPr/>
            <p:nvPr/>
          </p:nvGrpSpPr>
          <p:grpSpPr>
            <a:xfrm>
              <a:off x="4074232" y="2002506"/>
              <a:ext cx="2877873" cy="4224421"/>
              <a:chOff x="4933206" y="2032000"/>
              <a:chExt cx="2277534" cy="3556000"/>
            </a:xfrm>
          </p:grpSpPr>
          <p:sp>
            <p:nvSpPr>
              <p:cNvPr id="4" name="Rectangle: Rounded Corners 53">
                <a:extLst>
                  <a:ext uri="{FF2B5EF4-FFF2-40B4-BE49-F238E27FC236}">
                    <a16:creationId xmlns:a16="http://schemas.microsoft.com/office/drawing/2014/main" id="{ECC05B35-0F48-4021-813D-DAD94111BBFC}"/>
                  </a:ext>
                </a:extLst>
              </p:cNvPr>
              <p:cNvSpPr/>
              <p:nvPr/>
            </p:nvSpPr>
            <p:spPr>
              <a:xfrm>
                <a:off x="4933206" y="2032000"/>
                <a:ext cx="2277534" cy="3556000"/>
              </a:xfrm>
              <a:prstGeom prst="roundRect">
                <a:avLst>
                  <a:gd name="adj" fmla="val 5000"/>
                </a:avLst>
              </a:prstGeom>
              <a:solidFill>
                <a:srgbClr val="DC8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Rectangle 54">
                <a:extLst>
                  <a:ext uri="{FF2B5EF4-FFF2-40B4-BE49-F238E27FC236}">
                    <a16:creationId xmlns:a16="http://schemas.microsoft.com/office/drawing/2014/main" id="{A20567E8-4373-455B-BED9-0761998A5D74}"/>
                  </a:ext>
                </a:extLst>
              </p:cNvPr>
              <p:cNvSpPr/>
              <p:nvPr/>
            </p:nvSpPr>
            <p:spPr bwMode="auto">
              <a:xfrm>
                <a:off x="5052004" y="4985806"/>
                <a:ext cx="2068513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ATT&amp;CK</a:t>
                </a:r>
              </a:p>
            </p:txBody>
          </p:sp>
          <p:sp>
            <p:nvSpPr>
              <p:cNvPr id="15" name="TextBox 56">
                <a:extLst>
                  <a:ext uri="{FF2B5EF4-FFF2-40B4-BE49-F238E27FC236}">
                    <a16:creationId xmlns:a16="http://schemas.microsoft.com/office/drawing/2014/main" id="{A311635F-6B48-408A-A093-8E090937E24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83751" y="4114337"/>
                <a:ext cx="2136766" cy="81686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TW" altLang="en-US" sz="1700" b="1" dirty="0">
                    <a:solidFill>
                      <a:schemeClr val="bg1">
                        <a:lumMod val="10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基於真實情境的敵方戰術和技術知識庫，提出更詳細、統一的分類標準。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EB844B9E-C005-4CE2-A743-68491C8C0ED9}"/>
                </a:ext>
              </a:extLst>
            </p:cNvPr>
            <p:cNvGrpSpPr/>
            <p:nvPr/>
          </p:nvGrpSpPr>
          <p:grpSpPr>
            <a:xfrm>
              <a:off x="7312949" y="2002507"/>
              <a:ext cx="2859931" cy="4224420"/>
              <a:chOff x="7949355" y="2002506"/>
              <a:chExt cx="2277534" cy="3556000"/>
            </a:xfrm>
          </p:grpSpPr>
          <p:sp>
            <p:nvSpPr>
              <p:cNvPr id="3" name="Rectangle: Rounded Corners 60">
                <a:extLst>
                  <a:ext uri="{FF2B5EF4-FFF2-40B4-BE49-F238E27FC236}">
                    <a16:creationId xmlns:a16="http://schemas.microsoft.com/office/drawing/2014/main" id="{A2A2E9D7-DE8C-4F4B-B76B-B1FA94F889E8}"/>
                  </a:ext>
                </a:extLst>
              </p:cNvPr>
              <p:cNvSpPr/>
              <p:nvPr/>
            </p:nvSpPr>
            <p:spPr>
              <a:xfrm>
                <a:off x="7949355" y="2002506"/>
                <a:ext cx="2277534" cy="3556000"/>
              </a:xfrm>
              <a:prstGeom prst="roundRect">
                <a:avLst>
                  <a:gd name="adj" fmla="val 5000"/>
                </a:avLst>
              </a:prstGeom>
              <a:solidFill>
                <a:srgbClr val="F7B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Rectangle 61">
                <a:extLst>
                  <a:ext uri="{FF2B5EF4-FFF2-40B4-BE49-F238E27FC236}">
                    <a16:creationId xmlns:a16="http://schemas.microsoft.com/office/drawing/2014/main" id="{F17371C2-79F9-4ECF-A689-201EABA27A7A}"/>
                  </a:ext>
                </a:extLst>
              </p:cNvPr>
              <p:cNvSpPr/>
              <p:nvPr/>
            </p:nvSpPr>
            <p:spPr bwMode="auto">
              <a:xfrm>
                <a:off x="8068154" y="4985806"/>
                <a:ext cx="2068513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A2P2V</a:t>
                </a:r>
              </a:p>
            </p:txBody>
          </p:sp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B4916BD3-A75F-437A-90D1-E2F69836031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012301" y="4084843"/>
                <a:ext cx="2150172" cy="818203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TW" altLang="en-US" sz="1700" b="1" dirty="0">
                    <a:solidFill>
                      <a:schemeClr val="bg1">
                        <a:lumMod val="10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根據目標確定一組序列簡化攻擊流程。需手動輸入網路設備拓譜</a:t>
                </a:r>
                <a:r>
                  <a:rPr lang="en-US" altLang="zh-TW" sz="1700" b="1" dirty="0">
                    <a:solidFill>
                      <a:schemeClr val="bg1">
                        <a:lumMod val="10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xml</a:t>
                </a:r>
                <a:r>
                  <a:rPr lang="zh-TW" altLang="en-US" sz="1700" b="1" dirty="0">
                    <a:solidFill>
                      <a:schemeClr val="bg1">
                        <a:lumMod val="10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檔，不實用。</a:t>
                </a:r>
              </a:p>
            </p:txBody>
          </p:sp>
        </p:grp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77F06263-9C05-4AEF-9895-E9477F816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673" y="2113005"/>
            <a:ext cx="2155212" cy="216309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D28283E-E7C9-4305-B606-6749FBC3DC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52" b="2857"/>
          <a:stretch/>
        </p:blipFill>
        <p:spPr>
          <a:xfrm>
            <a:off x="5026551" y="2111081"/>
            <a:ext cx="2175006" cy="216693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7BE6607-BFC6-41A9-A66C-65A233610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321" y="2111081"/>
            <a:ext cx="2175006" cy="216551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53164956-7FB7-499B-9D52-BFAA3D2FEFD9}"/>
              </a:ext>
            </a:extLst>
          </p:cNvPr>
          <p:cNvSpPr/>
          <p:nvPr/>
        </p:nvSpPr>
        <p:spPr>
          <a:xfrm>
            <a:off x="0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9" name="直接连接符 55">
            <a:extLst>
              <a:ext uri="{FF2B5EF4-FFF2-40B4-BE49-F238E27FC236}">
                <a16:creationId xmlns:a16="http://schemas.microsoft.com/office/drawing/2014/main" id="{8AF85A58-F06E-41BF-ACF8-259E2899DAB4}"/>
              </a:ext>
            </a:extLst>
          </p:cNvPr>
          <p:cNvCxnSpPr/>
          <p:nvPr/>
        </p:nvCxnSpPr>
        <p:spPr>
          <a:xfrm>
            <a:off x="219456" y="587393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659ABA"/>
            </a:solidFill>
            <a:prstDash val="solid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286CEED-546E-4AA9-884D-3CFBB25FE6AF}"/>
              </a:ext>
            </a:extLst>
          </p:cNvPr>
          <p:cNvSpPr/>
          <p:nvPr/>
        </p:nvSpPr>
        <p:spPr>
          <a:xfrm>
            <a:off x="155448" y="397470"/>
            <a:ext cx="47176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2F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相關研究概況</a:t>
            </a:r>
            <a:endParaRPr lang="zh-CN" altLang="en-US" sz="4400" b="1" dirty="0">
              <a:solidFill>
                <a:srgbClr val="002F4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BF13DC2-818C-4336-9FDA-AFA0BC5A6B69}"/>
              </a:ext>
            </a:extLst>
          </p:cNvPr>
          <p:cNvSpPr/>
          <p:nvPr/>
        </p:nvSpPr>
        <p:spPr>
          <a:xfrm>
            <a:off x="12036552" y="587393"/>
            <a:ext cx="155448" cy="457200"/>
          </a:xfrm>
          <a:prstGeom prst="rect">
            <a:avLst/>
          </a:prstGeom>
          <a:solidFill>
            <a:srgbClr val="659A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EEBEBE-C8A5-E05E-C6FC-AAE1B1CD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fld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66B52734-942E-4C2C-87DD-EC379E2D8976}"/>
              </a:ext>
            </a:extLst>
          </p:cNvPr>
          <p:cNvSpPr txBox="1">
            <a:spLocks/>
          </p:cNvSpPr>
          <p:nvPr/>
        </p:nvSpPr>
        <p:spPr bwMode="auto">
          <a:xfrm>
            <a:off x="1556419" y="4355021"/>
            <a:ext cx="2700000" cy="970413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可將網路攻擊和防禦分解成易於解釋的階段和模式。</a:t>
            </a:r>
            <a:endParaRPr lang="zh-TW" altLang="en-US" sz="1700" b="1" dirty="0">
              <a:solidFill>
                <a:schemeClr val="bg1">
                  <a:lumMod val="10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041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75">
            <a:extLst>
              <a:ext uri="{FF2B5EF4-FFF2-40B4-BE49-F238E27FC236}">
                <a16:creationId xmlns:a16="http://schemas.microsoft.com/office/drawing/2014/main" id="{BC9E5C35-C437-4105-97B5-15922FA0CC3E}"/>
              </a:ext>
            </a:extLst>
          </p:cNvPr>
          <p:cNvSpPr>
            <a:spLocks/>
          </p:cNvSpPr>
          <p:nvPr/>
        </p:nvSpPr>
        <p:spPr bwMode="auto">
          <a:xfrm>
            <a:off x="7379665" y="1928891"/>
            <a:ext cx="2366401" cy="1995452"/>
          </a:xfrm>
          <a:custGeom>
            <a:avLst/>
            <a:gdLst>
              <a:gd name="connsiteX0" fmla="*/ 1533525 w 3221037"/>
              <a:gd name="connsiteY0" fmla="*/ 155575 h 2713038"/>
              <a:gd name="connsiteX1" fmla="*/ 1497012 w 3221037"/>
              <a:gd name="connsiteY1" fmla="*/ 160338 h 2713038"/>
              <a:gd name="connsiteX2" fmla="*/ 1460500 w 3221037"/>
              <a:gd name="connsiteY2" fmla="*/ 165100 h 2713038"/>
              <a:gd name="connsiteX3" fmla="*/ 1427162 w 3221037"/>
              <a:gd name="connsiteY3" fmla="*/ 176213 h 2713038"/>
              <a:gd name="connsiteX4" fmla="*/ 1393825 w 3221037"/>
              <a:gd name="connsiteY4" fmla="*/ 188913 h 2713038"/>
              <a:gd name="connsiteX5" fmla="*/ 1362075 w 3221037"/>
              <a:gd name="connsiteY5" fmla="*/ 204788 h 2713038"/>
              <a:gd name="connsiteX6" fmla="*/ 1328737 w 3221037"/>
              <a:gd name="connsiteY6" fmla="*/ 222250 h 2713038"/>
              <a:gd name="connsiteX7" fmla="*/ 1300162 w 3221037"/>
              <a:gd name="connsiteY7" fmla="*/ 239713 h 2713038"/>
              <a:gd name="connsiteX8" fmla="*/ 1271587 w 3221037"/>
              <a:gd name="connsiteY8" fmla="*/ 263525 h 2713038"/>
              <a:gd name="connsiteX9" fmla="*/ 1254125 w 3221037"/>
              <a:gd name="connsiteY9" fmla="*/ 276225 h 2713038"/>
              <a:gd name="connsiteX10" fmla="*/ 1233487 w 3221037"/>
              <a:gd name="connsiteY10" fmla="*/ 280988 h 2713038"/>
              <a:gd name="connsiteX11" fmla="*/ 1212850 w 3221037"/>
              <a:gd name="connsiteY11" fmla="*/ 280988 h 2713038"/>
              <a:gd name="connsiteX12" fmla="*/ 1193800 w 3221037"/>
              <a:gd name="connsiteY12" fmla="*/ 276225 h 2713038"/>
              <a:gd name="connsiteX13" fmla="*/ 1160462 w 3221037"/>
              <a:gd name="connsiteY13" fmla="*/ 266700 h 2713038"/>
              <a:gd name="connsiteX14" fmla="*/ 1127125 w 3221037"/>
              <a:gd name="connsiteY14" fmla="*/ 258763 h 2713038"/>
              <a:gd name="connsiteX15" fmla="*/ 1081087 w 3221037"/>
              <a:gd name="connsiteY15" fmla="*/ 250825 h 2713038"/>
              <a:gd name="connsiteX16" fmla="*/ 1031875 w 3221037"/>
              <a:gd name="connsiteY16" fmla="*/ 247650 h 2713038"/>
              <a:gd name="connsiteX17" fmla="*/ 995362 w 3221037"/>
              <a:gd name="connsiteY17" fmla="*/ 247650 h 2713038"/>
              <a:gd name="connsiteX18" fmla="*/ 957262 w 3221037"/>
              <a:gd name="connsiteY18" fmla="*/ 254000 h 2713038"/>
              <a:gd name="connsiteX19" fmla="*/ 923925 w 3221037"/>
              <a:gd name="connsiteY19" fmla="*/ 260350 h 2713038"/>
              <a:gd name="connsiteX20" fmla="*/ 887413 w 3221037"/>
              <a:gd name="connsiteY20" fmla="*/ 271462 h 2713038"/>
              <a:gd name="connsiteX21" fmla="*/ 887413 w 3221037"/>
              <a:gd name="connsiteY21" fmla="*/ 271463 h 2713038"/>
              <a:gd name="connsiteX22" fmla="*/ 862013 w 3221037"/>
              <a:gd name="connsiteY22" fmla="*/ 280988 h 2713038"/>
              <a:gd name="connsiteX23" fmla="*/ 835026 w 3221037"/>
              <a:gd name="connsiteY23" fmla="*/ 295275 h 2713038"/>
              <a:gd name="connsiteX24" fmla="*/ 809626 w 3221037"/>
              <a:gd name="connsiteY24" fmla="*/ 307975 h 2713038"/>
              <a:gd name="connsiteX25" fmla="*/ 785813 w 3221037"/>
              <a:gd name="connsiteY25" fmla="*/ 322263 h 2713038"/>
              <a:gd name="connsiteX26" fmla="*/ 763588 w 3221037"/>
              <a:gd name="connsiteY26" fmla="*/ 338138 h 2713038"/>
              <a:gd name="connsiteX27" fmla="*/ 742950 w 3221037"/>
              <a:gd name="connsiteY27" fmla="*/ 357188 h 2713038"/>
              <a:gd name="connsiteX28" fmla="*/ 722313 w 3221037"/>
              <a:gd name="connsiteY28" fmla="*/ 374650 h 2713038"/>
              <a:gd name="connsiteX29" fmla="*/ 701675 w 3221037"/>
              <a:gd name="connsiteY29" fmla="*/ 395288 h 2713038"/>
              <a:gd name="connsiteX30" fmla="*/ 682625 w 3221037"/>
              <a:gd name="connsiteY30" fmla="*/ 419100 h 2713038"/>
              <a:gd name="connsiteX31" fmla="*/ 665163 w 3221037"/>
              <a:gd name="connsiteY31" fmla="*/ 439738 h 2713038"/>
              <a:gd name="connsiteX32" fmla="*/ 649288 w 3221037"/>
              <a:gd name="connsiteY32" fmla="*/ 465138 h 2713038"/>
              <a:gd name="connsiteX33" fmla="*/ 636588 w 3221037"/>
              <a:gd name="connsiteY33" fmla="*/ 488950 h 2713038"/>
              <a:gd name="connsiteX34" fmla="*/ 623888 w 3221037"/>
              <a:gd name="connsiteY34" fmla="*/ 514350 h 2713038"/>
              <a:gd name="connsiteX35" fmla="*/ 612775 w 3221037"/>
              <a:gd name="connsiteY35" fmla="*/ 542925 h 2713038"/>
              <a:gd name="connsiteX36" fmla="*/ 603250 w 3221037"/>
              <a:gd name="connsiteY36" fmla="*/ 568325 h 2713038"/>
              <a:gd name="connsiteX37" fmla="*/ 596900 w 3221037"/>
              <a:gd name="connsiteY37" fmla="*/ 596900 h 2713038"/>
              <a:gd name="connsiteX38" fmla="*/ 587375 w 3221037"/>
              <a:gd name="connsiteY38" fmla="*/ 649288 h 2713038"/>
              <a:gd name="connsiteX39" fmla="*/ 587375 w 3221037"/>
              <a:gd name="connsiteY39" fmla="*/ 696913 h 2713038"/>
              <a:gd name="connsiteX40" fmla="*/ 584200 w 3221037"/>
              <a:gd name="connsiteY40" fmla="*/ 712788 h 2713038"/>
              <a:gd name="connsiteX41" fmla="*/ 582613 w 3221037"/>
              <a:gd name="connsiteY41" fmla="*/ 725488 h 2713038"/>
              <a:gd name="connsiteX42" fmla="*/ 576263 w 3221037"/>
              <a:gd name="connsiteY42" fmla="*/ 739775 h 2713038"/>
              <a:gd name="connsiteX43" fmla="*/ 569913 w 3221037"/>
              <a:gd name="connsiteY43" fmla="*/ 749300 h 2713038"/>
              <a:gd name="connsiteX44" fmla="*/ 558800 w 3221037"/>
              <a:gd name="connsiteY44" fmla="*/ 757238 h 2713038"/>
              <a:gd name="connsiteX45" fmla="*/ 549275 w 3221037"/>
              <a:gd name="connsiteY45" fmla="*/ 765175 h 2713038"/>
              <a:gd name="connsiteX46" fmla="*/ 534988 w 3221037"/>
              <a:gd name="connsiteY46" fmla="*/ 773113 h 2713038"/>
              <a:gd name="connsiteX47" fmla="*/ 522288 w 3221037"/>
              <a:gd name="connsiteY47" fmla="*/ 774700 h 2713038"/>
              <a:gd name="connsiteX48" fmla="*/ 488950 w 3221037"/>
              <a:gd name="connsiteY48" fmla="*/ 782638 h 2713038"/>
              <a:gd name="connsiteX49" fmla="*/ 458788 w 3221037"/>
              <a:gd name="connsiteY49" fmla="*/ 793750 h 2713038"/>
              <a:gd name="connsiteX50" fmla="*/ 427038 w 3221037"/>
              <a:gd name="connsiteY50" fmla="*/ 803275 h 2713038"/>
              <a:gd name="connsiteX51" fmla="*/ 398463 w 3221037"/>
              <a:gd name="connsiteY51" fmla="*/ 819150 h 2713038"/>
              <a:gd name="connsiteX52" fmla="*/ 369888 w 3221037"/>
              <a:gd name="connsiteY52" fmla="*/ 835025 h 2713038"/>
              <a:gd name="connsiteX53" fmla="*/ 341313 w 3221037"/>
              <a:gd name="connsiteY53" fmla="*/ 852488 h 2713038"/>
              <a:gd name="connsiteX54" fmla="*/ 315913 w 3221037"/>
              <a:gd name="connsiteY54" fmla="*/ 871538 h 2713038"/>
              <a:gd name="connsiteX55" fmla="*/ 292100 w 3221037"/>
              <a:gd name="connsiteY55" fmla="*/ 893763 h 2713038"/>
              <a:gd name="connsiteX56" fmla="*/ 269875 w 3221037"/>
              <a:gd name="connsiteY56" fmla="*/ 917575 h 2713038"/>
              <a:gd name="connsiteX57" fmla="*/ 249238 w 3221037"/>
              <a:gd name="connsiteY57" fmla="*/ 941388 h 2713038"/>
              <a:gd name="connsiteX58" fmla="*/ 230188 w 3221037"/>
              <a:gd name="connsiteY58" fmla="*/ 968375 h 2713038"/>
              <a:gd name="connsiteX59" fmla="*/ 212725 w 3221037"/>
              <a:gd name="connsiteY59" fmla="*/ 995363 h 2713038"/>
              <a:gd name="connsiteX60" fmla="*/ 200025 w 3221037"/>
              <a:gd name="connsiteY60" fmla="*/ 1025525 h 2713038"/>
              <a:gd name="connsiteX61" fmla="*/ 187325 w 3221037"/>
              <a:gd name="connsiteY61" fmla="*/ 1054100 h 2713038"/>
              <a:gd name="connsiteX62" fmla="*/ 174625 w 3221037"/>
              <a:gd name="connsiteY62" fmla="*/ 1085850 h 2713038"/>
              <a:gd name="connsiteX63" fmla="*/ 166688 w 3221037"/>
              <a:gd name="connsiteY63" fmla="*/ 1119188 h 2713038"/>
              <a:gd name="connsiteX64" fmla="*/ 158750 w 3221037"/>
              <a:gd name="connsiteY64" fmla="*/ 1162050 h 2713038"/>
              <a:gd name="connsiteX65" fmla="*/ 155575 w 3221037"/>
              <a:gd name="connsiteY65" fmla="*/ 1206500 h 2713038"/>
              <a:gd name="connsiteX66" fmla="*/ 158750 w 3221037"/>
              <a:gd name="connsiteY66" fmla="*/ 1250950 h 2713038"/>
              <a:gd name="connsiteX67" fmla="*/ 163513 w 3221037"/>
              <a:gd name="connsiteY67" fmla="*/ 1292225 h 2713038"/>
              <a:gd name="connsiteX68" fmla="*/ 171450 w 3221037"/>
              <a:gd name="connsiteY68" fmla="*/ 1336675 h 2713038"/>
              <a:gd name="connsiteX69" fmla="*/ 187325 w 3221037"/>
              <a:gd name="connsiteY69" fmla="*/ 1377950 h 2713038"/>
              <a:gd name="connsiteX70" fmla="*/ 204788 w 3221037"/>
              <a:gd name="connsiteY70" fmla="*/ 1416050 h 2713038"/>
              <a:gd name="connsiteX71" fmla="*/ 225425 w 3221037"/>
              <a:gd name="connsiteY71" fmla="*/ 1454150 h 2713038"/>
              <a:gd name="connsiteX72" fmla="*/ 250825 w 3221037"/>
              <a:gd name="connsiteY72" fmla="*/ 1490663 h 2713038"/>
              <a:gd name="connsiteX73" fmla="*/ 279400 w 3221037"/>
              <a:gd name="connsiteY73" fmla="*/ 1524000 h 2713038"/>
              <a:gd name="connsiteX74" fmla="*/ 312738 w 3221037"/>
              <a:gd name="connsiteY74" fmla="*/ 1555750 h 2713038"/>
              <a:gd name="connsiteX75" fmla="*/ 347663 w 3221037"/>
              <a:gd name="connsiteY75" fmla="*/ 1581150 h 2713038"/>
              <a:gd name="connsiteX76" fmla="*/ 382588 w 3221037"/>
              <a:gd name="connsiteY76" fmla="*/ 1604963 h 2713038"/>
              <a:gd name="connsiteX77" fmla="*/ 422275 w 3221037"/>
              <a:gd name="connsiteY77" fmla="*/ 1622425 h 2713038"/>
              <a:gd name="connsiteX78" fmla="*/ 463550 w 3221037"/>
              <a:gd name="connsiteY78" fmla="*/ 1638300 h 2713038"/>
              <a:gd name="connsiteX79" fmla="*/ 508000 w 3221037"/>
              <a:gd name="connsiteY79" fmla="*/ 1651000 h 2713038"/>
              <a:gd name="connsiteX80" fmla="*/ 555625 w 3221037"/>
              <a:gd name="connsiteY80" fmla="*/ 1658938 h 2713038"/>
              <a:gd name="connsiteX81" fmla="*/ 608013 w 3221037"/>
              <a:gd name="connsiteY81" fmla="*/ 1662113 h 2713038"/>
              <a:gd name="connsiteX82" fmla="*/ 657225 w 3221037"/>
              <a:gd name="connsiteY82" fmla="*/ 1658938 h 2713038"/>
              <a:gd name="connsiteX83" fmla="*/ 706438 w 3221037"/>
              <a:gd name="connsiteY83" fmla="*/ 1649413 h 2713038"/>
              <a:gd name="connsiteX84" fmla="*/ 722313 w 3221037"/>
              <a:gd name="connsiteY84" fmla="*/ 1646238 h 2713038"/>
              <a:gd name="connsiteX85" fmla="*/ 735013 w 3221037"/>
              <a:gd name="connsiteY85" fmla="*/ 1646238 h 2713038"/>
              <a:gd name="connsiteX86" fmla="*/ 747713 w 3221037"/>
              <a:gd name="connsiteY86" fmla="*/ 1649413 h 2713038"/>
              <a:gd name="connsiteX87" fmla="*/ 757238 w 3221037"/>
              <a:gd name="connsiteY87" fmla="*/ 1654175 h 2713038"/>
              <a:gd name="connsiteX88" fmla="*/ 771525 w 3221037"/>
              <a:gd name="connsiteY88" fmla="*/ 1662113 h 2713038"/>
              <a:gd name="connsiteX89" fmla="*/ 781050 w 3221037"/>
              <a:gd name="connsiteY89" fmla="*/ 1670050 h 2713038"/>
              <a:gd name="connsiteX90" fmla="*/ 788988 w 3221037"/>
              <a:gd name="connsiteY90" fmla="*/ 1679575 h 2713038"/>
              <a:gd name="connsiteX91" fmla="*/ 796925 w 3221037"/>
              <a:gd name="connsiteY91" fmla="*/ 1690688 h 2713038"/>
              <a:gd name="connsiteX92" fmla="*/ 814388 w 3221037"/>
              <a:gd name="connsiteY92" fmla="*/ 1725613 h 2713038"/>
              <a:gd name="connsiteX93" fmla="*/ 835026 w 3221037"/>
              <a:gd name="connsiteY93" fmla="*/ 1758950 h 2713038"/>
              <a:gd name="connsiteX94" fmla="*/ 862013 w 3221037"/>
              <a:gd name="connsiteY94" fmla="*/ 1790700 h 2713038"/>
              <a:gd name="connsiteX95" fmla="*/ 887413 w 3221037"/>
              <a:gd name="connsiteY95" fmla="*/ 1816100 h 2713038"/>
              <a:gd name="connsiteX96" fmla="*/ 887413 w 3221037"/>
              <a:gd name="connsiteY96" fmla="*/ 1816102 h 2713038"/>
              <a:gd name="connsiteX97" fmla="*/ 909637 w 3221037"/>
              <a:gd name="connsiteY97" fmla="*/ 1836738 h 2713038"/>
              <a:gd name="connsiteX98" fmla="*/ 933450 w 3221037"/>
              <a:gd name="connsiteY98" fmla="*/ 1857376 h 2713038"/>
              <a:gd name="connsiteX99" fmla="*/ 958850 w 3221037"/>
              <a:gd name="connsiteY99" fmla="*/ 1873251 h 2713038"/>
              <a:gd name="connsiteX100" fmla="*/ 985837 w 3221037"/>
              <a:gd name="connsiteY100" fmla="*/ 1889126 h 2713038"/>
              <a:gd name="connsiteX101" fmla="*/ 1014412 w 3221037"/>
              <a:gd name="connsiteY101" fmla="*/ 1905001 h 2713038"/>
              <a:gd name="connsiteX102" fmla="*/ 1041400 w 3221037"/>
              <a:gd name="connsiteY102" fmla="*/ 1914526 h 2713038"/>
              <a:gd name="connsiteX103" fmla="*/ 1069975 w 3221037"/>
              <a:gd name="connsiteY103" fmla="*/ 1925638 h 2713038"/>
              <a:gd name="connsiteX104" fmla="*/ 1101725 w 3221037"/>
              <a:gd name="connsiteY104" fmla="*/ 1933576 h 2713038"/>
              <a:gd name="connsiteX105" fmla="*/ 1150937 w 3221037"/>
              <a:gd name="connsiteY105" fmla="*/ 1939926 h 2713038"/>
              <a:gd name="connsiteX106" fmla="*/ 1196975 w 3221037"/>
              <a:gd name="connsiteY106" fmla="*/ 1943101 h 2713038"/>
              <a:gd name="connsiteX107" fmla="*/ 1228725 w 3221037"/>
              <a:gd name="connsiteY107" fmla="*/ 1943101 h 2713038"/>
              <a:gd name="connsiteX108" fmla="*/ 1258887 w 3221037"/>
              <a:gd name="connsiteY108" fmla="*/ 1938338 h 2713038"/>
              <a:gd name="connsiteX109" fmla="*/ 1290637 w 3221037"/>
              <a:gd name="connsiteY109" fmla="*/ 1933576 h 2713038"/>
              <a:gd name="connsiteX110" fmla="*/ 1320800 w 3221037"/>
              <a:gd name="connsiteY110" fmla="*/ 1925638 h 2713038"/>
              <a:gd name="connsiteX111" fmla="*/ 1349375 w 3221037"/>
              <a:gd name="connsiteY111" fmla="*/ 1917701 h 2713038"/>
              <a:gd name="connsiteX112" fmla="*/ 1377950 w 3221037"/>
              <a:gd name="connsiteY112" fmla="*/ 1905001 h 2713038"/>
              <a:gd name="connsiteX113" fmla="*/ 1406525 w 3221037"/>
              <a:gd name="connsiteY113" fmla="*/ 1892301 h 2713038"/>
              <a:gd name="connsiteX114" fmla="*/ 1431925 w 3221037"/>
              <a:gd name="connsiteY114" fmla="*/ 1876426 h 2713038"/>
              <a:gd name="connsiteX115" fmla="*/ 1443037 w 3221037"/>
              <a:gd name="connsiteY115" fmla="*/ 1870076 h 2713038"/>
              <a:gd name="connsiteX116" fmla="*/ 1452562 w 3221037"/>
              <a:gd name="connsiteY116" fmla="*/ 1868488 h 2713038"/>
              <a:gd name="connsiteX117" fmla="*/ 1473200 w 3221037"/>
              <a:gd name="connsiteY117" fmla="*/ 1863726 h 2713038"/>
              <a:gd name="connsiteX118" fmla="*/ 1485900 w 3221037"/>
              <a:gd name="connsiteY118" fmla="*/ 1865313 h 2713038"/>
              <a:gd name="connsiteX119" fmla="*/ 1500187 w 3221037"/>
              <a:gd name="connsiteY119" fmla="*/ 1868488 h 2713038"/>
              <a:gd name="connsiteX120" fmla="*/ 1512887 w 3221037"/>
              <a:gd name="connsiteY120" fmla="*/ 1873251 h 2713038"/>
              <a:gd name="connsiteX121" fmla="*/ 1522412 w 3221037"/>
              <a:gd name="connsiteY121" fmla="*/ 1881188 h 2713038"/>
              <a:gd name="connsiteX122" fmla="*/ 1530350 w 3221037"/>
              <a:gd name="connsiteY122" fmla="*/ 1889126 h 2713038"/>
              <a:gd name="connsiteX123" fmla="*/ 1538287 w 3221037"/>
              <a:gd name="connsiteY123" fmla="*/ 1898651 h 2713038"/>
              <a:gd name="connsiteX124" fmla="*/ 1543050 w 3221037"/>
              <a:gd name="connsiteY124" fmla="*/ 1909763 h 2713038"/>
              <a:gd name="connsiteX125" fmla="*/ 1547812 w 3221037"/>
              <a:gd name="connsiteY125" fmla="*/ 1919288 h 2713038"/>
              <a:gd name="connsiteX126" fmla="*/ 1550987 w 3221037"/>
              <a:gd name="connsiteY126" fmla="*/ 1933576 h 2713038"/>
              <a:gd name="connsiteX127" fmla="*/ 1550987 w 3221037"/>
              <a:gd name="connsiteY127" fmla="*/ 1943101 h 2713038"/>
              <a:gd name="connsiteX128" fmla="*/ 1550987 w 3221037"/>
              <a:gd name="connsiteY128" fmla="*/ 1955801 h 2713038"/>
              <a:gd name="connsiteX129" fmla="*/ 1547812 w 3221037"/>
              <a:gd name="connsiteY129" fmla="*/ 1966913 h 2713038"/>
              <a:gd name="connsiteX130" fmla="*/ 1533525 w 3221037"/>
              <a:gd name="connsiteY130" fmla="*/ 2017713 h 2713038"/>
              <a:gd name="connsiteX131" fmla="*/ 1525587 w 3221037"/>
              <a:gd name="connsiteY131" fmla="*/ 2058988 h 2713038"/>
              <a:gd name="connsiteX132" fmla="*/ 1522412 w 3221037"/>
              <a:gd name="connsiteY132" fmla="*/ 2103438 h 2713038"/>
              <a:gd name="connsiteX133" fmla="*/ 1522412 w 3221037"/>
              <a:gd name="connsiteY133" fmla="*/ 2147888 h 2713038"/>
              <a:gd name="connsiteX134" fmla="*/ 1530350 w 3221037"/>
              <a:gd name="connsiteY134" fmla="*/ 2190751 h 2713038"/>
              <a:gd name="connsiteX135" fmla="*/ 1538287 w 3221037"/>
              <a:gd name="connsiteY135" fmla="*/ 2232026 h 2713038"/>
              <a:gd name="connsiteX136" fmla="*/ 1554162 w 3221037"/>
              <a:gd name="connsiteY136" fmla="*/ 2273301 h 2713038"/>
              <a:gd name="connsiteX137" fmla="*/ 1571625 w 3221037"/>
              <a:gd name="connsiteY137" fmla="*/ 2314576 h 2713038"/>
              <a:gd name="connsiteX138" fmla="*/ 1592262 w 3221037"/>
              <a:gd name="connsiteY138" fmla="*/ 2354263 h 2713038"/>
              <a:gd name="connsiteX139" fmla="*/ 1617662 w 3221037"/>
              <a:gd name="connsiteY139" fmla="*/ 2390776 h 2713038"/>
              <a:gd name="connsiteX140" fmla="*/ 1646237 w 3221037"/>
              <a:gd name="connsiteY140" fmla="*/ 2424113 h 2713038"/>
              <a:gd name="connsiteX141" fmla="*/ 1677987 w 3221037"/>
              <a:gd name="connsiteY141" fmla="*/ 2452688 h 2713038"/>
              <a:gd name="connsiteX142" fmla="*/ 1714500 w 3221037"/>
              <a:gd name="connsiteY142" fmla="*/ 2478088 h 2713038"/>
              <a:gd name="connsiteX143" fmla="*/ 1749425 w 3221037"/>
              <a:gd name="connsiteY143" fmla="*/ 2501901 h 2713038"/>
              <a:gd name="connsiteX144" fmla="*/ 1789112 w 3221037"/>
              <a:gd name="connsiteY144" fmla="*/ 2522538 h 2713038"/>
              <a:gd name="connsiteX145" fmla="*/ 1830387 w 3221037"/>
              <a:gd name="connsiteY145" fmla="*/ 2536826 h 2713038"/>
              <a:gd name="connsiteX146" fmla="*/ 1874837 w 3221037"/>
              <a:gd name="connsiteY146" fmla="*/ 2547938 h 2713038"/>
              <a:gd name="connsiteX147" fmla="*/ 1920875 w 3221037"/>
              <a:gd name="connsiteY147" fmla="*/ 2555876 h 2713038"/>
              <a:gd name="connsiteX148" fmla="*/ 1970087 w 3221037"/>
              <a:gd name="connsiteY148" fmla="*/ 2557463 h 2713038"/>
              <a:gd name="connsiteX149" fmla="*/ 2019300 w 3221037"/>
              <a:gd name="connsiteY149" fmla="*/ 2555876 h 2713038"/>
              <a:gd name="connsiteX150" fmla="*/ 2065337 w 3221037"/>
              <a:gd name="connsiteY150" fmla="*/ 2547938 h 2713038"/>
              <a:gd name="connsiteX151" fmla="*/ 2111375 w 3221037"/>
              <a:gd name="connsiteY151" fmla="*/ 2536826 h 2713038"/>
              <a:gd name="connsiteX152" fmla="*/ 2155825 w 3221037"/>
              <a:gd name="connsiteY152" fmla="*/ 2519363 h 2713038"/>
              <a:gd name="connsiteX153" fmla="*/ 2197100 w 3221037"/>
              <a:gd name="connsiteY153" fmla="*/ 2495551 h 2713038"/>
              <a:gd name="connsiteX154" fmla="*/ 2238375 w 3221037"/>
              <a:gd name="connsiteY154" fmla="*/ 2470151 h 2713038"/>
              <a:gd name="connsiteX155" fmla="*/ 2274887 w 3221037"/>
              <a:gd name="connsiteY155" fmla="*/ 2439988 h 2713038"/>
              <a:gd name="connsiteX156" fmla="*/ 2308225 w 3221037"/>
              <a:gd name="connsiteY156" fmla="*/ 2403476 h 2713038"/>
              <a:gd name="connsiteX157" fmla="*/ 2316162 w 3221037"/>
              <a:gd name="connsiteY157" fmla="*/ 2395538 h 2713038"/>
              <a:gd name="connsiteX158" fmla="*/ 2325687 w 3221037"/>
              <a:gd name="connsiteY158" fmla="*/ 2387601 h 2713038"/>
              <a:gd name="connsiteX159" fmla="*/ 2336800 w 3221037"/>
              <a:gd name="connsiteY159" fmla="*/ 2382838 h 2713038"/>
              <a:gd name="connsiteX160" fmla="*/ 2346325 w 3221037"/>
              <a:gd name="connsiteY160" fmla="*/ 2379663 h 2713038"/>
              <a:gd name="connsiteX161" fmla="*/ 2360612 w 3221037"/>
              <a:gd name="connsiteY161" fmla="*/ 2378076 h 2713038"/>
              <a:gd name="connsiteX162" fmla="*/ 2370137 w 3221037"/>
              <a:gd name="connsiteY162" fmla="*/ 2378076 h 2713038"/>
              <a:gd name="connsiteX163" fmla="*/ 2382837 w 3221037"/>
              <a:gd name="connsiteY163" fmla="*/ 2378076 h 2713038"/>
              <a:gd name="connsiteX164" fmla="*/ 2393950 w 3221037"/>
              <a:gd name="connsiteY164" fmla="*/ 2382838 h 2713038"/>
              <a:gd name="connsiteX165" fmla="*/ 2427287 w 3221037"/>
              <a:gd name="connsiteY165" fmla="*/ 2392363 h 2713038"/>
              <a:gd name="connsiteX166" fmla="*/ 2460625 w 3221037"/>
              <a:gd name="connsiteY166" fmla="*/ 2403476 h 2713038"/>
              <a:gd name="connsiteX167" fmla="*/ 2509837 w 3221037"/>
              <a:gd name="connsiteY167" fmla="*/ 2411413 h 2713038"/>
              <a:gd name="connsiteX168" fmla="*/ 2555875 w 3221037"/>
              <a:gd name="connsiteY168" fmla="*/ 2413001 h 2713038"/>
              <a:gd name="connsiteX169" fmla="*/ 2595562 w 3221037"/>
              <a:gd name="connsiteY169" fmla="*/ 2411413 h 2713038"/>
              <a:gd name="connsiteX170" fmla="*/ 2633662 w 3221037"/>
              <a:gd name="connsiteY170" fmla="*/ 2405063 h 2713038"/>
              <a:gd name="connsiteX171" fmla="*/ 2670175 w 3221037"/>
              <a:gd name="connsiteY171" fmla="*/ 2398713 h 2713038"/>
              <a:gd name="connsiteX172" fmla="*/ 2706687 w 3221037"/>
              <a:gd name="connsiteY172" fmla="*/ 2387601 h 2713038"/>
              <a:gd name="connsiteX173" fmla="*/ 2741612 w 3221037"/>
              <a:gd name="connsiteY173" fmla="*/ 2371726 h 2713038"/>
              <a:gd name="connsiteX174" fmla="*/ 2773362 w 3221037"/>
              <a:gd name="connsiteY174" fmla="*/ 2354263 h 2713038"/>
              <a:gd name="connsiteX175" fmla="*/ 2806700 w 3221037"/>
              <a:gd name="connsiteY175" fmla="*/ 2335213 h 2713038"/>
              <a:gd name="connsiteX176" fmla="*/ 2835275 w 3221037"/>
              <a:gd name="connsiteY176" fmla="*/ 2312988 h 2713038"/>
              <a:gd name="connsiteX177" fmla="*/ 2863850 w 3221037"/>
              <a:gd name="connsiteY177" fmla="*/ 2289176 h 2713038"/>
              <a:gd name="connsiteX178" fmla="*/ 2889250 w 3221037"/>
              <a:gd name="connsiteY178" fmla="*/ 2260601 h 2713038"/>
              <a:gd name="connsiteX179" fmla="*/ 2913062 w 3221037"/>
              <a:gd name="connsiteY179" fmla="*/ 2232026 h 2713038"/>
              <a:gd name="connsiteX180" fmla="*/ 2936875 w 3221037"/>
              <a:gd name="connsiteY180" fmla="*/ 2201863 h 2713038"/>
              <a:gd name="connsiteX181" fmla="*/ 2954337 w 3221037"/>
              <a:gd name="connsiteY181" fmla="*/ 2170113 h 2713038"/>
              <a:gd name="connsiteX182" fmla="*/ 2970212 w 3221037"/>
              <a:gd name="connsiteY182" fmla="*/ 2135188 h 2713038"/>
              <a:gd name="connsiteX183" fmla="*/ 2982912 w 3221037"/>
              <a:gd name="connsiteY183" fmla="*/ 2100263 h 2713038"/>
              <a:gd name="connsiteX184" fmla="*/ 2992437 w 3221037"/>
              <a:gd name="connsiteY184" fmla="*/ 2062163 h 2713038"/>
              <a:gd name="connsiteX185" fmla="*/ 3000375 w 3221037"/>
              <a:gd name="connsiteY185" fmla="*/ 2016126 h 2713038"/>
              <a:gd name="connsiteX186" fmla="*/ 3003550 w 3221037"/>
              <a:gd name="connsiteY186" fmla="*/ 1966913 h 2713038"/>
              <a:gd name="connsiteX187" fmla="*/ 3000375 w 3221037"/>
              <a:gd name="connsiteY187" fmla="*/ 1919288 h 2713038"/>
              <a:gd name="connsiteX188" fmla="*/ 2992437 w 3221037"/>
              <a:gd name="connsiteY188" fmla="*/ 1873251 h 2713038"/>
              <a:gd name="connsiteX189" fmla="*/ 2979737 w 3221037"/>
              <a:gd name="connsiteY189" fmla="*/ 1827213 h 2713038"/>
              <a:gd name="connsiteX190" fmla="*/ 2963862 w 3221037"/>
              <a:gd name="connsiteY190" fmla="*/ 1782763 h 2713038"/>
              <a:gd name="connsiteX191" fmla="*/ 2941637 w 3221037"/>
              <a:gd name="connsiteY191" fmla="*/ 1741488 h 2713038"/>
              <a:gd name="connsiteX192" fmla="*/ 2916237 w 3221037"/>
              <a:gd name="connsiteY192" fmla="*/ 1700213 h 2713038"/>
              <a:gd name="connsiteX193" fmla="*/ 2908300 w 3221037"/>
              <a:gd name="connsiteY193" fmla="*/ 1687513 h 2713038"/>
              <a:gd name="connsiteX194" fmla="*/ 2901950 w 3221037"/>
              <a:gd name="connsiteY194" fmla="*/ 1674813 h 2713038"/>
              <a:gd name="connsiteX195" fmla="*/ 2900362 w 3221037"/>
              <a:gd name="connsiteY195" fmla="*/ 1662113 h 2713038"/>
              <a:gd name="connsiteX196" fmla="*/ 2900362 w 3221037"/>
              <a:gd name="connsiteY196" fmla="*/ 1649413 h 2713038"/>
              <a:gd name="connsiteX197" fmla="*/ 2901950 w 3221037"/>
              <a:gd name="connsiteY197" fmla="*/ 1633538 h 2713038"/>
              <a:gd name="connsiteX198" fmla="*/ 2908300 w 3221037"/>
              <a:gd name="connsiteY198" fmla="*/ 1620838 h 2713038"/>
              <a:gd name="connsiteX199" fmla="*/ 2916237 w 3221037"/>
              <a:gd name="connsiteY199" fmla="*/ 1609725 h 2713038"/>
              <a:gd name="connsiteX200" fmla="*/ 2925762 w 3221037"/>
              <a:gd name="connsiteY200" fmla="*/ 1597025 h 2713038"/>
              <a:gd name="connsiteX201" fmla="*/ 2949575 w 3221037"/>
              <a:gd name="connsiteY201" fmla="*/ 1573213 h 2713038"/>
              <a:gd name="connsiteX202" fmla="*/ 2970212 w 3221037"/>
              <a:gd name="connsiteY202" fmla="*/ 1547813 h 2713038"/>
              <a:gd name="connsiteX203" fmla="*/ 2990850 w 3221037"/>
              <a:gd name="connsiteY203" fmla="*/ 1522413 h 2713038"/>
              <a:gd name="connsiteX204" fmla="*/ 3005137 w 3221037"/>
              <a:gd name="connsiteY204" fmla="*/ 1493838 h 2713038"/>
              <a:gd name="connsiteX205" fmla="*/ 3021012 w 3221037"/>
              <a:gd name="connsiteY205" fmla="*/ 1465263 h 2713038"/>
              <a:gd name="connsiteX206" fmla="*/ 3033712 w 3221037"/>
              <a:gd name="connsiteY206" fmla="*/ 1433513 h 2713038"/>
              <a:gd name="connsiteX207" fmla="*/ 3044825 w 3221037"/>
              <a:gd name="connsiteY207" fmla="*/ 1403350 h 2713038"/>
              <a:gd name="connsiteX208" fmla="*/ 3054350 w 3221037"/>
              <a:gd name="connsiteY208" fmla="*/ 1370013 h 2713038"/>
              <a:gd name="connsiteX209" fmla="*/ 3062287 w 3221037"/>
              <a:gd name="connsiteY209" fmla="*/ 1325563 h 2713038"/>
              <a:gd name="connsiteX210" fmla="*/ 3065462 w 3221037"/>
              <a:gd name="connsiteY210" fmla="*/ 1281113 h 2713038"/>
              <a:gd name="connsiteX211" fmla="*/ 3062287 w 3221037"/>
              <a:gd name="connsiteY211" fmla="*/ 1238250 h 2713038"/>
              <a:gd name="connsiteX212" fmla="*/ 3057525 w 3221037"/>
              <a:gd name="connsiteY212" fmla="*/ 1196975 h 2713038"/>
              <a:gd name="connsiteX213" fmla="*/ 3049587 w 3221037"/>
              <a:gd name="connsiteY213" fmla="*/ 1155700 h 2713038"/>
              <a:gd name="connsiteX214" fmla="*/ 3036887 w 3221037"/>
              <a:gd name="connsiteY214" fmla="*/ 1114425 h 2713038"/>
              <a:gd name="connsiteX215" fmla="*/ 3019425 w 3221037"/>
              <a:gd name="connsiteY215" fmla="*/ 1074738 h 2713038"/>
              <a:gd name="connsiteX216" fmla="*/ 2998787 w 3221037"/>
              <a:gd name="connsiteY216" fmla="*/ 1038225 h 2713038"/>
              <a:gd name="connsiteX217" fmla="*/ 2974975 w 3221037"/>
              <a:gd name="connsiteY217" fmla="*/ 1004888 h 2713038"/>
              <a:gd name="connsiteX218" fmla="*/ 2949575 w 3221037"/>
              <a:gd name="connsiteY218" fmla="*/ 971550 h 2713038"/>
              <a:gd name="connsiteX219" fmla="*/ 2917825 w 3221037"/>
              <a:gd name="connsiteY219" fmla="*/ 942975 h 2713038"/>
              <a:gd name="connsiteX220" fmla="*/ 2887662 w 3221037"/>
              <a:gd name="connsiteY220" fmla="*/ 914400 h 2713038"/>
              <a:gd name="connsiteX221" fmla="*/ 2851150 w 3221037"/>
              <a:gd name="connsiteY221" fmla="*/ 892175 h 2713038"/>
              <a:gd name="connsiteX222" fmla="*/ 2811462 w 3221037"/>
              <a:gd name="connsiteY222" fmla="*/ 871538 h 2713038"/>
              <a:gd name="connsiteX223" fmla="*/ 2770187 w 3221037"/>
              <a:gd name="connsiteY223" fmla="*/ 855663 h 2713038"/>
              <a:gd name="connsiteX224" fmla="*/ 2728912 w 3221037"/>
              <a:gd name="connsiteY224" fmla="*/ 842963 h 2713038"/>
              <a:gd name="connsiteX225" fmla="*/ 2716212 w 3221037"/>
              <a:gd name="connsiteY225" fmla="*/ 836613 h 2713038"/>
              <a:gd name="connsiteX226" fmla="*/ 2703512 w 3221037"/>
              <a:gd name="connsiteY226" fmla="*/ 830263 h 2713038"/>
              <a:gd name="connsiteX227" fmla="*/ 2693987 w 3221037"/>
              <a:gd name="connsiteY227" fmla="*/ 822325 h 2713038"/>
              <a:gd name="connsiteX228" fmla="*/ 2686050 w 3221037"/>
              <a:gd name="connsiteY228" fmla="*/ 811213 h 2713038"/>
              <a:gd name="connsiteX229" fmla="*/ 2679700 w 3221037"/>
              <a:gd name="connsiteY229" fmla="*/ 801688 h 2713038"/>
              <a:gd name="connsiteX230" fmla="*/ 2674937 w 3221037"/>
              <a:gd name="connsiteY230" fmla="*/ 787400 h 2713038"/>
              <a:gd name="connsiteX231" fmla="*/ 2670175 w 3221037"/>
              <a:gd name="connsiteY231" fmla="*/ 777875 h 2713038"/>
              <a:gd name="connsiteX232" fmla="*/ 2670175 w 3221037"/>
              <a:gd name="connsiteY232" fmla="*/ 762000 h 2713038"/>
              <a:gd name="connsiteX233" fmla="*/ 2670175 w 3221037"/>
              <a:gd name="connsiteY233" fmla="*/ 723900 h 2713038"/>
              <a:gd name="connsiteX234" fmla="*/ 2667000 w 3221037"/>
              <a:gd name="connsiteY234" fmla="*/ 684213 h 2713038"/>
              <a:gd name="connsiteX235" fmla="*/ 2659062 w 3221037"/>
              <a:gd name="connsiteY235" fmla="*/ 646113 h 2713038"/>
              <a:gd name="connsiteX236" fmla="*/ 2649537 w 3221037"/>
              <a:gd name="connsiteY236" fmla="*/ 608013 h 2713038"/>
              <a:gd name="connsiteX237" fmla="*/ 2636837 w 3221037"/>
              <a:gd name="connsiteY237" fmla="*/ 571500 h 2713038"/>
              <a:gd name="connsiteX238" fmla="*/ 2617787 w 3221037"/>
              <a:gd name="connsiteY238" fmla="*/ 538163 h 2713038"/>
              <a:gd name="connsiteX239" fmla="*/ 2600325 w 3221037"/>
              <a:gd name="connsiteY239" fmla="*/ 503238 h 2713038"/>
              <a:gd name="connsiteX240" fmla="*/ 2576512 w 3221037"/>
              <a:gd name="connsiteY240" fmla="*/ 473075 h 2713038"/>
              <a:gd name="connsiteX241" fmla="*/ 2554287 w 3221037"/>
              <a:gd name="connsiteY241" fmla="*/ 444500 h 2713038"/>
              <a:gd name="connsiteX242" fmla="*/ 2525712 w 3221037"/>
              <a:gd name="connsiteY242" fmla="*/ 415925 h 2713038"/>
              <a:gd name="connsiteX243" fmla="*/ 2497137 w 3221037"/>
              <a:gd name="connsiteY243" fmla="*/ 392113 h 2713038"/>
              <a:gd name="connsiteX244" fmla="*/ 2465387 w 3221037"/>
              <a:gd name="connsiteY244" fmla="*/ 369888 h 2713038"/>
              <a:gd name="connsiteX245" fmla="*/ 2432050 w 3221037"/>
              <a:gd name="connsiteY245" fmla="*/ 350838 h 2713038"/>
              <a:gd name="connsiteX246" fmla="*/ 2395537 w 3221037"/>
              <a:gd name="connsiteY246" fmla="*/ 333375 h 2713038"/>
              <a:gd name="connsiteX247" fmla="*/ 2360612 w 3221037"/>
              <a:gd name="connsiteY247" fmla="*/ 320675 h 2713038"/>
              <a:gd name="connsiteX248" fmla="*/ 2320925 w 3221037"/>
              <a:gd name="connsiteY248" fmla="*/ 309563 h 2713038"/>
              <a:gd name="connsiteX249" fmla="*/ 2282825 w 3221037"/>
              <a:gd name="connsiteY249" fmla="*/ 301625 h 2713038"/>
              <a:gd name="connsiteX250" fmla="*/ 2243137 w 3221037"/>
              <a:gd name="connsiteY250" fmla="*/ 300038 h 2713038"/>
              <a:gd name="connsiteX251" fmla="*/ 2205037 w 3221037"/>
              <a:gd name="connsiteY251" fmla="*/ 300038 h 2713038"/>
              <a:gd name="connsiteX252" fmla="*/ 2165350 w 3221037"/>
              <a:gd name="connsiteY252" fmla="*/ 304800 h 2713038"/>
              <a:gd name="connsiteX253" fmla="*/ 2127250 w 3221037"/>
              <a:gd name="connsiteY253" fmla="*/ 309563 h 2713038"/>
              <a:gd name="connsiteX254" fmla="*/ 2089150 w 3221037"/>
              <a:gd name="connsiteY254" fmla="*/ 320675 h 2713038"/>
              <a:gd name="connsiteX255" fmla="*/ 2052637 w 3221037"/>
              <a:gd name="connsiteY255" fmla="*/ 333375 h 2713038"/>
              <a:gd name="connsiteX256" fmla="*/ 2016125 w 3221037"/>
              <a:gd name="connsiteY256" fmla="*/ 350838 h 2713038"/>
              <a:gd name="connsiteX257" fmla="*/ 2003425 w 3221037"/>
              <a:gd name="connsiteY257" fmla="*/ 357188 h 2713038"/>
              <a:gd name="connsiteX258" fmla="*/ 1990725 w 3221037"/>
              <a:gd name="connsiteY258" fmla="*/ 358775 h 2713038"/>
              <a:gd name="connsiteX259" fmla="*/ 1978025 w 3221037"/>
              <a:gd name="connsiteY259" fmla="*/ 358775 h 2713038"/>
              <a:gd name="connsiteX260" fmla="*/ 1965325 w 3221037"/>
              <a:gd name="connsiteY260" fmla="*/ 358775 h 2713038"/>
              <a:gd name="connsiteX261" fmla="*/ 1951037 w 3221037"/>
              <a:gd name="connsiteY261" fmla="*/ 354013 h 2713038"/>
              <a:gd name="connsiteX262" fmla="*/ 1938337 w 3221037"/>
              <a:gd name="connsiteY262" fmla="*/ 349250 h 2713038"/>
              <a:gd name="connsiteX263" fmla="*/ 1928812 w 3221037"/>
              <a:gd name="connsiteY263" fmla="*/ 338138 h 2713038"/>
              <a:gd name="connsiteX264" fmla="*/ 1917700 w 3221037"/>
              <a:gd name="connsiteY264" fmla="*/ 330200 h 2713038"/>
              <a:gd name="connsiteX265" fmla="*/ 1895475 w 3221037"/>
              <a:gd name="connsiteY265" fmla="*/ 300038 h 2713038"/>
              <a:gd name="connsiteX266" fmla="*/ 1866900 w 3221037"/>
              <a:gd name="connsiteY266" fmla="*/ 271463 h 2713038"/>
              <a:gd name="connsiteX267" fmla="*/ 1835150 w 3221037"/>
              <a:gd name="connsiteY267" fmla="*/ 246063 h 2713038"/>
              <a:gd name="connsiteX268" fmla="*/ 1804987 w 3221037"/>
              <a:gd name="connsiteY268" fmla="*/ 225425 h 2713038"/>
              <a:gd name="connsiteX269" fmla="*/ 1770062 w 3221037"/>
              <a:gd name="connsiteY269" fmla="*/ 204788 h 2713038"/>
              <a:gd name="connsiteX270" fmla="*/ 1735137 w 3221037"/>
              <a:gd name="connsiteY270" fmla="*/ 188913 h 2713038"/>
              <a:gd name="connsiteX271" fmla="*/ 1698625 w 3221037"/>
              <a:gd name="connsiteY271" fmla="*/ 176213 h 2713038"/>
              <a:gd name="connsiteX272" fmla="*/ 1662112 w 3221037"/>
              <a:gd name="connsiteY272" fmla="*/ 165100 h 2713038"/>
              <a:gd name="connsiteX273" fmla="*/ 1612900 w 3221037"/>
              <a:gd name="connsiteY273" fmla="*/ 157163 h 2713038"/>
              <a:gd name="connsiteX274" fmla="*/ 1563687 w 3221037"/>
              <a:gd name="connsiteY274" fmla="*/ 155575 h 2713038"/>
              <a:gd name="connsiteX275" fmla="*/ 1514475 w 3221037"/>
              <a:gd name="connsiteY275" fmla="*/ 0 h 2713038"/>
              <a:gd name="connsiteX276" fmla="*/ 1563687 w 3221037"/>
              <a:gd name="connsiteY276" fmla="*/ 0 h 2713038"/>
              <a:gd name="connsiteX277" fmla="*/ 1597025 w 3221037"/>
              <a:gd name="connsiteY277" fmla="*/ 0 h 2713038"/>
              <a:gd name="connsiteX278" fmla="*/ 1628775 w 3221037"/>
              <a:gd name="connsiteY278" fmla="*/ 3175 h 2713038"/>
              <a:gd name="connsiteX279" fmla="*/ 1662112 w 3221037"/>
              <a:gd name="connsiteY279" fmla="*/ 7938 h 2713038"/>
              <a:gd name="connsiteX280" fmla="*/ 1693862 w 3221037"/>
              <a:gd name="connsiteY280" fmla="*/ 12700 h 2713038"/>
              <a:gd name="connsiteX281" fmla="*/ 1736725 w 3221037"/>
              <a:gd name="connsiteY281" fmla="*/ 25400 h 2713038"/>
              <a:gd name="connsiteX282" fmla="*/ 1781175 w 3221037"/>
              <a:gd name="connsiteY282" fmla="*/ 38100 h 2713038"/>
              <a:gd name="connsiteX283" fmla="*/ 1822450 w 3221037"/>
              <a:gd name="connsiteY283" fmla="*/ 57150 h 2713038"/>
              <a:gd name="connsiteX284" fmla="*/ 1860550 w 3221037"/>
              <a:gd name="connsiteY284" fmla="*/ 77788 h 2713038"/>
              <a:gd name="connsiteX285" fmla="*/ 1900237 w 3221037"/>
              <a:gd name="connsiteY285" fmla="*/ 100013 h 2713038"/>
              <a:gd name="connsiteX286" fmla="*/ 1936750 w 3221037"/>
              <a:gd name="connsiteY286" fmla="*/ 127000 h 2713038"/>
              <a:gd name="connsiteX287" fmla="*/ 1970087 w 3221037"/>
              <a:gd name="connsiteY287" fmla="*/ 155575 h 2713038"/>
              <a:gd name="connsiteX288" fmla="*/ 2000250 w 3221037"/>
              <a:gd name="connsiteY288" fmla="*/ 188913 h 2713038"/>
              <a:gd name="connsiteX289" fmla="*/ 2044700 w 3221037"/>
              <a:gd name="connsiteY289" fmla="*/ 173038 h 2713038"/>
              <a:gd name="connsiteX290" fmla="*/ 2085975 w 3221037"/>
              <a:gd name="connsiteY290" fmla="*/ 160338 h 2713038"/>
              <a:gd name="connsiteX291" fmla="*/ 2130425 w 3221037"/>
              <a:gd name="connsiteY291" fmla="*/ 152400 h 2713038"/>
              <a:gd name="connsiteX292" fmla="*/ 2176462 w 3221037"/>
              <a:gd name="connsiteY292" fmla="*/ 147638 h 2713038"/>
              <a:gd name="connsiteX293" fmla="*/ 2220912 w 3221037"/>
              <a:gd name="connsiteY293" fmla="*/ 144463 h 2713038"/>
              <a:gd name="connsiteX294" fmla="*/ 2263775 w 3221037"/>
              <a:gd name="connsiteY294" fmla="*/ 147638 h 2713038"/>
              <a:gd name="connsiteX295" fmla="*/ 2311400 w 3221037"/>
              <a:gd name="connsiteY295" fmla="*/ 149225 h 2713038"/>
              <a:gd name="connsiteX296" fmla="*/ 2354262 w 3221037"/>
              <a:gd name="connsiteY296" fmla="*/ 157163 h 2713038"/>
              <a:gd name="connsiteX297" fmla="*/ 2403475 w 3221037"/>
              <a:gd name="connsiteY297" fmla="*/ 169863 h 2713038"/>
              <a:gd name="connsiteX298" fmla="*/ 2451100 w 3221037"/>
              <a:gd name="connsiteY298" fmla="*/ 188913 h 2713038"/>
              <a:gd name="connsiteX299" fmla="*/ 2493962 w 3221037"/>
              <a:gd name="connsiteY299" fmla="*/ 209550 h 2713038"/>
              <a:gd name="connsiteX300" fmla="*/ 2538412 w 3221037"/>
              <a:gd name="connsiteY300" fmla="*/ 233363 h 2713038"/>
              <a:gd name="connsiteX301" fmla="*/ 2576512 w 3221037"/>
              <a:gd name="connsiteY301" fmla="*/ 258763 h 2713038"/>
              <a:gd name="connsiteX302" fmla="*/ 2616200 w 3221037"/>
              <a:gd name="connsiteY302" fmla="*/ 288925 h 2713038"/>
              <a:gd name="connsiteX303" fmla="*/ 2649537 w 3221037"/>
              <a:gd name="connsiteY303" fmla="*/ 320675 h 2713038"/>
              <a:gd name="connsiteX304" fmla="*/ 2682875 w 3221037"/>
              <a:gd name="connsiteY304" fmla="*/ 357188 h 2713038"/>
              <a:gd name="connsiteX305" fmla="*/ 2711450 w 3221037"/>
              <a:gd name="connsiteY305" fmla="*/ 392113 h 2713038"/>
              <a:gd name="connsiteX306" fmla="*/ 2740025 w 3221037"/>
              <a:gd name="connsiteY306" fmla="*/ 433388 h 2713038"/>
              <a:gd name="connsiteX307" fmla="*/ 2762250 w 3221037"/>
              <a:gd name="connsiteY307" fmla="*/ 476250 h 2713038"/>
              <a:gd name="connsiteX308" fmla="*/ 2781300 w 3221037"/>
              <a:gd name="connsiteY308" fmla="*/ 519113 h 2713038"/>
              <a:gd name="connsiteX309" fmla="*/ 2798762 w 3221037"/>
              <a:gd name="connsiteY309" fmla="*/ 563563 h 2713038"/>
              <a:gd name="connsiteX310" fmla="*/ 2811462 w 3221037"/>
              <a:gd name="connsiteY310" fmla="*/ 612775 h 2713038"/>
              <a:gd name="connsiteX311" fmla="*/ 2819400 w 3221037"/>
              <a:gd name="connsiteY311" fmla="*/ 658813 h 2713038"/>
              <a:gd name="connsiteX312" fmla="*/ 2825750 w 3221037"/>
              <a:gd name="connsiteY312" fmla="*/ 708025 h 2713038"/>
              <a:gd name="connsiteX313" fmla="*/ 2876550 w 3221037"/>
              <a:gd name="connsiteY313" fmla="*/ 731838 h 2713038"/>
              <a:gd name="connsiteX314" fmla="*/ 2925762 w 3221037"/>
              <a:gd name="connsiteY314" fmla="*/ 754063 h 2713038"/>
              <a:gd name="connsiteX315" fmla="*/ 2970212 w 3221037"/>
              <a:gd name="connsiteY315" fmla="*/ 785813 h 2713038"/>
              <a:gd name="connsiteX316" fmla="*/ 3011487 w 3221037"/>
              <a:gd name="connsiteY316" fmla="*/ 819150 h 2713038"/>
              <a:gd name="connsiteX317" fmla="*/ 3049587 w 3221037"/>
              <a:gd name="connsiteY317" fmla="*/ 855663 h 2713038"/>
              <a:gd name="connsiteX318" fmla="*/ 3086100 w 3221037"/>
              <a:gd name="connsiteY318" fmla="*/ 893763 h 2713038"/>
              <a:gd name="connsiteX319" fmla="*/ 3116262 w 3221037"/>
              <a:gd name="connsiteY319" fmla="*/ 938213 h 2713038"/>
              <a:gd name="connsiteX320" fmla="*/ 3144837 w 3221037"/>
              <a:gd name="connsiteY320" fmla="*/ 982663 h 2713038"/>
              <a:gd name="connsiteX321" fmla="*/ 3168650 w 3221037"/>
              <a:gd name="connsiteY321" fmla="*/ 1028700 h 2713038"/>
              <a:gd name="connsiteX322" fmla="*/ 3189287 w 3221037"/>
              <a:gd name="connsiteY322" fmla="*/ 1079500 h 2713038"/>
              <a:gd name="connsiteX323" fmla="*/ 3201987 w 3221037"/>
              <a:gd name="connsiteY323" fmla="*/ 1128713 h 2713038"/>
              <a:gd name="connsiteX324" fmla="*/ 3213100 w 3221037"/>
              <a:gd name="connsiteY324" fmla="*/ 1184275 h 2713038"/>
              <a:gd name="connsiteX325" fmla="*/ 3217862 w 3221037"/>
              <a:gd name="connsiteY325" fmla="*/ 1238250 h 2713038"/>
              <a:gd name="connsiteX326" fmla="*/ 3221037 w 3221037"/>
              <a:gd name="connsiteY326" fmla="*/ 1292225 h 2713038"/>
              <a:gd name="connsiteX327" fmla="*/ 3214687 w 3221037"/>
              <a:gd name="connsiteY327" fmla="*/ 1346200 h 2713038"/>
              <a:gd name="connsiteX328" fmla="*/ 3205162 w 3221037"/>
              <a:gd name="connsiteY328" fmla="*/ 1403350 h 2713038"/>
              <a:gd name="connsiteX329" fmla="*/ 3197225 w 3221037"/>
              <a:gd name="connsiteY329" fmla="*/ 1439863 h 2713038"/>
              <a:gd name="connsiteX330" fmla="*/ 3184525 w 3221037"/>
              <a:gd name="connsiteY330" fmla="*/ 1473200 h 2713038"/>
              <a:gd name="connsiteX331" fmla="*/ 3171825 w 3221037"/>
              <a:gd name="connsiteY331" fmla="*/ 1509713 h 2713038"/>
              <a:gd name="connsiteX332" fmla="*/ 3155950 w 3221037"/>
              <a:gd name="connsiteY332" fmla="*/ 1543050 h 2713038"/>
              <a:gd name="connsiteX333" fmla="*/ 3140075 w 3221037"/>
              <a:gd name="connsiteY333" fmla="*/ 1573213 h 2713038"/>
              <a:gd name="connsiteX334" fmla="*/ 3119437 w 3221037"/>
              <a:gd name="connsiteY334" fmla="*/ 1604963 h 2713038"/>
              <a:gd name="connsiteX335" fmla="*/ 3098800 w 3221037"/>
              <a:gd name="connsiteY335" fmla="*/ 1635125 h 2713038"/>
              <a:gd name="connsiteX336" fmla="*/ 3074987 w 3221037"/>
              <a:gd name="connsiteY336" fmla="*/ 1663700 h 2713038"/>
              <a:gd name="connsiteX337" fmla="*/ 3101975 w 3221037"/>
              <a:gd name="connsiteY337" fmla="*/ 1712913 h 2713038"/>
              <a:gd name="connsiteX338" fmla="*/ 3122612 w 3221037"/>
              <a:gd name="connsiteY338" fmla="*/ 1765301 h 2713038"/>
              <a:gd name="connsiteX339" fmla="*/ 3140075 w 3221037"/>
              <a:gd name="connsiteY339" fmla="*/ 1819276 h 2713038"/>
              <a:gd name="connsiteX340" fmla="*/ 3151187 w 3221037"/>
              <a:gd name="connsiteY340" fmla="*/ 1873251 h 2713038"/>
              <a:gd name="connsiteX341" fmla="*/ 3155950 w 3221037"/>
              <a:gd name="connsiteY341" fmla="*/ 1927226 h 2713038"/>
              <a:gd name="connsiteX342" fmla="*/ 3159125 w 3221037"/>
              <a:gd name="connsiteY342" fmla="*/ 1984376 h 2713038"/>
              <a:gd name="connsiteX343" fmla="*/ 3152775 w 3221037"/>
              <a:gd name="connsiteY343" fmla="*/ 2038351 h 2713038"/>
              <a:gd name="connsiteX344" fmla="*/ 3144837 w 3221037"/>
              <a:gd name="connsiteY344" fmla="*/ 2095501 h 2713038"/>
              <a:gd name="connsiteX345" fmla="*/ 3130550 w 3221037"/>
              <a:gd name="connsiteY345" fmla="*/ 2144713 h 2713038"/>
              <a:gd name="connsiteX346" fmla="*/ 3111500 w 3221037"/>
              <a:gd name="connsiteY346" fmla="*/ 2193926 h 2713038"/>
              <a:gd name="connsiteX347" fmla="*/ 3090862 w 3221037"/>
              <a:gd name="connsiteY347" fmla="*/ 2239963 h 2713038"/>
              <a:gd name="connsiteX348" fmla="*/ 3065462 w 3221037"/>
              <a:gd name="connsiteY348" fmla="*/ 2284413 h 2713038"/>
              <a:gd name="connsiteX349" fmla="*/ 3036887 w 3221037"/>
              <a:gd name="connsiteY349" fmla="*/ 2325688 h 2713038"/>
              <a:gd name="connsiteX350" fmla="*/ 3005137 w 3221037"/>
              <a:gd name="connsiteY350" fmla="*/ 2363788 h 2713038"/>
              <a:gd name="connsiteX351" fmla="*/ 2970212 w 3221037"/>
              <a:gd name="connsiteY351" fmla="*/ 2400301 h 2713038"/>
              <a:gd name="connsiteX352" fmla="*/ 2933700 w 3221037"/>
              <a:gd name="connsiteY352" fmla="*/ 2433638 h 2713038"/>
              <a:gd name="connsiteX353" fmla="*/ 2892425 w 3221037"/>
              <a:gd name="connsiteY353" fmla="*/ 2465388 h 2713038"/>
              <a:gd name="connsiteX354" fmla="*/ 2851150 w 3221037"/>
              <a:gd name="connsiteY354" fmla="*/ 2490788 h 2713038"/>
              <a:gd name="connsiteX355" fmla="*/ 2805112 w 3221037"/>
              <a:gd name="connsiteY355" fmla="*/ 2514601 h 2713038"/>
              <a:gd name="connsiteX356" fmla="*/ 2757487 w 3221037"/>
              <a:gd name="connsiteY356" fmla="*/ 2532063 h 2713038"/>
              <a:gd name="connsiteX357" fmla="*/ 2711450 w 3221037"/>
              <a:gd name="connsiteY357" fmla="*/ 2547938 h 2713038"/>
              <a:gd name="connsiteX358" fmla="*/ 2659062 w 3221037"/>
              <a:gd name="connsiteY358" fmla="*/ 2557463 h 2713038"/>
              <a:gd name="connsiteX359" fmla="*/ 2609850 w 3221037"/>
              <a:gd name="connsiteY359" fmla="*/ 2565401 h 2713038"/>
              <a:gd name="connsiteX360" fmla="*/ 2555875 w 3221037"/>
              <a:gd name="connsiteY360" fmla="*/ 2568576 h 2713038"/>
              <a:gd name="connsiteX361" fmla="*/ 2525712 w 3221037"/>
              <a:gd name="connsiteY361" fmla="*/ 2565401 h 2713038"/>
              <a:gd name="connsiteX362" fmla="*/ 2492375 w 3221037"/>
              <a:gd name="connsiteY362" fmla="*/ 2563813 h 2713038"/>
              <a:gd name="connsiteX363" fmla="*/ 2460625 w 3221037"/>
              <a:gd name="connsiteY363" fmla="*/ 2560638 h 2713038"/>
              <a:gd name="connsiteX364" fmla="*/ 2427287 w 3221037"/>
              <a:gd name="connsiteY364" fmla="*/ 2552701 h 2713038"/>
              <a:gd name="connsiteX365" fmla="*/ 2387600 w 3221037"/>
              <a:gd name="connsiteY365" fmla="*/ 2543176 h 2713038"/>
              <a:gd name="connsiteX366" fmla="*/ 2344737 w 3221037"/>
              <a:gd name="connsiteY366" fmla="*/ 2581276 h 2713038"/>
              <a:gd name="connsiteX367" fmla="*/ 2298700 w 3221037"/>
              <a:gd name="connsiteY367" fmla="*/ 2617788 h 2713038"/>
              <a:gd name="connsiteX368" fmla="*/ 2249487 w 3221037"/>
              <a:gd name="connsiteY368" fmla="*/ 2646363 h 2713038"/>
              <a:gd name="connsiteX369" fmla="*/ 2197100 w 3221037"/>
              <a:gd name="connsiteY369" fmla="*/ 2668588 h 2713038"/>
              <a:gd name="connsiteX370" fmla="*/ 2143125 w 3221037"/>
              <a:gd name="connsiteY370" fmla="*/ 2689226 h 2713038"/>
              <a:gd name="connsiteX371" fmla="*/ 2085975 w 3221037"/>
              <a:gd name="connsiteY371" fmla="*/ 2703513 h 2713038"/>
              <a:gd name="connsiteX372" fmla="*/ 2028825 w 3221037"/>
              <a:gd name="connsiteY372" fmla="*/ 2709863 h 2713038"/>
              <a:gd name="connsiteX373" fmla="*/ 1970087 w 3221037"/>
              <a:gd name="connsiteY373" fmla="*/ 2713038 h 2713038"/>
              <a:gd name="connsiteX374" fmla="*/ 1936750 w 3221037"/>
              <a:gd name="connsiteY374" fmla="*/ 2713038 h 2713038"/>
              <a:gd name="connsiteX375" fmla="*/ 1905000 w 3221037"/>
              <a:gd name="connsiteY375" fmla="*/ 2709863 h 2713038"/>
              <a:gd name="connsiteX376" fmla="*/ 1871662 w 3221037"/>
              <a:gd name="connsiteY376" fmla="*/ 2705101 h 2713038"/>
              <a:gd name="connsiteX377" fmla="*/ 1839912 w 3221037"/>
              <a:gd name="connsiteY377" fmla="*/ 2700338 h 2713038"/>
              <a:gd name="connsiteX378" fmla="*/ 1781175 w 3221037"/>
              <a:gd name="connsiteY378" fmla="*/ 2684463 h 2713038"/>
              <a:gd name="connsiteX379" fmla="*/ 1727200 w 3221037"/>
              <a:gd name="connsiteY379" fmla="*/ 2663826 h 2713038"/>
              <a:gd name="connsiteX380" fmla="*/ 1674812 w 3221037"/>
              <a:gd name="connsiteY380" fmla="*/ 2638426 h 2713038"/>
              <a:gd name="connsiteX381" fmla="*/ 1624012 w 3221037"/>
              <a:gd name="connsiteY381" fmla="*/ 2606676 h 2713038"/>
              <a:gd name="connsiteX382" fmla="*/ 1579562 w 3221037"/>
              <a:gd name="connsiteY382" fmla="*/ 2571751 h 2713038"/>
              <a:gd name="connsiteX383" fmla="*/ 1535112 w 3221037"/>
              <a:gd name="connsiteY383" fmla="*/ 2530476 h 2713038"/>
              <a:gd name="connsiteX384" fmla="*/ 1497012 w 3221037"/>
              <a:gd name="connsiteY384" fmla="*/ 2486026 h 2713038"/>
              <a:gd name="connsiteX385" fmla="*/ 1463675 w 3221037"/>
              <a:gd name="connsiteY385" fmla="*/ 2436813 h 2713038"/>
              <a:gd name="connsiteX386" fmla="*/ 1436687 w 3221037"/>
              <a:gd name="connsiteY386" fmla="*/ 2395538 h 2713038"/>
              <a:gd name="connsiteX387" fmla="*/ 1416050 w 3221037"/>
              <a:gd name="connsiteY387" fmla="*/ 2351088 h 2713038"/>
              <a:gd name="connsiteX388" fmla="*/ 1398587 w 3221037"/>
              <a:gd name="connsiteY388" fmla="*/ 2308226 h 2713038"/>
              <a:gd name="connsiteX389" fmla="*/ 1385887 w 3221037"/>
              <a:gd name="connsiteY389" fmla="*/ 2260601 h 2713038"/>
              <a:gd name="connsiteX390" fmla="*/ 1374775 w 3221037"/>
              <a:gd name="connsiteY390" fmla="*/ 2214563 h 2713038"/>
              <a:gd name="connsiteX391" fmla="*/ 1370012 w 3221037"/>
              <a:gd name="connsiteY391" fmla="*/ 2168526 h 2713038"/>
              <a:gd name="connsiteX392" fmla="*/ 1368425 w 3221037"/>
              <a:gd name="connsiteY392" fmla="*/ 2120901 h 2713038"/>
              <a:gd name="connsiteX393" fmla="*/ 1368425 w 3221037"/>
              <a:gd name="connsiteY393" fmla="*/ 2071688 h 2713038"/>
              <a:gd name="connsiteX394" fmla="*/ 1331912 w 3221037"/>
              <a:gd name="connsiteY394" fmla="*/ 2082801 h 2713038"/>
              <a:gd name="connsiteX395" fmla="*/ 1295400 w 3221037"/>
              <a:gd name="connsiteY395" fmla="*/ 2090738 h 2713038"/>
              <a:gd name="connsiteX396" fmla="*/ 1257300 w 3221037"/>
              <a:gd name="connsiteY396" fmla="*/ 2095501 h 2713038"/>
              <a:gd name="connsiteX397" fmla="*/ 1220787 w 3221037"/>
              <a:gd name="connsiteY397" fmla="*/ 2098676 h 2713038"/>
              <a:gd name="connsiteX398" fmla="*/ 1181100 w 3221037"/>
              <a:gd name="connsiteY398" fmla="*/ 2098676 h 2713038"/>
              <a:gd name="connsiteX399" fmla="*/ 1143000 w 3221037"/>
              <a:gd name="connsiteY399" fmla="*/ 2095501 h 2713038"/>
              <a:gd name="connsiteX400" fmla="*/ 1106487 w 3221037"/>
              <a:gd name="connsiteY400" fmla="*/ 2090738 h 2713038"/>
              <a:gd name="connsiteX401" fmla="*/ 1068387 w 3221037"/>
              <a:gd name="connsiteY401" fmla="*/ 2085976 h 2713038"/>
              <a:gd name="connsiteX402" fmla="*/ 1020762 w 3221037"/>
              <a:gd name="connsiteY402" fmla="*/ 2071688 h 2713038"/>
              <a:gd name="connsiteX403" fmla="*/ 974725 w 3221037"/>
              <a:gd name="connsiteY403" fmla="*/ 2054226 h 2713038"/>
              <a:gd name="connsiteX404" fmla="*/ 928687 w 3221037"/>
              <a:gd name="connsiteY404" fmla="*/ 2036763 h 2713038"/>
              <a:gd name="connsiteX405" fmla="*/ 887412 w 3221037"/>
              <a:gd name="connsiteY405" fmla="*/ 2012951 h 2713038"/>
              <a:gd name="connsiteX406" fmla="*/ 887412 w 3221037"/>
              <a:gd name="connsiteY406" fmla="*/ 2012949 h 2713038"/>
              <a:gd name="connsiteX407" fmla="*/ 855663 w 3221037"/>
              <a:gd name="connsiteY407" fmla="*/ 1992313 h 2713038"/>
              <a:gd name="connsiteX408" fmla="*/ 827088 w 3221037"/>
              <a:gd name="connsiteY408" fmla="*/ 1971675 h 2713038"/>
              <a:gd name="connsiteX409" fmla="*/ 798513 w 3221037"/>
              <a:gd name="connsiteY409" fmla="*/ 1947863 h 2713038"/>
              <a:gd name="connsiteX410" fmla="*/ 773113 w 3221037"/>
              <a:gd name="connsiteY410" fmla="*/ 1925638 h 2713038"/>
              <a:gd name="connsiteX411" fmla="*/ 750888 w 3221037"/>
              <a:gd name="connsiteY411" fmla="*/ 1898650 h 2713038"/>
              <a:gd name="connsiteX412" fmla="*/ 727075 w 3221037"/>
              <a:gd name="connsiteY412" fmla="*/ 1870075 h 2713038"/>
              <a:gd name="connsiteX413" fmla="*/ 703263 w 3221037"/>
              <a:gd name="connsiteY413" fmla="*/ 1843088 h 2713038"/>
              <a:gd name="connsiteX414" fmla="*/ 685800 w 3221037"/>
              <a:gd name="connsiteY414" fmla="*/ 1811338 h 2713038"/>
              <a:gd name="connsiteX415" fmla="*/ 631825 w 3221037"/>
              <a:gd name="connsiteY415" fmla="*/ 1816100 h 2713038"/>
              <a:gd name="connsiteX416" fmla="*/ 579438 w 3221037"/>
              <a:gd name="connsiteY416" fmla="*/ 1816100 h 2713038"/>
              <a:gd name="connsiteX417" fmla="*/ 525463 w 3221037"/>
              <a:gd name="connsiteY417" fmla="*/ 1811338 h 2713038"/>
              <a:gd name="connsiteX418" fmla="*/ 473075 w 3221037"/>
              <a:gd name="connsiteY418" fmla="*/ 1801813 h 2713038"/>
              <a:gd name="connsiteX419" fmla="*/ 414338 w 3221037"/>
              <a:gd name="connsiteY419" fmla="*/ 1785938 h 2713038"/>
              <a:gd name="connsiteX420" fmla="*/ 360363 w 3221037"/>
              <a:gd name="connsiteY420" fmla="*/ 1765300 h 2713038"/>
              <a:gd name="connsiteX421" fmla="*/ 307975 w 3221037"/>
              <a:gd name="connsiteY421" fmla="*/ 1738313 h 2713038"/>
              <a:gd name="connsiteX422" fmla="*/ 258763 w 3221037"/>
              <a:gd name="connsiteY422" fmla="*/ 1708150 h 2713038"/>
              <a:gd name="connsiteX423" fmla="*/ 212725 w 3221037"/>
              <a:gd name="connsiteY423" fmla="*/ 1671638 h 2713038"/>
              <a:gd name="connsiteX424" fmla="*/ 168275 w 3221037"/>
              <a:gd name="connsiteY424" fmla="*/ 1633538 h 2713038"/>
              <a:gd name="connsiteX425" fmla="*/ 130175 w 3221037"/>
              <a:gd name="connsiteY425" fmla="*/ 1585913 h 2713038"/>
              <a:gd name="connsiteX426" fmla="*/ 96838 w 3221037"/>
              <a:gd name="connsiteY426" fmla="*/ 1539875 h 2713038"/>
              <a:gd name="connsiteX427" fmla="*/ 65088 w 3221037"/>
              <a:gd name="connsiteY427" fmla="*/ 1485900 h 2713038"/>
              <a:gd name="connsiteX428" fmla="*/ 42863 w 3221037"/>
              <a:gd name="connsiteY428" fmla="*/ 1433513 h 2713038"/>
              <a:gd name="connsiteX429" fmla="*/ 23813 w 3221037"/>
              <a:gd name="connsiteY429" fmla="*/ 1377950 h 2713038"/>
              <a:gd name="connsiteX430" fmla="*/ 11113 w 3221037"/>
              <a:gd name="connsiteY430" fmla="*/ 1320800 h 2713038"/>
              <a:gd name="connsiteX431" fmla="*/ 3175 w 3221037"/>
              <a:gd name="connsiteY431" fmla="*/ 1260475 h 2713038"/>
              <a:gd name="connsiteX432" fmla="*/ 0 w 3221037"/>
              <a:gd name="connsiteY432" fmla="*/ 1204913 h 2713038"/>
              <a:gd name="connsiteX433" fmla="*/ 6350 w 3221037"/>
              <a:gd name="connsiteY433" fmla="*/ 1144588 h 2713038"/>
              <a:gd name="connsiteX434" fmla="*/ 15875 w 3221037"/>
              <a:gd name="connsiteY434" fmla="*/ 1085850 h 2713038"/>
              <a:gd name="connsiteX435" fmla="*/ 26987 w 3221037"/>
              <a:gd name="connsiteY435" fmla="*/ 1046163 h 2713038"/>
              <a:gd name="connsiteX436" fmla="*/ 36513 w 3221037"/>
              <a:gd name="connsiteY436" fmla="*/ 1008063 h 2713038"/>
              <a:gd name="connsiteX437" fmla="*/ 52388 w 3221037"/>
              <a:gd name="connsiteY437" fmla="*/ 968375 h 2713038"/>
              <a:gd name="connsiteX438" fmla="*/ 69850 w 3221037"/>
              <a:gd name="connsiteY438" fmla="*/ 933450 h 2713038"/>
              <a:gd name="connsiteX439" fmla="*/ 90488 w 3221037"/>
              <a:gd name="connsiteY439" fmla="*/ 896938 h 2713038"/>
              <a:gd name="connsiteX440" fmla="*/ 114300 w 3221037"/>
              <a:gd name="connsiteY440" fmla="*/ 865188 h 2713038"/>
              <a:gd name="connsiteX441" fmla="*/ 138113 w 3221037"/>
              <a:gd name="connsiteY441" fmla="*/ 831850 h 2713038"/>
              <a:gd name="connsiteX442" fmla="*/ 163513 w 3221037"/>
              <a:gd name="connsiteY442" fmla="*/ 803275 h 2713038"/>
              <a:gd name="connsiteX443" fmla="*/ 192088 w 3221037"/>
              <a:gd name="connsiteY443" fmla="*/ 774700 h 2713038"/>
              <a:gd name="connsiteX444" fmla="*/ 222250 w 3221037"/>
              <a:gd name="connsiteY444" fmla="*/ 749300 h 2713038"/>
              <a:gd name="connsiteX445" fmla="*/ 254000 w 3221037"/>
              <a:gd name="connsiteY445" fmla="*/ 725488 h 2713038"/>
              <a:gd name="connsiteX446" fmla="*/ 287338 w 3221037"/>
              <a:gd name="connsiteY446" fmla="*/ 703263 h 2713038"/>
              <a:gd name="connsiteX447" fmla="*/ 320675 w 3221037"/>
              <a:gd name="connsiteY447" fmla="*/ 682625 h 2713038"/>
              <a:gd name="connsiteX448" fmla="*/ 357188 w 3221037"/>
              <a:gd name="connsiteY448" fmla="*/ 666750 h 2713038"/>
              <a:gd name="connsiteX449" fmla="*/ 396875 w 3221037"/>
              <a:gd name="connsiteY449" fmla="*/ 650875 h 2713038"/>
              <a:gd name="connsiteX450" fmla="*/ 434975 w 3221037"/>
              <a:gd name="connsiteY450" fmla="*/ 638175 h 2713038"/>
              <a:gd name="connsiteX451" fmla="*/ 438150 w 3221037"/>
              <a:gd name="connsiteY451" fmla="*/ 601663 h 2713038"/>
              <a:gd name="connsiteX452" fmla="*/ 444500 w 3221037"/>
              <a:gd name="connsiteY452" fmla="*/ 565150 h 2713038"/>
              <a:gd name="connsiteX453" fmla="*/ 455613 w 3221037"/>
              <a:gd name="connsiteY453" fmla="*/ 522288 h 2713038"/>
              <a:gd name="connsiteX454" fmla="*/ 468313 w 3221037"/>
              <a:gd name="connsiteY454" fmla="*/ 482600 h 2713038"/>
              <a:gd name="connsiteX455" fmla="*/ 487363 w 3221037"/>
              <a:gd name="connsiteY455" fmla="*/ 444500 h 2713038"/>
              <a:gd name="connsiteX456" fmla="*/ 504825 w 3221037"/>
              <a:gd name="connsiteY456" fmla="*/ 406400 h 2713038"/>
              <a:gd name="connsiteX457" fmla="*/ 525463 w 3221037"/>
              <a:gd name="connsiteY457" fmla="*/ 369888 h 2713038"/>
              <a:gd name="connsiteX458" fmla="*/ 549275 w 3221037"/>
              <a:gd name="connsiteY458" fmla="*/ 336550 h 2713038"/>
              <a:gd name="connsiteX459" fmla="*/ 574675 w 3221037"/>
              <a:gd name="connsiteY459" fmla="*/ 304800 h 2713038"/>
              <a:gd name="connsiteX460" fmla="*/ 603250 w 3221037"/>
              <a:gd name="connsiteY460" fmla="*/ 274638 h 2713038"/>
              <a:gd name="connsiteX461" fmla="*/ 633413 w 3221037"/>
              <a:gd name="connsiteY461" fmla="*/ 246063 h 2713038"/>
              <a:gd name="connsiteX462" fmla="*/ 665163 w 3221037"/>
              <a:gd name="connsiteY462" fmla="*/ 219075 h 2713038"/>
              <a:gd name="connsiteX463" fmla="*/ 698500 w 3221037"/>
              <a:gd name="connsiteY463" fmla="*/ 193675 h 2713038"/>
              <a:gd name="connsiteX464" fmla="*/ 735013 w 3221037"/>
              <a:gd name="connsiteY464" fmla="*/ 173038 h 2713038"/>
              <a:gd name="connsiteX465" fmla="*/ 771525 w 3221037"/>
              <a:gd name="connsiteY465" fmla="*/ 152400 h 2713038"/>
              <a:gd name="connsiteX466" fmla="*/ 806450 w 3221037"/>
              <a:gd name="connsiteY466" fmla="*/ 136525 h 2713038"/>
              <a:gd name="connsiteX467" fmla="*/ 847726 w 3221037"/>
              <a:gd name="connsiteY467" fmla="*/ 122238 h 2713038"/>
              <a:gd name="connsiteX468" fmla="*/ 887412 w 3221037"/>
              <a:gd name="connsiteY468" fmla="*/ 111125 h 2713038"/>
              <a:gd name="connsiteX469" fmla="*/ 887412 w 3221037"/>
              <a:gd name="connsiteY469" fmla="*/ 111125 h 2713038"/>
              <a:gd name="connsiteX470" fmla="*/ 923925 w 3221037"/>
              <a:gd name="connsiteY470" fmla="*/ 103188 h 2713038"/>
              <a:gd name="connsiteX471" fmla="*/ 958850 w 3221037"/>
              <a:gd name="connsiteY471" fmla="*/ 98425 h 2713038"/>
              <a:gd name="connsiteX472" fmla="*/ 995362 w 3221037"/>
              <a:gd name="connsiteY472" fmla="*/ 93663 h 2713038"/>
              <a:gd name="connsiteX473" fmla="*/ 1031875 w 3221037"/>
              <a:gd name="connsiteY473" fmla="*/ 93663 h 2713038"/>
              <a:gd name="connsiteX474" fmla="*/ 1065212 w 3221037"/>
              <a:gd name="connsiteY474" fmla="*/ 93663 h 2713038"/>
              <a:gd name="connsiteX475" fmla="*/ 1096962 w 3221037"/>
              <a:gd name="connsiteY475" fmla="*/ 95250 h 2713038"/>
              <a:gd name="connsiteX476" fmla="*/ 1130300 w 3221037"/>
              <a:gd name="connsiteY476" fmla="*/ 100013 h 2713038"/>
              <a:gd name="connsiteX477" fmla="*/ 1160462 w 3221037"/>
              <a:gd name="connsiteY477" fmla="*/ 106363 h 2713038"/>
              <a:gd name="connsiteX478" fmla="*/ 1204912 w 3221037"/>
              <a:gd name="connsiteY478" fmla="*/ 119063 h 2713038"/>
              <a:gd name="connsiteX479" fmla="*/ 1246187 w 3221037"/>
              <a:gd name="connsiteY479" fmla="*/ 90488 h 2713038"/>
              <a:gd name="connsiteX480" fmla="*/ 1287462 w 3221037"/>
              <a:gd name="connsiteY480" fmla="*/ 66675 h 2713038"/>
              <a:gd name="connsiteX481" fmla="*/ 1331912 w 3221037"/>
              <a:gd name="connsiteY481" fmla="*/ 46038 h 2713038"/>
              <a:gd name="connsiteX482" fmla="*/ 1374775 w 3221037"/>
              <a:gd name="connsiteY482" fmla="*/ 31750 h 2713038"/>
              <a:gd name="connsiteX483" fmla="*/ 1422400 w 3221037"/>
              <a:gd name="connsiteY483" fmla="*/ 15875 h 2713038"/>
              <a:gd name="connsiteX484" fmla="*/ 1468437 w 3221037"/>
              <a:gd name="connsiteY484" fmla="*/ 7938 h 27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</a:cxnLst>
            <a:rect l="l" t="t" r="r" b="b"/>
            <a:pathLst>
              <a:path w="3221037" h="2713038">
                <a:moveTo>
                  <a:pt x="1533525" y="155575"/>
                </a:moveTo>
                <a:lnTo>
                  <a:pt x="1497012" y="160338"/>
                </a:lnTo>
                <a:lnTo>
                  <a:pt x="1460500" y="165100"/>
                </a:lnTo>
                <a:lnTo>
                  <a:pt x="1427162" y="176213"/>
                </a:lnTo>
                <a:lnTo>
                  <a:pt x="1393825" y="188913"/>
                </a:lnTo>
                <a:lnTo>
                  <a:pt x="1362075" y="204788"/>
                </a:lnTo>
                <a:lnTo>
                  <a:pt x="1328737" y="222250"/>
                </a:lnTo>
                <a:lnTo>
                  <a:pt x="1300162" y="239713"/>
                </a:lnTo>
                <a:lnTo>
                  <a:pt x="1271587" y="263525"/>
                </a:lnTo>
                <a:lnTo>
                  <a:pt x="1254125" y="276225"/>
                </a:lnTo>
                <a:lnTo>
                  <a:pt x="1233487" y="280988"/>
                </a:lnTo>
                <a:lnTo>
                  <a:pt x="1212850" y="280988"/>
                </a:lnTo>
                <a:lnTo>
                  <a:pt x="1193800" y="276225"/>
                </a:lnTo>
                <a:lnTo>
                  <a:pt x="1160462" y="266700"/>
                </a:lnTo>
                <a:lnTo>
                  <a:pt x="1127125" y="258763"/>
                </a:lnTo>
                <a:lnTo>
                  <a:pt x="1081087" y="250825"/>
                </a:lnTo>
                <a:lnTo>
                  <a:pt x="1031875" y="247650"/>
                </a:lnTo>
                <a:lnTo>
                  <a:pt x="995362" y="247650"/>
                </a:lnTo>
                <a:lnTo>
                  <a:pt x="957262" y="254000"/>
                </a:lnTo>
                <a:lnTo>
                  <a:pt x="923925" y="260350"/>
                </a:lnTo>
                <a:lnTo>
                  <a:pt x="887413" y="271462"/>
                </a:lnTo>
                <a:lnTo>
                  <a:pt x="887413" y="271463"/>
                </a:lnTo>
                <a:lnTo>
                  <a:pt x="862013" y="280988"/>
                </a:lnTo>
                <a:lnTo>
                  <a:pt x="835026" y="295275"/>
                </a:lnTo>
                <a:lnTo>
                  <a:pt x="809626" y="307975"/>
                </a:lnTo>
                <a:lnTo>
                  <a:pt x="785813" y="322263"/>
                </a:lnTo>
                <a:lnTo>
                  <a:pt x="763588" y="338138"/>
                </a:lnTo>
                <a:lnTo>
                  <a:pt x="742950" y="357188"/>
                </a:lnTo>
                <a:lnTo>
                  <a:pt x="722313" y="374650"/>
                </a:lnTo>
                <a:lnTo>
                  <a:pt x="701675" y="395288"/>
                </a:lnTo>
                <a:lnTo>
                  <a:pt x="682625" y="419100"/>
                </a:lnTo>
                <a:lnTo>
                  <a:pt x="665163" y="439738"/>
                </a:lnTo>
                <a:lnTo>
                  <a:pt x="649288" y="465138"/>
                </a:lnTo>
                <a:lnTo>
                  <a:pt x="636588" y="488950"/>
                </a:lnTo>
                <a:lnTo>
                  <a:pt x="623888" y="514350"/>
                </a:lnTo>
                <a:lnTo>
                  <a:pt x="612775" y="542925"/>
                </a:lnTo>
                <a:lnTo>
                  <a:pt x="603250" y="568325"/>
                </a:lnTo>
                <a:lnTo>
                  <a:pt x="596900" y="596900"/>
                </a:lnTo>
                <a:lnTo>
                  <a:pt x="587375" y="649288"/>
                </a:lnTo>
                <a:lnTo>
                  <a:pt x="587375" y="696913"/>
                </a:lnTo>
                <a:lnTo>
                  <a:pt x="584200" y="712788"/>
                </a:lnTo>
                <a:lnTo>
                  <a:pt x="582613" y="725488"/>
                </a:lnTo>
                <a:lnTo>
                  <a:pt x="576263" y="739775"/>
                </a:lnTo>
                <a:lnTo>
                  <a:pt x="569913" y="749300"/>
                </a:lnTo>
                <a:lnTo>
                  <a:pt x="558800" y="757238"/>
                </a:lnTo>
                <a:lnTo>
                  <a:pt x="549275" y="765175"/>
                </a:lnTo>
                <a:lnTo>
                  <a:pt x="534988" y="773113"/>
                </a:lnTo>
                <a:lnTo>
                  <a:pt x="522288" y="774700"/>
                </a:lnTo>
                <a:lnTo>
                  <a:pt x="488950" y="782638"/>
                </a:lnTo>
                <a:lnTo>
                  <a:pt x="458788" y="793750"/>
                </a:lnTo>
                <a:lnTo>
                  <a:pt x="427038" y="803275"/>
                </a:lnTo>
                <a:lnTo>
                  <a:pt x="398463" y="819150"/>
                </a:lnTo>
                <a:lnTo>
                  <a:pt x="369888" y="835025"/>
                </a:lnTo>
                <a:lnTo>
                  <a:pt x="341313" y="852488"/>
                </a:lnTo>
                <a:lnTo>
                  <a:pt x="315913" y="871538"/>
                </a:lnTo>
                <a:lnTo>
                  <a:pt x="292100" y="893763"/>
                </a:lnTo>
                <a:lnTo>
                  <a:pt x="269875" y="917575"/>
                </a:lnTo>
                <a:lnTo>
                  <a:pt x="249238" y="941388"/>
                </a:lnTo>
                <a:lnTo>
                  <a:pt x="230188" y="968375"/>
                </a:lnTo>
                <a:lnTo>
                  <a:pt x="212725" y="995363"/>
                </a:lnTo>
                <a:lnTo>
                  <a:pt x="200025" y="1025525"/>
                </a:lnTo>
                <a:lnTo>
                  <a:pt x="187325" y="1054100"/>
                </a:lnTo>
                <a:lnTo>
                  <a:pt x="174625" y="1085850"/>
                </a:lnTo>
                <a:lnTo>
                  <a:pt x="166688" y="1119188"/>
                </a:lnTo>
                <a:lnTo>
                  <a:pt x="158750" y="1162050"/>
                </a:lnTo>
                <a:lnTo>
                  <a:pt x="155575" y="1206500"/>
                </a:lnTo>
                <a:lnTo>
                  <a:pt x="158750" y="1250950"/>
                </a:lnTo>
                <a:lnTo>
                  <a:pt x="163513" y="1292225"/>
                </a:lnTo>
                <a:lnTo>
                  <a:pt x="171450" y="1336675"/>
                </a:lnTo>
                <a:lnTo>
                  <a:pt x="187325" y="1377950"/>
                </a:lnTo>
                <a:lnTo>
                  <a:pt x="204788" y="1416050"/>
                </a:lnTo>
                <a:lnTo>
                  <a:pt x="225425" y="1454150"/>
                </a:lnTo>
                <a:lnTo>
                  <a:pt x="250825" y="1490663"/>
                </a:lnTo>
                <a:lnTo>
                  <a:pt x="279400" y="1524000"/>
                </a:lnTo>
                <a:lnTo>
                  <a:pt x="312738" y="1555750"/>
                </a:lnTo>
                <a:lnTo>
                  <a:pt x="347663" y="1581150"/>
                </a:lnTo>
                <a:lnTo>
                  <a:pt x="382588" y="1604963"/>
                </a:lnTo>
                <a:lnTo>
                  <a:pt x="422275" y="1622425"/>
                </a:lnTo>
                <a:lnTo>
                  <a:pt x="463550" y="1638300"/>
                </a:lnTo>
                <a:lnTo>
                  <a:pt x="508000" y="1651000"/>
                </a:lnTo>
                <a:lnTo>
                  <a:pt x="555625" y="1658938"/>
                </a:lnTo>
                <a:lnTo>
                  <a:pt x="608013" y="1662113"/>
                </a:lnTo>
                <a:lnTo>
                  <a:pt x="657225" y="1658938"/>
                </a:lnTo>
                <a:lnTo>
                  <a:pt x="706438" y="1649413"/>
                </a:lnTo>
                <a:lnTo>
                  <a:pt x="722313" y="1646238"/>
                </a:lnTo>
                <a:lnTo>
                  <a:pt x="735013" y="1646238"/>
                </a:lnTo>
                <a:lnTo>
                  <a:pt x="747713" y="1649413"/>
                </a:lnTo>
                <a:lnTo>
                  <a:pt x="757238" y="1654175"/>
                </a:lnTo>
                <a:lnTo>
                  <a:pt x="771525" y="1662113"/>
                </a:lnTo>
                <a:lnTo>
                  <a:pt x="781050" y="1670050"/>
                </a:lnTo>
                <a:lnTo>
                  <a:pt x="788988" y="1679575"/>
                </a:lnTo>
                <a:lnTo>
                  <a:pt x="796925" y="1690688"/>
                </a:lnTo>
                <a:lnTo>
                  <a:pt x="814388" y="1725613"/>
                </a:lnTo>
                <a:lnTo>
                  <a:pt x="835026" y="1758950"/>
                </a:lnTo>
                <a:lnTo>
                  <a:pt x="862013" y="1790700"/>
                </a:lnTo>
                <a:lnTo>
                  <a:pt x="887413" y="1816100"/>
                </a:lnTo>
                <a:lnTo>
                  <a:pt x="887413" y="1816102"/>
                </a:lnTo>
                <a:lnTo>
                  <a:pt x="909637" y="1836738"/>
                </a:lnTo>
                <a:lnTo>
                  <a:pt x="933450" y="1857376"/>
                </a:lnTo>
                <a:lnTo>
                  <a:pt x="958850" y="1873251"/>
                </a:lnTo>
                <a:lnTo>
                  <a:pt x="985837" y="1889126"/>
                </a:lnTo>
                <a:lnTo>
                  <a:pt x="1014412" y="1905001"/>
                </a:lnTo>
                <a:lnTo>
                  <a:pt x="1041400" y="1914526"/>
                </a:lnTo>
                <a:lnTo>
                  <a:pt x="1069975" y="1925638"/>
                </a:lnTo>
                <a:lnTo>
                  <a:pt x="1101725" y="1933576"/>
                </a:lnTo>
                <a:lnTo>
                  <a:pt x="1150937" y="1939926"/>
                </a:lnTo>
                <a:lnTo>
                  <a:pt x="1196975" y="1943101"/>
                </a:lnTo>
                <a:lnTo>
                  <a:pt x="1228725" y="1943101"/>
                </a:lnTo>
                <a:lnTo>
                  <a:pt x="1258887" y="1938338"/>
                </a:lnTo>
                <a:lnTo>
                  <a:pt x="1290637" y="1933576"/>
                </a:lnTo>
                <a:lnTo>
                  <a:pt x="1320800" y="1925638"/>
                </a:lnTo>
                <a:lnTo>
                  <a:pt x="1349375" y="1917701"/>
                </a:lnTo>
                <a:lnTo>
                  <a:pt x="1377950" y="1905001"/>
                </a:lnTo>
                <a:lnTo>
                  <a:pt x="1406525" y="1892301"/>
                </a:lnTo>
                <a:lnTo>
                  <a:pt x="1431925" y="1876426"/>
                </a:lnTo>
                <a:lnTo>
                  <a:pt x="1443037" y="1870076"/>
                </a:lnTo>
                <a:lnTo>
                  <a:pt x="1452562" y="1868488"/>
                </a:lnTo>
                <a:lnTo>
                  <a:pt x="1473200" y="1863726"/>
                </a:lnTo>
                <a:lnTo>
                  <a:pt x="1485900" y="1865313"/>
                </a:lnTo>
                <a:lnTo>
                  <a:pt x="1500187" y="1868488"/>
                </a:lnTo>
                <a:lnTo>
                  <a:pt x="1512887" y="1873251"/>
                </a:lnTo>
                <a:lnTo>
                  <a:pt x="1522412" y="1881188"/>
                </a:lnTo>
                <a:lnTo>
                  <a:pt x="1530350" y="1889126"/>
                </a:lnTo>
                <a:lnTo>
                  <a:pt x="1538287" y="1898651"/>
                </a:lnTo>
                <a:lnTo>
                  <a:pt x="1543050" y="1909763"/>
                </a:lnTo>
                <a:lnTo>
                  <a:pt x="1547812" y="1919288"/>
                </a:lnTo>
                <a:lnTo>
                  <a:pt x="1550987" y="1933576"/>
                </a:lnTo>
                <a:lnTo>
                  <a:pt x="1550987" y="1943101"/>
                </a:lnTo>
                <a:lnTo>
                  <a:pt x="1550987" y="1955801"/>
                </a:lnTo>
                <a:lnTo>
                  <a:pt x="1547812" y="1966913"/>
                </a:lnTo>
                <a:lnTo>
                  <a:pt x="1533525" y="2017713"/>
                </a:lnTo>
                <a:lnTo>
                  <a:pt x="1525587" y="2058988"/>
                </a:lnTo>
                <a:lnTo>
                  <a:pt x="1522412" y="2103438"/>
                </a:lnTo>
                <a:lnTo>
                  <a:pt x="1522412" y="2147888"/>
                </a:lnTo>
                <a:lnTo>
                  <a:pt x="1530350" y="2190751"/>
                </a:lnTo>
                <a:lnTo>
                  <a:pt x="1538287" y="2232026"/>
                </a:lnTo>
                <a:lnTo>
                  <a:pt x="1554162" y="2273301"/>
                </a:lnTo>
                <a:lnTo>
                  <a:pt x="1571625" y="2314576"/>
                </a:lnTo>
                <a:lnTo>
                  <a:pt x="1592262" y="2354263"/>
                </a:lnTo>
                <a:lnTo>
                  <a:pt x="1617662" y="2390776"/>
                </a:lnTo>
                <a:lnTo>
                  <a:pt x="1646237" y="2424113"/>
                </a:lnTo>
                <a:lnTo>
                  <a:pt x="1677987" y="2452688"/>
                </a:lnTo>
                <a:lnTo>
                  <a:pt x="1714500" y="2478088"/>
                </a:lnTo>
                <a:lnTo>
                  <a:pt x="1749425" y="2501901"/>
                </a:lnTo>
                <a:lnTo>
                  <a:pt x="1789112" y="2522538"/>
                </a:lnTo>
                <a:lnTo>
                  <a:pt x="1830387" y="2536826"/>
                </a:lnTo>
                <a:lnTo>
                  <a:pt x="1874837" y="2547938"/>
                </a:lnTo>
                <a:lnTo>
                  <a:pt x="1920875" y="2555876"/>
                </a:lnTo>
                <a:lnTo>
                  <a:pt x="1970087" y="2557463"/>
                </a:lnTo>
                <a:lnTo>
                  <a:pt x="2019300" y="2555876"/>
                </a:lnTo>
                <a:lnTo>
                  <a:pt x="2065337" y="2547938"/>
                </a:lnTo>
                <a:lnTo>
                  <a:pt x="2111375" y="2536826"/>
                </a:lnTo>
                <a:lnTo>
                  <a:pt x="2155825" y="2519363"/>
                </a:lnTo>
                <a:lnTo>
                  <a:pt x="2197100" y="2495551"/>
                </a:lnTo>
                <a:lnTo>
                  <a:pt x="2238375" y="2470151"/>
                </a:lnTo>
                <a:lnTo>
                  <a:pt x="2274887" y="2439988"/>
                </a:lnTo>
                <a:lnTo>
                  <a:pt x="2308225" y="2403476"/>
                </a:lnTo>
                <a:lnTo>
                  <a:pt x="2316162" y="2395538"/>
                </a:lnTo>
                <a:lnTo>
                  <a:pt x="2325687" y="2387601"/>
                </a:lnTo>
                <a:lnTo>
                  <a:pt x="2336800" y="2382838"/>
                </a:lnTo>
                <a:lnTo>
                  <a:pt x="2346325" y="2379663"/>
                </a:lnTo>
                <a:lnTo>
                  <a:pt x="2360612" y="2378076"/>
                </a:lnTo>
                <a:lnTo>
                  <a:pt x="2370137" y="2378076"/>
                </a:lnTo>
                <a:lnTo>
                  <a:pt x="2382837" y="2378076"/>
                </a:lnTo>
                <a:lnTo>
                  <a:pt x="2393950" y="2382838"/>
                </a:lnTo>
                <a:lnTo>
                  <a:pt x="2427287" y="2392363"/>
                </a:lnTo>
                <a:lnTo>
                  <a:pt x="2460625" y="2403476"/>
                </a:lnTo>
                <a:lnTo>
                  <a:pt x="2509837" y="2411413"/>
                </a:lnTo>
                <a:lnTo>
                  <a:pt x="2555875" y="2413001"/>
                </a:lnTo>
                <a:lnTo>
                  <a:pt x="2595562" y="2411413"/>
                </a:lnTo>
                <a:lnTo>
                  <a:pt x="2633662" y="2405063"/>
                </a:lnTo>
                <a:lnTo>
                  <a:pt x="2670175" y="2398713"/>
                </a:lnTo>
                <a:lnTo>
                  <a:pt x="2706687" y="2387601"/>
                </a:lnTo>
                <a:lnTo>
                  <a:pt x="2741612" y="2371726"/>
                </a:lnTo>
                <a:lnTo>
                  <a:pt x="2773362" y="2354263"/>
                </a:lnTo>
                <a:lnTo>
                  <a:pt x="2806700" y="2335213"/>
                </a:lnTo>
                <a:lnTo>
                  <a:pt x="2835275" y="2312988"/>
                </a:lnTo>
                <a:lnTo>
                  <a:pt x="2863850" y="2289176"/>
                </a:lnTo>
                <a:lnTo>
                  <a:pt x="2889250" y="2260601"/>
                </a:lnTo>
                <a:lnTo>
                  <a:pt x="2913062" y="2232026"/>
                </a:lnTo>
                <a:lnTo>
                  <a:pt x="2936875" y="2201863"/>
                </a:lnTo>
                <a:lnTo>
                  <a:pt x="2954337" y="2170113"/>
                </a:lnTo>
                <a:lnTo>
                  <a:pt x="2970212" y="2135188"/>
                </a:lnTo>
                <a:lnTo>
                  <a:pt x="2982912" y="2100263"/>
                </a:lnTo>
                <a:lnTo>
                  <a:pt x="2992437" y="2062163"/>
                </a:lnTo>
                <a:lnTo>
                  <a:pt x="3000375" y="2016126"/>
                </a:lnTo>
                <a:lnTo>
                  <a:pt x="3003550" y="1966913"/>
                </a:lnTo>
                <a:lnTo>
                  <a:pt x="3000375" y="1919288"/>
                </a:lnTo>
                <a:lnTo>
                  <a:pt x="2992437" y="1873251"/>
                </a:lnTo>
                <a:lnTo>
                  <a:pt x="2979737" y="1827213"/>
                </a:lnTo>
                <a:lnTo>
                  <a:pt x="2963862" y="1782763"/>
                </a:lnTo>
                <a:lnTo>
                  <a:pt x="2941637" y="1741488"/>
                </a:lnTo>
                <a:lnTo>
                  <a:pt x="2916237" y="1700213"/>
                </a:lnTo>
                <a:lnTo>
                  <a:pt x="2908300" y="1687513"/>
                </a:lnTo>
                <a:lnTo>
                  <a:pt x="2901950" y="1674813"/>
                </a:lnTo>
                <a:lnTo>
                  <a:pt x="2900362" y="1662113"/>
                </a:lnTo>
                <a:lnTo>
                  <a:pt x="2900362" y="1649413"/>
                </a:lnTo>
                <a:lnTo>
                  <a:pt x="2901950" y="1633538"/>
                </a:lnTo>
                <a:lnTo>
                  <a:pt x="2908300" y="1620838"/>
                </a:lnTo>
                <a:lnTo>
                  <a:pt x="2916237" y="1609725"/>
                </a:lnTo>
                <a:lnTo>
                  <a:pt x="2925762" y="1597025"/>
                </a:lnTo>
                <a:lnTo>
                  <a:pt x="2949575" y="1573213"/>
                </a:lnTo>
                <a:lnTo>
                  <a:pt x="2970212" y="1547813"/>
                </a:lnTo>
                <a:lnTo>
                  <a:pt x="2990850" y="1522413"/>
                </a:lnTo>
                <a:lnTo>
                  <a:pt x="3005137" y="1493838"/>
                </a:lnTo>
                <a:lnTo>
                  <a:pt x="3021012" y="1465263"/>
                </a:lnTo>
                <a:lnTo>
                  <a:pt x="3033712" y="1433513"/>
                </a:lnTo>
                <a:lnTo>
                  <a:pt x="3044825" y="1403350"/>
                </a:lnTo>
                <a:lnTo>
                  <a:pt x="3054350" y="1370013"/>
                </a:lnTo>
                <a:lnTo>
                  <a:pt x="3062287" y="1325563"/>
                </a:lnTo>
                <a:lnTo>
                  <a:pt x="3065462" y="1281113"/>
                </a:lnTo>
                <a:lnTo>
                  <a:pt x="3062287" y="1238250"/>
                </a:lnTo>
                <a:lnTo>
                  <a:pt x="3057525" y="1196975"/>
                </a:lnTo>
                <a:lnTo>
                  <a:pt x="3049587" y="1155700"/>
                </a:lnTo>
                <a:lnTo>
                  <a:pt x="3036887" y="1114425"/>
                </a:lnTo>
                <a:lnTo>
                  <a:pt x="3019425" y="1074738"/>
                </a:lnTo>
                <a:lnTo>
                  <a:pt x="2998787" y="1038225"/>
                </a:lnTo>
                <a:lnTo>
                  <a:pt x="2974975" y="1004888"/>
                </a:lnTo>
                <a:lnTo>
                  <a:pt x="2949575" y="971550"/>
                </a:lnTo>
                <a:lnTo>
                  <a:pt x="2917825" y="942975"/>
                </a:lnTo>
                <a:lnTo>
                  <a:pt x="2887662" y="914400"/>
                </a:lnTo>
                <a:lnTo>
                  <a:pt x="2851150" y="892175"/>
                </a:lnTo>
                <a:lnTo>
                  <a:pt x="2811462" y="871538"/>
                </a:lnTo>
                <a:lnTo>
                  <a:pt x="2770187" y="855663"/>
                </a:lnTo>
                <a:lnTo>
                  <a:pt x="2728912" y="842963"/>
                </a:lnTo>
                <a:lnTo>
                  <a:pt x="2716212" y="836613"/>
                </a:lnTo>
                <a:lnTo>
                  <a:pt x="2703512" y="830263"/>
                </a:lnTo>
                <a:lnTo>
                  <a:pt x="2693987" y="822325"/>
                </a:lnTo>
                <a:lnTo>
                  <a:pt x="2686050" y="811213"/>
                </a:lnTo>
                <a:lnTo>
                  <a:pt x="2679700" y="801688"/>
                </a:lnTo>
                <a:lnTo>
                  <a:pt x="2674937" y="787400"/>
                </a:lnTo>
                <a:lnTo>
                  <a:pt x="2670175" y="777875"/>
                </a:lnTo>
                <a:lnTo>
                  <a:pt x="2670175" y="762000"/>
                </a:lnTo>
                <a:lnTo>
                  <a:pt x="2670175" y="723900"/>
                </a:lnTo>
                <a:lnTo>
                  <a:pt x="2667000" y="684213"/>
                </a:lnTo>
                <a:lnTo>
                  <a:pt x="2659062" y="646113"/>
                </a:lnTo>
                <a:lnTo>
                  <a:pt x="2649537" y="608013"/>
                </a:lnTo>
                <a:lnTo>
                  <a:pt x="2636837" y="571500"/>
                </a:lnTo>
                <a:lnTo>
                  <a:pt x="2617787" y="538163"/>
                </a:lnTo>
                <a:lnTo>
                  <a:pt x="2600325" y="503238"/>
                </a:lnTo>
                <a:lnTo>
                  <a:pt x="2576512" y="473075"/>
                </a:lnTo>
                <a:lnTo>
                  <a:pt x="2554287" y="444500"/>
                </a:lnTo>
                <a:lnTo>
                  <a:pt x="2525712" y="415925"/>
                </a:lnTo>
                <a:lnTo>
                  <a:pt x="2497137" y="392113"/>
                </a:lnTo>
                <a:lnTo>
                  <a:pt x="2465387" y="369888"/>
                </a:lnTo>
                <a:lnTo>
                  <a:pt x="2432050" y="350838"/>
                </a:lnTo>
                <a:lnTo>
                  <a:pt x="2395537" y="333375"/>
                </a:lnTo>
                <a:lnTo>
                  <a:pt x="2360612" y="320675"/>
                </a:lnTo>
                <a:lnTo>
                  <a:pt x="2320925" y="309563"/>
                </a:lnTo>
                <a:lnTo>
                  <a:pt x="2282825" y="301625"/>
                </a:lnTo>
                <a:lnTo>
                  <a:pt x="2243137" y="300038"/>
                </a:lnTo>
                <a:lnTo>
                  <a:pt x="2205037" y="300038"/>
                </a:lnTo>
                <a:lnTo>
                  <a:pt x="2165350" y="304800"/>
                </a:lnTo>
                <a:lnTo>
                  <a:pt x="2127250" y="309563"/>
                </a:lnTo>
                <a:lnTo>
                  <a:pt x="2089150" y="320675"/>
                </a:lnTo>
                <a:lnTo>
                  <a:pt x="2052637" y="333375"/>
                </a:lnTo>
                <a:lnTo>
                  <a:pt x="2016125" y="350838"/>
                </a:lnTo>
                <a:lnTo>
                  <a:pt x="2003425" y="357188"/>
                </a:lnTo>
                <a:lnTo>
                  <a:pt x="1990725" y="358775"/>
                </a:lnTo>
                <a:lnTo>
                  <a:pt x="1978025" y="358775"/>
                </a:lnTo>
                <a:lnTo>
                  <a:pt x="1965325" y="358775"/>
                </a:lnTo>
                <a:lnTo>
                  <a:pt x="1951037" y="354013"/>
                </a:lnTo>
                <a:lnTo>
                  <a:pt x="1938337" y="349250"/>
                </a:lnTo>
                <a:lnTo>
                  <a:pt x="1928812" y="338138"/>
                </a:lnTo>
                <a:lnTo>
                  <a:pt x="1917700" y="330200"/>
                </a:lnTo>
                <a:lnTo>
                  <a:pt x="1895475" y="300038"/>
                </a:lnTo>
                <a:lnTo>
                  <a:pt x="1866900" y="271463"/>
                </a:lnTo>
                <a:lnTo>
                  <a:pt x="1835150" y="246063"/>
                </a:lnTo>
                <a:lnTo>
                  <a:pt x="1804987" y="225425"/>
                </a:lnTo>
                <a:lnTo>
                  <a:pt x="1770062" y="204788"/>
                </a:lnTo>
                <a:lnTo>
                  <a:pt x="1735137" y="188913"/>
                </a:lnTo>
                <a:lnTo>
                  <a:pt x="1698625" y="176213"/>
                </a:lnTo>
                <a:lnTo>
                  <a:pt x="1662112" y="165100"/>
                </a:lnTo>
                <a:lnTo>
                  <a:pt x="1612900" y="157163"/>
                </a:lnTo>
                <a:lnTo>
                  <a:pt x="1563687" y="155575"/>
                </a:lnTo>
                <a:close/>
                <a:moveTo>
                  <a:pt x="1514475" y="0"/>
                </a:moveTo>
                <a:lnTo>
                  <a:pt x="1563687" y="0"/>
                </a:lnTo>
                <a:lnTo>
                  <a:pt x="1597025" y="0"/>
                </a:lnTo>
                <a:lnTo>
                  <a:pt x="1628775" y="3175"/>
                </a:lnTo>
                <a:lnTo>
                  <a:pt x="1662112" y="7938"/>
                </a:lnTo>
                <a:lnTo>
                  <a:pt x="1693862" y="12700"/>
                </a:lnTo>
                <a:lnTo>
                  <a:pt x="1736725" y="25400"/>
                </a:lnTo>
                <a:lnTo>
                  <a:pt x="1781175" y="38100"/>
                </a:lnTo>
                <a:lnTo>
                  <a:pt x="1822450" y="57150"/>
                </a:lnTo>
                <a:lnTo>
                  <a:pt x="1860550" y="77788"/>
                </a:lnTo>
                <a:lnTo>
                  <a:pt x="1900237" y="100013"/>
                </a:lnTo>
                <a:lnTo>
                  <a:pt x="1936750" y="127000"/>
                </a:lnTo>
                <a:lnTo>
                  <a:pt x="1970087" y="155575"/>
                </a:lnTo>
                <a:lnTo>
                  <a:pt x="2000250" y="188913"/>
                </a:lnTo>
                <a:lnTo>
                  <a:pt x="2044700" y="173038"/>
                </a:lnTo>
                <a:lnTo>
                  <a:pt x="2085975" y="160338"/>
                </a:lnTo>
                <a:lnTo>
                  <a:pt x="2130425" y="152400"/>
                </a:lnTo>
                <a:lnTo>
                  <a:pt x="2176462" y="147638"/>
                </a:lnTo>
                <a:lnTo>
                  <a:pt x="2220912" y="144463"/>
                </a:lnTo>
                <a:lnTo>
                  <a:pt x="2263775" y="147638"/>
                </a:lnTo>
                <a:lnTo>
                  <a:pt x="2311400" y="149225"/>
                </a:lnTo>
                <a:lnTo>
                  <a:pt x="2354262" y="157163"/>
                </a:lnTo>
                <a:lnTo>
                  <a:pt x="2403475" y="169863"/>
                </a:lnTo>
                <a:lnTo>
                  <a:pt x="2451100" y="188913"/>
                </a:lnTo>
                <a:lnTo>
                  <a:pt x="2493962" y="209550"/>
                </a:lnTo>
                <a:lnTo>
                  <a:pt x="2538412" y="233363"/>
                </a:lnTo>
                <a:lnTo>
                  <a:pt x="2576512" y="258763"/>
                </a:lnTo>
                <a:lnTo>
                  <a:pt x="2616200" y="288925"/>
                </a:lnTo>
                <a:lnTo>
                  <a:pt x="2649537" y="320675"/>
                </a:lnTo>
                <a:lnTo>
                  <a:pt x="2682875" y="357188"/>
                </a:lnTo>
                <a:lnTo>
                  <a:pt x="2711450" y="392113"/>
                </a:lnTo>
                <a:lnTo>
                  <a:pt x="2740025" y="433388"/>
                </a:lnTo>
                <a:lnTo>
                  <a:pt x="2762250" y="476250"/>
                </a:lnTo>
                <a:lnTo>
                  <a:pt x="2781300" y="519113"/>
                </a:lnTo>
                <a:lnTo>
                  <a:pt x="2798762" y="563563"/>
                </a:lnTo>
                <a:lnTo>
                  <a:pt x="2811462" y="612775"/>
                </a:lnTo>
                <a:lnTo>
                  <a:pt x="2819400" y="658813"/>
                </a:lnTo>
                <a:lnTo>
                  <a:pt x="2825750" y="708025"/>
                </a:lnTo>
                <a:lnTo>
                  <a:pt x="2876550" y="731838"/>
                </a:lnTo>
                <a:lnTo>
                  <a:pt x="2925762" y="754063"/>
                </a:lnTo>
                <a:lnTo>
                  <a:pt x="2970212" y="785813"/>
                </a:lnTo>
                <a:lnTo>
                  <a:pt x="3011487" y="819150"/>
                </a:lnTo>
                <a:lnTo>
                  <a:pt x="3049587" y="855663"/>
                </a:lnTo>
                <a:lnTo>
                  <a:pt x="3086100" y="893763"/>
                </a:lnTo>
                <a:lnTo>
                  <a:pt x="3116262" y="938213"/>
                </a:lnTo>
                <a:lnTo>
                  <a:pt x="3144837" y="982663"/>
                </a:lnTo>
                <a:lnTo>
                  <a:pt x="3168650" y="1028700"/>
                </a:lnTo>
                <a:lnTo>
                  <a:pt x="3189287" y="1079500"/>
                </a:lnTo>
                <a:lnTo>
                  <a:pt x="3201987" y="1128713"/>
                </a:lnTo>
                <a:lnTo>
                  <a:pt x="3213100" y="1184275"/>
                </a:lnTo>
                <a:lnTo>
                  <a:pt x="3217862" y="1238250"/>
                </a:lnTo>
                <a:lnTo>
                  <a:pt x="3221037" y="1292225"/>
                </a:lnTo>
                <a:lnTo>
                  <a:pt x="3214687" y="1346200"/>
                </a:lnTo>
                <a:lnTo>
                  <a:pt x="3205162" y="1403350"/>
                </a:lnTo>
                <a:lnTo>
                  <a:pt x="3197225" y="1439863"/>
                </a:lnTo>
                <a:lnTo>
                  <a:pt x="3184525" y="1473200"/>
                </a:lnTo>
                <a:lnTo>
                  <a:pt x="3171825" y="1509713"/>
                </a:lnTo>
                <a:lnTo>
                  <a:pt x="3155950" y="1543050"/>
                </a:lnTo>
                <a:lnTo>
                  <a:pt x="3140075" y="1573213"/>
                </a:lnTo>
                <a:lnTo>
                  <a:pt x="3119437" y="1604963"/>
                </a:lnTo>
                <a:lnTo>
                  <a:pt x="3098800" y="1635125"/>
                </a:lnTo>
                <a:lnTo>
                  <a:pt x="3074987" y="1663700"/>
                </a:lnTo>
                <a:lnTo>
                  <a:pt x="3101975" y="1712913"/>
                </a:lnTo>
                <a:lnTo>
                  <a:pt x="3122612" y="1765301"/>
                </a:lnTo>
                <a:lnTo>
                  <a:pt x="3140075" y="1819276"/>
                </a:lnTo>
                <a:lnTo>
                  <a:pt x="3151187" y="1873251"/>
                </a:lnTo>
                <a:lnTo>
                  <a:pt x="3155950" y="1927226"/>
                </a:lnTo>
                <a:lnTo>
                  <a:pt x="3159125" y="1984376"/>
                </a:lnTo>
                <a:lnTo>
                  <a:pt x="3152775" y="2038351"/>
                </a:lnTo>
                <a:lnTo>
                  <a:pt x="3144837" y="2095501"/>
                </a:lnTo>
                <a:lnTo>
                  <a:pt x="3130550" y="2144713"/>
                </a:lnTo>
                <a:lnTo>
                  <a:pt x="3111500" y="2193926"/>
                </a:lnTo>
                <a:lnTo>
                  <a:pt x="3090862" y="2239963"/>
                </a:lnTo>
                <a:lnTo>
                  <a:pt x="3065462" y="2284413"/>
                </a:lnTo>
                <a:lnTo>
                  <a:pt x="3036887" y="2325688"/>
                </a:lnTo>
                <a:lnTo>
                  <a:pt x="3005137" y="2363788"/>
                </a:lnTo>
                <a:lnTo>
                  <a:pt x="2970212" y="2400301"/>
                </a:lnTo>
                <a:lnTo>
                  <a:pt x="2933700" y="2433638"/>
                </a:lnTo>
                <a:lnTo>
                  <a:pt x="2892425" y="2465388"/>
                </a:lnTo>
                <a:lnTo>
                  <a:pt x="2851150" y="2490788"/>
                </a:lnTo>
                <a:lnTo>
                  <a:pt x="2805112" y="2514601"/>
                </a:lnTo>
                <a:lnTo>
                  <a:pt x="2757487" y="2532063"/>
                </a:lnTo>
                <a:lnTo>
                  <a:pt x="2711450" y="2547938"/>
                </a:lnTo>
                <a:lnTo>
                  <a:pt x="2659062" y="2557463"/>
                </a:lnTo>
                <a:lnTo>
                  <a:pt x="2609850" y="2565401"/>
                </a:lnTo>
                <a:lnTo>
                  <a:pt x="2555875" y="2568576"/>
                </a:lnTo>
                <a:lnTo>
                  <a:pt x="2525712" y="2565401"/>
                </a:lnTo>
                <a:lnTo>
                  <a:pt x="2492375" y="2563813"/>
                </a:lnTo>
                <a:lnTo>
                  <a:pt x="2460625" y="2560638"/>
                </a:lnTo>
                <a:lnTo>
                  <a:pt x="2427287" y="2552701"/>
                </a:lnTo>
                <a:lnTo>
                  <a:pt x="2387600" y="2543176"/>
                </a:lnTo>
                <a:lnTo>
                  <a:pt x="2344737" y="2581276"/>
                </a:lnTo>
                <a:lnTo>
                  <a:pt x="2298700" y="2617788"/>
                </a:lnTo>
                <a:lnTo>
                  <a:pt x="2249487" y="2646363"/>
                </a:lnTo>
                <a:lnTo>
                  <a:pt x="2197100" y="2668588"/>
                </a:lnTo>
                <a:lnTo>
                  <a:pt x="2143125" y="2689226"/>
                </a:lnTo>
                <a:lnTo>
                  <a:pt x="2085975" y="2703513"/>
                </a:lnTo>
                <a:lnTo>
                  <a:pt x="2028825" y="2709863"/>
                </a:lnTo>
                <a:lnTo>
                  <a:pt x="1970087" y="2713038"/>
                </a:lnTo>
                <a:lnTo>
                  <a:pt x="1936750" y="2713038"/>
                </a:lnTo>
                <a:lnTo>
                  <a:pt x="1905000" y="2709863"/>
                </a:lnTo>
                <a:lnTo>
                  <a:pt x="1871662" y="2705101"/>
                </a:lnTo>
                <a:lnTo>
                  <a:pt x="1839912" y="2700338"/>
                </a:lnTo>
                <a:lnTo>
                  <a:pt x="1781175" y="2684463"/>
                </a:lnTo>
                <a:lnTo>
                  <a:pt x="1727200" y="2663826"/>
                </a:lnTo>
                <a:lnTo>
                  <a:pt x="1674812" y="2638426"/>
                </a:lnTo>
                <a:lnTo>
                  <a:pt x="1624012" y="2606676"/>
                </a:lnTo>
                <a:lnTo>
                  <a:pt x="1579562" y="2571751"/>
                </a:lnTo>
                <a:lnTo>
                  <a:pt x="1535112" y="2530476"/>
                </a:lnTo>
                <a:lnTo>
                  <a:pt x="1497012" y="2486026"/>
                </a:lnTo>
                <a:lnTo>
                  <a:pt x="1463675" y="2436813"/>
                </a:lnTo>
                <a:lnTo>
                  <a:pt x="1436687" y="2395538"/>
                </a:lnTo>
                <a:lnTo>
                  <a:pt x="1416050" y="2351088"/>
                </a:lnTo>
                <a:lnTo>
                  <a:pt x="1398587" y="2308226"/>
                </a:lnTo>
                <a:lnTo>
                  <a:pt x="1385887" y="2260601"/>
                </a:lnTo>
                <a:lnTo>
                  <a:pt x="1374775" y="2214563"/>
                </a:lnTo>
                <a:lnTo>
                  <a:pt x="1370012" y="2168526"/>
                </a:lnTo>
                <a:lnTo>
                  <a:pt x="1368425" y="2120901"/>
                </a:lnTo>
                <a:lnTo>
                  <a:pt x="1368425" y="2071688"/>
                </a:lnTo>
                <a:lnTo>
                  <a:pt x="1331912" y="2082801"/>
                </a:lnTo>
                <a:lnTo>
                  <a:pt x="1295400" y="2090738"/>
                </a:lnTo>
                <a:lnTo>
                  <a:pt x="1257300" y="2095501"/>
                </a:lnTo>
                <a:lnTo>
                  <a:pt x="1220787" y="2098676"/>
                </a:lnTo>
                <a:lnTo>
                  <a:pt x="1181100" y="2098676"/>
                </a:lnTo>
                <a:lnTo>
                  <a:pt x="1143000" y="2095501"/>
                </a:lnTo>
                <a:lnTo>
                  <a:pt x="1106487" y="2090738"/>
                </a:lnTo>
                <a:lnTo>
                  <a:pt x="1068387" y="2085976"/>
                </a:lnTo>
                <a:lnTo>
                  <a:pt x="1020762" y="2071688"/>
                </a:lnTo>
                <a:lnTo>
                  <a:pt x="974725" y="2054226"/>
                </a:lnTo>
                <a:lnTo>
                  <a:pt x="928687" y="2036763"/>
                </a:lnTo>
                <a:lnTo>
                  <a:pt x="887412" y="2012951"/>
                </a:lnTo>
                <a:lnTo>
                  <a:pt x="887412" y="2012949"/>
                </a:lnTo>
                <a:lnTo>
                  <a:pt x="855663" y="1992313"/>
                </a:lnTo>
                <a:lnTo>
                  <a:pt x="827088" y="1971675"/>
                </a:lnTo>
                <a:lnTo>
                  <a:pt x="798513" y="1947863"/>
                </a:lnTo>
                <a:lnTo>
                  <a:pt x="773113" y="1925638"/>
                </a:lnTo>
                <a:lnTo>
                  <a:pt x="750888" y="1898650"/>
                </a:lnTo>
                <a:lnTo>
                  <a:pt x="727075" y="1870075"/>
                </a:lnTo>
                <a:lnTo>
                  <a:pt x="703263" y="1843088"/>
                </a:lnTo>
                <a:lnTo>
                  <a:pt x="685800" y="1811338"/>
                </a:lnTo>
                <a:lnTo>
                  <a:pt x="631825" y="1816100"/>
                </a:lnTo>
                <a:lnTo>
                  <a:pt x="579438" y="1816100"/>
                </a:lnTo>
                <a:lnTo>
                  <a:pt x="525463" y="1811338"/>
                </a:lnTo>
                <a:lnTo>
                  <a:pt x="473075" y="1801813"/>
                </a:lnTo>
                <a:lnTo>
                  <a:pt x="414338" y="1785938"/>
                </a:lnTo>
                <a:lnTo>
                  <a:pt x="360363" y="1765300"/>
                </a:lnTo>
                <a:lnTo>
                  <a:pt x="307975" y="1738313"/>
                </a:lnTo>
                <a:lnTo>
                  <a:pt x="258763" y="1708150"/>
                </a:lnTo>
                <a:lnTo>
                  <a:pt x="212725" y="1671638"/>
                </a:lnTo>
                <a:lnTo>
                  <a:pt x="168275" y="1633538"/>
                </a:lnTo>
                <a:lnTo>
                  <a:pt x="130175" y="1585913"/>
                </a:lnTo>
                <a:lnTo>
                  <a:pt x="96838" y="1539875"/>
                </a:lnTo>
                <a:lnTo>
                  <a:pt x="65088" y="1485900"/>
                </a:lnTo>
                <a:lnTo>
                  <a:pt x="42863" y="1433513"/>
                </a:lnTo>
                <a:lnTo>
                  <a:pt x="23813" y="1377950"/>
                </a:lnTo>
                <a:lnTo>
                  <a:pt x="11113" y="1320800"/>
                </a:lnTo>
                <a:lnTo>
                  <a:pt x="3175" y="1260475"/>
                </a:lnTo>
                <a:lnTo>
                  <a:pt x="0" y="1204913"/>
                </a:lnTo>
                <a:lnTo>
                  <a:pt x="6350" y="1144588"/>
                </a:lnTo>
                <a:lnTo>
                  <a:pt x="15875" y="1085850"/>
                </a:lnTo>
                <a:lnTo>
                  <a:pt x="26987" y="1046163"/>
                </a:lnTo>
                <a:lnTo>
                  <a:pt x="36513" y="1008063"/>
                </a:lnTo>
                <a:lnTo>
                  <a:pt x="52388" y="968375"/>
                </a:lnTo>
                <a:lnTo>
                  <a:pt x="69850" y="933450"/>
                </a:lnTo>
                <a:lnTo>
                  <a:pt x="90488" y="896938"/>
                </a:lnTo>
                <a:lnTo>
                  <a:pt x="114300" y="865188"/>
                </a:lnTo>
                <a:lnTo>
                  <a:pt x="138113" y="831850"/>
                </a:lnTo>
                <a:lnTo>
                  <a:pt x="163513" y="803275"/>
                </a:lnTo>
                <a:lnTo>
                  <a:pt x="192088" y="774700"/>
                </a:lnTo>
                <a:lnTo>
                  <a:pt x="222250" y="749300"/>
                </a:lnTo>
                <a:lnTo>
                  <a:pt x="254000" y="725488"/>
                </a:lnTo>
                <a:lnTo>
                  <a:pt x="287338" y="703263"/>
                </a:lnTo>
                <a:lnTo>
                  <a:pt x="320675" y="682625"/>
                </a:lnTo>
                <a:lnTo>
                  <a:pt x="357188" y="666750"/>
                </a:lnTo>
                <a:lnTo>
                  <a:pt x="396875" y="650875"/>
                </a:lnTo>
                <a:lnTo>
                  <a:pt x="434975" y="638175"/>
                </a:lnTo>
                <a:lnTo>
                  <a:pt x="438150" y="601663"/>
                </a:lnTo>
                <a:lnTo>
                  <a:pt x="444500" y="565150"/>
                </a:lnTo>
                <a:lnTo>
                  <a:pt x="455613" y="522288"/>
                </a:lnTo>
                <a:lnTo>
                  <a:pt x="468313" y="482600"/>
                </a:lnTo>
                <a:lnTo>
                  <a:pt x="487363" y="444500"/>
                </a:lnTo>
                <a:lnTo>
                  <a:pt x="504825" y="406400"/>
                </a:lnTo>
                <a:lnTo>
                  <a:pt x="525463" y="369888"/>
                </a:lnTo>
                <a:lnTo>
                  <a:pt x="549275" y="336550"/>
                </a:lnTo>
                <a:lnTo>
                  <a:pt x="574675" y="304800"/>
                </a:lnTo>
                <a:lnTo>
                  <a:pt x="603250" y="274638"/>
                </a:lnTo>
                <a:lnTo>
                  <a:pt x="633413" y="246063"/>
                </a:lnTo>
                <a:lnTo>
                  <a:pt x="665163" y="219075"/>
                </a:lnTo>
                <a:lnTo>
                  <a:pt x="698500" y="193675"/>
                </a:lnTo>
                <a:lnTo>
                  <a:pt x="735013" y="173038"/>
                </a:lnTo>
                <a:lnTo>
                  <a:pt x="771525" y="152400"/>
                </a:lnTo>
                <a:lnTo>
                  <a:pt x="806450" y="136525"/>
                </a:lnTo>
                <a:lnTo>
                  <a:pt x="847726" y="122238"/>
                </a:lnTo>
                <a:lnTo>
                  <a:pt x="887412" y="111125"/>
                </a:lnTo>
                <a:lnTo>
                  <a:pt x="887412" y="111125"/>
                </a:lnTo>
                <a:lnTo>
                  <a:pt x="923925" y="103188"/>
                </a:lnTo>
                <a:lnTo>
                  <a:pt x="958850" y="98425"/>
                </a:lnTo>
                <a:lnTo>
                  <a:pt x="995362" y="93663"/>
                </a:lnTo>
                <a:lnTo>
                  <a:pt x="1031875" y="93663"/>
                </a:lnTo>
                <a:lnTo>
                  <a:pt x="1065212" y="93663"/>
                </a:lnTo>
                <a:lnTo>
                  <a:pt x="1096962" y="95250"/>
                </a:lnTo>
                <a:lnTo>
                  <a:pt x="1130300" y="100013"/>
                </a:lnTo>
                <a:lnTo>
                  <a:pt x="1160462" y="106363"/>
                </a:lnTo>
                <a:lnTo>
                  <a:pt x="1204912" y="119063"/>
                </a:lnTo>
                <a:lnTo>
                  <a:pt x="1246187" y="90488"/>
                </a:lnTo>
                <a:lnTo>
                  <a:pt x="1287462" y="66675"/>
                </a:lnTo>
                <a:lnTo>
                  <a:pt x="1331912" y="46038"/>
                </a:lnTo>
                <a:lnTo>
                  <a:pt x="1374775" y="31750"/>
                </a:lnTo>
                <a:lnTo>
                  <a:pt x="1422400" y="15875"/>
                </a:lnTo>
                <a:lnTo>
                  <a:pt x="1468437" y="7938"/>
                </a:lnTo>
                <a:close/>
              </a:path>
            </a:pathLst>
          </a:custGeom>
          <a:solidFill>
            <a:srgbClr val="003B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5F0B835D-1DE8-487D-BA22-859BED2960E7}"/>
              </a:ext>
            </a:extLst>
          </p:cNvPr>
          <p:cNvSpPr>
            <a:spLocks/>
          </p:cNvSpPr>
          <p:nvPr/>
        </p:nvSpPr>
        <p:spPr bwMode="auto">
          <a:xfrm>
            <a:off x="7608299" y="2442459"/>
            <a:ext cx="3437775" cy="2582848"/>
          </a:xfrm>
          <a:custGeom>
            <a:avLst/>
            <a:gdLst>
              <a:gd name="T0" fmla="*/ 49 w 3057"/>
              <a:gd name="T1" fmla="*/ 2238 h 2238"/>
              <a:gd name="T2" fmla="*/ 21 w 3057"/>
              <a:gd name="T3" fmla="*/ 2228 h 2238"/>
              <a:gd name="T4" fmla="*/ 4 w 3057"/>
              <a:gd name="T5" fmla="*/ 2207 h 2238"/>
              <a:gd name="T6" fmla="*/ 0 w 3057"/>
              <a:gd name="T7" fmla="*/ 1554 h 2238"/>
              <a:gd name="T8" fmla="*/ 4 w 3057"/>
              <a:gd name="T9" fmla="*/ 1536 h 2238"/>
              <a:gd name="T10" fmla="*/ 21 w 3057"/>
              <a:gd name="T11" fmla="*/ 1514 h 2238"/>
              <a:gd name="T12" fmla="*/ 49 w 3057"/>
              <a:gd name="T13" fmla="*/ 1506 h 2238"/>
              <a:gd name="T14" fmla="*/ 653 w 3057"/>
              <a:gd name="T15" fmla="*/ 863 h 2238"/>
              <a:gd name="T16" fmla="*/ 661 w 3057"/>
              <a:gd name="T17" fmla="*/ 835 h 2238"/>
              <a:gd name="T18" fmla="*/ 682 w 3057"/>
              <a:gd name="T19" fmla="*/ 817 h 2238"/>
              <a:gd name="T20" fmla="*/ 702 w 3057"/>
              <a:gd name="T21" fmla="*/ 814 h 2238"/>
              <a:gd name="T22" fmla="*/ 728 w 3057"/>
              <a:gd name="T23" fmla="*/ 822 h 2238"/>
              <a:gd name="T24" fmla="*/ 746 w 3057"/>
              <a:gd name="T25" fmla="*/ 843 h 2238"/>
              <a:gd name="T26" fmla="*/ 751 w 3057"/>
              <a:gd name="T27" fmla="*/ 1554 h 2238"/>
              <a:gd name="T28" fmla="*/ 746 w 3057"/>
              <a:gd name="T29" fmla="*/ 1574 h 2238"/>
              <a:gd name="T30" fmla="*/ 728 w 3057"/>
              <a:gd name="T31" fmla="*/ 1595 h 2238"/>
              <a:gd name="T32" fmla="*/ 702 w 3057"/>
              <a:gd name="T33" fmla="*/ 1603 h 2238"/>
              <a:gd name="T34" fmla="*/ 1897 w 3057"/>
              <a:gd name="T35" fmla="*/ 2140 h 2238"/>
              <a:gd name="T36" fmla="*/ 1898 w 3057"/>
              <a:gd name="T37" fmla="*/ 1388 h 2238"/>
              <a:gd name="T38" fmla="*/ 1911 w 3057"/>
              <a:gd name="T39" fmla="*/ 1364 h 2238"/>
              <a:gd name="T40" fmla="*/ 1936 w 3057"/>
              <a:gd name="T41" fmla="*/ 1351 h 2238"/>
              <a:gd name="T42" fmla="*/ 2505 w 3057"/>
              <a:gd name="T43" fmla="*/ 1349 h 2238"/>
              <a:gd name="T44" fmla="*/ 2533 w 3057"/>
              <a:gd name="T45" fmla="*/ 1359 h 2238"/>
              <a:gd name="T46" fmla="*/ 2551 w 3057"/>
              <a:gd name="T47" fmla="*/ 1380 h 2238"/>
              <a:gd name="T48" fmla="*/ 2554 w 3057"/>
              <a:gd name="T49" fmla="*/ 2083 h 2238"/>
              <a:gd name="T50" fmla="*/ 2955 w 3057"/>
              <a:gd name="T51" fmla="*/ 49 h 2238"/>
              <a:gd name="T52" fmla="*/ 2963 w 3057"/>
              <a:gd name="T53" fmla="*/ 21 h 2238"/>
              <a:gd name="T54" fmla="*/ 2984 w 3057"/>
              <a:gd name="T55" fmla="*/ 3 h 2238"/>
              <a:gd name="T56" fmla="*/ 3003 w 3057"/>
              <a:gd name="T57" fmla="*/ 0 h 2238"/>
              <a:gd name="T58" fmla="*/ 3023 w 3057"/>
              <a:gd name="T59" fmla="*/ 3 h 2238"/>
              <a:gd name="T60" fmla="*/ 3044 w 3057"/>
              <a:gd name="T61" fmla="*/ 21 h 2238"/>
              <a:gd name="T62" fmla="*/ 3052 w 3057"/>
              <a:gd name="T63" fmla="*/ 49 h 2238"/>
              <a:gd name="T64" fmla="*/ 3055 w 3057"/>
              <a:gd name="T65" fmla="*/ 2142 h 2238"/>
              <a:gd name="T66" fmla="*/ 3042 w 3057"/>
              <a:gd name="T67" fmla="*/ 2166 h 2238"/>
              <a:gd name="T68" fmla="*/ 3026 w 3057"/>
              <a:gd name="T69" fmla="*/ 2178 h 2238"/>
              <a:gd name="T70" fmla="*/ 2505 w 3057"/>
              <a:gd name="T71" fmla="*/ 2181 h 2238"/>
              <a:gd name="T72" fmla="*/ 2487 w 3057"/>
              <a:gd name="T73" fmla="*/ 2178 h 2238"/>
              <a:gd name="T74" fmla="*/ 2466 w 3057"/>
              <a:gd name="T75" fmla="*/ 2160 h 2238"/>
              <a:gd name="T76" fmla="*/ 2456 w 3057"/>
              <a:gd name="T77" fmla="*/ 2132 h 2238"/>
              <a:gd name="T78" fmla="*/ 1994 w 3057"/>
              <a:gd name="T79" fmla="*/ 2189 h 2238"/>
              <a:gd name="T80" fmla="*/ 1991 w 3057"/>
              <a:gd name="T81" fmla="*/ 2207 h 2238"/>
              <a:gd name="T82" fmla="*/ 1973 w 3057"/>
              <a:gd name="T83" fmla="*/ 2228 h 2238"/>
              <a:gd name="T84" fmla="*/ 1945 w 3057"/>
              <a:gd name="T85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057" h="2238">
                <a:moveTo>
                  <a:pt x="1945" y="2238"/>
                </a:moveTo>
                <a:lnTo>
                  <a:pt x="49" y="2238"/>
                </a:lnTo>
                <a:lnTo>
                  <a:pt x="49" y="2238"/>
                </a:lnTo>
                <a:lnTo>
                  <a:pt x="39" y="2236"/>
                </a:lnTo>
                <a:lnTo>
                  <a:pt x="30" y="2233"/>
                </a:lnTo>
                <a:lnTo>
                  <a:pt x="21" y="2228"/>
                </a:lnTo>
                <a:lnTo>
                  <a:pt x="15" y="2223"/>
                </a:lnTo>
                <a:lnTo>
                  <a:pt x="8" y="2215"/>
                </a:lnTo>
                <a:lnTo>
                  <a:pt x="4" y="2207"/>
                </a:lnTo>
                <a:lnTo>
                  <a:pt x="0" y="2199"/>
                </a:lnTo>
                <a:lnTo>
                  <a:pt x="0" y="2189"/>
                </a:lnTo>
                <a:lnTo>
                  <a:pt x="0" y="1554"/>
                </a:lnTo>
                <a:lnTo>
                  <a:pt x="0" y="1554"/>
                </a:lnTo>
                <a:lnTo>
                  <a:pt x="0" y="1545"/>
                </a:lnTo>
                <a:lnTo>
                  <a:pt x="4" y="1536"/>
                </a:lnTo>
                <a:lnTo>
                  <a:pt x="8" y="1527"/>
                </a:lnTo>
                <a:lnTo>
                  <a:pt x="15" y="1520"/>
                </a:lnTo>
                <a:lnTo>
                  <a:pt x="21" y="1514"/>
                </a:lnTo>
                <a:lnTo>
                  <a:pt x="30" y="1510"/>
                </a:lnTo>
                <a:lnTo>
                  <a:pt x="39" y="1507"/>
                </a:lnTo>
                <a:lnTo>
                  <a:pt x="49" y="1506"/>
                </a:lnTo>
                <a:lnTo>
                  <a:pt x="653" y="1506"/>
                </a:lnTo>
                <a:lnTo>
                  <a:pt x="653" y="863"/>
                </a:lnTo>
                <a:lnTo>
                  <a:pt x="653" y="863"/>
                </a:lnTo>
                <a:lnTo>
                  <a:pt x="653" y="853"/>
                </a:lnTo>
                <a:lnTo>
                  <a:pt x="656" y="843"/>
                </a:lnTo>
                <a:lnTo>
                  <a:pt x="661" y="835"/>
                </a:lnTo>
                <a:lnTo>
                  <a:pt x="666" y="828"/>
                </a:lnTo>
                <a:lnTo>
                  <a:pt x="674" y="822"/>
                </a:lnTo>
                <a:lnTo>
                  <a:pt x="682" y="817"/>
                </a:lnTo>
                <a:lnTo>
                  <a:pt x="692" y="814"/>
                </a:lnTo>
                <a:lnTo>
                  <a:pt x="702" y="814"/>
                </a:lnTo>
                <a:lnTo>
                  <a:pt x="702" y="814"/>
                </a:lnTo>
                <a:lnTo>
                  <a:pt x="712" y="814"/>
                </a:lnTo>
                <a:lnTo>
                  <a:pt x="720" y="817"/>
                </a:lnTo>
                <a:lnTo>
                  <a:pt x="728" y="822"/>
                </a:lnTo>
                <a:lnTo>
                  <a:pt x="736" y="828"/>
                </a:lnTo>
                <a:lnTo>
                  <a:pt x="741" y="835"/>
                </a:lnTo>
                <a:lnTo>
                  <a:pt x="746" y="843"/>
                </a:lnTo>
                <a:lnTo>
                  <a:pt x="749" y="853"/>
                </a:lnTo>
                <a:lnTo>
                  <a:pt x="751" y="863"/>
                </a:lnTo>
                <a:lnTo>
                  <a:pt x="751" y="1554"/>
                </a:lnTo>
                <a:lnTo>
                  <a:pt x="751" y="1554"/>
                </a:lnTo>
                <a:lnTo>
                  <a:pt x="749" y="1564"/>
                </a:lnTo>
                <a:lnTo>
                  <a:pt x="746" y="1574"/>
                </a:lnTo>
                <a:lnTo>
                  <a:pt x="741" y="1582"/>
                </a:lnTo>
                <a:lnTo>
                  <a:pt x="736" y="1589"/>
                </a:lnTo>
                <a:lnTo>
                  <a:pt x="728" y="1595"/>
                </a:lnTo>
                <a:lnTo>
                  <a:pt x="720" y="1600"/>
                </a:lnTo>
                <a:lnTo>
                  <a:pt x="712" y="1603"/>
                </a:lnTo>
                <a:lnTo>
                  <a:pt x="702" y="1603"/>
                </a:lnTo>
                <a:lnTo>
                  <a:pt x="98" y="1603"/>
                </a:lnTo>
                <a:lnTo>
                  <a:pt x="98" y="2140"/>
                </a:lnTo>
                <a:lnTo>
                  <a:pt x="1897" y="2140"/>
                </a:lnTo>
                <a:lnTo>
                  <a:pt x="1897" y="1398"/>
                </a:lnTo>
                <a:lnTo>
                  <a:pt x="1897" y="1398"/>
                </a:lnTo>
                <a:lnTo>
                  <a:pt x="1898" y="1388"/>
                </a:lnTo>
                <a:lnTo>
                  <a:pt x="1900" y="1380"/>
                </a:lnTo>
                <a:lnTo>
                  <a:pt x="1905" y="1372"/>
                </a:lnTo>
                <a:lnTo>
                  <a:pt x="1911" y="1364"/>
                </a:lnTo>
                <a:lnTo>
                  <a:pt x="1918" y="1359"/>
                </a:lnTo>
                <a:lnTo>
                  <a:pt x="1926" y="1354"/>
                </a:lnTo>
                <a:lnTo>
                  <a:pt x="1936" y="1351"/>
                </a:lnTo>
                <a:lnTo>
                  <a:pt x="1945" y="1349"/>
                </a:lnTo>
                <a:lnTo>
                  <a:pt x="2505" y="1349"/>
                </a:lnTo>
                <a:lnTo>
                  <a:pt x="2505" y="1349"/>
                </a:lnTo>
                <a:lnTo>
                  <a:pt x="2517" y="1351"/>
                </a:lnTo>
                <a:lnTo>
                  <a:pt x="2525" y="1354"/>
                </a:lnTo>
                <a:lnTo>
                  <a:pt x="2533" y="1359"/>
                </a:lnTo>
                <a:lnTo>
                  <a:pt x="2541" y="1364"/>
                </a:lnTo>
                <a:lnTo>
                  <a:pt x="2546" y="1372"/>
                </a:lnTo>
                <a:lnTo>
                  <a:pt x="2551" y="1380"/>
                </a:lnTo>
                <a:lnTo>
                  <a:pt x="2554" y="1388"/>
                </a:lnTo>
                <a:lnTo>
                  <a:pt x="2554" y="1398"/>
                </a:lnTo>
                <a:lnTo>
                  <a:pt x="2554" y="2083"/>
                </a:lnTo>
                <a:lnTo>
                  <a:pt x="2959" y="2083"/>
                </a:lnTo>
                <a:lnTo>
                  <a:pt x="2955" y="49"/>
                </a:lnTo>
                <a:lnTo>
                  <a:pt x="2955" y="49"/>
                </a:lnTo>
                <a:lnTo>
                  <a:pt x="2956" y="39"/>
                </a:lnTo>
                <a:lnTo>
                  <a:pt x="2958" y="29"/>
                </a:lnTo>
                <a:lnTo>
                  <a:pt x="2963" y="21"/>
                </a:lnTo>
                <a:lnTo>
                  <a:pt x="2969" y="15"/>
                </a:lnTo>
                <a:lnTo>
                  <a:pt x="2976" y="8"/>
                </a:lnTo>
                <a:lnTo>
                  <a:pt x="2984" y="3"/>
                </a:lnTo>
                <a:lnTo>
                  <a:pt x="2994" y="0"/>
                </a:lnTo>
                <a:lnTo>
                  <a:pt x="3003" y="0"/>
                </a:lnTo>
                <a:lnTo>
                  <a:pt x="3003" y="0"/>
                </a:lnTo>
                <a:lnTo>
                  <a:pt x="3003" y="0"/>
                </a:lnTo>
                <a:lnTo>
                  <a:pt x="3013" y="0"/>
                </a:lnTo>
                <a:lnTo>
                  <a:pt x="3023" y="3"/>
                </a:lnTo>
                <a:lnTo>
                  <a:pt x="3031" y="8"/>
                </a:lnTo>
                <a:lnTo>
                  <a:pt x="3038" y="13"/>
                </a:lnTo>
                <a:lnTo>
                  <a:pt x="3044" y="21"/>
                </a:lnTo>
                <a:lnTo>
                  <a:pt x="3049" y="29"/>
                </a:lnTo>
                <a:lnTo>
                  <a:pt x="3051" y="39"/>
                </a:lnTo>
                <a:lnTo>
                  <a:pt x="3052" y="49"/>
                </a:lnTo>
                <a:lnTo>
                  <a:pt x="3057" y="2132"/>
                </a:lnTo>
                <a:lnTo>
                  <a:pt x="3057" y="2132"/>
                </a:lnTo>
                <a:lnTo>
                  <a:pt x="3055" y="2142"/>
                </a:lnTo>
                <a:lnTo>
                  <a:pt x="3054" y="2152"/>
                </a:lnTo>
                <a:lnTo>
                  <a:pt x="3049" y="2160"/>
                </a:lnTo>
                <a:lnTo>
                  <a:pt x="3042" y="2166"/>
                </a:lnTo>
                <a:lnTo>
                  <a:pt x="3042" y="2166"/>
                </a:lnTo>
                <a:lnTo>
                  <a:pt x="3036" y="2173"/>
                </a:lnTo>
                <a:lnTo>
                  <a:pt x="3026" y="2178"/>
                </a:lnTo>
                <a:lnTo>
                  <a:pt x="3018" y="2181"/>
                </a:lnTo>
                <a:lnTo>
                  <a:pt x="3008" y="2181"/>
                </a:lnTo>
                <a:lnTo>
                  <a:pt x="2505" y="2181"/>
                </a:lnTo>
                <a:lnTo>
                  <a:pt x="2505" y="2181"/>
                </a:lnTo>
                <a:lnTo>
                  <a:pt x="2496" y="2181"/>
                </a:lnTo>
                <a:lnTo>
                  <a:pt x="2487" y="2178"/>
                </a:lnTo>
                <a:lnTo>
                  <a:pt x="2479" y="2173"/>
                </a:lnTo>
                <a:lnTo>
                  <a:pt x="2471" y="2166"/>
                </a:lnTo>
                <a:lnTo>
                  <a:pt x="2466" y="2160"/>
                </a:lnTo>
                <a:lnTo>
                  <a:pt x="2461" y="2152"/>
                </a:lnTo>
                <a:lnTo>
                  <a:pt x="2458" y="2142"/>
                </a:lnTo>
                <a:lnTo>
                  <a:pt x="2456" y="2132"/>
                </a:lnTo>
                <a:lnTo>
                  <a:pt x="2456" y="1447"/>
                </a:lnTo>
                <a:lnTo>
                  <a:pt x="1994" y="1447"/>
                </a:lnTo>
                <a:lnTo>
                  <a:pt x="1994" y="2189"/>
                </a:lnTo>
                <a:lnTo>
                  <a:pt x="1994" y="2189"/>
                </a:lnTo>
                <a:lnTo>
                  <a:pt x="1993" y="2199"/>
                </a:lnTo>
                <a:lnTo>
                  <a:pt x="1991" y="2207"/>
                </a:lnTo>
                <a:lnTo>
                  <a:pt x="1986" y="2215"/>
                </a:lnTo>
                <a:lnTo>
                  <a:pt x="1980" y="2223"/>
                </a:lnTo>
                <a:lnTo>
                  <a:pt x="1973" y="2228"/>
                </a:lnTo>
                <a:lnTo>
                  <a:pt x="1965" y="2233"/>
                </a:lnTo>
                <a:lnTo>
                  <a:pt x="1955" y="2236"/>
                </a:lnTo>
                <a:lnTo>
                  <a:pt x="1945" y="2238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接连接符 36">
            <a:extLst>
              <a:ext uri="{FF2B5EF4-FFF2-40B4-BE49-F238E27FC236}">
                <a16:creationId xmlns:a16="http://schemas.microsoft.com/office/drawing/2014/main" id="{BFF2C4F5-F7DA-46B5-8712-434DFF40706E}"/>
              </a:ext>
            </a:extLst>
          </p:cNvPr>
          <p:cNvCxnSpPr>
            <a:cxnSpLocks/>
          </p:cNvCxnSpPr>
          <p:nvPr/>
        </p:nvCxnSpPr>
        <p:spPr>
          <a:xfrm flipH="1">
            <a:off x="6228242" y="-446522"/>
            <a:ext cx="2019729" cy="2711167"/>
          </a:xfrm>
          <a:prstGeom prst="line">
            <a:avLst/>
          </a:prstGeom>
          <a:ln w="57150">
            <a:solidFill>
              <a:srgbClr val="818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32497E0-DB9A-4F5A-8CD3-91C1E019FF46}"/>
              </a:ext>
            </a:extLst>
          </p:cNvPr>
          <p:cNvSpPr/>
          <p:nvPr/>
        </p:nvSpPr>
        <p:spPr>
          <a:xfrm rot="2220000">
            <a:off x="7361585" y="-471509"/>
            <a:ext cx="329149" cy="2965444"/>
          </a:xfrm>
          <a:prstGeom prst="rect">
            <a:avLst/>
          </a:prstGeom>
          <a:solidFill>
            <a:srgbClr val="818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F20415AE-AF0C-4E89-98D6-28222DC217D1}"/>
              </a:ext>
            </a:extLst>
          </p:cNvPr>
          <p:cNvCxnSpPr/>
          <p:nvPr/>
        </p:nvCxnSpPr>
        <p:spPr>
          <a:xfrm rot="60000" flipH="1">
            <a:off x="4481178" y="6212629"/>
            <a:ext cx="1244600" cy="1703108"/>
          </a:xfrm>
          <a:prstGeom prst="line">
            <a:avLst/>
          </a:prstGeom>
          <a:ln w="57150">
            <a:solidFill>
              <a:srgbClr val="659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AA2BA50-7161-4CAD-A883-EE32016D4C63}"/>
              </a:ext>
            </a:extLst>
          </p:cNvPr>
          <p:cNvSpPr/>
          <p:nvPr/>
        </p:nvSpPr>
        <p:spPr>
          <a:xfrm rot="2220000">
            <a:off x="4743374" y="5960325"/>
            <a:ext cx="297950" cy="1908000"/>
          </a:xfrm>
          <a:prstGeom prst="rect">
            <a:avLst/>
          </a:prstGeom>
          <a:solidFill>
            <a:srgbClr val="659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椭圆 32">
            <a:extLst>
              <a:ext uri="{FF2B5EF4-FFF2-40B4-BE49-F238E27FC236}">
                <a16:creationId xmlns:a16="http://schemas.microsoft.com/office/drawing/2014/main" id="{D6C87298-56CD-4F03-8571-99989CA54EC8}"/>
              </a:ext>
            </a:extLst>
          </p:cNvPr>
          <p:cNvSpPr/>
          <p:nvPr/>
        </p:nvSpPr>
        <p:spPr>
          <a:xfrm>
            <a:off x="3617065" y="1303375"/>
            <a:ext cx="4940170" cy="49856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38">
            <a:extLst>
              <a:ext uri="{FF2B5EF4-FFF2-40B4-BE49-F238E27FC236}">
                <a16:creationId xmlns:a16="http://schemas.microsoft.com/office/drawing/2014/main" id="{FD26046B-F5F3-41A5-9AD1-F6C7CC95F1CD}"/>
              </a:ext>
            </a:extLst>
          </p:cNvPr>
          <p:cNvSpPr txBox="1"/>
          <p:nvPr/>
        </p:nvSpPr>
        <p:spPr>
          <a:xfrm>
            <a:off x="4262254" y="2202277"/>
            <a:ext cx="366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970BD099-30A2-43F7-ACCC-EE916E6A0864}"/>
              </a:ext>
            </a:extLst>
          </p:cNvPr>
          <p:cNvSpPr txBox="1"/>
          <p:nvPr/>
        </p:nvSpPr>
        <p:spPr>
          <a:xfrm>
            <a:off x="4015751" y="3419945"/>
            <a:ext cx="405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設計與架構</a:t>
            </a:r>
            <a:endParaRPr lang="zh-CN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Shape 2619">
            <a:extLst>
              <a:ext uri="{FF2B5EF4-FFF2-40B4-BE49-F238E27FC236}">
                <a16:creationId xmlns:a16="http://schemas.microsoft.com/office/drawing/2014/main" id="{5CA2AAE8-743A-4E63-87D8-6D926FFDDF9D}"/>
              </a:ext>
            </a:extLst>
          </p:cNvPr>
          <p:cNvSpPr/>
          <p:nvPr/>
        </p:nvSpPr>
        <p:spPr>
          <a:xfrm>
            <a:off x="6509633" y="552854"/>
            <a:ext cx="395496" cy="395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Freeform 45">
            <a:extLst>
              <a:ext uri="{FF2B5EF4-FFF2-40B4-BE49-F238E27FC236}">
                <a16:creationId xmlns:a16="http://schemas.microsoft.com/office/drawing/2014/main" id="{B3E6B341-D1FE-42AC-8188-015B80CB4E8D}"/>
              </a:ext>
            </a:extLst>
          </p:cNvPr>
          <p:cNvSpPr>
            <a:spLocks/>
          </p:cNvSpPr>
          <p:nvPr/>
        </p:nvSpPr>
        <p:spPr bwMode="auto">
          <a:xfrm>
            <a:off x="7267558" y="3208310"/>
            <a:ext cx="365482" cy="225048"/>
          </a:xfrm>
          <a:custGeom>
            <a:avLst/>
            <a:gdLst>
              <a:gd name="T0" fmla="*/ 49 w 325"/>
              <a:gd name="T1" fmla="*/ 195 h 195"/>
              <a:gd name="T2" fmla="*/ 49 w 325"/>
              <a:gd name="T3" fmla="*/ 195 h 195"/>
              <a:gd name="T4" fmla="*/ 42 w 325"/>
              <a:gd name="T5" fmla="*/ 195 h 195"/>
              <a:gd name="T6" fmla="*/ 35 w 325"/>
              <a:gd name="T7" fmla="*/ 194 h 195"/>
              <a:gd name="T8" fmla="*/ 29 w 325"/>
              <a:gd name="T9" fmla="*/ 190 h 195"/>
              <a:gd name="T10" fmla="*/ 22 w 325"/>
              <a:gd name="T11" fmla="*/ 187 h 195"/>
              <a:gd name="T12" fmla="*/ 16 w 325"/>
              <a:gd name="T13" fmla="*/ 184 h 195"/>
              <a:gd name="T14" fmla="*/ 11 w 325"/>
              <a:gd name="T15" fmla="*/ 179 h 195"/>
              <a:gd name="T16" fmla="*/ 8 w 325"/>
              <a:gd name="T17" fmla="*/ 173 h 195"/>
              <a:gd name="T18" fmla="*/ 5 w 325"/>
              <a:gd name="T19" fmla="*/ 166 h 195"/>
              <a:gd name="T20" fmla="*/ 5 w 325"/>
              <a:gd name="T21" fmla="*/ 166 h 195"/>
              <a:gd name="T22" fmla="*/ 1 w 325"/>
              <a:gd name="T23" fmla="*/ 156 h 195"/>
              <a:gd name="T24" fmla="*/ 0 w 325"/>
              <a:gd name="T25" fmla="*/ 147 h 195"/>
              <a:gd name="T26" fmla="*/ 1 w 325"/>
              <a:gd name="T27" fmla="*/ 137 h 195"/>
              <a:gd name="T28" fmla="*/ 3 w 325"/>
              <a:gd name="T29" fmla="*/ 129 h 195"/>
              <a:gd name="T30" fmla="*/ 8 w 325"/>
              <a:gd name="T31" fmla="*/ 120 h 195"/>
              <a:gd name="T32" fmla="*/ 14 w 325"/>
              <a:gd name="T33" fmla="*/ 112 h 195"/>
              <a:gd name="T34" fmla="*/ 21 w 325"/>
              <a:gd name="T35" fmla="*/ 106 h 195"/>
              <a:gd name="T36" fmla="*/ 29 w 325"/>
              <a:gd name="T37" fmla="*/ 103 h 195"/>
              <a:gd name="T38" fmla="*/ 257 w 325"/>
              <a:gd name="T39" fmla="*/ 5 h 195"/>
              <a:gd name="T40" fmla="*/ 257 w 325"/>
              <a:gd name="T41" fmla="*/ 5 h 195"/>
              <a:gd name="T42" fmla="*/ 267 w 325"/>
              <a:gd name="T43" fmla="*/ 2 h 195"/>
              <a:gd name="T44" fmla="*/ 275 w 325"/>
              <a:gd name="T45" fmla="*/ 0 h 195"/>
              <a:gd name="T46" fmla="*/ 285 w 325"/>
              <a:gd name="T47" fmla="*/ 2 h 195"/>
              <a:gd name="T48" fmla="*/ 294 w 325"/>
              <a:gd name="T49" fmla="*/ 3 h 195"/>
              <a:gd name="T50" fmla="*/ 302 w 325"/>
              <a:gd name="T51" fmla="*/ 8 h 195"/>
              <a:gd name="T52" fmla="*/ 309 w 325"/>
              <a:gd name="T53" fmla="*/ 15 h 195"/>
              <a:gd name="T54" fmla="*/ 315 w 325"/>
              <a:gd name="T55" fmla="*/ 21 h 195"/>
              <a:gd name="T56" fmla="*/ 320 w 325"/>
              <a:gd name="T57" fmla="*/ 31 h 195"/>
              <a:gd name="T58" fmla="*/ 320 w 325"/>
              <a:gd name="T59" fmla="*/ 31 h 195"/>
              <a:gd name="T60" fmla="*/ 324 w 325"/>
              <a:gd name="T61" fmla="*/ 39 h 195"/>
              <a:gd name="T62" fmla="*/ 325 w 325"/>
              <a:gd name="T63" fmla="*/ 49 h 195"/>
              <a:gd name="T64" fmla="*/ 324 w 325"/>
              <a:gd name="T65" fmla="*/ 59 h 195"/>
              <a:gd name="T66" fmla="*/ 322 w 325"/>
              <a:gd name="T67" fmla="*/ 67 h 195"/>
              <a:gd name="T68" fmla="*/ 317 w 325"/>
              <a:gd name="T69" fmla="*/ 77 h 195"/>
              <a:gd name="T70" fmla="*/ 311 w 325"/>
              <a:gd name="T71" fmla="*/ 83 h 195"/>
              <a:gd name="T72" fmla="*/ 304 w 325"/>
              <a:gd name="T73" fmla="*/ 90 h 195"/>
              <a:gd name="T74" fmla="*/ 294 w 325"/>
              <a:gd name="T75" fmla="*/ 94 h 195"/>
              <a:gd name="T76" fmla="*/ 68 w 325"/>
              <a:gd name="T77" fmla="*/ 192 h 195"/>
              <a:gd name="T78" fmla="*/ 68 w 325"/>
              <a:gd name="T79" fmla="*/ 192 h 195"/>
              <a:gd name="T80" fmla="*/ 58 w 325"/>
              <a:gd name="T81" fmla="*/ 195 h 195"/>
              <a:gd name="T82" fmla="*/ 49 w 325"/>
              <a:gd name="T83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5" h="195">
                <a:moveTo>
                  <a:pt x="49" y="195"/>
                </a:moveTo>
                <a:lnTo>
                  <a:pt x="49" y="195"/>
                </a:lnTo>
                <a:lnTo>
                  <a:pt x="42" y="195"/>
                </a:lnTo>
                <a:lnTo>
                  <a:pt x="35" y="194"/>
                </a:lnTo>
                <a:lnTo>
                  <a:pt x="29" y="190"/>
                </a:lnTo>
                <a:lnTo>
                  <a:pt x="22" y="187"/>
                </a:lnTo>
                <a:lnTo>
                  <a:pt x="16" y="184"/>
                </a:lnTo>
                <a:lnTo>
                  <a:pt x="11" y="179"/>
                </a:lnTo>
                <a:lnTo>
                  <a:pt x="8" y="173"/>
                </a:lnTo>
                <a:lnTo>
                  <a:pt x="5" y="166"/>
                </a:lnTo>
                <a:lnTo>
                  <a:pt x="5" y="166"/>
                </a:lnTo>
                <a:lnTo>
                  <a:pt x="1" y="156"/>
                </a:lnTo>
                <a:lnTo>
                  <a:pt x="0" y="147"/>
                </a:lnTo>
                <a:lnTo>
                  <a:pt x="1" y="137"/>
                </a:lnTo>
                <a:lnTo>
                  <a:pt x="3" y="129"/>
                </a:lnTo>
                <a:lnTo>
                  <a:pt x="8" y="120"/>
                </a:lnTo>
                <a:lnTo>
                  <a:pt x="14" y="112"/>
                </a:lnTo>
                <a:lnTo>
                  <a:pt x="21" y="106"/>
                </a:lnTo>
                <a:lnTo>
                  <a:pt x="29" y="103"/>
                </a:lnTo>
                <a:lnTo>
                  <a:pt x="257" y="5"/>
                </a:lnTo>
                <a:lnTo>
                  <a:pt x="257" y="5"/>
                </a:lnTo>
                <a:lnTo>
                  <a:pt x="267" y="2"/>
                </a:lnTo>
                <a:lnTo>
                  <a:pt x="275" y="0"/>
                </a:lnTo>
                <a:lnTo>
                  <a:pt x="285" y="2"/>
                </a:lnTo>
                <a:lnTo>
                  <a:pt x="294" y="3"/>
                </a:lnTo>
                <a:lnTo>
                  <a:pt x="302" y="8"/>
                </a:lnTo>
                <a:lnTo>
                  <a:pt x="309" y="15"/>
                </a:lnTo>
                <a:lnTo>
                  <a:pt x="315" y="21"/>
                </a:lnTo>
                <a:lnTo>
                  <a:pt x="320" y="31"/>
                </a:lnTo>
                <a:lnTo>
                  <a:pt x="320" y="31"/>
                </a:lnTo>
                <a:lnTo>
                  <a:pt x="324" y="39"/>
                </a:lnTo>
                <a:lnTo>
                  <a:pt x="325" y="49"/>
                </a:lnTo>
                <a:lnTo>
                  <a:pt x="324" y="59"/>
                </a:lnTo>
                <a:lnTo>
                  <a:pt x="322" y="67"/>
                </a:lnTo>
                <a:lnTo>
                  <a:pt x="317" y="77"/>
                </a:lnTo>
                <a:lnTo>
                  <a:pt x="311" y="83"/>
                </a:lnTo>
                <a:lnTo>
                  <a:pt x="304" y="90"/>
                </a:lnTo>
                <a:lnTo>
                  <a:pt x="294" y="94"/>
                </a:lnTo>
                <a:lnTo>
                  <a:pt x="68" y="192"/>
                </a:lnTo>
                <a:lnTo>
                  <a:pt x="68" y="192"/>
                </a:lnTo>
                <a:lnTo>
                  <a:pt x="58" y="195"/>
                </a:lnTo>
                <a:lnTo>
                  <a:pt x="49" y="1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D74D41F4-523C-4F2A-BD10-175AE4027DE7}"/>
              </a:ext>
            </a:extLst>
          </p:cNvPr>
          <p:cNvSpPr>
            <a:spLocks/>
          </p:cNvSpPr>
          <p:nvPr/>
        </p:nvSpPr>
        <p:spPr bwMode="auto">
          <a:xfrm>
            <a:off x="7608299" y="2442459"/>
            <a:ext cx="3437775" cy="2582848"/>
          </a:xfrm>
          <a:custGeom>
            <a:avLst/>
            <a:gdLst>
              <a:gd name="T0" fmla="*/ 49 w 3057"/>
              <a:gd name="T1" fmla="*/ 2238 h 2238"/>
              <a:gd name="T2" fmla="*/ 21 w 3057"/>
              <a:gd name="T3" fmla="*/ 2228 h 2238"/>
              <a:gd name="T4" fmla="*/ 4 w 3057"/>
              <a:gd name="T5" fmla="*/ 2207 h 2238"/>
              <a:gd name="T6" fmla="*/ 0 w 3057"/>
              <a:gd name="T7" fmla="*/ 1554 h 2238"/>
              <a:gd name="T8" fmla="*/ 4 w 3057"/>
              <a:gd name="T9" fmla="*/ 1536 h 2238"/>
              <a:gd name="T10" fmla="*/ 21 w 3057"/>
              <a:gd name="T11" fmla="*/ 1514 h 2238"/>
              <a:gd name="T12" fmla="*/ 49 w 3057"/>
              <a:gd name="T13" fmla="*/ 1506 h 2238"/>
              <a:gd name="T14" fmla="*/ 653 w 3057"/>
              <a:gd name="T15" fmla="*/ 863 h 2238"/>
              <a:gd name="T16" fmla="*/ 661 w 3057"/>
              <a:gd name="T17" fmla="*/ 835 h 2238"/>
              <a:gd name="T18" fmla="*/ 682 w 3057"/>
              <a:gd name="T19" fmla="*/ 817 h 2238"/>
              <a:gd name="T20" fmla="*/ 702 w 3057"/>
              <a:gd name="T21" fmla="*/ 814 h 2238"/>
              <a:gd name="T22" fmla="*/ 728 w 3057"/>
              <a:gd name="T23" fmla="*/ 822 h 2238"/>
              <a:gd name="T24" fmla="*/ 746 w 3057"/>
              <a:gd name="T25" fmla="*/ 843 h 2238"/>
              <a:gd name="T26" fmla="*/ 751 w 3057"/>
              <a:gd name="T27" fmla="*/ 1554 h 2238"/>
              <a:gd name="T28" fmla="*/ 746 w 3057"/>
              <a:gd name="T29" fmla="*/ 1574 h 2238"/>
              <a:gd name="T30" fmla="*/ 728 w 3057"/>
              <a:gd name="T31" fmla="*/ 1595 h 2238"/>
              <a:gd name="T32" fmla="*/ 702 w 3057"/>
              <a:gd name="T33" fmla="*/ 1603 h 2238"/>
              <a:gd name="T34" fmla="*/ 1897 w 3057"/>
              <a:gd name="T35" fmla="*/ 2140 h 2238"/>
              <a:gd name="T36" fmla="*/ 1898 w 3057"/>
              <a:gd name="T37" fmla="*/ 1388 h 2238"/>
              <a:gd name="T38" fmla="*/ 1911 w 3057"/>
              <a:gd name="T39" fmla="*/ 1364 h 2238"/>
              <a:gd name="T40" fmla="*/ 1936 w 3057"/>
              <a:gd name="T41" fmla="*/ 1351 h 2238"/>
              <a:gd name="T42" fmla="*/ 2505 w 3057"/>
              <a:gd name="T43" fmla="*/ 1349 h 2238"/>
              <a:gd name="T44" fmla="*/ 2533 w 3057"/>
              <a:gd name="T45" fmla="*/ 1359 h 2238"/>
              <a:gd name="T46" fmla="*/ 2551 w 3057"/>
              <a:gd name="T47" fmla="*/ 1380 h 2238"/>
              <a:gd name="T48" fmla="*/ 2554 w 3057"/>
              <a:gd name="T49" fmla="*/ 2083 h 2238"/>
              <a:gd name="T50" fmla="*/ 2955 w 3057"/>
              <a:gd name="T51" fmla="*/ 49 h 2238"/>
              <a:gd name="T52" fmla="*/ 2963 w 3057"/>
              <a:gd name="T53" fmla="*/ 21 h 2238"/>
              <a:gd name="T54" fmla="*/ 2984 w 3057"/>
              <a:gd name="T55" fmla="*/ 3 h 2238"/>
              <a:gd name="T56" fmla="*/ 3003 w 3057"/>
              <a:gd name="T57" fmla="*/ 0 h 2238"/>
              <a:gd name="T58" fmla="*/ 3023 w 3057"/>
              <a:gd name="T59" fmla="*/ 3 h 2238"/>
              <a:gd name="T60" fmla="*/ 3044 w 3057"/>
              <a:gd name="T61" fmla="*/ 21 h 2238"/>
              <a:gd name="T62" fmla="*/ 3052 w 3057"/>
              <a:gd name="T63" fmla="*/ 49 h 2238"/>
              <a:gd name="T64" fmla="*/ 3055 w 3057"/>
              <a:gd name="T65" fmla="*/ 2142 h 2238"/>
              <a:gd name="T66" fmla="*/ 3042 w 3057"/>
              <a:gd name="T67" fmla="*/ 2166 h 2238"/>
              <a:gd name="T68" fmla="*/ 3026 w 3057"/>
              <a:gd name="T69" fmla="*/ 2178 h 2238"/>
              <a:gd name="T70" fmla="*/ 2505 w 3057"/>
              <a:gd name="T71" fmla="*/ 2181 h 2238"/>
              <a:gd name="T72" fmla="*/ 2487 w 3057"/>
              <a:gd name="T73" fmla="*/ 2178 h 2238"/>
              <a:gd name="T74" fmla="*/ 2466 w 3057"/>
              <a:gd name="T75" fmla="*/ 2160 h 2238"/>
              <a:gd name="T76" fmla="*/ 2456 w 3057"/>
              <a:gd name="T77" fmla="*/ 2132 h 2238"/>
              <a:gd name="T78" fmla="*/ 1994 w 3057"/>
              <a:gd name="T79" fmla="*/ 2189 h 2238"/>
              <a:gd name="T80" fmla="*/ 1991 w 3057"/>
              <a:gd name="T81" fmla="*/ 2207 h 2238"/>
              <a:gd name="T82" fmla="*/ 1973 w 3057"/>
              <a:gd name="T83" fmla="*/ 2228 h 2238"/>
              <a:gd name="T84" fmla="*/ 1945 w 3057"/>
              <a:gd name="T85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057" h="2238">
                <a:moveTo>
                  <a:pt x="1945" y="2238"/>
                </a:moveTo>
                <a:lnTo>
                  <a:pt x="49" y="2238"/>
                </a:lnTo>
                <a:lnTo>
                  <a:pt x="49" y="2238"/>
                </a:lnTo>
                <a:lnTo>
                  <a:pt x="39" y="2236"/>
                </a:lnTo>
                <a:lnTo>
                  <a:pt x="30" y="2233"/>
                </a:lnTo>
                <a:lnTo>
                  <a:pt x="21" y="2228"/>
                </a:lnTo>
                <a:lnTo>
                  <a:pt x="15" y="2223"/>
                </a:lnTo>
                <a:lnTo>
                  <a:pt x="8" y="2215"/>
                </a:lnTo>
                <a:lnTo>
                  <a:pt x="4" y="2207"/>
                </a:lnTo>
                <a:lnTo>
                  <a:pt x="0" y="2199"/>
                </a:lnTo>
                <a:lnTo>
                  <a:pt x="0" y="2189"/>
                </a:lnTo>
                <a:lnTo>
                  <a:pt x="0" y="1554"/>
                </a:lnTo>
                <a:lnTo>
                  <a:pt x="0" y="1554"/>
                </a:lnTo>
                <a:lnTo>
                  <a:pt x="0" y="1545"/>
                </a:lnTo>
                <a:lnTo>
                  <a:pt x="4" y="1536"/>
                </a:lnTo>
                <a:lnTo>
                  <a:pt x="8" y="1527"/>
                </a:lnTo>
                <a:lnTo>
                  <a:pt x="15" y="1520"/>
                </a:lnTo>
                <a:lnTo>
                  <a:pt x="21" y="1514"/>
                </a:lnTo>
                <a:lnTo>
                  <a:pt x="30" y="1510"/>
                </a:lnTo>
                <a:lnTo>
                  <a:pt x="39" y="1507"/>
                </a:lnTo>
                <a:lnTo>
                  <a:pt x="49" y="1506"/>
                </a:lnTo>
                <a:lnTo>
                  <a:pt x="653" y="1506"/>
                </a:lnTo>
                <a:lnTo>
                  <a:pt x="653" y="863"/>
                </a:lnTo>
                <a:lnTo>
                  <a:pt x="653" y="863"/>
                </a:lnTo>
                <a:lnTo>
                  <a:pt x="653" y="853"/>
                </a:lnTo>
                <a:lnTo>
                  <a:pt x="656" y="843"/>
                </a:lnTo>
                <a:lnTo>
                  <a:pt x="661" y="835"/>
                </a:lnTo>
                <a:lnTo>
                  <a:pt x="666" y="828"/>
                </a:lnTo>
                <a:lnTo>
                  <a:pt x="674" y="822"/>
                </a:lnTo>
                <a:lnTo>
                  <a:pt x="682" y="817"/>
                </a:lnTo>
                <a:lnTo>
                  <a:pt x="692" y="814"/>
                </a:lnTo>
                <a:lnTo>
                  <a:pt x="702" y="814"/>
                </a:lnTo>
                <a:lnTo>
                  <a:pt x="702" y="814"/>
                </a:lnTo>
                <a:lnTo>
                  <a:pt x="712" y="814"/>
                </a:lnTo>
                <a:lnTo>
                  <a:pt x="720" y="817"/>
                </a:lnTo>
                <a:lnTo>
                  <a:pt x="728" y="822"/>
                </a:lnTo>
                <a:lnTo>
                  <a:pt x="736" y="828"/>
                </a:lnTo>
                <a:lnTo>
                  <a:pt x="741" y="835"/>
                </a:lnTo>
                <a:lnTo>
                  <a:pt x="746" y="843"/>
                </a:lnTo>
                <a:lnTo>
                  <a:pt x="749" y="853"/>
                </a:lnTo>
                <a:lnTo>
                  <a:pt x="751" y="863"/>
                </a:lnTo>
                <a:lnTo>
                  <a:pt x="751" y="1554"/>
                </a:lnTo>
                <a:lnTo>
                  <a:pt x="751" y="1554"/>
                </a:lnTo>
                <a:lnTo>
                  <a:pt x="749" y="1564"/>
                </a:lnTo>
                <a:lnTo>
                  <a:pt x="746" y="1574"/>
                </a:lnTo>
                <a:lnTo>
                  <a:pt x="741" y="1582"/>
                </a:lnTo>
                <a:lnTo>
                  <a:pt x="736" y="1589"/>
                </a:lnTo>
                <a:lnTo>
                  <a:pt x="728" y="1595"/>
                </a:lnTo>
                <a:lnTo>
                  <a:pt x="720" y="1600"/>
                </a:lnTo>
                <a:lnTo>
                  <a:pt x="712" y="1603"/>
                </a:lnTo>
                <a:lnTo>
                  <a:pt x="702" y="1603"/>
                </a:lnTo>
                <a:lnTo>
                  <a:pt x="98" y="1603"/>
                </a:lnTo>
                <a:lnTo>
                  <a:pt x="98" y="2140"/>
                </a:lnTo>
                <a:lnTo>
                  <a:pt x="1897" y="2140"/>
                </a:lnTo>
                <a:lnTo>
                  <a:pt x="1897" y="1398"/>
                </a:lnTo>
                <a:lnTo>
                  <a:pt x="1897" y="1398"/>
                </a:lnTo>
                <a:lnTo>
                  <a:pt x="1898" y="1388"/>
                </a:lnTo>
                <a:lnTo>
                  <a:pt x="1900" y="1380"/>
                </a:lnTo>
                <a:lnTo>
                  <a:pt x="1905" y="1372"/>
                </a:lnTo>
                <a:lnTo>
                  <a:pt x="1911" y="1364"/>
                </a:lnTo>
                <a:lnTo>
                  <a:pt x="1918" y="1359"/>
                </a:lnTo>
                <a:lnTo>
                  <a:pt x="1926" y="1354"/>
                </a:lnTo>
                <a:lnTo>
                  <a:pt x="1936" y="1351"/>
                </a:lnTo>
                <a:lnTo>
                  <a:pt x="1945" y="1349"/>
                </a:lnTo>
                <a:lnTo>
                  <a:pt x="2505" y="1349"/>
                </a:lnTo>
                <a:lnTo>
                  <a:pt x="2505" y="1349"/>
                </a:lnTo>
                <a:lnTo>
                  <a:pt x="2517" y="1351"/>
                </a:lnTo>
                <a:lnTo>
                  <a:pt x="2525" y="1354"/>
                </a:lnTo>
                <a:lnTo>
                  <a:pt x="2533" y="1359"/>
                </a:lnTo>
                <a:lnTo>
                  <a:pt x="2541" y="1364"/>
                </a:lnTo>
                <a:lnTo>
                  <a:pt x="2546" y="1372"/>
                </a:lnTo>
                <a:lnTo>
                  <a:pt x="2551" y="1380"/>
                </a:lnTo>
                <a:lnTo>
                  <a:pt x="2554" y="1388"/>
                </a:lnTo>
                <a:lnTo>
                  <a:pt x="2554" y="1398"/>
                </a:lnTo>
                <a:lnTo>
                  <a:pt x="2554" y="2083"/>
                </a:lnTo>
                <a:lnTo>
                  <a:pt x="2959" y="2083"/>
                </a:lnTo>
                <a:lnTo>
                  <a:pt x="2955" y="49"/>
                </a:lnTo>
                <a:lnTo>
                  <a:pt x="2955" y="49"/>
                </a:lnTo>
                <a:lnTo>
                  <a:pt x="2956" y="39"/>
                </a:lnTo>
                <a:lnTo>
                  <a:pt x="2958" y="29"/>
                </a:lnTo>
                <a:lnTo>
                  <a:pt x="2963" y="21"/>
                </a:lnTo>
                <a:lnTo>
                  <a:pt x="2969" y="15"/>
                </a:lnTo>
                <a:lnTo>
                  <a:pt x="2976" y="8"/>
                </a:lnTo>
                <a:lnTo>
                  <a:pt x="2984" y="3"/>
                </a:lnTo>
                <a:lnTo>
                  <a:pt x="2994" y="0"/>
                </a:lnTo>
                <a:lnTo>
                  <a:pt x="3003" y="0"/>
                </a:lnTo>
                <a:lnTo>
                  <a:pt x="3003" y="0"/>
                </a:lnTo>
                <a:lnTo>
                  <a:pt x="3003" y="0"/>
                </a:lnTo>
                <a:lnTo>
                  <a:pt x="3013" y="0"/>
                </a:lnTo>
                <a:lnTo>
                  <a:pt x="3023" y="3"/>
                </a:lnTo>
                <a:lnTo>
                  <a:pt x="3031" y="8"/>
                </a:lnTo>
                <a:lnTo>
                  <a:pt x="3038" y="13"/>
                </a:lnTo>
                <a:lnTo>
                  <a:pt x="3044" y="21"/>
                </a:lnTo>
                <a:lnTo>
                  <a:pt x="3049" y="29"/>
                </a:lnTo>
                <a:lnTo>
                  <a:pt x="3051" y="39"/>
                </a:lnTo>
                <a:lnTo>
                  <a:pt x="3052" y="49"/>
                </a:lnTo>
                <a:lnTo>
                  <a:pt x="3057" y="2132"/>
                </a:lnTo>
                <a:lnTo>
                  <a:pt x="3057" y="2132"/>
                </a:lnTo>
                <a:lnTo>
                  <a:pt x="3055" y="2142"/>
                </a:lnTo>
                <a:lnTo>
                  <a:pt x="3054" y="2152"/>
                </a:lnTo>
                <a:lnTo>
                  <a:pt x="3049" y="2160"/>
                </a:lnTo>
                <a:lnTo>
                  <a:pt x="3042" y="2166"/>
                </a:lnTo>
                <a:lnTo>
                  <a:pt x="3042" y="2166"/>
                </a:lnTo>
                <a:lnTo>
                  <a:pt x="3036" y="2173"/>
                </a:lnTo>
                <a:lnTo>
                  <a:pt x="3026" y="2178"/>
                </a:lnTo>
                <a:lnTo>
                  <a:pt x="3018" y="2181"/>
                </a:lnTo>
                <a:lnTo>
                  <a:pt x="3008" y="2181"/>
                </a:lnTo>
                <a:lnTo>
                  <a:pt x="2505" y="2181"/>
                </a:lnTo>
                <a:lnTo>
                  <a:pt x="2505" y="2181"/>
                </a:lnTo>
                <a:lnTo>
                  <a:pt x="2496" y="2181"/>
                </a:lnTo>
                <a:lnTo>
                  <a:pt x="2487" y="2178"/>
                </a:lnTo>
                <a:lnTo>
                  <a:pt x="2479" y="2173"/>
                </a:lnTo>
                <a:lnTo>
                  <a:pt x="2471" y="2166"/>
                </a:lnTo>
                <a:lnTo>
                  <a:pt x="2466" y="2160"/>
                </a:lnTo>
                <a:lnTo>
                  <a:pt x="2461" y="2152"/>
                </a:lnTo>
                <a:lnTo>
                  <a:pt x="2458" y="2142"/>
                </a:lnTo>
                <a:lnTo>
                  <a:pt x="2456" y="2132"/>
                </a:lnTo>
                <a:lnTo>
                  <a:pt x="2456" y="1447"/>
                </a:lnTo>
                <a:lnTo>
                  <a:pt x="1994" y="1447"/>
                </a:lnTo>
                <a:lnTo>
                  <a:pt x="1994" y="2189"/>
                </a:lnTo>
                <a:lnTo>
                  <a:pt x="1994" y="2189"/>
                </a:lnTo>
                <a:lnTo>
                  <a:pt x="1993" y="2199"/>
                </a:lnTo>
                <a:lnTo>
                  <a:pt x="1991" y="2207"/>
                </a:lnTo>
                <a:lnTo>
                  <a:pt x="1986" y="2215"/>
                </a:lnTo>
                <a:lnTo>
                  <a:pt x="1980" y="2223"/>
                </a:lnTo>
                <a:lnTo>
                  <a:pt x="1973" y="2228"/>
                </a:lnTo>
                <a:lnTo>
                  <a:pt x="1965" y="2233"/>
                </a:lnTo>
                <a:lnTo>
                  <a:pt x="1955" y="2236"/>
                </a:lnTo>
                <a:lnTo>
                  <a:pt x="1945" y="223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Freeform 7">
            <a:extLst>
              <a:ext uri="{FF2B5EF4-FFF2-40B4-BE49-F238E27FC236}">
                <a16:creationId xmlns:a16="http://schemas.microsoft.com/office/drawing/2014/main" id="{99E06970-8A74-4DF6-B34B-1AD750688CC2}"/>
              </a:ext>
            </a:extLst>
          </p:cNvPr>
          <p:cNvSpPr>
            <a:spLocks noEditPoints="1"/>
          </p:cNvSpPr>
          <p:nvPr/>
        </p:nvSpPr>
        <p:spPr bwMode="auto">
          <a:xfrm>
            <a:off x="10628863" y="1167193"/>
            <a:ext cx="700600" cy="662446"/>
          </a:xfrm>
          <a:custGeom>
            <a:avLst/>
            <a:gdLst>
              <a:gd name="T0" fmla="*/ 553 w 623"/>
              <a:gd name="T1" fmla="*/ 11 h 574"/>
              <a:gd name="T2" fmla="*/ 475 w 623"/>
              <a:gd name="T3" fmla="*/ 50 h 574"/>
              <a:gd name="T4" fmla="*/ 433 w 623"/>
              <a:gd name="T5" fmla="*/ 133 h 574"/>
              <a:gd name="T6" fmla="*/ 382 w 623"/>
              <a:gd name="T7" fmla="*/ 117 h 574"/>
              <a:gd name="T8" fmla="*/ 404 w 623"/>
              <a:gd name="T9" fmla="*/ 78 h 574"/>
              <a:gd name="T10" fmla="*/ 386 w 623"/>
              <a:gd name="T11" fmla="*/ 31 h 574"/>
              <a:gd name="T12" fmla="*/ 311 w 623"/>
              <a:gd name="T13" fmla="*/ 0 h 574"/>
              <a:gd name="T14" fmla="*/ 249 w 623"/>
              <a:gd name="T15" fmla="*/ 21 h 574"/>
              <a:gd name="T16" fmla="*/ 220 w 623"/>
              <a:gd name="T17" fmla="*/ 68 h 574"/>
              <a:gd name="T18" fmla="*/ 233 w 623"/>
              <a:gd name="T19" fmla="*/ 109 h 574"/>
              <a:gd name="T20" fmla="*/ 190 w 623"/>
              <a:gd name="T21" fmla="*/ 133 h 574"/>
              <a:gd name="T22" fmla="*/ 148 w 623"/>
              <a:gd name="T23" fmla="*/ 50 h 574"/>
              <a:gd name="T24" fmla="*/ 85 w 623"/>
              <a:gd name="T25" fmla="*/ 13 h 574"/>
              <a:gd name="T26" fmla="*/ 33 w 623"/>
              <a:gd name="T27" fmla="*/ 21 h 574"/>
              <a:gd name="T28" fmla="*/ 2 w 623"/>
              <a:gd name="T29" fmla="*/ 58 h 574"/>
              <a:gd name="T30" fmla="*/ 5 w 623"/>
              <a:gd name="T31" fmla="*/ 97 h 574"/>
              <a:gd name="T32" fmla="*/ 39 w 623"/>
              <a:gd name="T33" fmla="*/ 141 h 574"/>
              <a:gd name="T34" fmla="*/ 104 w 623"/>
              <a:gd name="T35" fmla="*/ 172 h 574"/>
              <a:gd name="T36" fmla="*/ 174 w 623"/>
              <a:gd name="T37" fmla="*/ 276 h 574"/>
              <a:gd name="T38" fmla="*/ 200 w 623"/>
              <a:gd name="T39" fmla="*/ 551 h 574"/>
              <a:gd name="T40" fmla="*/ 220 w 623"/>
              <a:gd name="T41" fmla="*/ 574 h 574"/>
              <a:gd name="T42" fmla="*/ 246 w 623"/>
              <a:gd name="T43" fmla="*/ 560 h 574"/>
              <a:gd name="T44" fmla="*/ 233 w 623"/>
              <a:gd name="T45" fmla="*/ 351 h 574"/>
              <a:gd name="T46" fmla="*/ 226 w 623"/>
              <a:gd name="T47" fmla="*/ 177 h 574"/>
              <a:gd name="T48" fmla="*/ 311 w 623"/>
              <a:gd name="T49" fmla="*/ 154 h 574"/>
              <a:gd name="T50" fmla="*/ 373 w 623"/>
              <a:gd name="T51" fmla="*/ 172 h 574"/>
              <a:gd name="T52" fmla="*/ 397 w 623"/>
              <a:gd name="T53" fmla="*/ 293 h 574"/>
              <a:gd name="T54" fmla="*/ 376 w 623"/>
              <a:gd name="T55" fmla="*/ 550 h 574"/>
              <a:gd name="T56" fmla="*/ 399 w 623"/>
              <a:gd name="T57" fmla="*/ 574 h 574"/>
              <a:gd name="T58" fmla="*/ 423 w 623"/>
              <a:gd name="T59" fmla="*/ 551 h 574"/>
              <a:gd name="T60" fmla="*/ 441 w 623"/>
              <a:gd name="T61" fmla="*/ 328 h 574"/>
              <a:gd name="T62" fmla="*/ 493 w 623"/>
              <a:gd name="T63" fmla="*/ 177 h 574"/>
              <a:gd name="T64" fmla="*/ 575 w 623"/>
              <a:gd name="T65" fmla="*/ 149 h 574"/>
              <a:gd name="T66" fmla="*/ 614 w 623"/>
              <a:gd name="T67" fmla="*/ 107 h 574"/>
              <a:gd name="T68" fmla="*/ 623 w 623"/>
              <a:gd name="T69" fmla="*/ 66 h 574"/>
              <a:gd name="T70" fmla="*/ 599 w 623"/>
              <a:gd name="T71" fmla="*/ 26 h 574"/>
              <a:gd name="T72" fmla="*/ 59 w 623"/>
              <a:gd name="T73" fmla="*/ 96 h 574"/>
              <a:gd name="T74" fmla="*/ 49 w 623"/>
              <a:gd name="T75" fmla="*/ 68 h 574"/>
              <a:gd name="T76" fmla="*/ 65 w 623"/>
              <a:gd name="T77" fmla="*/ 58 h 574"/>
              <a:gd name="T78" fmla="*/ 104 w 623"/>
              <a:gd name="T79" fmla="*/ 73 h 574"/>
              <a:gd name="T80" fmla="*/ 133 w 623"/>
              <a:gd name="T81" fmla="*/ 115 h 574"/>
              <a:gd name="T82" fmla="*/ 94 w 623"/>
              <a:gd name="T83" fmla="*/ 120 h 574"/>
              <a:gd name="T84" fmla="*/ 277 w 623"/>
              <a:gd name="T85" fmla="*/ 84 h 574"/>
              <a:gd name="T86" fmla="*/ 269 w 623"/>
              <a:gd name="T87" fmla="*/ 68 h 574"/>
              <a:gd name="T88" fmla="*/ 311 w 623"/>
              <a:gd name="T89" fmla="*/ 47 h 574"/>
              <a:gd name="T90" fmla="*/ 352 w 623"/>
              <a:gd name="T91" fmla="*/ 63 h 574"/>
              <a:gd name="T92" fmla="*/ 355 w 623"/>
              <a:gd name="T93" fmla="*/ 76 h 574"/>
              <a:gd name="T94" fmla="*/ 542 w 623"/>
              <a:gd name="T95" fmla="*/ 114 h 574"/>
              <a:gd name="T96" fmla="*/ 482 w 623"/>
              <a:gd name="T97" fmla="*/ 131 h 574"/>
              <a:gd name="T98" fmla="*/ 509 w 623"/>
              <a:gd name="T99" fmla="*/ 81 h 574"/>
              <a:gd name="T100" fmla="*/ 550 w 623"/>
              <a:gd name="T101" fmla="*/ 58 h 574"/>
              <a:gd name="T102" fmla="*/ 571 w 623"/>
              <a:gd name="T103" fmla="*/ 65 h 574"/>
              <a:gd name="T104" fmla="*/ 571 w 623"/>
              <a:gd name="T105" fmla="*/ 86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" h="574">
                <a:moveTo>
                  <a:pt x="591" y="21"/>
                </a:moveTo>
                <a:lnTo>
                  <a:pt x="591" y="21"/>
                </a:lnTo>
                <a:lnTo>
                  <a:pt x="579" y="16"/>
                </a:lnTo>
                <a:lnTo>
                  <a:pt x="566" y="13"/>
                </a:lnTo>
                <a:lnTo>
                  <a:pt x="553" y="11"/>
                </a:lnTo>
                <a:lnTo>
                  <a:pt x="539" y="13"/>
                </a:lnTo>
                <a:lnTo>
                  <a:pt x="522" y="16"/>
                </a:lnTo>
                <a:lnTo>
                  <a:pt x="508" y="24"/>
                </a:lnTo>
                <a:lnTo>
                  <a:pt x="492" y="35"/>
                </a:lnTo>
                <a:lnTo>
                  <a:pt x="475" y="50"/>
                </a:lnTo>
                <a:lnTo>
                  <a:pt x="475" y="50"/>
                </a:lnTo>
                <a:lnTo>
                  <a:pt x="462" y="65"/>
                </a:lnTo>
                <a:lnTo>
                  <a:pt x="452" y="84"/>
                </a:lnTo>
                <a:lnTo>
                  <a:pt x="441" y="107"/>
                </a:lnTo>
                <a:lnTo>
                  <a:pt x="433" y="133"/>
                </a:lnTo>
                <a:lnTo>
                  <a:pt x="433" y="133"/>
                </a:lnTo>
                <a:lnTo>
                  <a:pt x="402" y="130"/>
                </a:lnTo>
                <a:lnTo>
                  <a:pt x="371" y="123"/>
                </a:lnTo>
                <a:lnTo>
                  <a:pt x="371" y="123"/>
                </a:lnTo>
                <a:lnTo>
                  <a:pt x="382" y="117"/>
                </a:lnTo>
                <a:lnTo>
                  <a:pt x="389" y="109"/>
                </a:lnTo>
                <a:lnTo>
                  <a:pt x="395" y="101"/>
                </a:lnTo>
                <a:lnTo>
                  <a:pt x="399" y="92"/>
                </a:lnTo>
                <a:lnTo>
                  <a:pt x="402" y="84"/>
                </a:lnTo>
                <a:lnTo>
                  <a:pt x="404" y="78"/>
                </a:lnTo>
                <a:lnTo>
                  <a:pt x="404" y="68"/>
                </a:lnTo>
                <a:lnTo>
                  <a:pt x="404" y="68"/>
                </a:lnTo>
                <a:lnTo>
                  <a:pt x="400" y="55"/>
                </a:lnTo>
                <a:lnTo>
                  <a:pt x="395" y="42"/>
                </a:lnTo>
                <a:lnTo>
                  <a:pt x="386" y="31"/>
                </a:lnTo>
                <a:lnTo>
                  <a:pt x="374" y="21"/>
                </a:lnTo>
                <a:lnTo>
                  <a:pt x="361" y="11"/>
                </a:lnTo>
                <a:lnTo>
                  <a:pt x="345" y="5"/>
                </a:lnTo>
                <a:lnTo>
                  <a:pt x="329" y="1"/>
                </a:lnTo>
                <a:lnTo>
                  <a:pt x="311" y="0"/>
                </a:lnTo>
                <a:lnTo>
                  <a:pt x="311" y="0"/>
                </a:lnTo>
                <a:lnTo>
                  <a:pt x="295" y="1"/>
                </a:lnTo>
                <a:lnTo>
                  <a:pt x="277" y="5"/>
                </a:lnTo>
                <a:lnTo>
                  <a:pt x="262" y="11"/>
                </a:lnTo>
                <a:lnTo>
                  <a:pt x="249" y="21"/>
                </a:lnTo>
                <a:lnTo>
                  <a:pt x="238" y="31"/>
                </a:lnTo>
                <a:lnTo>
                  <a:pt x="228" y="42"/>
                </a:lnTo>
                <a:lnTo>
                  <a:pt x="221" y="55"/>
                </a:lnTo>
                <a:lnTo>
                  <a:pt x="220" y="68"/>
                </a:lnTo>
                <a:lnTo>
                  <a:pt x="220" y="68"/>
                </a:lnTo>
                <a:lnTo>
                  <a:pt x="220" y="78"/>
                </a:lnTo>
                <a:lnTo>
                  <a:pt x="221" y="84"/>
                </a:lnTo>
                <a:lnTo>
                  <a:pt x="223" y="92"/>
                </a:lnTo>
                <a:lnTo>
                  <a:pt x="228" y="101"/>
                </a:lnTo>
                <a:lnTo>
                  <a:pt x="233" y="109"/>
                </a:lnTo>
                <a:lnTo>
                  <a:pt x="241" y="117"/>
                </a:lnTo>
                <a:lnTo>
                  <a:pt x="251" y="123"/>
                </a:lnTo>
                <a:lnTo>
                  <a:pt x="251" y="123"/>
                </a:lnTo>
                <a:lnTo>
                  <a:pt x="221" y="130"/>
                </a:lnTo>
                <a:lnTo>
                  <a:pt x="190" y="133"/>
                </a:lnTo>
                <a:lnTo>
                  <a:pt x="190" y="133"/>
                </a:lnTo>
                <a:lnTo>
                  <a:pt x="181" y="107"/>
                </a:lnTo>
                <a:lnTo>
                  <a:pt x="171" y="84"/>
                </a:lnTo>
                <a:lnTo>
                  <a:pt x="159" y="65"/>
                </a:lnTo>
                <a:lnTo>
                  <a:pt x="148" y="50"/>
                </a:lnTo>
                <a:lnTo>
                  <a:pt x="148" y="50"/>
                </a:lnTo>
                <a:lnTo>
                  <a:pt x="132" y="35"/>
                </a:lnTo>
                <a:lnTo>
                  <a:pt x="116" y="24"/>
                </a:lnTo>
                <a:lnTo>
                  <a:pt x="99" y="16"/>
                </a:lnTo>
                <a:lnTo>
                  <a:pt x="85" y="13"/>
                </a:lnTo>
                <a:lnTo>
                  <a:pt x="70" y="11"/>
                </a:lnTo>
                <a:lnTo>
                  <a:pt x="55" y="13"/>
                </a:lnTo>
                <a:lnTo>
                  <a:pt x="42" y="16"/>
                </a:lnTo>
                <a:lnTo>
                  <a:pt x="33" y="21"/>
                </a:lnTo>
                <a:lnTo>
                  <a:pt x="33" y="21"/>
                </a:lnTo>
                <a:lnTo>
                  <a:pt x="23" y="26"/>
                </a:lnTo>
                <a:lnTo>
                  <a:pt x="16" y="32"/>
                </a:lnTo>
                <a:lnTo>
                  <a:pt x="10" y="40"/>
                </a:lnTo>
                <a:lnTo>
                  <a:pt x="5" y="48"/>
                </a:lnTo>
                <a:lnTo>
                  <a:pt x="2" y="58"/>
                </a:lnTo>
                <a:lnTo>
                  <a:pt x="0" y="66"/>
                </a:lnTo>
                <a:lnTo>
                  <a:pt x="0" y="76"/>
                </a:lnTo>
                <a:lnTo>
                  <a:pt x="2" y="86"/>
                </a:lnTo>
                <a:lnTo>
                  <a:pt x="2" y="86"/>
                </a:lnTo>
                <a:lnTo>
                  <a:pt x="5" y="97"/>
                </a:lnTo>
                <a:lnTo>
                  <a:pt x="10" y="107"/>
                </a:lnTo>
                <a:lnTo>
                  <a:pt x="15" y="117"/>
                </a:lnTo>
                <a:lnTo>
                  <a:pt x="21" y="125"/>
                </a:lnTo>
                <a:lnTo>
                  <a:pt x="29" y="135"/>
                </a:lnTo>
                <a:lnTo>
                  <a:pt x="39" y="141"/>
                </a:lnTo>
                <a:lnTo>
                  <a:pt x="47" y="149"/>
                </a:lnTo>
                <a:lnTo>
                  <a:pt x="59" y="156"/>
                </a:lnTo>
                <a:lnTo>
                  <a:pt x="59" y="156"/>
                </a:lnTo>
                <a:lnTo>
                  <a:pt x="80" y="166"/>
                </a:lnTo>
                <a:lnTo>
                  <a:pt x="104" y="172"/>
                </a:lnTo>
                <a:lnTo>
                  <a:pt x="129" y="177"/>
                </a:lnTo>
                <a:lnTo>
                  <a:pt x="155" y="180"/>
                </a:lnTo>
                <a:lnTo>
                  <a:pt x="155" y="180"/>
                </a:lnTo>
                <a:lnTo>
                  <a:pt x="166" y="226"/>
                </a:lnTo>
                <a:lnTo>
                  <a:pt x="174" y="276"/>
                </a:lnTo>
                <a:lnTo>
                  <a:pt x="182" y="328"/>
                </a:lnTo>
                <a:lnTo>
                  <a:pt x="189" y="379"/>
                </a:lnTo>
                <a:lnTo>
                  <a:pt x="192" y="429"/>
                </a:lnTo>
                <a:lnTo>
                  <a:pt x="197" y="477"/>
                </a:lnTo>
                <a:lnTo>
                  <a:pt x="200" y="551"/>
                </a:lnTo>
                <a:lnTo>
                  <a:pt x="200" y="551"/>
                </a:lnTo>
                <a:lnTo>
                  <a:pt x="202" y="560"/>
                </a:lnTo>
                <a:lnTo>
                  <a:pt x="207" y="568"/>
                </a:lnTo>
                <a:lnTo>
                  <a:pt x="215" y="573"/>
                </a:lnTo>
                <a:lnTo>
                  <a:pt x="220" y="574"/>
                </a:lnTo>
                <a:lnTo>
                  <a:pt x="225" y="574"/>
                </a:lnTo>
                <a:lnTo>
                  <a:pt x="225" y="574"/>
                </a:lnTo>
                <a:lnTo>
                  <a:pt x="233" y="571"/>
                </a:lnTo>
                <a:lnTo>
                  <a:pt x="241" y="566"/>
                </a:lnTo>
                <a:lnTo>
                  <a:pt x="246" y="560"/>
                </a:lnTo>
                <a:lnTo>
                  <a:pt x="247" y="550"/>
                </a:lnTo>
                <a:lnTo>
                  <a:pt x="247" y="550"/>
                </a:lnTo>
                <a:lnTo>
                  <a:pt x="246" y="499"/>
                </a:lnTo>
                <a:lnTo>
                  <a:pt x="239" y="407"/>
                </a:lnTo>
                <a:lnTo>
                  <a:pt x="233" y="351"/>
                </a:lnTo>
                <a:lnTo>
                  <a:pt x="226" y="293"/>
                </a:lnTo>
                <a:lnTo>
                  <a:pt x="216" y="234"/>
                </a:lnTo>
                <a:lnTo>
                  <a:pt x="203" y="179"/>
                </a:lnTo>
                <a:lnTo>
                  <a:pt x="203" y="179"/>
                </a:lnTo>
                <a:lnTo>
                  <a:pt x="226" y="177"/>
                </a:lnTo>
                <a:lnTo>
                  <a:pt x="249" y="172"/>
                </a:lnTo>
                <a:lnTo>
                  <a:pt x="270" y="167"/>
                </a:lnTo>
                <a:lnTo>
                  <a:pt x="291" y="162"/>
                </a:lnTo>
                <a:lnTo>
                  <a:pt x="291" y="162"/>
                </a:lnTo>
                <a:lnTo>
                  <a:pt x="311" y="154"/>
                </a:lnTo>
                <a:lnTo>
                  <a:pt x="311" y="154"/>
                </a:lnTo>
                <a:lnTo>
                  <a:pt x="332" y="162"/>
                </a:lnTo>
                <a:lnTo>
                  <a:pt x="332" y="162"/>
                </a:lnTo>
                <a:lnTo>
                  <a:pt x="352" y="167"/>
                </a:lnTo>
                <a:lnTo>
                  <a:pt x="373" y="172"/>
                </a:lnTo>
                <a:lnTo>
                  <a:pt x="395" y="177"/>
                </a:lnTo>
                <a:lnTo>
                  <a:pt x="418" y="179"/>
                </a:lnTo>
                <a:lnTo>
                  <a:pt x="418" y="179"/>
                </a:lnTo>
                <a:lnTo>
                  <a:pt x="407" y="234"/>
                </a:lnTo>
                <a:lnTo>
                  <a:pt x="397" y="293"/>
                </a:lnTo>
                <a:lnTo>
                  <a:pt x="389" y="351"/>
                </a:lnTo>
                <a:lnTo>
                  <a:pt x="384" y="407"/>
                </a:lnTo>
                <a:lnTo>
                  <a:pt x="378" y="499"/>
                </a:lnTo>
                <a:lnTo>
                  <a:pt x="376" y="550"/>
                </a:lnTo>
                <a:lnTo>
                  <a:pt x="376" y="550"/>
                </a:lnTo>
                <a:lnTo>
                  <a:pt x="378" y="560"/>
                </a:lnTo>
                <a:lnTo>
                  <a:pt x="382" y="566"/>
                </a:lnTo>
                <a:lnTo>
                  <a:pt x="389" y="571"/>
                </a:lnTo>
                <a:lnTo>
                  <a:pt x="399" y="574"/>
                </a:lnTo>
                <a:lnTo>
                  <a:pt x="399" y="574"/>
                </a:lnTo>
                <a:lnTo>
                  <a:pt x="404" y="574"/>
                </a:lnTo>
                <a:lnTo>
                  <a:pt x="409" y="573"/>
                </a:lnTo>
                <a:lnTo>
                  <a:pt x="415" y="568"/>
                </a:lnTo>
                <a:lnTo>
                  <a:pt x="422" y="560"/>
                </a:lnTo>
                <a:lnTo>
                  <a:pt x="423" y="551"/>
                </a:lnTo>
                <a:lnTo>
                  <a:pt x="423" y="551"/>
                </a:lnTo>
                <a:lnTo>
                  <a:pt x="426" y="477"/>
                </a:lnTo>
                <a:lnTo>
                  <a:pt x="430" y="429"/>
                </a:lnTo>
                <a:lnTo>
                  <a:pt x="435" y="379"/>
                </a:lnTo>
                <a:lnTo>
                  <a:pt x="441" y="328"/>
                </a:lnTo>
                <a:lnTo>
                  <a:pt x="448" y="276"/>
                </a:lnTo>
                <a:lnTo>
                  <a:pt x="457" y="226"/>
                </a:lnTo>
                <a:lnTo>
                  <a:pt x="467" y="180"/>
                </a:lnTo>
                <a:lnTo>
                  <a:pt x="467" y="180"/>
                </a:lnTo>
                <a:lnTo>
                  <a:pt x="493" y="177"/>
                </a:lnTo>
                <a:lnTo>
                  <a:pt x="519" y="172"/>
                </a:lnTo>
                <a:lnTo>
                  <a:pt x="542" y="166"/>
                </a:lnTo>
                <a:lnTo>
                  <a:pt x="565" y="156"/>
                </a:lnTo>
                <a:lnTo>
                  <a:pt x="565" y="156"/>
                </a:lnTo>
                <a:lnTo>
                  <a:pt x="575" y="149"/>
                </a:lnTo>
                <a:lnTo>
                  <a:pt x="584" y="141"/>
                </a:lnTo>
                <a:lnTo>
                  <a:pt x="592" y="135"/>
                </a:lnTo>
                <a:lnTo>
                  <a:pt x="601" y="125"/>
                </a:lnTo>
                <a:lnTo>
                  <a:pt x="607" y="117"/>
                </a:lnTo>
                <a:lnTo>
                  <a:pt x="614" y="107"/>
                </a:lnTo>
                <a:lnTo>
                  <a:pt x="618" y="97"/>
                </a:lnTo>
                <a:lnTo>
                  <a:pt x="622" y="86"/>
                </a:lnTo>
                <a:lnTo>
                  <a:pt x="622" y="86"/>
                </a:lnTo>
                <a:lnTo>
                  <a:pt x="623" y="76"/>
                </a:lnTo>
                <a:lnTo>
                  <a:pt x="623" y="66"/>
                </a:lnTo>
                <a:lnTo>
                  <a:pt x="622" y="58"/>
                </a:lnTo>
                <a:lnTo>
                  <a:pt x="618" y="48"/>
                </a:lnTo>
                <a:lnTo>
                  <a:pt x="614" y="40"/>
                </a:lnTo>
                <a:lnTo>
                  <a:pt x="607" y="32"/>
                </a:lnTo>
                <a:lnTo>
                  <a:pt x="599" y="26"/>
                </a:lnTo>
                <a:lnTo>
                  <a:pt x="591" y="21"/>
                </a:lnTo>
                <a:close/>
                <a:moveTo>
                  <a:pt x="81" y="114"/>
                </a:moveTo>
                <a:lnTo>
                  <a:pt x="81" y="114"/>
                </a:lnTo>
                <a:lnTo>
                  <a:pt x="68" y="105"/>
                </a:lnTo>
                <a:lnTo>
                  <a:pt x="59" y="96"/>
                </a:lnTo>
                <a:lnTo>
                  <a:pt x="52" y="86"/>
                </a:lnTo>
                <a:lnTo>
                  <a:pt x="47" y="73"/>
                </a:lnTo>
                <a:lnTo>
                  <a:pt x="47" y="73"/>
                </a:lnTo>
                <a:lnTo>
                  <a:pt x="47" y="71"/>
                </a:lnTo>
                <a:lnTo>
                  <a:pt x="49" y="68"/>
                </a:lnTo>
                <a:lnTo>
                  <a:pt x="52" y="65"/>
                </a:lnTo>
                <a:lnTo>
                  <a:pt x="55" y="61"/>
                </a:lnTo>
                <a:lnTo>
                  <a:pt x="55" y="61"/>
                </a:lnTo>
                <a:lnTo>
                  <a:pt x="60" y="60"/>
                </a:lnTo>
                <a:lnTo>
                  <a:pt x="65" y="58"/>
                </a:lnTo>
                <a:lnTo>
                  <a:pt x="72" y="58"/>
                </a:lnTo>
                <a:lnTo>
                  <a:pt x="80" y="60"/>
                </a:lnTo>
                <a:lnTo>
                  <a:pt x="88" y="63"/>
                </a:lnTo>
                <a:lnTo>
                  <a:pt x="96" y="66"/>
                </a:lnTo>
                <a:lnTo>
                  <a:pt x="104" y="73"/>
                </a:lnTo>
                <a:lnTo>
                  <a:pt x="112" y="81"/>
                </a:lnTo>
                <a:lnTo>
                  <a:pt x="112" y="81"/>
                </a:lnTo>
                <a:lnTo>
                  <a:pt x="120" y="91"/>
                </a:lnTo>
                <a:lnTo>
                  <a:pt x="127" y="102"/>
                </a:lnTo>
                <a:lnTo>
                  <a:pt x="133" y="115"/>
                </a:lnTo>
                <a:lnTo>
                  <a:pt x="140" y="131"/>
                </a:lnTo>
                <a:lnTo>
                  <a:pt x="140" y="131"/>
                </a:lnTo>
                <a:lnTo>
                  <a:pt x="124" y="128"/>
                </a:lnTo>
                <a:lnTo>
                  <a:pt x="109" y="125"/>
                </a:lnTo>
                <a:lnTo>
                  <a:pt x="94" y="120"/>
                </a:lnTo>
                <a:lnTo>
                  <a:pt x="81" y="114"/>
                </a:lnTo>
                <a:close/>
                <a:moveTo>
                  <a:pt x="311" y="101"/>
                </a:moveTo>
                <a:lnTo>
                  <a:pt x="311" y="101"/>
                </a:lnTo>
                <a:lnTo>
                  <a:pt x="290" y="92"/>
                </a:lnTo>
                <a:lnTo>
                  <a:pt x="277" y="84"/>
                </a:lnTo>
                <a:lnTo>
                  <a:pt x="269" y="76"/>
                </a:lnTo>
                <a:lnTo>
                  <a:pt x="267" y="73"/>
                </a:lnTo>
                <a:lnTo>
                  <a:pt x="267" y="70"/>
                </a:lnTo>
                <a:lnTo>
                  <a:pt x="267" y="70"/>
                </a:lnTo>
                <a:lnTo>
                  <a:pt x="269" y="68"/>
                </a:lnTo>
                <a:lnTo>
                  <a:pt x="270" y="63"/>
                </a:lnTo>
                <a:lnTo>
                  <a:pt x="282" y="55"/>
                </a:lnTo>
                <a:lnTo>
                  <a:pt x="296" y="50"/>
                </a:lnTo>
                <a:lnTo>
                  <a:pt x="304" y="47"/>
                </a:lnTo>
                <a:lnTo>
                  <a:pt x="311" y="47"/>
                </a:lnTo>
                <a:lnTo>
                  <a:pt x="311" y="47"/>
                </a:lnTo>
                <a:lnTo>
                  <a:pt x="319" y="47"/>
                </a:lnTo>
                <a:lnTo>
                  <a:pt x="327" y="50"/>
                </a:lnTo>
                <a:lnTo>
                  <a:pt x="340" y="55"/>
                </a:lnTo>
                <a:lnTo>
                  <a:pt x="352" y="63"/>
                </a:lnTo>
                <a:lnTo>
                  <a:pt x="355" y="68"/>
                </a:lnTo>
                <a:lnTo>
                  <a:pt x="356" y="70"/>
                </a:lnTo>
                <a:lnTo>
                  <a:pt x="356" y="70"/>
                </a:lnTo>
                <a:lnTo>
                  <a:pt x="356" y="73"/>
                </a:lnTo>
                <a:lnTo>
                  <a:pt x="355" y="76"/>
                </a:lnTo>
                <a:lnTo>
                  <a:pt x="347" y="84"/>
                </a:lnTo>
                <a:lnTo>
                  <a:pt x="332" y="92"/>
                </a:lnTo>
                <a:lnTo>
                  <a:pt x="311" y="101"/>
                </a:lnTo>
                <a:close/>
                <a:moveTo>
                  <a:pt x="542" y="114"/>
                </a:moveTo>
                <a:lnTo>
                  <a:pt x="542" y="114"/>
                </a:lnTo>
                <a:lnTo>
                  <a:pt x="529" y="120"/>
                </a:lnTo>
                <a:lnTo>
                  <a:pt x="514" y="125"/>
                </a:lnTo>
                <a:lnTo>
                  <a:pt x="498" y="128"/>
                </a:lnTo>
                <a:lnTo>
                  <a:pt x="482" y="131"/>
                </a:lnTo>
                <a:lnTo>
                  <a:pt x="482" y="131"/>
                </a:lnTo>
                <a:lnTo>
                  <a:pt x="488" y="115"/>
                </a:lnTo>
                <a:lnTo>
                  <a:pt x="495" y="102"/>
                </a:lnTo>
                <a:lnTo>
                  <a:pt x="503" y="91"/>
                </a:lnTo>
                <a:lnTo>
                  <a:pt x="509" y="81"/>
                </a:lnTo>
                <a:lnTo>
                  <a:pt x="509" y="81"/>
                </a:lnTo>
                <a:lnTo>
                  <a:pt x="519" y="73"/>
                </a:lnTo>
                <a:lnTo>
                  <a:pt x="527" y="66"/>
                </a:lnTo>
                <a:lnTo>
                  <a:pt x="535" y="63"/>
                </a:lnTo>
                <a:lnTo>
                  <a:pt x="544" y="60"/>
                </a:lnTo>
                <a:lnTo>
                  <a:pt x="550" y="58"/>
                </a:lnTo>
                <a:lnTo>
                  <a:pt x="557" y="58"/>
                </a:lnTo>
                <a:lnTo>
                  <a:pt x="563" y="60"/>
                </a:lnTo>
                <a:lnTo>
                  <a:pt x="568" y="61"/>
                </a:lnTo>
                <a:lnTo>
                  <a:pt x="568" y="61"/>
                </a:lnTo>
                <a:lnTo>
                  <a:pt x="571" y="65"/>
                </a:lnTo>
                <a:lnTo>
                  <a:pt x="575" y="68"/>
                </a:lnTo>
                <a:lnTo>
                  <a:pt x="576" y="71"/>
                </a:lnTo>
                <a:lnTo>
                  <a:pt x="576" y="73"/>
                </a:lnTo>
                <a:lnTo>
                  <a:pt x="576" y="73"/>
                </a:lnTo>
                <a:lnTo>
                  <a:pt x="571" y="86"/>
                </a:lnTo>
                <a:lnTo>
                  <a:pt x="563" y="96"/>
                </a:lnTo>
                <a:lnTo>
                  <a:pt x="553" y="105"/>
                </a:lnTo>
                <a:lnTo>
                  <a:pt x="542" y="114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Freeform 8">
            <a:extLst>
              <a:ext uri="{FF2B5EF4-FFF2-40B4-BE49-F238E27FC236}">
                <a16:creationId xmlns:a16="http://schemas.microsoft.com/office/drawing/2014/main" id="{2F0993A1-582A-4E8E-9953-08B952C89536}"/>
              </a:ext>
            </a:extLst>
          </p:cNvPr>
          <p:cNvSpPr>
            <a:spLocks/>
          </p:cNvSpPr>
          <p:nvPr/>
        </p:nvSpPr>
        <p:spPr bwMode="auto">
          <a:xfrm>
            <a:off x="10628863" y="1167193"/>
            <a:ext cx="700600" cy="662446"/>
          </a:xfrm>
          <a:custGeom>
            <a:avLst/>
            <a:gdLst>
              <a:gd name="T0" fmla="*/ 579 w 623"/>
              <a:gd name="T1" fmla="*/ 16 h 574"/>
              <a:gd name="T2" fmla="*/ 539 w 623"/>
              <a:gd name="T3" fmla="*/ 13 h 574"/>
              <a:gd name="T4" fmla="*/ 492 w 623"/>
              <a:gd name="T5" fmla="*/ 35 h 574"/>
              <a:gd name="T6" fmla="*/ 462 w 623"/>
              <a:gd name="T7" fmla="*/ 65 h 574"/>
              <a:gd name="T8" fmla="*/ 433 w 623"/>
              <a:gd name="T9" fmla="*/ 133 h 574"/>
              <a:gd name="T10" fmla="*/ 371 w 623"/>
              <a:gd name="T11" fmla="*/ 123 h 574"/>
              <a:gd name="T12" fmla="*/ 389 w 623"/>
              <a:gd name="T13" fmla="*/ 109 h 574"/>
              <a:gd name="T14" fmla="*/ 402 w 623"/>
              <a:gd name="T15" fmla="*/ 84 h 574"/>
              <a:gd name="T16" fmla="*/ 404 w 623"/>
              <a:gd name="T17" fmla="*/ 68 h 574"/>
              <a:gd name="T18" fmla="*/ 386 w 623"/>
              <a:gd name="T19" fmla="*/ 31 h 574"/>
              <a:gd name="T20" fmla="*/ 345 w 623"/>
              <a:gd name="T21" fmla="*/ 5 h 574"/>
              <a:gd name="T22" fmla="*/ 311 w 623"/>
              <a:gd name="T23" fmla="*/ 0 h 574"/>
              <a:gd name="T24" fmla="*/ 262 w 623"/>
              <a:gd name="T25" fmla="*/ 11 h 574"/>
              <a:gd name="T26" fmla="*/ 228 w 623"/>
              <a:gd name="T27" fmla="*/ 42 h 574"/>
              <a:gd name="T28" fmla="*/ 220 w 623"/>
              <a:gd name="T29" fmla="*/ 68 h 574"/>
              <a:gd name="T30" fmla="*/ 223 w 623"/>
              <a:gd name="T31" fmla="*/ 92 h 574"/>
              <a:gd name="T32" fmla="*/ 241 w 623"/>
              <a:gd name="T33" fmla="*/ 117 h 574"/>
              <a:gd name="T34" fmla="*/ 221 w 623"/>
              <a:gd name="T35" fmla="*/ 130 h 574"/>
              <a:gd name="T36" fmla="*/ 181 w 623"/>
              <a:gd name="T37" fmla="*/ 107 h 574"/>
              <a:gd name="T38" fmla="*/ 148 w 623"/>
              <a:gd name="T39" fmla="*/ 50 h 574"/>
              <a:gd name="T40" fmla="*/ 116 w 623"/>
              <a:gd name="T41" fmla="*/ 24 h 574"/>
              <a:gd name="T42" fmla="*/ 70 w 623"/>
              <a:gd name="T43" fmla="*/ 11 h 574"/>
              <a:gd name="T44" fmla="*/ 33 w 623"/>
              <a:gd name="T45" fmla="*/ 21 h 574"/>
              <a:gd name="T46" fmla="*/ 16 w 623"/>
              <a:gd name="T47" fmla="*/ 32 h 574"/>
              <a:gd name="T48" fmla="*/ 2 w 623"/>
              <a:gd name="T49" fmla="*/ 58 h 574"/>
              <a:gd name="T50" fmla="*/ 2 w 623"/>
              <a:gd name="T51" fmla="*/ 86 h 574"/>
              <a:gd name="T52" fmla="*/ 10 w 623"/>
              <a:gd name="T53" fmla="*/ 107 h 574"/>
              <a:gd name="T54" fmla="*/ 29 w 623"/>
              <a:gd name="T55" fmla="*/ 135 h 574"/>
              <a:gd name="T56" fmla="*/ 59 w 623"/>
              <a:gd name="T57" fmla="*/ 156 h 574"/>
              <a:gd name="T58" fmla="*/ 104 w 623"/>
              <a:gd name="T59" fmla="*/ 172 h 574"/>
              <a:gd name="T60" fmla="*/ 155 w 623"/>
              <a:gd name="T61" fmla="*/ 180 h 574"/>
              <a:gd name="T62" fmla="*/ 182 w 623"/>
              <a:gd name="T63" fmla="*/ 328 h 574"/>
              <a:gd name="T64" fmla="*/ 197 w 623"/>
              <a:gd name="T65" fmla="*/ 477 h 574"/>
              <a:gd name="T66" fmla="*/ 202 w 623"/>
              <a:gd name="T67" fmla="*/ 560 h 574"/>
              <a:gd name="T68" fmla="*/ 220 w 623"/>
              <a:gd name="T69" fmla="*/ 574 h 574"/>
              <a:gd name="T70" fmla="*/ 233 w 623"/>
              <a:gd name="T71" fmla="*/ 571 h 574"/>
              <a:gd name="T72" fmla="*/ 247 w 623"/>
              <a:gd name="T73" fmla="*/ 550 h 574"/>
              <a:gd name="T74" fmla="*/ 239 w 623"/>
              <a:gd name="T75" fmla="*/ 407 h 574"/>
              <a:gd name="T76" fmla="*/ 216 w 623"/>
              <a:gd name="T77" fmla="*/ 234 h 574"/>
              <a:gd name="T78" fmla="*/ 226 w 623"/>
              <a:gd name="T79" fmla="*/ 177 h 574"/>
              <a:gd name="T80" fmla="*/ 291 w 623"/>
              <a:gd name="T81" fmla="*/ 162 h 574"/>
              <a:gd name="T82" fmla="*/ 311 w 623"/>
              <a:gd name="T83" fmla="*/ 154 h 574"/>
              <a:gd name="T84" fmla="*/ 352 w 623"/>
              <a:gd name="T85" fmla="*/ 167 h 574"/>
              <a:gd name="T86" fmla="*/ 418 w 623"/>
              <a:gd name="T87" fmla="*/ 179 h 574"/>
              <a:gd name="T88" fmla="*/ 397 w 623"/>
              <a:gd name="T89" fmla="*/ 293 h 574"/>
              <a:gd name="T90" fmla="*/ 378 w 623"/>
              <a:gd name="T91" fmla="*/ 499 h 574"/>
              <a:gd name="T92" fmla="*/ 378 w 623"/>
              <a:gd name="T93" fmla="*/ 560 h 574"/>
              <a:gd name="T94" fmla="*/ 399 w 623"/>
              <a:gd name="T95" fmla="*/ 574 h 574"/>
              <a:gd name="T96" fmla="*/ 409 w 623"/>
              <a:gd name="T97" fmla="*/ 573 h 574"/>
              <a:gd name="T98" fmla="*/ 423 w 623"/>
              <a:gd name="T99" fmla="*/ 551 h 574"/>
              <a:gd name="T100" fmla="*/ 430 w 623"/>
              <a:gd name="T101" fmla="*/ 429 h 574"/>
              <a:gd name="T102" fmla="*/ 448 w 623"/>
              <a:gd name="T103" fmla="*/ 276 h 574"/>
              <a:gd name="T104" fmla="*/ 467 w 623"/>
              <a:gd name="T105" fmla="*/ 180 h 574"/>
              <a:gd name="T106" fmla="*/ 542 w 623"/>
              <a:gd name="T107" fmla="*/ 166 h 574"/>
              <a:gd name="T108" fmla="*/ 575 w 623"/>
              <a:gd name="T109" fmla="*/ 149 h 574"/>
              <a:gd name="T110" fmla="*/ 601 w 623"/>
              <a:gd name="T111" fmla="*/ 125 h 574"/>
              <a:gd name="T112" fmla="*/ 618 w 623"/>
              <a:gd name="T113" fmla="*/ 97 h 574"/>
              <a:gd name="T114" fmla="*/ 623 w 623"/>
              <a:gd name="T115" fmla="*/ 76 h 574"/>
              <a:gd name="T116" fmla="*/ 618 w 623"/>
              <a:gd name="T117" fmla="*/ 48 h 574"/>
              <a:gd name="T118" fmla="*/ 599 w 623"/>
              <a:gd name="T119" fmla="*/ 26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3" h="574">
                <a:moveTo>
                  <a:pt x="591" y="21"/>
                </a:moveTo>
                <a:lnTo>
                  <a:pt x="591" y="21"/>
                </a:lnTo>
                <a:lnTo>
                  <a:pt x="579" y="16"/>
                </a:lnTo>
                <a:lnTo>
                  <a:pt x="566" y="13"/>
                </a:lnTo>
                <a:lnTo>
                  <a:pt x="553" y="11"/>
                </a:lnTo>
                <a:lnTo>
                  <a:pt x="539" y="13"/>
                </a:lnTo>
                <a:lnTo>
                  <a:pt x="522" y="16"/>
                </a:lnTo>
                <a:lnTo>
                  <a:pt x="508" y="24"/>
                </a:lnTo>
                <a:lnTo>
                  <a:pt x="492" y="35"/>
                </a:lnTo>
                <a:lnTo>
                  <a:pt x="475" y="50"/>
                </a:lnTo>
                <a:lnTo>
                  <a:pt x="475" y="50"/>
                </a:lnTo>
                <a:lnTo>
                  <a:pt x="462" y="65"/>
                </a:lnTo>
                <a:lnTo>
                  <a:pt x="452" y="84"/>
                </a:lnTo>
                <a:lnTo>
                  <a:pt x="441" y="107"/>
                </a:lnTo>
                <a:lnTo>
                  <a:pt x="433" y="133"/>
                </a:lnTo>
                <a:lnTo>
                  <a:pt x="433" y="133"/>
                </a:lnTo>
                <a:lnTo>
                  <a:pt x="402" y="130"/>
                </a:lnTo>
                <a:lnTo>
                  <a:pt x="371" y="123"/>
                </a:lnTo>
                <a:lnTo>
                  <a:pt x="371" y="123"/>
                </a:lnTo>
                <a:lnTo>
                  <a:pt x="382" y="117"/>
                </a:lnTo>
                <a:lnTo>
                  <a:pt x="389" y="109"/>
                </a:lnTo>
                <a:lnTo>
                  <a:pt x="395" y="101"/>
                </a:lnTo>
                <a:lnTo>
                  <a:pt x="399" y="92"/>
                </a:lnTo>
                <a:lnTo>
                  <a:pt x="402" y="84"/>
                </a:lnTo>
                <a:lnTo>
                  <a:pt x="404" y="78"/>
                </a:lnTo>
                <a:lnTo>
                  <a:pt x="404" y="68"/>
                </a:lnTo>
                <a:lnTo>
                  <a:pt x="404" y="68"/>
                </a:lnTo>
                <a:lnTo>
                  <a:pt x="400" y="55"/>
                </a:lnTo>
                <a:lnTo>
                  <a:pt x="395" y="42"/>
                </a:lnTo>
                <a:lnTo>
                  <a:pt x="386" y="31"/>
                </a:lnTo>
                <a:lnTo>
                  <a:pt x="374" y="21"/>
                </a:lnTo>
                <a:lnTo>
                  <a:pt x="361" y="11"/>
                </a:lnTo>
                <a:lnTo>
                  <a:pt x="345" y="5"/>
                </a:lnTo>
                <a:lnTo>
                  <a:pt x="329" y="1"/>
                </a:lnTo>
                <a:lnTo>
                  <a:pt x="311" y="0"/>
                </a:lnTo>
                <a:lnTo>
                  <a:pt x="311" y="0"/>
                </a:lnTo>
                <a:lnTo>
                  <a:pt x="295" y="1"/>
                </a:lnTo>
                <a:lnTo>
                  <a:pt x="277" y="5"/>
                </a:lnTo>
                <a:lnTo>
                  <a:pt x="262" y="11"/>
                </a:lnTo>
                <a:lnTo>
                  <a:pt x="249" y="21"/>
                </a:lnTo>
                <a:lnTo>
                  <a:pt x="238" y="31"/>
                </a:lnTo>
                <a:lnTo>
                  <a:pt x="228" y="42"/>
                </a:lnTo>
                <a:lnTo>
                  <a:pt x="221" y="55"/>
                </a:lnTo>
                <a:lnTo>
                  <a:pt x="220" y="68"/>
                </a:lnTo>
                <a:lnTo>
                  <a:pt x="220" y="68"/>
                </a:lnTo>
                <a:lnTo>
                  <a:pt x="220" y="78"/>
                </a:lnTo>
                <a:lnTo>
                  <a:pt x="221" y="84"/>
                </a:lnTo>
                <a:lnTo>
                  <a:pt x="223" y="92"/>
                </a:lnTo>
                <a:lnTo>
                  <a:pt x="228" y="101"/>
                </a:lnTo>
                <a:lnTo>
                  <a:pt x="233" y="109"/>
                </a:lnTo>
                <a:lnTo>
                  <a:pt x="241" y="117"/>
                </a:lnTo>
                <a:lnTo>
                  <a:pt x="251" y="123"/>
                </a:lnTo>
                <a:lnTo>
                  <a:pt x="251" y="123"/>
                </a:lnTo>
                <a:lnTo>
                  <a:pt x="221" y="130"/>
                </a:lnTo>
                <a:lnTo>
                  <a:pt x="190" y="133"/>
                </a:lnTo>
                <a:lnTo>
                  <a:pt x="190" y="133"/>
                </a:lnTo>
                <a:lnTo>
                  <a:pt x="181" y="107"/>
                </a:lnTo>
                <a:lnTo>
                  <a:pt x="171" y="84"/>
                </a:lnTo>
                <a:lnTo>
                  <a:pt x="159" y="65"/>
                </a:lnTo>
                <a:lnTo>
                  <a:pt x="148" y="50"/>
                </a:lnTo>
                <a:lnTo>
                  <a:pt x="148" y="50"/>
                </a:lnTo>
                <a:lnTo>
                  <a:pt x="132" y="35"/>
                </a:lnTo>
                <a:lnTo>
                  <a:pt x="116" y="24"/>
                </a:lnTo>
                <a:lnTo>
                  <a:pt x="99" y="16"/>
                </a:lnTo>
                <a:lnTo>
                  <a:pt x="85" y="13"/>
                </a:lnTo>
                <a:lnTo>
                  <a:pt x="70" y="11"/>
                </a:lnTo>
                <a:lnTo>
                  <a:pt x="55" y="13"/>
                </a:lnTo>
                <a:lnTo>
                  <a:pt x="42" y="16"/>
                </a:lnTo>
                <a:lnTo>
                  <a:pt x="33" y="21"/>
                </a:lnTo>
                <a:lnTo>
                  <a:pt x="33" y="21"/>
                </a:lnTo>
                <a:lnTo>
                  <a:pt x="23" y="26"/>
                </a:lnTo>
                <a:lnTo>
                  <a:pt x="16" y="32"/>
                </a:lnTo>
                <a:lnTo>
                  <a:pt x="10" y="40"/>
                </a:lnTo>
                <a:lnTo>
                  <a:pt x="5" y="48"/>
                </a:lnTo>
                <a:lnTo>
                  <a:pt x="2" y="58"/>
                </a:lnTo>
                <a:lnTo>
                  <a:pt x="0" y="66"/>
                </a:lnTo>
                <a:lnTo>
                  <a:pt x="0" y="76"/>
                </a:lnTo>
                <a:lnTo>
                  <a:pt x="2" y="86"/>
                </a:lnTo>
                <a:lnTo>
                  <a:pt x="2" y="86"/>
                </a:lnTo>
                <a:lnTo>
                  <a:pt x="5" y="97"/>
                </a:lnTo>
                <a:lnTo>
                  <a:pt x="10" y="107"/>
                </a:lnTo>
                <a:lnTo>
                  <a:pt x="15" y="117"/>
                </a:lnTo>
                <a:lnTo>
                  <a:pt x="21" y="125"/>
                </a:lnTo>
                <a:lnTo>
                  <a:pt x="29" y="135"/>
                </a:lnTo>
                <a:lnTo>
                  <a:pt x="39" y="141"/>
                </a:lnTo>
                <a:lnTo>
                  <a:pt x="47" y="149"/>
                </a:lnTo>
                <a:lnTo>
                  <a:pt x="59" y="156"/>
                </a:lnTo>
                <a:lnTo>
                  <a:pt x="59" y="156"/>
                </a:lnTo>
                <a:lnTo>
                  <a:pt x="80" y="166"/>
                </a:lnTo>
                <a:lnTo>
                  <a:pt x="104" y="172"/>
                </a:lnTo>
                <a:lnTo>
                  <a:pt x="129" y="177"/>
                </a:lnTo>
                <a:lnTo>
                  <a:pt x="155" y="180"/>
                </a:lnTo>
                <a:lnTo>
                  <a:pt x="155" y="180"/>
                </a:lnTo>
                <a:lnTo>
                  <a:pt x="166" y="226"/>
                </a:lnTo>
                <a:lnTo>
                  <a:pt x="174" y="276"/>
                </a:lnTo>
                <a:lnTo>
                  <a:pt x="182" y="328"/>
                </a:lnTo>
                <a:lnTo>
                  <a:pt x="189" y="379"/>
                </a:lnTo>
                <a:lnTo>
                  <a:pt x="192" y="429"/>
                </a:lnTo>
                <a:lnTo>
                  <a:pt x="197" y="477"/>
                </a:lnTo>
                <a:lnTo>
                  <a:pt x="200" y="551"/>
                </a:lnTo>
                <a:lnTo>
                  <a:pt x="200" y="551"/>
                </a:lnTo>
                <a:lnTo>
                  <a:pt x="202" y="560"/>
                </a:lnTo>
                <a:lnTo>
                  <a:pt x="207" y="568"/>
                </a:lnTo>
                <a:lnTo>
                  <a:pt x="215" y="573"/>
                </a:lnTo>
                <a:lnTo>
                  <a:pt x="220" y="574"/>
                </a:lnTo>
                <a:lnTo>
                  <a:pt x="225" y="574"/>
                </a:lnTo>
                <a:lnTo>
                  <a:pt x="225" y="574"/>
                </a:lnTo>
                <a:lnTo>
                  <a:pt x="233" y="571"/>
                </a:lnTo>
                <a:lnTo>
                  <a:pt x="241" y="566"/>
                </a:lnTo>
                <a:lnTo>
                  <a:pt x="246" y="560"/>
                </a:lnTo>
                <a:lnTo>
                  <a:pt x="247" y="550"/>
                </a:lnTo>
                <a:lnTo>
                  <a:pt x="247" y="550"/>
                </a:lnTo>
                <a:lnTo>
                  <a:pt x="246" y="499"/>
                </a:lnTo>
                <a:lnTo>
                  <a:pt x="239" y="407"/>
                </a:lnTo>
                <a:lnTo>
                  <a:pt x="233" y="351"/>
                </a:lnTo>
                <a:lnTo>
                  <a:pt x="226" y="293"/>
                </a:lnTo>
                <a:lnTo>
                  <a:pt x="216" y="234"/>
                </a:lnTo>
                <a:lnTo>
                  <a:pt x="203" y="179"/>
                </a:lnTo>
                <a:lnTo>
                  <a:pt x="203" y="179"/>
                </a:lnTo>
                <a:lnTo>
                  <a:pt x="226" y="177"/>
                </a:lnTo>
                <a:lnTo>
                  <a:pt x="249" y="172"/>
                </a:lnTo>
                <a:lnTo>
                  <a:pt x="270" y="167"/>
                </a:lnTo>
                <a:lnTo>
                  <a:pt x="291" y="162"/>
                </a:lnTo>
                <a:lnTo>
                  <a:pt x="291" y="162"/>
                </a:lnTo>
                <a:lnTo>
                  <a:pt x="311" y="154"/>
                </a:lnTo>
                <a:lnTo>
                  <a:pt x="311" y="154"/>
                </a:lnTo>
                <a:lnTo>
                  <a:pt x="332" y="162"/>
                </a:lnTo>
                <a:lnTo>
                  <a:pt x="332" y="162"/>
                </a:lnTo>
                <a:lnTo>
                  <a:pt x="352" y="167"/>
                </a:lnTo>
                <a:lnTo>
                  <a:pt x="373" y="172"/>
                </a:lnTo>
                <a:lnTo>
                  <a:pt x="395" y="177"/>
                </a:lnTo>
                <a:lnTo>
                  <a:pt x="418" y="179"/>
                </a:lnTo>
                <a:lnTo>
                  <a:pt x="418" y="179"/>
                </a:lnTo>
                <a:lnTo>
                  <a:pt x="407" y="234"/>
                </a:lnTo>
                <a:lnTo>
                  <a:pt x="397" y="293"/>
                </a:lnTo>
                <a:lnTo>
                  <a:pt x="389" y="351"/>
                </a:lnTo>
                <a:lnTo>
                  <a:pt x="384" y="407"/>
                </a:lnTo>
                <a:lnTo>
                  <a:pt x="378" y="499"/>
                </a:lnTo>
                <a:lnTo>
                  <a:pt x="376" y="550"/>
                </a:lnTo>
                <a:lnTo>
                  <a:pt x="376" y="550"/>
                </a:lnTo>
                <a:lnTo>
                  <a:pt x="378" y="560"/>
                </a:lnTo>
                <a:lnTo>
                  <a:pt x="382" y="566"/>
                </a:lnTo>
                <a:lnTo>
                  <a:pt x="389" y="571"/>
                </a:lnTo>
                <a:lnTo>
                  <a:pt x="399" y="574"/>
                </a:lnTo>
                <a:lnTo>
                  <a:pt x="399" y="574"/>
                </a:lnTo>
                <a:lnTo>
                  <a:pt x="404" y="574"/>
                </a:lnTo>
                <a:lnTo>
                  <a:pt x="409" y="573"/>
                </a:lnTo>
                <a:lnTo>
                  <a:pt x="415" y="568"/>
                </a:lnTo>
                <a:lnTo>
                  <a:pt x="422" y="560"/>
                </a:lnTo>
                <a:lnTo>
                  <a:pt x="423" y="551"/>
                </a:lnTo>
                <a:lnTo>
                  <a:pt x="423" y="551"/>
                </a:lnTo>
                <a:lnTo>
                  <a:pt x="426" y="477"/>
                </a:lnTo>
                <a:lnTo>
                  <a:pt x="430" y="429"/>
                </a:lnTo>
                <a:lnTo>
                  <a:pt x="435" y="379"/>
                </a:lnTo>
                <a:lnTo>
                  <a:pt x="441" y="328"/>
                </a:lnTo>
                <a:lnTo>
                  <a:pt x="448" y="276"/>
                </a:lnTo>
                <a:lnTo>
                  <a:pt x="457" y="226"/>
                </a:lnTo>
                <a:lnTo>
                  <a:pt x="467" y="180"/>
                </a:lnTo>
                <a:lnTo>
                  <a:pt x="467" y="180"/>
                </a:lnTo>
                <a:lnTo>
                  <a:pt x="493" y="177"/>
                </a:lnTo>
                <a:lnTo>
                  <a:pt x="519" y="172"/>
                </a:lnTo>
                <a:lnTo>
                  <a:pt x="542" y="166"/>
                </a:lnTo>
                <a:lnTo>
                  <a:pt x="565" y="156"/>
                </a:lnTo>
                <a:lnTo>
                  <a:pt x="565" y="156"/>
                </a:lnTo>
                <a:lnTo>
                  <a:pt x="575" y="149"/>
                </a:lnTo>
                <a:lnTo>
                  <a:pt x="584" y="141"/>
                </a:lnTo>
                <a:lnTo>
                  <a:pt x="592" y="135"/>
                </a:lnTo>
                <a:lnTo>
                  <a:pt x="601" y="125"/>
                </a:lnTo>
                <a:lnTo>
                  <a:pt x="607" y="117"/>
                </a:lnTo>
                <a:lnTo>
                  <a:pt x="614" y="107"/>
                </a:lnTo>
                <a:lnTo>
                  <a:pt x="618" y="97"/>
                </a:lnTo>
                <a:lnTo>
                  <a:pt x="622" y="86"/>
                </a:lnTo>
                <a:lnTo>
                  <a:pt x="622" y="86"/>
                </a:lnTo>
                <a:lnTo>
                  <a:pt x="623" y="76"/>
                </a:lnTo>
                <a:lnTo>
                  <a:pt x="623" y="66"/>
                </a:lnTo>
                <a:lnTo>
                  <a:pt x="622" y="58"/>
                </a:lnTo>
                <a:lnTo>
                  <a:pt x="618" y="48"/>
                </a:lnTo>
                <a:lnTo>
                  <a:pt x="614" y="40"/>
                </a:lnTo>
                <a:lnTo>
                  <a:pt x="607" y="32"/>
                </a:lnTo>
                <a:lnTo>
                  <a:pt x="599" y="26"/>
                </a:lnTo>
                <a:lnTo>
                  <a:pt x="591" y="2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Freeform 9">
            <a:extLst>
              <a:ext uri="{FF2B5EF4-FFF2-40B4-BE49-F238E27FC236}">
                <a16:creationId xmlns:a16="http://schemas.microsoft.com/office/drawing/2014/main" id="{0D873067-56DD-44AC-9F35-517ACBBB1A98}"/>
              </a:ext>
            </a:extLst>
          </p:cNvPr>
          <p:cNvSpPr>
            <a:spLocks/>
          </p:cNvSpPr>
          <p:nvPr/>
        </p:nvSpPr>
        <p:spPr bwMode="auto">
          <a:xfrm>
            <a:off x="10681717" y="1234130"/>
            <a:ext cx="104585" cy="84249"/>
          </a:xfrm>
          <a:custGeom>
            <a:avLst/>
            <a:gdLst>
              <a:gd name="T0" fmla="*/ 34 w 93"/>
              <a:gd name="T1" fmla="*/ 56 h 73"/>
              <a:gd name="T2" fmla="*/ 34 w 93"/>
              <a:gd name="T3" fmla="*/ 56 h 73"/>
              <a:gd name="T4" fmla="*/ 21 w 93"/>
              <a:gd name="T5" fmla="*/ 47 h 73"/>
              <a:gd name="T6" fmla="*/ 12 w 93"/>
              <a:gd name="T7" fmla="*/ 38 h 73"/>
              <a:gd name="T8" fmla="*/ 5 w 93"/>
              <a:gd name="T9" fmla="*/ 28 h 73"/>
              <a:gd name="T10" fmla="*/ 0 w 93"/>
              <a:gd name="T11" fmla="*/ 15 h 73"/>
              <a:gd name="T12" fmla="*/ 0 w 93"/>
              <a:gd name="T13" fmla="*/ 15 h 73"/>
              <a:gd name="T14" fmla="*/ 0 w 93"/>
              <a:gd name="T15" fmla="*/ 13 h 73"/>
              <a:gd name="T16" fmla="*/ 2 w 93"/>
              <a:gd name="T17" fmla="*/ 10 h 73"/>
              <a:gd name="T18" fmla="*/ 5 w 93"/>
              <a:gd name="T19" fmla="*/ 7 h 73"/>
              <a:gd name="T20" fmla="*/ 8 w 93"/>
              <a:gd name="T21" fmla="*/ 3 h 73"/>
              <a:gd name="T22" fmla="*/ 8 w 93"/>
              <a:gd name="T23" fmla="*/ 3 h 73"/>
              <a:gd name="T24" fmla="*/ 13 w 93"/>
              <a:gd name="T25" fmla="*/ 2 h 73"/>
              <a:gd name="T26" fmla="*/ 18 w 93"/>
              <a:gd name="T27" fmla="*/ 0 h 73"/>
              <a:gd name="T28" fmla="*/ 25 w 93"/>
              <a:gd name="T29" fmla="*/ 0 h 73"/>
              <a:gd name="T30" fmla="*/ 33 w 93"/>
              <a:gd name="T31" fmla="*/ 2 h 73"/>
              <a:gd name="T32" fmla="*/ 41 w 93"/>
              <a:gd name="T33" fmla="*/ 5 h 73"/>
              <a:gd name="T34" fmla="*/ 49 w 93"/>
              <a:gd name="T35" fmla="*/ 8 h 73"/>
              <a:gd name="T36" fmla="*/ 57 w 93"/>
              <a:gd name="T37" fmla="*/ 15 h 73"/>
              <a:gd name="T38" fmla="*/ 65 w 93"/>
              <a:gd name="T39" fmla="*/ 23 h 73"/>
              <a:gd name="T40" fmla="*/ 65 w 93"/>
              <a:gd name="T41" fmla="*/ 23 h 73"/>
              <a:gd name="T42" fmla="*/ 73 w 93"/>
              <a:gd name="T43" fmla="*/ 33 h 73"/>
              <a:gd name="T44" fmla="*/ 80 w 93"/>
              <a:gd name="T45" fmla="*/ 44 h 73"/>
              <a:gd name="T46" fmla="*/ 86 w 93"/>
              <a:gd name="T47" fmla="*/ 57 h 73"/>
              <a:gd name="T48" fmla="*/ 93 w 93"/>
              <a:gd name="T49" fmla="*/ 73 h 73"/>
              <a:gd name="T50" fmla="*/ 93 w 93"/>
              <a:gd name="T51" fmla="*/ 73 h 73"/>
              <a:gd name="T52" fmla="*/ 77 w 93"/>
              <a:gd name="T53" fmla="*/ 70 h 73"/>
              <a:gd name="T54" fmla="*/ 62 w 93"/>
              <a:gd name="T55" fmla="*/ 67 h 73"/>
              <a:gd name="T56" fmla="*/ 47 w 93"/>
              <a:gd name="T57" fmla="*/ 62 h 73"/>
              <a:gd name="T58" fmla="*/ 34 w 93"/>
              <a:gd name="T59" fmla="*/ 5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3" h="73">
                <a:moveTo>
                  <a:pt x="34" y="56"/>
                </a:moveTo>
                <a:lnTo>
                  <a:pt x="34" y="56"/>
                </a:lnTo>
                <a:lnTo>
                  <a:pt x="21" y="47"/>
                </a:lnTo>
                <a:lnTo>
                  <a:pt x="12" y="38"/>
                </a:lnTo>
                <a:lnTo>
                  <a:pt x="5" y="28"/>
                </a:lnTo>
                <a:lnTo>
                  <a:pt x="0" y="15"/>
                </a:lnTo>
                <a:lnTo>
                  <a:pt x="0" y="15"/>
                </a:lnTo>
                <a:lnTo>
                  <a:pt x="0" y="13"/>
                </a:lnTo>
                <a:lnTo>
                  <a:pt x="2" y="10"/>
                </a:lnTo>
                <a:lnTo>
                  <a:pt x="5" y="7"/>
                </a:lnTo>
                <a:lnTo>
                  <a:pt x="8" y="3"/>
                </a:lnTo>
                <a:lnTo>
                  <a:pt x="8" y="3"/>
                </a:lnTo>
                <a:lnTo>
                  <a:pt x="13" y="2"/>
                </a:lnTo>
                <a:lnTo>
                  <a:pt x="18" y="0"/>
                </a:lnTo>
                <a:lnTo>
                  <a:pt x="25" y="0"/>
                </a:lnTo>
                <a:lnTo>
                  <a:pt x="33" y="2"/>
                </a:lnTo>
                <a:lnTo>
                  <a:pt x="41" y="5"/>
                </a:lnTo>
                <a:lnTo>
                  <a:pt x="49" y="8"/>
                </a:lnTo>
                <a:lnTo>
                  <a:pt x="57" y="15"/>
                </a:lnTo>
                <a:lnTo>
                  <a:pt x="65" y="23"/>
                </a:lnTo>
                <a:lnTo>
                  <a:pt x="65" y="23"/>
                </a:lnTo>
                <a:lnTo>
                  <a:pt x="73" y="33"/>
                </a:lnTo>
                <a:lnTo>
                  <a:pt x="80" y="44"/>
                </a:lnTo>
                <a:lnTo>
                  <a:pt x="86" y="57"/>
                </a:lnTo>
                <a:lnTo>
                  <a:pt x="93" y="73"/>
                </a:lnTo>
                <a:lnTo>
                  <a:pt x="93" y="73"/>
                </a:lnTo>
                <a:lnTo>
                  <a:pt x="77" y="70"/>
                </a:lnTo>
                <a:lnTo>
                  <a:pt x="62" y="67"/>
                </a:lnTo>
                <a:lnTo>
                  <a:pt x="47" y="62"/>
                </a:lnTo>
                <a:lnTo>
                  <a:pt x="34" y="5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Freeform 10">
            <a:extLst>
              <a:ext uri="{FF2B5EF4-FFF2-40B4-BE49-F238E27FC236}">
                <a16:creationId xmlns:a16="http://schemas.microsoft.com/office/drawing/2014/main" id="{D4F99B04-1194-4C41-9866-8A239139F69C}"/>
              </a:ext>
            </a:extLst>
          </p:cNvPr>
          <p:cNvSpPr>
            <a:spLocks/>
          </p:cNvSpPr>
          <p:nvPr/>
        </p:nvSpPr>
        <p:spPr bwMode="auto">
          <a:xfrm>
            <a:off x="10929121" y="1221435"/>
            <a:ext cx="100086" cy="62320"/>
          </a:xfrm>
          <a:custGeom>
            <a:avLst/>
            <a:gdLst>
              <a:gd name="T0" fmla="*/ 44 w 89"/>
              <a:gd name="T1" fmla="*/ 54 h 54"/>
              <a:gd name="T2" fmla="*/ 44 w 89"/>
              <a:gd name="T3" fmla="*/ 54 h 54"/>
              <a:gd name="T4" fmla="*/ 23 w 89"/>
              <a:gd name="T5" fmla="*/ 45 h 54"/>
              <a:gd name="T6" fmla="*/ 10 w 89"/>
              <a:gd name="T7" fmla="*/ 37 h 54"/>
              <a:gd name="T8" fmla="*/ 2 w 89"/>
              <a:gd name="T9" fmla="*/ 29 h 54"/>
              <a:gd name="T10" fmla="*/ 0 w 89"/>
              <a:gd name="T11" fmla="*/ 26 h 54"/>
              <a:gd name="T12" fmla="*/ 0 w 89"/>
              <a:gd name="T13" fmla="*/ 23 h 54"/>
              <a:gd name="T14" fmla="*/ 0 w 89"/>
              <a:gd name="T15" fmla="*/ 23 h 54"/>
              <a:gd name="T16" fmla="*/ 2 w 89"/>
              <a:gd name="T17" fmla="*/ 21 h 54"/>
              <a:gd name="T18" fmla="*/ 3 w 89"/>
              <a:gd name="T19" fmla="*/ 16 h 54"/>
              <a:gd name="T20" fmla="*/ 15 w 89"/>
              <a:gd name="T21" fmla="*/ 8 h 54"/>
              <a:gd name="T22" fmla="*/ 29 w 89"/>
              <a:gd name="T23" fmla="*/ 3 h 54"/>
              <a:gd name="T24" fmla="*/ 37 w 89"/>
              <a:gd name="T25" fmla="*/ 0 h 54"/>
              <a:gd name="T26" fmla="*/ 44 w 89"/>
              <a:gd name="T27" fmla="*/ 0 h 54"/>
              <a:gd name="T28" fmla="*/ 44 w 89"/>
              <a:gd name="T29" fmla="*/ 0 h 54"/>
              <a:gd name="T30" fmla="*/ 52 w 89"/>
              <a:gd name="T31" fmla="*/ 0 h 54"/>
              <a:gd name="T32" fmla="*/ 60 w 89"/>
              <a:gd name="T33" fmla="*/ 3 h 54"/>
              <a:gd name="T34" fmla="*/ 73 w 89"/>
              <a:gd name="T35" fmla="*/ 8 h 54"/>
              <a:gd name="T36" fmla="*/ 85 w 89"/>
              <a:gd name="T37" fmla="*/ 16 h 54"/>
              <a:gd name="T38" fmla="*/ 88 w 89"/>
              <a:gd name="T39" fmla="*/ 21 h 54"/>
              <a:gd name="T40" fmla="*/ 89 w 89"/>
              <a:gd name="T41" fmla="*/ 23 h 54"/>
              <a:gd name="T42" fmla="*/ 89 w 89"/>
              <a:gd name="T43" fmla="*/ 23 h 54"/>
              <a:gd name="T44" fmla="*/ 89 w 89"/>
              <a:gd name="T45" fmla="*/ 26 h 54"/>
              <a:gd name="T46" fmla="*/ 88 w 89"/>
              <a:gd name="T47" fmla="*/ 29 h 54"/>
              <a:gd name="T48" fmla="*/ 80 w 89"/>
              <a:gd name="T49" fmla="*/ 37 h 54"/>
              <a:gd name="T50" fmla="*/ 65 w 89"/>
              <a:gd name="T51" fmla="*/ 45 h 54"/>
              <a:gd name="T52" fmla="*/ 44 w 89"/>
              <a:gd name="T53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9" h="54">
                <a:moveTo>
                  <a:pt x="44" y="54"/>
                </a:moveTo>
                <a:lnTo>
                  <a:pt x="44" y="54"/>
                </a:lnTo>
                <a:lnTo>
                  <a:pt x="23" y="45"/>
                </a:lnTo>
                <a:lnTo>
                  <a:pt x="10" y="37"/>
                </a:lnTo>
                <a:lnTo>
                  <a:pt x="2" y="29"/>
                </a:lnTo>
                <a:lnTo>
                  <a:pt x="0" y="26"/>
                </a:lnTo>
                <a:lnTo>
                  <a:pt x="0" y="23"/>
                </a:lnTo>
                <a:lnTo>
                  <a:pt x="0" y="23"/>
                </a:lnTo>
                <a:lnTo>
                  <a:pt x="2" y="21"/>
                </a:lnTo>
                <a:lnTo>
                  <a:pt x="3" y="16"/>
                </a:lnTo>
                <a:lnTo>
                  <a:pt x="15" y="8"/>
                </a:lnTo>
                <a:lnTo>
                  <a:pt x="29" y="3"/>
                </a:lnTo>
                <a:lnTo>
                  <a:pt x="37" y="0"/>
                </a:lnTo>
                <a:lnTo>
                  <a:pt x="44" y="0"/>
                </a:lnTo>
                <a:lnTo>
                  <a:pt x="44" y="0"/>
                </a:lnTo>
                <a:lnTo>
                  <a:pt x="52" y="0"/>
                </a:lnTo>
                <a:lnTo>
                  <a:pt x="60" y="3"/>
                </a:lnTo>
                <a:lnTo>
                  <a:pt x="73" y="8"/>
                </a:lnTo>
                <a:lnTo>
                  <a:pt x="85" y="16"/>
                </a:lnTo>
                <a:lnTo>
                  <a:pt x="88" y="21"/>
                </a:lnTo>
                <a:lnTo>
                  <a:pt x="89" y="23"/>
                </a:lnTo>
                <a:lnTo>
                  <a:pt x="89" y="23"/>
                </a:lnTo>
                <a:lnTo>
                  <a:pt x="89" y="26"/>
                </a:lnTo>
                <a:lnTo>
                  <a:pt x="88" y="29"/>
                </a:lnTo>
                <a:lnTo>
                  <a:pt x="80" y="37"/>
                </a:lnTo>
                <a:lnTo>
                  <a:pt x="65" y="45"/>
                </a:lnTo>
                <a:lnTo>
                  <a:pt x="44" y="5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Freeform 11">
            <a:extLst>
              <a:ext uri="{FF2B5EF4-FFF2-40B4-BE49-F238E27FC236}">
                <a16:creationId xmlns:a16="http://schemas.microsoft.com/office/drawing/2014/main" id="{DF1F53CE-C2F5-41CF-B91B-CE0E0AC154FE}"/>
              </a:ext>
            </a:extLst>
          </p:cNvPr>
          <p:cNvSpPr>
            <a:spLocks/>
          </p:cNvSpPr>
          <p:nvPr/>
        </p:nvSpPr>
        <p:spPr bwMode="auto">
          <a:xfrm>
            <a:off x="11170901" y="1234130"/>
            <a:ext cx="105708" cy="84249"/>
          </a:xfrm>
          <a:custGeom>
            <a:avLst/>
            <a:gdLst>
              <a:gd name="T0" fmla="*/ 60 w 94"/>
              <a:gd name="T1" fmla="*/ 56 h 73"/>
              <a:gd name="T2" fmla="*/ 60 w 94"/>
              <a:gd name="T3" fmla="*/ 56 h 73"/>
              <a:gd name="T4" fmla="*/ 47 w 94"/>
              <a:gd name="T5" fmla="*/ 62 h 73"/>
              <a:gd name="T6" fmla="*/ 32 w 94"/>
              <a:gd name="T7" fmla="*/ 67 h 73"/>
              <a:gd name="T8" fmla="*/ 16 w 94"/>
              <a:gd name="T9" fmla="*/ 70 h 73"/>
              <a:gd name="T10" fmla="*/ 0 w 94"/>
              <a:gd name="T11" fmla="*/ 73 h 73"/>
              <a:gd name="T12" fmla="*/ 0 w 94"/>
              <a:gd name="T13" fmla="*/ 73 h 73"/>
              <a:gd name="T14" fmla="*/ 6 w 94"/>
              <a:gd name="T15" fmla="*/ 57 h 73"/>
              <a:gd name="T16" fmla="*/ 13 w 94"/>
              <a:gd name="T17" fmla="*/ 44 h 73"/>
              <a:gd name="T18" fmla="*/ 21 w 94"/>
              <a:gd name="T19" fmla="*/ 33 h 73"/>
              <a:gd name="T20" fmla="*/ 27 w 94"/>
              <a:gd name="T21" fmla="*/ 23 h 73"/>
              <a:gd name="T22" fmla="*/ 27 w 94"/>
              <a:gd name="T23" fmla="*/ 23 h 73"/>
              <a:gd name="T24" fmla="*/ 37 w 94"/>
              <a:gd name="T25" fmla="*/ 15 h 73"/>
              <a:gd name="T26" fmla="*/ 45 w 94"/>
              <a:gd name="T27" fmla="*/ 8 h 73"/>
              <a:gd name="T28" fmla="*/ 53 w 94"/>
              <a:gd name="T29" fmla="*/ 5 h 73"/>
              <a:gd name="T30" fmla="*/ 62 w 94"/>
              <a:gd name="T31" fmla="*/ 2 h 73"/>
              <a:gd name="T32" fmla="*/ 68 w 94"/>
              <a:gd name="T33" fmla="*/ 0 h 73"/>
              <a:gd name="T34" fmla="*/ 75 w 94"/>
              <a:gd name="T35" fmla="*/ 0 h 73"/>
              <a:gd name="T36" fmla="*/ 81 w 94"/>
              <a:gd name="T37" fmla="*/ 2 h 73"/>
              <a:gd name="T38" fmla="*/ 86 w 94"/>
              <a:gd name="T39" fmla="*/ 3 h 73"/>
              <a:gd name="T40" fmla="*/ 86 w 94"/>
              <a:gd name="T41" fmla="*/ 3 h 73"/>
              <a:gd name="T42" fmla="*/ 89 w 94"/>
              <a:gd name="T43" fmla="*/ 7 h 73"/>
              <a:gd name="T44" fmla="*/ 93 w 94"/>
              <a:gd name="T45" fmla="*/ 10 h 73"/>
              <a:gd name="T46" fmla="*/ 94 w 94"/>
              <a:gd name="T47" fmla="*/ 13 h 73"/>
              <a:gd name="T48" fmla="*/ 94 w 94"/>
              <a:gd name="T49" fmla="*/ 15 h 73"/>
              <a:gd name="T50" fmla="*/ 94 w 94"/>
              <a:gd name="T51" fmla="*/ 15 h 73"/>
              <a:gd name="T52" fmla="*/ 89 w 94"/>
              <a:gd name="T53" fmla="*/ 28 h 73"/>
              <a:gd name="T54" fmla="*/ 81 w 94"/>
              <a:gd name="T55" fmla="*/ 38 h 73"/>
              <a:gd name="T56" fmla="*/ 71 w 94"/>
              <a:gd name="T57" fmla="*/ 47 h 73"/>
              <a:gd name="T58" fmla="*/ 60 w 94"/>
              <a:gd name="T59" fmla="*/ 5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73">
                <a:moveTo>
                  <a:pt x="60" y="56"/>
                </a:moveTo>
                <a:lnTo>
                  <a:pt x="60" y="56"/>
                </a:lnTo>
                <a:lnTo>
                  <a:pt x="47" y="62"/>
                </a:lnTo>
                <a:lnTo>
                  <a:pt x="32" y="67"/>
                </a:lnTo>
                <a:lnTo>
                  <a:pt x="16" y="70"/>
                </a:lnTo>
                <a:lnTo>
                  <a:pt x="0" y="73"/>
                </a:lnTo>
                <a:lnTo>
                  <a:pt x="0" y="73"/>
                </a:lnTo>
                <a:lnTo>
                  <a:pt x="6" y="57"/>
                </a:lnTo>
                <a:lnTo>
                  <a:pt x="13" y="44"/>
                </a:lnTo>
                <a:lnTo>
                  <a:pt x="21" y="33"/>
                </a:lnTo>
                <a:lnTo>
                  <a:pt x="27" y="23"/>
                </a:lnTo>
                <a:lnTo>
                  <a:pt x="27" y="23"/>
                </a:lnTo>
                <a:lnTo>
                  <a:pt x="37" y="15"/>
                </a:lnTo>
                <a:lnTo>
                  <a:pt x="45" y="8"/>
                </a:lnTo>
                <a:lnTo>
                  <a:pt x="53" y="5"/>
                </a:lnTo>
                <a:lnTo>
                  <a:pt x="62" y="2"/>
                </a:lnTo>
                <a:lnTo>
                  <a:pt x="68" y="0"/>
                </a:lnTo>
                <a:lnTo>
                  <a:pt x="75" y="0"/>
                </a:lnTo>
                <a:lnTo>
                  <a:pt x="81" y="2"/>
                </a:lnTo>
                <a:lnTo>
                  <a:pt x="86" y="3"/>
                </a:lnTo>
                <a:lnTo>
                  <a:pt x="86" y="3"/>
                </a:lnTo>
                <a:lnTo>
                  <a:pt x="89" y="7"/>
                </a:lnTo>
                <a:lnTo>
                  <a:pt x="93" y="10"/>
                </a:lnTo>
                <a:lnTo>
                  <a:pt x="94" y="13"/>
                </a:lnTo>
                <a:lnTo>
                  <a:pt x="94" y="15"/>
                </a:lnTo>
                <a:lnTo>
                  <a:pt x="94" y="15"/>
                </a:lnTo>
                <a:lnTo>
                  <a:pt x="89" y="28"/>
                </a:lnTo>
                <a:lnTo>
                  <a:pt x="81" y="38"/>
                </a:lnTo>
                <a:lnTo>
                  <a:pt x="71" y="47"/>
                </a:lnTo>
                <a:lnTo>
                  <a:pt x="60" y="5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Freeform 12">
            <a:extLst>
              <a:ext uri="{FF2B5EF4-FFF2-40B4-BE49-F238E27FC236}">
                <a16:creationId xmlns:a16="http://schemas.microsoft.com/office/drawing/2014/main" id="{4BA9259A-0588-4744-81FB-E192EA5409A3}"/>
              </a:ext>
            </a:extLst>
          </p:cNvPr>
          <p:cNvSpPr>
            <a:spLocks/>
          </p:cNvSpPr>
          <p:nvPr/>
        </p:nvSpPr>
        <p:spPr bwMode="auto">
          <a:xfrm>
            <a:off x="10238642" y="507055"/>
            <a:ext cx="1478795" cy="1331817"/>
          </a:xfrm>
          <a:custGeom>
            <a:avLst/>
            <a:gdLst>
              <a:gd name="T0" fmla="*/ 230 w 1315"/>
              <a:gd name="T1" fmla="*/ 1151 h 1154"/>
              <a:gd name="T2" fmla="*/ 187 w 1315"/>
              <a:gd name="T3" fmla="*/ 1115 h 1154"/>
              <a:gd name="T4" fmla="*/ 103 w 1315"/>
              <a:gd name="T5" fmla="*/ 1009 h 1154"/>
              <a:gd name="T6" fmla="*/ 43 w 1315"/>
              <a:gd name="T7" fmla="*/ 889 h 1154"/>
              <a:gd name="T8" fmla="*/ 8 w 1315"/>
              <a:gd name="T9" fmla="*/ 759 h 1154"/>
              <a:gd name="T10" fmla="*/ 0 w 1315"/>
              <a:gd name="T11" fmla="*/ 658 h 1154"/>
              <a:gd name="T12" fmla="*/ 15 w 1315"/>
              <a:gd name="T13" fmla="*/ 526 h 1154"/>
              <a:gd name="T14" fmla="*/ 52 w 1315"/>
              <a:gd name="T15" fmla="*/ 402 h 1154"/>
              <a:gd name="T16" fmla="*/ 114 w 1315"/>
              <a:gd name="T17" fmla="*/ 290 h 1154"/>
              <a:gd name="T18" fmla="*/ 194 w 1315"/>
              <a:gd name="T19" fmla="*/ 192 h 1154"/>
              <a:gd name="T20" fmla="*/ 292 w 1315"/>
              <a:gd name="T21" fmla="*/ 113 h 1154"/>
              <a:gd name="T22" fmla="*/ 402 w 1315"/>
              <a:gd name="T23" fmla="*/ 52 h 1154"/>
              <a:gd name="T24" fmla="*/ 526 w 1315"/>
              <a:gd name="T25" fmla="*/ 13 h 1154"/>
              <a:gd name="T26" fmla="*/ 658 w 1315"/>
              <a:gd name="T27" fmla="*/ 0 h 1154"/>
              <a:gd name="T28" fmla="*/ 759 w 1315"/>
              <a:gd name="T29" fmla="*/ 8 h 1154"/>
              <a:gd name="T30" fmla="*/ 884 w 1315"/>
              <a:gd name="T31" fmla="*/ 41 h 1154"/>
              <a:gd name="T32" fmla="*/ 1000 w 1315"/>
              <a:gd name="T33" fmla="*/ 96 h 1154"/>
              <a:gd name="T34" fmla="*/ 1101 w 1315"/>
              <a:gd name="T35" fmla="*/ 171 h 1154"/>
              <a:gd name="T36" fmla="*/ 1185 w 1315"/>
              <a:gd name="T37" fmla="*/ 264 h 1154"/>
              <a:gd name="T38" fmla="*/ 1250 w 1315"/>
              <a:gd name="T39" fmla="*/ 373 h 1154"/>
              <a:gd name="T40" fmla="*/ 1294 w 1315"/>
              <a:gd name="T41" fmla="*/ 494 h 1154"/>
              <a:gd name="T42" fmla="*/ 1315 w 1315"/>
              <a:gd name="T43" fmla="*/ 624 h 1154"/>
              <a:gd name="T44" fmla="*/ 1312 w 1315"/>
              <a:gd name="T45" fmla="*/ 725 h 1154"/>
              <a:gd name="T46" fmla="*/ 1286 w 1315"/>
              <a:gd name="T47" fmla="*/ 855 h 1154"/>
              <a:gd name="T48" fmla="*/ 1234 w 1315"/>
              <a:gd name="T49" fmla="*/ 977 h 1154"/>
              <a:gd name="T50" fmla="*/ 1158 w 1315"/>
              <a:gd name="T51" fmla="*/ 1086 h 1154"/>
              <a:gd name="T52" fmla="*/ 1102 w 1315"/>
              <a:gd name="T53" fmla="*/ 1141 h 1154"/>
              <a:gd name="T54" fmla="*/ 1060 w 1315"/>
              <a:gd name="T55" fmla="*/ 1148 h 1154"/>
              <a:gd name="T56" fmla="*/ 1032 w 1315"/>
              <a:gd name="T57" fmla="*/ 1133 h 1154"/>
              <a:gd name="T58" fmla="*/ 1016 w 1315"/>
              <a:gd name="T59" fmla="*/ 1093 h 1154"/>
              <a:gd name="T60" fmla="*/ 1034 w 1315"/>
              <a:gd name="T61" fmla="*/ 1053 h 1154"/>
              <a:gd name="T62" fmla="*/ 1091 w 1315"/>
              <a:gd name="T63" fmla="*/ 992 h 1154"/>
              <a:gd name="T64" fmla="*/ 1148 w 1315"/>
              <a:gd name="T65" fmla="*/ 897 h 1154"/>
              <a:gd name="T66" fmla="*/ 1187 w 1315"/>
              <a:gd name="T67" fmla="*/ 795 h 1154"/>
              <a:gd name="T68" fmla="*/ 1203 w 1315"/>
              <a:gd name="T69" fmla="*/ 686 h 1154"/>
              <a:gd name="T70" fmla="*/ 1201 w 1315"/>
              <a:gd name="T71" fmla="*/ 603 h 1154"/>
              <a:gd name="T72" fmla="*/ 1179 w 1315"/>
              <a:gd name="T73" fmla="*/ 495 h 1154"/>
              <a:gd name="T74" fmla="*/ 1138 w 1315"/>
              <a:gd name="T75" fmla="*/ 397 h 1154"/>
              <a:gd name="T76" fmla="*/ 1079 w 1315"/>
              <a:gd name="T77" fmla="*/ 311 h 1154"/>
              <a:gd name="T78" fmla="*/ 1005 w 1315"/>
              <a:gd name="T79" fmla="*/ 236 h 1154"/>
              <a:gd name="T80" fmla="*/ 918 w 1315"/>
              <a:gd name="T81" fmla="*/ 178 h 1154"/>
              <a:gd name="T82" fmla="*/ 821 w 1315"/>
              <a:gd name="T83" fmla="*/ 137 h 1154"/>
              <a:gd name="T84" fmla="*/ 713 w 1315"/>
              <a:gd name="T85" fmla="*/ 114 h 1154"/>
              <a:gd name="T86" fmla="*/ 630 w 1315"/>
              <a:gd name="T87" fmla="*/ 113 h 1154"/>
              <a:gd name="T88" fmla="*/ 523 w 1315"/>
              <a:gd name="T89" fmla="*/ 129 h 1154"/>
              <a:gd name="T90" fmla="*/ 422 w 1315"/>
              <a:gd name="T91" fmla="*/ 166 h 1154"/>
              <a:gd name="T92" fmla="*/ 332 w 1315"/>
              <a:gd name="T93" fmla="*/ 220 h 1154"/>
              <a:gd name="T94" fmla="*/ 254 w 1315"/>
              <a:gd name="T95" fmla="*/ 292 h 1154"/>
              <a:gd name="T96" fmla="*/ 192 w 1315"/>
              <a:gd name="T97" fmla="*/ 375 h 1154"/>
              <a:gd name="T98" fmla="*/ 147 w 1315"/>
              <a:gd name="T99" fmla="*/ 471 h 1154"/>
              <a:gd name="T100" fmla="*/ 119 w 1315"/>
              <a:gd name="T101" fmla="*/ 575 h 1154"/>
              <a:gd name="T102" fmla="*/ 113 w 1315"/>
              <a:gd name="T103" fmla="*/ 658 h 1154"/>
              <a:gd name="T104" fmla="*/ 124 w 1315"/>
              <a:gd name="T105" fmla="*/ 769 h 1154"/>
              <a:gd name="T106" fmla="*/ 158 w 1315"/>
              <a:gd name="T107" fmla="*/ 876 h 1154"/>
              <a:gd name="T108" fmla="*/ 213 w 1315"/>
              <a:gd name="T109" fmla="*/ 972 h 1154"/>
              <a:gd name="T110" fmla="*/ 287 w 1315"/>
              <a:gd name="T111" fmla="*/ 1057 h 1154"/>
              <a:gd name="T112" fmla="*/ 303 w 1315"/>
              <a:gd name="T113" fmla="*/ 1086 h 1154"/>
              <a:gd name="T114" fmla="*/ 296 w 1315"/>
              <a:gd name="T115" fmla="*/ 1127 h 1154"/>
              <a:gd name="T116" fmla="*/ 270 w 1315"/>
              <a:gd name="T117" fmla="*/ 1149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15" h="1154">
                <a:moveTo>
                  <a:pt x="249" y="1154"/>
                </a:moveTo>
                <a:lnTo>
                  <a:pt x="249" y="1154"/>
                </a:lnTo>
                <a:lnTo>
                  <a:pt x="240" y="1153"/>
                </a:lnTo>
                <a:lnTo>
                  <a:pt x="230" y="1151"/>
                </a:lnTo>
                <a:lnTo>
                  <a:pt x="220" y="1146"/>
                </a:lnTo>
                <a:lnTo>
                  <a:pt x="212" y="1140"/>
                </a:lnTo>
                <a:lnTo>
                  <a:pt x="212" y="1140"/>
                </a:lnTo>
                <a:lnTo>
                  <a:pt x="187" y="1115"/>
                </a:lnTo>
                <a:lnTo>
                  <a:pt x="163" y="1091"/>
                </a:lnTo>
                <a:lnTo>
                  <a:pt x="142" y="1065"/>
                </a:lnTo>
                <a:lnTo>
                  <a:pt x="122" y="1037"/>
                </a:lnTo>
                <a:lnTo>
                  <a:pt x="103" y="1009"/>
                </a:lnTo>
                <a:lnTo>
                  <a:pt x="87" y="980"/>
                </a:lnTo>
                <a:lnTo>
                  <a:pt x="70" y="951"/>
                </a:lnTo>
                <a:lnTo>
                  <a:pt x="56" y="920"/>
                </a:lnTo>
                <a:lnTo>
                  <a:pt x="43" y="889"/>
                </a:lnTo>
                <a:lnTo>
                  <a:pt x="33" y="858"/>
                </a:lnTo>
                <a:lnTo>
                  <a:pt x="23" y="826"/>
                </a:lnTo>
                <a:lnTo>
                  <a:pt x="15" y="793"/>
                </a:lnTo>
                <a:lnTo>
                  <a:pt x="8" y="759"/>
                </a:lnTo>
                <a:lnTo>
                  <a:pt x="5" y="726"/>
                </a:lnTo>
                <a:lnTo>
                  <a:pt x="2" y="692"/>
                </a:lnTo>
                <a:lnTo>
                  <a:pt x="0" y="658"/>
                </a:lnTo>
                <a:lnTo>
                  <a:pt x="0" y="658"/>
                </a:lnTo>
                <a:lnTo>
                  <a:pt x="2" y="624"/>
                </a:lnTo>
                <a:lnTo>
                  <a:pt x="5" y="591"/>
                </a:lnTo>
                <a:lnTo>
                  <a:pt x="8" y="557"/>
                </a:lnTo>
                <a:lnTo>
                  <a:pt x="15" y="526"/>
                </a:lnTo>
                <a:lnTo>
                  <a:pt x="21" y="494"/>
                </a:lnTo>
                <a:lnTo>
                  <a:pt x="31" y="463"/>
                </a:lnTo>
                <a:lnTo>
                  <a:pt x="41" y="432"/>
                </a:lnTo>
                <a:lnTo>
                  <a:pt x="52" y="402"/>
                </a:lnTo>
                <a:lnTo>
                  <a:pt x="65" y="373"/>
                </a:lnTo>
                <a:lnTo>
                  <a:pt x="80" y="345"/>
                </a:lnTo>
                <a:lnTo>
                  <a:pt x="96" y="318"/>
                </a:lnTo>
                <a:lnTo>
                  <a:pt x="114" y="290"/>
                </a:lnTo>
                <a:lnTo>
                  <a:pt x="132" y="264"/>
                </a:lnTo>
                <a:lnTo>
                  <a:pt x="152" y="240"/>
                </a:lnTo>
                <a:lnTo>
                  <a:pt x="171" y="215"/>
                </a:lnTo>
                <a:lnTo>
                  <a:pt x="194" y="192"/>
                </a:lnTo>
                <a:lnTo>
                  <a:pt x="217" y="171"/>
                </a:lnTo>
                <a:lnTo>
                  <a:pt x="241" y="150"/>
                </a:lnTo>
                <a:lnTo>
                  <a:pt x="266" y="131"/>
                </a:lnTo>
                <a:lnTo>
                  <a:pt x="292" y="113"/>
                </a:lnTo>
                <a:lnTo>
                  <a:pt x="318" y="96"/>
                </a:lnTo>
                <a:lnTo>
                  <a:pt x="345" y="80"/>
                </a:lnTo>
                <a:lnTo>
                  <a:pt x="373" y="65"/>
                </a:lnTo>
                <a:lnTo>
                  <a:pt x="402" y="52"/>
                </a:lnTo>
                <a:lnTo>
                  <a:pt x="433" y="41"/>
                </a:lnTo>
                <a:lnTo>
                  <a:pt x="463" y="30"/>
                </a:lnTo>
                <a:lnTo>
                  <a:pt x="493" y="21"/>
                </a:lnTo>
                <a:lnTo>
                  <a:pt x="526" y="13"/>
                </a:lnTo>
                <a:lnTo>
                  <a:pt x="559" y="8"/>
                </a:lnTo>
                <a:lnTo>
                  <a:pt x="591" y="4"/>
                </a:lnTo>
                <a:lnTo>
                  <a:pt x="625" y="2"/>
                </a:lnTo>
                <a:lnTo>
                  <a:pt x="658" y="0"/>
                </a:lnTo>
                <a:lnTo>
                  <a:pt x="658" y="0"/>
                </a:lnTo>
                <a:lnTo>
                  <a:pt x="692" y="2"/>
                </a:lnTo>
                <a:lnTo>
                  <a:pt x="726" y="4"/>
                </a:lnTo>
                <a:lnTo>
                  <a:pt x="759" y="8"/>
                </a:lnTo>
                <a:lnTo>
                  <a:pt x="791" y="13"/>
                </a:lnTo>
                <a:lnTo>
                  <a:pt x="822" y="21"/>
                </a:lnTo>
                <a:lnTo>
                  <a:pt x="853" y="30"/>
                </a:lnTo>
                <a:lnTo>
                  <a:pt x="884" y="41"/>
                </a:lnTo>
                <a:lnTo>
                  <a:pt x="913" y="52"/>
                </a:lnTo>
                <a:lnTo>
                  <a:pt x="943" y="65"/>
                </a:lnTo>
                <a:lnTo>
                  <a:pt x="972" y="80"/>
                </a:lnTo>
                <a:lnTo>
                  <a:pt x="1000" y="96"/>
                </a:lnTo>
                <a:lnTo>
                  <a:pt x="1026" y="113"/>
                </a:lnTo>
                <a:lnTo>
                  <a:pt x="1052" y="131"/>
                </a:lnTo>
                <a:lnTo>
                  <a:pt x="1076" y="150"/>
                </a:lnTo>
                <a:lnTo>
                  <a:pt x="1101" y="171"/>
                </a:lnTo>
                <a:lnTo>
                  <a:pt x="1123" y="192"/>
                </a:lnTo>
                <a:lnTo>
                  <a:pt x="1145" y="215"/>
                </a:lnTo>
                <a:lnTo>
                  <a:pt x="1166" y="240"/>
                </a:lnTo>
                <a:lnTo>
                  <a:pt x="1185" y="264"/>
                </a:lnTo>
                <a:lnTo>
                  <a:pt x="1203" y="290"/>
                </a:lnTo>
                <a:lnTo>
                  <a:pt x="1221" y="318"/>
                </a:lnTo>
                <a:lnTo>
                  <a:pt x="1236" y="345"/>
                </a:lnTo>
                <a:lnTo>
                  <a:pt x="1250" y="373"/>
                </a:lnTo>
                <a:lnTo>
                  <a:pt x="1263" y="402"/>
                </a:lnTo>
                <a:lnTo>
                  <a:pt x="1276" y="432"/>
                </a:lnTo>
                <a:lnTo>
                  <a:pt x="1286" y="463"/>
                </a:lnTo>
                <a:lnTo>
                  <a:pt x="1294" y="494"/>
                </a:lnTo>
                <a:lnTo>
                  <a:pt x="1302" y="526"/>
                </a:lnTo>
                <a:lnTo>
                  <a:pt x="1307" y="557"/>
                </a:lnTo>
                <a:lnTo>
                  <a:pt x="1312" y="591"/>
                </a:lnTo>
                <a:lnTo>
                  <a:pt x="1315" y="624"/>
                </a:lnTo>
                <a:lnTo>
                  <a:pt x="1315" y="658"/>
                </a:lnTo>
                <a:lnTo>
                  <a:pt x="1315" y="658"/>
                </a:lnTo>
                <a:lnTo>
                  <a:pt x="1315" y="692"/>
                </a:lnTo>
                <a:lnTo>
                  <a:pt x="1312" y="725"/>
                </a:lnTo>
                <a:lnTo>
                  <a:pt x="1307" y="759"/>
                </a:lnTo>
                <a:lnTo>
                  <a:pt x="1302" y="791"/>
                </a:lnTo>
                <a:lnTo>
                  <a:pt x="1294" y="824"/>
                </a:lnTo>
                <a:lnTo>
                  <a:pt x="1286" y="855"/>
                </a:lnTo>
                <a:lnTo>
                  <a:pt x="1275" y="887"/>
                </a:lnTo>
                <a:lnTo>
                  <a:pt x="1263" y="917"/>
                </a:lnTo>
                <a:lnTo>
                  <a:pt x="1249" y="948"/>
                </a:lnTo>
                <a:lnTo>
                  <a:pt x="1234" y="977"/>
                </a:lnTo>
                <a:lnTo>
                  <a:pt x="1216" y="1005"/>
                </a:lnTo>
                <a:lnTo>
                  <a:pt x="1198" y="1032"/>
                </a:lnTo>
                <a:lnTo>
                  <a:pt x="1179" y="1060"/>
                </a:lnTo>
                <a:lnTo>
                  <a:pt x="1158" y="1086"/>
                </a:lnTo>
                <a:lnTo>
                  <a:pt x="1135" y="1110"/>
                </a:lnTo>
                <a:lnTo>
                  <a:pt x="1110" y="1135"/>
                </a:lnTo>
                <a:lnTo>
                  <a:pt x="1110" y="1135"/>
                </a:lnTo>
                <a:lnTo>
                  <a:pt x="1102" y="1141"/>
                </a:lnTo>
                <a:lnTo>
                  <a:pt x="1092" y="1146"/>
                </a:lnTo>
                <a:lnTo>
                  <a:pt x="1081" y="1149"/>
                </a:lnTo>
                <a:lnTo>
                  <a:pt x="1071" y="1149"/>
                </a:lnTo>
                <a:lnTo>
                  <a:pt x="1060" y="1148"/>
                </a:lnTo>
                <a:lnTo>
                  <a:pt x="1050" y="1145"/>
                </a:lnTo>
                <a:lnTo>
                  <a:pt x="1040" y="1140"/>
                </a:lnTo>
                <a:lnTo>
                  <a:pt x="1032" y="1133"/>
                </a:lnTo>
                <a:lnTo>
                  <a:pt x="1032" y="1133"/>
                </a:lnTo>
                <a:lnTo>
                  <a:pt x="1024" y="1123"/>
                </a:lnTo>
                <a:lnTo>
                  <a:pt x="1019" y="1114"/>
                </a:lnTo>
                <a:lnTo>
                  <a:pt x="1018" y="1104"/>
                </a:lnTo>
                <a:lnTo>
                  <a:pt x="1016" y="1093"/>
                </a:lnTo>
                <a:lnTo>
                  <a:pt x="1018" y="1081"/>
                </a:lnTo>
                <a:lnTo>
                  <a:pt x="1021" y="1071"/>
                </a:lnTo>
                <a:lnTo>
                  <a:pt x="1026" y="1062"/>
                </a:lnTo>
                <a:lnTo>
                  <a:pt x="1034" y="1053"/>
                </a:lnTo>
                <a:lnTo>
                  <a:pt x="1034" y="1053"/>
                </a:lnTo>
                <a:lnTo>
                  <a:pt x="1053" y="1034"/>
                </a:lnTo>
                <a:lnTo>
                  <a:pt x="1073" y="1013"/>
                </a:lnTo>
                <a:lnTo>
                  <a:pt x="1091" y="992"/>
                </a:lnTo>
                <a:lnTo>
                  <a:pt x="1107" y="969"/>
                </a:lnTo>
                <a:lnTo>
                  <a:pt x="1122" y="946"/>
                </a:lnTo>
                <a:lnTo>
                  <a:pt x="1136" y="922"/>
                </a:lnTo>
                <a:lnTo>
                  <a:pt x="1148" y="897"/>
                </a:lnTo>
                <a:lnTo>
                  <a:pt x="1159" y="873"/>
                </a:lnTo>
                <a:lnTo>
                  <a:pt x="1171" y="848"/>
                </a:lnTo>
                <a:lnTo>
                  <a:pt x="1179" y="822"/>
                </a:lnTo>
                <a:lnTo>
                  <a:pt x="1187" y="795"/>
                </a:lnTo>
                <a:lnTo>
                  <a:pt x="1193" y="769"/>
                </a:lnTo>
                <a:lnTo>
                  <a:pt x="1198" y="741"/>
                </a:lnTo>
                <a:lnTo>
                  <a:pt x="1201" y="713"/>
                </a:lnTo>
                <a:lnTo>
                  <a:pt x="1203" y="686"/>
                </a:lnTo>
                <a:lnTo>
                  <a:pt x="1203" y="658"/>
                </a:lnTo>
                <a:lnTo>
                  <a:pt x="1203" y="658"/>
                </a:lnTo>
                <a:lnTo>
                  <a:pt x="1203" y="630"/>
                </a:lnTo>
                <a:lnTo>
                  <a:pt x="1201" y="603"/>
                </a:lnTo>
                <a:lnTo>
                  <a:pt x="1198" y="575"/>
                </a:lnTo>
                <a:lnTo>
                  <a:pt x="1193" y="547"/>
                </a:lnTo>
                <a:lnTo>
                  <a:pt x="1187" y="521"/>
                </a:lnTo>
                <a:lnTo>
                  <a:pt x="1179" y="495"/>
                </a:lnTo>
                <a:lnTo>
                  <a:pt x="1171" y="471"/>
                </a:lnTo>
                <a:lnTo>
                  <a:pt x="1161" y="446"/>
                </a:lnTo>
                <a:lnTo>
                  <a:pt x="1149" y="422"/>
                </a:lnTo>
                <a:lnTo>
                  <a:pt x="1138" y="397"/>
                </a:lnTo>
                <a:lnTo>
                  <a:pt x="1125" y="375"/>
                </a:lnTo>
                <a:lnTo>
                  <a:pt x="1110" y="354"/>
                </a:lnTo>
                <a:lnTo>
                  <a:pt x="1096" y="331"/>
                </a:lnTo>
                <a:lnTo>
                  <a:pt x="1079" y="311"/>
                </a:lnTo>
                <a:lnTo>
                  <a:pt x="1062" y="292"/>
                </a:lnTo>
                <a:lnTo>
                  <a:pt x="1044" y="272"/>
                </a:lnTo>
                <a:lnTo>
                  <a:pt x="1024" y="254"/>
                </a:lnTo>
                <a:lnTo>
                  <a:pt x="1005" y="236"/>
                </a:lnTo>
                <a:lnTo>
                  <a:pt x="985" y="220"/>
                </a:lnTo>
                <a:lnTo>
                  <a:pt x="964" y="205"/>
                </a:lnTo>
                <a:lnTo>
                  <a:pt x="941" y="191"/>
                </a:lnTo>
                <a:lnTo>
                  <a:pt x="918" y="178"/>
                </a:lnTo>
                <a:lnTo>
                  <a:pt x="894" y="166"/>
                </a:lnTo>
                <a:lnTo>
                  <a:pt x="871" y="155"/>
                </a:lnTo>
                <a:lnTo>
                  <a:pt x="845" y="145"/>
                </a:lnTo>
                <a:lnTo>
                  <a:pt x="821" y="137"/>
                </a:lnTo>
                <a:lnTo>
                  <a:pt x="795" y="129"/>
                </a:lnTo>
                <a:lnTo>
                  <a:pt x="769" y="124"/>
                </a:lnTo>
                <a:lnTo>
                  <a:pt x="741" y="119"/>
                </a:lnTo>
                <a:lnTo>
                  <a:pt x="713" y="114"/>
                </a:lnTo>
                <a:lnTo>
                  <a:pt x="687" y="113"/>
                </a:lnTo>
                <a:lnTo>
                  <a:pt x="658" y="113"/>
                </a:lnTo>
                <a:lnTo>
                  <a:pt x="658" y="113"/>
                </a:lnTo>
                <a:lnTo>
                  <a:pt x="630" y="113"/>
                </a:lnTo>
                <a:lnTo>
                  <a:pt x="603" y="114"/>
                </a:lnTo>
                <a:lnTo>
                  <a:pt x="575" y="119"/>
                </a:lnTo>
                <a:lnTo>
                  <a:pt x="549" y="124"/>
                </a:lnTo>
                <a:lnTo>
                  <a:pt x="523" y="129"/>
                </a:lnTo>
                <a:lnTo>
                  <a:pt x="497" y="137"/>
                </a:lnTo>
                <a:lnTo>
                  <a:pt x="471" y="145"/>
                </a:lnTo>
                <a:lnTo>
                  <a:pt x="446" y="155"/>
                </a:lnTo>
                <a:lnTo>
                  <a:pt x="422" y="166"/>
                </a:lnTo>
                <a:lnTo>
                  <a:pt x="399" y="178"/>
                </a:lnTo>
                <a:lnTo>
                  <a:pt x="376" y="191"/>
                </a:lnTo>
                <a:lnTo>
                  <a:pt x="353" y="205"/>
                </a:lnTo>
                <a:lnTo>
                  <a:pt x="332" y="220"/>
                </a:lnTo>
                <a:lnTo>
                  <a:pt x="311" y="236"/>
                </a:lnTo>
                <a:lnTo>
                  <a:pt x="292" y="254"/>
                </a:lnTo>
                <a:lnTo>
                  <a:pt x="272" y="272"/>
                </a:lnTo>
                <a:lnTo>
                  <a:pt x="254" y="292"/>
                </a:lnTo>
                <a:lnTo>
                  <a:pt x="238" y="311"/>
                </a:lnTo>
                <a:lnTo>
                  <a:pt x="222" y="331"/>
                </a:lnTo>
                <a:lnTo>
                  <a:pt x="207" y="354"/>
                </a:lnTo>
                <a:lnTo>
                  <a:pt x="192" y="375"/>
                </a:lnTo>
                <a:lnTo>
                  <a:pt x="179" y="397"/>
                </a:lnTo>
                <a:lnTo>
                  <a:pt x="166" y="422"/>
                </a:lnTo>
                <a:lnTo>
                  <a:pt x="157" y="446"/>
                </a:lnTo>
                <a:lnTo>
                  <a:pt x="147" y="471"/>
                </a:lnTo>
                <a:lnTo>
                  <a:pt x="137" y="495"/>
                </a:lnTo>
                <a:lnTo>
                  <a:pt x="130" y="521"/>
                </a:lnTo>
                <a:lnTo>
                  <a:pt x="124" y="547"/>
                </a:lnTo>
                <a:lnTo>
                  <a:pt x="119" y="575"/>
                </a:lnTo>
                <a:lnTo>
                  <a:pt x="116" y="603"/>
                </a:lnTo>
                <a:lnTo>
                  <a:pt x="114" y="630"/>
                </a:lnTo>
                <a:lnTo>
                  <a:pt x="113" y="658"/>
                </a:lnTo>
                <a:lnTo>
                  <a:pt x="113" y="658"/>
                </a:lnTo>
                <a:lnTo>
                  <a:pt x="114" y="686"/>
                </a:lnTo>
                <a:lnTo>
                  <a:pt x="116" y="713"/>
                </a:lnTo>
                <a:lnTo>
                  <a:pt x="119" y="743"/>
                </a:lnTo>
                <a:lnTo>
                  <a:pt x="124" y="769"/>
                </a:lnTo>
                <a:lnTo>
                  <a:pt x="130" y="796"/>
                </a:lnTo>
                <a:lnTo>
                  <a:pt x="139" y="824"/>
                </a:lnTo>
                <a:lnTo>
                  <a:pt x="148" y="850"/>
                </a:lnTo>
                <a:lnTo>
                  <a:pt x="158" y="876"/>
                </a:lnTo>
                <a:lnTo>
                  <a:pt x="170" y="900"/>
                </a:lnTo>
                <a:lnTo>
                  <a:pt x="184" y="925"/>
                </a:lnTo>
                <a:lnTo>
                  <a:pt x="197" y="949"/>
                </a:lnTo>
                <a:lnTo>
                  <a:pt x="213" y="972"/>
                </a:lnTo>
                <a:lnTo>
                  <a:pt x="230" y="995"/>
                </a:lnTo>
                <a:lnTo>
                  <a:pt x="248" y="1018"/>
                </a:lnTo>
                <a:lnTo>
                  <a:pt x="267" y="1037"/>
                </a:lnTo>
                <a:lnTo>
                  <a:pt x="287" y="1057"/>
                </a:lnTo>
                <a:lnTo>
                  <a:pt x="287" y="1057"/>
                </a:lnTo>
                <a:lnTo>
                  <a:pt x="295" y="1066"/>
                </a:lnTo>
                <a:lnTo>
                  <a:pt x="300" y="1076"/>
                </a:lnTo>
                <a:lnTo>
                  <a:pt x="303" y="1086"/>
                </a:lnTo>
                <a:lnTo>
                  <a:pt x="305" y="1096"/>
                </a:lnTo>
                <a:lnTo>
                  <a:pt x="305" y="1107"/>
                </a:lnTo>
                <a:lnTo>
                  <a:pt x="301" y="1117"/>
                </a:lnTo>
                <a:lnTo>
                  <a:pt x="296" y="1127"/>
                </a:lnTo>
                <a:lnTo>
                  <a:pt x="290" y="1136"/>
                </a:lnTo>
                <a:lnTo>
                  <a:pt x="290" y="1136"/>
                </a:lnTo>
                <a:lnTo>
                  <a:pt x="282" y="1145"/>
                </a:lnTo>
                <a:lnTo>
                  <a:pt x="270" y="1149"/>
                </a:lnTo>
                <a:lnTo>
                  <a:pt x="261" y="1153"/>
                </a:lnTo>
                <a:lnTo>
                  <a:pt x="249" y="1154"/>
                </a:lnTo>
                <a:close/>
              </a:path>
            </a:pathLst>
          </a:custGeom>
          <a:solidFill>
            <a:srgbClr val="C7C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Freeform 13">
            <a:extLst>
              <a:ext uri="{FF2B5EF4-FFF2-40B4-BE49-F238E27FC236}">
                <a16:creationId xmlns:a16="http://schemas.microsoft.com/office/drawing/2014/main" id="{B2EBB988-2742-401A-8F05-C5014FBFD9F5}"/>
              </a:ext>
            </a:extLst>
          </p:cNvPr>
          <p:cNvSpPr>
            <a:spLocks/>
          </p:cNvSpPr>
          <p:nvPr/>
        </p:nvSpPr>
        <p:spPr bwMode="auto">
          <a:xfrm>
            <a:off x="10235267" y="507055"/>
            <a:ext cx="1478795" cy="1322584"/>
          </a:xfrm>
          <a:custGeom>
            <a:avLst/>
            <a:gdLst>
              <a:gd name="T0" fmla="*/ 230 w 1315"/>
              <a:gd name="T1" fmla="*/ 1151 h 1154"/>
              <a:gd name="T2" fmla="*/ 187 w 1315"/>
              <a:gd name="T3" fmla="*/ 1115 h 1154"/>
              <a:gd name="T4" fmla="*/ 103 w 1315"/>
              <a:gd name="T5" fmla="*/ 1009 h 1154"/>
              <a:gd name="T6" fmla="*/ 43 w 1315"/>
              <a:gd name="T7" fmla="*/ 889 h 1154"/>
              <a:gd name="T8" fmla="*/ 8 w 1315"/>
              <a:gd name="T9" fmla="*/ 759 h 1154"/>
              <a:gd name="T10" fmla="*/ 0 w 1315"/>
              <a:gd name="T11" fmla="*/ 658 h 1154"/>
              <a:gd name="T12" fmla="*/ 15 w 1315"/>
              <a:gd name="T13" fmla="*/ 526 h 1154"/>
              <a:gd name="T14" fmla="*/ 52 w 1315"/>
              <a:gd name="T15" fmla="*/ 402 h 1154"/>
              <a:gd name="T16" fmla="*/ 114 w 1315"/>
              <a:gd name="T17" fmla="*/ 290 h 1154"/>
              <a:gd name="T18" fmla="*/ 194 w 1315"/>
              <a:gd name="T19" fmla="*/ 192 h 1154"/>
              <a:gd name="T20" fmla="*/ 292 w 1315"/>
              <a:gd name="T21" fmla="*/ 113 h 1154"/>
              <a:gd name="T22" fmla="*/ 402 w 1315"/>
              <a:gd name="T23" fmla="*/ 52 h 1154"/>
              <a:gd name="T24" fmla="*/ 526 w 1315"/>
              <a:gd name="T25" fmla="*/ 13 h 1154"/>
              <a:gd name="T26" fmla="*/ 658 w 1315"/>
              <a:gd name="T27" fmla="*/ 0 h 1154"/>
              <a:gd name="T28" fmla="*/ 759 w 1315"/>
              <a:gd name="T29" fmla="*/ 8 h 1154"/>
              <a:gd name="T30" fmla="*/ 884 w 1315"/>
              <a:gd name="T31" fmla="*/ 41 h 1154"/>
              <a:gd name="T32" fmla="*/ 1000 w 1315"/>
              <a:gd name="T33" fmla="*/ 96 h 1154"/>
              <a:gd name="T34" fmla="*/ 1101 w 1315"/>
              <a:gd name="T35" fmla="*/ 171 h 1154"/>
              <a:gd name="T36" fmla="*/ 1185 w 1315"/>
              <a:gd name="T37" fmla="*/ 264 h 1154"/>
              <a:gd name="T38" fmla="*/ 1250 w 1315"/>
              <a:gd name="T39" fmla="*/ 373 h 1154"/>
              <a:gd name="T40" fmla="*/ 1294 w 1315"/>
              <a:gd name="T41" fmla="*/ 494 h 1154"/>
              <a:gd name="T42" fmla="*/ 1315 w 1315"/>
              <a:gd name="T43" fmla="*/ 624 h 1154"/>
              <a:gd name="T44" fmla="*/ 1312 w 1315"/>
              <a:gd name="T45" fmla="*/ 725 h 1154"/>
              <a:gd name="T46" fmla="*/ 1286 w 1315"/>
              <a:gd name="T47" fmla="*/ 855 h 1154"/>
              <a:gd name="T48" fmla="*/ 1234 w 1315"/>
              <a:gd name="T49" fmla="*/ 977 h 1154"/>
              <a:gd name="T50" fmla="*/ 1158 w 1315"/>
              <a:gd name="T51" fmla="*/ 1086 h 1154"/>
              <a:gd name="T52" fmla="*/ 1102 w 1315"/>
              <a:gd name="T53" fmla="*/ 1141 h 1154"/>
              <a:gd name="T54" fmla="*/ 1060 w 1315"/>
              <a:gd name="T55" fmla="*/ 1148 h 1154"/>
              <a:gd name="T56" fmla="*/ 1032 w 1315"/>
              <a:gd name="T57" fmla="*/ 1133 h 1154"/>
              <a:gd name="T58" fmla="*/ 1016 w 1315"/>
              <a:gd name="T59" fmla="*/ 1093 h 1154"/>
              <a:gd name="T60" fmla="*/ 1034 w 1315"/>
              <a:gd name="T61" fmla="*/ 1053 h 1154"/>
              <a:gd name="T62" fmla="*/ 1091 w 1315"/>
              <a:gd name="T63" fmla="*/ 992 h 1154"/>
              <a:gd name="T64" fmla="*/ 1148 w 1315"/>
              <a:gd name="T65" fmla="*/ 897 h 1154"/>
              <a:gd name="T66" fmla="*/ 1187 w 1315"/>
              <a:gd name="T67" fmla="*/ 795 h 1154"/>
              <a:gd name="T68" fmla="*/ 1203 w 1315"/>
              <a:gd name="T69" fmla="*/ 686 h 1154"/>
              <a:gd name="T70" fmla="*/ 1201 w 1315"/>
              <a:gd name="T71" fmla="*/ 603 h 1154"/>
              <a:gd name="T72" fmla="*/ 1179 w 1315"/>
              <a:gd name="T73" fmla="*/ 495 h 1154"/>
              <a:gd name="T74" fmla="*/ 1138 w 1315"/>
              <a:gd name="T75" fmla="*/ 397 h 1154"/>
              <a:gd name="T76" fmla="*/ 1079 w 1315"/>
              <a:gd name="T77" fmla="*/ 311 h 1154"/>
              <a:gd name="T78" fmla="*/ 1005 w 1315"/>
              <a:gd name="T79" fmla="*/ 236 h 1154"/>
              <a:gd name="T80" fmla="*/ 918 w 1315"/>
              <a:gd name="T81" fmla="*/ 178 h 1154"/>
              <a:gd name="T82" fmla="*/ 821 w 1315"/>
              <a:gd name="T83" fmla="*/ 137 h 1154"/>
              <a:gd name="T84" fmla="*/ 713 w 1315"/>
              <a:gd name="T85" fmla="*/ 114 h 1154"/>
              <a:gd name="T86" fmla="*/ 630 w 1315"/>
              <a:gd name="T87" fmla="*/ 113 h 1154"/>
              <a:gd name="T88" fmla="*/ 523 w 1315"/>
              <a:gd name="T89" fmla="*/ 129 h 1154"/>
              <a:gd name="T90" fmla="*/ 422 w 1315"/>
              <a:gd name="T91" fmla="*/ 166 h 1154"/>
              <a:gd name="T92" fmla="*/ 332 w 1315"/>
              <a:gd name="T93" fmla="*/ 220 h 1154"/>
              <a:gd name="T94" fmla="*/ 254 w 1315"/>
              <a:gd name="T95" fmla="*/ 292 h 1154"/>
              <a:gd name="T96" fmla="*/ 192 w 1315"/>
              <a:gd name="T97" fmla="*/ 375 h 1154"/>
              <a:gd name="T98" fmla="*/ 147 w 1315"/>
              <a:gd name="T99" fmla="*/ 471 h 1154"/>
              <a:gd name="T100" fmla="*/ 119 w 1315"/>
              <a:gd name="T101" fmla="*/ 575 h 1154"/>
              <a:gd name="T102" fmla="*/ 113 w 1315"/>
              <a:gd name="T103" fmla="*/ 658 h 1154"/>
              <a:gd name="T104" fmla="*/ 124 w 1315"/>
              <a:gd name="T105" fmla="*/ 769 h 1154"/>
              <a:gd name="T106" fmla="*/ 158 w 1315"/>
              <a:gd name="T107" fmla="*/ 876 h 1154"/>
              <a:gd name="T108" fmla="*/ 213 w 1315"/>
              <a:gd name="T109" fmla="*/ 972 h 1154"/>
              <a:gd name="T110" fmla="*/ 287 w 1315"/>
              <a:gd name="T111" fmla="*/ 1057 h 1154"/>
              <a:gd name="T112" fmla="*/ 303 w 1315"/>
              <a:gd name="T113" fmla="*/ 1086 h 1154"/>
              <a:gd name="T114" fmla="*/ 296 w 1315"/>
              <a:gd name="T115" fmla="*/ 1127 h 1154"/>
              <a:gd name="T116" fmla="*/ 270 w 1315"/>
              <a:gd name="T117" fmla="*/ 1149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15" h="1154">
                <a:moveTo>
                  <a:pt x="249" y="1154"/>
                </a:moveTo>
                <a:lnTo>
                  <a:pt x="249" y="1154"/>
                </a:lnTo>
                <a:lnTo>
                  <a:pt x="240" y="1153"/>
                </a:lnTo>
                <a:lnTo>
                  <a:pt x="230" y="1151"/>
                </a:lnTo>
                <a:lnTo>
                  <a:pt x="220" y="1146"/>
                </a:lnTo>
                <a:lnTo>
                  <a:pt x="212" y="1140"/>
                </a:lnTo>
                <a:lnTo>
                  <a:pt x="212" y="1140"/>
                </a:lnTo>
                <a:lnTo>
                  <a:pt x="187" y="1115"/>
                </a:lnTo>
                <a:lnTo>
                  <a:pt x="163" y="1091"/>
                </a:lnTo>
                <a:lnTo>
                  <a:pt x="142" y="1065"/>
                </a:lnTo>
                <a:lnTo>
                  <a:pt x="122" y="1037"/>
                </a:lnTo>
                <a:lnTo>
                  <a:pt x="103" y="1009"/>
                </a:lnTo>
                <a:lnTo>
                  <a:pt x="87" y="980"/>
                </a:lnTo>
                <a:lnTo>
                  <a:pt x="70" y="951"/>
                </a:lnTo>
                <a:lnTo>
                  <a:pt x="56" y="920"/>
                </a:lnTo>
                <a:lnTo>
                  <a:pt x="43" y="889"/>
                </a:lnTo>
                <a:lnTo>
                  <a:pt x="33" y="858"/>
                </a:lnTo>
                <a:lnTo>
                  <a:pt x="23" y="826"/>
                </a:lnTo>
                <a:lnTo>
                  <a:pt x="15" y="793"/>
                </a:lnTo>
                <a:lnTo>
                  <a:pt x="8" y="759"/>
                </a:lnTo>
                <a:lnTo>
                  <a:pt x="5" y="726"/>
                </a:lnTo>
                <a:lnTo>
                  <a:pt x="2" y="692"/>
                </a:lnTo>
                <a:lnTo>
                  <a:pt x="0" y="658"/>
                </a:lnTo>
                <a:lnTo>
                  <a:pt x="0" y="658"/>
                </a:lnTo>
                <a:lnTo>
                  <a:pt x="2" y="624"/>
                </a:lnTo>
                <a:lnTo>
                  <a:pt x="5" y="591"/>
                </a:lnTo>
                <a:lnTo>
                  <a:pt x="8" y="557"/>
                </a:lnTo>
                <a:lnTo>
                  <a:pt x="15" y="526"/>
                </a:lnTo>
                <a:lnTo>
                  <a:pt x="21" y="494"/>
                </a:lnTo>
                <a:lnTo>
                  <a:pt x="31" y="463"/>
                </a:lnTo>
                <a:lnTo>
                  <a:pt x="41" y="432"/>
                </a:lnTo>
                <a:lnTo>
                  <a:pt x="52" y="402"/>
                </a:lnTo>
                <a:lnTo>
                  <a:pt x="65" y="373"/>
                </a:lnTo>
                <a:lnTo>
                  <a:pt x="80" y="345"/>
                </a:lnTo>
                <a:lnTo>
                  <a:pt x="96" y="318"/>
                </a:lnTo>
                <a:lnTo>
                  <a:pt x="114" y="290"/>
                </a:lnTo>
                <a:lnTo>
                  <a:pt x="132" y="264"/>
                </a:lnTo>
                <a:lnTo>
                  <a:pt x="152" y="240"/>
                </a:lnTo>
                <a:lnTo>
                  <a:pt x="171" y="215"/>
                </a:lnTo>
                <a:lnTo>
                  <a:pt x="194" y="192"/>
                </a:lnTo>
                <a:lnTo>
                  <a:pt x="217" y="171"/>
                </a:lnTo>
                <a:lnTo>
                  <a:pt x="241" y="150"/>
                </a:lnTo>
                <a:lnTo>
                  <a:pt x="266" y="131"/>
                </a:lnTo>
                <a:lnTo>
                  <a:pt x="292" y="113"/>
                </a:lnTo>
                <a:lnTo>
                  <a:pt x="318" y="96"/>
                </a:lnTo>
                <a:lnTo>
                  <a:pt x="345" y="80"/>
                </a:lnTo>
                <a:lnTo>
                  <a:pt x="373" y="65"/>
                </a:lnTo>
                <a:lnTo>
                  <a:pt x="402" y="52"/>
                </a:lnTo>
                <a:lnTo>
                  <a:pt x="433" y="41"/>
                </a:lnTo>
                <a:lnTo>
                  <a:pt x="463" y="30"/>
                </a:lnTo>
                <a:lnTo>
                  <a:pt x="493" y="21"/>
                </a:lnTo>
                <a:lnTo>
                  <a:pt x="526" y="13"/>
                </a:lnTo>
                <a:lnTo>
                  <a:pt x="559" y="8"/>
                </a:lnTo>
                <a:lnTo>
                  <a:pt x="591" y="4"/>
                </a:lnTo>
                <a:lnTo>
                  <a:pt x="625" y="2"/>
                </a:lnTo>
                <a:lnTo>
                  <a:pt x="658" y="0"/>
                </a:lnTo>
                <a:lnTo>
                  <a:pt x="658" y="0"/>
                </a:lnTo>
                <a:lnTo>
                  <a:pt x="692" y="2"/>
                </a:lnTo>
                <a:lnTo>
                  <a:pt x="726" y="4"/>
                </a:lnTo>
                <a:lnTo>
                  <a:pt x="759" y="8"/>
                </a:lnTo>
                <a:lnTo>
                  <a:pt x="791" y="13"/>
                </a:lnTo>
                <a:lnTo>
                  <a:pt x="822" y="21"/>
                </a:lnTo>
                <a:lnTo>
                  <a:pt x="853" y="30"/>
                </a:lnTo>
                <a:lnTo>
                  <a:pt x="884" y="41"/>
                </a:lnTo>
                <a:lnTo>
                  <a:pt x="913" y="52"/>
                </a:lnTo>
                <a:lnTo>
                  <a:pt x="943" y="65"/>
                </a:lnTo>
                <a:lnTo>
                  <a:pt x="972" y="80"/>
                </a:lnTo>
                <a:lnTo>
                  <a:pt x="1000" y="96"/>
                </a:lnTo>
                <a:lnTo>
                  <a:pt x="1026" y="113"/>
                </a:lnTo>
                <a:lnTo>
                  <a:pt x="1052" y="131"/>
                </a:lnTo>
                <a:lnTo>
                  <a:pt x="1076" y="150"/>
                </a:lnTo>
                <a:lnTo>
                  <a:pt x="1101" y="171"/>
                </a:lnTo>
                <a:lnTo>
                  <a:pt x="1123" y="192"/>
                </a:lnTo>
                <a:lnTo>
                  <a:pt x="1145" y="215"/>
                </a:lnTo>
                <a:lnTo>
                  <a:pt x="1166" y="240"/>
                </a:lnTo>
                <a:lnTo>
                  <a:pt x="1185" y="264"/>
                </a:lnTo>
                <a:lnTo>
                  <a:pt x="1203" y="290"/>
                </a:lnTo>
                <a:lnTo>
                  <a:pt x="1221" y="318"/>
                </a:lnTo>
                <a:lnTo>
                  <a:pt x="1236" y="345"/>
                </a:lnTo>
                <a:lnTo>
                  <a:pt x="1250" y="373"/>
                </a:lnTo>
                <a:lnTo>
                  <a:pt x="1263" y="402"/>
                </a:lnTo>
                <a:lnTo>
                  <a:pt x="1276" y="432"/>
                </a:lnTo>
                <a:lnTo>
                  <a:pt x="1286" y="463"/>
                </a:lnTo>
                <a:lnTo>
                  <a:pt x="1294" y="494"/>
                </a:lnTo>
                <a:lnTo>
                  <a:pt x="1302" y="526"/>
                </a:lnTo>
                <a:lnTo>
                  <a:pt x="1307" y="557"/>
                </a:lnTo>
                <a:lnTo>
                  <a:pt x="1312" y="591"/>
                </a:lnTo>
                <a:lnTo>
                  <a:pt x="1315" y="624"/>
                </a:lnTo>
                <a:lnTo>
                  <a:pt x="1315" y="658"/>
                </a:lnTo>
                <a:lnTo>
                  <a:pt x="1315" y="658"/>
                </a:lnTo>
                <a:lnTo>
                  <a:pt x="1315" y="692"/>
                </a:lnTo>
                <a:lnTo>
                  <a:pt x="1312" y="725"/>
                </a:lnTo>
                <a:lnTo>
                  <a:pt x="1307" y="759"/>
                </a:lnTo>
                <a:lnTo>
                  <a:pt x="1302" y="791"/>
                </a:lnTo>
                <a:lnTo>
                  <a:pt x="1294" y="824"/>
                </a:lnTo>
                <a:lnTo>
                  <a:pt x="1286" y="855"/>
                </a:lnTo>
                <a:lnTo>
                  <a:pt x="1275" y="887"/>
                </a:lnTo>
                <a:lnTo>
                  <a:pt x="1263" y="917"/>
                </a:lnTo>
                <a:lnTo>
                  <a:pt x="1249" y="948"/>
                </a:lnTo>
                <a:lnTo>
                  <a:pt x="1234" y="977"/>
                </a:lnTo>
                <a:lnTo>
                  <a:pt x="1216" y="1005"/>
                </a:lnTo>
                <a:lnTo>
                  <a:pt x="1198" y="1032"/>
                </a:lnTo>
                <a:lnTo>
                  <a:pt x="1179" y="1060"/>
                </a:lnTo>
                <a:lnTo>
                  <a:pt x="1158" y="1086"/>
                </a:lnTo>
                <a:lnTo>
                  <a:pt x="1135" y="1110"/>
                </a:lnTo>
                <a:lnTo>
                  <a:pt x="1110" y="1135"/>
                </a:lnTo>
                <a:lnTo>
                  <a:pt x="1110" y="1135"/>
                </a:lnTo>
                <a:lnTo>
                  <a:pt x="1102" y="1141"/>
                </a:lnTo>
                <a:lnTo>
                  <a:pt x="1092" y="1146"/>
                </a:lnTo>
                <a:lnTo>
                  <a:pt x="1081" y="1149"/>
                </a:lnTo>
                <a:lnTo>
                  <a:pt x="1071" y="1149"/>
                </a:lnTo>
                <a:lnTo>
                  <a:pt x="1060" y="1148"/>
                </a:lnTo>
                <a:lnTo>
                  <a:pt x="1050" y="1145"/>
                </a:lnTo>
                <a:lnTo>
                  <a:pt x="1040" y="1140"/>
                </a:lnTo>
                <a:lnTo>
                  <a:pt x="1032" y="1133"/>
                </a:lnTo>
                <a:lnTo>
                  <a:pt x="1032" y="1133"/>
                </a:lnTo>
                <a:lnTo>
                  <a:pt x="1024" y="1123"/>
                </a:lnTo>
                <a:lnTo>
                  <a:pt x="1019" y="1114"/>
                </a:lnTo>
                <a:lnTo>
                  <a:pt x="1018" y="1104"/>
                </a:lnTo>
                <a:lnTo>
                  <a:pt x="1016" y="1093"/>
                </a:lnTo>
                <a:lnTo>
                  <a:pt x="1018" y="1081"/>
                </a:lnTo>
                <a:lnTo>
                  <a:pt x="1021" y="1071"/>
                </a:lnTo>
                <a:lnTo>
                  <a:pt x="1026" y="1062"/>
                </a:lnTo>
                <a:lnTo>
                  <a:pt x="1034" y="1053"/>
                </a:lnTo>
                <a:lnTo>
                  <a:pt x="1034" y="1053"/>
                </a:lnTo>
                <a:lnTo>
                  <a:pt x="1053" y="1034"/>
                </a:lnTo>
                <a:lnTo>
                  <a:pt x="1073" y="1013"/>
                </a:lnTo>
                <a:lnTo>
                  <a:pt x="1091" y="992"/>
                </a:lnTo>
                <a:lnTo>
                  <a:pt x="1107" y="969"/>
                </a:lnTo>
                <a:lnTo>
                  <a:pt x="1122" y="946"/>
                </a:lnTo>
                <a:lnTo>
                  <a:pt x="1136" y="922"/>
                </a:lnTo>
                <a:lnTo>
                  <a:pt x="1148" y="897"/>
                </a:lnTo>
                <a:lnTo>
                  <a:pt x="1159" y="873"/>
                </a:lnTo>
                <a:lnTo>
                  <a:pt x="1171" y="848"/>
                </a:lnTo>
                <a:lnTo>
                  <a:pt x="1179" y="822"/>
                </a:lnTo>
                <a:lnTo>
                  <a:pt x="1187" y="795"/>
                </a:lnTo>
                <a:lnTo>
                  <a:pt x="1193" y="769"/>
                </a:lnTo>
                <a:lnTo>
                  <a:pt x="1198" y="741"/>
                </a:lnTo>
                <a:lnTo>
                  <a:pt x="1201" y="713"/>
                </a:lnTo>
                <a:lnTo>
                  <a:pt x="1203" y="686"/>
                </a:lnTo>
                <a:lnTo>
                  <a:pt x="1203" y="658"/>
                </a:lnTo>
                <a:lnTo>
                  <a:pt x="1203" y="658"/>
                </a:lnTo>
                <a:lnTo>
                  <a:pt x="1203" y="630"/>
                </a:lnTo>
                <a:lnTo>
                  <a:pt x="1201" y="603"/>
                </a:lnTo>
                <a:lnTo>
                  <a:pt x="1198" y="575"/>
                </a:lnTo>
                <a:lnTo>
                  <a:pt x="1193" y="547"/>
                </a:lnTo>
                <a:lnTo>
                  <a:pt x="1187" y="521"/>
                </a:lnTo>
                <a:lnTo>
                  <a:pt x="1179" y="495"/>
                </a:lnTo>
                <a:lnTo>
                  <a:pt x="1171" y="471"/>
                </a:lnTo>
                <a:lnTo>
                  <a:pt x="1161" y="446"/>
                </a:lnTo>
                <a:lnTo>
                  <a:pt x="1149" y="422"/>
                </a:lnTo>
                <a:lnTo>
                  <a:pt x="1138" y="397"/>
                </a:lnTo>
                <a:lnTo>
                  <a:pt x="1125" y="375"/>
                </a:lnTo>
                <a:lnTo>
                  <a:pt x="1110" y="354"/>
                </a:lnTo>
                <a:lnTo>
                  <a:pt x="1096" y="331"/>
                </a:lnTo>
                <a:lnTo>
                  <a:pt x="1079" y="311"/>
                </a:lnTo>
                <a:lnTo>
                  <a:pt x="1062" y="292"/>
                </a:lnTo>
                <a:lnTo>
                  <a:pt x="1044" y="272"/>
                </a:lnTo>
                <a:lnTo>
                  <a:pt x="1024" y="254"/>
                </a:lnTo>
                <a:lnTo>
                  <a:pt x="1005" y="236"/>
                </a:lnTo>
                <a:lnTo>
                  <a:pt x="985" y="220"/>
                </a:lnTo>
                <a:lnTo>
                  <a:pt x="964" y="205"/>
                </a:lnTo>
                <a:lnTo>
                  <a:pt x="941" y="191"/>
                </a:lnTo>
                <a:lnTo>
                  <a:pt x="918" y="178"/>
                </a:lnTo>
                <a:lnTo>
                  <a:pt x="894" y="166"/>
                </a:lnTo>
                <a:lnTo>
                  <a:pt x="871" y="155"/>
                </a:lnTo>
                <a:lnTo>
                  <a:pt x="845" y="145"/>
                </a:lnTo>
                <a:lnTo>
                  <a:pt x="821" y="137"/>
                </a:lnTo>
                <a:lnTo>
                  <a:pt x="795" y="129"/>
                </a:lnTo>
                <a:lnTo>
                  <a:pt x="769" y="124"/>
                </a:lnTo>
                <a:lnTo>
                  <a:pt x="741" y="119"/>
                </a:lnTo>
                <a:lnTo>
                  <a:pt x="713" y="114"/>
                </a:lnTo>
                <a:lnTo>
                  <a:pt x="687" y="113"/>
                </a:lnTo>
                <a:lnTo>
                  <a:pt x="658" y="113"/>
                </a:lnTo>
                <a:lnTo>
                  <a:pt x="658" y="113"/>
                </a:lnTo>
                <a:lnTo>
                  <a:pt x="630" y="113"/>
                </a:lnTo>
                <a:lnTo>
                  <a:pt x="603" y="114"/>
                </a:lnTo>
                <a:lnTo>
                  <a:pt x="575" y="119"/>
                </a:lnTo>
                <a:lnTo>
                  <a:pt x="549" y="124"/>
                </a:lnTo>
                <a:lnTo>
                  <a:pt x="523" y="129"/>
                </a:lnTo>
                <a:lnTo>
                  <a:pt x="497" y="137"/>
                </a:lnTo>
                <a:lnTo>
                  <a:pt x="471" y="145"/>
                </a:lnTo>
                <a:lnTo>
                  <a:pt x="446" y="155"/>
                </a:lnTo>
                <a:lnTo>
                  <a:pt x="422" y="166"/>
                </a:lnTo>
                <a:lnTo>
                  <a:pt x="399" y="178"/>
                </a:lnTo>
                <a:lnTo>
                  <a:pt x="376" y="191"/>
                </a:lnTo>
                <a:lnTo>
                  <a:pt x="353" y="205"/>
                </a:lnTo>
                <a:lnTo>
                  <a:pt x="332" y="220"/>
                </a:lnTo>
                <a:lnTo>
                  <a:pt x="311" y="236"/>
                </a:lnTo>
                <a:lnTo>
                  <a:pt x="292" y="254"/>
                </a:lnTo>
                <a:lnTo>
                  <a:pt x="272" y="272"/>
                </a:lnTo>
                <a:lnTo>
                  <a:pt x="254" y="292"/>
                </a:lnTo>
                <a:lnTo>
                  <a:pt x="238" y="311"/>
                </a:lnTo>
                <a:lnTo>
                  <a:pt x="222" y="331"/>
                </a:lnTo>
                <a:lnTo>
                  <a:pt x="207" y="354"/>
                </a:lnTo>
                <a:lnTo>
                  <a:pt x="192" y="375"/>
                </a:lnTo>
                <a:lnTo>
                  <a:pt x="179" y="397"/>
                </a:lnTo>
                <a:lnTo>
                  <a:pt x="166" y="422"/>
                </a:lnTo>
                <a:lnTo>
                  <a:pt x="157" y="446"/>
                </a:lnTo>
                <a:lnTo>
                  <a:pt x="147" y="471"/>
                </a:lnTo>
                <a:lnTo>
                  <a:pt x="137" y="495"/>
                </a:lnTo>
                <a:lnTo>
                  <a:pt x="130" y="521"/>
                </a:lnTo>
                <a:lnTo>
                  <a:pt x="124" y="547"/>
                </a:lnTo>
                <a:lnTo>
                  <a:pt x="119" y="575"/>
                </a:lnTo>
                <a:lnTo>
                  <a:pt x="116" y="603"/>
                </a:lnTo>
                <a:lnTo>
                  <a:pt x="114" y="630"/>
                </a:lnTo>
                <a:lnTo>
                  <a:pt x="113" y="658"/>
                </a:lnTo>
                <a:lnTo>
                  <a:pt x="113" y="658"/>
                </a:lnTo>
                <a:lnTo>
                  <a:pt x="114" y="686"/>
                </a:lnTo>
                <a:lnTo>
                  <a:pt x="116" y="713"/>
                </a:lnTo>
                <a:lnTo>
                  <a:pt x="119" y="743"/>
                </a:lnTo>
                <a:lnTo>
                  <a:pt x="124" y="769"/>
                </a:lnTo>
                <a:lnTo>
                  <a:pt x="130" y="796"/>
                </a:lnTo>
                <a:lnTo>
                  <a:pt x="139" y="824"/>
                </a:lnTo>
                <a:lnTo>
                  <a:pt x="148" y="850"/>
                </a:lnTo>
                <a:lnTo>
                  <a:pt x="158" y="876"/>
                </a:lnTo>
                <a:lnTo>
                  <a:pt x="170" y="900"/>
                </a:lnTo>
                <a:lnTo>
                  <a:pt x="184" y="925"/>
                </a:lnTo>
                <a:lnTo>
                  <a:pt x="197" y="949"/>
                </a:lnTo>
                <a:lnTo>
                  <a:pt x="213" y="972"/>
                </a:lnTo>
                <a:lnTo>
                  <a:pt x="230" y="995"/>
                </a:lnTo>
                <a:lnTo>
                  <a:pt x="248" y="1018"/>
                </a:lnTo>
                <a:lnTo>
                  <a:pt x="267" y="1037"/>
                </a:lnTo>
                <a:lnTo>
                  <a:pt x="287" y="1057"/>
                </a:lnTo>
                <a:lnTo>
                  <a:pt x="287" y="1057"/>
                </a:lnTo>
                <a:lnTo>
                  <a:pt x="295" y="1066"/>
                </a:lnTo>
                <a:lnTo>
                  <a:pt x="300" y="1076"/>
                </a:lnTo>
                <a:lnTo>
                  <a:pt x="303" y="1086"/>
                </a:lnTo>
                <a:lnTo>
                  <a:pt x="305" y="1096"/>
                </a:lnTo>
                <a:lnTo>
                  <a:pt x="305" y="1107"/>
                </a:lnTo>
                <a:lnTo>
                  <a:pt x="301" y="1117"/>
                </a:lnTo>
                <a:lnTo>
                  <a:pt x="296" y="1127"/>
                </a:lnTo>
                <a:lnTo>
                  <a:pt x="290" y="1136"/>
                </a:lnTo>
                <a:lnTo>
                  <a:pt x="290" y="1136"/>
                </a:lnTo>
                <a:lnTo>
                  <a:pt x="282" y="1145"/>
                </a:lnTo>
                <a:lnTo>
                  <a:pt x="270" y="1149"/>
                </a:lnTo>
                <a:lnTo>
                  <a:pt x="261" y="1153"/>
                </a:lnTo>
                <a:lnTo>
                  <a:pt x="249" y="1154"/>
                </a:lnTo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 14">
            <a:extLst>
              <a:ext uri="{FF2B5EF4-FFF2-40B4-BE49-F238E27FC236}">
                <a16:creationId xmlns:a16="http://schemas.microsoft.com/office/drawing/2014/main" id="{01B40BE0-B3FD-4EC4-8428-0A3980ABFD7F}"/>
              </a:ext>
            </a:extLst>
          </p:cNvPr>
          <p:cNvSpPr>
            <a:spLocks/>
          </p:cNvSpPr>
          <p:nvPr/>
        </p:nvSpPr>
        <p:spPr bwMode="auto">
          <a:xfrm>
            <a:off x="10619867" y="1858491"/>
            <a:ext cx="718593" cy="126949"/>
          </a:xfrm>
          <a:custGeom>
            <a:avLst/>
            <a:gdLst>
              <a:gd name="T0" fmla="*/ 639 w 639"/>
              <a:gd name="T1" fmla="*/ 55 h 110"/>
              <a:gd name="T2" fmla="*/ 639 w 639"/>
              <a:gd name="T3" fmla="*/ 55 h 110"/>
              <a:gd name="T4" fmla="*/ 638 w 639"/>
              <a:gd name="T5" fmla="*/ 66 h 110"/>
              <a:gd name="T6" fmla="*/ 635 w 639"/>
              <a:gd name="T7" fmla="*/ 76 h 110"/>
              <a:gd name="T8" fmla="*/ 630 w 639"/>
              <a:gd name="T9" fmla="*/ 86 h 110"/>
              <a:gd name="T10" fmla="*/ 623 w 639"/>
              <a:gd name="T11" fmla="*/ 94 h 110"/>
              <a:gd name="T12" fmla="*/ 615 w 639"/>
              <a:gd name="T13" fmla="*/ 101 h 110"/>
              <a:gd name="T14" fmla="*/ 605 w 639"/>
              <a:gd name="T15" fmla="*/ 105 h 110"/>
              <a:gd name="T16" fmla="*/ 596 w 639"/>
              <a:gd name="T17" fmla="*/ 109 h 110"/>
              <a:gd name="T18" fmla="*/ 584 w 639"/>
              <a:gd name="T19" fmla="*/ 110 h 110"/>
              <a:gd name="T20" fmla="*/ 55 w 639"/>
              <a:gd name="T21" fmla="*/ 110 h 110"/>
              <a:gd name="T22" fmla="*/ 55 w 639"/>
              <a:gd name="T23" fmla="*/ 110 h 110"/>
              <a:gd name="T24" fmla="*/ 44 w 639"/>
              <a:gd name="T25" fmla="*/ 109 h 110"/>
              <a:gd name="T26" fmla="*/ 32 w 639"/>
              <a:gd name="T27" fmla="*/ 105 h 110"/>
              <a:gd name="T28" fmla="*/ 24 w 639"/>
              <a:gd name="T29" fmla="*/ 101 h 110"/>
              <a:gd name="T30" fmla="*/ 16 w 639"/>
              <a:gd name="T31" fmla="*/ 94 h 110"/>
              <a:gd name="T32" fmla="*/ 10 w 639"/>
              <a:gd name="T33" fmla="*/ 86 h 110"/>
              <a:gd name="T34" fmla="*/ 3 w 639"/>
              <a:gd name="T35" fmla="*/ 76 h 110"/>
              <a:gd name="T36" fmla="*/ 0 w 639"/>
              <a:gd name="T37" fmla="*/ 66 h 110"/>
              <a:gd name="T38" fmla="*/ 0 w 639"/>
              <a:gd name="T39" fmla="*/ 55 h 110"/>
              <a:gd name="T40" fmla="*/ 0 w 639"/>
              <a:gd name="T41" fmla="*/ 55 h 110"/>
              <a:gd name="T42" fmla="*/ 0 w 639"/>
              <a:gd name="T43" fmla="*/ 44 h 110"/>
              <a:gd name="T44" fmla="*/ 3 w 639"/>
              <a:gd name="T45" fmla="*/ 34 h 110"/>
              <a:gd name="T46" fmla="*/ 10 w 639"/>
              <a:gd name="T47" fmla="*/ 24 h 110"/>
              <a:gd name="T48" fmla="*/ 16 w 639"/>
              <a:gd name="T49" fmla="*/ 16 h 110"/>
              <a:gd name="T50" fmla="*/ 24 w 639"/>
              <a:gd name="T51" fmla="*/ 9 h 110"/>
              <a:gd name="T52" fmla="*/ 32 w 639"/>
              <a:gd name="T53" fmla="*/ 5 h 110"/>
              <a:gd name="T54" fmla="*/ 44 w 639"/>
              <a:gd name="T55" fmla="*/ 1 h 110"/>
              <a:gd name="T56" fmla="*/ 55 w 639"/>
              <a:gd name="T57" fmla="*/ 0 h 110"/>
              <a:gd name="T58" fmla="*/ 584 w 639"/>
              <a:gd name="T59" fmla="*/ 0 h 110"/>
              <a:gd name="T60" fmla="*/ 584 w 639"/>
              <a:gd name="T61" fmla="*/ 0 h 110"/>
              <a:gd name="T62" fmla="*/ 596 w 639"/>
              <a:gd name="T63" fmla="*/ 1 h 110"/>
              <a:gd name="T64" fmla="*/ 605 w 639"/>
              <a:gd name="T65" fmla="*/ 5 h 110"/>
              <a:gd name="T66" fmla="*/ 615 w 639"/>
              <a:gd name="T67" fmla="*/ 9 h 110"/>
              <a:gd name="T68" fmla="*/ 623 w 639"/>
              <a:gd name="T69" fmla="*/ 16 h 110"/>
              <a:gd name="T70" fmla="*/ 630 w 639"/>
              <a:gd name="T71" fmla="*/ 24 h 110"/>
              <a:gd name="T72" fmla="*/ 635 w 639"/>
              <a:gd name="T73" fmla="*/ 34 h 110"/>
              <a:gd name="T74" fmla="*/ 638 w 639"/>
              <a:gd name="T75" fmla="*/ 44 h 110"/>
              <a:gd name="T76" fmla="*/ 639 w 639"/>
              <a:gd name="T77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10">
                <a:moveTo>
                  <a:pt x="639" y="55"/>
                </a:moveTo>
                <a:lnTo>
                  <a:pt x="639" y="55"/>
                </a:lnTo>
                <a:lnTo>
                  <a:pt x="638" y="66"/>
                </a:lnTo>
                <a:lnTo>
                  <a:pt x="635" y="76"/>
                </a:lnTo>
                <a:lnTo>
                  <a:pt x="630" y="86"/>
                </a:lnTo>
                <a:lnTo>
                  <a:pt x="623" y="94"/>
                </a:lnTo>
                <a:lnTo>
                  <a:pt x="615" y="101"/>
                </a:lnTo>
                <a:lnTo>
                  <a:pt x="605" y="105"/>
                </a:lnTo>
                <a:lnTo>
                  <a:pt x="596" y="109"/>
                </a:lnTo>
                <a:lnTo>
                  <a:pt x="584" y="110"/>
                </a:lnTo>
                <a:lnTo>
                  <a:pt x="55" y="110"/>
                </a:lnTo>
                <a:lnTo>
                  <a:pt x="55" y="110"/>
                </a:lnTo>
                <a:lnTo>
                  <a:pt x="44" y="109"/>
                </a:lnTo>
                <a:lnTo>
                  <a:pt x="32" y="105"/>
                </a:lnTo>
                <a:lnTo>
                  <a:pt x="24" y="101"/>
                </a:lnTo>
                <a:lnTo>
                  <a:pt x="16" y="94"/>
                </a:lnTo>
                <a:lnTo>
                  <a:pt x="10" y="86"/>
                </a:lnTo>
                <a:lnTo>
                  <a:pt x="3" y="76"/>
                </a:lnTo>
                <a:lnTo>
                  <a:pt x="0" y="66"/>
                </a:lnTo>
                <a:lnTo>
                  <a:pt x="0" y="55"/>
                </a:lnTo>
                <a:lnTo>
                  <a:pt x="0" y="55"/>
                </a:lnTo>
                <a:lnTo>
                  <a:pt x="0" y="44"/>
                </a:lnTo>
                <a:lnTo>
                  <a:pt x="3" y="34"/>
                </a:lnTo>
                <a:lnTo>
                  <a:pt x="10" y="24"/>
                </a:lnTo>
                <a:lnTo>
                  <a:pt x="16" y="16"/>
                </a:lnTo>
                <a:lnTo>
                  <a:pt x="24" y="9"/>
                </a:lnTo>
                <a:lnTo>
                  <a:pt x="32" y="5"/>
                </a:lnTo>
                <a:lnTo>
                  <a:pt x="44" y="1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1"/>
                </a:lnTo>
                <a:lnTo>
                  <a:pt x="605" y="5"/>
                </a:lnTo>
                <a:lnTo>
                  <a:pt x="615" y="9"/>
                </a:lnTo>
                <a:lnTo>
                  <a:pt x="623" y="16"/>
                </a:lnTo>
                <a:lnTo>
                  <a:pt x="630" y="24"/>
                </a:lnTo>
                <a:lnTo>
                  <a:pt x="635" y="34"/>
                </a:lnTo>
                <a:lnTo>
                  <a:pt x="638" y="44"/>
                </a:lnTo>
                <a:lnTo>
                  <a:pt x="639" y="55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Freeform 15">
            <a:extLst>
              <a:ext uri="{FF2B5EF4-FFF2-40B4-BE49-F238E27FC236}">
                <a16:creationId xmlns:a16="http://schemas.microsoft.com/office/drawing/2014/main" id="{7E7C82C2-4903-408A-8F27-5E44525D9EDB}"/>
              </a:ext>
            </a:extLst>
          </p:cNvPr>
          <p:cNvSpPr>
            <a:spLocks/>
          </p:cNvSpPr>
          <p:nvPr/>
        </p:nvSpPr>
        <p:spPr bwMode="auto">
          <a:xfrm>
            <a:off x="10619867" y="1858491"/>
            <a:ext cx="718593" cy="126949"/>
          </a:xfrm>
          <a:custGeom>
            <a:avLst/>
            <a:gdLst>
              <a:gd name="T0" fmla="*/ 639 w 639"/>
              <a:gd name="T1" fmla="*/ 55 h 110"/>
              <a:gd name="T2" fmla="*/ 639 w 639"/>
              <a:gd name="T3" fmla="*/ 55 h 110"/>
              <a:gd name="T4" fmla="*/ 638 w 639"/>
              <a:gd name="T5" fmla="*/ 66 h 110"/>
              <a:gd name="T6" fmla="*/ 635 w 639"/>
              <a:gd name="T7" fmla="*/ 76 h 110"/>
              <a:gd name="T8" fmla="*/ 630 w 639"/>
              <a:gd name="T9" fmla="*/ 86 h 110"/>
              <a:gd name="T10" fmla="*/ 623 w 639"/>
              <a:gd name="T11" fmla="*/ 94 h 110"/>
              <a:gd name="T12" fmla="*/ 615 w 639"/>
              <a:gd name="T13" fmla="*/ 101 h 110"/>
              <a:gd name="T14" fmla="*/ 605 w 639"/>
              <a:gd name="T15" fmla="*/ 105 h 110"/>
              <a:gd name="T16" fmla="*/ 596 w 639"/>
              <a:gd name="T17" fmla="*/ 109 h 110"/>
              <a:gd name="T18" fmla="*/ 584 w 639"/>
              <a:gd name="T19" fmla="*/ 110 h 110"/>
              <a:gd name="T20" fmla="*/ 55 w 639"/>
              <a:gd name="T21" fmla="*/ 110 h 110"/>
              <a:gd name="T22" fmla="*/ 55 w 639"/>
              <a:gd name="T23" fmla="*/ 110 h 110"/>
              <a:gd name="T24" fmla="*/ 44 w 639"/>
              <a:gd name="T25" fmla="*/ 109 h 110"/>
              <a:gd name="T26" fmla="*/ 32 w 639"/>
              <a:gd name="T27" fmla="*/ 105 h 110"/>
              <a:gd name="T28" fmla="*/ 24 w 639"/>
              <a:gd name="T29" fmla="*/ 101 h 110"/>
              <a:gd name="T30" fmla="*/ 16 w 639"/>
              <a:gd name="T31" fmla="*/ 94 h 110"/>
              <a:gd name="T32" fmla="*/ 10 w 639"/>
              <a:gd name="T33" fmla="*/ 86 h 110"/>
              <a:gd name="T34" fmla="*/ 3 w 639"/>
              <a:gd name="T35" fmla="*/ 76 h 110"/>
              <a:gd name="T36" fmla="*/ 0 w 639"/>
              <a:gd name="T37" fmla="*/ 66 h 110"/>
              <a:gd name="T38" fmla="*/ 0 w 639"/>
              <a:gd name="T39" fmla="*/ 55 h 110"/>
              <a:gd name="T40" fmla="*/ 0 w 639"/>
              <a:gd name="T41" fmla="*/ 55 h 110"/>
              <a:gd name="T42" fmla="*/ 0 w 639"/>
              <a:gd name="T43" fmla="*/ 44 h 110"/>
              <a:gd name="T44" fmla="*/ 3 w 639"/>
              <a:gd name="T45" fmla="*/ 34 h 110"/>
              <a:gd name="T46" fmla="*/ 10 w 639"/>
              <a:gd name="T47" fmla="*/ 24 h 110"/>
              <a:gd name="T48" fmla="*/ 16 w 639"/>
              <a:gd name="T49" fmla="*/ 16 h 110"/>
              <a:gd name="T50" fmla="*/ 24 w 639"/>
              <a:gd name="T51" fmla="*/ 9 h 110"/>
              <a:gd name="T52" fmla="*/ 32 w 639"/>
              <a:gd name="T53" fmla="*/ 5 h 110"/>
              <a:gd name="T54" fmla="*/ 44 w 639"/>
              <a:gd name="T55" fmla="*/ 1 h 110"/>
              <a:gd name="T56" fmla="*/ 55 w 639"/>
              <a:gd name="T57" fmla="*/ 0 h 110"/>
              <a:gd name="T58" fmla="*/ 584 w 639"/>
              <a:gd name="T59" fmla="*/ 0 h 110"/>
              <a:gd name="T60" fmla="*/ 584 w 639"/>
              <a:gd name="T61" fmla="*/ 0 h 110"/>
              <a:gd name="T62" fmla="*/ 596 w 639"/>
              <a:gd name="T63" fmla="*/ 1 h 110"/>
              <a:gd name="T64" fmla="*/ 605 w 639"/>
              <a:gd name="T65" fmla="*/ 5 h 110"/>
              <a:gd name="T66" fmla="*/ 615 w 639"/>
              <a:gd name="T67" fmla="*/ 9 h 110"/>
              <a:gd name="T68" fmla="*/ 623 w 639"/>
              <a:gd name="T69" fmla="*/ 16 h 110"/>
              <a:gd name="T70" fmla="*/ 630 w 639"/>
              <a:gd name="T71" fmla="*/ 24 h 110"/>
              <a:gd name="T72" fmla="*/ 635 w 639"/>
              <a:gd name="T73" fmla="*/ 34 h 110"/>
              <a:gd name="T74" fmla="*/ 638 w 639"/>
              <a:gd name="T75" fmla="*/ 44 h 110"/>
              <a:gd name="T76" fmla="*/ 639 w 639"/>
              <a:gd name="T77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10">
                <a:moveTo>
                  <a:pt x="639" y="55"/>
                </a:moveTo>
                <a:lnTo>
                  <a:pt x="639" y="55"/>
                </a:lnTo>
                <a:lnTo>
                  <a:pt x="638" y="66"/>
                </a:lnTo>
                <a:lnTo>
                  <a:pt x="635" y="76"/>
                </a:lnTo>
                <a:lnTo>
                  <a:pt x="630" y="86"/>
                </a:lnTo>
                <a:lnTo>
                  <a:pt x="623" y="94"/>
                </a:lnTo>
                <a:lnTo>
                  <a:pt x="615" y="101"/>
                </a:lnTo>
                <a:lnTo>
                  <a:pt x="605" y="105"/>
                </a:lnTo>
                <a:lnTo>
                  <a:pt x="596" y="109"/>
                </a:lnTo>
                <a:lnTo>
                  <a:pt x="584" y="110"/>
                </a:lnTo>
                <a:lnTo>
                  <a:pt x="55" y="110"/>
                </a:lnTo>
                <a:lnTo>
                  <a:pt x="55" y="110"/>
                </a:lnTo>
                <a:lnTo>
                  <a:pt x="44" y="109"/>
                </a:lnTo>
                <a:lnTo>
                  <a:pt x="32" y="105"/>
                </a:lnTo>
                <a:lnTo>
                  <a:pt x="24" y="101"/>
                </a:lnTo>
                <a:lnTo>
                  <a:pt x="16" y="94"/>
                </a:lnTo>
                <a:lnTo>
                  <a:pt x="10" y="86"/>
                </a:lnTo>
                <a:lnTo>
                  <a:pt x="3" y="76"/>
                </a:lnTo>
                <a:lnTo>
                  <a:pt x="0" y="66"/>
                </a:lnTo>
                <a:lnTo>
                  <a:pt x="0" y="55"/>
                </a:lnTo>
                <a:lnTo>
                  <a:pt x="0" y="55"/>
                </a:lnTo>
                <a:lnTo>
                  <a:pt x="0" y="44"/>
                </a:lnTo>
                <a:lnTo>
                  <a:pt x="3" y="34"/>
                </a:lnTo>
                <a:lnTo>
                  <a:pt x="10" y="24"/>
                </a:lnTo>
                <a:lnTo>
                  <a:pt x="16" y="16"/>
                </a:lnTo>
                <a:lnTo>
                  <a:pt x="24" y="9"/>
                </a:lnTo>
                <a:lnTo>
                  <a:pt x="32" y="5"/>
                </a:lnTo>
                <a:lnTo>
                  <a:pt x="44" y="1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1"/>
                </a:lnTo>
                <a:lnTo>
                  <a:pt x="605" y="5"/>
                </a:lnTo>
                <a:lnTo>
                  <a:pt x="615" y="9"/>
                </a:lnTo>
                <a:lnTo>
                  <a:pt x="623" y="16"/>
                </a:lnTo>
                <a:lnTo>
                  <a:pt x="630" y="24"/>
                </a:lnTo>
                <a:lnTo>
                  <a:pt x="635" y="34"/>
                </a:lnTo>
                <a:lnTo>
                  <a:pt x="638" y="44"/>
                </a:lnTo>
                <a:lnTo>
                  <a:pt x="639" y="5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Freeform 16">
            <a:extLst>
              <a:ext uri="{FF2B5EF4-FFF2-40B4-BE49-F238E27FC236}">
                <a16:creationId xmlns:a16="http://schemas.microsoft.com/office/drawing/2014/main" id="{1B14F765-A577-4570-9B90-987FCDB653FC}"/>
              </a:ext>
            </a:extLst>
          </p:cNvPr>
          <p:cNvSpPr>
            <a:spLocks/>
          </p:cNvSpPr>
          <p:nvPr/>
        </p:nvSpPr>
        <p:spPr bwMode="auto">
          <a:xfrm>
            <a:off x="10619867" y="2023526"/>
            <a:ext cx="718593" cy="125796"/>
          </a:xfrm>
          <a:custGeom>
            <a:avLst/>
            <a:gdLst>
              <a:gd name="T0" fmla="*/ 639 w 639"/>
              <a:gd name="T1" fmla="*/ 54 h 109"/>
              <a:gd name="T2" fmla="*/ 639 w 639"/>
              <a:gd name="T3" fmla="*/ 54 h 109"/>
              <a:gd name="T4" fmla="*/ 638 w 639"/>
              <a:gd name="T5" fmla="*/ 65 h 109"/>
              <a:gd name="T6" fmla="*/ 635 w 639"/>
              <a:gd name="T7" fmla="*/ 76 h 109"/>
              <a:gd name="T8" fmla="*/ 630 w 639"/>
              <a:gd name="T9" fmla="*/ 85 h 109"/>
              <a:gd name="T10" fmla="*/ 623 w 639"/>
              <a:gd name="T11" fmla="*/ 93 h 109"/>
              <a:gd name="T12" fmla="*/ 615 w 639"/>
              <a:gd name="T13" fmla="*/ 99 h 109"/>
              <a:gd name="T14" fmla="*/ 605 w 639"/>
              <a:gd name="T15" fmla="*/ 106 h 109"/>
              <a:gd name="T16" fmla="*/ 596 w 639"/>
              <a:gd name="T17" fmla="*/ 107 h 109"/>
              <a:gd name="T18" fmla="*/ 584 w 639"/>
              <a:gd name="T19" fmla="*/ 109 h 109"/>
              <a:gd name="T20" fmla="*/ 55 w 639"/>
              <a:gd name="T21" fmla="*/ 109 h 109"/>
              <a:gd name="T22" fmla="*/ 55 w 639"/>
              <a:gd name="T23" fmla="*/ 109 h 109"/>
              <a:gd name="T24" fmla="*/ 44 w 639"/>
              <a:gd name="T25" fmla="*/ 107 h 109"/>
              <a:gd name="T26" fmla="*/ 32 w 639"/>
              <a:gd name="T27" fmla="*/ 106 h 109"/>
              <a:gd name="T28" fmla="*/ 24 w 639"/>
              <a:gd name="T29" fmla="*/ 99 h 109"/>
              <a:gd name="T30" fmla="*/ 16 w 639"/>
              <a:gd name="T31" fmla="*/ 93 h 109"/>
              <a:gd name="T32" fmla="*/ 10 w 639"/>
              <a:gd name="T33" fmla="*/ 85 h 109"/>
              <a:gd name="T34" fmla="*/ 3 w 639"/>
              <a:gd name="T35" fmla="*/ 76 h 109"/>
              <a:gd name="T36" fmla="*/ 0 w 639"/>
              <a:gd name="T37" fmla="*/ 65 h 109"/>
              <a:gd name="T38" fmla="*/ 0 w 639"/>
              <a:gd name="T39" fmla="*/ 54 h 109"/>
              <a:gd name="T40" fmla="*/ 0 w 639"/>
              <a:gd name="T41" fmla="*/ 54 h 109"/>
              <a:gd name="T42" fmla="*/ 0 w 639"/>
              <a:gd name="T43" fmla="*/ 44 h 109"/>
              <a:gd name="T44" fmla="*/ 3 w 639"/>
              <a:gd name="T45" fmla="*/ 32 h 109"/>
              <a:gd name="T46" fmla="*/ 10 w 639"/>
              <a:gd name="T47" fmla="*/ 23 h 109"/>
              <a:gd name="T48" fmla="*/ 16 w 639"/>
              <a:gd name="T49" fmla="*/ 15 h 109"/>
              <a:gd name="T50" fmla="*/ 24 w 639"/>
              <a:gd name="T51" fmla="*/ 8 h 109"/>
              <a:gd name="T52" fmla="*/ 32 w 639"/>
              <a:gd name="T53" fmla="*/ 3 h 109"/>
              <a:gd name="T54" fmla="*/ 44 w 639"/>
              <a:gd name="T55" fmla="*/ 0 h 109"/>
              <a:gd name="T56" fmla="*/ 55 w 639"/>
              <a:gd name="T57" fmla="*/ 0 h 109"/>
              <a:gd name="T58" fmla="*/ 584 w 639"/>
              <a:gd name="T59" fmla="*/ 0 h 109"/>
              <a:gd name="T60" fmla="*/ 584 w 639"/>
              <a:gd name="T61" fmla="*/ 0 h 109"/>
              <a:gd name="T62" fmla="*/ 596 w 639"/>
              <a:gd name="T63" fmla="*/ 0 h 109"/>
              <a:gd name="T64" fmla="*/ 605 w 639"/>
              <a:gd name="T65" fmla="*/ 3 h 109"/>
              <a:gd name="T66" fmla="*/ 615 w 639"/>
              <a:gd name="T67" fmla="*/ 8 h 109"/>
              <a:gd name="T68" fmla="*/ 623 w 639"/>
              <a:gd name="T69" fmla="*/ 15 h 109"/>
              <a:gd name="T70" fmla="*/ 630 w 639"/>
              <a:gd name="T71" fmla="*/ 23 h 109"/>
              <a:gd name="T72" fmla="*/ 635 w 639"/>
              <a:gd name="T73" fmla="*/ 32 h 109"/>
              <a:gd name="T74" fmla="*/ 638 w 639"/>
              <a:gd name="T75" fmla="*/ 44 h 109"/>
              <a:gd name="T76" fmla="*/ 639 w 639"/>
              <a:gd name="T77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09">
                <a:moveTo>
                  <a:pt x="639" y="54"/>
                </a:moveTo>
                <a:lnTo>
                  <a:pt x="639" y="54"/>
                </a:lnTo>
                <a:lnTo>
                  <a:pt x="638" y="65"/>
                </a:lnTo>
                <a:lnTo>
                  <a:pt x="635" y="76"/>
                </a:lnTo>
                <a:lnTo>
                  <a:pt x="630" y="85"/>
                </a:lnTo>
                <a:lnTo>
                  <a:pt x="623" y="93"/>
                </a:lnTo>
                <a:lnTo>
                  <a:pt x="615" y="99"/>
                </a:lnTo>
                <a:lnTo>
                  <a:pt x="605" y="106"/>
                </a:lnTo>
                <a:lnTo>
                  <a:pt x="596" y="107"/>
                </a:lnTo>
                <a:lnTo>
                  <a:pt x="584" y="109"/>
                </a:lnTo>
                <a:lnTo>
                  <a:pt x="55" y="109"/>
                </a:lnTo>
                <a:lnTo>
                  <a:pt x="55" y="109"/>
                </a:lnTo>
                <a:lnTo>
                  <a:pt x="44" y="107"/>
                </a:lnTo>
                <a:lnTo>
                  <a:pt x="32" y="106"/>
                </a:lnTo>
                <a:lnTo>
                  <a:pt x="24" y="99"/>
                </a:lnTo>
                <a:lnTo>
                  <a:pt x="16" y="93"/>
                </a:lnTo>
                <a:lnTo>
                  <a:pt x="10" y="85"/>
                </a:lnTo>
                <a:lnTo>
                  <a:pt x="3" y="76"/>
                </a:lnTo>
                <a:lnTo>
                  <a:pt x="0" y="65"/>
                </a:lnTo>
                <a:lnTo>
                  <a:pt x="0" y="54"/>
                </a:lnTo>
                <a:lnTo>
                  <a:pt x="0" y="54"/>
                </a:lnTo>
                <a:lnTo>
                  <a:pt x="0" y="44"/>
                </a:lnTo>
                <a:lnTo>
                  <a:pt x="3" y="32"/>
                </a:lnTo>
                <a:lnTo>
                  <a:pt x="10" y="23"/>
                </a:lnTo>
                <a:lnTo>
                  <a:pt x="16" y="15"/>
                </a:lnTo>
                <a:lnTo>
                  <a:pt x="24" y="8"/>
                </a:lnTo>
                <a:lnTo>
                  <a:pt x="32" y="3"/>
                </a:lnTo>
                <a:lnTo>
                  <a:pt x="44" y="0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0"/>
                </a:lnTo>
                <a:lnTo>
                  <a:pt x="605" y="3"/>
                </a:lnTo>
                <a:lnTo>
                  <a:pt x="615" y="8"/>
                </a:lnTo>
                <a:lnTo>
                  <a:pt x="623" y="15"/>
                </a:lnTo>
                <a:lnTo>
                  <a:pt x="630" y="23"/>
                </a:lnTo>
                <a:lnTo>
                  <a:pt x="635" y="32"/>
                </a:lnTo>
                <a:lnTo>
                  <a:pt x="638" y="44"/>
                </a:lnTo>
                <a:lnTo>
                  <a:pt x="639" y="54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Freeform 17">
            <a:extLst>
              <a:ext uri="{FF2B5EF4-FFF2-40B4-BE49-F238E27FC236}">
                <a16:creationId xmlns:a16="http://schemas.microsoft.com/office/drawing/2014/main" id="{B968796C-5D73-49F4-8220-4CEC0A76BAEF}"/>
              </a:ext>
            </a:extLst>
          </p:cNvPr>
          <p:cNvSpPr>
            <a:spLocks/>
          </p:cNvSpPr>
          <p:nvPr/>
        </p:nvSpPr>
        <p:spPr bwMode="auto">
          <a:xfrm>
            <a:off x="10619867" y="2023526"/>
            <a:ext cx="718593" cy="125796"/>
          </a:xfrm>
          <a:custGeom>
            <a:avLst/>
            <a:gdLst>
              <a:gd name="T0" fmla="*/ 639 w 639"/>
              <a:gd name="T1" fmla="*/ 54 h 109"/>
              <a:gd name="T2" fmla="*/ 639 w 639"/>
              <a:gd name="T3" fmla="*/ 54 h 109"/>
              <a:gd name="T4" fmla="*/ 638 w 639"/>
              <a:gd name="T5" fmla="*/ 65 h 109"/>
              <a:gd name="T6" fmla="*/ 635 w 639"/>
              <a:gd name="T7" fmla="*/ 76 h 109"/>
              <a:gd name="T8" fmla="*/ 630 w 639"/>
              <a:gd name="T9" fmla="*/ 85 h 109"/>
              <a:gd name="T10" fmla="*/ 623 w 639"/>
              <a:gd name="T11" fmla="*/ 93 h 109"/>
              <a:gd name="T12" fmla="*/ 615 w 639"/>
              <a:gd name="T13" fmla="*/ 99 h 109"/>
              <a:gd name="T14" fmla="*/ 605 w 639"/>
              <a:gd name="T15" fmla="*/ 106 h 109"/>
              <a:gd name="T16" fmla="*/ 596 w 639"/>
              <a:gd name="T17" fmla="*/ 107 h 109"/>
              <a:gd name="T18" fmla="*/ 584 w 639"/>
              <a:gd name="T19" fmla="*/ 109 h 109"/>
              <a:gd name="T20" fmla="*/ 55 w 639"/>
              <a:gd name="T21" fmla="*/ 109 h 109"/>
              <a:gd name="T22" fmla="*/ 55 w 639"/>
              <a:gd name="T23" fmla="*/ 109 h 109"/>
              <a:gd name="T24" fmla="*/ 44 w 639"/>
              <a:gd name="T25" fmla="*/ 107 h 109"/>
              <a:gd name="T26" fmla="*/ 32 w 639"/>
              <a:gd name="T27" fmla="*/ 106 h 109"/>
              <a:gd name="T28" fmla="*/ 24 w 639"/>
              <a:gd name="T29" fmla="*/ 99 h 109"/>
              <a:gd name="T30" fmla="*/ 16 w 639"/>
              <a:gd name="T31" fmla="*/ 93 h 109"/>
              <a:gd name="T32" fmla="*/ 10 w 639"/>
              <a:gd name="T33" fmla="*/ 85 h 109"/>
              <a:gd name="T34" fmla="*/ 3 w 639"/>
              <a:gd name="T35" fmla="*/ 76 h 109"/>
              <a:gd name="T36" fmla="*/ 0 w 639"/>
              <a:gd name="T37" fmla="*/ 65 h 109"/>
              <a:gd name="T38" fmla="*/ 0 w 639"/>
              <a:gd name="T39" fmla="*/ 54 h 109"/>
              <a:gd name="T40" fmla="*/ 0 w 639"/>
              <a:gd name="T41" fmla="*/ 54 h 109"/>
              <a:gd name="T42" fmla="*/ 0 w 639"/>
              <a:gd name="T43" fmla="*/ 44 h 109"/>
              <a:gd name="T44" fmla="*/ 3 w 639"/>
              <a:gd name="T45" fmla="*/ 32 h 109"/>
              <a:gd name="T46" fmla="*/ 10 w 639"/>
              <a:gd name="T47" fmla="*/ 23 h 109"/>
              <a:gd name="T48" fmla="*/ 16 w 639"/>
              <a:gd name="T49" fmla="*/ 15 h 109"/>
              <a:gd name="T50" fmla="*/ 24 w 639"/>
              <a:gd name="T51" fmla="*/ 8 h 109"/>
              <a:gd name="T52" fmla="*/ 32 w 639"/>
              <a:gd name="T53" fmla="*/ 3 h 109"/>
              <a:gd name="T54" fmla="*/ 44 w 639"/>
              <a:gd name="T55" fmla="*/ 0 h 109"/>
              <a:gd name="T56" fmla="*/ 55 w 639"/>
              <a:gd name="T57" fmla="*/ 0 h 109"/>
              <a:gd name="T58" fmla="*/ 584 w 639"/>
              <a:gd name="T59" fmla="*/ 0 h 109"/>
              <a:gd name="T60" fmla="*/ 584 w 639"/>
              <a:gd name="T61" fmla="*/ 0 h 109"/>
              <a:gd name="T62" fmla="*/ 596 w 639"/>
              <a:gd name="T63" fmla="*/ 0 h 109"/>
              <a:gd name="T64" fmla="*/ 605 w 639"/>
              <a:gd name="T65" fmla="*/ 3 h 109"/>
              <a:gd name="T66" fmla="*/ 615 w 639"/>
              <a:gd name="T67" fmla="*/ 8 h 109"/>
              <a:gd name="T68" fmla="*/ 623 w 639"/>
              <a:gd name="T69" fmla="*/ 15 h 109"/>
              <a:gd name="T70" fmla="*/ 630 w 639"/>
              <a:gd name="T71" fmla="*/ 23 h 109"/>
              <a:gd name="T72" fmla="*/ 635 w 639"/>
              <a:gd name="T73" fmla="*/ 32 h 109"/>
              <a:gd name="T74" fmla="*/ 638 w 639"/>
              <a:gd name="T75" fmla="*/ 44 h 109"/>
              <a:gd name="T76" fmla="*/ 639 w 639"/>
              <a:gd name="T77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09">
                <a:moveTo>
                  <a:pt x="639" y="54"/>
                </a:moveTo>
                <a:lnTo>
                  <a:pt x="639" y="54"/>
                </a:lnTo>
                <a:lnTo>
                  <a:pt x="638" y="65"/>
                </a:lnTo>
                <a:lnTo>
                  <a:pt x="635" y="76"/>
                </a:lnTo>
                <a:lnTo>
                  <a:pt x="630" y="85"/>
                </a:lnTo>
                <a:lnTo>
                  <a:pt x="623" y="93"/>
                </a:lnTo>
                <a:lnTo>
                  <a:pt x="615" y="99"/>
                </a:lnTo>
                <a:lnTo>
                  <a:pt x="605" y="106"/>
                </a:lnTo>
                <a:lnTo>
                  <a:pt x="596" y="107"/>
                </a:lnTo>
                <a:lnTo>
                  <a:pt x="584" y="109"/>
                </a:lnTo>
                <a:lnTo>
                  <a:pt x="55" y="109"/>
                </a:lnTo>
                <a:lnTo>
                  <a:pt x="55" y="109"/>
                </a:lnTo>
                <a:lnTo>
                  <a:pt x="44" y="107"/>
                </a:lnTo>
                <a:lnTo>
                  <a:pt x="32" y="106"/>
                </a:lnTo>
                <a:lnTo>
                  <a:pt x="24" y="99"/>
                </a:lnTo>
                <a:lnTo>
                  <a:pt x="16" y="93"/>
                </a:lnTo>
                <a:lnTo>
                  <a:pt x="10" y="85"/>
                </a:lnTo>
                <a:lnTo>
                  <a:pt x="3" y="76"/>
                </a:lnTo>
                <a:lnTo>
                  <a:pt x="0" y="65"/>
                </a:lnTo>
                <a:lnTo>
                  <a:pt x="0" y="54"/>
                </a:lnTo>
                <a:lnTo>
                  <a:pt x="0" y="54"/>
                </a:lnTo>
                <a:lnTo>
                  <a:pt x="0" y="44"/>
                </a:lnTo>
                <a:lnTo>
                  <a:pt x="3" y="32"/>
                </a:lnTo>
                <a:lnTo>
                  <a:pt x="10" y="23"/>
                </a:lnTo>
                <a:lnTo>
                  <a:pt x="16" y="15"/>
                </a:lnTo>
                <a:lnTo>
                  <a:pt x="24" y="8"/>
                </a:lnTo>
                <a:lnTo>
                  <a:pt x="32" y="3"/>
                </a:lnTo>
                <a:lnTo>
                  <a:pt x="44" y="0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0"/>
                </a:lnTo>
                <a:lnTo>
                  <a:pt x="605" y="3"/>
                </a:lnTo>
                <a:lnTo>
                  <a:pt x="615" y="8"/>
                </a:lnTo>
                <a:lnTo>
                  <a:pt x="623" y="15"/>
                </a:lnTo>
                <a:lnTo>
                  <a:pt x="630" y="23"/>
                </a:lnTo>
                <a:lnTo>
                  <a:pt x="635" y="32"/>
                </a:lnTo>
                <a:lnTo>
                  <a:pt x="638" y="44"/>
                </a:lnTo>
                <a:lnTo>
                  <a:pt x="639" y="5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9BA195E1-90FE-4BE3-BB08-FDDDC10FF83F}"/>
              </a:ext>
            </a:extLst>
          </p:cNvPr>
          <p:cNvSpPr>
            <a:spLocks/>
          </p:cNvSpPr>
          <p:nvPr/>
        </p:nvSpPr>
        <p:spPr bwMode="auto">
          <a:xfrm>
            <a:off x="10619867" y="2186251"/>
            <a:ext cx="718593" cy="126949"/>
          </a:xfrm>
          <a:custGeom>
            <a:avLst/>
            <a:gdLst>
              <a:gd name="T0" fmla="*/ 639 w 639"/>
              <a:gd name="T1" fmla="*/ 54 h 110"/>
              <a:gd name="T2" fmla="*/ 639 w 639"/>
              <a:gd name="T3" fmla="*/ 54 h 110"/>
              <a:gd name="T4" fmla="*/ 638 w 639"/>
              <a:gd name="T5" fmla="*/ 66 h 110"/>
              <a:gd name="T6" fmla="*/ 635 w 639"/>
              <a:gd name="T7" fmla="*/ 77 h 110"/>
              <a:gd name="T8" fmla="*/ 630 w 639"/>
              <a:gd name="T9" fmla="*/ 85 h 110"/>
              <a:gd name="T10" fmla="*/ 623 w 639"/>
              <a:gd name="T11" fmla="*/ 93 h 110"/>
              <a:gd name="T12" fmla="*/ 615 w 639"/>
              <a:gd name="T13" fmla="*/ 101 h 110"/>
              <a:gd name="T14" fmla="*/ 605 w 639"/>
              <a:gd name="T15" fmla="*/ 106 h 110"/>
              <a:gd name="T16" fmla="*/ 596 w 639"/>
              <a:gd name="T17" fmla="*/ 110 h 110"/>
              <a:gd name="T18" fmla="*/ 584 w 639"/>
              <a:gd name="T19" fmla="*/ 110 h 110"/>
              <a:gd name="T20" fmla="*/ 55 w 639"/>
              <a:gd name="T21" fmla="*/ 110 h 110"/>
              <a:gd name="T22" fmla="*/ 55 w 639"/>
              <a:gd name="T23" fmla="*/ 110 h 110"/>
              <a:gd name="T24" fmla="*/ 44 w 639"/>
              <a:gd name="T25" fmla="*/ 110 h 110"/>
              <a:gd name="T26" fmla="*/ 32 w 639"/>
              <a:gd name="T27" fmla="*/ 106 h 110"/>
              <a:gd name="T28" fmla="*/ 24 w 639"/>
              <a:gd name="T29" fmla="*/ 101 h 110"/>
              <a:gd name="T30" fmla="*/ 16 w 639"/>
              <a:gd name="T31" fmla="*/ 93 h 110"/>
              <a:gd name="T32" fmla="*/ 10 w 639"/>
              <a:gd name="T33" fmla="*/ 85 h 110"/>
              <a:gd name="T34" fmla="*/ 3 w 639"/>
              <a:gd name="T35" fmla="*/ 77 h 110"/>
              <a:gd name="T36" fmla="*/ 0 w 639"/>
              <a:gd name="T37" fmla="*/ 66 h 110"/>
              <a:gd name="T38" fmla="*/ 0 w 639"/>
              <a:gd name="T39" fmla="*/ 54 h 110"/>
              <a:gd name="T40" fmla="*/ 0 w 639"/>
              <a:gd name="T41" fmla="*/ 54 h 110"/>
              <a:gd name="T42" fmla="*/ 0 w 639"/>
              <a:gd name="T43" fmla="*/ 44 h 110"/>
              <a:gd name="T44" fmla="*/ 3 w 639"/>
              <a:gd name="T45" fmla="*/ 33 h 110"/>
              <a:gd name="T46" fmla="*/ 10 w 639"/>
              <a:gd name="T47" fmla="*/ 25 h 110"/>
              <a:gd name="T48" fmla="*/ 16 w 639"/>
              <a:gd name="T49" fmla="*/ 17 h 110"/>
              <a:gd name="T50" fmla="*/ 24 w 639"/>
              <a:gd name="T51" fmla="*/ 9 h 110"/>
              <a:gd name="T52" fmla="*/ 32 w 639"/>
              <a:gd name="T53" fmla="*/ 4 h 110"/>
              <a:gd name="T54" fmla="*/ 44 w 639"/>
              <a:gd name="T55" fmla="*/ 0 h 110"/>
              <a:gd name="T56" fmla="*/ 55 w 639"/>
              <a:gd name="T57" fmla="*/ 0 h 110"/>
              <a:gd name="T58" fmla="*/ 584 w 639"/>
              <a:gd name="T59" fmla="*/ 0 h 110"/>
              <a:gd name="T60" fmla="*/ 584 w 639"/>
              <a:gd name="T61" fmla="*/ 0 h 110"/>
              <a:gd name="T62" fmla="*/ 596 w 639"/>
              <a:gd name="T63" fmla="*/ 0 h 110"/>
              <a:gd name="T64" fmla="*/ 605 w 639"/>
              <a:gd name="T65" fmla="*/ 4 h 110"/>
              <a:gd name="T66" fmla="*/ 615 w 639"/>
              <a:gd name="T67" fmla="*/ 9 h 110"/>
              <a:gd name="T68" fmla="*/ 623 w 639"/>
              <a:gd name="T69" fmla="*/ 17 h 110"/>
              <a:gd name="T70" fmla="*/ 630 w 639"/>
              <a:gd name="T71" fmla="*/ 25 h 110"/>
              <a:gd name="T72" fmla="*/ 635 w 639"/>
              <a:gd name="T73" fmla="*/ 33 h 110"/>
              <a:gd name="T74" fmla="*/ 638 w 639"/>
              <a:gd name="T75" fmla="*/ 44 h 110"/>
              <a:gd name="T76" fmla="*/ 639 w 639"/>
              <a:gd name="T77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10">
                <a:moveTo>
                  <a:pt x="639" y="54"/>
                </a:moveTo>
                <a:lnTo>
                  <a:pt x="639" y="54"/>
                </a:lnTo>
                <a:lnTo>
                  <a:pt x="638" y="66"/>
                </a:lnTo>
                <a:lnTo>
                  <a:pt x="635" y="77"/>
                </a:lnTo>
                <a:lnTo>
                  <a:pt x="630" y="85"/>
                </a:lnTo>
                <a:lnTo>
                  <a:pt x="623" y="93"/>
                </a:lnTo>
                <a:lnTo>
                  <a:pt x="615" y="101"/>
                </a:lnTo>
                <a:lnTo>
                  <a:pt x="605" y="106"/>
                </a:lnTo>
                <a:lnTo>
                  <a:pt x="596" y="110"/>
                </a:lnTo>
                <a:lnTo>
                  <a:pt x="584" y="110"/>
                </a:lnTo>
                <a:lnTo>
                  <a:pt x="55" y="110"/>
                </a:lnTo>
                <a:lnTo>
                  <a:pt x="55" y="110"/>
                </a:lnTo>
                <a:lnTo>
                  <a:pt x="44" y="110"/>
                </a:lnTo>
                <a:lnTo>
                  <a:pt x="32" y="106"/>
                </a:lnTo>
                <a:lnTo>
                  <a:pt x="24" y="101"/>
                </a:lnTo>
                <a:lnTo>
                  <a:pt x="16" y="93"/>
                </a:lnTo>
                <a:lnTo>
                  <a:pt x="10" y="85"/>
                </a:lnTo>
                <a:lnTo>
                  <a:pt x="3" y="77"/>
                </a:lnTo>
                <a:lnTo>
                  <a:pt x="0" y="66"/>
                </a:lnTo>
                <a:lnTo>
                  <a:pt x="0" y="54"/>
                </a:lnTo>
                <a:lnTo>
                  <a:pt x="0" y="54"/>
                </a:lnTo>
                <a:lnTo>
                  <a:pt x="0" y="44"/>
                </a:lnTo>
                <a:lnTo>
                  <a:pt x="3" y="33"/>
                </a:lnTo>
                <a:lnTo>
                  <a:pt x="10" y="25"/>
                </a:lnTo>
                <a:lnTo>
                  <a:pt x="16" y="17"/>
                </a:lnTo>
                <a:lnTo>
                  <a:pt x="24" y="9"/>
                </a:lnTo>
                <a:lnTo>
                  <a:pt x="32" y="4"/>
                </a:lnTo>
                <a:lnTo>
                  <a:pt x="44" y="0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0"/>
                </a:lnTo>
                <a:lnTo>
                  <a:pt x="605" y="4"/>
                </a:lnTo>
                <a:lnTo>
                  <a:pt x="615" y="9"/>
                </a:lnTo>
                <a:lnTo>
                  <a:pt x="623" y="17"/>
                </a:lnTo>
                <a:lnTo>
                  <a:pt x="630" y="25"/>
                </a:lnTo>
                <a:lnTo>
                  <a:pt x="635" y="33"/>
                </a:lnTo>
                <a:lnTo>
                  <a:pt x="638" y="44"/>
                </a:lnTo>
                <a:lnTo>
                  <a:pt x="639" y="54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Freeform 19">
            <a:extLst>
              <a:ext uri="{FF2B5EF4-FFF2-40B4-BE49-F238E27FC236}">
                <a16:creationId xmlns:a16="http://schemas.microsoft.com/office/drawing/2014/main" id="{8D16B3F8-C0CE-4E6D-AA0F-E5269C26B0A2}"/>
              </a:ext>
            </a:extLst>
          </p:cNvPr>
          <p:cNvSpPr>
            <a:spLocks/>
          </p:cNvSpPr>
          <p:nvPr/>
        </p:nvSpPr>
        <p:spPr bwMode="auto">
          <a:xfrm>
            <a:off x="10619867" y="2186251"/>
            <a:ext cx="718593" cy="126949"/>
          </a:xfrm>
          <a:custGeom>
            <a:avLst/>
            <a:gdLst>
              <a:gd name="T0" fmla="*/ 639 w 639"/>
              <a:gd name="T1" fmla="*/ 54 h 110"/>
              <a:gd name="T2" fmla="*/ 639 w 639"/>
              <a:gd name="T3" fmla="*/ 54 h 110"/>
              <a:gd name="T4" fmla="*/ 638 w 639"/>
              <a:gd name="T5" fmla="*/ 66 h 110"/>
              <a:gd name="T6" fmla="*/ 635 w 639"/>
              <a:gd name="T7" fmla="*/ 77 h 110"/>
              <a:gd name="T8" fmla="*/ 630 w 639"/>
              <a:gd name="T9" fmla="*/ 85 h 110"/>
              <a:gd name="T10" fmla="*/ 623 w 639"/>
              <a:gd name="T11" fmla="*/ 93 h 110"/>
              <a:gd name="T12" fmla="*/ 615 w 639"/>
              <a:gd name="T13" fmla="*/ 101 h 110"/>
              <a:gd name="T14" fmla="*/ 605 w 639"/>
              <a:gd name="T15" fmla="*/ 106 h 110"/>
              <a:gd name="T16" fmla="*/ 596 w 639"/>
              <a:gd name="T17" fmla="*/ 110 h 110"/>
              <a:gd name="T18" fmla="*/ 584 w 639"/>
              <a:gd name="T19" fmla="*/ 110 h 110"/>
              <a:gd name="T20" fmla="*/ 55 w 639"/>
              <a:gd name="T21" fmla="*/ 110 h 110"/>
              <a:gd name="T22" fmla="*/ 55 w 639"/>
              <a:gd name="T23" fmla="*/ 110 h 110"/>
              <a:gd name="T24" fmla="*/ 44 w 639"/>
              <a:gd name="T25" fmla="*/ 110 h 110"/>
              <a:gd name="T26" fmla="*/ 32 w 639"/>
              <a:gd name="T27" fmla="*/ 106 h 110"/>
              <a:gd name="T28" fmla="*/ 24 w 639"/>
              <a:gd name="T29" fmla="*/ 101 h 110"/>
              <a:gd name="T30" fmla="*/ 16 w 639"/>
              <a:gd name="T31" fmla="*/ 93 h 110"/>
              <a:gd name="T32" fmla="*/ 10 w 639"/>
              <a:gd name="T33" fmla="*/ 85 h 110"/>
              <a:gd name="T34" fmla="*/ 3 w 639"/>
              <a:gd name="T35" fmla="*/ 77 h 110"/>
              <a:gd name="T36" fmla="*/ 0 w 639"/>
              <a:gd name="T37" fmla="*/ 66 h 110"/>
              <a:gd name="T38" fmla="*/ 0 w 639"/>
              <a:gd name="T39" fmla="*/ 54 h 110"/>
              <a:gd name="T40" fmla="*/ 0 w 639"/>
              <a:gd name="T41" fmla="*/ 54 h 110"/>
              <a:gd name="T42" fmla="*/ 0 w 639"/>
              <a:gd name="T43" fmla="*/ 44 h 110"/>
              <a:gd name="T44" fmla="*/ 3 w 639"/>
              <a:gd name="T45" fmla="*/ 33 h 110"/>
              <a:gd name="T46" fmla="*/ 10 w 639"/>
              <a:gd name="T47" fmla="*/ 25 h 110"/>
              <a:gd name="T48" fmla="*/ 16 w 639"/>
              <a:gd name="T49" fmla="*/ 17 h 110"/>
              <a:gd name="T50" fmla="*/ 24 w 639"/>
              <a:gd name="T51" fmla="*/ 9 h 110"/>
              <a:gd name="T52" fmla="*/ 32 w 639"/>
              <a:gd name="T53" fmla="*/ 4 h 110"/>
              <a:gd name="T54" fmla="*/ 44 w 639"/>
              <a:gd name="T55" fmla="*/ 0 h 110"/>
              <a:gd name="T56" fmla="*/ 55 w 639"/>
              <a:gd name="T57" fmla="*/ 0 h 110"/>
              <a:gd name="T58" fmla="*/ 584 w 639"/>
              <a:gd name="T59" fmla="*/ 0 h 110"/>
              <a:gd name="T60" fmla="*/ 584 w 639"/>
              <a:gd name="T61" fmla="*/ 0 h 110"/>
              <a:gd name="T62" fmla="*/ 596 w 639"/>
              <a:gd name="T63" fmla="*/ 0 h 110"/>
              <a:gd name="T64" fmla="*/ 605 w 639"/>
              <a:gd name="T65" fmla="*/ 4 h 110"/>
              <a:gd name="T66" fmla="*/ 615 w 639"/>
              <a:gd name="T67" fmla="*/ 9 h 110"/>
              <a:gd name="T68" fmla="*/ 623 w 639"/>
              <a:gd name="T69" fmla="*/ 17 h 110"/>
              <a:gd name="T70" fmla="*/ 630 w 639"/>
              <a:gd name="T71" fmla="*/ 25 h 110"/>
              <a:gd name="T72" fmla="*/ 635 w 639"/>
              <a:gd name="T73" fmla="*/ 33 h 110"/>
              <a:gd name="T74" fmla="*/ 638 w 639"/>
              <a:gd name="T75" fmla="*/ 44 h 110"/>
              <a:gd name="T76" fmla="*/ 639 w 639"/>
              <a:gd name="T77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9" h="110">
                <a:moveTo>
                  <a:pt x="639" y="54"/>
                </a:moveTo>
                <a:lnTo>
                  <a:pt x="639" y="54"/>
                </a:lnTo>
                <a:lnTo>
                  <a:pt x="638" y="66"/>
                </a:lnTo>
                <a:lnTo>
                  <a:pt x="635" y="77"/>
                </a:lnTo>
                <a:lnTo>
                  <a:pt x="630" y="85"/>
                </a:lnTo>
                <a:lnTo>
                  <a:pt x="623" y="93"/>
                </a:lnTo>
                <a:lnTo>
                  <a:pt x="615" y="101"/>
                </a:lnTo>
                <a:lnTo>
                  <a:pt x="605" y="106"/>
                </a:lnTo>
                <a:lnTo>
                  <a:pt x="596" y="110"/>
                </a:lnTo>
                <a:lnTo>
                  <a:pt x="584" y="110"/>
                </a:lnTo>
                <a:lnTo>
                  <a:pt x="55" y="110"/>
                </a:lnTo>
                <a:lnTo>
                  <a:pt x="55" y="110"/>
                </a:lnTo>
                <a:lnTo>
                  <a:pt x="44" y="110"/>
                </a:lnTo>
                <a:lnTo>
                  <a:pt x="32" y="106"/>
                </a:lnTo>
                <a:lnTo>
                  <a:pt x="24" y="101"/>
                </a:lnTo>
                <a:lnTo>
                  <a:pt x="16" y="93"/>
                </a:lnTo>
                <a:lnTo>
                  <a:pt x="10" y="85"/>
                </a:lnTo>
                <a:lnTo>
                  <a:pt x="3" y="77"/>
                </a:lnTo>
                <a:lnTo>
                  <a:pt x="0" y="66"/>
                </a:lnTo>
                <a:lnTo>
                  <a:pt x="0" y="54"/>
                </a:lnTo>
                <a:lnTo>
                  <a:pt x="0" y="54"/>
                </a:lnTo>
                <a:lnTo>
                  <a:pt x="0" y="44"/>
                </a:lnTo>
                <a:lnTo>
                  <a:pt x="3" y="33"/>
                </a:lnTo>
                <a:lnTo>
                  <a:pt x="10" y="25"/>
                </a:lnTo>
                <a:lnTo>
                  <a:pt x="16" y="17"/>
                </a:lnTo>
                <a:lnTo>
                  <a:pt x="24" y="9"/>
                </a:lnTo>
                <a:lnTo>
                  <a:pt x="32" y="4"/>
                </a:lnTo>
                <a:lnTo>
                  <a:pt x="44" y="0"/>
                </a:lnTo>
                <a:lnTo>
                  <a:pt x="55" y="0"/>
                </a:lnTo>
                <a:lnTo>
                  <a:pt x="584" y="0"/>
                </a:lnTo>
                <a:lnTo>
                  <a:pt x="584" y="0"/>
                </a:lnTo>
                <a:lnTo>
                  <a:pt x="596" y="0"/>
                </a:lnTo>
                <a:lnTo>
                  <a:pt x="605" y="4"/>
                </a:lnTo>
                <a:lnTo>
                  <a:pt x="615" y="9"/>
                </a:lnTo>
                <a:lnTo>
                  <a:pt x="623" y="17"/>
                </a:lnTo>
                <a:lnTo>
                  <a:pt x="630" y="25"/>
                </a:lnTo>
                <a:lnTo>
                  <a:pt x="635" y="33"/>
                </a:lnTo>
                <a:lnTo>
                  <a:pt x="638" y="44"/>
                </a:lnTo>
                <a:lnTo>
                  <a:pt x="639" y="5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Freeform 20">
            <a:extLst>
              <a:ext uri="{FF2B5EF4-FFF2-40B4-BE49-F238E27FC236}">
                <a16:creationId xmlns:a16="http://schemas.microsoft.com/office/drawing/2014/main" id="{BA03275B-D3D2-423A-B1BA-D8B054EF4D01}"/>
              </a:ext>
            </a:extLst>
          </p:cNvPr>
          <p:cNvSpPr>
            <a:spLocks/>
          </p:cNvSpPr>
          <p:nvPr/>
        </p:nvSpPr>
        <p:spPr bwMode="auto">
          <a:xfrm>
            <a:off x="10753689" y="2352440"/>
            <a:ext cx="449823" cy="200811"/>
          </a:xfrm>
          <a:custGeom>
            <a:avLst/>
            <a:gdLst>
              <a:gd name="T0" fmla="*/ 0 w 400"/>
              <a:gd name="T1" fmla="*/ 0 h 174"/>
              <a:gd name="T2" fmla="*/ 0 w 400"/>
              <a:gd name="T3" fmla="*/ 31 h 174"/>
              <a:gd name="T4" fmla="*/ 0 w 400"/>
              <a:gd name="T5" fmla="*/ 31 h 174"/>
              <a:gd name="T6" fmla="*/ 1 w 400"/>
              <a:gd name="T7" fmla="*/ 45 h 174"/>
              <a:gd name="T8" fmla="*/ 3 w 400"/>
              <a:gd name="T9" fmla="*/ 60 h 174"/>
              <a:gd name="T10" fmla="*/ 6 w 400"/>
              <a:gd name="T11" fmla="*/ 73 h 174"/>
              <a:gd name="T12" fmla="*/ 11 w 400"/>
              <a:gd name="T13" fmla="*/ 86 h 174"/>
              <a:gd name="T14" fmla="*/ 18 w 400"/>
              <a:gd name="T15" fmla="*/ 99 h 174"/>
              <a:gd name="T16" fmla="*/ 24 w 400"/>
              <a:gd name="T17" fmla="*/ 110 h 174"/>
              <a:gd name="T18" fmla="*/ 32 w 400"/>
              <a:gd name="T19" fmla="*/ 122 h 174"/>
              <a:gd name="T20" fmla="*/ 42 w 400"/>
              <a:gd name="T21" fmla="*/ 132 h 174"/>
              <a:gd name="T22" fmla="*/ 52 w 400"/>
              <a:gd name="T23" fmla="*/ 141 h 174"/>
              <a:gd name="T24" fmla="*/ 63 w 400"/>
              <a:gd name="T25" fmla="*/ 149 h 174"/>
              <a:gd name="T26" fmla="*/ 75 w 400"/>
              <a:gd name="T27" fmla="*/ 156 h 174"/>
              <a:gd name="T28" fmla="*/ 88 w 400"/>
              <a:gd name="T29" fmla="*/ 163 h 174"/>
              <a:gd name="T30" fmla="*/ 101 w 400"/>
              <a:gd name="T31" fmla="*/ 167 h 174"/>
              <a:gd name="T32" fmla="*/ 114 w 400"/>
              <a:gd name="T33" fmla="*/ 171 h 174"/>
              <a:gd name="T34" fmla="*/ 128 w 400"/>
              <a:gd name="T35" fmla="*/ 172 h 174"/>
              <a:gd name="T36" fmla="*/ 143 w 400"/>
              <a:gd name="T37" fmla="*/ 174 h 174"/>
              <a:gd name="T38" fmla="*/ 258 w 400"/>
              <a:gd name="T39" fmla="*/ 174 h 174"/>
              <a:gd name="T40" fmla="*/ 258 w 400"/>
              <a:gd name="T41" fmla="*/ 174 h 174"/>
              <a:gd name="T42" fmla="*/ 273 w 400"/>
              <a:gd name="T43" fmla="*/ 172 h 174"/>
              <a:gd name="T44" fmla="*/ 288 w 400"/>
              <a:gd name="T45" fmla="*/ 171 h 174"/>
              <a:gd name="T46" fmla="*/ 301 w 400"/>
              <a:gd name="T47" fmla="*/ 167 h 174"/>
              <a:gd name="T48" fmla="*/ 314 w 400"/>
              <a:gd name="T49" fmla="*/ 163 h 174"/>
              <a:gd name="T50" fmla="*/ 327 w 400"/>
              <a:gd name="T51" fmla="*/ 156 h 174"/>
              <a:gd name="T52" fmla="*/ 338 w 400"/>
              <a:gd name="T53" fmla="*/ 149 h 174"/>
              <a:gd name="T54" fmla="*/ 350 w 400"/>
              <a:gd name="T55" fmla="*/ 141 h 174"/>
              <a:gd name="T56" fmla="*/ 359 w 400"/>
              <a:gd name="T57" fmla="*/ 132 h 174"/>
              <a:gd name="T58" fmla="*/ 367 w 400"/>
              <a:gd name="T59" fmla="*/ 122 h 174"/>
              <a:gd name="T60" fmla="*/ 376 w 400"/>
              <a:gd name="T61" fmla="*/ 110 h 174"/>
              <a:gd name="T62" fmla="*/ 384 w 400"/>
              <a:gd name="T63" fmla="*/ 99 h 174"/>
              <a:gd name="T64" fmla="*/ 390 w 400"/>
              <a:gd name="T65" fmla="*/ 86 h 174"/>
              <a:gd name="T66" fmla="*/ 394 w 400"/>
              <a:gd name="T67" fmla="*/ 73 h 174"/>
              <a:gd name="T68" fmla="*/ 398 w 400"/>
              <a:gd name="T69" fmla="*/ 60 h 174"/>
              <a:gd name="T70" fmla="*/ 400 w 400"/>
              <a:gd name="T71" fmla="*/ 45 h 174"/>
              <a:gd name="T72" fmla="*/ 400 w 400"/>
              <a:gd name="T73" fmla="*/ 31 h 174"/>
              <a:gd name="T74" fmla="*/ 400 w 400"/>
              <a:gd name="T75" fmla="*/ 0 h 174"/>
              <a:gd name="T76" fmla="*/ 0 w 400"/>
              <a:gd name="T7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00" h="174">
                <a:moveTo>
                  <a:pt x="0" y="0"/>
                </a:moveTo>
                <a:lnTo>
                  <a:pt x="0" y="31"/>
                </a:lnTo>
                <a:lnTo>
                  <a:pt x="0" y="31"/>
                </a:lnTo>
                <a:lnTo>
                  <a:pt x="1" y="45"/>
                </a:lnTo>
                <a:lnTo>
                  <a:pt x="3" y="60"/>
                </a:lnTo>
                <a:lnTo>
                  <a:pt x="6" y="73"/>
                </a:lnTo>
                <a:lnTo>
                  <a:pt x="11" y="86"/>
                </a:lnTo>
                <a:lnTo>
                  <a:pt x="18" y="99"/>
                </a:lnTo>
                <a:lnTo>
                  <a:pt x="24" y="110"/>
                </a:lnTo>
                <a:lnTo>
                  <a:pt x="32" y="122"/>
                </a:lnTo>
                <a:lnTo>
                  <a:pt x="42" y="132"/>
                </a:lnTo>
                <a:lnTo>
                  <a:pt x="52" y="141"/>
                </a:lnTo>
                <a:lnTo>
                  <a:pt x="63" y="149"/>
                </a:lnTo>
                <a:lnTo>
                  <a:pt x="75" y="156"/>
                </a:lnTo>
                <a:lnTo>
                  <a:pt x="88" y="163"/>
                </a:lnTo>
                <a:lnTo>
                  <a:pt x="101" y="167"/>
                </a:lnTo>
                <a:lnTo>
                  <a:pt x="114" y="171"/>
                </a:lnTo>
                <a:lnTo>
                  <a:pt x="128" y="172"/>
                </a:lnTo>
                <a:lnTo>
                  <a:pt x="143" y="174"/>
                </a:lnTo>
                <a:lnTo>
                  <a:pt x="258" y="174"/>
                </a:lnTo>
                <a:lnTo>
                  <a:pt x="258" y="174"/>
                </a:lnTo>
                <a:lnTo>
                  <a:pt x="273" y="172"/>
                </a:lnTo>
                <a:lnTo>
                  <a:pt x="288" y="171"/>
                </a:lnTo>
                <a:lnTo>
                  <a:pt x="301" y="167"/>
                </a:lnTo>
                <a:lnTo>
                  <a:pt x="314" y="163"/>
                </a:lnTo>
                <a:lnTo>
                  <a:pt x="327" y="156"/>
                </a:lnTo>
                <a:lnTo>
                  <a:pt x="338" y="149"/>
                </a:lnTo>
                <a:lnTo>
                  <a:pt x="350" y="141"/>
                </a:lnTo>
                <a:lnTo>
                  <a:pt x="359" y="132"/>
                </a:lnTo>
                <a:lnTo>
                  <a:pt x="367" y="122"/>
                </a:lnTo>
                <a:lnTo>
                  <a:pt x="376" y="110"/>
                </a:lnTo>
                <a:lnTo>
                  <a:pt x="384" y="99"/>
                </a:lnTo>
                <a:lnTo>
                  <a:pt x="390" y="86"/>
                </a:lnTo>
                <a:lnTo>
                  <a:pt x="394" y="73"/>
                </a:lnTo>
                <a:lnTo>
                  <a:pt x="398" y="60"/>
                </a:lnTo>
                <a:lnTo>
                  <a:pt x="400" y="45"/>
                </a:lnTo>
                <a:lnTo>
                  <a:pt x="400" y="31"/>
                </a:lnTo>
                <a:lnTo>
                  <a:pt x="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Freeform 21">
            <a:extLst>
              <a:ext uri="{FF2B5EF4-FFF2-40B4-BE49-F238E27FC236}">
                <a16:creationId xmlns:a16="http://schemas.microsoft.com/office/drawing/2014/main" id="{1D0450AE-5FAD-4E4B-ADEB-593354F6558F}"/>
              </a:ext>
            </a:extLst>
          </p:cNvPr>
          <p:cNvSpPr>
            <a:spLocks/>
          </p:cNvSpPr>
          <p:nvPr/>
        </p:nvSpPr>
        <p:spPr bwMode="auto">
          <a:xfrm>
            <a:off x="11833266" y="1288372"/>
            <a:ext cx="358734" cy="113101"/>
          </a:xfrm>
          <a:custGeom>
            <a:avLst/>
            <a:gdLst>
              <a:gd name="T0" fmla="*/ 270 w 319"/>
              <a:gd name="T1" fmla="*/ 98 h 98"/>
              <a:gd name="T2" fmla="*/ 270 w 319"/>
              <a:gd name="T3" fmla="*/ 98 h 98"/>
              <a:gd name="T4" fmla="*/ 49 w 319"/>
              <a:gd name="T5" fmla="*/ 98 h 98"/>
              <a:gd name="T6" fmla="*/ 49 w 319"/>
              <a:gd name="T7" fmla="*/ 98 h 98"/>
              <a:gd name="T8" fmla="*/ 39 w 319"/>
              <a:gd name="T9" fmla="*/ 96 h 98"/>
              <a:gd name="T10" fmla="*/ 29 w 319"/>
              <a:gd name="T11" fmla="*/ 95 h 98"/>
              <a:gd name="T12" fmla="*/ 21 w 319"/>
              <a:gd name="T13" fmla="*/ 90 h 98"/>
              <a:gd name="T14" fmla="*/ 15 w 319"/>
              <a:gd name="T15" fmla="*/ 83 h 98"/>
              <a:gd name="T16" fmla="*/ 8 w 319"/>
              <a:gd name="T17" fmla="*/ 77 h 98"/>
              <a:gd name="T18" fmla="*/ 5 w 319"/>
              <a:gd name="T19" fmla="*/ 69 h 98"/>
              <a:gd name="T20" fmla="*/ 2 w 319"/>
              <a:gd name="T21" fmla="*/ 59 h 98"/>
              <a:gd name="T22" fmla="*/ 0 w 319"/>
              <a:gd name="T23" fmla="*/ 49 h 98"/>
              <a:gd name="T24" fmla="*/ 0 w 319"/>
              <a:gd name="T25" fmla="*/ 49 h 98"/>
              <a:gd name="T26" fmla="*/ 2 w 319"/>
              <a:gd name="T27" fmla="*/ 40 h 98"/>
              <a:gd name="T28" fmla="*/ 5 w 319"/>
              <a:gd name="T29" fmla="*/ 30 h 98"/>
              <a:gd name="T30" fmla="*/ 8 w 319"/>
              <a:gd name="T31" fmla="*/ 22 h 98"/>
              <a:gd name="T32" fmla="*/ 15 w 319"/>
              <a:gd name="T33" fmla="*/ 15 h 98"/>
              <a:gd name="T34" fmla="*/ 21 w 319"/>
              <a:gd name="T35" fmla="*/ 9 h 98"/>
              <a:gd name="T36" fmla="*/ 31 w 319"/>
              <a:gd name="T37" fmla="*/ 4 h 98"/>
              <a:gd name="T38" fmla="*/ 39 w 319"/>
              <a:gd name="T39" fmla="*/ 2 h 98"/>
              <a:gd name="T40" fmla="*/ 49 w 319"/>
              <a:gd name="T41" fmla="*/ 0 h 98"/>
              <a:gd name="T42" fmla="*/ 49 w 319"/>
              <a:gd name="T43" fmla="*/ 0 h 98"/>
              <a:gd name="T44" fmla="*/ 270 w 319"/>
              <a:gd name="T45" fmla="*/ 0 h 98"/>
              <a:gd name="T46" fmla="*/ 270 w 319"/>
              <a:gd name="T47" fmla="*/ 0 h 98"/>
              <a:gd name="T48" fmla="*/ 280 w 319"/>
              <a:gd name="T49" fmla="*/ 2 h 98"/>
              <a:gd name="T50" fmla="*/ 290 w 319"/>
              <a:gd name="T51" fmla="*/ 5 h 98"/>
              <a:gd name="T52" fmla="*/ 298 w 319"/>
              <a:gd name="T53" fmla="*/ 9 h 98"/>
              <a:gd name="T54" fmla="*/ 304 w 319"/>
              <a:gd name="T55" fmla="*/ 15 h 98"/>
              <a:gd name="T56" fmla="*/ 311 w 319"/>
              <a:gd name="T57" fmla="*/ 23 h 98"/>
              <a:gd name="T58" fmla="*/ 316 w 319"/>
              <a:gd name="T59" fmla="*/ 31 h 98"/>
              <a:gd name="T60" fmla="*/ 317 w 319"/>
              <a:gd name="T61" fmla="*/ 40 h 98"/>
              <a:gd name="T62" fmla="*/ 319 w 319"/>
              <a:gd name="T63" fmla="*/ 49 h 98"/>
              <a:gd name="T64" fmla="*/ 319 w 319"/>
              <a:gd name="T65" fmla="*/ 49 h 98"/>
              <a:gd name="T66" fmla="*/ 317 w 319"/>
              <a:gd name="T67" fmla="*/ 59 h 98"/>
              <a:gd name="T68" fmla="*/ 316 w 319"/>
              <a:gd name="T69" fmla="*/ 69 h 98"/>
              <a:gd name="T70" fmla="*/ 311 w 319"/>
              <a:gd name="T71" fmla="*/ 77 h 98"/>
              <a:gd name="T72" fmla="*/ 304 w 319"/>
              <a:gd name="T73" fmla="*/ 83 h 98"/>
              <a:gd name="T74" fmla="*/ 298 w 319"/>
              <a:gd name="T75" fmla="*/ 90 h 98"/>
              <a:gd name="T76" fmla="*/ 290 w 319"/>
              <a:gd name="T77" fmla="*/ 95 h 98"/>
              <a:gd name="T78" fmla="*/ 280 w 319"/>
              <a:gd name="T79" fmla="*/ 98 h 98"/>
              <a:gd name="T80" fmla="*/ 270 w 319"/>
              <a:gd name="T81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19" h="98">
                <a:moveTo>
                  <a:pt x="270" y="98"/>
                </a:moveTo>
                <a:lnTo>
                  <a:pt x="270" y="98"/>
                </a:lnTo>
                <a:lnTo>
                  <a:pt x="49" y="98"/>
                </a:lnTo>
                <a:lnTo>
                  <a:pt x="49" y="98"/>
                </a:lnTo>
                <a:lnTo>
                  <a:pt x="39" y="96"/>
                </a:lnTo>
                <a:lnTo>
                  <a:pt x="29" y="95"/>
                </a:lnTo>
                <a:lnTo>
                  <a:pt x="21" y="90"/>
                </a:lnTo>
                <a:lnTo>
                  <a:pt x="15" y="83"/>
                </a:lnTo>
                <a:lnTo>
                  <a:pt x="8" y="77"/>
                </a:lnTo>
                <a:lnTo>
                  <a:pt x="5" y="69"/>
                </a:lnTo>
                <a:lnTo>
                  <a:pt x="2" y="59"/>
                </a:lnTo>
                <a:lnTo>
                  <a:pt x="0" y="49"/>
                </a:lnTo>
                <a:lnTo>
                  <a:pt x="0" y="49"/>
                </a:lnTo>
                <a:lnTo>
                  <a:pt x="2" y="40"/>
                </a:lnTo>
                <a:lnTo>
                  <a:pt x="5" y="30"/>
                </a:lnTo>
                <a:lnTo>
                  <a:pt x="8" y="22"/>
                </a:lnTo>
                <a:lnTo>
                  <a:pt x="15" y="15"/>
                </a:lnTo>
                <a:lnTo>
                  <a:pt x="21" y="9"/>
                </a:lnTo>
                <a:lnTo>
                  <a:pt x="31" y="4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270" y="0"/>
                </a:lnTo>
                <a:lnTo>
                  <a:pt x="270" y="0"/>
                </a:lnTo>
                <a:lnTo>
                  <a:pt x="280" y="2"/>
                </a:lnTo>
                <a:lnTo>
                  <a:pt x="290" y="5"/>
                </a:lnTo>
                <a:lnTo>
                  <a:pt x="298" y="9"/>
                </a:lnTo>
                <a:lnTo>
                  <a:pt x="304" y="15"/>
                </a:lnTo>
                <a:lnTo>
                  <a:pt x="311" y="23"/>
                </a:lnTo>
                <a:lnTo>
                  <a:pt x="316" y="31"/>
                </a:lnTo>
                <a:lnTo>
                  <a:pt x="317" y="40"/>
                </a:lnTo>
                <a:lnTo>
                  <a:pt x="319" y="49"/>
                </a:lnTo>
                <a:lnTo>
                  <a:pt x="319" y="49"/>
                </a:lnTo>
                <a:lnTo>
                  <a:pt x="317" y="59"/>
                </a:lnTo>
                <a:lnTo>
                  <a:pt x="316" y="69"/>
                </a:lnTo>
                <a:lnTo>
                  <a:pt x="311" y="77"/>
                </a:lnTo>
                <a:lnTo>
                  <a:pt x="304" y="83"/>
                </a:lnTo>
                <a:lnTo>
                  <a:pt x="298" y="90"/>
                </a:lnTo>
                <a:lnTo>
                  <a:pt x="290" y="95"/>
                </a:lnTo>
                <a:lnTo>
                  <a:pt x="280" y="98"/>
                </a:lnTo>
                <a:lnTo>
                  <a:pt x="270" y="98"/>
                </a:lnTo>
                <a:close/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 22">
            <a:extLst>
              <a:ext uri="{FF2B5EF4-FFF2-40B4-BE49-F238E27FC236}">
                <a16:creationId xmlns:a16="http://schemas.microsoft.com/office/drawing/2014/main" id="{A211A69E-4FCF-4F85-B793-7D6DECE0AF4A}"/>
              </a:ext>
            </a:extLst>
          </p:cNvPr>
          <p:cNvSpPr>
            <a:spLocks/>
          </p:cNvSpPr>
          <p:nvPr/>
        </p:nvSpPr>
        <p:spPr bwMode="auto">
          <a:xfrm>
            <a:off x="11833266" y="1288372"/>
            <a:ext cx="358734" cy="113101"/>
          </a:xfrm>
          <a:custGeom>
            <a:avLst/>
            <a:gdLst>
              <a:gd name="T0" fmla="*/ 270 w 319"/>
              <a:gd name="T1" fmla="*/ 98 h 98"/>
              <a:gd name="T2" fmla="*/ 270 w 319"/>
              <a:gd name="T3" fmla="*/ 98 h 98"/>
              <a:gd name="T4" fmla="*/ 49 w 319"/>
              <a:gd name="T5" fmla="*/ 98 h 98"/>
              <a:gd name="T6" fmla="*/ 49 w 319"/>
              <a:gd name="T7" fmla="*/ 98 h 98"/>
              <a:gd name="T8" fmla="*/ 39 w 319"/>
              <a:gd name="T9" fmla="*/ 96 h 98"/>
              <a:gd name="T10" fmla="*/ 29 w 319"/>
              <a:gd name="T11" fmla="*/ 95 h 98"/>
              <a:gd name="T12" fmla="*/ 21 w 319"/>
              <a:gd name="T13" fmla="*/ 90 h 98"/>
              <a:gd name="T14" fmla="*/ 15 w 319"/>
              <a:gd name="T15" fmla="*/ 83 h 98"/>
              <a:gd name="T16" fmla="*/ 8 w 319"/>
              <a:gd name="T17" fmla="*/ 77 h 98"/>
              <a:gd name="T18" fmla="*/ 5 w 319"/>
              <a:gd name="T19" fmla="*/ 69 h 98"/>
              <a:gd name="T20" fmla="*/ 2 w 319"/>
              <a:gd name="T21" fmla="*/ 59 h 98"/>
              <a:gd name="T22" fmla="*/ 0 w 319"/>
              <a:gd name="T23" fmla="*/ 49 h 98"/>
              <a:gd name="T24" fmla="*/ 0 w 319"/>
              <a:gd name="T25" fmla="*/ 49 h 98"/>
              <a:gd name="T26" fmla="*/ 2 w 319"/>
              <a:gd name="T27" fmla="*/ 40 h 98"/>
              <a:gd name="T28" fmla="*/ 5 w 319"/>
              <a:gd name="T29" fmla="*/ 30 h 98"/>
              <a:gd name="T30" fmla="*/ 8 w 319"/>
              <a:gd name="T31" fmla="*/ 22 h 98"/>
              <a:gd name="T32" fmla="*/ 15 w 319"/>
              <a:gd name="T33" fmla="*/ 15 h 98"/>
              <a:gd name="T34" fmla="*/ 21 w 319"/>
              <a:gd name="T35" fmla="*/ 9 h 98"/>
              <a:gd name="T36" fmla="*/ 31 w 319"/>
              <a:gd name="T37" fmla="*/ 4 h 98"/>
              <a:gd name="T38" fmla="*/ 39 w 319"/>
              <a:gd name="T39" fmla="*/ 2 h 98"/>
              <a:gd name="T40" fmla="*/ 49 w 319"/>
              <a:gd name="T41" fmla="*/ 0 h 98"/>
              <a:gd name="T42" fmla="*/ 49 w 319"/>
              <a:gd name="T43" fmla="*/ 0 h 98"/>
              <a:gd name="T44" fmla="*/ 270 w 319"/>
              <a:gd name="T45" fmla="*/ 0 h 98"/>
              <a:gd name="T46" fmla="*/ 270 w 319"/>
              <a:gd name="T47" fmla="*/ 0 h 98"/>
              <a:gd name="T48" fmla="*/ 280 w 319"/>
              <a:gd name="T49" fmla="*/ 2 h 98"/>
              <a:gd name="T50" fmla="*/ 290 w 319"/>
              <a:gd name="T51" fmla="*/ 5 h 98"/>
              <a:gd name="T52" fmla="*/ 298 w 319"/>
              <a:gd name="T53" fmla="*/ 9 h 98"/>
              <a:gd name="T54" fmla="*/ 304 w 319"/>
              <a:gd name="T55" fmla="*/ 15 h 98"/>
              <a:gd name="T56" fmla="*/ 311 w 319"/>
              <a:gd name="T57" fmla="*/ 23 h 98"/>
              <a:gd name="T58" fmla="*/ 316 w 319"/>
              <a:gd name="T59" fmla="*/ 31 h 98"/>
              <a:gd name="T60" fmla="*/ 317 w 319"/>
              <a:gd name="T61" fmla="*/ 40 h 98"/>
              <a:gd name="T62" fmla="*/ 319 w 319"/>
              <a:gd name="T63" fmla="*/ 49 h 98"/>
              <a:gd name="T64" fmla="*/ 319 w 319"/>
              <a:gd name="T65" fmla="*/ 49 h 98"/>
              <a:gd name="T66" fmla="*/ 317 w 319"/>
              <a:gd name="T67" fmla="*/ 59 h 98"/>
              <a:gd name="T68" fmla="*/ 316 w 319"/>
              <a:gd name="T69" fmla="*/ 69 h 98"/>
              <a:gd name="T70" fmla="*/ 311 w 319"/>
              <a:gd name="T71" fmla="*/ 77 h 98"/>
              <a:gd name="T72" fmla="*/ 304 w 319"/>
              <a:gd name="T73" fmla="*/ 83 h 98"/>
              <a:gd name="T74" fmla="*/ 298 w 319"/>
              <a:gd name="T75" fmla="*/ 90 h 98"/>
              <a:gd name="T76" fmla="*/ 290 w 319"/>
              <a:gd name="T77" fmla="*/ 95 h 98"/>
              <a:gd name="T78" fmla="*/ 280 w 319"/>
              <a:gd name="T79" fmla="*/ 98 h 98"/>
              <a:gd name="T80" fmla="*/ 270 w 319"/>
              <a:gd name="T81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19" h="98">
                <a:moveTo>
                  <a:pt x="270" y="98"/>
                </a:moveTo>
                <a:lnTo>
                  <a:pt x="270" y="98"/>
                </a:lnTo>
                <a:lnTo>
                  <a:pt x="49" y="98"/>
                </a:lnTo>
                <a:lnTo>
                  <a:pt x="49" y="98"/>
                </a:lnTo>
                <a:lnTo>
                  <a:pt x="39" y="96"/>
                </a:lnTo>
                <a:lnTo>
                  <a:pt x="29" y="95"/>
                </a:lnTo>
                <a:lnTo>
                  <a:pt x="21" y="90"/>
                </a:lnTo>
                <a:lnTo>
                  <a:pt x="15" y="83"/>
                </a:lnTo>
                <a:lnTo>
                  <a:pt x="8" y="77"/>
                </a:lnTo>
                <a:lnTo>
                  <a:pt x="5" y="69"/>
                </a:lnTo>
                <a:lnTo>
                  <a:pt x="2" y="59"/>
                </a:lnTo>
                <a:lnTo>
                  <a:pt x="0" y="49"/>
                </a:lnTo>
                <a:lnTo>
                  <a:pt x="0" y="49"/>
                </a:lnTo>
                <a:lnTo>
                  <a:pt x="2" y="40"/>
                </a:lnTo>
                <a:lnTo>
                  <a:pt x="5" y="30"/>
                </a:lnTo>
                <a:lnTo>
                  <a:pt x="8" y="22"/>
                </a:lnTo>
                <a:lnTo>
                  <a:pt x="15" y="15"/>
                </a:lnTo>
                <a:lnTo>
                  <a:pt x="21" y="9"/>
                </a:lnTo>
                <a:lnTo>
                  <a:pt x="31" y="4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270" y="0"/>
                </a:lnTo>
                <a:lnTo>
                  <a:pt x="270" y="0"/>
                </a:lnTo>
                <a:lnTo>
                  <a:pt x="280" y="2"/>
                </a:lnTo>
                <a:lnTo>
                  <a:pt x="290" y="5"/>
                </a:lnTo>
                <a:lnTo>
                  <a:pt x="298" y="9"/>
                </a:lnTo>
                <a:lnTo>
                  <a:pt x="304" y="15"/>
                </a:lnTo>
                <a:lnTo>
                  <a:pt x="311" y="23"/>
                </a:lnTo>
                <a:lnTo>
                  <a:pt x="316" y="31"/>
                </a:lnTo>
                <a:lnTo>
                  <a:pt x="317" y="40"/>
                </a:lnTo>
                <a:lnTo>
                  <a:pt x="319" y="49"/>
                </a:lnTo>
                <a:lnTo>
                  <a:pt x="319" y="49"/>
                </a:lnTo>
                <a:lnTo>
                  <a:pt x="317" y="59"/>
                </a:lnTo>
                <a:lnTo>
                  <a:pt x="316" y="69"/>
                </a:lnTo>
                <a:lnTo>
                  <a:pt x="311" y="77"/>
                </a:lnTo>
                <a:lnTo>
                  <a:pt x="304" y="83"/>
                </a:lnTo>
                <a:lnTo>
                  <a:pt x="298" y="90"/>
                </a:lnTo>
                <a:lnTo>
                  <a:pt x="290" y="95"/>
                </a:lnTo>
                <a:lnTo>
                  <a:pt x="280" y="98"/>
                </a:lnTo>
                <a:lnTo>
                  <a:pt x="270" y="9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Freeform 23">
            <a:extLst>
              <a:ext uri="{FF2B5EF4-FFF2-40B4-BE49-F238E27FC236}">
                <a16:creationId xmlns:a16="http://schemas.microsoft.com/office/drawing/2014/main" id="{7283D5EE-46E2-46FC-B0CB-5999F57074D9}"/>
              </a:ext>
            </a:extLst>
          </p:cNvPr>
          <p:cNvSpPr>
            <a:spLocks/>
          </p:cNvSpPr>
          <p:nvPr/>
        </p:nvSpPr>
        <p:spPr bwMode="auto">
          <a:xfrm>
            <a:off x="9753956" y="1288372"/>
            <a:ext cx="365482" cy="113101"/>
          </a:xfrm>
          <a:custGeom>
            <a:avLst/>
            <a:gdLst>
              <a:gd name="T0" fmla="*/ 277 w 325"/>
              <a:gd name="T1" fmla="*/ 98 h 98"/>
              <a:gd name="T2" fmla="*/ 277 w 325"/>
              <a:gd name="T3" fmla="*/ 98 h 98"/>
              <a:gd name="T4" fmla="*/ 49 w 325"/>
              <a:gd name="T5" fmla="*/ 98 h 98"/>
              <a:gd name="T6" fmla="*/ 49 w 325"/>
              <a:gd name="T7" fmla="*/ 98 h 98"/>
              <a:gd name="T8" fmla="*/ 39 w 325"/>
              <a:gd name="T9" fmla="*/ 98 h 98"/>
              <a:gd name="T10" fmla="*/ 31 w 325"/>
              <a:gd name="T11" fmla="*/ 95 h 98"/>
              <a:gd name="T12" fmla="*/ 23 w 325"/>
              <a:gd name="T13" fmla="*/ 90 h 98"/>
              <a:gd name="T14" fmla="*/ 15 w 325"/>
              <a:gd name="T15" fmla="*/ 83 h 98"/>
              <a:gd name="T16" fmla="*/ 8 w 325"/>
              <a:gd name="T17" fmla="*/ 77 h 98"/>
              <a:gd name="T18" fmla="*/ 5 w 325"/>
              <a:gd name="T19" fmla="*/ 69 h 98"/>
              <a:gd name="T20" fmla="*/ 2 w 325"/>
              <a:gd name="T21" fmla="*/ 59 h 98"/>
              <a:gd name="T22" fmla="*/ 0 w 325"/>
              <a:gd name="T23" fmla="*/ 49 h 98"/>
              <a:gd name="T24" fmla="*/ 0 w 325"/>
              <a:gd name="T25" fmla="*/ 49 h 98"/>
              <a:gd name="T26" fmla="*/ 2 w 325"/>
              <a:gd name="T27" fmla="*/ 40 h 98"/>
              <a:gd name="T28" fmla="*/ 5 w 325"/>
              <a:gd name="T29" fmla="*/ 30 h 98"/>
              <a:gd name="T30" fmla="*/ 8 w 325"/>
              <a:gd name="T31" fmla="*/ 22 h 98"/>
              <a:gd name="T32" fmla="*/ 15 w 325"/>
              <a:gd name="T33" fmla="*/ 15 h 98"/>
              <a:gd name="T34" fmla="*/ 23 w 325"/>
              <a:gd name="T35" fmla="*/ 9 h 98"/>
              <a:gd name="T36" fmla="*/ 31 w 325"/>
              <a:gd name="T37" fmla="*/ 5 h 98"/>
              <a:gd name="T38" fmla="*/ 39 w 325"/>
              <a:gd name="T39" fmla="*/ 2 h 98"/>
              <a:gd name="T40" fmla="*/ 49 w 325"/>
              <a:gd name="T41" fmla="*/ 0 h 98"/>
              <a:gd name="T42" fmla="*/ 49 w 325"/>
              <a:gd name="T43" fmla="*/ 0 h 98"/>
              <a:gd name="T44" fmla="*/ 277 w 325"/>
              <a:gd name="T45" fmla="*/ 0 h 98"/>
              <a:gd name="T46" fmla="*/ 277 w 325"/>
              <a:gd name="T47" fmla="*/ 0 h 98"/>
              <a:gd name="T48" fmla="*/ 286 w 325"/>
              <a:gd name="T49" fmla="*/ 2 h 98"/>
              <a:gd name="T50" fmla="*/ 296 w 325"/>
              <a:gd name="T51" fmla="*/ 5 h 98"/>
              <a:gd name="T52" fmla="*/ 304 w 325"/>
              <a:gd name="T53" fmla="*/ 10 h 98"/>
              <a:gd name="T54" fmla="*/ 311 w 325"/>
              <a:gd name="T55" fmla="*/ 15 h 98"/>
              <a:gd name="T56" fmla="*/ 317 w 325"/>
              <a:gd name="T57" fmla="*/ 23 h 98"/>
              <a:gd name="T58" fmla="*/ 322 w 325"/>
              <a:gd name="T59" fmla="*/ 31 h 98"/>
              <a:gd name="T60" fmla="*/ 324 w 325"/>
              <a:gd name="T61" fmla="*/ 40 h 98"/>
              <a:gd name="T62" fmla="*/ 325 w 325"/>
              <a:gd name="T63" fmla="*/ 49 h 98"/>
              <a:gd name="T64" fmla="*/ 325 w 325"/>
              <a:gd name="T65" fmla="*/ 49 h 98"/>
              <a:gd name="T66" fmla="*/ 324 w 325"/>
              <a:gd name="T67" fmla="*/ 59 h 98"/>
              <a:gd name="T68" fmla="*/ 322 w 325"/>
              <a:gd name="T69" fmla="*/ 69 h 98"/>
              <a:gd name="T70" fmla="*/ 317 w 325"/>
              <a:gd name="T71" fmla="*/ 77 h 98"/>
              <a:gd name="T72" fmla="*/ 311 w 325"/>
              <a:gd name="T73" fmla="*/ 85 h 98"/>
              <a:gd name="T74" fmla="*/ 304 w 325"/>
              <a:gd name="T75" fmla="*/ 90 h 98"/>
              <a:gd name="T76" fmla="*/ 296 w 325"/>
              <a:gd name="T77" fmla="*/ 95 h 98"/>
              <a:gd name="T78" fmla="*/ 286 w 325"/>
              <a:gd name="T79" fmla="*/ 98 h 98"/>
              <a:gd name="T80" fmla="*/ 277 w 325"/>
              <a:gd name="T81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5" h="98">
                <a:moveTo>
                  <a:pt x="277" y="98"/>
                </a:moveTo>
                <a:lnTo>
                  <a:pt x="277" y="98"/>
                </a:lnTo>
                <a:lnTo>
                  <a:pt x="49" y="98"/>
                </a:lnTo>
                <a:lnTo>
                  <a:pt x="49" y="98"/>
                </a:lnTo>
                <a:lnTo>
                  <a:pt x="39" y="98"/>
                </a:lnTo>
                <a:lnTo>
                  <a:pt x="31" y="95"/>
                </a:lnTo>
                <a:lnTo>
                  <a:pt x="23" y="90"/>
                </a:lnTo>
                <a:lnTo>
                  <a:pt x="15" y="83"/>
                </a:lnTo>
                <a:lnTo>
                  <a:pt x="8" y="77"/>
                </a:lnTo>
                <a:lnTo>
                  <a:pt x="5" y="69"/>
                </a:lnTo>
                <a:lnTo>
                  <a:pt x="2" y="59"/>
                </a:lnTo>
                <a:lnTo>
                  <a:pt x="0" y="49"/>
                </a:lnTo>
                <a:lnTo>
                  <a:pt x="0" y="49"/>
                </a:lnTo>
                <a:lnTo>
                  <a:pt x="2" y="40"/>
                </a:lnTo>
                <a:lnTo>
                  <a:pt x="5" y="30"/>
                </a:lnTo>
                <a:lnTo>
                  <a:pt x="8" y="22"/>
                </a:lnTo>
                <a:lnTo>
                  <a:pt x="15" y="15"/>
                </a:lnTo>
                <a:lnTo>
                  <a:pt x="23" y="9"/>
                </a:lnTo>
                <a:lnTo>
                  <a:pt x="31" y="5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277" y="0"/>
                </a:lnTo>
                <a:lnTo>
                  <a:pt x="277" y="0"/>
                </a:lnTo>
                <a:lnTo>
                  <a:pt x="286" y="2"/>
                </a:lnTo>
                <a:lnTo>
                  <a:pt x="296" y="5"/>
                </a:lnTo>
                <a:lnTo>
                  <a:pt x="304" y="10"/>
                </a:lnTo>
                <a:lnTo>
                  <a:pt x="311" y="15"/>
                </a:lnTo>
                <a:lnTo>
                  <a:pt x="317" y="23"/>
                </a:lnTo>
                <a:lnTo>
                  <a:pt x="322" y="31"/>
                </a:lnTo>
                <a:lnTo>
                  <a:pt x="324" y="40"/>
                </a:lnTo>
                <a:lnTo>
                  <a:pt x="325" y="49"/>
                </a:lnTo>
                <a:lnTo>
                  <a:pt x="325" y="49"/>
                </a:lnTo>
                <a:lnTo>
                  <a:pt x="324" y="59"/>
                </a:lnTo>
                <a:lnTo>
                  <a:pt x="322" y="69"/>
                </a:lnTo>
                <a:lnTo>
                  <a:pt x="317" y="77"/>
                </a:lnTo>
                <a:lnTo>
                  <a:pt x="311" y="85"/>
                </a:lnTo>
                <a:lnTo>
                  <a:pt x="304" y="90"/>
                </a:lnTo>
                <a:lnTo>
                  <a:pt x="296" y="95"/>
                </a:lnTo>
                <a:lnTo>
                  <a:pt x="286" y="98"/>
                </a:lnTo>
                <a:lnTo>
                  <a:pt x="277" y="98"/>
                </a:lnTo>
                <a:close/>
              </a:path>
            </a:pathLst>
          </a:custGeom>
          <a:solidFill>
            <a:srgbClr val="C7C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Freeform 24">
            <a:extLst>
              <a:ext uri="{FF2B5EF4-FFF2-40B4-BE49-F238E27FC236}">
                <a16:creationId xmlns:a16="http://schemas.microsoft.com/office/drawing/2014/main" id="{F30FC058-3DB5-463B-8034-4744E6B1EC6C}"/>
              </a:ext>
            </a:extLst>
          </p:cNvPr>
          <p:cNvSpPr>
            <a:spLocks/>
          </p:cNvSpPr>
          <p:nvPr/>
        </p:nvSpPr>
        <p:spPr bwMode="auto">
          <a:xfrm>
            <a:off x="9753956" y="1288372"/>
            <a:ext cx="365482" cy="113101"/>
          </a:xfrm>
          <a:custGeom>
            <a:avLst/>
            <a:gdLst>
              <a:gd name="T0" fmla="*/ 277 w 325"/>
              <a:gd name="T1" fmla="*/ 98 h 98"/>
              <a:gd name="T2" fmla="*/ 277 w 325"/>
              <a:gd name="T3" fmla="*/ 98 h 98"/>
              <a:gd name="T4" fmla="*/ 49 w 325"/>
              <a:gd name="T5" fmla="*/ 98 h 98"/>
              <a:gd name="T6" fmla="*/ 49 w 325"/>
              <a:gd name="T7" fmla="*/ 98 h 98"/>
              <a:gd name="T8" fmla="*/ 39 w 325"/>
              <a:gd name="T9" fmla="*/ 98 h 98"/>
              <a:gd name="T10" fmla="*/ 31 w 325"/>
              <a:gd name="T11" fmla="*/ 95 h 98"/>
              <a:gd name="T12" fmla="*/ 23 w 325"/>
              <a:gd name="T13" fmla="*/ 90 h 98"/>
              <a:gd name="T14" fmla="*/ 15 w 325"/>
              <a:gd name="T15" fmla="*/ 83 h 98"/>
              <a:gd name="T16" fmla="*/ 8 w 325"/>
              <a:gd name="T17" fmla="*/ 77 h 98"/>
              <a:gd name="T18" fmla="*/ 5 w 325"/>
              <a:gd name="T19" fmla="*/ 69 h 98"/>
              <a:gd name="T20" fmla="*/ 2 w 325"/>
              <a:gd name="T21" fmla="*/ 59 h 98"/>
              <a:gd name="T22" fmla="*/ 0 w 325"/>
              <a:gd name="T23" fmla="*/ 49 h 98"/>
              <a:gd name="T24" fmla="*/ 0 w 325"/>
              <a:gd name="T25" fmla="*/ 49 h 98"/>
              <a:gd name="T26" fmla="*/ 2 w 325"/>
              <a:gd name="T27" fmla="*/ 40 h 98"/>
              <a:gd name="T28" fmla="*/ 5 w 325"/>
              <a:gd name="T29" fmla="*/ 30 h 98"/>
              <a:gd name="T30" fmla="*/ 8 w 325"/>
              <a:gd name="T31" fmla="*/ 22 h 98"/>
              <a:gd name="T32" fmla="*/ 15 w 325"/>
              <a:gd name="T33" fmla="*/ 15 h 98"/>
              <a:gd name="T34" fmla="*/ 23 w 325"/>
              <a:gd name="T35" fmla="*/ 9 h 98"/>
              <a:gd name="T36" fmla="*/ 31 w 325"/>
              <a:gd name="T37" fmla="*/ 5 h 98"/>
              <a:gd name="T38" fmla="*/ 39 w 325"/>
              <a:gd name="T39" fmla="*/ 2 h 98"/>
              <a:gd name="T40" fmla="*/ 49 w 325"/>
              <a:gd name="T41" fmla="*/ 0 h 98"/>
              <a:gd name="T42" fmla="*/ 49 w 325"/>
              <a:gd name="T43" fmla="*/ 0 h 98"/>
              <a:gd name="T44" fmla="*/ 277 w 325"/>
              <a:gd name="T45" fmla="*/ 0 h 98"/>
              <a:gd name="T46" fmla="*/ 277 w 325"/>
              <a:gd name="T47" fmla="*/ 0 h 98"/>
              <a:gd name="T48" fmla="*/ 286 w 325"/>
              <a:gd name="T49" fmla="*/ 2 h 98"/>
              <a:gd name="T50" fmla="*/ 296 w 325"/>
              <a:gd name="T51" fmla="*/ 5 h 98"/>
              <a:gd name="T52" fmla="*/ 304 w 325"/>
              <a:gd name="T53" fmla="*/ 10 h 98"/>
              <a:gd name="T54" fmla="*/ 311 w 325"/>
              <a:gd name="T55" fmla="*/ 15 h 98"/>
              <a:gd name="T56" fmla="*/ 317 w 325"/>
              <a:gd name="T57" fmla="*/ 23 h 98"/>
              <a:gd name="T58" fmla="*/ 322 w 325"/>
              <a:gd name="T59" fmla="*/ 31 h 98"/>
              <a:gd name="T60" fmla="*/ 324 w 325"/>
              <a:gd name="T61" fmla="*/ 40 h 98"/>
              <a:gd name="T62" fmla="*/ 325 w 325"/>
              <a:gd name="T63" fmla="*/ 49 h 98"/>
              <a:gd name="T64" fmla="*/ 325 w 325"/>
              <a:gd name="T65" fmla="*/ 49 h 98"/>
              <a:gd name="T66" fmla="*/ 324 w 325"/>
              <a:gd name="T67" fmla="*/ 59 h 98"/>
              <a:gd name="T68" fmla="*/ 322 w 325"/>
              <a:gd name="T69" fmla="*/ 69 h 98"/>
              <a:gd name="T70" fmla="*/ 317 w 325"/>
              <a:gd name="T71" fmla="*/ 77 h 98"/>
              <a:gd name="T72" fmla="*/ 311 w 325"/>
              <a:gd name="T73" fmla="*/ 85 h 98"/>
              <a:gd name="T74" fmla="*/ 304 w 325"/>
              <a:gd name="T75" fmla="*/ 90 h 98"/>
              <a:gd name="T76" fmla="*/ 296 w 325"/>
              <a:gd name="T77" fmla="*/ 95 h 98"/>
              <a:gd name="T78" fmla="*/ 286 w 325"/>
              <a:gd name="T79" fmla="*/ 98 h 98"/>
              <a:gd name="T80" fmla="*/ 277 w 325"/>
              <a:gd name="T81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5" h="98">
                <a:moveTo>
                  <a:pt x="277" y="98"/>
                </a:moveTo>
                <a:lnTo>
                  <a:pt x="277" y="98"/>
                </a:lnTo>
                <a:lnTo>
                  <a:pt x="49" y="98"/>
                </a:lnTo>
                <a:lnTo>
                  <a:pt x="49" y="98"/>
                </a:lnTo>
                <a:lnTo>
                  <a:pt x="39" y="98"/>
                </a:lnTo>
                <a:lnTo>
                  <a:pt x="31" y="95"/>
                </a:lnTo>
                <a:lnTo>
                  <a:pt x="23" y="90"/>
                </a:lnTo>
                <a:lnTo>
                  <a:pt x="15" y="83"/>
                </a:lnTo>
                <a:lnTo>
                  <a:pt x="8" y="77"/>
                </a:lnTo>
                <a:lnTo>
                  <a:pt x="5" y="69"/>
                </a:lnTo>
                <a:lnTo>
                  <a:pt x="2" y="59"/>
                </a:lnTo>
                <a:lnTo>
                  <a:pt x="0" y="49"/>
                </a:lnTo>
                <a:lnTo>
                  <a:pt x="0" y="49"/>
                </a:lnTo>
                <a:lnTo>
                  <a:pt x="2" y="40"/>
                </a:lnTo>
                <a:lnTo>
                  <a:pt x="5" y="30"/>
                </a:lnTo>
                <a:lnTo>
                  <a:pt x="8" y="22"/>
                </a:lnTo>
                <a:lnTo>
                  <a:pt x="15" y="15"/>
                </a:lnTo>
                <a:lnTo>
                  <a:pt x="23" y="9"/>
                </a:lnTo>
                <a:lnTo>
                  <a:pt x="31" y="5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277" y="0"/>
                </a:lnTo>
                <a:lnTo>
                  <a:pt x="277" y="0"/>
                </a:lnTo>
                <a:lnTo>
                  <a:pt x="286" y="2"/>
                </a:lnTo>
                <a:lnTo>
                  <a:pt x="296" y="5"/>
                </a:lnTo>
                <a:lnTo>
                  <a:pt x="304" y="10"/>
                </a:lnTo>
                <a:lnTo>
                  <a:pt x="311" y="15"/>
                </a:lnTo>
                <a:lnTo>
                  <a:pt x="317" y="23"/>
                </a:lnTo>
                <a:lnTo>
                  <a:pt x="322" y="31"/>
                </a:lnTo>
                <a:lnTo>
                  <a:pt x="324" y="40"/>
                </a:lnTo>
                <a:lnTo>
                  <a:pt x="325" y="49"/>
                </a:lnTo>
                <a:lnTo>
                  <a:pt x="325" y="49"/>
                </a:lnTo>
                <a:lnTo>
                  <a:pt x="324" y="59"/>
                </a:lnTo>
                <a:lnTo>
                  <a:pt x="322" y="69"/>
                </a:lnTo>
                <a:lnTo>
                  <a:pt x="317" y="77"/>
                </a:lnTo>
                <a:lnTo>
                  <a:pt x="311" y="85"/>
                </a:lnTo>
                <a:lnTo>
                  <a:pt x="304" y="90"/>
                </a:lnTo>
                <a:lnTo>
                  <a:pt x="296" y="95"/>
                </a:lnTo>
                <a:lnTo>
                  <a:pt x="286" y="98"/>
                </a:lnTo>
                <a:lnTo>
                  <a:pt x="277" y="98"/>
                </a:lnTo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Freeform 25">
            <a:extLst>
              <a:ext uri="{FF2B5EF4-FFF2-40B4-BE49-F238E27FC236}">
                <a16:creationId xmlns:a16="http://schemas.microsoft.com/office/drawing/2014/main" id="{CEAA0464-6A4D-4DB6-8AEA-FE153A4A53A8}"/>
              </a:ext>
            </a:extLst>
          </p:cNvPr>
          <p:cNvSpPr>
            <a:spLocks/>
          </p:cNvSpPr>
          <p:nvPr/>
        </p:nvSpPr>
        <p:spPr bwMode="auto">
          <a:xfrm>
            <a:off x="10923497" y="39649"/>
            <a:ext cx="110207" cy="353150"/>
          </a:xfrm>
          <a:custGeom>
            <a:avLst/>
            <a:gdLst>
              <a:gd name="T0" fmla="*/ 49 w 98"/>
              <a:gd name="T1" fmla="*/ 306 h 306"/>
              <a:gd name="T2" fmla="*/ 49 w 98"/>
              <a:gd name="T3" fmla="*/ 306 h 306"/>
              <a:gd name="T4" fmla="*/ 49 w 98"/>
              <a:gd name="T5" fmla="*/ 306 h 306"/>
              <a:gd name="T6" fmla="*/ 39 w 98"/>
              <a:gd name="T7" fmla="*/ 304 h 306"/>
              <a:gd name="T8" fmla="*/ 29 w 98"/>
              <a:gd name="T9" fmla="*/ 303 h 306"/>
              <a:gd name="T10" fmla="*/ 21 w 98"/>
              <a:gd name="T11" fmla="*/ 298 h 306"/>
              <a:gd name="T12" fmla="*/ 15 w 98"/>
              <a:gd name="T13" fmla="*/ 291 h 306"/>
              <a:gd name="T14" fmla="*/ 8 w 98"/>
              <a:gd name="T15" fmla="*/ 285 h 306"/>
              <a:gd name="T16" fmla="*/ 5 w 98"/>
              <a:gd name="T17" fmla="*/ 277 h 306"/>
              <a:gd name="T18" fmla="*/ 2 w 98"/>
              <a:gd name="T19" fmla="*/ 267 h 306"/>
              <a:gd name="T20" fmla="*/ 0 w 98"/>
              <a:gd name="T21" fmla="*/ 257 h 306"/>
              <a:gd name="T22" fmla="*/ 0 w 98"/>
              <a:gd name="T23" fmla="*/ 49 h 306"/>
              <a:gd name="T24" fmla="*/ 0 w 98"/>
              <a:gd name="T25" fmla="*/ 49 h 306"/>
              <a:gd name="T26" fmla="*/ 2 w 98"/>
              <a:gd name="T27" fmla="*/ 39 h 306"/>
              <a:gd name="T28" fmla="*/ 5 w 98"/>
              <a:gd name="T29" fmla="*/ 29 h 306"/>
              <a:gd name="T30" fmla="*/ 10 w 98"/>
              <a:gd name="T31" fmla="*/ 21 h 306"/>
              <a:gd name="T32" fmla="*/ 15 w 98"/>
              <a:gd name="T33" fmla="*/ 15 h 306"/>
              <a:gd name="T34" fmla="*/ 23 w 98"/>
              <a:gd name="T35" fmla="*/ 8 h 306"/>
              <a:gd name="T36" fmla="*/ 31 w 98"/>
              <a:gd name="T37" fmla="*/ 3 h 306"/>
              <a:gd name="T38" fmla="*/ 39 w 98"/>
              <a:gd name="T39" fmla="*/ 2 h 306"/>
              <a:gd name="T40" fmla="*/ 49 w 98"/>
              <a:gd name="T41" fmla="*/ 0 h 306"/>
              <a:gd name="T42" fmla="*/ 49 w 98"/>
              <a:gd name="T43" fmla="*/ 0 h 306"/>
              <a:gd name="T44" fmla="*/ 49 w 98"/>
              <a:gd name="T45" fmla="*/ 0 h 306"/>
              <a:gd name="T46" fmla="*/ 59 w 98"/>
              <a:gd name="T47" fmla="*/ 2 h 306"/>
              <a:gd name="T48" fmla="*/ 68 w 98"/>
              <a:gd name="T49" fmla="*/ 3 h 306"/>
              <a:gd name="T50" fmla="*/ 77 w 98"/>
              <a:gd name="T51" fmla="*/ 8 h 306"/>
              <a:gd name="T52" fmla="*/ 85 w 98"/>
              <a:gd name="T53" fmla="*/ 15 h 306"/>
              <a:gd name="T54" fmla="*/ 90 w 98"/>
              <a:gd name="T55" fmla="*/ 21 h 306"/>
              <a:gd name="T56" fmla="*/ 94 w 98"/>
              <a:gd name="T57" fmla="*/ 29 h 306"/>
              <a:gd name="T58" fmla="*/ 98 w 98"/>
              <a:gd name="T59" fmla="*/ 39 h 306"/>
              <a:gd name="T60" fmla="*/ 98 w 98"/>
              <a:gd name="T61" fmla="*/ 49 h 306"/>
              <a:gd name="T62" fmla="*/ 98 w 98"/>
              <a:gd name="T63" fmla="*/ 257 h 306"/>
              <a:gd name="T64" fmla="*/ 98 w 98"/>
              <a:gd name="T65" fmla="*/ 257 h 306"/>
              <a:gd name="T66" fmla="*/ 98 w 98"/>
              <a:gd name="T67" fmla="*/ 267 h 306"/>
              <a:gd name="T68" fmla="*/ 94 w 98"/>
              <a:gd name="T69" fmla="*/ 277 h 306"/>
              <a:gd name="T70" fmla="*/ 90 w 98"/>
              <a:gd name="T71" fmla="*/ 285 h 306"/>
              <a:gd name="T72" fmla="*/ 83 w 98"/>
              <a:gd name="T73" fmla="*/ 291 h 306"/>
              <a:gd name="T74" fmla="*/ 77 w 98"/>
              <a:gd name="T75" fmla="*/ 298 h 306"/>
              <a:gd name="T76" fmla="*/ 68 w 98"/>
              <a:gd name="T77" fmla="*/ 303 h 306"/>
              <a:gd name="T78" fmla="*/ 59 w 98"/>
              <a:gd name="T79" fmla="*/ 304 h 306"/>
              <a:gd name="T80" fmla="*/ 49 w 98"/>
              <a:gd name="T8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8" h="306">
                <a:moveTo>
                  <a:pt x="49" y="306"/>
                </a:moveTo>
                <a:lnTo>
                  <a:pt x="49" y="306"/>
                </a:lnTo>
                <a:lnTo>
                  <a:pt x="49" y="306"/>
                </a:lnTo>
                <a:lnTo>
                  <a:pt x="39" y="304"/>
                </a:lnTo>
                <a:lnTo>
                  <a:pt x="29" y="303"/>
                </a:lnTo>
                <a:lnTo>
                  <a:pt x="21" y="298"/>
                </a:lnTo>
                <a:lnTo>
                  <a:pt x="15" y="291"/>
                </a:lnTo>
                <a:lnTo>
                  <a:pt x="8" y="285"/>
                </a:lnTo>
                <a:lnTo>
                  <a:pt x="5" y="277"/>
                </a:lnTo>
                <a:lnTo>
                  <a:pt x="2" y="267"/>
                </a:lnTo>
                <a:lnTo>
                  <a:pt x="0" y="257"/>
                </a:lnTo>
                <a:lnTo>
                  <a:pt x="0" y="49"/>
                </a:lnTo>
                <a:lnTo>
                  <a:pt x="0" y="49"/>
                </a:lnTo>
                <a:lnTo>
                  <a:pt x="2" y="39"/>
                </a:lnTo>
                <a:lnTo>
                  <a:pt x="5" y="29"/>
                </a:lnTo>
                <a:lnTo>
                  <a:pt x="10" y="21"/>
                </a:lnTo>
                <a:lnTo>
                  <a:pt x="15" y="15"/>
                </a:lnTo>
                <a:lnTo>
                  <a:pt x="23" y="8"/>
                </a:lnTo>
                <a:lnTo>
                  <a:pt x="31" y="3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49" y="0"/>
                </a:lnTo>
                <a:lnTo>
                  <a:pt x="59" y="2"/>
                </a:lnTo>
                <a:lnTo>
                  <a:pt x="68" y="3"/>
                </a:lnTo>
                <a:lnTo>
                  <a:pt x="77" y="8"/>
                </a:lnTo>
                <a:lnTo>
                  <a:pt x="85" y="15"/>
                </a:lnTo>
                <a:lnTo>
                  <a:pt x="90" y="21"/>
                </a:lnTo>
                <a:lnTo>
                  <a:pt x="94" y="29"/>
                </a:lnTo>
                <a:lnTo>
                  <a:pt x="98" y="39"/>
                </a:lnTo>
                <a:lnTo>
                  <a:pt x="98" y="49"/>
                </a:lnTo>
                <a:lnTo>
                  <a:pt x="98" y="257"/>
                </a:lnTo>
                <a:lnTo>
                  <a:pt x="98" y="257"/>
                </a:lnTo>
                <a:lnTo>
                  <a:pt x="98" y="267"/>
                </a:lnTo>
                <a:lnTo>
                  <a:pt x="94" y="277"/>
                </a:lnTo>
                <a:lnTo>
                  <a:pt x="90" y="285"/>
                </a:lnTo>
                <a:lnTo>
                  <a:pt x="83" y="291"/>
                </a:lnTo>
                <a:lnTo>
                  <a:pt x="77" y="298"/>
                </a:lnTo>
                <a:lnTo>
                  <a:pt x="68" y="303"/>
                </a:lnTo>
                <a:lnTo>
                  <a:pt x="59" y="304"/>
                </a:lnTo>
                <a:lnTo>
                  <a:pt x="49" y="306"/>
                </a:lnTo>
                <a:close/>
              </a:path>
            </a:pathLst>
          </a:custGeom>
          <a:solidFill>
            <a:srgbClr val="C7C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Freeform 26">
            <a:extLst>
              <a:ext uri="{FF2B5EF4-FFF2-40B4-BE49-F238E27FC236}">
                <a16:creationId xmlns:a16="http://schemas.microsoft.com/office/drawing/2014/main" id="{18087179-A6A9-4DB3-8E88-282E72CEB209}"/>
              </a:ext>
            </a:extLst>
          </p:cNvPr>
          <p:cNvSpPr>
            <a:spLocks/>
          </p:cNvSpPr>
          <p:nvPr/>
        </p:nvSpPr>
        <p:spPr bwMode="auto">
          <a:xfrm>
            <a:off x="10923497" y="39649"/>
            <a:ext cx="110207" cy="353150"/>
          </a:xfrm>
          <a:custGeom>
            <a:avLst/>
            <a:gdLst>
              <a:gd name="T0" fmla="*/ 49 w 98"/>
              <a:gd name="T1" fmla="*/ 306 h 306"/>
              <a:gd name="T2" fmla="*/ 49 w 98"/>
              <a:gd name="T3" fmla="*/ 306 h 306"/>
              <a:gd name="T4" fmla="*/ 49 w 98"/>
              <a:gd name="T5" fmla="*/ 306 h 306"/>
              <a:gd name="T6" fmla="*/ 39 w 98"/>
              <a:gd name="T7" fmla="*/ 304 h 306"/>
              <a:gd name="T8" fmla="*/ 29 w 98"/>
              <a:gd name="T9" fmla="*/ 303 h 306"/>
              <a:gd name="T10" fmla="*/ 21 w 98"/>
              <a:gd name="T11" fmla="*/ 298 h 306"/>
              <a:gd name="T12" fmla="*/ 15 w 98"/>
              <a:gd name="T13" fmla="*/ 291 h 306"/>
              <a:gd name="T14" fmla="*/ 8 w 98"/>
              <a:gd name="T15" fmla="*/ 285 h 306"/>
              <a:gd name="T16" fmla="*/ 5 w 98"/>
              <a:gd name="T17" fmla="*/ 277 h 306"/>
              <a:gd name="T18" fmla="*/ 2 w 98"/>
              <a:gd name="T19" fmla="*/ 267 h 306"/>
              <a:gd name="T20" fmla="*/ 0 w 98"/>
              <a:gd name="T21" fmla="*/ 257 h 306"/>
              <a:gd name="T22" fmla="*/ 0 w 98"/>
              <a:gd name="T23" fmla="*/ 49 h 306"/>
              <a:gd name="T24" fmla="*/ 0 w 98"/>
              <a:gd name="T25" fmla="*/ 49 h 306"/>
              <a:gd name="T26" fmla="*/ 2 w 98"/>
              <a:gd name="T27" fmla="*/ 39 h 306"/>
              <a:gd name="T28" fmla="*/ 5 w 98"/>
              <a:gd name="T29" fmla="*/ 29 h 306"/>
              <a:gd name="T30" fmla="*/ 10 w 98"/>
              <a:gd name="T31" fmla="*/ 21 h 306"/>
              <a:gd name="T32" fmla="*/ 15 w 98"/>
              <a:gd name="T33" fmla="*/ 15 h 306"/>
              <a:gd name="T34" fmla="*/ 23 w 98"/>
              <a:gd name="T35" fmla="*/ 8 h 306"/>
              <a:gd name="T36" fmla="*/ 31 w 98"/>
              <a:gd name="T37" fmla="*/ 3 h 306"/>
              <a:gd name="T38" fmla="*/ 39 w 98"/>
              <a:gd name="T39" fmla="*/ 2 h 306"/>
              <a:gd name="T40" fmla="*/ 49 w 98"/>
              <a:gd name="T41" fmla="*/ 0 h 306"/>
              <a:gd name="T42" fmla="*/ 49 w 98"/>
              <a:gd name="T43" fmla="*/ 0 h 306"/>
              <a:gd name="T44" fmla="*/ 49 w 98"/>
              <a:gd name="T45" fmla="*/ 0 h 306"/>
              <a:gd name="T46" fmla="*/ 59 w 98"/>
              <a:gd name="T47" fmla="*/ 2 h 306"/>
              <a:gd name="T48" fmla="*/ 68 w 98"/>
              <a:gd name="T49" fmla="*/ 3 h 306"/>
              <a:gd name="T50" fmla="*/ 77 w 98"/>
              <a:gd name="T51" fmla="*/ 8 h 306"/>
              <a:gd name="T52" fmla="*/ 85 w 98"/>
              <a:gd name="T53" fmla="*/ 15 h 306"/>
              <a:gd name="T54" fmla="*/ 90 w 98"/>
              <a:gd name="T55" fmla="*/ 21 h 306"/>
              <a:gd name="T56" fmla="*/ 94 w 98"/>
              <a:gd name="T57" fmla="*/ 29 h 306"/>
              <a:gd name="T58" fmla="*/ 98 w 98"/>
              <a:gd name="T59" fmla="*/ 39 h 306"/>
              <a:gd name="T60" fmla="*/ 98 w 98"/>
              <a:gd name="T61" fmla="*/ 49 h 306"/>
              <a:gd name="T62" fmla="*/ 98 w 98"/>
              <a:gd name="T63" fmla="*/ 257 h 306"/>
              <a:gd name="T64" fmla="*/ 98 w 98"/>
              <a:gd name="T65" fmla="*/ 257 h 306"/>
              <a:gd name="T66" fmla="*/ 98 w 98"/>
              <a:gd name="T67" fmla="*/ 267 h 306"/>
              <a:gd name="T68" fmla="*/ 94 w 98"/>
              <a:gd name="T69" fmla="*/ 277 h 306"/>
              <a:gd name="T70" fmla="*/ 90 w 98"/>
              <a:gd name="T71" fmla="*/ 285 h 306"/>
              <a:gd name="T72" fmla="*/ 83 w 98"/>
              <a:gd name="T73" fmla="*/ 291 h 306"/>
              <a:gd name="T74" fmla="*/ 77 w 98"/>
              <a:gd name="T75" fmla="*/ 298 h 306"/>
              <a:gd name="T76" fmla="*/ 68 w 98"/>
              <a:gd name="T77" fmla="*/ 303 h 306"/>
              <a:gd name="T78" fmla="*/ 59 w 98"/>
              <a:gd name="T79" fmla="*/ 304 h 306"/>
              <a:gd name="T80" fmla="*/ 49 w 98"/>
              <a:gd name="T8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8" h="306">
                <a:moveTo>
                  <a:pt x="49" y="306"/>
                </a:moveTo>
                <a:lnTo>
                  <a:pt x="49" y="306"/>
                </a:lnTo>
                <a:lnTo>
                  <a:pt x="49" y="306"/>
                </a:lnTo>
                <a:lnTo>
                  <a:pt x="39" y="304"/>
                </a:lnTo>
                <a:lnTo>
                  <a:pt x="29" y="303"/>
                </a:lnTo>
                <a:lnTo>
                  <a:pt x="21" y="298"/>
                </a:lnTo>
                <a:lnTo>
                  <a:pt x="15" y="291"/>
                </a:lnTo>
                <a:lnTo>
                  <a:pt x="8" y="285"/>
                </a:lnTo>
                <a:lnTo>
                  <a:pt x="5" y="277"/>
                </a:lnTo>
                <a:lnTo>
                  <a:pt x="2" y="267"/>
                </a:lnTo>
                <a:lnTo>
                  <a:pt x="0" y="257"/>
                </a:lnTo>
                <a:lnTo>
                  <a:pt x="0" y="49"/>
                </a:lnTo>
                <a:lnTo>
                  <a:pt x="0" y="49"/>
                </a:lnTo>
                <a:lnTo>
                  <a:pt x="2" y="39"/>
                </a:lnTo>
                <a:lnTo>
                  <a:pt x="5" y="29"/>
                </a:lnTo>
                <a:lnTo>
                  <a:pt x="10" y="21"/>
                </a:lnTo>
                <a:lnTo>
                  <a:pt x="15" y="15"/>
                </a:lnTo>
                <a:lnTo>
                  <a:pt x="23" y="8"/>
                </a:lnTo>
                <a:lnTo>
                  <a:pt x="31" y="3"/>
                </a:lnTo>
                <a:lnTo>
                  <a:pt x="39" y="2"/>
                </a:lnTo>
                <a:lnTo>
                  <a:pt x="49" y="0"/>
                </a:lnTo>
                <a:lnTo>
                  <a:pt x="49" y="0"/>
                </a:lnTo>
                <a:lnTo>
                  <a:pt x="49" y="0"/>
                </a:lnTo>
                <a:lnTo>
                  <a:pt x="59" y="2"/>
                </a:lnTo>
                <a:lnTo>
                  <a:pt x="68" y="3"/>
                </a:lnTo>
                <a:lnTo>
                  <a:pt x="77" y="8"/>
                </a:lnTo>
                <a:lnTo>
                  <a:pt x="85" y="15"/>
                </a:lnTo>
                <a:lnTo>
                  <a:pt x="90" y="21"/>
                </a:lnTo>
                <a:lnTo>
                  <a:pt x="94" y="29"/>
                </a:lnTo>
                <a:lnTo>
                  <a:pt x="98" y="39"/>
                </a:lnTo>
                <a:lnTo>
                  <a:pt x="98" y="49"/>
                </a:lnTo>
                <a:lnTo>
                  <a:pt x="98" y="257"/>
                </a:lnTo>
                <a:lnTo>
                  <a:pt x="98" y="257"/>
                </a:lnTo>
                <a:lnTo>
                  <a:pt x="98" y="267"/>
                </a:lnTo>
                <a:lnTo>
                  <a:pt x="94" y="277"/>
                </a:lnTo>
                <a:lnTo>
                  <a:pt x="90" y="285"/>
                </a:lnTo>
                <a:lnTo>
                  <a:pt x="83" y="291"/>
                </a:lnTo>
                <a:lnTo>
                  <a:pt x="77" y="298"/>
                </a:lnTo>
                <a:lnTo>
                  <a:pt x="68" y="303"/>
                </a:lnTo>
                <a:lnTo>
                  <a:pt x="59" y="304"/>
                </a:lnTo>
                <a:lnTo>
                  <a:pt x="49" y="306"/>
                </a:lnTo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Freeform 27">
            <a:extLst>
              <a:ext uri="{FF2B5EF4-FFF2-40B4-BE49-F238E27FC236}">
                <a16:creationId xmlns:a16="http://schemas.microsoft.com/office/drawing/2014/main" id="{B118F985-5683-49B1-912D-AD6883A4CC21}"/>
              </a:ext>
            </a:extLst>
          </p:cNvPr>
          <p:cNvSpPr>
            <a:spLocks/>
          </p:cNvSpPr>
          <p:nvPr/>
        </p:nvSpPr>
        <p:spPr bwMode="auto">
          <a:xfrm>
            <a:off x="11600482" y="417036"/>
            <a:ext cx="265396" cy="272365"/>
          </a:xfrm>
          <a:custGeom>
            <a:avLst/>
            <a:gdLst>
              <a:gd name="T0" fmla="*/ 49 w 236"/>
              <a:gd name="T1" fmla="*/ 236 h 236"/>
              <a:gd name="T2" fmla="*/ 49 w 236"/>
              <a:gd name="T3" fmla="*/ 236 h 236"/>
              <a:gd name="T4" fmla="*/ 39 w 236"/>
              <a:gd name="T5" fmla="*/ 235 h 236"/>
              <a:gd name="T6" fmla="*/ 30 w 236"/>
              <a:gd name="T7" fmla="*/ 233 h 236"/>
              <a:gd name="T8" fmla="*/ 21 w 236"/>
              <a:gd name="T9" fmla="*/ 228 h 236"/>
              <a:gd name="T10" fmla="*/ 13 w 236"/>
              <a:gd name="T11" fmla="*/ 222 h 236"/>
              <a:gd name="T12" fmla="*/ 13 w 236"/>
              <a:gd name="T13" fmla="*/ 222 h 236"/>
              <a:gd name="T14" fmla="*/ 7 w 236"/>
              <a:gd name="T15" fmla="*/ 213 h 236"/>
              <a:gd name="T16" fmla="*/ 4 w 236"/>
              <a:gd name="T17" fmla="*/ 205 h 236"/>
              <a:gd name="T18" fmla="*/ 0 w 236"/>
              <a:gd name="T19" fmla="*/ 197 h 236"/>
              <a:gd name="T20" fmla="*/ 0 w 236"/>
              <a:gd name="T21" fmla="*/ 187 h 236"/>
              <a:gd name="T22" fmla="*/ 0 w 236"/>
              <a:gd name="T23" fmla="*/ 178 h 236"/>
              <a:gd name="T24" fmla="*/ 4 w 236"/>
              <a:gd name="T25" fmla="*/ 169 h 236"/>
              <a:gd name="T26" fmla="*/ 7 w 236"/>
              <a:gd name="T27" fmla="*/ 160 h 236"/>
              <a:gd name="T28" fmla="*/ 13 w 236"/>
              <a:gd name="T29" fmla="*/ 153 h 236"/>
              <a:gd name="T30" fmla="*/ 152 w 236"/>
              <a:gd name="T31" fmla="*/ 15 h 236"/>
              <a:gd name="T32" fmla="*/ 152 w 236"/>
              <a:gd name="T33" fmla="*/ 15 h 236"/>
              <a:gd name="T34" fmla="*/ 160 w 236"/>
              <a:gd name="T35" fmla="*/ 8 h 236"/>
              <a:gd name="T36" fmla="*/ 168 w 236"/>
              <a:gd name="T37" fmla="*/ 3 h 236"/>
              <a:gd name="T38" fmla="*/ 178 w 236"/>
              <a:gd name="T39" fmla="*/ 2 h 236"/>
              <a:gd name="T40" fmla="*/ 187 w 236"/>
              <a:gd name="T41" fmla="*/ 0 h 236"/>
              <a:gd name="T42" fmla="*/ 196 w 236"/>
              <a:gd name="T43" fmla="*/ 2 h 236"/>
              <a:gd name="T44" fmla="*/ 205 w 236"/>
              <a:gd name="T45" fmla="*/ 3 h 236"/>
              <a:gd name="T46" fmla="*/ 213 w 236"/>
              <a:gd name="T47" fmla="*/ 8 h 236"/>
              <a:gd name="T48" fmla="*/ 222 w 236"/>
              <a:gd name="T49" fmla="*/ 15 h 236"/>
              <a:gd name="T50" fmla="*/ 222 w 236"/>
              <a:gd name="T51" fmla="*/ 15 h 236"/>
              <a:gd name="T52" fmla="*/ 228 w 236"/>
              <a:gd name="T53" fmla="*/ 23 h 236"/>
              <a:gd name="T54" fmla="*/ 231 w 236"/>
              <a:gd name="T55" fmla="*/ 31 h 236"/>
              <a:gd name="T56" fmla="*/ 235 w 236"/>
              <a:gd name="T57" fmla="*/ 39 h 236"/>
              <a:gd name="T58" fmla="*/ 236 w 236"/>
              <a:gd name="T59" fmla="*/ 49 h 236"/>
              <a:gd name="T60" fmla="*/ 235 w 236"/>
              <a:gd name="T61" fmla="*/ 59 h 236"/>
              <a:gd name="T62" fmla="*/ 231 w 236"/>
              <a:gd name="T63" fmla="*/ 67 h 236"/>
              <a:gd name="T64" fmla="*/ 228 w 236"/>
              <a:gd name="T65" fmla="*/ 77 h 236"/>
              <a:gd name="T66" fmla="*/ 222 w 236"/>
              <a:gd name="T67" fmla="*/ 83 h 236"/>
              <a:gd name="T68" fmla="*/ 83 w 236"/>
              <a:gd name="T69" fmla="*/ 222 h 236"/>
              <a:gd name="T70" fmla="*/ 83 w 236"/>
              <a:gd name="T71" fmla="*/ 222 h 236"/>
              <a:gd name="T72" fmla="*/ 75 w 236"/>
              <a:gd name="T73" fmla="*/ 228 h 236"/>
              <a:gd name="T74" fmla="*/ 67 w 236"/>
              <a:gd name="T75" fmla="*/ 233 h 236"/>
              <a:gd name="T76" fmla="*/ 57 w 236"/>
              <a:gd name="T77" fmla="*/ 235 h 236"/>
              <a:gd name="T78" fmla="*/ 49 w 236"/>
              <a:gd name="T7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49" y="236"/>
                </a:moveTo>
                <a:lnTo>
                  <a:pt x="49" y="236"/>
                </a:lnTo>
                <a:lnTo>
                  <a:pt x="39" y="235"/>
                </a:lnTo>
                <a:lnTo>
                  <a:pt x="30" y="233"/>
                </a:lnTo>
                <a:lnTo>
                  <a:pt x="21" y="228"/>
                </a:lnTo>
                <a:lnTo>
                  <a:pt x="13" y="222"/>
                </a:lnTo>
                <a:lnTo>
                  <a:pt x="13" y="222"/>
                </a:lnTo>
                <a:lnTo>
                  <a:pt x="7" y="213"/>
                </a:lnTo>
                <a:lnTo>
                  <a:pt x="4" y="205"/>
                </a:lnTo>
                <a:lnTo>
                  <a:pt x="0" y="197"/>
                </a:lnTo>
                <a:lnTo>
                  <a:pt x="0" y="187"/>
                </a:lnTo>
                <a:lnTo>
                  <a:pt x="0" y="178"/>
                </a:lnTo>
                <a:lnTo>
                  <a:pt x="4" y="169"/>
                </a:lnTo>
                <a:lnTo>
                  <a:pt x="7" y="160"/>
                </a:lnTo>
                <a:lnTo>
                  <a:pt x="13" y="153"/>
                </a:lnTo>
                <a:lnTo>
                  <a:pt x="152" y="15"/>
                </a:lnTo>
                <a:lnTo>
                  <a:pt x="152" y="15"/>
                </a:lnTo>
                <a:lnTo>
                  <a:pt x="160" y="8"/>
                </a:lnTo>
                <a:lnTo>
                  <a:pt x="168" y="3"/>
                </a:lnTo>
                <a:lnTo>
                  <a:pt x="178" y="2"/>
                </a:lnTo>
                <a:lnTo>
                  <a:pt x="187" y="0"/>
                </a:lnTo>
                <a:lnTo>
                  <a:pt x="196" y="2"/>
                </a:lnTo>
                <a:lnTo>
                  <a:pt x="205" y="3"/>
                </a:lnTo>
                <a:lnTo>
                  <a:pt x="213" y="8"/>
                </a:lnTo>
                <a:lnTo>
                  <a:pt x="222" y="15"/>
                </a:lnTo>
                <a:lnTo>
                  <a:pt x="222" y="15"/>
                </a:lnTo>
                <a:lnTo>
                  <a:pt x="228" y="23"/>
                </a:lnTo>
                <a:lnTo>
                  <a:pt x="231" y="31"/>
                </a:lnTo>
                <a:lnTo>
                  <a:pt x="235" y="39"/>
                </a:lnTo>
                <a:lnTo>
                  <a:pt x="236" y="49"/>
                </a:lnTo>
                <a:lnTo>
                  <a:pt x="235" y="59"/>
                </a:lnTo>
                <a:lnTo>
                  <a:pt x="231" y="67"/>
                </a:lnTo>
                <a:lnTo>
                  <a:pt x="228" y="77"/>
                </a:lnTo>
                <a:lnTo>
                  <a:pt x="222" y="83"/>
                </a:lnTo>
                <a:lnTo>
                  <a:pt x="83" y="222"/>
                </a:lnTo>
                <a:lnTo>
                  <a:pt x="83" y="222"/>
                </a:lnTo>
                <a:lnTo>
                  <a:pt x="75" y="228"/>
                </a:lnTo>
                <a:lnTo>
                  <a:pt x="67" y="233"/>
                </a:lnTo>
                <a:lnTo>
                  <a:pt x="57" y="235"/>
                </a:lnTo>
                <a:lnTo>
                  <a:pt x="49" y="236"/>
                </a:lnTo>
                <a:close/>
              </a:path>
            </a:pathLst>
          </a:custGeom>
          <a:solidFill>
            <a:srgbClr val="C7C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Freeform 28">
            <a:extLst>
              <a:ext uri="{FF2B5EF4-FFF2-40B4-BE49-F238E27FC236}">
                <a16:creationId xmlns:a16="http://schemas.microsoft.com/office/drawing/2014/main" id="{EF4DFF9B-AD54-47C2-B3F4-9AC823DCA5EF}"/>
              </a:ext>
            </a:extLst>
          </p:cNvPr>
          <p:cNvSpPr>
            <a:spLocks/>
          </p:cNvSpPr>
          <p:nvPr/>
        </p:nvSpPr>
        <p:spPr bwMode="auto">
          <a:xfrm>
            <a:off x="11600482" y="417036"/>
            <a:ext cx="265396" cy="272365"/>
          </a:xfrm>
          <a:custGeom>
            <a:avLst/>
            <a:gdLst>
              <a:gd name="T0" fmla="*/ 49 w 236"/>
              <a:gd name="T1" fmla="*/ 236 h 236"/>
              <a:gd name="T2" fmla="*/ 49 w 236"/>
              <a:gd name="T3" fmla="*/ 236 h 236"/>
              <a:gd name="T4" fmla="*/ 39 w 236"/>
              <a:gd name="T5" fmla="*/ 235 h 236"/>
              <a:gd name="T6" fmla="*/ 30 w 236"/>
              <a:gd name="T7" fmla="*/ 233 h 236"/>
              <a:gd name="T8" fmla="*/ 21 w 236"/>
              <a:gd name="T9" fmla="*/ 228 h 236"/>
              <a:gd name="T10" fmla="*/ 13 w 236"/>
              <a:gd name="T11" fmla="*/ 222 h 236"/>
              <a:gd name="T12" fmla="*/ 13 w 236"/>
              <a:gd name="T13" fmla="*/ 222 h 236"/>
              <a:gd name="T14" fmla="*/ 7 w 236"/>
              <a:gd name="T15" fmla="*/ 213 h 236"/>
              <a:gd name="T16" fmla="*/ 4 w 236"/>
              <a:gd name="T17" fmla="*/ 205 h 236"/>
              <a:gd name="T18" fmla="*/ 0 w 236"/>
              <a:gd name="T19" fmla="*/ 197 h 236"/>
              <a:gd name="T20" fmla="*/ 0 w 236"/>
              <a:gd name="T21" fmla="*/ 187 h 236"/>
              <a:gd name="T22" fmla="*/ 0 w 236"/>
              <a:gd name="T23" fmla="*/ 178 h 236"/>
              <a:gd name="T24" fmla="*/ 4 w 236"/>
              <a:gd name="T25" fmla="*/ 169 h 236"/>
              <a:gd name="T26" fmla="*/ 7 w 236"/>
              <a:gd name="T27" fmla="*/ 160 h 236"/>
              <a:gd name="T28" fmla="*/ 13 w 236"/>
              <a:gd name="T29" fmla="*/ 153 h 236"/>
              <a:gd name="T30" fmla="*/ 152 w 236"/>
              <a:gd name="T31" fmla="*/ 15 h 236"/>
              <a:gd name="T32" fmla="*/ 152 w 236"/>
              <a:gd name="T33" fmla="*/ 15 h 236"/>
              <a:gd name="T34" fmla="*/ 160 w 236"/>
              <a:gd name="T35" fmla="*/ 8 h 236"/>
              <a:gd name="T36" fmla="*/ 168 w 236"/>
              <a:gd name="T37" fmla="*/ 3 h 236"/>
              <a:gd name="T38" fmla="*/ 178 w 236"/>
              <a:gd name="T39" fmla="*/ 2 h 236"/>
              <a:gd name="T40" fmla="*/ 187 w 236"/>
              <a:gd name="T41" fmla="*/ 0 h 236"/>
              <a:gd name="T42" fmla="*/ 196 w 236"/>
              <a:gd name="T43" fmla="*/ 2 h 236"/>
              <a:gd name="T44" fmla="*/ 205 w 236"/>
              <a:gd name="T45" fmla="*/ 3 h 236"/>
              <a:gd name="T46" fmla="*/ 213 w 236"/>
              <a:gd name="T47" fmla="*/ 8 h 236"/>
              <a:gd name="T48" fmla="*/ 222 w 236"/>
              <a:gd name="T49" fmla="*/ 15 h 236"/>
              <a:gd name="T50" fmla="*/ 222 w 236"/>
              <a:gd name="T51" fmla="*/ 15 h 236"/>
              <a:gd name="T52" fmla="*/ 228 w 236"/>
              <a:gd name="T53" fmla="*/ 23 h 236"/>
              <a:gd name="T54" fmla="*/ 231 w 236"/>
              <a:gd name="T55" fmla="*/ 31 h 236"/>
              <a:gd name="T56" fmla="*/ 235 w 236"/>
              <a:gd name="T57" fmla="*/ 39 h 236"/>
              <a:gd name="T58" fmla="*/ 236 w 236"/>
              <a:gd name="T59" fmla="*/ 49 h 236"/>
              <a:gd name="T60" fmla="*/ 235 w 236"/>
              <a:gd name="T61" fmla="*/ 59 h 236"/>
              <a:gd name="T62" fmla="*/ 231 w 236"/>
              <a:gd name="T63" fmla="*/ 67 h 236"/>
              <a:gd name="T64" fmla="*/ 228 w 236"/>
              <a:gd name="T65" fmla="*/ 77 h 236"/>
              <a:gd name="T66" fmla="*/ 222 w 236"/>
              <a:gd name="T67" fmla="*/ 83 h 236"/>
              <a:gd name="T68" fmla="*/ 83 w 236"/>
              <a:gd name="T69" fmla="*/ 222 h 236"/>
              <a:gd name="T70" fmla="*/ 83 w 236"/>
              <a:gd name="T71" fmla="*/ 222 h 236"/>
              <a:gd name="T72" fmla="*/ 75 w 236"/>
              <a:gd name="T73" fmla="*/ 228 h 236"/>
              <a:gd name="T74" fmla="*/ 67 w 236"/>
              <a:gd name="T75" fmla="*/ 233 h 236"/>
              <a:gd name="T76" fmla="*/ 57 w 236"/>
              <a:gd name="T77" fmla="*/ 235 h 236"/>
              <a:gd name="T78" fmla="*/ 49 w 236"/>
              <a:gd name="T7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49" y="236"/>
                </a:moveTo>
                <a:lnTo>
                  <a:pt x="49" y="236"/>
                </a:lnTo>
                <a:lnTo>
                  <a:pt x="39" y="235"/>
                </a:lnTo>
                <a:lnTo>
                  <a:pt x="30" y="233"/>
                </a:lnTo>
                <a:lnTo>
                  <a:pt x="21" y="228"/>
                </a:lnTo>
                <a:lnTo>
                  <a:pt x="13" y="222"/>
                </a:lnTo>
                <a:lnTo>
                  <a:pt x="13" y="222"/>
                </a:lnTo>
                <a:lnTo>
                  <a:pt x="7" y="213"/>
                </a:lnTo>
                <a:lnTo>
                  <a:pt x="4" y="205"/>
                </a:lnTo>
                <a:lnTo>
                  <a:pt x="0" y="197"/>
                </a:lnTo>
                <a:lnTo>
                  <a:pt x="0" y="187"/>
                </a:lnTo>
                <a:lnTo>
                  <a:pt x="0" y="178"/>
                </a:lnTo>
                <a:lnTo>
                  <a:pt x="4" y="169"/>
                </a:lnTo>
                <a:lnTo>
                  <a:pt x="7" y="160"/>
                </a:lnTo>
                <a:lnTo>
                  <a:pt x="13" y="153"/>
                </a:lnTo>
                <a:lnTo>
                  <a:pt x="152" y="15"/>
                </a:lnTo>
                <a:lnTo>
                  <a:pt x="152" y="15"/>
                </a:lnTo>
                <a:lnTo>
                  <a:pt x="160" y="8"/>
                </a:lnTo>
                <a:lnTo>
                  <a:pt x="168" y="3"/>
                </a:lnTo>
                <a:lnTo>
                  <a:pt x="178" y="2"/>
                </a:lnTo>
                <a:lnTo>
                  <a:pt x="187" y="0"/>
                </a:lnTo>
                <a:lnTo>
                  <a:pt x="196" y="2"/>
                </a:lnTo>
                <a:lnTo>
                  <a:pt x="205" y="3"/>
                </a:lnTo>
                <a:lnTo>
                  <a:pt x="213" y="8"/>
                </a:lnTo>
                <a:lnTo>
                  <a:pt x="222" y="15"/>
                </a:lnTo>
                <a:lnTo>
                  <a:pt x="222" y="15"/>
                </a:lnTo>
                <a:lnTo>
                  <a:pt x="228" y="23"/>
                </a:lnTo>
                <a:lnTo>
                  <a:pt x="231" y="31"/>
                </a:lnTo>
                <a:lnTo>
                  <a:pt x="235" y="39"/>
                </a:lnTo>
                <a:lnTo>
                  <a:pt x="236" y="49"/>
                </a:lnTo>
                <a:lnTo>
                  <a:pt x="235" y="59"/>
                </a:lnTo>
                <a:lnTo>
                  <a:pt x="231" y="67"/>
                </a:lnTo>
                <a:lnTo>
                  <a:pt x="228" y="77"/>
                </a:lnTo>
                <a:lnTo>
                  <a:pt x="222" y="83"/>
                </a:lnTo>
                <a:lnTo>
                  <a:pt x="83" y="222"/>
                </a:lnTo>
                <a:lnTo>
                  <a:pt x="83" y="222"/>
                </a:lnTo>
                <a:lnTo>
                  <a:pt x="75" y="228"/>
                </a:lnTo>
                <a:lnTo>
                  <a:pt x="67" y="233"/>
                </a:lnTo>
                <a:lnTo>
                  <a:pt x="57" y="235"/>
                </a:lnTo>
                <a:lnTo>
                  <a:pt x="49" y="236"/>
                </a:lnTo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Freeform 29">
            <a:extLst>
              <a:ext uri="{FF2B5EF4-FFF2-40B4-BE49-F238E27FC236}">
                <a16:creationId xmlns:a16="http://schemas.microsoft.com/office/drawing/2014/main" id="{A230DAD9-5263-430C-833D-566178A9436E}"/>
              </a:ext>
            </a:extLst>
          </p:cNvPr>
          <p:cNvSpPr>
            <a:spLocks/>
          </p:cNvSpPr>
          <p:nvPr/>
        </p:nvSpPr>
        <p:spPr bwMode="auto">
          <a:xfrm>
            <a:off x="10075581" y="490898"/>
            <a:ext cx="265396" cy="270056"/>
          </a:xfrm>
          <a:custGeom>
            <a:avLst/>
            <a:gdLst>
              <a:gd name="T0" fmla="*/ 188 w 236"/>
              <a:gd name="T1" fmla="*/ 234 h 234"/>
              <a:gd name="T2" fmla="*/ 188 w 236"/>
              <a:gd name="T3" fmla="*/ 234 h 234"/>
              <a:gd name="T4" fmla="*/ 178 w 236"/>
              <a:gd name="T5" fmla="*/ 234 h 234"/>
              <a:gd name="T6" fmla="*/ 170 w 236"/>
              <a:gd name="T7" fmla="*/ 231 h 234"/>
              <a:gd name="T8" fmla="*/ 160 w 236"/>
              <a:gd name="T9" fmla="*/ 226 h 234"/>
              <a:gd name="T10" fmla="*/ 153 w 236"/>
              <a:gd name="T11" fmla="*/ 219 h 234"/>
              <a:gd name="T12" fmla="*/ 15 w 236"/>
              <a:gd name="T13" fmla="*/ 83 h 234"/>
              <a:gd name="T14" fmla="*/ 15 w 236"/>
              <a:gd name="T15" fmla="*/ 83 h 234"/>
              <a:gd name="T16" fmla="*/ 9 w 236"/>
              <a:gd name="T17" fmla="*/ 75 h 234"/>
              <a:gd name="T18" fmla="*/ 4 w 236"/>
              <a:gd name="T19" fmla="*/ 66 h 234"/>
              <a:gd name="T20" fmla="*/ 2 w 236"/>
              <a:gd name="T21" fmla="*/ 57 h 234"/>
              <a:gd name="T22" fmla="*/ 0 w 236"/>
              <a:gd name="T23" fmla="*/ 48 h 234"/>
              <a:gd name="T24" fmla="*/ 2 w 236"/>
              <a:gd name="T25" fmla="*/ 39 h 234"/>
              <a:gd name="T26" fmla="*/ 4 w 236"/>
              <a:gd name="T27" fmla="*/ 29 h 234"/>
              <a:gd name="T28" fmla="*/ 9 w 236"/>
              <a:gd name="T29" fmla="*/ 21 h 234"/>
              <a:gd name="T30" fmla="*/ 15 w 236"/>
              <a:gd name="T31" fmla="*/ 14 h 234"/>
              <a:gd name="T32" fmla="*/ 15 w 236"/>
              <a:gd name="T33" fmla="*/ 14 h 234"/>
              <a:gd name="T34" fmla="*/ 23 w 236"/>
              <a:gd name="T35" fmla="*/ 8 h 234"/>
              <a:gd name="T36" fmla="*/ 31 w 236"/>
              <a:gd name="T37" fmla="*/ 3 h 234"/>
              <a:gd name="T38" fmla="*/ 39 w 236"/>
              <a:gd name="T39" fmla="*/ 0 h 234"/>
              <a:gd name="T40" fmla="*/ 49 w 236"/>
              <a:gd name="T41" fmla="*/ 0 h 234"/>
              <a:gd name="T42" fmla="*/ 59 w 236"/>
              <a:gd name="T43" fmla="*/ 0 h 234"/>
              <a:gd name="T44" fmla="*/ 67 w 236"/>
              <a:gd name="T45" fmla="*/ 3 h 234"/>
              <a:gd name="T46" fmla="*/ 77 w 236"/>
              <a:gd name="T47" fmla="*/ 8 h 234"/>
              <a:gd name="T48" fmla="*/ 83 w 236"/>
              <a:gd name="T49" fmla="*/ 13 h 234"/>
              <a:gd name="T50" fmla="*/ 222 w 236"/>
              <a:gd name="T51" fmla="*/ 151 h 234"/>
              <a:gd name="T52" fmla="*/ 222 w 236"/>
              <a:gd name="T53" fmla="*/ 151 h 234"/>
              <a:gd name="T54" fmla="*/ 228 w 236"/>
              <a:gd name="T55" fmla="*/ 159 h 234"/>
              <a:gd name="T56" fmla="*/ 233 w 236"/>
              <a:gd name="T57" fmla="*/ 167 h 234"/>
              <a:gd name="T58" fmla="*/ 235 w 236"/>
              <a:gd name="T59" fmla="*/ 175 h 234"/>
              <a:gd name="T60" fmla="*/ 236 w 236"/>
              <a:gd name="T61" fmla="*/ 185 h 234"/>
              <a:gd name="T62" fmla="*/ 235 w 236"/>
              <a:gd name="T63" fmla="*/ 195 h 234"/>
              <a:gd name="T64" fmla="*/ 233 w 236"/>
              <a:gd name="T65" fmla="*/ 203 h 234"/>
              <a:gd name="T66" fmla="*/ 228 w 236"/>
              <a:gd name="T67" fmla="*/ 213 h 234"/>
              <a:gd name="T68" fmla="*/ 222 w 236"/>
              <a:gd name="T69" fmla="*/ 219 h 234"/>
              <a:gd name="T70" fmla="*/ 222 w 236"/>
              <a:gd name="T71" fmla="*/ 219 h 234"/>
              <a:gd name="T72" fmla="*/ 214 w 236"/>
              <a:gd name="T73" fmla="*/ 226 h 234"/>
              <a:gd name="T74" fmla="*/ 205 w 236"/>
              <a:gd name="T75" fmla="*/ 231 h 234"/>
              <a:gd name="T76" fmla="*/ 197 w 236"/>
              <a:gd name="T77" fmla="*/ 234 h 234"/>
              <a:gd name="T78" fmla="*/ 188 w 236"/>
              <a:gd name="T7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4">
                <a:moveTo>
                  <a:pt x="188" y="234"/>
                </a:moveTo>
                <a:lnTo>
                  <a:pt x="188" y="234"/>
                </a:lnTo>
                <a:lnTo>
                  <a:pt x="178" y="234"/>
                </a:lnTo>
                <a:lnTo>
                  <a:pt x="170" y="231"/>
                </a:lnTo>
                <a:lnTo>
                  <a:pt x="160" y="226"/>
                </a:lnTo>
                <a:lnTo>
                  <a:pt x="153" y="219"/>
                </a:lnTo>
                <a:lnTo>
                  <a:pt x="15" y="83"/>
                </a:lnTo>
                <a:lnTo>
                  <a:pt x="15" y="83"/>
                </a:lnTo>
                <a:lnTo>
                  <a:pt x="9" y="75"/>
                </a:lnTo>
                <a:lnTo>
                  <a:pt x="4" y="66"/>
                </a:lnTo>
                <a:lnTo>
                  <a:pt x="2" y="57"/>
                </a:lnTo>
                <a:lnTo>
                  <a:pt x="0" y="48"/>
                </a:lnTo>
                <a:lnTo>
                  <a:pt x="2" y="39"/>
                </a:lnTo>
                <a:lnTo>
                  <a:pt x="4" y="29"/>
                </a:lnTo>
                <a:lnTo>
                  <a:pt x="9" y="21"/>
                </a:lnTo>
                <a:lnTo>
                  <a:pt x="15" y="14"/>
                </a:lnTo>
                <a:lnTo>
                  <a:pt x="15" y="14"/>
                </a:lnTo>
                <a:lnTo>
                  <a:pt x="23" y="8"/>
                </a:lnTo>
                <a:lnTo>
                  <a:pt x="31" y="3"/>
                </a:lnTo>
                <a:lnTo>
                  <a:pt x="39" y="0"/>
                </a:lnTo>
                <a:lnTo>
                  <a:pt x="49" y="0"/>
                </a:lnTo>
                <a:lnTo>
                  <a:pt x="59" y="0"/>
                </a:lnTo>
                <a:lnTo>
                  <a:pt x="67" y="3"/>
                </a:lnTo>
                <a:lnTo>
                  <a:pt x="77" y="8"/>
                </a:lnTo>
                <a:lnTo>
                  <a:pt x="83" y="13"/>
                </a:lnTo>
                <a:lnTo>
                  <a:pt x="222" y="151"/>
                </a:lnTo>
                <a:lnTo>
                  <a:pt x="222" y="151"/>
                </a:lnTo>
                <a:lnTo>
                  <a:pt x="228" y="159"/>
                </a:lnTo>
                <a:lnTo>
                  <a:pt x="233" y="167"/>
                </a:lnTo>
                <a:lnTo>
                  <a:pt x="235" y="175"/>
                </a:lnTo>
                <a:lnTo>
                  <a:pt x="236" y="185"/>
                </a:lnTo>
                <a:lnTo>
                  <a:pt x="235" y="195"/>
                </a:lnTo>
                <a:lnTo>
                  <a:pt x="233" y="203"/>
                </a:lnTo>
                <a:lnTo>
                  <a:pt x="228" y="213"/>
                </a:lnTo>
                <a:lnTo>
                  <a:pt x="222" y="219"/>
                </a:lnTo>
                <a:lnTo>
                  <a:pt x="222" y="219"/>
                </a:lnTo>
                <a:lnTo>
                  <a:pt x="214" y="226"/>
                </a:lnTo>
                <a:lnTo>
                  <a:pt x="205" y="231"/>
                </a:lnTo>
                <a:lnTo>
                  <a:pt x="197" y="234"/>
                </a:lnTo>
                <a:lnTo>
                  <a:pt x="188" y="234"/>
                </a:lnTo>
                <a:close/>
              </a:path>
            </a:pathLst>
          </a:custGeom>
          <a:solidFill>
            <a:srgbClr val="C7CB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 30">
            <a:extLst>
              <a:ext uri="{FF2B5EF4-FFF2-40B4-BE49-F238E27FC236}">
                <a16:creationId xmlns:a16="http://schemas.microsoft.com/office/drawing/2014/main" id="{DA05D439-C74B-4045-85AD-EECDD0F0EDE7}"/>
              </a:ext>
            </a:extLst>
          </p:cNvPr>
          <p:cNvSpPr>
            <a:spLocks/>
          </p:cNvSpPr>
          <p:nvPr/>
        </p:nvSpPr>
        <p:spPr bwMode="auto">
          <a:xfrm>
            <a:off x="10075581" y="490898"/>
            <a:ext cx="265396" cy="270056"/>
          </a:xfrm>
          <a:custGeom>
            <a:avLst/>
            <a:gdLst>
              <a:gd name="T0" fmla="*/ 188 w 236"/>
              <a:gd name="T1" fmla="*/ 234 h 234"/>
              <a:gd name="T2" fmla="*/ 188 w 236"/>
              <a:gd name="T3" fmla="*/ 234 h 234"/>
              <a:gd name="T4" fmla="*/ 178 w 236"/>
              <a:gd name="T5" fmla="*/ 234 h 234"/>
              <a:gd name="T6" fmla="*/ 170 w 236"/>
              <a:gd name="T7" fmla="*/ 231 h 234"/>
              <a:gd name="T8" fmla="*/ 160 w 236"/>
              <a:gd name="T9" fmla="*/ 226 h 234"/>
              <a:gd name="T10" fmla="*/ 153 w 236"/>
              <a:gd name="T11" fmla="*/ 219 h 234"/>
              <a:gd name="T12" fmla="*/ 15 w 236"/>
              <a:gd name="T13" fmla="*/ 83 h 234"/>
              <a:gd name="T14" fmla="*/ 15 w 236"/>
              <a:gd name="T15" fmla="*/ 83 h 234"/>
              <a:gd name="T16" fmla="*/ 9 w 236"/>
              <a:gd name="T17" fmla="*/ 75 h 234"/>
              <a:gd name="T18" fmla="*/ 4 w 236"/>
              <a:gd name="T19" fmla="*/ 66 h 234"/>
              <a:gd name="T20" fmla="*/ 2 w 236"/>
              <a:gd name="T21" fmla="*/ 57 h 234"/>
              <a:gd name="T22" fmla="*/ 0 w 236"/>
              <a:gd name="T23" fmla="*/ 48 h 234"/>
              <a:gd name="T24" fmla="*/ 2 w 236"/>
              <a:gd name="T25" fmla="*/ 39 h 234"/>
              <a:gd name="T26" fmla="*/ 4 w 236"/>
              <a:gd name="T27" fmla="*/ 29 h 234"/>
              <a:gd name="T28" fmla="*/ 9 w 236"/>
              <a:gd name="T29" fmla="*/ 21 h 234"/>
              <a:gd name="T30" fmla="*/ 15 w 236"/>
              <a:gd name="T31" fmla="*/ 14 h 234"/>
              <a:gd name="T32" fmla="*/ 15 w 236"/>
              <a:gd name="T33" fmla="*/ 14 h 234"/>
              <a:gd name="T34" fmla="*/ 23 w 236"/>
              <a:gd name="T35" fmla="*/ 8 h 234"/>
              <a:gd name="T36" fmla="*/ 31 w 236"/>
              <a:gd name="T37" fmla="*/ 3 h 234"/>
              <a:gd name="T38" fmla="*/ 39 w 236"/>
              <a:gd name="T39" fmla="*/ 0 h 234"/>
              <a:gd name="T40" fmla="*/ 49 w 236"/>
              <a:gd name="T41" fmla="*/ 0 h 234"/>
              <a:gd name="T42" fmla="*/ 59 w 236"/>
              <a:gd name="T43" fmla="*/ 0 h 234"/>
              <a:gd name="T44" fmla="*/ 67 w 236"/>
              <a:gd name="T45" fmla="*/ 3 h 234"/>
              <a:gd name="T46" fmla="*/ 77 w 236"/>
              <a:gd name="T47" fmla="*/ 8 h 234"/>
              <a:gd name="T48" fmla="*/ 83 w 236"/>
              <a:gd name="T49" fmla="*/ 13 h 234"/>
              <a:gd name="T50" fmla="*/ 222 w 236"/>
              <a:gd name="T51" fmla="*/ 151 h 234"/>
              <a:gd name="T52" fmla="*/ 222 w 236"/>
              <a:gd name="T53" fmla="*/ 151 h 234"/>
              <a:gd name="T54" fmla="*/ 228 w 236"/>
              <a:gd name="T55" fmla="*/ 159 h 234"/>
              <a:gd name="T56" fmla="*/ 233 w 236"/>
              <a:gd name="T57" fmla="*/ 167 h 234"/>
              <a:gd name="T58" fmla="*/ 235 w 236"/>
              <a:gd name="T59" fmla="*/ 175 h 234"/>
              <a:gd name="T60" fmla="*/ 236 w 236"/>
              <a:gd name="T61" fmla="*/ 185 h 234"/>
              <a:gd name="T62" fmla="*/ 235 w 236"/>
              <a:gd name="T63" fmla="*/ 195 h 234"/>
              <a:gd name="T64" fmla="*/ 233 w 236"/>
              <a:gd name="T65" fmla="*/ 203 h 234"/>
              <a:gd name="T66" fmla="*/ 228 w 236"/>
              <a:gd name="T67" fmla="*/ 213 h 234"/>
              <a:gd name="T68" fmla="*/ 222 w 236"/>
              <a:gd name="T69" fmla="*/ 219 h 234"/>
              <a:gd name="T70" fmla="*/ 222 w 236"/>
              <a:gd name="T71" fmla="*/ 219 h 234"/>
              <a:gd name="T72" fmla="*/ 214 w 236"/>
              <a:gd name="T73" fmla="*/ 226 h 234"/>
              <a:gd name="T74" fmla="*/ 205 w 236"/>
              <a:gd name="T75" fmla="*/ 231 h 234"/>
              <a:gd name="T76" fmla="*/ 197 w 236"/>
              <a:gd name="T77" fmla="*/ 234 h 234"/>
              <a:gd name="T78" fmla="*/ 188 w 236"/>
              <a:gd name="T7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4">
                <a:moveTo>
                  <a:pt x="188" y="234"/>
                </a:moveTo>
                <a:lnTo>
                  <a:pt x="188" y="234"/>
                </a:lnTo>
                <a:lnTo>
                  <a:pt x="178" y="234"/>
                </a:lnTo>
                <a:lnTo>
                  <a:pt x="170" y="231"/>
                </a:lnTo>
                <a:lnTo>
                  <a:pt x="160" y="226"/>
                </a:lnTo>
                <a:lnTo>
                  <a:pt x="153" y="219"/>
                </a:lnTo>
                <a:lnTo>
                  <a:pt x="15" y="83"/>
                </a:lnTo>
                <a:lnTo>
                  <a:pt x="15" y="83"/>
                </a:lnTo>
                <a:lnTo>
                  <a:pt x="9" y="75"/>
                </a:lnTo>
                <a:lnTo>
                  <a:pt x="4" y="66"/>
                </a:lnTo>
                <a:lnTo>
                  <a:pt x="2" y="57"/>
                </a:lnTo>
                <a:lnTo>
                  <a:pt x="0" y="48"/>
                </a:lnTo>
                <a:lnTo>
                  <a:pt x="2" y="39"/>
                </a:lnTo>
                <a:lnTo>
                  <a:pt x="4" y="29"/>
                </a:lnTo>
                <a:lnTo>
                  <a:pt x="9" y="21"/>
                </a:lnTo>
                <a:lnTo>
                  <a:pt x="15" y="14"/>
                </a:lnTo>
                <a:lnTo>
                  <a:pt x="15" y="14"/>
                </a:lnTo>
                <a:lnTo>
                  <a:pt x="23" y="8"/>
                </a:lnTo>
                <a:lnTo>
                  <a:pt x="31" y="3"/>
                </a:lnTo>
                <a:lnTo>
                  <a:pt x="39" y="0"/>
                </a:lnTo>
                <a:lnTo>
                  <a:pt x="49" y="0"/>
                </a:lnTo>
                <a:lnTo>
                  <a:pt x="59" y="0"/>
                </a:lnTo>
                <a:lnTo>
                  <a:pt x="67" y="3"/>
                </a:lnTo>
                <a:lnTo>
                  <a:pt x="77" y="8"/>
                </a:lnTo>
                <a:lnTo>
                  <a:pt x="83" y="13"/>
                </a:lnTo>
                <a:lnTo>
                  <a:pt x="222" y="151"/>
                </a:lnTo>
                <a:lnTo>
                  <a:pt x="222" y="151"/>
                </a:lnTo>
                <a:lnTo>
                  <a:pt x="228" y="159"/>
                </a:lnTo>
                <a:lnTo>
                  <a:pt x="233" y="167"/>
                </a:lnTo>
                <a:lnTo>
                  <a:pt x="235" y="175"/>
                </a:lnTo>
                <a:lnTo>
                  <a:pt x="236" y="185"/>
                </a:lnTo>
                <a:lnTo>
                  <a:pt x="235" y="195"/>
                </a:lnTo>
                <a:lnTo>
                  <a:pt x="233" y="203"/>
                </a:lnTo>
                <a:lnTo>
                  <a:pt x="228" y="213"/>
                </a:lnTo>
                <a:lnTo>
                  <a:pt x="222" y="219"/>
                </a:lnTo>
                <a:lnTo>
                  <a:pt x="222" y="219"/>
                </a:lnTo>
                <a:lnTo>
                  <a:pt x="214" y="226"/>
                </a:lnTo>
                <a:lnTo>
                  <a:pt x="205" y="231"/>
                </a:lnTo>
                <a:lnTo>
                  <a:pt x="197" y="234"/>
                </a:lnTo>
                <a:lnTo>
                  <a:pt x="188" y="234"/>
                </a:lnTo>
              </a:path>
            </a:pathLst>
          </a:custGeom>
          <a:solidFill>
            <a:srgbClr val="F7BD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Freeform 32">
            <a:extLst>
              <a:ext uri="{FF2B5EF4-FFF2-40B4-BE49-F238E27FC236}">
                <a16:creationId xmlns:a16="http://schemas.microsoft.com/office/drawing/2014/main" id="{A044AD11-B529-47B0-9C0A-57157778AD40}"/>
              </a:ext>
            </a:extLst>
          </p:cNvPr>
          <p:cNvSpPr>
            <a:spLocks/>
          </p:cNvSpPr>
          <p:nvPr/>
        </p:nvSpPr>
        <p:spPr bwMode="auto">
          <a:xfrm>
            <a:off x="7424996" y="1934660"/>
            <a:ext cx="2281730" cy="1974644"/>
          </a:xfrm>
          <a:custGeom>
            <a:avLst/>
            <a:gdLst>
              <a:gd name="T0" fmla="*/ 1200 w 2029"/>
              <a:gd name="T1" fmla="*/ 1709 h 1711"/>
              <a:gd name="T2" fmla="*/ 1122 w 2029"/>
              <a:gd name="T3" fmla="*/ 1692 h 1711"/>
              <a:gd name="T4" fmla="*/ 995 w 2029"/>
              <a:gd name="T5" fmla="*/ 1620 h 1711"/>
              <a:gd name="T6" fmla="*/ 922 w 2029"/>
              <a:gd name="T7" fmla="*/ 1535 h 1711"/>
              <a:gd name="T8" fmla="*/ 873 w 2029"/>
              <a:gd name="T9" fmla="*/ 1426 h 1711"/>
              <a:gd name="T10" fmla="*/ 862 w 2029"/>
              <a:gd name="T11" fmla="*/ 1307 h 1711"/>
              <a:gd name="T12" fmla="*/ 792 w 2029"/>
              <a:gd name="T13" fmla="*/ 1320 h 1711"/>
              <a:gd name="T14" fmla="*/ 697 w 2029"/>
              <a:gd name="T15" fmla="*/ 1319 h 1711"/>
              <a:gd name="T16" fmla="*/ 635 w 2029"/>
              <a:gd name="T17" fmla="*/ 1304 h 1711"/>
              <a:gd name="T18" fmla="*/ 505 w 2029"/>
              <a:gd name="T19" fmla="*/ 1229 h 1711"/>
              <a:gd name="T20" fmla="*/ 432 w 2029"/>
              <a:gd name="T21" fmla="*/ 1141 h 1711"/>
              <a:gd name="T22" fmla="*/ 298 w 2029"/>
              <a:gd name="T23" fmla="*/ 1137 h 1711"/>
              <a:gd name="T24" fmla="*/ 194 w 2029"/>
              <a:gd name="T25" fmla="*/ 1097 h 1711"/>
              <a:gd name="T26" fmla="*/ 82 w 2029"/>
              <a:gd name="T27" fmla="*/ 1001 h 1711"/>
              <a:gd name="T28" fmla="*/ 27 w 2029"/>
              <a:gd name="T29" fmla="*/ 904 h 1711"/>
              <a:gd name="T30" fmla="*/ 0 w 2029"/>
              <a:gd name="T31" fmla="*/ 759 h 1711"/>
              <a:gd name="T32" fmla="*/ 17 w 2029"/>
              <a:gd name="T33" fmla="*/ 660 h 1711"/>
              <a:gd name="T34" fmla="*/ 57 w 2029"/>
              <a:gd name="T35" fmla="*/ 567 h 1711"/>
              <a:gd name="T36" fmla="*/ 121 w 2029"/>
              <a:gd name="T37" fmla="*/ 489 h 1711"/>
              <a:gd name="T38" fmla="*/ 202 w 2029"/>
              <a:gd name="T39" fmla="*/ 432 h 1711"/>
              <a:gd name="T40" fmla="*/ 274 w 2029"/>
              <a:gd name="T41" fmla="*/ 402 h 1711"/>
              <a:gd name="T42" fmla="*/ 289 w 2029"/>
              <a:gd name="T43" fmla="*/ 326 h 1711"/>
              <a:gd name="T44" fmla="*/ 347 w 2029"/>
              <a:gd name="T45" fmla="*/ 212 h 1711"/>
              <a:gd name="T46" fmla="*/ 438 w 2029"/>
              <a:gd name="T47" fmla="*/ 124 h 1711"/>
              <a:gd name="T48" fmla="*/ 554 w 2029"/>
              <a:gd name="T49" fmla="*/ 72 h 1711"/>
              <a:gd name="T50" fmla="*/ 650 w 2029"/>
              <a:gd name="T51" fmla="*/ 59 h 1711"/>
              <a:gd name="T52" fmla="*/ 731 w 2029"/>
              <a:gd name="T53" fmla="*/ 69 h 1711"/>
              <a:gd name="T54" fmla="*/ 785 w 2029"/>
              <a:gd name="T55" fmla="*/ 59 h 1711"/>
              <a:gd name="T56" fmla="*/ 896 w 2029"/>
              <a:gd name="T57" fmla="*/ 12 h 1711"/>
              <a:gd name="T58" fmla="*/ 985 w 2029"/>
              <a:gd name="T59" fmla="*/ 0 h 1711"/>
              <a:gd name="T60" fmla="*/ 1067 w 2029"/>
              <a:gd name="T61" fmla="*/ 10 h 1711"/>
              <a:gd name="T62" fmla="*/ 1148 w 2029"/>
              <a:gd name="T63" fmla="*/ 36 h 1711"/>
              <a:gd name="T64" fmla="*/ 1241 w 2029"/>
              <a:gd name="T65" fmla="*/ 100 h 1711"/>
              <a:gd name="T66" fmla="*/ 1314 w 2029"/>
              <a:gd name="T67" fmla="*/ 103 h 1711"/>
              <a:gd name="T68" fmla="*/ 1426 w 2029"/>
              <a:gd name="T69" fmla="*/ 93 h 1711"/>
              <a:gd name="T70" fmla="*/ 1514 w 2029"/>
              <a:gd name="T71" fmla="*/ 109 h 1711"/>
              <a:gd name="T72" fmla="*/ 1623 w 2029"/>
              <a:gd name="T73" fmla="*/ 165 h 1711"/>
              <a:gd name="T74" fmla="*/ 1708 w 2029"/>
              <a:gd name="T75" fmla="*/ 249 h 1711"/>
              <a:gd name="T76" fmla="*/ 1763 w 2029"/>
              <a:gd name="T77" fmla="*/ 357 h 1711"/>
              <a:gd name="T78" fmla="*/ 1780 w 2029"/>
              <a:gd name="T79" fmla="*/ 448 h 1711"/>
              <a:gd name="T80" fmla="*/ 1897 w 2029"/>
              <a:gd name="T81" fmla="*/ 516 h 1711"/>
              <a:gd name="T82" fmla="*/ 1981 w 2029"/>
              <a:gd name="T83" fmla="*/ 621 h 1711"/>
              <a:gd name="T84" fmla="*/ 2024 w 2029"/>
              <a:gd name="T85" fmla="*/ 746 h 1711"/>
              <a:gd name="T86" fmla="*/ 2019 w 2029"/>
              <a:gd name="T87" fmla="*/ 884 h 1711"/>
              <a:gd name="T88" fmla="*/ 1998 w 2029"/>
              <a:gd name="T89" fmla="*/ 951 h 1711"/>
              <a:gd name="T90" fmla="*/ 1952 w 2029"/>
              <a:gd name="T91" fmla="*/ 1031 h 1711"/>
              <a:gd name="T92" fmla="*/ 1967 w 2029"/>
              <a:gd name="T93" fmla="*/ 1112 h 1711"/>
              <a:gd name="T94" fmla="*/ 1990 w 2029"/>
              <a:gd name="T95" fmla="*/ 1250 h 1711"/>
              <a:gd name="T96" fmla="*/ 1972 w 2029"/>
              <a:gd name="T97" fmla="*/ 1353 h 1711"/>
              <a:gd name="T98" fmla="*/ 1913 w 2029"/>
              <a:gd name="T99" fmla="*/ 1467 h 1711"/>
              <a:gd name="T100" fmla="*/ 1822 w 2029"/>
              <a:gd name="T101" fmla="*/ 1553 h 1711"/>
              <a:gd name="T102" fmla="*/ 1708 w 2029"/>
              <a:gd name="T103" fmla="*/ 1605 h 1711"/>
              <a:gd name="T104" fmla="*/ 1610 w 2029"/>
              <a:gd name="T105" fmla="*/ 1618 h 1711"/>
              <a:gd name="T106" fmla="*/ 1550 w 2029"/>
              <a:gd name="T107" fmla="*/ 1613 h 1711"/>
              <a:gd name="T108" fmla="*/ 1504 w 2029"/>
              <a:gd name="T109" fmla="*/ 1604 h 1711"/>
              <a:gd name="T110" fmla="*/ 1384 w 2029"/>
              <a:gd name="T111" fmla="*/ 1683 h 1711"/>
              <a:gd name="T112" fmla="*/ 1241 w 2029"/>
              <a:gd name="T113" fmla="*/ 1711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29" h="1711">
                <a:moveTo>
                  <a:pt x="1241" y="1711"/>
                </a:moveTo>
                <a:lnTo>
                  <a:pt x="1241" y="1711"/>
                </a:lnTo>
                <a:lnTo>
                  <a:pt x="1220" y="1711"/>
                </a:lnTo>
                <a:lnTo>
                  <a:pt x="1200" y="1709"/>
                </a:lnTo>
                <a:lnTo>
                  <a:pt x="1179" y="1706"/>
                </a:lnTo>
                <a:lnTo>
                  <a:pt x="1159" y="1701"/>
                </a:lnTo>
                <a:lnTo>
                  <a:pt x="1159" y="1701"/>
                </a:lnTo>
                <a:lnTo>
                  <a:pt x="1122" y="1692"/>
                </a:lnTo>
                <a:lnTo>
                  <a:pt x="1088" y="1679"/>
                </a:lnTo>
                <a:lnTo>
                  <a:pt x="1055" y="1662"/>
                </a:lnTo>
                <a:lnTo>
                  <a:pt x="1023" y="1643"/>
                </a:lnTo>
                <a:lnTo>
                  <a:pt x="995" y="1620"/>
                </a:lnTo>
                <a:lnTo>
                  <a:pt x="967" y="1596"/>
                </a:lnTo>
                <a:lnTo>
                  <a:pt x="943" y="1566"/>
                </a:lnTo>
                <a:lnTo>
                  <a:pt x="922" y="1535"/>
                </a:lnTo>
                <a:lnTo>
                  <a:pt x="922" y="1535"/>
                </a:lnTo>
                <a:lnTo>
                  <a:pt x="905" y="1509"/>
                </a:lnTo>
                <a:lnTo>
                  <a:pt x="892" y="1483"/>
                </a:lnTo>
                <a:lnTo>
                  <a:pt x="881" y="1454"/>
                </a:lnTo>
                <a:lnTo>
                  <a:pt x="873" y="1426"/>
                </a:lnTo>
                <a:lnTo>
                  <a:pt x="866" y="1397"/>
                </a:lnTo>
                <a:lnTo>
                  <a:pt x="863" y="1368"/>
                </a:lnTo>
                <a:lnTo>
                  <a:pt x="862" y="1337"/>
                </a:lnTo>
                <a:lnTo>
                  <a:pt x="862" y="1307"/>
                </a:lnTo>
                <a:lnTo>
                  <a:pt x="862" y="1307"/>
                </a:lnTo>
                <a:lnTo>
                  <a:pt x="839" y="1314"/>
                </a:lnTo>
                <a:lnTo>
                  <a:pt x="816" y="1317"/>
                </a:lnTo>
                <a:lnTo>
                  <a:pt x="792" y="1320"/>
                </a:lnTo>
                <a:lnTo>
                  <a:pt x="769" y="1322"/>
                </a:lnTo>
                <a:lnTo>
                  <a:pt x="744" y="1322"/>
                </a:lnTo>
                <a:lnTo>
                  <a:pt x="720" y="1322"/>
                </a:lnTo>
                <a:lnTo>
                  <a:pt x="697" y="1319"/>
                </a:lnTo>
                <a:lnTo>
                  <a:pt x="673" y="1314"/>
                </a:lnTo>
                <a:lnTo>
                  <a:pt x="673" y="1314"/>
                </a:lnTo>
                <a:lnTo>
                  <a:pt x="653" y="1309"/>
                </a:lnTo>
                <a:lnTo>
                  <a:pt x="635" y="1304"/>
                </a:lnTo>
                <a:lnTo>
                  <a:pt x="599" y="1290"/>
                </a:lnTo>
                <a:lnTo>
                  <a:pt x="565" y="1273"/>
                </a:lnTo>
                <a:lnTo>
                  <a:pt x="534" y="1252"/>
                </a:lnTo>
                <a:lnTo>
                  <a:pt x="505" y="1229"/>
                </a:lnTo>
                <a:lnTo>
                  <a:pt x="477" y="1203"/>
                </a:lnTo>
                <a:lnTo>
                  <a:pt x="453" y="1174"/>
                </a:lnTo>
                <a:lnTo>
                  <a:pt x="432" y="1141"/>
                </a:lnTo>
                <a:lnTo>
                  <a:pt x="432" y="1141"/>
                </a:lnTo>
                <a:lnTo>
                  <a:pt x="398" y="1145"/>
                </a:lnTo>
                <a:lnTo>
                  <a:pt x="365" y="1145"/>
                </a:lnTo>
                <a:lnTo>
                  <a:pt x="331" y="1141"/>
                </a:lnTo>
                <a:lnTo>
                  <a:pt x="298" y="1137"/>
                </a:lnTo>
                <a:lnTo>
                  <a:pt x="298" y="1137"/>
                </a:lnTo>
                <a:lnTo>
                  <a:pt x="261" y="1127"/>
                </a:lnTo>
                <a:lnTo>
                  <a:pt x="227" y="1114"/>
                </a:lnTo>
                <a:lnTo>
                  <a:pt x="194" y="1097"/>
                </a:lnTo>
                <a:lnTo>
                  <a:pt x="163" y="1078"/>
                </a:lnTo>
                <a:lnTo>
                  <a:pt x="134" y="1055"/>
                </a:lnTo>
                <a:lnTo>
                  <a:pt x="106" y="1029"/>
                </a:lnTo>
                <a:lnTo>
                  <a:pt x="82" y="1001"/>
                </a:lnTo>
                <a:lnTo>
                  <a:pt x="61" y="971"/>
                </a:lnTo>
                <a:lnTo>
                  <a:pt x="61" y="971"/>
                </a:lnTo>
                <a:lnTo>
                  <a:pt x="41" y="938"/>
                </a:lnTo>
                <a:lnTo>
                  <a:pt x="27" y="904"/>
                </a:lnTo>
                <a:lnTo>
                  <a:pt x="15" y="868"/>
                </a:lnTo>
                <a:lnTo>
                  <a:pt x="7" y="832"/>
                </a:lnTo>
                <a:lnTo>
                  <a:pt x="2" y="796"/>
                </a:lnTo>
                <a:lnTo>
                  <a:pt x="0" y="759"/>
                </a:lnTo>
                <a:lnTo>
                  <a:pt x="4" y="721"/>
                </a:lnTo>
                <a:lnTo>
                  <a:pt x="10" y="686"/>
                </a:lnTo>
                <a:lnTo>
                  <a:pt x="10" y="686"/>
                </a:lnTo>
                <a:lnTo>
                  <a:pt x="17" y="660"/>
                </a:lnTo>
                <a:lnTo>
                  <a:pt x="23" y="635"/>
                </a:lnTo>
                <a:lnTo>
                  <a:pt x="33" y="611"/>
                </a:lnTo>
                <a:lnTo>
                  <a:pt x="44" y="588"/>
                </a:lnTo>
                <a:lnTo>
                  <a:pt x="57" y="567"/>
                </a:lnTo>
                <a:lnTo>
                  <a:pt x="72" y="546"/>
                </a:lnTo>
                <a:lnTo>
                  <a:pt x="87" y="526"/>
                </a:lnTo>
                <a:lnTo>
                  <a:pt x="103" y="507"/>
                </a:lnTo>
                <a:lnTo>
                  <a:pt x="121" y="489"/>
                </a:lnTo>
                <a:lnTo>
                  <a:pt x="140" y="472"/>
                </a:lnTo>
                <a:lnTo>
                  <a:pt x="160" y="458"/>
                </a:lnTo>
                <a:lnTo>
                  <a:pt x="181" y="443"/>
                </a:lnTo>
                <a:lnTo>
                  <a:pt x="202" y="432"/>
                </a:lnTo>
                <a:lnTo>
                  <a:pt x="225" y="420"/>
                </a:lnTo>
                <a:lnTo>
                  <a:pt x="250" y="411"/>
                </a:lnTo>
                <a:lnTo>
                  <a:pt x="274" y="402"/>
                </a:lnTo>
                <a:lnTo>
                  <a:pt x="274" y="402"/>
                </a:lnTo>
                <a:lnTo>
                  <a:pt x="276" y="380"/>
                </a:lnTo>
                <a:lnTo>
                  <a:pt x="280" y="357"/>
                </a:lnTo>
                <a:lnTo>
                  <a:pt x="280" y="357"/>
                </a:lnTo>
                <a:lnTo>
                  <a:pt x="289" y="326"/>
                </a:lnTo>
                <a:lnTo>
                  <a:pt x="300" y="295"/>
                </a:lnTo>
                <a:lnTo>
                  <a:pt x="313" y="266"/>
                </a:lnTo>
                <a:lnTo>
                  <a:pt x="329" y="238"/>
                </a:lnTo>
                <a:lnTo>
                  <a:pt x="347" y="212"/>
                </a:lnTo>
                <a:lnTo>
                  <a:pt x="368" y="188"/>
                </a:lnTo>
                <a:lnTo>
                  <a:pt x="390" y="165"/>
                </a:lnTo>
                <a:lnTo>
                  <a:pt x="414" y="144"/>
                </a:lnTo>
                <a:lnTo>
                  <a:pt x="438" y="124"/>
                </a:lnTo>
                <a:lnTo>
                  <a:pt x="466" y="108"/>
                </a:lnTo>
                <a:lnTo>
                  <a:pt x="494" y="93"/>
                </a:lnTo>
                <a:lnTo>
                  <a:pt x="523" y="82"/>
                </a:lnTo>
                <a:lnTo>
                  <a:pt x="554" y="72"/>
                </a:lnTo>
                <a:lnTo>
                  <a:pt x="585" y="65"/>
                </a:lnTo>
                <a:lnTo>
                  <a:pt x="617" y="61"/>
                </a:lnTo>
                <a:lnTo>
                  <a:pt x="650" y="59"/>
                </a:lnTo>
                <a:lnTo>
                  <a:pt x="650" y="59"/>
                </a:lnTo>
                <a:lnTo>
                  <a:pt x="671" y="61"/>
                </a:lnTo>
                <a:lnTo>
                  <a:pt x="691" y="62"/>
                </a:lnTo>
                <a:lnTo>
                  <a:pt x="712" y="64"/>
                </a:lnTo>
                <a:lnTo>
                  <a:pt x="731" y="69"/>
                </a:lnTo>
                <a:lnTo>
                  <a:pt x="731" y="69"/>
                </a:lnTo>
                <a:lnTo>
                  <a:pt x="759" y="75"/>
                </a:lnTo>
                <a:lnTo>
                  <a:pt x="759" y="75"/>
                </a:lnTo>
                <a:lnTo>
                  <a:pt x="785" y="59"/>
                </a:lnTo>
                <a:lnTo>
                  <a:pt x="811" y="43"/>
                </a:lnTo>
                <a:lnTo>
                  <a:pt x="839" y="31"/>
                </a:lnTo>
                <a:lnTo>
                  <a:pt x="866" y="20"/>
                </a:lnTo>
                <a:lnTo>
                  <a:pt x="896" y="12"/>
                </a:lnTo>
                <a:lnTo>
                  <a:pt x="925" y="5"/>
                </a:lnTo>
                <a:lnTo>
                  <a:pt x="954" y="2"/>
                </a:lnTo>
                <a:lnTo>
                  <a:pt x="985" y="0"/>
                </a:lnTo>
                <a:lnTo>
                  <a:pt x="985" y="0"/>
                </a:lnTo>
                <a:lnTo>
                  <a:pt x="1006" y="0"/>
                </a:lnTo>
                <a:lnTo>
                  <a:pt x="1026" y="4"/>
                </a:lnTo>
                <a:lnTo>
                  <a:pt x="1047" y="5"/>
                </a:lnTo>
                <a:lnTo>
                  <a:pt x="1067" y="10"/>
                </a:lnTo>
                <a:lnTo>
                  <a:pt x="1067" y="10"/>
                </a:lnTo>
                <a:lnTo>
                  <a:pt x="1094" y="17"/>
                </a:lnTo>
                <a:lnTo>
                  <a:pt x="1122" y="26"/>
                </a:lnTo>
                <a:lnTo>
                  <a:pt x="1148" y="36"/>
                </a:lnTo>
                <a:lnTo>
                  <a:pt x="1172" y="49"/>
                </a:lnTo>
                <a:lnTo>
                  <a:pt x="1197" y="65"/>
                </a:lnTo>
                <a:lnTo>
                  <a:pt x="1220" y="82"/>
                </a:lnTo>
                <a:lnTo>
                  <a:pt x="1241" y="100"/>
                </a:lnTo>
                <a:lnTo>
                  <a:pt x="1260" y="119"/>
                </a:lnTo>
                <a:lnTo>
                  <a:pt x="1260" y="119"/>
                </a:lnTo>
                <a:lnTo>
                  <a:pt x="1288" y="109"/>
                </a:lnTo>
                <a:lnTo>
                  <a:pt x="1314" y="103"/>
                </a:lnTo>
                <a:lnTo>
                  <a:pt x="1342" y="96"/>
                </a:lnTo>
                <a:lnTo>
                  <a:pt x="1371" y="93"/>
                </a:lnTo>
                <a:lnTo>
                  <a:pt x="1399" y="92"/>
                </a:lnTo>
                <a:lnTo>
                  <a:pt x="1426" y="93"/>
                </a:lnTo>
                <a:lnTo>
                  <a:pt x="1456" y="96"/>
                </a:lnTo>
                <a:lnTo>
                  <a:pt x="1483" y="101"/>
                </a:lnTo>
                <a:lnTo>
                  <a:pt x="1483" y="101"/>
                </a:lnTo>
                <a:lnTo>
                  <a:pt x="1514" y="109"/>
                </a:lnTo>
                <a:lnTo>
                  <a:pt x="1544" y="119"/>
                </a:lnTo>
                <a:lnTo>
                  <a:pt x="1571" y="132"/>
                </a:lnTo>
                <a:lnTo>
                  <a:pt x="1599" y="147"/>
                </a:lnTo>
                <a:lnTo>
                  <a:pt x="1623" y="165"/>
                </a:lnTo>
                <a:lnTo>
                  <a:pt x="1648" y="183"/>
                </a:lnTo>
                <a:lnTo>
                  <a:pt x="1669" y="204"/>
                </a:lnTo>
                <a:lnTo>
                  <a:pt x="1690" y="225"/>
                </a:lnTo>
                <a:lnTo>
                  <a:pt x="1708" y="249"/>
                </a:lnTo>
                <a:lnTo>
                  <a:pt x="1726" y="274"/>
                </a:lnTo>
                <a:lnTo>
                  <a:pt x="1740" y="300"/>
                </a:lnTo>
                <a:lnTo>
                  <a:pt x="1752" y="328"/>
                </a:lnTo>
                <a:lnTo>
                  <a:pt x="1763" y="357"/>
                </a:lnTo>
                <a:lnTo>
                  <a:pt x="1771" y="386"/>
                </a:lnTo>
                <a:lnTo>
                  <a:pt x="1776" y="417"/>
                </a:lnTo>
                <a:lnTo>
                  <a:pt x="1780" y="448"/>
                </a:lnTo>
                <a:lnTo>
                  <a:pt x="1780" y="448"/>
                </a:lnTo>
                <a:lnTo>
                  <a:pt x="1812" y="461"/>
                </a:lnTo>
                <a:lnTo>
                  <a:pt x="1843" y="477"/>
                </a:lnTo>
                <a:lnTo>
                  <a:pt x="1871" y="495"/>
                </a:lnTo>
                <a:lnTo>
                  <a:pt x="1897" y="516"/>
                </a:lnTo>
                <a:lnTo>
                  <a:pt x="1921" y="539"/>
                </a:lnTo>
                <a:lnTo>
                  <a:pt x="1944" y="565"/>
                </a:lnTo>
                <a:lnTo>
                  <a:pt x="1963" y="591"/>
                </a:lnTo>
                <a:lnTo>
                  <a:pt x="1981" y="621"/>
                </a:lnTo>
                <a:lnTo>
                  <a:pt x="1996" y="650"/>
                </a:lnTo>
                <a:lnTo>
                  <a:pt x="2009" y="681"/>
                </a:lnTo>
                <a:lnTo>
                  <a:pt x="2017" y="713"/>
                </a:lnTo>
                <a:lnTo>
                  <a:pt x="2024" y="746"/>
                </a:lnTo>
                <a:lnTo>
                  <a:pt x="2027" y="780"/>
                </a:lnTo>
                <a:lnTo>
                  <a:pt x="2029" y="814"/>
                </a:lnTo>
                <a:lnTo>
                  <a:pt x="2025" y="850"/>
                </a:lnTo>
                <a:lnTo>
                  <a:pt x="2019" y="884"/>
                </a:lnTo>
                <a:lnTo>
                  <a:pt x="2019" y="884"/>
                </a:lnTo>
                <a:lnTo>
                  <a:pt x="2014" y="907"/>
                </a:lnTo>
                <a:lnTo>
                  <a:pt x="2006" y="930"/>
                </a:lnTo>
                <a:lnTo>
                  <a:pt x="1998" y="951"/>
                </a:lnTo>
                <a:lnTo>
                  <a:pt x="1988" y="972"/>
                </a:lnTo>
                <a:lnTo>
                  <a:pt x="1978" y="992"/>
                </a:lnTo>
                <a:lnTo>
                  <a:pt x="1965" y="1011"/>
                </a:lnTo>
                <a:lnTo>
                  <a:pt x="1952" y="1031"/>
                </a:lnTo>
                <a:lnTo>
                  <a:pt x="1937" y="1049"/>
                </a:lnTo>
                <a:lnTo>
                  <a:pt x="1937" y="1049"/>
                </a:lnTo>
                <a:lnTo>
                  <a:pt x="1954" y="1080"/>
                </a:lnTo>
                <a:lnTo>
                  <a:pt x="1967" y="1112"/>
                </a:lnTo>
                <a:lnTo>
                  <a:pt x="1978" y="1146"/>
                </a:lnTo>
                <a:lnTo>
                  <a:pt x="1985" y="1180"/>
                </a:lnTo>
                <a:lnTo>
                  <a:pt x="1988" y="1216"/>
                </a:lnTo>
                <a:lnTo>
                  <a:pt x="1990" y="1250"/>
                </a:lnTo>
                <a:lnTo>
                  <a:pt x="1986" y="1286"/>
                </a:lnTo>
                <a:lnTo>
                  <a:pt x="1981" y="1320"/>
                </a:lnTo>
                <a:lnTo>
                  <a:pt x="1981" y="1320"/>
                </a:lnTo>
                <a:lnTo>
                  <a:pt x="1972" y="1353"/>
                </a:lnTo>
                <a:lnTo>
                  <a:pt x="1960" y="1384"/>
                </a:lnTo>
                <a:lnTo>
                  <a:pt x="1947" y="1413"/>
                </a:lnTo>
                <a:lnTo>
                  <a:pt x="1931" y="1441"/>
                </a:lnTo>
                <a:lnTo>
                  <a:pt x="1913" y="1467"/>
                </a:lnTo>
                <a:lnTo>
                  <a:pt x="1893" y="1491"/>
                </a:lnTo>
                <a:lnTo>
                  <a:pt x="1871" y="1514"/>
                </a:lnTo>
                <a:lnTo>
                  <a:pt x="1848" y="1534"/>
                </a:lnTo>
                <a:lnTo>
                  <a:pt x="1822" y="1553"/>
                </a:lnTo>
                <a:lnTo>
                  <a:pt x="1796" y="1570"/>
                </a:lnTo>
                <a:lnTo>
                  <a:pt x="1767" y="1584"/>
                </a:lnTo>
                <a:lnTo>
                  <a:pt x="1737" y="1596"/>
                </a:lnTo>
                <a:lnTo>
                  <a:pt x="1708" y="1605"/>
                </a:lnTo>
                <a:lnTo>
                  <a:pt x="1675" y="1613"/>
                </a:lnTo>
                <a:lnTo>
                  <a:pt x="1644" y="1617"/>
                </a:lnTo>
                <a:lnTo>
                  <a:pt x="1610" y="1618"/>
                </a:lnTo>
                <a:lnTo>
                  <a:pt x="1610" y="1618"/>
                </a:lnTo>
                <a:lnTo>
                  <a:pt x="1610" y="1618"/>
                </a:lnTo>
                <a:lnTo>
                  <a:pt x="1591" y="1618"/>
                </a:lnTo>
                <a:lnTo>
                  <a:pt x="1570" y="1617"/>
                </a:lnTo>
                <a:lnTo>
                  <a:pt x="1550" y="1613"/>
                </a:lnTo>
                <a:lnTo>
                  <a:pt x="1529" y="1610"/>
                </a:lnTo>
                <a:lnTo>
                  <a:pt x="1529" y="1610"/>
                </a:lnTo>
                <a:lnTo>
                  <a:pt x="1504" y="1604"/>
                </a:lnTo>
                <a:lnTo>
                  <a:pt x="1504" y="1604"/>
                </a:lnTo>
                <a:lnTo>
                  <a:pt x="1477" y="1628"/>
                </a:lnTo>
                <a:lnTo>
                  <a:pt x="1448" y="1649"/>
                </a:lnTo>
                <a:lnTo>
                  <a:pt x="1417" y="1667"/>
                </a:lnTo>
                <a:lnTo>
                  <a:pt x="1384" y="1683"/>
                </a:lnTo>
                <a:lnTo>
                  <a:pt x="1350" y="1695"/>
                </a:lnTo>
                <a:lnTo>
                  <a:pt x="1314" y="1705"/>
                </a:lnTo>
                <a:lnTo>
                  <a:pt x="1278" y="1709"/>
                </a:lnTo>
                <a:lnTo>
                  <a:pt x="1241" y="17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Freeform 33">
            <a:extLst>
              <a:ext uri="{FF2B5EF4-FFF2-40B4-BE49-F238E27FC236}">
                <a16:creationId xmlns:a16="http://schemas.microsoft.com/office/drawing/2014/main" id="{ECA55B12-2BE0-40C0-958B-A7A5AD07D893}"/>
              </a:ext>
            </a:extLst>
          </p:cNvPr>
          <p:cNvSpPr>
            <a:spLocks/>
          </p:cNvSpPr>
          <p:nvPr/>
        </p:nvSpPr>
        <p:spPr bwMode="auto">
          <a:xfrm>
            <a:off x="7535203" y="2047761"/>
            <a:ext cx="2061316" cy="1748443"/>
          </a:xfrm>
          <a:custGeom>
            <a:avLst/>
            <a:gdLst>
              <a:gd name="T0" fmla="*/ 855 w 1833"/>
              <a:gd name="T1" fmla="*/ 1084 h 1515"/>
              <a:gd name="T2" fmla="*/ 874 w 1833"/>
              <a:gd name="T3" fmla="*/ 1105 h 1515"/>
              <a:gd name="T4" fmla="*/ 877 w 1833"/>
              <a:gd name="T5" fmla="*/ 1143 h 1515"/>
              <a:gd name="T6" fmla="*/ 861 w 1833"/>
              <a:gd name="T7" fmla="*/ 1229 h 1515"/>
              <a:gd name="T8" fmla="*/ 892 w 1833"/>
              <a:gd name="T9" fmla="*/ 1361 h 1515"/>
              <a:gd name="T10" fmla="*/ 959 w 1833"/>
              <a:gd name="T11" fmla="*/ 1449 h 1515"/>
              <a:gd name="T12" fmla="*/ 1083 w 1833"/>
              <a:gd name="T13" fmla="*/ 1509 h 1515"/>
              <a:gd name="T14" fmla="*/ 1174 w 1833"/>
              <a:gd name="T15" fmla="*/ 1514 h 1515"/>
              <a:gd name="T16" fmla="*/ 1312 w 1833"/>
              <a:gd name="T17" fmla="*/ 1458 h 1515"/>
              <a:gd name="T18" fmla="*/ 1367 w 1833"/>
              <a:gd name="T19" fmla="*/ 1408 h 1515"/>
              <a:gd name="T20" fmla="*/ 1403 w 1833"/>
              <a:gd name="T21" fmla="*/ 1402 h 1515"/>
              <a:gd name="T22" fmla="*/ 1452 w 1833"/>
              <a:gd name="T23" fmla="*/ 1416 h 1515"/>
              <a:gd name="T24" fmla="*/ 1561 w 1833"/>
              <a:gd name="T25" fmla="*/ 1419 h 1515"/>
              <a:gd name="T26" fmla="*/ 1670 w 1833"/>
              <a:gd name="T27" fmla="*/ 1374 h 1515"/>
              <a:gd name="T28" fmla="*/ 1752 w 1833"/>
              <a:gd name="T29" fmla="*/ 1291 h 1515"/>
              <a:gd name="T30" fmla="*/ 1787 w 1833"/>
              <a:gd name="T31" fmla="*/ 1201 h 1515"/>
              <a:gd name="T32" fmla="*/ 1779 w 1833"/>
              <a:gd name="T33" fmla="*/ 1055 h 1515"/>
              <a:gd name="T34" fmla="*/ 1734 w 1833"/>
              <a:gd name="T35" fmla="*/ 967 h 1515"/>
              <a:gd name="T36" fmla="*/ 1734 w 1833"/>
              <a:gd name="T37" fmla="*/ 925 h 1515"/>
              <a:gd name="T38" fmla="*/ 1773 w 1833"/>
              <a:gd name="T39" fmla="*/ 879 h 1515"/>
              <a:gd name="T40" fmla="*/ 1820 w 1833"/>
              <a:gd name="T41" fmla="*/ 786 h 1515"/>
              <a:gd name="T42" fmla="*/ 1831 w 1833"/>
              <a:gd name="T43" fmla="*/ 684 h 1515"/>
              <a:gd name="T44" fmla="*/ 1791 w 1833"/>
              <a:gd name="T45" fmla="*/ 558 h 1515"/>
              <a:gd name="T46" fmla="*/ 1698 w 1833"/>
              <a:gd name="T47" fmla="*/ 466 h 1515"/>
              <a:gd name="T48" fmla="*/ 1613 w 1833"/>
              <a:gd name="T49" fmla="*/ 430 h 1515"/>
              <a:gd name="T50" fmla="*/ 1587 w 1833"/>
              <a:gd name="T51" fmla="*/ 400 h 1515"/>
              <a:gd name="T52" fmla="*/ 1582 w 1833"/>
              <a:gd name="T53" fmla="*/ 334 h 1515"/>
              <a:gd name="T54" fmla="*/ 1540 w 1833"/>
              <a:gd name="T55" fmla="*/ 221 h 1515"/>
              <a:gd name="T56" fmla="*/ 1455 w 1833"/>
              <a:gd name="T57" fmla="*/ 137 h 1515"/>
              <a:gd name="T58" fmla="*/ 1364 w 1833"/>
              <a:gd name="T59" fmla="*/ 98 h 1515"/>
              <a:gd name="T60" fmla="*/ 1242 w 1833"/>
              <a:gd name="T61" fmla="*/ 99 h 1515"/>
              <a:gd name="T62" fmla="*/ 1164 w 1833"/>
              <a:gd name="T63" fmla="*/ 127 h 1515"/>
              <a:gd name="T64" fmla="*/ 1123 w 1833"/>
              <a:gd name="T65" fmla="*/ 122 h 1515"/>
              <a:gd name="T66" fmla="*/ 1078 w 1833"/>
              <a:gd name="T67" fmla="*/ 75 h 1515"/>
              <a:gd name="T68" fmla="*/ 972 w 1833"/>
              <a:gd name="T69" fmla="*/ 13 h 1515"/>
              <a:gd name="T70" fmla="*/ 887 w 1833"/>
              <a:gd name="T71" fmla="*/ 0 h 1515"/>
              <a:gd name="T72" fmla="*/ 767 w 1833"/>
              <a:gd name="T73" fmla="*/ 28 h 1515"/>
              <a:gd name="T74" fmla="*/ 692 w 1833"/>
              <a:gd name="T75" fmla="*/ 77 h 1515"/>
              <a:gd name="T76" fmla="*/ 633 w 1833"/>
              <a:gd name="T77" fmla="*/ 72 h 1515"/>
              <a:gd name="T78" fmla="*/ 552 w 1833"/>
              <a:gd name="T79" fmla="*/ 59 h 1515"/>
              <a:gd name="T80" fmla="*/ 436 w 1833"/>
              <a:gd name="T81" fmla="*/ 85 h 1515"/>
              <a:gd name="T82" fmla="*/ 342 w 1833"/>
              <a:gd name="T83" fmla="*/ 153 h 1515"/>
              <a:gd name="T84" fmla="*/ 283 w 1833"/>
              <a:gd name="T85" fmla="*/ 256 h 1515"/>
              <a:gd name="T86" fmla="*/ 272 w 1833"/>
              <a:gd name="T87" fmla="*/ 343 h 1515"/>
              <a:gd name="T88" fmla="*/ 254 w 1833"/>
              <a:gd name="T89" fmla="*/ 381 h 1515"/>
              <a:gd name="T90" fmla="*/ 210 w 1833"/>
              <a:gd name="T91" fmla="*/ 396 h 1515"/>
              <a:gd name="T92" fmla="*/ 117 w 1833"/>
              <a:gd name="T93" fmla="*/ 440 h 1515"/>
              <a:gd name="T94" fmla="*/ 47 w 1833"/>
              <a:gd name="T95" fmla="*/ 513 h 1515"/>
              <a:gd name="T96" fmla="*/ 7 w 1833"/>
              <a:gd name="T97" fmla="*/ 607 h 1515"/>
              <a:gd name="T98" fmla="*/ 5 w 1833"/>
              <a:gd name="T99" fmla="*/ 718 h 1515"/>
              <a:gd name="T100" fmla="*/ 44 w 1833"/>
              <a:gd name="T101" fmla="*/ 820 h 1515"/>
              <a:gd name="T102" fmla="*/ 143 w 1833"/>
              <a:gd name="T103" fmla="*/ 913 h 1515"/>
              <a:gd name="T104" fmla="*/ 252 w 1833"/>
              <a:gd name="T105" fmla="*/ 947 h 1515"/>
              <a:gd name="T106" fmla="*/ 357 w 1833"/>
              <a:gd name="T107" fmla="*/ 941 h 1515"/>
              <a:gd name="T108" fmla="*/ 394 w 1833"/>
              <a:gd name="T109" fmla="*/ 954 h 1515"/>
              <a:gd name="T110" fmla="*/ 438 w 1833"/>
              <a:gd name="T111" fmla="*/ 1022 h 1515"/>
              <a:gd name="T112" fmla="*/ 565 w 1833"/>
              <a:gd name="T113" fmla="*/ 1112 h 1515"/>
              <a:gd name="T114" fmla="*/ 656 w 1833"/>
              <a:gd name="T115" fmla="*/ 1128 h 1515"/>
              <a:gd name="T116" fmla="*/ 752 w 1833"/>
              <a:gd name="T117" fmla="*/ 1110 h 1515"/>
              <a:gd name="T118" fmla="*/ 811 w 1833"/>
              <a:gd name="T119" fmla="*/ 1081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33" h="1515">
                <a:moveTo>
                  <a:pt x="830" y="1078"/>
                </a:moveTo>
                <a:lnTo>
                  <a:pt x="830" y="1078"/>
                </a:lnTo>
                <a:lnTo>
                  <a:pt x="838" y="1078"/>
                </a:lnTo>
                <a:lnTo>
                  <a:pt x="847" y="1081"/>
                </a:lnTo>
                <a:lnTo>
                  <a:pt x="855" y="1084"/>
                </a:lnTo>
                <a:lnTo>
                  <a:pt x="861" y="1087"/>
                </a:lnTo>
                <a:lnTo>
                  <a:pt x="861" y="1087"/>
                </a:lnTo>
                <a:lnTo>
                  <a:pt x="866" y="1094"/>
                </a:lnTo>
                <a:lnTo>
                  <a:pt x="871" y="1099"/>
                </a:lnTo>
                <a:lnTo>
                  <a:pt x="874" y="1105"/>
                </a:lnTo>
                <a:lnTo>
                  <a:pt x="877" y="1113"/>
                </a:lnTo>
                <a:lnTo>
                  <a:pt x="879" y="1120"/>
                </a:lnTo>
                <a:lnTo>
                  <a:pt x="879" y="1128"/>
                </a:lnTo>
                <a:lnTo>
                  <a:pt x="879" y="1135"/>
                </a:lnTo>
                <a:lnTo>
                  <a:pt x="877" y="1143"/>
                </a:lnTo>
                <a:lnTo>
                  <a:pt x="877" y="1143"/>
                </a:lnTo>
                <a:lnTo>
                  <a:pt x="868" y="1174"/>
                </a:lnTo>
                <a:lnTo>
                  <a:pt x="868" y="1174"/>
                </a:lnTo>
                <a:lnTo>
                  <a:pt x="863" y="1201"/>
                </a:lnTo>
                <a:lnTo>
                  <a:pt x="861" y="1229"/>
                </a:lnTo>
                <a:lnTo>
                  <a:pt x="861" y="1257"/>
                </a:lnTo>
                <a:lnTo>
                  <a:pt x="866" y="1283"/>
                </a:lnTo>
                <a:lnTo>
                  <a:pt x="871" y="1310"/>
                </a:lnTo>
                <a:lnTo>
                  <a:pt x="881" y="1336"/>
                </a:lnTo>
                <a:lnTo>
                  <a:pt x="892" y="1361"/>
                </a:lnTo>
                <a:lnTo>
                  <a:pt x="905" y="1385"/>
                </a:lnTo>
                <a:lnTo>
                  <a:pt x="905" y="1385"/>
                </a:lnTo>
                <a:lnTo>
                  <a:pt x="921" y="1408"/>
                </a:lnTo>
                <a:lnTo>
                  <a:pt x="939" y="1429"/>
                </a:lnTo>
                <a:lnTo>
                  <a:pt x="959" y="1449"/>
                </a:lnTo>
                <a:lnTo>
                  <a:pt x="982" y="1465"/>
                </a:lnTo>
                <a:lnTo>
                  <a:pt x="1004" y="1480"/>
                </a:lnTo>
                <a:lnTo>
                  <a:pt x="1029" y="1491"/>
                </a:lnTo>
                <a:lnTo>
                  <a:pt x="1055" y="1501"/>
                </a:lnTo>
                <a:lnTo>
                  <a:pt x="1083" y="1509"/>
                </a:lnTo>
                <a:lnTo>
                  <a:pt x="1083" y="1509"/>
                </a:lnTo>
                <a:lnTo>
                  <a:pt x="1112" y="1514"/>
                </a:lnTo>
                <a:lnTo>
                  <a:pt x="1143" y="1515"/>
                </a:lnTo>
                <a:lnTo>
                  <a:pt x="1143" y="1515"/>
                </a:lnTo>
                <a:lnTo>
                  <a:pt x="1174" y="1514"/>
                </a:lnTo>
                <a:lnTo>
                  <a:pt x="1203" y="1509"/>
                </a:lnTo>
                <a:lnTo>
                  <a:pt x="1232" y="1501"/>
                </a:lnTo>
                <a:lnTo>
                  <a:pt x="1260" y="1489"/>
                </a:lnTo>
                <a:lnTo>
                  <a:pt x="1286" y="1476"/>
                </a:lnTo>
                <a:lnTo>
                  <a:pt x="1312" y="1458"/>
                </a:lnTo>
                <a:lnTo>
                  <a:pt x="1335" y="1439"/>
                </a:lnTo>
                <a:lnTo>
                  <a:pt x="1356" y="1418"/>
                </a:lnTo>
                <a:lnTo>
                  <a:pt x="1356" y="1418"/>
                </a:lnTo>
                <a:lnTo>
                  <a:pt x="1361" y="1411"/>
                </a:lnTo>
                <a:lnTo>
                  <a:pt x="1367" y="1408"/>
                </a:lnTo>
                <a:lnTo>
                  <a:pt x="1374" y="1405"/>
                </a:lnTo>
                <a:lnTo>
                  <a:pt x="1380" y="1402"/>
                </a:lnTo>
                <a:lnTo>
                  <a:pt x="1389" y="1400"/>
                </a:lnTo>
                <a:lnTo>
                  <a:pt x="1395" y="1400"/>
                </a:lnTo>
                <a:lnTo>
                  <a:pt x="1403" y="1402"/>
                </a:lnTo>
                <a:lnTo>
                  <a:pt x="1410" y="1403"/>
                </a:lnTo>
                <a:lnTo>
                  <a:pt x="1410" y="1403"/>
                </a:lnTo>
                <a:lnTo>
                  <a:pt x="1431" y="1411"/>
                </a:lnTo>
                <a:lnTo>
                  <a:pt x="1452" y="1416"/>
                </a:lnTo>
                <a:lnTo>
                  <a:pt x="1452" y="1416"/>
                </a:lnTo>
                <a:lnTo>
                  <a:pt x="1483" y="1421"/>
                </a:lnTo>
                <a:lnTo>
                  <a:pt x="1512" y="1423"/>
                </a:lnTo>
                <a:lnTo>
                  <a:pt x="1512" y="1423"/>
                </a:lnTo>
                <a:lnTo>
                  <a:pt x="1537" y="1421"/>
                </a:lnTo>
                <a:lnTo>
                  <a:pt x="1561" y="1419"/>
                </a:lnTo>
                <a:lnTo>
                  <a:pt x="1584" y="1413"/>
                </a:lnTo>
                <a:lnTo>
                  <a:pt x="1607" y="1406"/>
                </a:lnTo>
                <a:lnTo>
                  <a:pt x="1629" y="1397"/>
                </a:lnTo>
                <a:lnTo>
                  <a:pt x="1649" y="1387"/>
                </a:lnTo>
                <a:lnTo>
                  <a:pt x="1670" y="1374"/>
                </a:lnTo>
                <a:lnTo>
                  <a:pt x="1688" y="1361"/>
                </a:lnTo>
                <a:lnTo>
                  <a:pt x="1706" y="1345"/>
                </a:lnTo>
                <a:lnTo>
                  <a:pt x="1722" y="1328"/>
                </a:lnTo>
                <a:lnTo>
                  <a:pt x="1737" y="1310"/>
                </a:lnTo>
                <a:lnTo>
                  <a:pt x="1752" y="1291"/>
                </a:lnTo>
                <a:lnTo>
                  <a:pt x="1763" y="1270"/>
                </a:lnTo>
                <a:lnTo>
                  <a:pt x="1773" y="1249"/>
                </a:lnTo>
                <a:lnTo>
                  <a:pt x="1781" y="1226"/>
                </a:lnTo>
                <a:lnTo>
                  <a:pt x="1787" y="1201"/>
                </a:lnTo>
                <a:lnTo>
                  <a:pt x="1787" y="1201"/>
                </a:lnTo>
                <a:lnTo>
                  <a:pt x="1792" y="1172"/>
                </a:lnTo>
                <a:lnTo>
                  <a:pt x="1794" y="1143"/>
                </a:lnTo>
                <a:lnTo>
                  <a:pt x="1792" y="1112"/>
                </a:lnTo>
                <a:lnTo>
                  <a:pt x="1787" y="1082"/>
                </a:lnTo>
                <a:lnTo>
                  <a:pt x="1779" y="1055"/>
                </a:lnTo>
                <a:lnTo>
                  <a:pt x="1769" y="1027"/>
                </a:lnTo>
                <a:lnTo>
                  <a:pt x="1755" y="999"/>
                </a:lnTo>
                <a:lnTo>
                  <a:pt x="1739" y="975"/>
                </a:lnTo>
                <a:lnTo>
                  <a:pt x="1739" y="975"/>
                </a:lnTo>
                <a:lnTo>
                  <a:pt x="1734" y="967"/>
                </a:lnTo>
                <a:lnTo>
                  <a:pt x="1730" y="959"/>
                </a:lnTo>
                <a:lnTo>
                  <a:pt x="1729" y="949"/>
                </a:lnTo>
                <a:lnTo>
                  <a:pt x="1729" y="941"/>
                </a:lnTo>
                <a:lnTo>
                  <a:pt x="1730" y="933"/>
                </a:lnTo>
                <a:lnTo>
                  <a:pt x="1734" y="925"/>
                </a:lnTo>
                <a:lnTo>
                  <a:pt x="1739" y="916"/>
                </a:lnTo>
                <a:lnTo>
                  <a:pt x="1745" y="910"/>
                </a:lnTo>
                <a:lnTo>
                  <a:pt x="1745" y="910"/>
                </a:lnTo>
                <a:lnTo>
                  <a:pt x="1760" y="895"/>
                </a:lnTo>
                <a:lnTo>
                  <a:pt x="1773" y="879"/>
                </a:lnTo>
                <a:lnTo>
                  <a:pt x="1786" y="861"/>
                </a:lnTo>
                <a:lnTo>
                  <a:pt x="1795" y="843"/>
                </a:lnTo>
                <a:lnTo>
                  <a:pt x="1805" y="825"/>
                </a:lnTo>
                <a:lnTo>
                  <a:pt x="1813" y="806"/>
                </a:lnTo>
                <a:lnTo>
                  <a:pt x="1820" y="786"/>
                </a:lnTo>
                <a:lnTo>
                  <a:pt x="1826" y="765"/>
                </a:lnTo>
                <a:lnTo>
                  <a:pt x="1826" y="765"/>
                </a:lnTo>
                <a:lnTo>
                  <a:pt x="1831" y="737"/>
                </a:lnTo>
                <a:lnTo>
                  <a:pt x="1833" y="710"/>
                </a:lnTo>
                <a:lnTo>
                  <a:pt x="1831" y="684"/>
                </a:lnTo>
                <a:lnTo>
                  <a:pt x="1828" y="656"/>
                </a:lnTo>
                <a:lnTo>
                  <a:pt x="1823" y="630"/>
                </a:lnTo>
                <a:lnTo>
                  <a:pt x="1815" y="606"/>
                </a:lnTo>
                <a:lnTo>
                  <a:pt x="1804" y="581"/>
                </a:lnTo>
                <a:lnTo>
                  <a:pt x="1791" y="558"/>
                </a:lnTo>
                <a:lnTo>
                  <a:pt x="1776" y="536"/>
                </a:lnTo>
                <a:lnTo>
                  <a:pt x="1760" y="516"/>
                </a:lnTo>
                <a:lnTo>
                  <a:pt x="1740" y="497"/>
                </a:lnTo>
                <a:lnTo>
                  <a:pt x="1721" y="480"/>
                </a:lnTo>
                <a:lnTo>
                  <a:pt x="1698" y="466"/>
                </a:lnTo>
                <a:lnTo>
                  <a:pt x="1673" y="453"/>
                </a:lnTo>
                <a:lnTo>
                  <a:pt x="1647" y="441"/>
                </a:lnTo>
                <a:lnTo>
                  <a:pt x="1621" y="433"/>
                </a:lnTo>
                <a:lnTo>
                  <a:pt x="1621" y="433"/>
                </a:lnTo>
                <a:lnTo>
                  <a:pt x="1613" y="430"/>
                </a:lnTo>
                <a:lnTo>
                  <a:pt x="1605" y="427"/>
                </a:lnTo>
                <a:lnTo>
                  <a:pt x="1599" y="422"/>
                </a:lnTo>
                <a:lnTo>
                  <a:pt x="1594" y="415"/>
                </a:lnTo>
                <a:lnTo>
                  <a:pt x="1590" y="409"/>
                </a:lnTo>
                <a:lnTo>
                  <a:pt x="1587" y="400"/>
                </a:lnTo>
                <a:lnTo>
                  <a:pt x="1584" y="392"/>
                </a:lnTo>
                <a:lnTo>
                  <a:pt x="1584" y="384"/>
                </a:lnTo>
                <a:lnTo>
                  <a:pt x="1584" y="384"/>
                </a:lnTo>
                <a:lnTo>
                  <a:pt x="1584" y="358"/>
                </a:lnTo>
                <a:lnTo>
                  <a:pt x="1582" y="334"/>
                </a:lnTo>
                <a:lnTo>
                  <a:pt x="1577" y="309"/>
                </a:lnTo>
                <a:lnTo>
                  <a:pt x="1571" y="287"/>
                </a:lnTo>
                <a:lnTo>
                  <a:pt x="1563" y="264"/>
                </a:lnTo>
                <a:lnTo>
                  <a:pt x="1551" y="241"/>
                </a:lnTo>
                <a:lnTo>
                  <a:pt x="1540" y="221"/>
                </a:lnTo>
                <a:lnTo>
                  <a:pt x="1525" y="202"/>
                </a:lnTo>
                <a:lnTo>
                  <a:pt x="1511" y="182"/>
                </a:lnTo>
                <a:lnTo>
                  <a:pt x="1493" y="166"/>
                </a:lnTo>
                <a:lnTo>
                  <a:pt x="1475" y="150"/>
                </a:lnTo>
                <a:lnTo>
                  <a:pt x="1455" y="137"/>
                </a:lnTo>
                <a:lnTo>
                  <a:pt x="1434" y="124"/>
                </a:lnTo>
                <a:lnTo>
                  <a:pt x="1411" y="114"/>
                </a:lnTo>
                <a:lnTo>
                  <a:pt x="1389" y="104"/>
                </a:lnTo>
                <a:lnTo>
                  <a:pt x="1364" y="98"/>
                </a:lnTo>
                <a:lnTo>
                  <a:pt x="1364" y="98"/>
                </a:lnTo>
                <a:lnTo>
                  <a:pt x="1340" y="94"/>
                </a:lnTo>
                <a:lnTo>
                  <a:pt x="1315" y="93"/>
                </a:lnTo>
                <a:lnTo>
                  <a:pt x="1291" y="93"/>
                </a:lnTo>
                <a:lnTo>
                  <a:pt x="1266" y="94"/>
                </a:lnTo>
                <a:lnTo>
                  <a:pt x="1242" y="99"/>
                </a:lnTo>
                <a:lnTo>
                  <a:pt x="1218" y="106"/>
                </a:lnTo>
                <a:lnTo>
                  <a:pt x="1195" y="114"/>
                </a:lnTo>
                <a:lnTo>
                  <a:pt x="1172" y="124"/>
                </a:lnTo>
                <a:lnTo>
                  <a:pt x="1172" y="124"/>
                </a:lnTo>
                <a:lnTo>
                  <a:pt x="1164" y="127"/>
                </a:lnTo>
                <a:lnTo>
                  <a:pt x="1156" y="130"/>
                </a:lnTo>
                <a:lnTo>
                  <a:pt x="1148" y="130"/>
                </a:lnTo>
                <a:lnTo>
                  <a:pt x="1140" y="129"/>
                </a:lnTo>
                <a:lnTo>
                  <a:pt x="1131" y="127"/>
                </a:lnTo>
                <a:lnTo>
                  <a:pt x="1123" y="122"/>
                </a:lnTo>
                <a:lnTo>
                  <a:pt x="1117" y="117"/>
                </a:lnTo>
                <a:lnTo>
                  <a:pt x="1110" y="111"/>
                </a:lnTo>
                <a:lnTo>
                  <a:pt x="1110" y="111"/>
                </a:lnTo>
                <a:lnTo>
                  <a:pt x="1096" y="91"/>
                </a:lnTo>
                <a:lnTo>
                  <a:pt x="1078" y="75"/>
                </a:lnTo>
                <a:lnTo>
                  <a:pt x="1058" y="59"/>
                </a:lnTo>
                <a:lnTo>
                  <a:pt x="1039" y="44"/>
                </a:lnTo>
                <a:lnTo>
                  <a:pt x="1017" y="33"/>
                </a:lnTo>
                <a:lnTo>
                  <a:pt x="995" y="21"/>
                </a:lnTo>
                <a:lnTo>
                  <a:pt x="972" y="13"/>
                </a:lnTo>
                <a:lnTo>
                  <a:pt x="949" y="7"/>
                </a:lnTo>
                <a:lnTo>
                  <a:pt x="949" y="7"/>
                </a:lnTo>
                <a:lnTo>
                  <a:pt x="918" y="2"/>
                </a:lnTo>
                <a:lnTo>
                  <a:pt x="887" y="0"/>
                </a:lnTo>
                <a:lnTo>
                  <a:pt x="887" y="0"/>
                </a:lnTo>
                <a:lnTo>
                  <a:pt x="863" y="2"/>
                </a:lnTo>
                <a:lnTo>
                  <a:pt x="837" y="5"/>
                </a:lnTo>
                <a:lnTo>
                  <a:pt x="812" y="10"/>
                </a:lnTo>
                <a:lnTo>
                  <a:pt x="790" y="18"/>
                </a:lnTo>
                <a:lnTo>
                  <a:pt x="767" y="28"/>
                </a:lnTo>
                <a:lnTo>
                  <a:pt x="744" y="39"/>
                </a:lnTo>
                <a:lnTo>
                  <a:pt x="723" y="54"/>
                </a:lnTo>
                <a:lnTo>
                  <a:pt x="703" y="70"/>
                </a:lnTo>
                <a:lnTo>
                  <a:pt x="703" y="70"/>
                </a:lnTo>
                <a:lnTo>
                  <a:pt x="692" y="77"/>
                </a:lnTo>
                <a:lnTo>
                  <a:pt x="679" y="80"/>
                </a:lnTo>
                <a:lnTo>
                  <a:pt x="666" y="81"/>
                </a:lnTo>
                <a:lnTo>
                  <a:pt x="654" y="78"/>
                </a:lnTo>
                <a:lnTo>
                  <a:pt x="654" y="78"/>
                </a:lnTo>
                <a:lnTo>
                  <a:pt x="633" y="72"/>
                </a:lnTo>
                <a:lnTo>
                  <a:pt x="612" y="65"/>
                </a:lnTo>
                <a:lnTo>
                  <a:pt x="612" y="65"/>
                </a:lnTo>
                <a:lnTo>
                  <a:pt x="583" y="60"/>
                </a:lnTo>
                <a:lnTo>
                  <a:pt x="552" y="59"/>
                </a:lnTo>
                <a:lnTo>
                  <a:pt x="552" y="59"/>
                </a:lnTo>
                <a:lnTo>
                  <a:pt x="528" y="60"/>
                </a:lnTo>
                <a:lnTo>
                  <a:pt x="503" y="64"/>
                </a:lnTo>
                <a:lnTo>
                  <a:pt x="480" y="68"/>
                </a:lnTo>
                <a:lnTo>
                  <a:pt x="458" y="75"/>
                </a:lnTo>
                <a:lnTo>
                  <a:pt x="436" y="85"/>
                </a:lnTo>
                <a:lnTo>
                  <a:pt x="415" y="94"/>
                </a:lnTo>
                <a:lnTo>
                  <a:pt x="396" y="107"/>
                </a:lnTo>
                <a:lnTo>
                  <a:pt x="376" y="122"/>
                </a:lnTo>
                <a:lnTo>
                  <a:pt x="358" y="137"/>
                </a:lnTo>
                <a:lnTo>
                  <a:pt x="342" y="153"/>
                </a:lnTo>
                <a:lnTo>
                  <a:pt x="327" y="173"/>
                </a:lnTo>
                <a:lnTo>
                  <a:pt x="314" y="192"/>
                </a:lnTo>
                <a:lnTo>
                  <a:pt x="303" y="212"/>
                </a:lnTo>
                <a:lnTo>
                  <a:pt x="292" y="234"/>
                </a:lnTo>
                <a:lnTo>
                  <a:pt x="283" y="256"/>
                </a:lnTo>
                <a:lnTo>
                  <a:pt x="278" y="280"/>
                </a:lnTo>
                <a:lnTo>
                  <a:pt x="278" y="280"/>
                </a:lnTo>
                <a:lnTo>
                  <a:pt x="272" y="311"/>
                </a:lnTo>
                <a:lnTo>
                  <a:pt x="272" y="343"/>
                </a:lnTo>
                <a:lnTo>
                  <a:pt x="272" y="343"/>
                </a:lnTo>
                <a:lnTo>
                  <a:pt x="270" y="352"/>
                </a:lnTo>
                <a:lnTo>
                  <a:pt x="269" y="360"/>
                </a:lnTo>
                <a:lnTo>
                  <a:pt x="265" y="368"/>
                </a:lnTo>
                <a:lnTo>
                  <a:pt x="261" y="374"/>
                </a:lnTo>
                <a:lnTo>
                  <a:pt x="254" y="381"/>
                </a:lnTo>
                <a:lnTo>
                  <a:pt x="248" y="386"/>
                </a:lnTo>
                <a:lnTo>
                  <a:pt x="239" y="389"/>
                </a:lnTo>
                <a:lnTo>
                  <a:pt x="231" y="392"/>
                </a:lnTo>
                <a:lnTo>
                  <a:pt x="231" y="392"/>
                </a:lnTo>
                <a:lnTo>
                  <a:pt x="210" y="396"/>
                </a:lnTo>
                <a:lnTo>
                  <a:pt x="191" y="402"/>
                </a:lnTo>
                <a:lnTo>
                  <a:pt x="171" y="410"/>
                </a:lnTo>
                <a:lnTo>
                  <a:pt x="153" y="418"/>
                </a:lnTo>
                <a:lnTo>
                  <a:pt x="135" y="428"/>
                </a:lnTo>
                <a:lnTo>
                  <a:pt x="117" y="440"/>
                </a:lnTo>
                <a:lnTo>
                  <a:pt x="101" y="453"/>
                </a:lnTo>
                <a:lnTo>
                  <a:pt x="86" y="466"/>
                </a:lnTo>
                <a:lnTo>
                  <a:pt x="72" y="480"/>
                </a:lnTo>
                <a:lnTo>
                  <a:pt x="59" y="497"/>
                </a:lnTo>
                <a:lnTo>
                  <a:pt x="47" y="513"/>
                </a:lnTo>
                <a:lnTo>
                  <a:pt x="36" y="531"/>
                </a:lnTo>
                <a:lnTo>
                  <a:pt x="28" y="549"/>
                </a:lnTo>
                <a:lnTo>
                  <a:pt x="20" y="568"/>
                </a:lnTo>
                <a:lnTo>
                  <a:pt x="12" y="588"/>
                </a:lnTo>
                <a:lnTo>
                  <a:pt x="7" y="607"/>
                </a:lnTo>
                <a:lnTo>
                  <a:pt x="7" y="607"/>
                </a:lnTo>
                <a:lnTo>
                  <a:pt x="2" y="635"/>
                </a:lnTo>
                <a:lnTo>
                  <a:pt x="0" y="663"/>
                </a:lnTo>
                <a:lnTo>
                  <a:pt x="2" y="690"/>
                </a:lnTo>
                <a:lnTo>
                  <a:pt x="5" y="718"/>
                </a:lnTo>
                <a:lnTo>
                  <a:pt x="10" y="744"/>
                </a:lnTo>
                <a:lnTo>
                  <a:pt x="20" y="770"/>
                </a:lnTo>
                <a:lnTo>
                  <a:pt x="31" y="796"/>
                </a:lnTo>
                <a:lnTo>
                  <a:pt x="44" y="820"/>
                </a:lnTo>
                <a:lnTo>
                  <a:pt x="44" y="820"/>
                </a:lnTo>
                <a:lnTo>
                  <a:pt x="60" y="843"/>
                </a:lnTo>
                <a:lnTo>
                  <a:pt x="78" y="863"/>
                </a:lnTo>
                <a:lnTo>
                  <a:pt x="99" y="882"/>
                </a:lnTo>
                <a:lnTo>
                  <a:pt x="121" y="899"/>
                </a:lnTo>
                <a:lnTo>
                  <a:pt x="143" y="913"/>
                </a:lnTo>
                <a:lnTo>
                  <a:pt x="168" y="926"/>
                </a:lnTo>
                <a:lnTo>
                  <a:pt x="194" y="936"/>
                </a:lnTo>
                <a:lnTo>
                  <a:pt x="222" y="943"/>
                </a:lnTo>
                <a:lnTo>
                  <a:pt x="222" y="943"/>
                </a:lnTo>
                <a:lnTo>
                  <a:pt x="252" y="947"/>
                </a:lnTo>
                <a:lnTo>
                  <a:pt x="285" y="949"/>
                </a:lnTo>
                <a:lnTo>
                  <a:pt x="316" y="947"/>
                </a:lnTo>
                <a:lnTo>
                  <a:pt x="347" y="943"/>
                </a:lnTo>
                <a:lnTo>
                  <a:pt x="347" y="943"/>
                </a:lnTo>
                <a:lnTo>
                  <a:pt x="357" y="941"/>
                </a:lnTo>
                <a:lnTo>
                  <a:pt x="365" y="941"/>
                </a:lnTo>
                <a:lnTo>
                  <a:pt x="373" y="943"/>
                </a:lnTo>
                <a:lnTo>
                  <a:pt x="379" y="946"/>
                </a:lnTo>
                <a:lnTo>
                  <a:pt x="388" y="949"/>
                </a:lnTo>
                <a:lnTo>
                  <a:pt x="394" y="954"/>
                </a:lnTo>
                <a:lnTo>
                  <a:pt x="399" y="960"/>
                </a:lnTo>
                <a:lnTo>
                  <a:pt x="404" y="969"/>
                </a:lnTo>
                <a:lnTo>
                  <a:pt x="404" y="969"/>
                </a:lnTo>
                <a:lnTo>
                  <a:pt x="418" y="996"/>
                </a:lnTo>
                <a:lnTo>
                  <a:pt x="438" y="1022"/>
                </a:lnTo>
                <a:lnTo>
                  <a:pt x="459" y="1045"/>
                </a:lnTo>
                <a:lnTo>
                  <a:pt x="482" y="1066"/>
                </a:lnTo>
                <a:lnTo>
                  <a:pt x="508" y="1084"/>
                </a:lnTo>
                <a:lnTo>
                  <a:pt x="536" y="1100"/>
                </a:lnTo>
                <a:lnTo>
                  <a:pt x="565" y="1112"/>
                </a:lnTo>
                <a:lnTo>
                  <a:pt x="596" y="1120"/>
                </a:lnTo>
                <a:lnTo>
                  <a:pt x="596" y="1120"/>
                </a:lnTo>
                <a:lnTo>
                  <a:pt x="627" y="1126"/>
                </a:lnTo>
                <a:lnTo>
                  <a:pt x="656" y="1128"/>
                </a:lnTo>
                <a:lnTo>
                  <a:pt x="656" y="1128"/>
                </a:lnTo>
                <a:lnTo>
                  <a:pt x="676" y="1126"/>
                </a:lnTo>
                <a:lnTo>
                  <a:pt x="695" y="1125"/>
                </a:lnTo>
                <a:lnTo>
                  <a:pt x="715" y="1122"/>
                </a:lnTo>
                <a:lnTo>
                  <a:pt x="734" y="1117"/>
                </a:lnTo>
                <a:lnTo>
                  <a:pt x="752" y="1110"/>
                </a:lnTo>
                <a:lnTo>
                  <a:pt x="770" y="1104"/>
                </a:lnTo>
                <a:lnTo>
                  <a:pt x="788" y="1094"/>
                </a:lnTo>
                <a:lnTo>
                  <a:pt x="804" y="1084"/>
                </a:lnTo>
                <a:lnTo>
                  <a:pt x="804" y="1084"/>
                </a:lnTo>
                <a:lnTo>
                  <a:pt x="811" y="1081"/>
                </a:lnTo>
                <a:lnTo>
                  <a:pt x="817" y="1079"/>
                </a:lnTo>
                <a:lnTo>
                  <a:pt x="830" y="10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Freeform 34">
            <a:extLst>
              <a:ext uri="{FF2B5EF4-FFF2-40B4-BE49-F238E27FC236}">
                <a16:creationId xmlns:a16="http://schemas.microsoft.com/office/drawing/2014/main" id="{8B4EE8FB-0F8A-4AD0-A07F-881D46ADF217}"/>
              </a:ext>
            </a:extLst>
          </p:cNvPr>
          <p:cNvSpPr>
            <a:spLocks/>
          </p:cNvSpPr>
          <p:nvPr/>
        </p:nvSpPr>
        <p:spPr bwMode="auto">
          <a:xfrm>
            <a:off x="7806221" y="1518035"/>
            <a:ext cx="274392" cy="392390"/>
          </a:xfrm>
          <a:custGeom>
            <a:avLst/>
            <a:gdLst>
              <a:gd name="T0" fmla="*/ 195 w 244"/>
              <a:gd name="T1" fmla="*/ 340 h 340"/>
              <a:gd name="T2" fmla="*/ 195 w 244"/>
              <a:gd name="T3" fmla="*/ 340 h 340"/>
              <a:gd name="T4" fmla="*/ 184 w 244"/>
              <a:gd name="T5" fmla="*/ 339 h 340"/>
              <a:gd name="T6" fmla="*/ 173 w 244"/>
              <a:gd name="T7" fmla="*/ 334 h 340"/>
              <a:gd name="T8" fmla="*/ 161 w 244"/>
              <a:gd name="T9" fmla="*/ 326 h 340"/>
              <a:gd name="T10" fmla="*/ 153 w 244"/>
              <a:gd name="T11" fmla="*/ 316 h 340"/>
              <a:gd name="T12" fmla="*/ 7 w 244"/>
              <a:gd name="T13" fmla="*/ 75 h 340"/>
              <a:gd name="T14" fmla="*/ 7 w 244"/>
              <a:gd name="T15" fmla="*/ 75 h 340"/>
              <a:gd name="T16" fmla="*/ 2 w 244"/>
              <a:gd name="T17" fmla="*/ 67 h 340"/>
              <a:gd name="T18" fmla="*/ 0 w 244"/>
              <a:gd name="T19" fmla="*/ 57 h 340"/>
              <a:gd name="T20" fmla="*/ 0 w 244"/>
              <a:gd name="T21" fmla="*/ 47 h 340"/>
              <a:gd name="T22" fmla="*/ 0 w 244"/>
              <a:gd name="T23" fmla="*/ 37 h 340"/>
              <a:gd name="T24" fmla="*/ 3 w 244"/>
              <a:gd name="T25" fmla="*/ 29 h 340"/>
              <a:gd name="T26" fmla="*/ 8 w 244"/>
              <a:gd name="T27" fmla="*/ 21 h 340"/>
              <a:gd name="T28" fmla="*/ 15 w 244"/>
              <a:gd name="T29" fmla="*/ 15 h 340"/>
              <a:gd name="T30" fmla="*/ 23 w 244"/>
              <a:gd name="T31" fmla="*/ 8 h 340"/>
              <a:gd name="T32" fmla="*/ 23 w 244"/>
              <a:gd name="T33" fmla="*/ 8 h 340"/>
              <a:gd name="T34" fmla="*/ 31 w 244"/>
              <a:gd name="T35" fmla="*/ 3 h 340"/>
              <a:gd name="T36" fmla="*/ 41 w 244"/>
              <a:gd name="T37" fmla="*/ 2 h 340"/>
              <a:gd name="T38" fmla="*/ 51 w 244"/>
              <a:gd name="T39" fmla="*/ 0 h 340"/>
              <a:gd name="T40" fmla="*/ 60 w 244"/>
              <a:gd name="T41" fmla="*/ 2 h 340"/>
              <a:gd name="T42" fmla="*/ 68 w 244"/>
              <a:gd name="T43" fmla="*/ 5 h 340"/>
              <a:gd name="T44" fmla="*/ 77 w 244"/>
              <a:gd name="T45" fmla="*/ 10 h 340"/>
              <a:gd name="T46" fmla="*/ 85 w 244"/>
              <a:gd name="T47" fmla="*/ 16 h 340"/>
              <a:gd name="T48" fmla="*/ 90 w 244"/>
              <a:gd name="T49" fmla="*/ 24 h 340"/>
              <a:gd name="T50" fmla="*/ 238 w 244"/>
              <a:gd name="T51" fmla="*/ 265 h 340"/>
              <a:gd name="T52" fmla="*/ 238 w 244"/>
              <a:gd name="T53" fmla="*/ 265 h 340"/>
              <a:gd name="T54" fmla="*/ 241 w 244"/>
              <a:gd name="T55" fmla="*/ 273 h 340"/>
              <a:gd name="T56" fmla="*/ 244 w 244"/>
              <a:gd name="T57" fmla="*/ 283 h 340"/>
              <a:gd name="T58" fmla="*/ 244 w 244"/>
              <a:gd name="T59" fmla="*/ 293 h 340"/>
              <a:gd name="T60" fmla="*/ 243 w 244"/>
              <a:gd name="T61" fmla="*/ 303 h 340"/>
              <a:gd name="T62" fmla="*/ 239 w 244"/>
              <a:gd name="T63" fmla="*/ 311 h 340"/>
              <a:gd name="T64" fmla="*/ 234 w 244"/>
              <a:gd name="T65" fmla="*/ 319 h 340"/>
              <a:gd name="T66" fmla="*/ 230 w 244"/>
              <a:gd name="T67" fmla="*/ 326 h 340"/>
              <a:gd name="T68" fmla="*/ 221 w 244"/>
              <a:gd name="T69" fmla="*/ 332 h 340"/>
              <a:gd name="T70" fmla="*/ 221 w 244"/>
              <a:gd name="T71" fmla="*/ 332 h 340"/>
              <a:gd name="T72" fmla="*/ 208 w 244"/>
              <a:gd name="T73" fmla="*/ 337 h 340"/>
              <a:gd name="T74" fmla="*/ 195 w 244"/>
              <a:gd name="T75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4" h="340">
                <a:moveTo>
                  <a:pt x="195" y="340"/>
                </a:moveTo>
                <a:lnTo>
                  <a:pt x="195" y="340"/>
                </a:lnTo>
                <a:lnTo>
                  <a:pt x="184" y="339"/>
                </a:lnTo>
                <a:lnTo>
                  <a:pt x="173" y="334"/>
                </a:lnTo>
                <a:lnTo>
                  <a:pt x="161" y="326"/>
                </a:lnTo>
                <a:lnTo>
                  <a:pt x="153" y="316"/>
                </a:lnTo>
                <a:lnTo>
                  <a:pt x="7" y="75"/>
                </a:lnTo>
                <a:lnTo>
                  <a:pt x="7" y="75"/>
                </a:lnTo>
                <a:lnTo>
                  <a:pt x="2" y="67"/>
                </a:lnTo>
                <a:lnTo>
                  <a:pt x="0" y="57"/>
                </a:lnTo>
                <a:lnTo>
                  <a:pt x="0" y="47"/>
                </a:lnTo>
                <a:lnTo>
                  <a:pt x="0" y="37"/>
                </a:lnTo>
                <a:lnTo>
                  <a:pt x="3" y="29"/>
                </a:lnTo>
                <a:lnTo>
                  <a:pt x="8" y="21"/>
                </a:lnTo>
                <a:lnTo>
                  <a:pt x="15" y="15"/>
                </a:lnTo>
                <a:lnTo>
                  <a:pt x="23" y="8"/>
                </a:lnTo>
                <a:lnTo>
                  <a:pt x="23" y="8"/>
                </a:lnTo>
                <a:lnTo>
                  <a:pt x="31" y="3"/>
                </a:lnTo>
                <a:lnTo>
                  <a:pt x="41" y="2"/>
                </a:lnTo>
                <a:lnTo>
                  <a:pt x="51" y="0"/>
                </a:lnTo>
                <a:lnTo>
                  <a:pt x="60" y="2"/>
                </a:lnTo>
                <a:lnTo>
                  <a:pt x="68" y="5"/>
                </a:lnTo>
                <a:lnTo>
                  <a:pt x="77" y="10"/>
                </a:lnTo>
                <a:lnTo>
                  <a:pt x="85" y="16"/>
                </a:lnTo>
                <a:lnTo>
                  <a:pt x="90" y="24"/>
                </a:lnTo>
                <a:lnTo>
                  <a:pt x="238" y="265"/>
                </a:lnTo>
                <a:lnTo>
                  <a:pt x="238" y="265"/>
                </a:lnTo>
                <a:lnTo>
                  <a:pt x="241" y="273"/>
                </a:lnTo>
                <a:lnTo>
                  <a:pt x="244" y="283"/>
                </a:lnTo>
                <a:lnTo>
                  <a:pt x="244" y="293"/>
                </a:lnTo>
                <a:lnTo>
                  <a:pt x="243" y="303"/>
                </a:lnTo>
                <a:lnTo>
                  <a:pt x="239" y="311"/>
                </a:lnTo>
                <a:lnTo>
                  <a:pt x="234" y="319"/>
                </a:lnTo>
                <a:lnTo>
                  <a:pt x="230" y="326"/>
                </a:lnTo>
                <a:lnTo>
                  <a:pt x="221" y="332"/>
                </a:lnTo>
                <a:lnTo>
                  <a:pt x="221" y="332"/>
                </a:lnTo>
                <a:lnTo>
                  <a:pt x="208" y="337"/>
                </a:lnTo>
                <a:lnTo>
                  <a:pt x="195" y="340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Freeform 35">
            <a:extLst>
              <a:ext uri="{FF2B5EF4-FFF2-40B4-BE49-F238E27FC236}">
                <a16:creationId xmlns:a16="http://schemas.microsoft.com/office/drawing/2014/main" id="{25A21502-392D-4CCD-B885-F2E3CCD4DA67}"/>
              </a:ext>
            </a:extLst>
          </p:cNvPr>
          <p:cNvSpPr>
            <a:spLocks/>
          </p:cNvSpPr>
          <p:nvPr/>
        </p:nvSpPr>
        <p:spPr bwMode="auto">
          <a:xfrm>
            <a:off x="7806221" y="1518035"/>
            <a:ext cx="274392" cy="392390"/>
          </a:xfrm>
          <a:custGeom>
            <a:avLst/>
            <a:gdLst>
              <a:gd name="T0" fmla="*/ 195 w 244"/>
              <a:gd name="T1" fmla="*/ 340 h 340"/>
              <a:gd name="T2" fmla="*/ 195 w 244"/>
              <a:gd name="T3" fmla="*/ 340 h 340"/>
              <a:gd name="T4" fmla="*/ 184 w 244"/>
              <a:gd name="T5" fmla="*/ 339 h 340"/>
              <a:gd name="T6" fmla="*/ 173 w 244"/>
              <a:gd name="T7" fmla="*/ 334 h 340"/>
              <a:gd name="T8" fmla="*/ 161 w 244"/>
              <a:gd name="T9" fmla="*/ 326 h 340"/>
              <a:gd name="T10" fmla="*/ 153 w 244"/>
              <a:gd name="T11" fmla="*/ 316 h 340"/>
              <a:gd name="T12" fmla="*/ 7 w 244"/>
              <a:gd name="T13" fmla="*/ 75 h 340"/>
              <a:gd name="T14" fmla="*/ 7 w 244"/>
              <a:gd name="T15" fmla="*/ 75 h 340"/>
              <a:gd name="T16" fmla="*/ 2 w 244"/>
              <a:gd name="T17" fmla="*/ 67 h 340"/>
              <a:gd name="T18" fmla="*/ 0 w 244"/>
              <a:gd name="T19" fmla="*/ 57 h 340"/>
              <a:gd name="T20" fmla="*/ 0 w 244"/>
              <a:gd name="T21" fmla="*/ 47 h 340"/>
              <a:gd name="T22" fmla="*/ 0 w 244"/>
              <a:gd name="T23" fmla="*/ 37 h 340"/>
              <a:gd name="T24" fmla="*/ 3 w 244"/>
              <a:gd name="T25" fmla="*/ 29 h 340"/>
              <a:gd name="T26" fmla="*/ 8 w 244"/>
              <a:gd name="T27" fmla="*/ 21 h 340"/>
              <a:gd name="T28" fmla="*/ 15 w 244"/>
              <a:gd name="T29" fmla="*/ 15 h 340"/>
              <a:gd name="T30" fmla="*/ 23 w 244"/>
              <a:gd name="T31" fmla="*/ 8 h 340"/>
              <a:gd name="T32" fmla="*/ 23 w 244"/>
              <a:gd name="T33" fmla="*/ 8 h 340"/>
              <a:gd name="T34" fmla="*/ 31 w 244"/>
              <a:gd name="T35" fmla="*/ 3 h 340"/>
              <a:gd name="T36" fmla="*/ 41 w 244"/>
              <a:gd name="T37" fmla="*/ 2 h 340"/>
              <a:gd name="T38" fmla="*/ 51 w 244"/>
              <a:gd name="T39" fmla="*/ 0 h 340"/>
              <a:gd name="T40" fmla="*/ 60 w 244"/>
              <a:gd name="T41" fmla="*/ 2 h 340"/>
              <a:gd name="T42" fmla="*/ 68 w 244"/>
              <a:gd name="T43" fmla="*/ 5 h 340"/>
              <a:gd name="T44" fmla="*/ 77 w 244"/>
              <a:gd name="T45" fmla="*/ 10 h 340"/>
              <a:gd name="T46" fmla="*/ 85 w 244"/>
              <a:gd name="T47" fmla="*/ 16 h 340"/>
              <a:gd name="T48" fmla="*/ 90 w 244"/>
              <a:gd name="T49" fmla="*/ 24 h 340"/>
              <a:gd name="T50" fmla="*/ 238 w 244"/>
              <a:gd name="T51" fmla="*/ 265 h 340"/>
              <a:gd name="T52" fmla="*/ 238 w 244"/>
              <a:gd name="T53" fmla="*/ 265 h 340"/>
              <a:gd name="T54" fmla="*/ 241 w 244"/>
              <a:gd name="T55" fmla="*/ 273 h 340"/>
              <a:gd name="T56" fmla="*/ 244 w 244"/>
              <a:gd name="T57" fmla="*/ 283 h 340"/>
              <a:gd name="T58" fmla="*/ 244 w 244"/>
              <a:gd name="T59" fmla="*/ 293 h 340"/>
              <a:gd name="T60" fmla="*/ 243 w 244"/>
              <a:gd name="T61" fmla="*/ 303 h 340"/>
              <a:gd name="T62" fmla="*/ 239 w 244"/>
              <a:gd name="T63" fmla="*/ 311 h 340"/>
              <a:gd name="T64" fmla="*/ 234 w 244"/>
              <a:gd name="T65" fmla="*/ 319 h 340"/>
              <a:gd name="T66" fmla="*/ 230 w 244"/>
              <a:gd name="T67" fmla="*/ 326 h 340"/>
              <a:gd name="T68" fmla="*/ 221 w 244"/>
              <a:gd name="T69" fmla="*/ 332 h 340"/>
              <a:gd name="T70" fmla="*/ 221 w 244"/>
              <a:gd name="T71" fmla="*/ 332 h 340"/>
              <a:gd name="T72" fmla="*/ 208 w 244"/>
              <a:gd name="T73" fmla="*/ 337 h 340"/>
              <a:gd name="T74" fmla="*/ 195 w 244"/>
              <a:gd name="T75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4" h="340">
                <a:moveTo>
                  <a:pt x="195" y="340"/>
                </a:moveTo>
                <a:lnTo>
                  <a:pt x="195" y="340"/>
                </a:lnTo>
                <a:lnTo>
                  <a:pt x="184" y="339"/>
                </a:lnTo>
                <a:lnTo>
                  <a:pt x="173" y="334"/>
                </a:lnTo>
                <a:lnTo>
                  <a:pt x="161" y="326"/>
                </a:lnTo>
                <a:lnTo>
                  <a:pt x="153" y="316"/>
                </a:lnTo>
                <a:lnTo>
                  <a:pt x="7" y="75"/>
                </a:lnTo>
                <a:lnTo>
                  <a:pt x="7" y="75"/>
                </a:lnTo>
                <a:lnTo>
                  <a:pt x="2" y="67"/>
                </a:lnTo>
                <a:lnTo>
                  <a:pt x="0" y="57"/>
                </a:lnTo>
                <a:lnTo>
                  <a:pt x="0" y="47"/>
                </a:lnTo>
                <a:lnTo>
                  <a:pt x="0" y="37"/>
                </a:lnTo>
                <a:lnTo>
                  <a:pt x="3" y="29"/>
                </a:lnTo>
                <a:lnTo>
                  <a:pt x="8" y="21"/>
                </a:lnTo>
                <a:lnTo>
                  <a:pt x="15" y="15"/>
                </a:lnTo>
                <a:lnTo>
                  <a:pt x="23" y="8"/>
                </a:lnTo>
                <a:lnTo>
                  <a:pt x="23" y="8"/>
                </a:lnTo>
                <a:lnTo>
                  <a:pt x="31" y="3"/>
                </a:lnTo>
                <a:lnTo>
                  <a:pt x="41" y="2"/>
                </a:lnTo>
                <a:lnTo>
                  <a:pt x="51" y="0"/>
                </a:lnTo>
                <a:lnTo>
                  <a:pt x="60" y="2"/>
                </a:lnTo>
                <a:lnTo>
                  <a:pt x="68" y="5"/>
                </a:lnTo>
                <a:lnTo>
                  <a:pt x="77" y="10"/>
                </a:lnTo>
                <a:lnTo>
                  <a:pt x="85" y="16"/>
                </a:lnTo>
                <a:lnTo>
                  <a:pt x="90" y="24"/>
                </a:lnTo>
                <a:lnTo>
                  <a:pt x="238" y="265"/>
                </a:lnTo>
                <a:lnTo>
                  <a:pt x="238" y="265"/>
                </a:lnTo>
                <a:lnTo>
                  <a:pt x="241" y="273"/>
                </a:lnTo>
                <a:lnTo>
                  <a:pt x="244" y="283"/>
                </a:lnTo>
                <a:lnTo>
                  <a:pt x="244" y="293"/>
                </a:lnTo>
                <a:lnTo>
                  <a:pt x="243" y="303"/>
                </a:lnTo>
                <a:lnTo>
                  <a:pt x="239" y="311"/>
                </a:lnTo>
                <a:lnTo>
                  <a:pt x="234" y="319"/>
                </a:lnTo>
                <a:lnTo>
                  <a:pt x="230" y="326"/>
                </a:lnTo>
                <a:lnTo>
                  <a:pt x="221" y="332"/>
                </a:lnTo>
                <a:lnTo>
                  <a:pt x="221" y="332"/>
                </a:lnTo>
                <a:lnTo>
                  <a:pt x="208" y="337"/>
                </a:lnTo>
                <a:lnTo>
                  <a:pt x="195" y="34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Freeform 36">
            <a:extLst>
              <a:ext uri="{FF2B5EF4-FFF2-40B4-BE49-F238E27FC236}">
                <a16:creationId xmlns:a16="http://schemas.microsoft.com/office/drawing/2014/main" id="{5305C275-C58C-4F07-893B-F23E670F915A}"/>
              </a:ext>
            </a:extLst>
          </p:cNvPr>
          <p:cNvSpPr>
            <a:spLocks/>
          </p:cNvSpPr>
          <p:nvPr/>
        </p:nvSpPr>
        <p:spPr bwMode="auto">
          <a:xfrm>
            <a:off x="8768843" y="1422246"/>
            <a:ext cx="165310" cy="437399"/>
          </a:xfrm>
          <a:custGeom>
            <a:avLst/>
            <a:gdLst>
              <a:gd name="T0" fmla="*/ 49 w 147"/>
              <a:gd name="T1" fmla="*/ 379 h 379"/>
              <a:gd name="T2" fmla="*/ 49 w 147"/>
              <a:gd name="T3" fmla="*/ 379 h 379"/>
              <a:gd name="T4" fmla="*/ 41 w 147"/>
              <a:gd name="T5" fmla="*/ 378 h 379"/>
              <a:gd name="T6" fmla="*/ 41 w 147"/>
              <a:gd name="T7" fmla="*/ 378 h 379"/>
              <a:gd name="T8" fmla="*/ 31 w 147"/>
              <a:gd name="T9" fmla="*/ 374 h 379"/>
              <a:gd name="T10" fmla="*/ 23 w 147"/>
              <a:gd name="T11" fmla="*/ 371 h 379"/>
              <a:gd name="T12" fmla="*/ 15 w 147"/>
              <a:gd name="T13" fmla="*/ 365 h 379"/>
              <a:gd name="T14" fmla="*/ 8 w 147"/>
              <a:gd name="T15" fmla="*/ 358 h 379"/>
              <a:gd name="T16" fmla="*/ 5 w 147"/>
              <a:gd name="T17" fmla="*/ 350 h 379"/>
              <a:gd name="T18" fmla="*/ 2 w 147"/>
              <a:gd name="T19" fmla="*/ 340 h 379"/>
              <a:gd name="T20" fmla="*/ 0 w 147"/>
              <a:gd name="T21" fmla="*/ 330 h 379"/>
              <a:gd name="T22" fmla="*/ 0 w 147"/>
              <a:gd name="T23" fmla="*/ 321 h 379"/>
              <a:gd name="T24" fmla="*/ 51 w 147"/>
              <a:gd name="T25" fmla="*/ 41 h 379"/>
              <a:gd name="T26" fmla="*/ 51 w 147"/>
              <a:gd name="T27" fmla="*/ 41 h 379"/>
              <a:gd name="T28" fmla="*/ 52 w 147"/>
              <a:gd name="T29" fmla="*/ 31 h 379"/>
              <a:gd name="T30" fmla="*/ 57 w 147"/>
              <a:gd name="T31" fmla="*/ 23 h 379"/>
              <a:gd name="T32" fmla="*/ 64 w 147"/>
              <a:gd name="T33" fmla="*/ 16 h 379"/>
              <a:gd name="T34" fmla="*/ 70 w 147"/>
              <a:gd name="T35" fmla="*/ 10 h 379"/>
              <a:gd name="T36" fmla="*/ 78 w 147"/>
              <a:gd name="T37" fmla="*/ 5 h 379"/>
              <a:gd name="T38" fmla="*/ 88 w 147"/>
              <a:gd name="T39" fmla="*/ 2 h 379"/>
              <a:gd name="T40" fmla="*/ 96 w 147"/>
              <a:gd name="T41" fmla="*/ 0 h 379"/>
              <a:gd name="T42" fmla="*/ 106 w 147"/>
              <a:gd name="T43" fmla="*/ 2 h 379"/>
              <a:gd name="T44" fmla="*/ 106 w 147"/>
              <a:gd name="T45" fmla="*/ 2 h 379"/>
              <a:gd name="T46" fmla="*/ 116 w 147"/>
              <a:gd name="T47" fmla="*/ 3 h 379"/>
              <a:gd name="T48" fmla="*/ 126 w 147"/>
              <a:gd name="T49" fmla="*/ 8 h 379"/>
              <a:gd name="T50" fmla="*/ 132 w 147"/>
              <a:gd name="T51" fmla="*/ 15 h 379"/>
              <a:gd name="T52" fmla="*/ 139 w 147"/>
              <a:gd name="T53" fmla="*/ 21 h 379"/>
              <a:gd name="T54" fmla="*/ 143 w 147"/>
              <a:gd name="T55" fmla="*/ 29 h 379"/>
              <a:gd name="T56" fmla="*/ 147 w 147"/>
              <a:gd name="T57" fmla="*/ 39 h 379"/>
              <a:gd name="T58" fmla="*/ 147 w 147"/>
              <a:gd name="T59" fmla="*/ 49 h 379"/>
              <a:gd name="T60" fmla="*/ 147 w 147"/>
              <a:gd name="T61" fmla="*/ 59 h 379"/>
              <a:gd name="T62" fmla="*/ 98 w 147"/>
              <a:gd name="T63" fmla="*/ 339 h 379"/>
              <a:gd name="T64" fmla="*/ 98 w 147"/>
              <a:gd name="T65" fmla="*/ 339 h 379"/>
              <a:gd name="T66" fmla="*/ 95 w 147"/>
              <a:gd name="T67" fmla="*/ 347 h 379"/>
              <a:gd name="T68" fmla="*/ 91 w 147"/>
              <a:gd name="T69" fmla="*/ 355 h 379"/>
              <a:gd name="T70" fmla="*/ 86 w 147"/>
              <a:gd name="T71" fmla="*/ 361 h 379"/>
              <a:gd name="T72" fmla="*/ 80 w 147"/>
              <a:gd name="T73" fmla="*/ 368 h 379"/>
              <a:gd name="T74" fmla="*/ 73 w 147"/>
              <a:gd name="T75" fmla="*/ 373 h 379"/>
              <a:gd name="T76" fmla="*/ 65 w 147"/>
              <a:gd name="T77" fmla="*/ 376 h 379"/>
              <a:gd name="T78" fmla="*/ 57 w 147"/>
              <a:gd name="T79" fmla="*/ 378 h 379"/>
              <a:gd name="T80" fmla="*/ 49 w 147"/>
              <a:gd name="T81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7" h="379">
                <a:moveTo>
                  <a:pt x="49" y="379"/>
                </a:moveTo>
                <a:lnTo>
                  <a:pt x="49" y="379"/>
                </a:lnTo>
                <a:lnTo>
                  <a:pt x="41" y="378"/>
                </a:lnTo>
                <a:lnTo>
                  <a:pt x="41" y="378"/>
                </a:lnTo>
                <a:lnTo>
                  <a:pt x="31" y="374"/>
                </a:lnTo>
                <a:lnTo>
                  <a:pt x="23" y="371"/>
                </a:lnTo>
                <a:lnTo>
                  <a:pt x="15" y="365"/>
                </a:lnTo>
                <a:lnTo>
                  <a:pt x="8" y="358"/>
                </a:lnTo>
                <a:lnTo>
                  <a:pt x="5" y="350"/>
                </a:lnTo>
                <a:lnTo>
                  <a:pt x="2" y="340"/>
                </a:lnTo>
                <a:lnTo>
                  <a:pt x="0" y="330"/>
                </a:lnTo>
                <a:lnTo>
                  <a:pt x="0" y="321"/>
                </a:lnTo>
                <a:lnTo>
                  <a:pt x="51" y="41"/>
                </a:lnTo>
                <a:lnTo>
                  <a:pt x="51" y="41"/>
                </a:lnTo>
                <a:lnTo>
                  <a:pt x="52" y="31"/>
                </a:lnTo>
                <a:lnTo>
                  <a:pt x="57" y="23"/>
                </a:lnTo>
                <a:lnTo>
                  <a:pt x="64" y="16"/>
                </a:lnTo>
                <a:lnTo>
                  <a:pt x="70" y="10"/>
                </a:lnTo>
                <a:lnTo>
                  <a:pt x="78" y="5"/>
                </a:lnTo>
                <a:lnTo>
                  <a:pt x="88" y="2"/>
                </a:lnTo>
                <a:lnTo>
                  <a:pt x="96" y="0"/>
                </a:lnTo>
                <a:lnTo>
                  <a:pt x="106" y="2"/>
                </a:lnTo>
                <a:lnTo>
                  <a:pt x="106" y="2"/>
                </a:lnTo>
                <a:lnTo>
                  <a:pt x="116" y="3"/>
                </a:lnTo>
                <a:lnTo>
                  <a:pt x="126" y="8"/>
                </a:lnTo>
                <a:lnTo>
                  <a:pt x="132" y="15"/>
                </a:lnTo>
                <a:lnTo>
                  <a:pt x="139" y="21"/>
                </a:lnTo>
                <a:lnTo>
                  <a:pt x="143" y="29"/>
                </a:lnTo>
                <a:lnTo>
                  <a:pt x="147" y="39"/>
                </a:lnTo>
                <a:lnTo>
                  <a:pt x="147" y="49"/>
                </a:lnTo>
                <a:lnTo>
                  <a:pt x="147" y="59"/>
                </a:lnTo>
                <a:lnTo>
                  <a:pt x="98" y="339"/>
                </a:lnTo>
                <a:lnTo>
                  <a:pt x="98" y="339"/>
                </a:lnTo>
                <a:lnTo>
                  <a:pt x="95" y="347"/>
                </a:lnTo>
                <a:lnTo>
                  <a:pt x="91" y="355"/>
                </a:lnTo>
                <a:lnTo>
                  <a:pt x="86" y="361"/>
                </a:lnTo>
                <a:lnTo>
                  <a:pt x="80" y="368"/>
                </a:lnTo>
                <a:lnTo>
                  <a:pt x="73" y="373"/>
                </a:lnTo>
                <a:lnTo>
                  <a:pt x="65" y="376"/>
                </a:lnTo>
                <a:lnTo>
                  <a:pt x="57" y="378"/>
                </a:lnTo>
                <a:lnTo>
                  <a:pt x="49" y="379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Freeform 37">
            <a:extLst>
              <a:ext uri="{FF2B5EF4-FFF2-40B4-BE49-F238E27FC236}">
                <a16:creationId xmlns:a16="http://schemas.microsoft.com/office/drawing/2014/main" id="{3B0D774E-4BBD-4CFF-8103-B3044887985F}"/>
              </a:ext>
            </a:extLst>
          </p:cNvPr>
          <p:cNvSpPr>
            <a:spLocks/>
          </p:cNvSpPr>
          <p:nvPr/>
        </p:nvSpPr>
        <p:spPr bwMode="auto">
          <a:xfrm>
            <a:off x="8768843" y="1422246"/>
            <a:ext cx="165310" cy="437399"/>
          </a:xfrm>
          <a:custGeom>
            <a:avLst/>
            <a:gdLst>
              <a:gd name="T0" fmla="*/ 49 w 147"/>
              <a:gd name="T1" fmla="*/ 379 h 379"/>
              <a:gd name="T2" fmla="*/ 49 w 147"/>
              <a:gd name="T3" fmla="*/ 379 h 379"/>
              <a:gd name="T4" fmla="*/ 41 w 147"/>
              <a:gd name="T5" fmla="*/ 378 h 379"/>
              <a:gd name="T6" fmla="*/ 41 w 147"/>
              <a:gd name="T7" fmla="*/ 378 h 379"/>
              <a:gd name="T8" fmla="*/ 31 w 147"/>
              <a:gd name="T9" fmla="*/ 374 h 379"/>
              <a:gd name="T10" fmla="*/ 23 w 147"/>
              <a:gd name="T11" fmla="*/ 371 h 379"/>
              <a:gd name="T12" fmla="*/ 15 w 147"/>
              <a:gd name="T13" fmla="*/ 365 h 379"/>
              <a:gd name="T14" fmla="*/ 8 w 147"/>
              <a:gd name="T15" fmla="*/ 358 h 379"/>
              <a:gd name="T16" fmla="*/ 5 w 147"/>
              <a:gd name="T17" fmla="*/ 350 h 379"/>
              <a:gd name="T18" fmla="*/ 2 w 147"/>
              <a:gd name="T19" fmla="*/ 340 h 379"/>
              <a:gd name="T20" fmla="*/ 0 w 147"/>
              <a:gd name="T21" fmla="*/ 330 h 379"/>
              <a:gd name="T22" fmla="*/ 0 w 147"/>
              <a:gd name="T23" fmla="*/ 321 h 379"/>
              <a:gd name="T24" fmla="*/ 51 w 147"/>
              <a:gd name="T25" fmla="*/ 41 h 379"/>
              <a:gd name="T26" fmla="*/ 51 w 147"/>
              <a:gd name="T27" fmla="*/ 41 h 379"/>
              <a:gd name="T28" fmla="*/ 52 w 147"/>
              <a:gd name="T29" fmla="*/ 31 h 379"/>
              <a:gd name="T30" fmla="*/ 57 w 147"/>
              <a:gd name="T31" fmla="*/ 23 h 379"/>
              <a:gd name="T32" fmla="*/ 64 w 147"/>
              <a:gd name="T33" fmla="*/ 16 h 379"/>
              <a:gd name="T34" fmla="*/ 70 w 147"/>
              <a:gd name="T35" fmla="*/ 10 h 379"/>
              <a:gd name="T36" fmla="*/ 78 w 147"/>
              <a:gd name="T37" fmla="*/ 5 h 379"/>
              <a:gd name="T38" fmla="*/ 88 w 147"/>
              <a:gd name="T39" fmla="*/ 2 h 379"/>
              <a:gd name="T40" fmla="*/ 96 w 147"/>
              <a:gd name="T41" fmla="*/ 0 h 379"/>
              <a:gd name="T42" fmla="*/ 106 w 147"/>
              <a:gd name="T43" fmla="*/ 2 h 379"/>
              <a:gd name="T44" fmla="*/ 106 w 147"/>
              <a:gd name="T45" fmla="*/ 2 h 379"/>
              <a:gd name="T46" fmla="*/ 116 w 147"/>
              <a:gd name="T47" fmla="*/ 3 h 379"/>
              <a:gd name="T48" fmla="*/ 126 w 147"/>
              <a:gd name="T49" fmla="*/ 8 h 379"/>
              <a:gd name="T50" fmla="*/ 132 w 147"/>
              <a:gd name="T51" fmla="*/ 15 h 379"/>
              <a:gd name="T52" fmla="*/ 139 w 147"/>
              <a:gd name="T53" fmla="*/ 21 h 379"/>
              <a:gd name="T54" fmla="*/ 143 w 147"/>
              <a:gd name="T55" fmla="*/ 29 h 379"/>
              <a:gd name="T56" fmla="*/ 147 w 147"/>
              <a:gd name="T57" fmla="*/ 39 h 379"/>
              <a:gd name="T58" fmla="*/ 147 w 147"/>
              <a:gd name="T59" fmla="*/ 49 h 379"/>
              <a:gd name="T60" fmla="*/ 147 w 147"/>
              <a:gd name="T61" fmla="*/ 59 h 379"/>
              <a:gd name="T62" fmla="*/ 98 w 147"/>
              <a:gd name="T63" fmla="*/ 339 h 379"/>
              <a:gd name="T64" fmla="*/ 98 w 147"/>
              <a:gd name="T65" fmla="*/ 339 h 379"/>
              <a:gd name="T66" fmla="*/ 95 w 147"/>
              <a:gd name="T67" fmla="*/ 347 h 379"/>
              <a:gd name="T68" fmla="*/ 91 w 147"/>
              <a:gd name="T69" fmla="*/ 355 h 379"/>
              <a:gd name="T70" fmla="*/ 86 w 147"/>
              <a:gd name="T71" fmla="*/ 361 h 379"/>
              <a:gd name="T72" fmla="*/ 80 w 147"/>
              <a:gd name="T73" fmla="*/ 368 h 379"/>
              <a:gd name="T74" fmla="*/ 73 w 147"/>
              <a:gd name="T75" fmla="*/ 373 h 379"/>
              <a:gd name="T76" fmla="*/ 65 w 147"/>
              <a:gd name="T77" fmla="*/ 376 h 379"/>
              <a:gd name="T78" fmla="*/ 57 w 147"/>
              <a:gd name="T79" fmla="*/ 378 h 379"/>
              <a:gd name="T80" fmla="*/ 49 w 147"/>
              <a:gd name="T81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7" h="379">
                <a:moveTo>
                  <a:pt x="49" y="379"/>
                </a:moveTo>
                <a:lnTo>
                  <a:pt x="49" y="379"/>
                </a:lnTo>
                <a:lnTo>
                  <a:pt x="41" y="378"/>
                </a:lnTo>
                <a:lnTo>
                  <a:pt x="41" y="378"/>
                </a:lnTo>
                <a:lnTo>
                  <a:pt x="31" y="374"/>
                </a:lnTo>
                <a:lnTo>
                  <a:pt x="23" y="371"/>
                </a:lnTo>
                <a:lnTo>
                  <a:pt x="15" y="365"/>
                </a:lnTo>
                <a:lnTo>
                  <a:pt x="8" y="358"/>
                </a:lnTo>
                <a:lnTo>
                  <a:pt x="5" y="350"/>
                </a:lnTo>
                <a:lnTo>
                  <a:pt x="2" y="340"/>
                </a:lnTo>
                <a:lnTo>
                  <a:pt x="0" y="330"/>
                </a:lnTo>
                <a:lnTo>
                  <a:pt x="0" y="321"/>
                </a:lnTo>
                <a:lnTo>
                  <a:pt x="51" y="41"/>
                </a:lnTo>
                <a:lnTo>
                  <a:pt x="51" y="41"/>
                </a:lnTo>
                <a:lnTo>
                  <a:pt x="52" y="31"/>
                </a:lnTo>
                <a:lnTo>
                  <a:pt x="57" y="23"/>
                </a:lnTo>
                <a:lnTo>
                  <a:pt x="64" y="16"/>
                </a:lnTo>
                <a:lnTo>
                  <a:pt x="70" y="10"/>
                </a:lnTo>
                <a:lnTo>
                  <a:pt x="78" y="5"/>
                </a:lnTo>
                <a:lnTo>
                  <a:pt x="88" y="2"/>
                </a:lnTo>
                <a:lnTo>
                  <a:pt x="96" y="0"/>
                </a:lnTo>
                <a:lnTo>
                  <a:pt x="106" y="2"/>
                </a:lnTo>
                <a:lnTo>
                  <a:pt x="106" y="2"/>
                </a:lnTo>
                <a:lnTo>
                  <a:pt x="116" y="3"/>
                </a:lnTo>
                <a:lnTo>
                  <a:pt x="126" y="8"/>
                </a:lnTo>
                <a:lnTo>
                  <a:pt x="132" y="15"/>
                </a:lnTo>
                <a:lnTo>
                  <a:pt x="139" y="21"/>
                </a:lnTo>
                <a:lnTo>
                  <a:pt x="143" y="29"/>
                </a:lnTo>
                <a:lnTo>
                  <a:pt x="147" y="39"/>
                </a:lnTo>
                <a:lnTo>
                  <a:pt x="147" y="49"/>
                </a:lnTo>
                <a:lnTo>
                  <a:pt x="147" y="59"/>
                </a:lnTo>
                <a:lnTo>
                  <a:pt x="98" y="339"/>
                </a:lnTo>
                <a:lnTo>
                  <a:pt x="98" y="339"/>
                </a:lnTo>
                <a:lnTo>
                  <a:pt x="95" y="347"/>
                </a:lnTo>
                <a:lnTo>
                  <a:pt x="91" y="355"/>
                </a:lnTo>
                <a:lnTo>
                  <a:pt x="86" y="361"/>
                </a:lnTo>
                <a:lnTo>
                  <a:pt x="80" y="368"/>
                </a:lnTo>
                <a:lnTo>
                  <a:pt x="73" y="373"/>
                </a:lnTo>
                <a:lnTo>
                  <a:pt x="65" y="376"/>
                </a:lnTo>
                <a:lnTo>
                  <a:pt x="57" y="378"/>
                </a:lnTo>
                <a:lnTo>
                  <a:pt x="49" y="37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Freeform 38">
            <a:extLst>
              <a:ext uri="{FF2B5EF4-FFF2-40B4-BE49-F238E27FC236}">
                <a16:creationId xmlns:a16="http://schemas.microsoft.com/office/drawing/2014/main" id="{A2D68D03-BDF3-4424-9B51-78F24181ABF1}"/>
              </a:ext>
            </a:extLst>
          </p:cNvPr>
          <p:cNvSpPr>
            <a:spLocks/>
          </p:cNvSpPr>
          <p:nvPr/>
        </p:nvSpPr>
        <p:spPr bwMode="auto">
          <a:xfrm>
            <a:off x="9354739" y="1752314"/>
            <a:ext cx="329496" cy="354305"/>
          </a:xfrm>
          <a:custGeom>
            <a:avLst/>
            <a:gdLst>
              <a:gd name="T0" fmla="*/ 153 w 293"/>
              <a:gd name="T1" fmla="*/ 219 h 307"/>
              <a:gd name="T2" fmla="*/ 85 w 293"/>
              <a:gd name="T3" fmla="*/ 290 h 307"/>
              <a:gd name="T4" fmla="*/ 85 w 293"/>
              <a:gd name="T5" fmla="*/ 290 h 307"/>
              <a:gd name="T6" fmla="*/ 77 w 293"/>
              <a:gd name="T7" fmla="*/ 298 h 307"/>
              <a:gd name="T8" fmla="*/ 68 w 293"/>
              <a:gd name="T9" fmla="*/ 303 h 307"/>
              <a:gd name="T10" fmla="*/ 59 w 293"/>
              <a:gd name="T11" fmla="*/ 305 h 307"/>
              <a:gd name="T12" fmla="*/ 49 w 293"/>
              <a:gd name="T13" fmla="*/ 307 h 307"/>
              <a:gd name="T14" fmla="*/ 49 w 293"/>
              <a:gd name="T15" fmla="*/ 307 h 307"/>
              <a:gd name="T16" fmla="*/ 41 w 293"/>
              <a:gd name="T17" fmla="*/ 305 h 307"/>
              <a:gd name="T18" fmla="*/ 31 w 293"/>
              <a:gd name="T19" fmla="*/ 303 h 307"/>
              <a:gd name="T20" fmla="*/ 23 w 293"/>
              <a:gd name="T21" fmla="*/ 298 h 307"/>
              <a:gd name="T22" fmla="*/ 16 w 293"/>
              <a:gd name="T23" fmla="*/ 293 h 307"/>
              <a:gd name="T24" fmla="*/ 16 w 293"/>
              <a:gd name="T25" fmla="*/ 293 h 307"/>
              <a:gd name="T26" fmla="*/ 10 w 293"/>
              <a:gd name="T27" fmla="*/ 285 h 307"/>
              <a:gd name="T28" fmla="*/ 5 w 293"/>
              <a:gd name="T29" fmla="*/ 277 h 307"/>
              <a:gd name="T30" fmla="*/ 2 w 293"/>
              <a:gd name="T31" fmla="*/ 269 h 307"/>
              <a:gd name="T32" fmla="*/ 0 w 293"/>
              <a:gd name="T33" fmla="*/ 259 h 307"/>
              <a:gd name="T34" fmla="*/ 0 w 293"/>
              <a:gd name="T35" fmla="*/ 250 h 307"/>
              <a:gd name="T36" fmla="*/ 3 w 293"/>
              <a:gd name="T37" fmla="*/ 241 h 307"/>
              <a:gd name="T38" fmla="*/ 8 w 293"/>
              <a:gd name="T39" fmla="*/ 232 h 307"/>
              <a:gd name="T40" fmla="*/ 13 w 293"/>
              <a:gd name="T41" fmla="*/ 223 h 307"/>
              <a:gd name="T42" fmla="*/ 210 w 293"/>
              <a:gd name="T43" fmla="*/ 15 h 307"/>
              <a:gd name="T44" fmla="*/ 210 w 293"/>
              <a:gd name="T45" fmla="*/ 15 h 307"/>
              <a:gd name="T46" fmla="*/ 217 w 293"/>
              <a:gd name="T47" fmla="*/ 9 h 307"/>
              <a:gd name="T48" fmla="*/ 225 w 293"/>
              <a:gd name="T49" fmla="*/ 4 h 307"/>
              <a:gd name="T50" fmla="*/ 234 w 293"/>
              <a:gd name="T51" fmla="*/ 0 h 307"/>
              <a:gd name="T52" fmla="*/ 243 w 293"/>
              <a:gd name="T53" fmla="*/ 0 h 307"/>
              <a:gd name="T54" fmla="*/ 252 w 293"/>
              <a:gd name="T55" fmla="*/ 0 h 307"/>
              <a:gd name="T56" fmla="*/ 262 w 293"/>
              <a:gd name="T57" fmla="*/ 2 h 307"/>
              <a:gd name="T58" fmla="*/ 270 w 293"/>
              <a:gd name="T59" fmla="*/ 7 h 307"/>
              <a:gd name="T60" fmla="*/ 278 w 293"/>
              <a:gd name="T61" fmla="*/ 14 h 307"/>
              <a:gd name="T62" fmla="*/ 278 w 293"/>
              <a:gd name="T63" fmla="*/ 14 h 307"/>
              <a:gd name="T64" fmla="*/ 285 w 293"/>
              <a:gd name="T65" fmla="*/ 20 h 307"/>
              <a:gd name="T66" fmla="*/ 290 w 293"/>
              <a:gd name="T67" fmla="*/ 28 h 307"/>
              <a:gd name="T68" fmla="*/ 293 w 293"/>
              <a:gd name="T69" fmla="*/ 38 h 307"/>
              <a:gd name="T70" fmla="*/ 293 w 293"/>
              <a:gd name="T71" fmla="*/ 48 h 307"/>
              <a:gd name="T72" fmla="*/ 293 w 293"/>
              <a:gd name="T73" fmla="*/ 56 h 307"/>
              <a:gd name="T74" fmla="*/ 291 w 293"/>
              <a:gd name="T75" fmla="*/ 66 h 307"/>
              <a:gd name="T76" fmla="*/ 287 w 293"/>
              <a:gd name="T77" fmla="*/ 74 h 307"/>
              <a:gd name="T78" fmla="*/ 280 w 293"/>
              <a:gd name="T79" fmla="*/ 82 h 307"/>
              <a:gd name="T80" fmla="*/ 153 w 293"/>
              <a:gd name="T81" fmla="*/ 21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3" h="307">
                <a:moveTo>
                  <a:pt x="153" y="219"/>
                </a:moveTo>
                <a:lnTo>
                  <a:pt x="85" y="290"/>
                </a:lnTo>
                <a:lnTo>
                  <a:pt x="85" y="290"/>
                </a:lnTo>
                <a:lnTo>
                  <a:pt x="77" y="298"/>
                </a:lnTo>
                <a:lnTo>
                  <a:pt x="68" y="303"/>
                </a:lnTo>
                <a:lnTo>
                  <a:pt x="59" y="305"/>
                </a:lnTo>
                <a:lnTo>
                  <a:pt x="49" y="307"/>
                </a:lnTo>
                <a:lnTo>
                  <a:pt x="49" y="307"/>
                </a:lnTo>
                <a:lnTo>
                  <a:pt x="41" y="305"/>
                </a:lnTo>
                <a:lnTo>
                  <a:pt x="31" y="303"/>
                </a:lnTo>
                <a:lnTo>
                  <a:pt x="23" y="298"/>
                </a:lnTo>
                <a:lnTo>
                  <a:pt x="16" y="293"/>
                </a:lnTo>
                <a:lnTo>
                  <a:pt x="16" y="293"/>
                </a:lnTo>
                <a:lnTo>
                  <a:pt x="10" y="285"/>
                </a:lnTo>
                <a:lnTo>
                  <a:pt x="5" y="277"/>
                </a:lnTo>
                <a:lnTo>
                  <a:pt x="2" y="269"/>
                </a:lnTo>
                <a:lnTo>
                  <a:pt x="0" y="259"/>
                </a:lnTo>
                <a:lnTo>
                  <a:pt x="0" y="250"/>
                </a:lnTo>
                <a:lnTo>
                  <a:pt x="3" y="241"/>
                </a:lnTo>
                <a:lnTo>
                  <a:pt x="8" y="232"/>
                </a:lnTo>
                <a:lnTo>
                  <a:pt x="13" y="223"/>
                </a:lnTo>
                <a:lnTo>
                  <a:pt x="210" y="15"/>
                </a:lnTo>
                <a:lnTo>
                  <a:pt x="210" y="15"/>
                </a:lnTo>
                <a:lnTo>
                  <a:pt x="217" y="9"/>
                </a:lnTo>
                <a:lnTo>
                  <a:pt x="225" y="4"/>
                </a:lnTo>
                <a:lnTo>
                  <a:pt x="234" y="0"/>
                </a:lnTo>
                <a:lnTo>
                  <a:pt x="243" y="0"/>
                </a:lnTo>
                <a:lnTo>
                  <a:pt x="252" y="0"/>
                </a:lnTo>
                <a:lnTo>
                  <a:pt x="262" y="2"/>
                </a:lnTo>
                <a:lnTo>
                  <a:pt x="270" y="7"/>
                </a:lnTo>
                <a:lnTo>
                  <a:pt x="278" y="14"/>
                </a:lnTo>
                <a:lnTo>
                  <a:pt x="278" y="14"/>
                </a:lnTo>
                <a:lnTo>
                  <a:pt x="285" y="20"/>
                </a:lnTo>
                <a:lnTo>
                  <a:pt x="290" y="28"/>
                </a:lnTo>
                <a:lnTo>
                  <a:pt x="293" y="38"/>
                </a:lnTo>
                <a:lnTo>
                  <a:pt x="293" y="48"/>
                </a:lnTo>
                <a:lnTo>
                  <a:pt x="293" y="56"/>
                </a:lnTo>
                <a:lnTo>
                  <a:pt x="291" y="66"/>
                </a:lnTo>
                <a:lnTo>
                  <a:pt x="287" y="74"/>
                </a:lnTo>
                <a:lnTo>
                  <a:pt x="280" y="82"/>
                </a:lnTo>
                <a:lnTo>
                  <a:pt x="153" y="219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Freeform 39">
            <a:extLst>
              <a:ext uri="{FF2B5EF4-FFF2-40B4-BE49-F238E27FC236}">
                <a16:creationId xmlns:a16="http://schemas.microsoft.com/office/drawing/2014/main" id="{C6ECA9DE-59CE-43FA-AFD0-8374C061CE8F}"/>
              </a:ext>
            </a:extLst>
          </p:cNvPr>
          <p:cNvSpPr>
            <a:spLocks/>
          </p:cNvSpPr>
          <p:nvPr/>
        </p:nvSpPr>
        <p:spPr bwMode="auto">
          <a:xfrm>
            <a:off x="9354739" y="1752314"/>
            <a:ext cx="329496" cy="354305"/>
          </a:xfrm>
          <a:custGeom>
            <a:avLst/>
            <a:gdLst>
              <a:gd name="T0" fmla="*/ 153 w 293"/>
              <a:gd name="T1" fmla="*/ 219 h 307"/>
              <a:gd name="T2" fmla="*/ 85 w 293"/>
              <a:gd name="T3" fmla="*/ 290 h 307"/>
              <a:gd name="T4" fmla="*/ 85 w 293"/>
              <a:gd name="T5" fmla="*/ 290 h 307"/>
              <a:gd name="T6" fmla="*/ 77 w 293"/>
              <a:gd name="T7" fmla="*/ 298 h 307"/>
              <a:gd name="T8" fmla="*/ 68 w 293"/>
              <a:gd name="T9" fmla="*/ 303 h 307"/>
              <a:gd name="T10" fmla="*/ 59 w 293"/>
              <a:gd name="T11" fmla="*/ 305 h 307"/>
              <a:gd name="T12" fmla="*/ 49 w 293"/>
              <a:gd name="T13" fmla="*/ 307 h 307"/>
              <a:gd name="T14" fmla="*/ 49 w 293"/>
              <a:gd name="T15" fmla="*/ 307 h 307"/>
              <a:gd name="T16" fmla="*/ 41 w 293"/>
              <a:gd name="T17" fmla="*/ 305 h 307"/>
              <a:gd name="T18" fmla="*/ 31 w 293"/>
              <a:gd name="T19" fmla="*/ 303 h 307"/>
              <a:gd name="T20" fmla="*/ 23 w 293"/>
              <a:gd name="T21" fmla="*/ 298 h 307"/>
              <a:gd name="T22" fmla="*/ 16 w 293"/>
              <a:gd name="T23" fmla="*/ 293 h 307"/>
              <a:gd name="T24" fmla="*/ 16 w 293"/>
              <a:gd name="T25" fmla="*/ 293 h 307"/>
              <a:gd name="T26" fmla="*/ 10 w 293"/>
              <a:gd name="T27" fmla="*/ 285 h 307"/>
              <a:gd name="T28" fmla="*/ 5 w 293"/>
              <a:gd name="T29" fmla="*/ 277 h 307"/>
              <a:gd name="T30" fmla="*/ 2 w 293"/>
              <a:gd name="T31" fmla="*/ 269 h 307"/>
              <a:gd name="T32" fmla="*/ 0 w 293"/>
              <a:gd name="T33" fmla="*/ 259 h 307"/>
              <a:gd name="T34" fmla="*/ 0 w 293"/>
              <a:gd name="T35" fmla="*/ 250 h 307"/>
              <a:gd name="T36" fmla="*/ 3 w 293"/>
              <a:gd name="T37" fmla="*/ 241 h 307"/>
              <a:gd name="T38" fmla="*/ 8 w 293"/>
              <a:gd name="T39" fmla="*/ 232 h 307"/>
              <a:gd name="T40" fmla="*/ 13 w 293"/>
              <a:gd name="T41" fmla="*/ 223 h 307"/>
              <a:gd name="T42" fmla="*/ 210 w 293"/>
              <a:gd name="T43" fmla="*/ 15 h 307"/>
              <a:gd name="T44" fmla="*/ 210 w 293"/>
              <a:gd name="T45" fmla="*/ 15 h 307"/>
              <a:gd name="T46" fmla="*/ 217 w 293"/>
              <a:gd name="T47" fmla="*/ 9 h 307"/>
              <a:gd name="T48" fmla="*/ 225 w 293"/>
              <a:gd name="T49" fmla="*/ 4 h 307"/>
              <a:gd name="T50" fmla="*/ 234 w 293"/>
              <a:gd name="T51" fmla="*/ 0 h 307"/>
              <a:gd name="T52" fmla="*/ 243 w 293"/>
              <a:gd name="T53" fmla="*/ 0 h 307"/>
              <a:gd name="T54" fmla="*/ 252 w 293"/>
              <a:gd name="T55" fmla="*/ 0 h 307"/>
              <a:gd name="T56" fmla="*/ 262 w 293"/>
              <a:gd name="T57" fmla="*/ 2 h 307"/>
              <a:gd name="T58" fmla="*/ 270 w 293"/>
              <a:gd name="T59" fmla="*/ 7 h 307"/>
              <a:gd name="T60" fmla="*/ 278 w 293"/>
              <a:gd name="T61" fmla="*/ 14 h 307"/>
              <a:gd name="T62" fmla="*/ 278 w 293"/>
              <a:gd name="T63" fmla="*/ 14 h 307"/>
              <a:gd name="T64" fmla="*/ 285 w 293"/>
              <a:gd name="T65" fmla="*/ 20 h 307"/>
              <a:gd name="T66" fmla="*/ 290 w 293"/>
              <a:gd name="T67" fmla="*/ 28 h 307"/>
              <a:gd name="T68" fmla="*/ 293 w 293"/>
              <a:gd name="T69" fmla="*/ 38 h 307"/>
              <a:gd name="T70" fmla="*/ 293 w 293"/>
              <a:gd name="T71" fmla="*/ 48 h 307"/>
              <a:gd name="T72" fmla="*/ 293 w 293"/>
              <a:gd name="T73" fmla="*/ 56 h 307"/>
              <a:gd name="T74" fmla="*/ 291 w 293"/>
              <a:gd name="T75" fmla="*/ 66 h 307"/>
              <a:gd name="T76" fmla="*/ 287 w 293"/>
              <a:gd name="T77" fmla="*/ 74 h 307"/>
              <a:gd name="T78" fmla="*/ 280 w 293"/>
              <a:gd name="T79" fmla="*/ 82 h 307"/>
              <a:gd name="T80" fmla="*/ 153 w 293"/>
              <a:gd name="T81" fmla="*/ 21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3" h="307">
                <a:moveTo>
                  <a:pt x="153" y="219"/>
                </a:moveTo>
                <a:lnTo>
                  <a:pt x="85" y="290"/>
                </a:lnTo>
                <a:lnTo>
                  <a:pt x="85" y="290"/>
                </a:lnTo>
                <a:lnTo>
                  <a:pt x="77" y="298"/>
                </a:lnTo>
                <a:lnTo>
                  <a:pt x="68" y="303"/>
                </a:lnTo>
                <a:lnTo>
                  <a:pt x="59" y="305"/>
                </a:lnTo>
                <a:lnTo>
                  <a:pt x="49" y="307"/>
                </a:lnTo>
                <a:lnTo>
                  <a:pt x="49" y="307"/>
                </a:lnTo>
                <a:lnTo>
                  <a:pt x="41" y="305"/>
                </a:lnTo>
                <a:lnTo>
                  <a:pt x="31" y="303"/>
                </a:lnTo>
                <a:lnTo>
                  <a:pt x="23" y="298"/>
                </a:lnTo>
                <a:lnTo>
                  <a:pt x="16" y="293"/>
                </a:lnTo>
                <a:lnTo>
                  <a:pt x="16" y="293"/>
                </a:lnTo>
                <a:lnTo>
                  <a:pt x="10" y="285"/>
                </a:lnTo>
                <a:lnTo>
                  <a:pt x="5" y="277"/>
                </a:lnTo>
                <a:lnTo>
                  <a:pt x="2" y="269"/>
                </a:lnTo>
                <a:lnTo>
                  <a:pt x="0" y="259"/>
                </a:lnTo>
                <a:lnTo>
                  <a:pt x="0" y="250"/>
                </a:lnTo>
                <a:lnTo>
                  <a:pt x="3" y="241"/>
                </a:lnTo>
                <a:lnTo>
                  <a:pt x="8" y="232"/>
                </a:lnTo>
                <a:lnTo>
                  <a:pt x="13" y="223"/>
                </a:lnTo>
                <a:lnTo>
                  <a:pt x="210" y="15"/>
                </a:lnTo>
                <a:lnTo>
                  <a:pt x="210" y="15"/>
                </a:lnTo>
                <a:lnTo>
                  <a:pt x="217" y="9"/>
                </a:lnTo>
                <a:lnTo>
                  <a:pt x="225" y="4"/>
                </a:lnTo>
                <a:lnTo>
                  <a:pt x="234" y="0"/>
                </a:lnTo>
                <a:lnTo>
                  <a:pt x="243" y="0"/>
                </a:lnTo>
                <a:lnTo>
                  <a:pt x="252" y="0"/>
                </a:lnTo>
                <a:lnTo>
                  <a:pt x="262" y="2"/>
                </a:lnTo>
                <a:lnTo>
                  <a:pt x="270" y="7"/>
                </a:lnTo>
                <a:lnTo>
                  <a:pt x="278" y="14"/>
                </a:lnTo>
                <a:lnTo>
                  <a:pt x="278" y="14"/>
                </a:lnTo>
                <a:lnTo>
                  <a:pt x="285" y="20"/>
                </a:lnTo>
                <a:lnTo>
                  <a:pt x="290" y="28"/>
                </a:lnTo>
                <a:lnTo>
                  <a:pt x="293" y="38"/>
                </a:lnTo>
                <a:lnTo>
                  <a:pt x="293" y="48"/>
                </a:lnTo>
                <a:lnTo>
                  <a:pt x="293" y="56"/>
                </a:lnTo>
                <a:lnTo>
                  <a:pt x="291" y="66"/>
                </a:lnTo>
                <a:lnTo>
                  <a:pt x="287" y="74"/>
                </a:lnTo>
                <a:lnTo>
                  <a:pt x="280" y="82"/>
                </a:lnTo>
                <a:lnTo>
                  <a:pt x="153" y="2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Freeform 40">
            <a:extLst>
              <a:ext uri="{FF2B5EF4-FFF2-40B4-BE49-F238E27FC236}">
                <a16:creationId xmlns:a16="http://schemas.microsoft.com/office/drawing/2014/main" id="{B621F630-5B70-464F-AE73-A498729EE4A4}"/>
              </a:ext>
            </a:extLst>
          </p:cNvPr>
          <p:cNvSpPr>
            <a:spLocks/>
          </p:cNvSpPr>
          <p:nvPr/>
        </p:nvSpPr>
        <p:spPr bwMode="auto">
          <a:xfrm>
            <a:off x="9731465" y="2534786"/>
            <a:ext cx="422834" cy="144261"/>
          </a:xfrm>
          <a:custGeom>
            <a:avLst/>
            <a:gdLst>
              <a:gd name="T0" fmla="*/ 49 w 376"/>
              <a:gd name="T1" fmla="*/ 125 h 125"/>
              <a:gd name="T2" fmla="*/ 49 w 376"/>
              <a:gd name="T3" fmla="*/ 125 h 125"/>
              <a:gd name="T4" fmla="*/ 39 w 376"/>
              <a:gd name="T5" fmla="*/ 123 h 125"/>
              <a:gd name="T6" fmla="*/ 31 w 376"/>
              <a:gd name="T7" fmla="*/ 122 h 125"/>
              <a:gd name="T8" fmla="*/ 23 w 376"/>
              <a:gd name="T9" fmla="*/ 117 h 125"/>
              <a:gd name="T10" fmla="*/ 17 w 376"/>
              <a:gd name="T11" fmla="*/ 112 h 125"/>
              <a:gd name="T12" fmla="*/ 10 w 376"/>
              <a:gd name="T13" fmla="*/ 105 h 125"/>
              <a:gd name="T14" fmla="*/ 5 w 376"/>
              <a:gd name="T15" fmla="*/ 99 h 125"/>
              <a:gd name="T16" fmla="*/ 2 w 376"/>
              <a:gd name="T17" fmla="*/ 89 h 125"/>
              <a:gd name="T18" fmla="*/ 0 w 376"/>
              <a:gd name="T19" fmla="*/ 81 h 125"/>
              <a:gd name="T20" fmla="*/ 0 w 376"/>
              <a:gd name="T21" fmla="*/ 81 h 125"/>
              <a:gd name="T22" fmla="*/ 0 w 376"/>
              <a:gd name="T23" fmla="*/ 71 h 125"/>
              <a:gd name="T24" fmla="*/ 2 w 376"/>
              <a:gd name="T25" fmla="*/ 61 h 125"/>
              <a:gd name="T26" fmla="*/ 7 w 376"/>
              <a:gd name="T27" fmla="*/ 53 h 125"/>
              <a:gd name="T28" fmla="*/ 12 w 376"/>
              <a:gd name="T29" fmla="*/ 45 h 125"/>
              <a:gd name="T30" fmla="*/ 18 w 376"/>
              <a:gd name="T31" fmla="*/ 39 h 125"/>
              <a:gd name="T32" fmla="*/ 26 w 376"/>
              <a:gd name="T33" fmla="*/ 34 h 125"/>
              <a:gd name="T34" fmla="*/ 35 w 376"/>
              <a:gd name="T35" fmla="*/ 29 h 125"/>
              <a:gd name="T36" fmla="*/ 44 w 376"/>
              <a:gd name="T37" fmla="*/ 27 h 125"/>
              <a:gd name="T38" fmla="*/ 323 w 376"/>
              <a:gd name="T39" fmla="*/ 0 h 125"/>
              <a:gd name="T40" fmla="*/ 323 w 376"/>
              <a:gd name="T41" fmla="*/ 0 h 125"/>
              <a:gd name="T42" fmla="*/ 332 w 376"/>
              <a:gd name="T43" fmla="*/ 0 h 125"/>
              <a:gd name="T44" fmla="*/ 342 w 376"/>
              <a:gd name="T45" fmla="*/ 3 h 125"/>
              <a:gd name="T46" fmla="*/ 350 w 376"/>
              <a:gd name="T47" fmla="*/ 6 h 125"/>
              <a:gd name="T48" fmla="*/ 358 w 376"/>
              <a:gd name="T49" fmla="*/ 11 h 125"/>
              <a:gd name="T50" fmla="*/ 365 w 376"/>
              <a:gd name="T51" fmla="*/ 18 h 125"/>
              <a:gd name="T52" fmla="*/ 370 w 376"/>
              <a:gd name="T53" fmla="*/ 26 h 125"/>
              <a:gd name="T54" fmla="*/ 373 w 376"/>
              <a:gd name="T55" fmla="*/ 34 h 125"/>
              <a:gd name="T56" fmla="*/ 376 w 376"/>
              <a:gd name="T57" fmla="*/ 44 h 125"/>
              <a:gd name="T58" fmla="*/ 376 w 376"/>
              <a:gd name="T59" fmla="*/ 44 h 125"/>
              <a:gd name="T60" fmla="*/ 376 w 376"/>
              <a:gd name="T61" fmla="*/ 53 h 125"/>
              <a:gd name="T62" fmla="*/ 373 w 376"/>
              <a:gd name="T63" fmla="*/ 63 h 125"/>
              <a:gd name="T64" fmla="*/ 370 w 376"/>
              <a:gd name="T65" fmla="*/ 71 h 125"/>
              <a:gd name="T66" fmla="*/ 365 w 376"/>
              <a:gd name="T67" fmla="*/ 79 h 125"/>
              <a:gd name="T68" fmla="*/ 358 w 376"/>
              <a:gd name="T69" fmla="*/ 86 h 125"/>
              <a:gd name="T70" fmla="*/ 350 w 376"/>
              <a:gd name="T71" fmla="*/ 92 h 125"/>
              <a:gd name="T72" fmla="*/ 342 w 376"/>
              <a:gd name="T73" fmla="*/ 96 h 125"/>
              <a:gd name="T74" fmla="*/ 332 w 376"/>
              <a:gd name="T75" fmla="*/ 97 h 125"/>
              <a:gd name="T76" fmla="*/ 54 w 376"/>
              <a:gd name="T77" fmla="*/ 125 h 125"/>
              <a:gd name="T78" fmla="*/ 54 w 376"/>
              <a:gd name="T79" fmla="*/ 125 h 125"/>
              <a:gd name="T80" fmla="*/ 49 w 376"/>
              <a:gd name="T81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6" h="125">
                <a:moveTo>
                  <a:pt x="49" y="125"/>
                </a:moveTo>
                <a:lnTo>
                  <a:pt x="49" y="125"/>
                </a:lnTo>
                <a:lnTo>
                  <a:pt x="39" y="123"/>
                </a:lnTo>
                <a:lnTo>
                  <a:pt x="31" y="122"/>
                </a:lnTo>
                <a:lnTo>
                  <a:pt x="23" y="117"/>
                </a:lnTo>
                <a:lnTo>
                  <a:pt x="17" y="112"/>
                </a:lnTo>
                <a:lnTo>
                  <a:pt x="10" y="105"/>
                </a:lnTo>
                <a:lnTo>
                  <a:pt x="5" y="99"/>
                </a:lnTo>
                <a:lnTo>
                  <a:pt x="2" y="89"/>
                </a:lnTo>
                <a:lnTo>
                  <a:pt x="0" y="81"/>
                </a:lnTo>
                <a:lnTo>
                  <a:pt x="0" y="81"/>
                </a:lnTo>
                <a:lnTo>
                  <a:pt x="0" y="71"/>
                </a:lnTo>
                <a:lnTo>
                  <a:pt x="2" y="61"/>
                </a:lnTo>
                <a:lnTo>
                  <a:pt x="7" y="53"/>
                </a:lnTo>
                <a:lnTo>
                  <a:pt x="12" y="45"/>
                </a:lnTo>
                <a:lnTo>
                  <a:pt x="18" y="39"/>
                </a:lnTo>
                <a:lnTo>
                  <a:pt x="26" y="34"/>
                </a:lnTo>
                <a:lnTo>
                  <a:pt x="35" y="29"/>
                </a:lnTo>
                <a:lnTo>
                  <a:pt x="44" y="27"/>
                </a:lnTo>
                <a:lnTo>
                  <a:pt x="323" y="0"/>
                </a:lnTo>
                <a:lnTo>
                  <a:pt x="323" y="0"/>
                </a:lnTo>
                <a:lnTo>
                  <a:pt x="332" y="0"/>
                </a:lnTo>
                <a:lnTo>
                  <a:pt x="342" y="3"/>
                </a:lnTo>
                <a:lnTo>
                  <a:pt x="350" y="6"/>
                </a:lnTo>
                <a:lnTo>
                  <a:pt x="358" y="11"/>
                </a:lnTo>
                <a:lnTo>
                  <a:pt x="365" y="18"/>
                </a:lnTo>
                <a:lnTo>
                  <a:pt x="370" y="26"/>
                </a:lnTo>
                <a:lnTo>
                  <a:pt x="373" y="34"/>
                </a:lnTo>
                <a:lnTo>
                  <a:pt x="376" y="44"/>
                </a:lnTo>
                <a:lnTo>
                  <a:pt x="376" y="44"/>
                </a:lnTo>
                <a:lnTo>
                  <a:pt x="376" y="53"/>
                </a:lnTo>
                <a:lnTo>
                  <a:pt x="373" y="63"/>
                </a:lnTo>
                <a:lnTo>
                  <a:pt x="370" y="71"/>
                </a:lnTo>
                <a:lnTo>
                  <a:pt x="365" y="79"/>
                </a:lnTo>
                <a:lnTo>
                  <a:pt x="358" y="86"/>
                </a:lnTo>
                <a:lnTo>
                  <a:pt x="350" y="92"/>
                </a:lnTo>
                <a:lnTo>
                  <a:pt x="342" y="96"/>
                </a:lnTo>
                <a:lnTo>
                  <a:pt x="332" y="97"/>
                </a:lnTo>
                <a:lnTo>
                  <a:pt x="54" y="125"/>
                </a:lnTo>
                <a:lnTo>
                  <a:pt x="54" y="125"/>
                </a:lnTo>
                <a:lnTo>
                  <a:pt x="49" y="125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Freeform 41">
            <a:extLst>
              <a:ext uri="{FF2B5EF4-FFF2-40B4-BE49-F238E27FC236}">
                <a16:creationId xmlns:a16="http://schemas.microsoft.com/office/drawing/2014/main" id="{1036777E-4EEA-424F-BF42-A4E675C5ED90}"/>
              </a:ext>
            </a:extLst>
          </p:cNvPr>
          <p:cNvSpPr>
            <a:spLocks/>
          </p:cNvSpPr>
          <p:nvPr/>
        </p:nvSpPr>
        <p:spPr bwMode="auto">
          <a:xfrm>
            <a:off x="9729779" y="2534786"/>
            <a:ext cx="422834" cy="144261"/>
          </a:xfrm>
          <a:custGeom>
            <a:avLst/>
            <a:gdLst>
              <a:gd name="T0" fmla="*/ 49 w 376"/>
              <a:gd name="T1" fmla="*/ 125 h 125"/>
              <a:gd name="T2" fmla="*/ 49 w 376"/>
              <a:gd name="T3" fmla="*/ 125 h 125"/>
              <a:gd name="T4" fmla="*/ 39 w 376"/>
              <a:gd name="T5" fmla="*/ 123 h 125"/>
              <a:gd name="T6" fmla="*/ 31 w 376"/>
              <a:gd name="T7" fmla="*/ 122 h 125"/>
              <a:gd name="T8" fmla="*/ 23 w 376"/>
              <a:gd name="T9" fmla="*/ 117 h 125"/>
              <a:gd name="T10" fmla="*/ 17 w 376"/>
              <a:gd name="T11" fmla="*/ 112 h 125"/>
              <a:gd name="T12" fmla="*/ 10 w 376"/>
              <a:gd name="T13" fmla="*/ 105 h 125"/>
              <a:gd name="T14" fmla="*/ 5 w 376"/>
              <a:gd name="T15" fmla="*/ 99 h 125"/>
              <a:gd name="T16" fmla="*/ 2 w 376"/>
              <a:gd name="T17" fmla="*/ 89 h 125"/>
              <a:gd name="T18" fmla="*/ 0 w 376"/>
              <a:gd name="T19" fmla="*/ 81 h 125"/>
              <a:gd name="T20" fmla="*/ 0 w 376"/>
              <a:gd name="T21" fmla="*/ 81 h 125"/>
              <a:gd name="T22" fmla="*/ 0 w 376"/>
              <a:gd name="T23" fmla="*/ 71 h 125"/>
              <a:gd name="T24" fmla="*/ 2 w 376"/>
              <a:gd name="T25" fmla="*/ 61 h 125"/>
              <a:gd name="T26" fmla="*/ 7 w 376"/>
              <a:gd name="T27" fmla="*/ 53 h 125"/>
              <a:gd name="T28" fmla="*/ 12 w 376"/>
              <a:gd name="T29" fmla="*/ 45 h 125"/>
              <a:gd name="T30" fmla="*/ 18 w 376"/>
              <a:gd name="T31" fmla="*/ 39 h 125"/>
              <a:gd name="T32" fmla="*/ 26 w 376"/>
              <a:gd name="T33" fmla="*/ 34 h 125"/>
              <a:gd name="T34" fmla="*/ 35 w 376"/>
              <a:gd name="T35" fmla="*/ 29 h 125"/>
              <a:gd name="T36" fmla="*/ 44 w 376"/>
              <a:gd name="T37" fmla="*/ 27 h 125"/>
              <a:gd name="T38" fmla="*/ 323 w 376"/>
              <a:gd name="T39" fmla="*/ 0 h 125"/>
              <a:gd name="T40" fmla="*/ 323 w 376"/>
              <a:gd name="T41" fmla="*/ 0 h 125"/>
              <a:gd name="T42" fmla="*/ 332 w 376"/>
              <a:gd name="T43" fmla="*/ 0 h 125"/>
              <a:gd name="T44" fmla="*/ 342 w 376"/>
              <a:gd name="T45" fmla="*/ 3 h 125"/>
              <a:gd name="T46" fmla="*/ 350 w 376"/>
              <a:gd name="T47" fmla="*/ 6 h 125"/>
              <a:gd name="T48" fmla="*/ 358 w 376"/>
              <a:gd name="T49" fmla="*/ 11 h 125"/>
              <a:gd name="T50" fmla="*/ 365 w 376"/>
              <a:gd name="T51" fmla="*/ 18 h 125"/>
              <a:gd name="T52" fmla="*/ 370 w 376"/>
              <a:gd name="T53" fmla="*/ 26 h 125"/>
              <a:gd name="T54" fmla="*/ 373 w 376"/>
              <a:gd name="T55" fmla="*/ 34 h 125"/>
              <a:gd name="T56" fmla="*/ 376 w 376"/>
              <a:gd name="T57" fmla="*/ 44 h 125"/>
              <a:gd name="T58" fmla="*/ 376 w 376"/>
              <a:gd name="T59" fmla="*/ 44 h 125"/>
              <a:gd name="T60" fmla="*/ 376 w 376"/>
              <a:gd name="T61" fmla="*/ 53 h 125"/>
              <a:gd name="T62" fmla="*/ 373 w 376"/>
              <a:gd name="T63" fmla="*/ 63 h 125"/>
              <a:gd name="T64" fmla="*/ 370 w 376"/>
              <a:gd name="T65" fmla="*/ 71 h 125"/>
              <a:gd name="T66" fmla="*/ 365 w 376"/>
              <a:gd name="T67" fmla="*/ 79 h 125"/>
              <a:gd name="T68" fmla="*/ 358 w 376"/>
              <a:gd name="T69" fmla="*/ 86 h 125"/>
              <a:gd name="T70" fmla="*/ 350 w 376"/>
              <a:gd name="T71" fmla="*/ 92 h 125"/>
              <a:gd name="T72" fmla="*/ 342 w 376"/>
              <a:gd name="T73" fmla="*/ 96 h 125"/>
              <a:gd name="T74" fmla="*/ 332 w 376"/>
              <a:gd name="T75" fmla="*/ 97 h 125"/>
              <a:gd name="T76" fmla="*/ 54 w 376"/>
              <a:gd name="T77" fmla="*/ 125 h 125"/>
              <a:gd name="T78" fmla="*/ 54 w 376"/>
              <a:gd name="T79" fmla="*/ 125 h 125"/>
              <a:gd name="T80" fmla="*/ 49 w 376"/>
              <a:gd name="T81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6" h="125">
                <a:moveTo>
                  <a:pt x="49" y="125"/>
                </a:moveTo>
                <a:lnTo>
                  <a:pt x="49" y="125"/>
                </a:lnTo>
                <a:lnTo>
                  <a:pt x="39" y="123"/>
                </a:lnTo>
                <a:lnTo>
                  <a:pt x="31" y="122"/>
                </a:lnTo>
                <a:lnTo>
                  <a:pt x="23" y="117"/>
                </a:lnTo>
                <a:lnTo>
                  <a:pt x="17" y="112"/>
                </a:lnTo>
                <a:lnTo>
                  <a:pt x="10" y="105"/>
                </a:lnTo>
                <a:lnTo>
                  <a:pt x="5" y="99"/>
                </a:lnTo>
                <a:lnTo>
                  <a:pt x="2" y="89"/>
                </a:lnTo>
                <a:lnTo>
                  <a:pt x="0" y="81"/>
                </a:lnTo>
                <a:lnTo>
                  <a:pt x="0" y="81"/>
                </a:lnTo>
                <a:lnTo>
                  <a:pt x="0" y="71"/>
                </a:lnTo>
                <a:lnTo>
                  <a:pt x="2" y="61"/>
                </a:lnTo>
                <a:lnTo>
                  <a:pt x="7" y="53"/>
                </a:lnTo>
                <a:lnTo>
                  <a:pt x="12" y="45"/>
                </a:lnTo>
                <a:lnTo>
                  <a:pt x="18" y="39"/>
                </a:lnTo>
                <a:lnTo>
                  <a:pt x="26" y="34"/>
                </a:lnTo>
                <a:lnTo>
                  <a:pt x="35" y="29"/>
                </a:lnTo>
                <a:lnTo>
                  <a:pt x="44" y="27"/>
                </a:lnTo>
                <a:lnTo>
                  <a:pt x="323" y="0"/>
                </a:lnTo>
                <a:lnTo>
                  <a:pt x="323" y="0"/>
                </a:lnTo>
                <a:lnTo>
                  <a:pt x="332" y="0"/>
                </a:lnTo>
                <a:lnTo>
                  <a:pt x="342" y="3"/>
                </a:lnTo>
                <a:lnTo>
                  <a:pt x="350" y="6"/>
                </a:lnTo>
                <a:lnTo>
                  <a:pt x="358" y="11"/>
                </a:lnTo>
                <a:lnTo>
                  <a:pt x="365" y="18"/>
                </a:lnTo>
                <a:lnTo>
                  <a:pt x="370" y="26"/>
                </a:lnTo>
                <a:lnTo>
                  <a:pt x="373" y="34"/>
                </a:lnTo>
                <a:lnTo>
                  <a:pt x="376" y="44"/>
                </a:lnTo>
                <a:lnTo>
                  <a:pt x="376" y="44"/>
                </a:lnTo>
                <a:lnTo>
                  <a:pt x="376" y="53"/>
                </a:lnTo>
                <a:lnTo>
                  <a:pt x="373" y="63"/>
                </a:lnTo>
                <a:lnTo>
                  <a:pt x="370" y="71"/>
                </a:lnTo>
                <a:lnTo>
                  <a:pt x="365" y="79"/>
                </a:lnTo>
                <a:lnTo>
                  <a:pt x="358" y="86"/>
                </a:lnTo>
                <a:lnTo>
                  <a:pt x="350" y="92"/>
                </a:lnTo>
                <a:lnTo>
                  <a:pt x="342" y="96"/>
                </a:lnTo>
                <a:lnTo>
                  <a:pt x="332" y="97"/>
                </a:lnTo>
                <a:lnTo>
                  <a:pt x="54" y="125"/>
                </a:lnTo>
                <a:lnTo>
                  <a:pt x="54" y="125"/>
                </a:lnTo>
                <a:lnTo>
                  <a:pt x="49" y="12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Freeform 42">
            <a:extLst>
              <a:ext uri="{FF2B5EF4-FFF2-40B4-BE49-F238E27FC236}">
                <a16:creationId xmlns:a16="http://schemas.microsoft.com/office/drawing/2014/main" id="{DFA39A96-EC14-496E-9BE7-50ECBFF5CB2C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  <a:close/>
              </a:path>
            </a:pathLst>
          </a:custGeom>
          <a:solidFill>
            <a:srgbClr val="003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Freeform 43">
            <a:extLst>
              <a:ext uri="{FF2B5EF4-FFF2-40B4-BE49-F238E27FC236}">
                <a16:creationId xmlns:a16="http://schemas.microsoft.com/office/drawing/2014/main" id="{627A9227-F3C8-409E-8EB4-8E2944195D19}"/>
              </a:ext>
            </a:extLst>
          </p:cNvPr>
          <p:cNvSpPr>
            <a:spLocks/>
          </p:cNvSpPr>
          <p:nvPr/>
        </p:nvSpPr>
        <p:spPr bwMode="auto">
          <a:xfrm>
            <a:off x="7088753" y="2202409"/>
            <a:ext cx="358734" cy="237743"/>
          </a:xfrm>
          <a:custGeom>
            <a:avLst/>
            <a:gdLst>
              <a:gd name="T0" fmla="*/ 270 w 319"/>
              <a:gd name="T1" fmla="*/ 206 h 206"/>
              <a:gd name="T2" fmla="*/ 270 w 319"/>
              <a:gd name="T3" fmla="*/ 206 h 206"/>
              <a:gd name="T4" fmla="*/ 259 w 319"/>
              <a:gd name="T5" fmla="*/ 205 h 206"/>
              <a:gd name="T6" fmla="*/ 249 w 319"/>
              <a:gd name="T7" fmla="*/ 200 h 206"/>
              <a:gd name="T8" fmla="*/ 28 w 319"/>
              <a:gd name="T9" fmla="*/ 91 h 206"/>
              <a:gd name="T10" fmla="*/ 28 w 319"/>
              <a:gd name="T11" fmla="*/ 91 h 206"/>
              <a:gd name="T12" fmla="*/ 20 w 319"/>
              <a:gd name="T13" fmla="*/ 86 h 206"/>
              <a:gd name="T14" fmla="*/ 11 w 319"/>
              <a:gd name="T15" fmla="*/ 79 h 206"/>
              <a:gd name="T16" fmla="*/ 7 w 319"/>
              <a:gd name="T17" fmla="*/ 71 h 206"/>
              <a:gd name="T18" fmla="*/ 3 w 319"/>
              <a:gd name="T19" fmla="*/ 63 h 206"/>
              <a:gd name="T20" fmla="*/ 0 w 319"/>
              <a:gd name="T21" fmla="*/ 55 h 206"/>
              <a:gd name="T22" fmla="*/ 0 w 319"/>
              <a:gd name="T23" fmla="*/ 45 h 206"/>
              <a:gd name="T24" fmla="*/ 2 w 319"/>
              <a:gd name="T25" fmla="*/ 35 h 206"/>
              <a:gd name="T26" fmla="*/ 5 w 319"/>
              <a:gd name="T27" fmla="*/ 26 h 206"/>
              <a:gd name="T28" fmla="*/ 5 w 319"/>
              <a:gd name="T29" fmla="*/ 26 h 206"/>
              <a:gd name="T30" fmla="*/ 10 w 319"/>
              <a:gd name="T31" fmla="*/ 17 h 206"/>
              <a:gd name="T32" fmla="*/ 16 w 319"/>
              <a:gd name="T33" fmla="*/ 11 h 206"/>
              <a:gd name="T34" fmla="*/ 24 w 319"/>
              <a:gd name="T35" fmla="*/ 4 h 206"/>
              <a:gd name="T36" fmla="*/ 33 w 319"/>
              <a:gd name="T37" fmla="*/ 1 h 206"/>
              <a:gd name="T38" fmla="*/ 42 w 319"/>
              <a:gd name="T39" fmla="*/ 0 h 206"/>
              <a:gd name="T40" fmla="*/ 52 w 319"/>
              <a:gd name="T41" fmla="*/ 0 h 206"/>
              <a:gd name="T42" fmla="*/ 62 w 319"/>
              <a:gd name="T43" fmla="*/ 0 h 206"/>
              <a:gd name="T44" fmla="*/ 70 w 319"/>
              <a:gd name="T45" fmla="*/ 4 h 206"/>
              <a:gd name="T46" fmla="*/ 291 w 319"/>
              <a:gd name="T47" fmla="*/ 113 h 206"/>
              <a:gd name="T48" fmla="*/ 291 w 319"/>
              <a:gd name="T49" fmla="*/ 113 h 206"/>
              <a:gd name="T50" fmla="*/ 301 w 319"/>
              <a:gd name="T51" fmla="*/ 118 h 206"/>
              <a:gd name="T52" fmla="*/ 308 w 319"/>
              <a:gd name="T53" fmla="*/ 125 h 206"/>
              <a:gd name="T54" fmla="*/ 313 w 319"/>
              <a:gd name="T55" fmla="*/ 133 h 206"/>
              <a:gd name="T56" fmla="*/ 317 w 319"/>
              <a:gd name="T57" fmla="*/ 141 h 206"/>
              <a:gd name="T58" fmla="*/ 319 w 319"/>
              <a:gd name="T59" fmla="*/ 149 h 206"/>
              <a:gd name="T60" fmla="*/ 319 w 319"/>
              <a:gd name="T61" fmla="*/ 159 h 206"/>
              <a:gd name="T62" fmla="*/ 317 w 319"/>
              <a:gd name="T63" fmla="*/ 169 h 206"/>
              <a:gd name="T64" fmla="*/ 314 w 319"/>
              <a:gd name="T65" fmla="*/ 179 h 206"/>
              <a:gd name="T66" fmla="*/ 314 w 319"/>
              <a:gd name="T67" fmla="*/ 179 h 206"/>
              <a:gd name="T68" fmla="*/ 311 w 319"/>
              <a:gd name="T69" fmla="*/ 185 h 206"/>
              <a:gd name="T70" fmla="*/ 306 w 319"/>
              <a:gd name="T71" fmla="*/ 190 h 206"/>
              <a:gd name="T72" fmla="*/ 296 w 319"/>
              <a:gd name="T73" fmla="*/ 198 h 206"/>
              <a:gd name="T74" fmla="*/ 283 w 319"/>
              <a:gd name="T75" fmla="*/ 203 h 206"/>
              <a:gd name="T76" fmla="*/ 270 w 319"/>
              <a:gd name="T77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" h="206">
                <a:moveTo>
                  <a:pt x="270" y="206"/>
                </a:moveTo>
                <a:lnTo>
                  <a:pt x="270" y="206"/>
                </a:lnTo>
                <a:lnTo>
                  <a:pt x="259" y="205"/>
                </a:lnTo>
                <a:lnTo>
                  <a:pt x="249" y="200"/>
                </a:lnTo>
                <a:lnTo>
                  <a:pt x="28" y="91"/>
                </a:lnTo>
                <a:lnTo>
                  <a:pt x="28" y="91"/>
                </a:lnTo>
                <a:lnTo>
                  <a:pt x="20" y="86"/>
                </a:lnTo>
                <a:lnTo>
                  <a:pt x="11" y="79"/>
                </a:lnTo>
                <a:lnTo>
                  <a:pt x="7" y="71"/>
                </a:lnTo>
                <a:lnTo>
                  <a:pt x="3" y="63"/>
                </a:lnTo>
                <a:lnTo>
                  <a:pt x="0" y="55"/>
                </a:lnTo>
                <a:lnTo>
                  <a:pt x="0" y="45"/>
                </a:lnTo>
                <a:lnTo>
                  <a:pt x="2" y="35"/>
                </a:lnTo>
                <a:lnTo>
                  <a:pt x="5" y="26"/>
                </a:lnTo>
                <a:lnTo>
                  <a:pt x="5" y="26"/>
                </a:lnTo>
                <a:lnTo>
                  <a:pt x="10" y="17"/>
                </a:lnTo>
                <a:lnTo>
                  <a:pt x="16" y="11"/>
                </a:lnTo>
                <a:lnTo>
                  <a:pt x="24" y="4"/>
                </a:lnTo>
                <a:lnTo>
                  <a:pt x="33" y="1"/>
                </a:lnTo>
                <a:lnTo>
                  <a:pt x="42" y="0"/>
                </a:lnTo>
                <a:lnTo>
                  <a:pt x="52" y="0"/>
                </a:lnTo>
                <a:lnTo>
                  <a:pt x="62" y="0"/>
                </a:lnTo>
                <a:lnTo>
                  <a:pt x="70" y="4"/>
                </a:lnTo>
                <a:lnTo>
                  <a:pt x="291" y="113"/>
                </a:lnTo>
                <a:lnTo>
                  <a:pt x="291" y="113"/>
                </a:lnTo>
                <a:lnTo>
                  <a:pt x="301" y="118"/>
                </a:lnTo>
                <a:lnTo>
                  <a:pt x="308" y="125"/>
                </a:lnTo>
                <a:lnTo>
                  <a:pt x="313" y="133"/>
                </a:lnTo>
                <a:lnTo>
                  <a:pt x="317" y="141"/>
                </a:lnTo>
                <a:lnTo>
                  <a:pt x="319" y="149"/>
                </a:lnTo>
                <a:lnTo>
                  <a:pt x="319" y="159"/>
                </a:lnTo>
                <a:lnTo>
                  <a:pt x="317" y="169"/>
                </a:lnTo>
                <a:lnTo>
                  <a:pt x="314" y="179"/>
                </a:lnTo>
                <a:lnTo>
                  <a:pt x="314" y="179"/>
                </a:lnTo>
                <a:lnTo>
                  <a:pt x="311" y="185"/>
                </a:lnTo>
                <a:lnTo>
                  <a:pt x="306" y="190"/>
                </a:lnTo>
                <a:lnTo>
                  <a:pt x="296" y="198"/>
                </a:lnTo>
                <a:lnTo>
                  <a:pt x="283" y="203"/>
                </a:lnTo>
                <a:lnTo>
                  <a:pt x="270" y="2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0" name="Group 79">
            <a:extLst>
              <a:ext uri="{FF2B5EF4-FFF2-40B4-BE49-F238E27FC236}">
                <a16:creationId xmlns:a16="http://schemas.microsoft.com/office/drawing/2014/main" id="{C9312A52-1218-47D2-989A-9CC03B1D0643}"/>
              </a:ext>
            </a:extLst>
          </p:cNvPr>
          <p:cNvGrpSpPr/>
          <p:nvPr/>
        </p:nvGrpSpPr>
        <p:grpSpPr>
          <a:xfrm>
            <a:off x="7714357" y="2165428"/>
            <a:ext cx="1746396" cy="1443114"/>
            <a:chOff x="485775" y="2406650"/>
            <a:chExt cx="3410818" cy="2746375"/>
          </a:xfrm>
        </p:grpSpPr>
        <p:sp>
          <p:nvSpPr>
            <p:cNvPr id="121" name="Freeform 80">
              <a:extLst>
                <a:ext uri="{FF2B5EF4-FFF2-40B4-BE49-F238E27FC236}">
                  <a16:creationId xmlns:a16="http://schemas.microsoft.com/office/drawing/2014/main" id="{3A324C2A-AB58-4126-8FAE-28CCB2190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694" y="3146425"/>
              <a:ext cx="1231899" cy="1231900"/>
            </a:xfrm>
            <a:custGeom>
              <a:avLst/>
              <a:gdLst>
                <a:gd name="connsiteX0" fmla="*/ 615950 w 1231900"/>
                <a:gd name="connsiteY0" fmla="*/ 269875 h 1231900"/>
                <a:gd name="connsiteX1" fmla="*/ 581025 w 1231900"/>
                <a:gd name="connsiteY1" fmla="*/ 273050 h 1231900"/>
                <a:gd name="connsiteX2" fmla="*/ 546100 w 1231900"/>
                <a:gd name="connsiteY2" fmla="*/ 276225 h 1231900"/>
                <a:gd name="connsiteX3" fmla="*/ 514350 w 1231900"/>
                <a:gd name="connsiteY3" fmla="*/ 285750 h 1231900"/>
                <a:gd name="connsiteX4" fmla="*/ 482600 w 1231900"/>
                <a:gd name="connsiteY4" fmla="*/ 298450 h 1231900"/>
                <a:gd name="connsiteX5" fmla="*/ 450850 w 1231900"/>
                <a:gd name="connsiteY5" fmla="*/ 311150 h 1231900"/>
                <a:gd name="connsiteX6" fmla="*/ 422275 w 1231900"/>
                <a:gd name="connsiteY6" fmla="*/ 330200 h 1231900"/>
                <a:gd name="connsiteX7" fmla="*/ 396875 w 1231900"/>
                <a:gd name="connsiteY7" fmla="*/ 349250 h 1231900"/>
                <a:gd name="connsiteX8" fmla="*/ 371475 w 1231900"/>
                <a:gd name="connsiteY8" fmla="*/ 371475 h 1231900"/>
                <a:gd name="connsiteX9" fmla="*/ 349250 w 1231900"/>
                <a:gd name="connsiteY9" fmla="*/ 396875 h 1231900"/>
                <a:gd name="connsiteX10" fmla="*/ 330200 w 1231900"/>
                <a:gd name="connsiteY10" fmla="*/ 422275 h 1231900"/>
                <a:gd name="connsiteX11" fmla="*/ 311150 w 1231900"/>
                <a:gd name="connsiteY11" fmla="*/ 450850 h 1231900"/>
                <a:gd name="connsiteX12" fmla="*/ 295275 w 1231900"/>
                <a:gd name="connsiteY12" fmla="*/ 482600 h 1231900"/>
                <a:gd name="connsiteX13" fmla="*/ 285750 w 1231900"/>
                <a:gd name="connsiteY13" fmla="*/ 514350 h 1231900"/>
                <a:gd name="connsiteX14" fmla="*/ 276225 w 1231900"/>
                <a:gd name="connsiteY14" fmla="*/ 546100 h 1231900"/>
                <a:gd name="connsiteX15" fmla="*/ 269875 w 1231900"/>
                <a:gd name="connsiteY15" fmla="*/ 581025 h 1231900"/>
                <a:gd name="connsiteX16" fmla="*/ 269875 w 1231900"/>
                <a:gd name="connsiteY16" fmla="*/ 615950 h 1231900"/>
                <a:gd name="connsiteX17" fmla="*/ 269875 w 1231900"/>
                <a:gd name="connsiteY17" fmla="*/ 650875 h 1231900"/>
                <a:gd name="connsiteX18" fmla="*/ 276225 w 1231900"/>
                <a:gd name="connsiteY18" fmla="*/ 685800 h 1231900"/>
                <a:gd name="connsiteX19" fmla="*/ 285750 w 1231900"/>
                <a:gd name="connsiteY19" fmla="*/ 720725 h 1231900"/>
                <a:gd name="connsiteX20" fmla="*/ 295275 w 1231900"/>
                <a:gd name="connsiteY20" fmla="*/ 752475 h 1231900"/>
                <a:gd name="connsiteX21" fmla="*/ 311150 w 1231900"/>
                <a:gd name="connsiteY21" fmla="*/ 781050 h 1231900"/>
                <a:gd name="connsiteX22" fmla="*/ 330200 w 1231900"/>
                <a:gd name="connsiteY22" fmla="*/ 809625 h 1231900"/>
                <a:gd name="connsiteX23" fmla="*/ 349250 w 1231900"/>
                <a:gd name="connsiteY23" fmla="*/ 838200 h 1231900"/>
                <a:gd name="connsiteX24" fmla="*/ 371475 w 1231900"/>
                <a:gd name="connsiteY24" fmla="*/ 863600 h 1231900"/>
                <a:gd name="connsiteX25" fmla="*/ 396875 w 1231900"/>
                <a:gd name="connsiteY25" fmla="*/ 885825 h 1231900"/>
                <a:gd name="connsiteX26" fmla="*/ 422275 w 1231900"/>
                <a:gd name="connsiteY26" fmla="*/ 904875 h 1231900"/>
                <a:gd name="connsiteX27" fmla="*/ 450850 w 1231900"/>
                <a:gd name="connsiteY27" fmla="*/ 920750 h 1231900"/>
                <a:gd name="connsiteX28" fmla="*/ 482600 w 1231900"/>
                <a:gd name="connsiteY28" fmla="*/ 936625 h 1231900"/>
                <a:gd name="connsiteX29" fmla="*/ 514350 w 1231900"/>
                <a:gd name="connsiteY29" fmla="*/ 949325 h 1231900"/>
                <a:gd name="connsiteX30" fmla="*/ 546100 w 1231900"/>
                <a:gd name="connsiteY30" fmla="*/ 955675 h 1231900"/>
                <a:gd name="connsiteX31" fmla="*/ 581025 w 1231900"/>
                <a:gd name="connsiteY31" fmla="*/ 962025 h 1231900"/>
                <a:gd name="connsiteX32" fmla="*/ 615950 w 1231900"/>
                <a:gd name="connsiteY32" fmla="*/ 965200 h 1231900"/>
                <a:gd name="connsiteX33" fmla="*/ 663575 w 1231900"/>
                <a:gd name="connsiteY33" fmla="*/ 958850 h 1231900"/>
                <a:gd name="connsiteX34" fmla="*/ 708025 w 1231900"/>
                <a:gd name="connsiteY34" fmla="*/ 949325 h 1231900"/>
                <a:gd name="connsiteX35" fmla="*/ 736600 w 1231900"/>
                <a:gd name="connsiteY35" fmla="*/ 942975 h 1231900"/>
                <a:gd name="connsiteX36" fmla="*/ 762000 w 1231900"/>
                <a:gd name="connsiteY36" fmla="*/ 930275 h 1231900"/>
                <a:gd name="connsiteX37" fmla="*/ 787400 w 1231900"/>
                <a:gd name="connsiteY37" fmla="*/ 917575 h 1231900"/>
                <a:gd name="connsiteX38" fmla="*/ 809625 w 1231900"/>
                <a:gd name="connsiteY38" fmla="*/ 904875 h 1231900"/>
                <a:gd name="connsiteX39" fmla="*/ 831850 w 1231900"/>
                <a:gd name="connsiteY39" fmla="*/ 889000 h 1231900"/>
                <a:gd name="connsiteX40" fmla="*/ 854075 w 1231900"/>
                <a:gd name="connsiteY40" fmla="*/ 869950 h 1231900"/>
                <a:gd name="connsiteX41" fmla="*/ 873125 w 1231900"/>
                <a:gd name="connsiteY41" fmla="*/ 850900 h 1231900"/>
                <a:gd name="connsiteX42" fmla="*/ 892175 w 1231900"/>
                <a:gd name="connsiteY42" fmla="*/ 828675 h 1231900"/>
                <a:gd name="connsiteX43" fmla="*/ 908050 w 1231900"/>
                <a:gd name="connsiteY43" fmla="*/ 806450 h 1231900"/>
                <a:gd name="connsiteX44" fmla="*/ 920750 w 1231900"/>
                <a:gd name="connsiteY44" fmla="*/ 781050 h 1231900"/>
                <a:gd name="connsiteX45" fmla="*/ 933450 w 1231900"/>
                <a:gd name="connsiteY45" fmla="*/ 755650 h 1231900"/>
                <a:gd name="connsiteX46" fmla="*/ 942975 w 1231900"/>
                <a:gd name="connsiteY46" fmla="*/ 730250 h 1231900"/>
                <a:gd name="connsiteX47" fmla="*/ 952500 w 1231900"/>
                <a:gd name="connsiteY47" fmla="*/ 704850 h 1231900"/>
                <a:gd name="connsiteX48" fmla="*/ 958850 w 1231900"/>
                <a:gd name="connsiteY48" fmla="*/ 676275 h 1231900"/>
                <a:gd name="connsiteX49" fmla="*/ 962025 w 1231900"/>
                <a:gd name="connsiteY49" fmla="*/ 647700 h 1231900"/>
                <a:gd name="connsiteX50" fmla="*/ 962025 w 1231900"/>
                <a:gd name="connsiteY50" fmla="*/ 615950 h 1231900"/>
                <a:gd name="connsiteX51" fmla="*/ 962025 w 1231900"/>
                <a:gd name="connsiteY51" fmla="*/ 584200 h 1231900"/>
                <a:gd name="connsiteX52" fmla="*/ 958850 w 1231900"/>
                <a:gd name="connsiteY52" fmla="*/ 555625 h 1231900"/>
                <a:gd name="connsiteX53" fmla="*/ 949325 w 1231900"/>
                <a:gd name="connsiteY53" fmla="*/ 523875 h 1231900"/>
                <a:gd name="connsiteX54" fmla="*/ 939800 w 1231900"/>
                <a:gd name="connsiteY54" fmla="*/ 495300 h 1231900"/>
                <a:gd name="connsiteX55" fmla="*/ 930275 w 1231900"/>
                <a:gd name="connsiteY55" fmla="*/ 466725 h 1231900"/>
                <a:gd name="connsiteX56" fmla="*/ 914400 w 1231900"/>
                <a:gd name="connsiteY56" fmla="*/ 441325 h 1231900"/>
                <a:gd name="connsiteX57" fmla="*/ 898525 w 1231900"/>
                <a:gd name="connsiteY57" fmla="*/ 415925 h 1231900"/>
                <a:gd name="connsiteX58" fmla="*/ 879475 w 1231900"/>
                <a:gd name="connsiteY58" fmla="*/ 393700 h 1231900"/>
                <a:gd name="connsiteX59" fmla="*/ 860425 w 1231900"/>
                <a:gd name="connsiteY59" fmla="*/ 371475 h 1231900"/>
                <a:gd name="connsiteX60" fmla="*/ 838200 w 1231900"/>
                <a:gd name="connsiteY60" fmla="*/ 349250 h 1231900"/>
                <a:gd name="connsiteX61" fmla="*/ 812800 w 1231900"/>
                <a:gd name="connsiteY61" fmla="*/ 333375 h 1231900"/>
                <a:gd name="connsiteX62" fmla="*/ 787400 w 1231900"/>
                <a:gd name="connsiteY62" fmla="*/ 317500 h 1231900"/>
                <a:gd name="connsiteX63" fmla="*/ 762000 w 1231900"/>
                <a:gd name="connsiteY63" fmla="*/ 301625 h 1231900"/>
                <a:gd name="connsiteX64" fmla="*/ 733425 w 1231900"/>
                <a:gd name="connsiteY64" fmla="*/ 292100 h 1231900"/>
                <a:gd name="connsiteX65" fmla="*/ 704850 w 1231900"/>
                <a:gd name="connsiteY65" fmla="*/ 282575 h 1231900"/>
                <a:gd name="connsiteX66" fmla="*/ 673100 w 1231900"/>
                <a:gd name="connsiteY66" fmla="*/ 276225 h 1231900"/>
                <a:gd name="connsiteX67" fmla="*/ 644525 w 1231900"/>
                <a:gd name="connsiteY67" fmla="*/ 273050 h 1231900"/>
                <a:gd name="connsiteX68" fmla="*/ 517525 w 1231900"/>
                <a:gd name="connsiteY68" fmla="*/ 0 h 1231900"/>
                <a:gd name="connsiteX69" fmla="*/ 615950 w 1231900"/>
                <a:gd name="connsiteY69" fmla="*/ 0 h 1231900"/>
                <a:gd name="connsiteX70" fmla="*/ 660400 w 1231900"/>
                <a:gd name="connsiteY70" fmla="*/ 0 h 1231900"/>
                <a:gd name="connsiteX71" fmla="*/ 714375 w 1231900"/>
                <a:gd name="connsiteY71" fmla="*/ 0 h 1231900"/>
                <a:gd name="connsiteX72" fmla="*/ 714375 w 1231900"/>
                <a:gd name="connsiteY72" fmla="*/ 92075 h 1231900"/>
                <a:gd name="connsiteX73" fmla="*/ 768350 w 1231900"/>
                <a:gd name="connsiteY73" fmla="*/ 104775 h 1231900"/>
                <a:gd name="connsiteX74" fmla="*/ 822325 w 1231900"/>
                <a:gd name="connsiteY74" fmla="*/ 123825 h 1231900"/>
                <a:gd name="connsiteX75" fmla="*/ 869950 w 1231900"/>
                <a:gd name="connsiteY75" fmla="*/ 149225 h 1231900"/>
                <a:gd name="connsiteX76" fmla="*/ 917575 w 1231900"/>
                <a:gd name="connsiteY76" fmla="*/ 177800 h 1231900"/>
                <a:gd name="connsiteX77" fmla="*/ 984250 w 1231900"/>
                <a:gd name="connsiteY77" fmla="*/ 111125 h 1231900"/>
                <a:gd name="connsiteX78" fmla="*/ 1120775 w 1231900"/>
                <a:gd name="connsiteY78" fmla="*/ 250825 h 1231900"/>
                <a:gd name="connsiteX79" fmla="*/ 1054100 w 1231900"/>
                <a:gd name="connsiteY79" fmla="*/ 314325 h 1231900"/>
                <a:gd name="connsiteX80" fmla="*/ 1085850 w 1231900"/>
                <a:gd name="connsiteY80" fmla="*/ 361950 h 1231900"/>
                <a:gd name="connsiteX81" fmla="*/ 1108075 w 1231900"/>
                <a:gd name="connsiteY81" fmla="*/ 412750 h 1231900"/>
                <a:gd name="connsiteX82" fmla="*/ 1127125 w 1231900"/>
                <a:gd name="connsiteY82" fmla="*/ 463550 h 1231900"/>
                <a:gd name="connsiteX83" fmla="*/ 1139825 w 1231900"/>
                <a:gd name="connsiteY83" fmla="*/ 520700 h 1231900"/>
                <a:gd name="connsiteX84" fmla="*/ 1231900 w 1231900"/>
                <a:gd name="connsiteY84" fmla="*/ 520700 h 1231900"/>
                <a:gd name="connsiteX85" fmla="*/ 1231900 w 1231900"/>
                <a:gd name="connsiteY85" fmla="*/ 714375 h 1231900"/>
                <a:gd name="connsiteX86" fmla="*/ 1139825 w 1231900"/>
                <a:gd name="connsiteY86" fmla="*/ 714375 h 1231900"/>
                <a:gd name="connsiteX87" fmla="*/ 1127125 w 1231900"/>
                <a:gd name="connsiteY87" fmla="*/ 768350 h 1231900"/>
                <a:gd name="connsiteX88" fmla="*/ 1108075 w 1231900"/>
                <a:gd name="connsiteY88" fmla="*/ 822325 h 1231900"/>
                <a:gd name="connsiteX89" fmla="*/ 1085850 w 1231900"/>
                <a:gd name="connsiteY89" fmla="*/ 873125 h 1231900"/>
                <a:gd name="connsiteX90" fmla="*/ 1054100 w 1231900"/>
                <a:gd name="connsiteY90" fmla="*/ 917575 h 1231900"/>
                <a:gd name="connsiteX91" fmla="*/ 1120775 w 1231900"/>
                <a:gd name="connsiteY91" fmla="*/ 984250 h 1231900"/>
                <a:gd name="connsiteX92" fmla="*/ 984250 w 1231900"/>
                <a:gd name="connsiteY92" fmla="*/ 1120775 h 1231900"/>
                <a:gd name="connsiteX93" fmla="*/ 917575 w 1231900"/>
                <a:gd name="connsiteY93" fmla="*/ 1057275 h 1231900"/>
                <a:gd name="connsiteX94" fmla="*/ 873125 w 1231900"/>
                <a:gd name="connsiteY94" fmla="*/ 1085850 h 1231900"/>
                <a:gd name="connsiteX95" fmla="*/ 822325 w 1231900"/>
                <a:gd name="connsiteY95" fmla="*/ 1108075 h 1231900"/>
                <a:gd name="connsiteX96" fmla="*/ 771525 w 1231900"/>
                <a:gd name="connsiteY96" fmla="*/ 1127125 h 1231900"/>
                <a:gd name="connsiteX97" fmla="*/ 720725 w 1231900"/>
                <a:gd name="connsiteY97" fmla="*/ 1139825 h 1231900"/>
                <a:gd name="connsiteX98" fmla="*/ 714375 w 1231900"/>
                <a:gd name="connsiteY98" fmla="*/ 1139825 h 1231900"/>
                <a:gd name="connsiteX99" fmla="*/ 714375 w 1231900"/>
                <a:gd name="connsiteY99" fmla="*/ 1231900 h 1231900"/>
                <a:gd name="connsiteX100" fmla="*/ 615950 w 1231900"/>
                <a:gd name="connsiteY100" fmla="*/ 1231900 h 1231900"/>
                <a:gd name="connsiteX101" fmla="*/ 517525 w 1231900"/>
                <a:gd name="connsiteY101" fmla="*/ 1231900 h 1231900"/>
                <a:gd name="connsiteX102" fmla="*/ 517525 w 1231900"/>
                <a:gd name="connsiteY102" fmla="*/ 1139825 h 1231900"/>
                <a:gd name="connsiteX103" fmla="*/ 463550 w 1231900"/>
                <a:gd name="connsiteY103" fmla="*/ 1127125 h 1231900"/>
                <a:gd name="connsiteX104" fmla="*/ 412750 w 1231900"/>
                <a:gd name="connsiteY104" fmla="*/ 1108075 h 1231900"/>
                <a:gd name="connsiteX105" fmla="*/ 361950 w 1231900"/>
                <a:gd name="connsiteY105" fmla="*/ 1085850 h 1231900"/>
                <a:gd name="connsiteX106" fmla="*/ 314325 w 1231900"/>
                <a:gd name="connsiteY106" fmla="*/ 1057275 h 1231900"/>
                <a:gd name="connsiteX107" fmla="*/ 250825 w 1231900"/>
                <a:gd name="connsiteY107" fmla="*/ 1120775 h 1231900"/>
                <a:gd name="connsiteX108" fmla="*/ 111125 w 1231900"/>
                <a:gd name="connsiteY108" fmla="*/ 984250 h 1231900"/>
                <a:gd name="connsiteX109" fmla="*/ 177800 w 1231900"/>
                <a:gd name="connsiteY109" fmla="*/ 917575 h 1231900"/>
                <a:gd name="connsiteX110" fmla="*/ 149225 w 1231900"/>
                <a:gd name="connsiteY110" fmla="*/ 873125 h 1231900"/>
                <a:gd name="connsiteX111" fmla="*/ 123825 w 1231900"/>
                <a:gd name="connsiteY111" fmla="*/ 822325 h 1231900"/>
                <a:gd name="connsiteX112" fmla="*/ 104775 w 1231900"/>
                <a:gd name="connsiteY112" fmla="*/ 768350 h 1231900"/>
                <a:gd name="connsiteX113" fmla="*/ 92075 w 1231900"/>
                <a:gd name="connsiteY113" fmla="*/ 714375 h 1231900"/>
                <a:gd name="connsiteX114" fmla="*/ 0 w 1231900"/>
                <a:gd name="connsiteY114" fmla="*/ 714375 h 1231900"/>
                <a:gd name="connsiteX115" fmla="*/ 0 w 1231900"/>
                <a:gd name="connsiteY115" fmla="*/ 520700 h 1231900"/>
                <a:gd name="connsiteX116" fmla="*/ 92075 w 1231900"/>
                <a:gd name="connsiteY116" fmla="*/ 520700 h 1231900"/>
                <a:gd name="connsiteX117" fmla="*/ 104775 w 1231900"/>
                <a:gd name="connsiteY117" fmla="*/ 463550 h 1231900"/>
                <a:gd name="connsiteX118" fmla="*/ 123825 w 1231900"/>
                <a:gd name="connsiteY118" fmla="*/ 412750 h 1231900"/>
                <a:gd name="connsiteX119" fmla="*/ 149225 w 1231900"/>
                <a:gd name="connsiteY119" fmla="*/ 361950 h 1231900"/>
                <a:gd name="connsiteX120" fmla="*/ 177800 w 1231900"/>
                <a:gd name="connsiteY120" fmla="*/ 314325 h 1231900"/>
                <a:gd name="connsiteX121" fmla="*/ 111125 w 1231900"/>
                <a:gd name="connsiteY121" fmla="*/ 250825 h 1231900"/>
                <a:gd name="connsiteX122" fmla="*/ 250825 w 1231900"/>
                <a:gd name="connsiteY122" fmla="*/ 111125 h 1231900"/>
                <a:gd name="connsiteX123" fmla="*/ 314325 w 1231900"/>
                <a:gd name="connsiteY123" fmla="*/ 177800 h 1231900"/>
                <a:gd name="connsiteX124" fmla="*/ 361950 w 1231900"/>
                <a:gd name="connsiteY124" fmla="*/ 149225 h 1231900"/>
                <a:gd name="connsiteX125" fmla="*/ 412750 w 1231900"/>
                <a:gd name="connsiteY125" fmla="*/ 123825 h 1231900"/>
                <a:gd name="connsiteX126" fmla="*/ 463550 w 1231900"/>
                <a:gd name="connsiteY126" fmla="*/ 104775 h 1231900"/>
                <a:gd name="connsiteX127" fmla="*/ 517525 w 1231900"/>
                <a:gd name="connsiteY127" fmla="*/ 92075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231900" h="1231900">
                  <a:moveTo>
                    <a:pt x="615950" y="269875"/>
                  </a:moveTo>
                  <a:lnTo>
                    <a:pt x="581025" y="273050"/>
                  </a:lnTo>
                  <a:lnTo>
                    <a:pt x="546100" y="276225"/>
                  </a:lnTo>
                  <a:lnTo>
                    <a:pt x="514350" y="285750"/>
                  </a:lnTo>
                  <a:lnTo>
                    <a:pt x="482600" y="298450"/>
                  </a:lnTo>
                  <a:lnTo>
                    <a:pt x="450850" y="311150"/>
                  </a:lnTo>
                  <a:lnTo>
                    <a:pt x="422275" y="330200"/>
                  </a:lnTo>
                  <a:lnTo>
                    <a:pt x="396875" y="349250"/>
                  </a:lnTo>
                  <a:lnTo>
                    <a:pt x="371475" y="371475"/>
                  </a:lnTo>
                  <a:lnTo>
                    <a:pt x="349250" y="396875"/>
                  </a:lnTo>
                  <a:lnTo>
                    <a:pt x="330200" y="422275"/>
                  </a:lnTo>
                  <a:lnTo>
                    <a:pt x="311150" y="450850"/>
                  </a:lnTo>
                  <a:lnTo>
                    <a:pt x="295275" y="482600"/>
                  </a:lnTo>
                  <a:lnTo>
                    <a:pt x="285750" y="514350"/>
                  </a:lnTo>
                  <a:lnTo>
                    <a:pt x="276225" y="546100"/>
                  </a:lnTo>
                  <a:lnTo>
                    <a:pt x="269875" y="581025"/>
                  </a:lnTo>
                  <a:lnTo>
                    <a:pt x="269875" y="615950"/>
                  </a:lnTo>
                  <a:lnTo>
                    <a:pt x="269875" y="650875"/>
                  </a:lnTo>
                  <a:lnTo>
                    <a:pt x="276225" y="685800"/>
                  </a:lnTo>
                  <a:lnTo>
                    <a:pt x="285750" y="720725"/>
                  </a:lnTo>
                  <a:lnTo>
                    <a:pt x="295275" y="752475"/>
                  </a:lnTo>
                  <a:lnTo>
                    <a:pt x="311150" y="781050"/>
                  </a:lnTo>
                  <a:lnTo>
                    <a:pt x="330200" y="809625"/>
                  </a:lnTo>
                  <a:lnTo>
                    <a:pt x="349250" y="838200"/>
                  </a:lnTo>
                  <a:lnTo>
                    <a:pt x="371475" y="863600"/>
                  </a:lnTo>
                  <a:lnTo>
                    <a:pt x="396875" y="885825"/>
                  </a:lnTo>
                  <a:lnTo>
                    <a:pt x="422275" y="904875"/>
                  </a:lnTo>
                  <a:lnTo>
                    <a:pt x="450850" y="920750"/>
                  </a:lnTo>
                  <a:lnTo>
                    <a:pt x="482600" y="936625"/>
                  </a:lnTo>
                  <a:lnTo>
                    <a:pt x="514350" y="949325"/>
                  </a:lnTo>
                  <a:lnTo>
                    <a:pt x="546100" y="955675"/>
                  </a:lnTo>
                  <a:lnTo>
                    <a:pt x="581025" y="962025"/>
                  </a:lnTo>
                  <a:lnTo>
                    <a:pt x="615950" y="965200"/>
                  </a:lnTo>
                  <a:lnTo>
                    <a:pt x="663575" y="958850"/>
                  </a:lnTo>
                  <a:lnTo>
                    <a:pt x="708025" y="949325"/>
                  </a:lnTo>
                  <a:lnTo>
                    <a:pt x="736600" y="942975"/>
                  </a:lnTo>
                  <a:lnTo>
                    <a:pt x="762000" y="930275"/>
                  </a:lnTo>
                  <a:lnTo>
                    <a:pt x="787400" y="917575"/>
                  </a:lnTo>
                  <a:lnTo>
                    <a:pt x="809625" y="904875"/>
                  </a:lnTo>
                  <a:lnTo>
                    <a:pt x="831850" y="889000"/>
                  </a:lnTo>
                  <a:lnTo>
                    <a:pt x="854075" y="869950"/>
                  </a:lnTo>
                  <a:lnTo>
                    <a:pt x="873125" y="850900"/>
                  </a:lnTo>
                  <a:lnTo>
                    <a:pt x="892175" y="828675"/>
                  </a:lnTo>
                  <a:lnTo>
                    <a:pt x="908050" y="806450"/>
                  </a:lnTo>
                  <a:lnTo>
                    <a:pt x="920750" y="781050"/>
                  </a:lnTo>
                  <a:lnTo>
                    <a:pt x="933450" y="755650"/>
                  </a:lnTo>
                  <a:lnTo>
                    <a:pt x="942975" y="730250"/>
                  </a:lnTo>
                  <a:lnTo>
                    <a:pt x="952500" y="704850"/>
                  </a:lnTo>
                  <a:lnTo>
                    <a:pt x="958850" y="676275"/>
                  </a:lnTo>
                  <a:lnTo>
                    <a:pt x="962025" y="647700"/>
                  </a:lnTo>
                  <a:lnTo>
                    <a:pt x="962025" y="615950"/>
                  </a:lnTo>
                  <a:lnTo>
                    <a:pt x="962025" y="584200"/>
                  </a:lnTo>
                  <a:lnTo>
                    <a:pt x="958850" y="555625"/>
                  </a:lnTo>
                  <a:lnTo>
                    <a:pt x="949325" y="523875"/>
                  </a:lnTo>
                  <a:lnTo>
                    <a:pt x="939800" y="495300"/>
                  </a:lnTo>
                  <a:lnTo>
                    <a:pt x="930275" y="466725"/>
                  </a:lnTo>
                  <a:lnTo>
                    <a:pt x="914400" y="441325"/>
                  </a:lnTo>
                  <a:lnTo>
                    <a:pt x="898525" y="415925"/>
                  </a:lnTo>
                  <a:lnTo>
                    <a:pt x="879475" y="393700"/>
                  </a:lnTo>
                  <a:lnTo>
                    <a:pt x="860425" y="371475"/>
                  </a:lnTo>
                  <a:lnTo>
                    <a:pt x="838200" y="349250"/>
                  </a:lnTo>
                  <a:lnTo>
                    <a:pt x="812800" y="333375"/>
                  </a:lnTo>
                  <a:lnTo>
                    <a:pt x="787400" y="317500"/>
                  </a:lnTo>
                  <a:lnTo>
                    <a:pt x="762000" y="301625"/>
                  </a:lnTo>
                  <a:lnTo>
                    <a:pt x="733425" y="292100"/>
                  </a:lnTo>
                  <a:lnTo>
                    <a:pt x="704850" y="282575"/>
                  </a:lnTo>
                  <a:lnTo>
                    <a:pt x="673100" y="276225"/>
                  </a:lnTo>
                  <a:lnTo>
                    <a:pt x="644525" y="273050"/>
                  </a:lnTo>
                  <a:close/>
                  <a:moveTo>
                    <a:pt x="517525" y="0"/>
                  </a:moveTo>
                  <a:lnTo>
                    <a:pt x="615950" y="0"/>
                  </a:lnTo>
                  <a:lnTo>
                    <a:pt x="660400" y="0"/>
                  </a:lnTo>
                  <a:lnTo>
                    <a:pt x="714375" y="0"/>
                  </a:lnTo>
                  <a:lnTo>
                    <a:pt x="714375" y="92075"/>
                  </a:lnTo>
                  <a:lnTo>
                    <a:pt x="768350" y="104775"/>
                  </a:lnTo>
                  <a:lnTo>
                    <a:pt x="822325" y="123825"/>
                  </a:lnTo>
                  <a:lnTo>
                    <a:pt x="869950" y="149225"/>
                  </a:lnTo>
                  <a:lnTo>
                    <a:pt x="917575" y="177800"/>
                  </a:lnTo>
                  <a:lnTo>
                    <a:pt x="984250" y="111125"/>
                  </a:lnTo>
                  <a:lnTo>
                    <a:pt x="1120775" y="250825"/>
                  </a:lnTo>
                  <a:lnTo>
                    <a:pt x="1054100" y="314325"/>
                  </a:lnTo>
                  <a:lnTo>
                    <a:pt x="1085850" y="361950"/>
                  </a:lnTo>
                  <a:lnTo>
                    <a:pt x="1108075" y="412750"/>
                  </a:lnTo>
                  <a:lnTo>
                    <a:pt x="1127125" y="463550"/>
                  </a:lnTo>
                  <a:lnTo>
                    <a:pt x="1139825" y="520700"/>
                  </a:lnTo>
                  <a:lnTo>
                    <a:pt x="1231900" y="520700"/>
                  </a:lnTo>
                  <a:lnTo>
                    <a:pt x="1231900" y="714375"/>
                  </a:lnTo>
                  <a:lnTo>
                    <a:pt x="1139825" y="714375"/>
                  </a:lnTo>
                  <a:lnTo>
                    <a:pt x="1127125" y="768350"/>
                  </a:lnTo>
                  <a:lnTo>
                    <a:pt x="1108075" y="822325"/>
                  </a:lnTo>
                  <a:lnTo>
                    <a:pt x="1085850" y="873125"/>
                  </a:lnTo>
                  <a:lnTo>
                    <a:pt x="1054100" y="917575"/>
                  </a:lnTo>
                  <a:lnTo>
                    <a:pt x="1120775" y="984250"/>
                  </a:lnTo>
                  <a:lnTo>
                    <a:pt x="984250" y="1120775"/>
                  </a:lnTo>
                  <a:lnTo>
                    <a:pt x="917575" y="1057275"/>
                  </a:lnTo>
                  <a:lnTo>
                    <a:pt x="873125" y="1085850"/>
                  </a:lnTo>
                  <a:lnTo>
                    <a:pt x="822325" y="1108075"/>
                  </a:lnTo>
                  <a:lnTo>
                    <a:pt x="771525" y="1127125"/>
                  </a:lnTo>
                  <a:lnTo>
                    <a:pt x="720725" y="1139825"/>
                  </a:lnTo>
                  <a:lnTo>
                    <a:pt x="714375" y="1139825"/>
                  </a:lnTo>
                  <a:lnTo>
                    <a:pt x="714375" y="1231900"/>
                  </a:lnTo>
                  <a:lnTo>
                    <a:pt x="615950" y="1231900"/>
                  </a:lnTo>
                  <a:lnTo>
                    <a:pt x="517525" y="1231900"/>
                  </a:lnTo>
                  <a:lnTo>
                    <a:pt x="517525" y="1139825"/>
                  </a:lnTo>
                  <a:lnTo>
                    <a:pt x="463550" y="1127125"/>
                  </a:lnTo>
                  <a:lnTo>
                    <a:pt x="412750" y="1108075"/>
                  </a:lnTo>
                  <a:lnTo>
                    <a:pt x="361950" y="1085850"/>
                  </a:lnTo>
                  <a:lnTo>
                    <a:pt x="314325" y="1057275"/>
                  </a:lnTo>
                  <a:lnTo>
                    <a:pt x="250825" y="1120775"/>
                  </a:lnTo>
                  <a:lnTo>
                    <a:pt x="111125" y="984250"/>
                  </a:lnTo>
                  <a:lnTo>
                    <a:pt x="177800" y="917575"/>
                  </a:lnTo>
                  <a:lnTo>
                    <a:pt x="149225" y="873125"/>
                  </a:lnTo>
                  <a:lnTo>
                    <a:pt x="123825" y="822325"/>
                  </a:lnTo>
                  <a:lnTo>
                    <a:pt x="104775" y="768350"/>
                  </a:lnTo>
                  <a:lnTo>
                    <a:pt x="92075" y="714375"/>
                  </a:lnTo>
                  <a:lnTo>
                    <a:pt x="0" y="714375"/>
                  </a:lnTo>
                  <a:lnTo>
                    <a:pt x="0" y="520700"/>
                  </a:lnTo>
                  <a:lnTo>
                    <a:pt x="92075" y="520700"/>
                  </a:lnTo>
                  <a:lnTo>
                    <a:pt x="104775" y="463550"/>
                  </a:lnTo>
                  <a:lnTo>
                    <a:pt x="123825" y="412750"/>
                  </a:lnTo>
                  <a:lnTo>
                    <a:pt x="149225" y="361950"/>
                  </a:lnTo>
                  <a:lnTo>
                    <a:pt x="177800" y="314325"/>
                  </a:lnTo>
                  <a:lnTo>
                    <a:pt x="111125" y="250825"/>
                  </a:lnTo>
                  <a:lnTo>
                    <a:pt x="250825" y="111125"/>
                  </a:lnTo>
                  <a:lnTo>
                    <a:pt x="314325" y="177800"/>
                  </a:lnTo>
                  <a:lnTo>
                    <a:pt x="361950" y="149225"/>
                  </a:lnTo>
                  <a:lnTo>
                    <a:pt x="412750" y="123825"/>
                  </a:lnTo>
                  <a:lnTo>
                    <a:pt x="463550" y="104775"/>
                  </a:lnTo>
                  <a:lnTo>
                    <a:pt x="517525" y="92075"/>
                  </a:lnTo>
                  <a:close/>
                </a:path>
              </a:pathLst>
            </a:custGeom>
            <a:solidFill>
              <a:srgbClr val="DC8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" name="Freeform 81">
              <a:extLst>
                <a:ext uri="{FF2B5EF4-FFF2-40B4-BE49-F238E27FC236}">
                  <a16:creationId xmlns:a16="http://schemas.microsoft.com/office/drawing/2014/main" id="{9360BF41-7C16-4CCD-9DC1-F3FCC0204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275" y="2638425"/>
              <a:ext cx="447675" cy="447675"/>
            </a:xfrm>
            <a:custGeom>
              <a:avLst/>
              <a:gdLst>
                <a:gd name="connsiteX0" fmla="*/ 225425 w 447675"/>
                <a:gd name="connsiteY0" fmla="*/ 82550 h 447675"/>
                <a:gd name="connsiteX1" fmla="*/ 196850 w 447675"/>
                <a:gd name="connsiteY1" fmla="*/ 85725 h 447675"/>
                <a:gd name="connsiteX2" fmla="*/ 168275 w 447675"/>
                <a:gd name="connsiteY2" fmla="*/ 92075 h 447675"/>
                <a:gd name="connsiteX3" fmla="*/ 146050 w 447675"/>
                <a:gd name="connsiteY3" fmla="*/ 107950 h 447675"/>
                <a:gd name="connsiteX4" fmla="*/ 123825 w 447675"/>
                <a:gd name="connsiteY4" fmla="*/ 123825 h 447675"/>
                <a:gd name="connsiteX5" fmla="*/ 104775 w 447675"/>
                <a:gd name="connsiteY5" fmla="*/ 146050 h 447675"/>
                <a:gd name="connsiteX6" fmla="*/ 92075 w 447675"/>
                <a:gd name="connsiteY6" fmla="*/ 168275 h 447675"/>
                <a:gd name="connsiteX7" fmla="*/ 85725 w 447675"/>
                <a:gd name="connsiteY7" fmla="*/ 196850 h 447675"/>
                <a:gd name="connsiteX8" fmla="*/ 82550 w 447675"/>
                <a:gd name="connsiteY8" fmla="*/ 225425 h 447675"/>
                <a:gd name="connsiteX9" fmla="*/ 85725 w 447675"/>
                <a:gd name="connsiteY9" fmla="*/ 250825 h 447675"/>
                <a:gd name="connsiteX10" fmla="*/ 92075 w 447675"/>
                <a:gd name="connsiteY10" fmla="*/ 276225 h 447675"/>
                <a:gd name="connsiteX11" fmla="*/ 104775 w 447675"/>
                <a:gd name="connsiteY11" fmla="*/ 301625 h 447675"/>
                <a:gd name="connsiteX12" fmla="*/ 117475 w 447675"/>
                <a:gd name="connsiteY12" fmla="*/ 320675 h 447675"/>
                <a:gd name="connsiteX13" fmla="*/ 136525 w 447675"/>
                <a:gd name="connsiteY13" fmla="*/ 336550 h 447675"/>
                <a:gd name="connsiteX14" fmla="*/ 158750 w 447675"/>
                <a:gd name="connsiteY14" fmla="*/ 352425 h 447675"/>
                <a:gd name="connsiteX15" fmla="*/ 184150 w 447675"/>
                <a:gd name="connsiteY15" fmla="*/ 361950 h 447675"/>
                <a:gd name="connsiteX16" fmla="*/ 209550 w 447675"/>
                <a:gd name="connsiteY16" fmla="*/ 368300 h 447675"/>
                <a:gd name="connsiteX17" fmla="*/ 225425 w 447675"/>
                <a:gd name="connsiteY17" fmla="*/ 368300 h 447675"/>
                <a:gd name="connsiteX18" fmla="*/ 254000 w 447675"/>
                <a:gd name="connsiteY18" fmla="*/ 365125 h 447675"/>
                <a:gd name="connsiteX19" fmla="*/ 279400 w 447675"/>
                <a:gd name="connsiteY19" fmla="*/ 355600 h 447675"/>
                <a:gd name="connsiteX20" fmla="*/ 304800 w 447675"/>
                <a:gd name="connsiteY20" fmla="*/ 342900 h 447675"/>
                <a:gd name="connsiteX21" fmla="*/ 323850 w 447675"/>
                <a:gd name="connsiteY21" fmla="*/ 327025 h 447675"/>
                <a:gd name="connsiteX22" fmla="*/ 342900 w 447675"/>
                <a:gd name="connsiteY22" fmla="*/ 304800 h 447675"/>
                <a:gd name="connsiteX23" fmla="*/ 355600 w 447675"/>
                <a:gd name="connsiteY23" fmla="*/ 279400 h 447675"/>
                <a:gd name="connsiteX24" fmla="*/ 365125 w 447675"/>
                <a:gd name="connsiteY24" fmla="*/ 254000 h 447675"/>
                <a:gd name="connsiteX25" fmla="*/ 368300 w 447675"/>
                <a:gd name="connsiteY25" fmla="*/ 225425 h 447675"/>
                <a:gd name="connsiteX26" fmla="*/ 365125 w 447675"/>
                <a:gd name="connsiteY26" fmla="*/ 196850 h 447675"/>
                <a:gd name="connsiteX27" fmla="*/ 358775 w 447675"/>
                <a:gd name="connsiteY27" fmla="*/ 171450 h 447675"/>
                <a:gd name="connsiteX28" fmla="*/ 346075 w 447675"/>
                <a:gd name="connsiteY28" fmla="*/ 149225 h 447675"/>
                <a:gd name="connsiteX29" fmla="*/ 330200 w 447675"/>
                <a:gd name="connsiteY29" fmla="*/ 130175 h 447675"/>
                <a:gd name="connsiteX30" fmla="*/ 311150 w 447675"/>
                <a:gd name="connsiteY30" fmla="*/ 111125 h 447675"/>
                <a:gd name="connsiteX31" fmla="*/ 288925 w 447675"/>
                <a:gd name="connsiteY31" fmla="*/ 98425 h 447675"/>
                <a:gd name="connsiteX32" fmla="*/ 266700 w 447675"/>
                <a:gd name="connsiteY32" fmla="*/ 88900 h 447675"/>
                <a:gd name="connsiteX33" fmla="*/ 241300 w 447675"/>
                <a:gd name="connsiteY33" fmla="*/ 82550 h 447675"/>
                <a:gd name="connsiteX34" fmla="*/ 190500 w 447675"/>
                <a:gd name="connsiteY34" fmla="*/ 0 h 447675"/>
                <a:gd name="connsiteX35" fmla="*/ 225425 w 447675"/>
                <a:gd name="connsiteY35" fmla="*/ 0 h 447675"/>
                <a:gd name="connsiteX36" fmla="*/ 247650 w 447675"/>
                <a:gd name="connsiteY36" fmla="*/ 0 h 447675"/>
                <a:gd name="connsiteX37" fmla="*/ 260350 w 447675"/>
                <a:gd name="connsiteY37" fmla="*/ 0 h 447675"/>
                <a:gd name="connsiteX38" fmla="*/ 260350 w 447675"/>
                <a:gd name="connsiteY38" fmla="*/ 34925 h 447675"/>
                <a:gd name="connsiteX39" fmla="*/ 279400 w 447675"/>
                <a:gd name="connsiteY39" fmla="*/ 38100 h 447675"/>
                <a:gd name="connsiteX40" fmla="*/ 298450 w 447675"/>
                <a:gd name="connsiteY40" fmla="*/ 47625 h 447675"/>
                <a:gd name="connsiteX41" fmla="*/ 317500 w 447675"/>
                <a:gd name="connsiteY41" fmla="*/ 53975 h 447675"/>
                <a:gd name="connsiteX42" fmla="*/ 333375 w 447675"/>
                <a:gd name="connsiteY42" fmla="*/ 66675 h 447675"/>
                <a:gd name="connsiteX43" fmla="*/ 358775 w 447675"/>
                <a:gd name="connsiteY43" fmla="*/ 41275 h 447675"/>
                <a:gd name="connsiteX44" fmla="*/ 406400 w 447675"/>
                <a:gd name="connsiteY44" fmla="*/ 92075 h 447675"/>
                <a:gd name="connsiteX45" fmla="*/ 384175 w 447675"/>
                <a:gd name="connsiteY45" fmla="*/ 114300 h 447675"/>
                <a:gd name="connsiteX46" fmla="*/ 393700 w 447675"/>
                <a:gd name="connsiteY46" fmla="*/ 133350 h 447675"/>
                <a:gd name="connsiteX47" fmla="*/ 403225 w 447675"/>
                <a:gd name="connsiteY47" fmla="*/ 149225 h 447675"/>
                <a:gd name="connsiteX48" fmla="*/ 409575 w 447675"/>
                <a:gd name="connsiteY48" fmla="*/ 168275 h 447675"/>
                <a:gd name="connsiteX49" fmla="*/ 415925 w 447675"/>
                <a:gd name="connsiteY49" fmla="*/ 190500 h 447675"/>
                <a:gd name="connsiteX50" fmla="*/ 447675 w 447675"/>
                <a:gd name="connsiteY50" fmla="*/ 190500 h 447675"/>
                <a:gd name="connsiteX51" fmla="*/ 447675 w 447675"/>
                <a:gd name="connsiteY51" fmla="*/ 260350 h 447675"/>
                <a:gd name="connsiteX52" fmla="*/ 415925 w 447675"/>
                <a:gd name="connsiteY52" fmla="*/ 260350 h 447675"/>
                <a:gd name="connsiteX53" fmla="*/ 409575 w 447675"/>
                <a:gd name="connsiteY53" fmla="*/ 279400 h 447675"/>
                <a:gd name="connsiteX54" fmla="*/ 403225 w 447675"/>
                <a:gd name="connsiteY54" fmla="*/ 298450 h 447675"/>
                <a:gd name="connsiteX55" fmla="*/ 393700 w 447675"/>
                <a:gd name="connsiteY55" fmla="*/ 317500 h 447675"/>
                <a:gd name="connsiteX56" fmla="*/ 384175 w 447675"/>
                <a:gd name="connsiteY56" fmla="*/ 333375 h 447675"/>
                <a:gd name="connsiteX57" fmla="*/ 406400 w 447675"/>
                <a:gd name="connsiteY57" fmla="*/ 358775 h 447675"/>
                <a:gd name="connsiteX58" fmla="*/ 358775 w 447675"/>
                <a:gd name="connsiteY58" fmla="*/ 406400 h 447675"/>
                <a:gd name="connsiteX59" fmla="*/ 333375 w 447675"/>
                <a:gd name="connsiteY59" fmla="*/ 384175 h 447675"/>
                <a:gd name="connsiteX60" fmla="*/ 317500 w 447675"/>
                <a:gd name="connsiteY60" fmla="*/ 393700 h 447675"/>
                <a:gd name="connsiteX61" fmla="*/ 298450 w 447675"/>
                <a:gd name="connsiteY61" fmla="*/ 403225 h 447675"/>
                <a:gd name="connsiteX62" fmla="*/ 279400 w 447675"/>
                <a:gd name="connsiteY62" fmla="*/ 409575 h 447675"/>
                <a:gd name="connsiteX63" fmla="*/ 260350 w 447675"/>
                <a:gd name="connsiteY63" fmla="*/ 415925 h 447675"/>
                <a:gd name="connsiteX64" fmla="*/ 260350 w 447675"/>
                <a:gd name="connsiteY64" fmla="*/ 447675 h 447675"/>
                <a:gd name="connsiteX65" fmla="*/ 225425 w 447675"/>
                <a:gd name="connsiteY65" fmla="*/ 447675 h 447675"/>
                <a:gd name="connsiteX66" fmla="*/ 200025 w 447675"/>
                <a:gd name="connsiteY66" fmla="*/ 447675 h 447675"/>
                <a:gd name="connsiteX67" fmla="*/ 190500 w 447675"/>
                <a:gd name="connsiteY67" fmla="*/ 447675 h 447675"/>
                <a:gd name="connsiteX68" fmla="*/ 190500 w 447675"/>
                <a:gd name="connsiteY68" fmla="*/ 415925 h 447675"/>
                <a:gd name="connsiteX69" fmla="*/ 168275 w 447675"/>
                <a:gd name="connsiteY69" fmla="*/ 409575 h 447675"/>
                <a:gd name="connsiteX70" fmla="*/ 149225 w 447675"/>
                <a:gd name="connsiteY70" fmla="*/ 403225 h 447675"/>
                <a:gd name="connsiteX71" fmla="*/ 133350 w 447675"/>
                <a:gd name="connsiteY71" fmla="*/ 393700 h 447675"/>
                <a:gd name="connsiteX72" fmla="*/ 114300 w 447675"/>
                <a:gd name="connsiteY72" fmla="*/ 384175 h 447675"/>
                <a:gd name="connsiteX73" fmla="*/ 92075 w 447675"/>
                <a:gd name="connsiteY73" fmla="*/ 406400 h 447675"/>
                <a:gd name="connsiteX74" fmla="*/ 41275 w 447675"/>
                <a:gd name="connsiteY74" fmla="*/ 358775 h 447675"/>
                <a:gd name="connsiteX75" fmla="*/ 66675 w 447675"/>
                <a:gd name="connsiteY75" fmla="*/ 333375 h 447675"/>
                <a:gd name="connsiteX76" fmla="*/ 53975 w 447675"/>
                <a:gd name="connsiteY76" fmla="*/ 317500 h 447675"/>
                <a:gd name="connsiteX77" fmla="*/ 47625 w 447675"/>
                <a:gd name="connsiteY77" fmla="*/ 298450 h 447675"/>
                <a:gd name="connsiteX78" fmla="*/ 38100 w 447675"/>
                <a:gd name="connsiteY78" fmla="*/ 279400 h 447675"/>
                <a:gd name="connsiteX79" fmla="*/ 34925 w 447675"/>
                <a:gd name="connsiteY79" fmla="*/ 260350 h 447675"/>
                <a:gd name="connsiteX80" fmla="*/ 0 w 447675"/>
                <a:gd name="connsiteY80" fmla="*/ 260350 h 447675"/>
                <a:gd name="connsiteX81" fmla="*/ 0 w 447675"/>
                <a:gd name="connsiteY81" fmla="*/ 190500 h 447675"/>
                <a:gd name="connsiteX82" fmla="*/ 34925 w 447675"/>
                <a:gd name="connsiteY82" fmla="*/ 190500 h 447675"/>
                <a:gd name="connsiteX83" fmla="*/ 38100 w 447675"/>
                <a:gd name="connsiteY83" fmla="*/ 168275 h 447675"/>
                <a:gd name="connsiteX84" fmla="*/ 47625 w 447675"/>
                <a:gd name="connsiteY84" fmla="*/ 149225 h 447675"/>
                <a:gd name="connsiteX85" fmla="*/ 53975 w 447675"/>
                <a:gd name="connsiteY85" fmla="*/ 133350 h 447675"/>
                <a:gd name="connsiteX86" fmla="*/ 66675 w 447675"/>
                <a:gd name="connsiteY86" fmla="*/ 114300 h 447675"/>
                <a:gd name="connsiteX87" fmla="*/ 41275 w 447675"/>
                <a:gd name="connsiteY87" fmla="*/ 92075 h 447675"/>
                <a:gd name="connsiteX88" fmla="*/ 92075 w 447675"/>
                <a:gd name="connsiteY88" fmla="*/ 41275 h 447675"/>
                <a:gd name="connsiteX89" fmla="*/ 114300 w 447675"/>
                <a:gd name="connsiteY89" fmla="*/ 66675 h 447675"/>
                <a:gd name="connsiteX90" fmla="*/ 133350 w 447675"/>
                <a:gd name="connsiteY90" fmla="*/ 53975 h 447675"/>
                <a:gd name="connsiteX91" fmla="*/ 149225 w 447675"/>
                <a:gd name="connsiteY91" fmla="*/ 47625 h 447675"/>
                <a:gd name="connsiteX92" fmla="*/ 168275 w 447675"/>
                <a:gd name="connsiteY92" fmla="*/ 38100 h 447675"/>
                <a:gd name="connsiteX93" fmla="*/ 190500 w 447675"/>
                <a:gd name="connsiteY93" fmla="*/ 3492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47675" h="447675">
                  <a:moveTo>
                    <a:pt x="225425" y="82550"/>
                  </a:moveTo>
                  <a:lnTo>
                    <a:pt x="196850" y="85725"/>
                  </a:lnTo>
                  <a:lnTo>
                    <a:pt x="168275" y="92075"/>
                  </a:lnTo>
                  <a:lnTo>
                    <a:pt x="146050" y="107950"/>
                  </a:lnTo>
                  <a:lnTo>
                    <a:pt x="123825" y="123825"/>
                  </a:lnTo>
                  <a:lnTo>
                    <a:pt x="104775" y="146050"/>
                  </a:lnTo>
                  <a:lnTo>
                    <a:pt x="92075" y="168275"/>
                  </a:lnTo>
                  <a:lnTo>
                    <a:pt x="85725" y="196850"/>
                  </a:lnTo>
                  <a:lnTo>
                    <a:pt x="82550" y="225425"/>
                  </a:lnTo>
                  <a:lnTo>
                    <a:pt x="85725" y="250825"/>
                  </a:lnTo>
                  <a:lnTo>
                    <a:pt x="92075" y="276225"/>
                  </a:lnTo>
                  <a:lnTo>
                    <a:pt x="104775" y="301625"/>
                  </a:lnTo>
                  <a:lnTo>
                    <a:pt x="117475" y="320675"/>
                  </a:lnTo>
                  <a:lnTo>
                    <a:pt x="136525" y="336550"/>
                  </a:lnTo>
                  <a:lnTo>
                    <a:pt x="158750" y="352425"/>
                  </a:lnTo>
                  <a:lnTo>
                    <a:pt x="184150" y="361950"/>
                  </a:lnTo>
                  <a:lnTo>
                    <a:pt x="209550" y="368300"/>
                  </a:lnTo>
                  <a:lnTo>
                    <a:pt x="225425" y="368300"/>
                  </a:lnTo>
                  <a:lnTo>
                    <a:pt x="254000" y="365125"/>
                  </a:lnTo>
                  <a:lnTo>
                    <a:pt x="279400" y="355600"/>
                  </a:lnTo>
                  <a:lnTo>
                    <a:pt x="304800" y="342900"/>
                  </a:lnTo>
                  <a:lnTo>
                    <a:pt x="323850" y="327025"/>
                  </a:lnTo>
                  <a:lnTo>
                    <a:pt x="342900" y="304800"/>
                  </a:lnTo>
                  <a:lnTo>
                    <a:pt x="355600" y="279400"/>
                  </a:lnTo>
                  <a:lnTo>
                    <a:pt x="365125" y="254000"/>
                  </a:lnTo>
                  <a:lnTo>
                    <a:pt x="368300" y="225425"/>
                  </a:lnTo>
                  <a:lnTo>
                    <a:pt x="365125" y="196850"/>
                  </a:lnTo>
                  <a:lnTo>
                    <a:pt x="358775" y="171450"/>
                  </a:lnTo>
                  <a:lnTo>
                    <a:pt x="346075" y="149225"/>
                  </a:lnTo>
                  <a:lnTo>
                    <a:pt x="330200" y="130175"/>
                  </a:lnTo>
                  <a:lnTo>
                    <a:pt x="311150" y="111125"/>
                  </a:lnTo>
                  <a:lnTo>
                    <a:pt x="288925" y="98425"/>
                  </a:lnTo>
                  <a:lnTo>
                    <a:pt x="266700" y="88900"/>
                  </a:lnTo>
                  <a:lnTo>
                    <a:pt x="241300" y="82550"/>
                  </a:lnTo>
                  <a:close/>
                  <a:moveTo>
                    <a:pt x="190500" y="0"/>
                  </a:moveTo>
                  <a:lnTo>
                    <a:pt x="225425" y="0"/>
                  </a:lnTo>
                  <a:lnTo>
                    <a:pt x="247650" y="0"/>
                  </a:lnTo>
                  <a:lnTo>
                    <a:pt x="260350" y="0"/>
                  </a:lnTo>
                  <a:lnTo>
                    <a:pt x="260350" y="34925"/>
                  </a:lnTo>
                  <a:lnTo>
                    <a:pt x="279400" y="38100"/>
                  </a:lnTo>
                  <a:lnTo>
                    <a:pt x="298450" y="47625"/>
                  </a:lnTo>
                  <a:lnTo>
                    <a:pt x="317500" y="53975"/>
                  </a:lnTo>
                  <a:lnTo>
                    <a:pt x="333375" y="66675"/>
                  </a:lnTo>
                  <a:lnTo>
                    <a:pt x="358775" y="41275"/>
                  </a:lnTo>
                  <a:lnTo>
                    <a:pt x="406400" y="92075"/>
                  </a:lnTo>
                  <a:lnTo>
                    <a:pt x="384175" y="114300"/>
                  </a:lnTo>
                  <a:lnTo>
                    <a:pt x="393700" y="133350"/>
                  </a:lnTo>
                  <a:lnTo>
                    <a:pt x="403225" y="149225"/>
                  </a:lnTo>
                  <a:lnTo>
                    <a:pt x="409575" y="168275"/>
                  </a:lnTo>
                  <a:lnTo>
                    <a:pt x="415925" y="190500"/>
                  </a:lnTo>
                  <a:lnTo>
                    <a:pt x="447675" y="190500"/>
                  </a:lnTo>
                  <a:lnTo>
                    <a:pt x="447675" y="260350"/>
                  </a:lnTo>
                  <a:lnTo>
                    <a:pt x="415925" y="260350"/>
                  </a:lnTo>
                  <a:lnTo>
                    <a:pt x="409575" y="279400"/>
                  </a:lnTo>
                  <a:lnTo>
                    <a:pt x="403225" y="298450"/>
                  </a:lnTo>
                  <a:lnTo>
                    <a:pt x="393700" y="317500"/>
                  </a:lnTo>
                  <a:lnTo>
                    <a:pt x="384175" y="333375"/>
                  </a:lnTo>
                  <a:lnTo>
                    <a:pt x="406400" y="358775"/>
                  </a:lnTo>
                  <a:lnTo>
                    <a:pt x="358775" y="406400"/>
                  </a:lnTo>
                  <a:lnTo>
                    <a:pt x="333375" y="384175"/>
                  </a:lnTo>
                  <a:lnTo>
                    <a:pt x="317500" y="393700"/>
                  </a:lnTo>
                  <a:lnTo>
                    <a:pt x="298450" y="403225"/>
                  </a:lnTo>
                  <a:lnTo>
                    <a:pt x="279400" y="409575"/>
                  </a:lnTo>
                  <a:lnTo>
                    <a:pt x="260350" y="415925"/>
                  </a:lnTo>
                  <a:lnTo>
                    <a:pt x="260350" y="447675"/>
                  </a:lnTo>
                  <a:lnTo>
                    <a:pt x="225425" y="447675"/>
                  </a:lnTo>
                  <a:lnTo>
                    <a:pt x="200025" y="447675"/>
                  </a:lnTo>
                  <a:lnTo>
                    <a:pt x="190500" y="447675"/>
                  </a:lnTo>
                  <a:lnTo>
                    <a:pt x="190500" y="415925"/>
                  </a:lnTo>
                  <a:lnTo>
                    <a:pt x="168275" y="409575"/>
                  </a:lnTo>
                  <a:lnTo>
                    <a:pt x="149225" y="403225"/>
                  </a:lnTo>
                  <a:lnTo>
                    <a:pt x="133350" y="393700"/>
                  </a:lnTo>
                  <a:lnTo>
                    <a:pt x="114300" y="384175"/>
                  </a:lnTo>
                  <a:lnTo>
                    <a:pt x="92075" y="406400"/>
                  </a:lnTo>
                  <a:lnTo>
                    <a:pt x="41275" y="358775"/>
                  </a:lnTo>
                  <a:lnTo>
                    <a:pt x="66675" y="333375"/>
                  </a:lnTo>
                  <a:lnTo>
                    <a:pt x="53975" y="317500"/>
                  </a:lnTo>
                  <a:lnTo>
                    <a:pt x="47625" y="298450"/>
                  </a:lnTo>
                  <a:lnTo>
                    <a:pt x="38100" y="279400"/>
                  </a:lnTo>
                  <a:lnTo>
                    <a:pt x="34925" y="260350"/>
                  </a:lnTo>
                  <a:lnTo>
                    <a:pt x="0" y="260350"/>
                  </a:lnTo>
                  <a:lnTo>
                    <a:pt x="0" y="190500"/>
                  </a:lnTo>
                  <a:lnTo>
                    <a:pt x="34925" y="190500"/>
                  </a:lnTo>
                  <a:lnTo>
                    <a:pt x="38100" y="168275"/>
                  </a:lnTo>
                  <a:lnTo>
                    <a:pt x="47625" y="149225"/>
                  </a:lnTo>
                  <a:lnTo>
                    <a:pt x="53975" y="133350"/>
                  </a:lnTo>
                  <a:lnTo>
                    <a:pt x="66675" y="114300"/>
                  </a:lnTo>
                  <a:lnTo>
                    <a:pt x="41275" y="92075"/>
                  </a:lnTo>
                  <a:lnTo>
                    <a:pt x="92075" y="41275"/>
                  </a:lnTo>
                  <a:lnTo>
                    <a:pt x="114300" y="66675"/>
                  </a:lnTo>
                  <a:lnTo>
                    <a:pt x="133350" y="53975"/>
                  </a:lnTo>
                  <a:lnTo>
                    <a:pt x="149225" y="47625"/>
                  </a:lnTo>
                  <a:lnTo>
                    <a:pt x="168275" y="38100"/>
                  </a:lnTo>
                  <a:lnTo>
                    <a:pt x="190500" y="34925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" name="Freeform 82">
              <a:extLst>
                <a:ext uri="{FF2B5EF4-FFF2-40B4-BE49-F238E27FC236}">
                  <a16:creationId xmlns:a16="http://schemas.microsoft.com/office/drawing/2014/main" id="{5970F907-E478-4764-BBC3-AB115C032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3717925"/>
              <a:ext cx="441325" cy="441325"/>
            </a:xfrm>
            <a:custGeom>
              <a:avLst/>
              <a:gdLst>
                <a:gd name="connsiteX0" fmla="*/ 209550 w 441325"/>
                <a:gd name="connsiteY0" fmla="*/ 79375 h 441325"/>
                <a:gd name="connsiteX1" fmla="*/ 180975 w 441325"/>
                <a:gd name="connsiteY1" fmla="*/ 85725 h 441325"/>
                <a:gd name="connsiteX2" fmla="*/ 152400 w 441325"/>
                <a:gd name="connsiteY2" fmla="*/ 98425 h 441325"/>
                <a:gd name="connsiteX3" fmla="*/ 130175 w 441325"/>
                <a:gd name="connsiteY3" fmla="*/ 111125 h 441325"/>
                <a:gd name="connsiteX4" fmla="*/ 114300 w 441325"/>
                <a:gd name="connsiteY4" fmla="*/ 127000 h 441325"/>
                <a:gd name="connsiteX5" fmla="*/ 98425 w 441325"/>
                <a:gd name="connsiteY5" fmla="*/ 149225 h 441325"/>
                <a:gd name="connsiteX6" fmla="*/ 85725 w 441325"/>
                <a:gd name="connsiteY6" fmla="*/ 174625 h 441325"/>
                <a:gd name="connsiteX7" fmla="*/ 79375 w 441325"/>
                <a:gd name="connsiteY7" fmla="*/ 200025 h 441325"/>
                <a:gd name="connsiteX8" fmla="*/ 79375 w 441325"/>
                <a:gd name="connsiteY8" fmla="*/ 225425 h 441325"/>
                <a:gd name="connsiteX9" fmla="*/ 79375 w 441325"/>
                <a:gd name="connsiteY9" fmla="*/ 247650 h 441325"/>
                <a:gd name="connsiteX10" fmla="*/ 88900 w 441325"/>
                <a:gd name="connsiteY10" fmla="*/ 273050 h 441325"/>
                <a:gd name="connsiteX11" fmla="*/ 98425 w 441325"/>
                <a:gd name="connsiteY11" fmla="*/ 295275 h 441325"/>
                <a:gd name="connsiteX12" fmla="*/ 114300 w 441325"/>
                <a:gd name="connsiteY12" fmla="*/ 314325 h 441325"/>
                <a:gd name="connsiteX13" fmla="*/ 130175 w 441325"/>
                <a:gd name="connsiteY13" fmla="*/ 333375 h 441325"/>
                <a:gd name="connsiteX14" fmla="*/ 152400 w 441325"/>
                <a:gd name="connsiteY14" fmla="*/ 346075 h 441325"/>
                <a:gd name="connsiteX15" fmla="*/ 171450 w 441325"/>
                <a:gd name="connsiteY15" fmla="*/ 355600 h 441325"/>
                <a:gd name="connsiteX16" fmla="*/ 200025 w 441325"/>
                <a:gd name="connsiteY16" fmla="*/ 361950 h 441325"/>
                <a:gd name="connsiteX17" fmla="*/ 225425 w 441325"/>
                <a:gd name="connsiteY17" fmla="*/ 361950 h 441325"/>
                <a:gd name="connsiteX18" fmla="*/ 254000 w 441325"/>
                <a:gd name="connsiteY18" fmla="*/ 358775 h 441325"/>
                <a:gd name="connsiteX19" fmla="*/ 279400 w 441325"/>
                <a:gd name="connsiteY19" fmla="*/ 349250 h 441325"/>
                <a:gd name="connsiteX20" fmla="*/ 301625 w 441325"/>
                <a:gd name="connsiteY20" fmla="*/ 336550 h 441325"/>
                <a:gd name="connsiteX21" fmla="*/ 323850 w 441325"/>
                <a:gd name="connsiteY21" fmla="*/ 317500 h 441325"/>
                <a:gd name="connsiteX22" fmla="*/ 339725 w 441325"/>
                <a:gd name="connsiteY22" fmla="*/ 295275 h 441325"/>
                <a:gd name="connsiteX23" fmla="*/ 352425 w 441325"/>
                <a:gd name="connsiteY23" fmla="*/ 269875 h 441325"/>
                <a:gd name="connsiteX24" fmla="*/ 358775 w 441325"/>
                <a:gd name="connsiteY24" fmla="*/ 241300 h 441325"/>
                <a:gd name="connsiteX25" fmla="*/ 361950 w 441325"/>
                <a:gd name="connsiteY25" fmla="*/ 215900 h 441325"/>
                <a:gd name="connsiteX26" fmla="*/ 355600 w 441325"/>
                <a:gd name="connsiteY26" fmla="*/ 187325 h 441325"/>
                <a:gd name="connsiteX27" fmla="*/ 349250 w 441325"/>
                <a:gd name="connsiteY27" fmla="*/ 161925 h 441325"/>
                <a:gd name="connsiteX28" fmla="*/ 333375 w 441325"/>
                <a:gd name="connsiteY28" fmla="*/ 139700 h 441325"/>
                <a:gd name="connsiteX29" fmla="*/ 317500 w 441325"/>
                <a:gd name="connsiteY29" fmla="*/ 117475 h 441325"/>
                <a:gd name="connsiteX30" fmla="*/ 295275 w 441325"/>
                <a:gd name="connsiteY30" fmla="*/ 101600 h 441325"/>
                <a:gd name="connsiteX31" fmla="*/ 266700 w 441325"/>
                <a:gd name="connsiteY31" fmla="*/ 88900 h 441325"/>
                <a:gd name="connsiteX32" fmla="*/ 238125 w 441325"/>
                <a:gd name="connsiteY32" fmla="*/ 82550 h 441325"/>
                <a:gd name="connsiteX33" fmla="*/ 263525 w 441325"/>
                <a:gd name="connsiteY33" fmla="*/ 0 h 441325"/>
                <a:gd name="connsiteX34" fmla="*/ 295275 w 441325"/>
                <a:gd name="connsiteY34" fmla="*/ 12700 h 441325"/>
                <a:gd name="connsiteX35" fmla="*/ 327025 w 441325"/>
                <a:gd name="connsiteY35" fmla="*/ 25400 h 441325"/>
                <a:gd name="connsiteX36" fmla="*/ 317500 w 441325"/>
                <a:gd name="connsiteY36" fmla="*/ 57150 h 441325"/>
                <a:gd name="connsiteX37" fmla="*/ 333375 w 441325"/>
                <a:gd name="connsiteY37" fmla="*/ 66675 h 441325"/>
                <a:gd name="connsiteX38" fmla="*/ 349250 w 441325"/>
                <a:gd name="connsiteY38" fmla="*/ 79375 h 441325"/>
                <a:gd name="connsiteX39" fmla="*/ 361950 w 441325"/>
                <a:gd name="connsiteY39" fmla="*/ 95250 h 441325"/>
                <a:gd name="connsiteX40" fmla="*/ 374650 w 441325"/>
                <a:gd name="connsiteY40" fmla="*/ 111125 h 441325"/>
                <a:gd name="connsiteX41" fmla="*/ 406400 w 441325"/>
                <a:gd name="connsiteY41" fmla="*/ 95250 h 441325"/>
                <a:gd name="connsiteX42" fmla="*/ 434975 w 441325"/>
                <a:gd name="connsiteY42" fmla="*/ 158750 h 441325"/>
                <a:gd name="connsiteX43" fmla="*/ 406400 w 441325"/>
                <a:gd name="connsiteY43" fmla="*/ 174625 h 441325"/>
                <a:gd name="connsiteX44" fmla="*/ 409575 w 441325"/>
                <a:gd name="connsiteY44" fmla="*/ 193675 h 441325"/>
                <a:gd name="connsiteX45" fmla="*/ 412750 w 441325"/>
                <a:gd name="connsiteY45" fmla="*/ 212725 h 441325"/>
                <a:gd name="connsiteX46" fmla="*/ 409575 w 441325"/>
                <a:gd name="connsiteY46" fmla="*/ 231775 h 441325"/>
                <a:gd name="connsiteX47" fmla="*/ 409575 w 441325"/>
                <a:gd name="connsiteY47" fmla="*/ 254000 h 441325"/>
                <a:gd name="connsiteX48" fmla="*/ 441325 w 441325"/>
                <a:gd name="connsiteY48" fmla="*/ 263525 h 441325"/>
                <a:gd name="connsiteX49" fmla="*/ 415925 w 441325"/>
                <a:gd name="connsiteY49" fmla="*/ 330200 h 441325"/>
                <a:gd name="connsiteX50" fmla="*/ 384175 w 441325"/>
                <a:gd name="connsiteY50" fmla="*/ 317500 h 441325"/>
                <a:gd name="connsiteX51" fmla="*/ 374650 w 441325"/>
                <a:gd name="connsiteY51" fmla="*/ 336550 h 441325"/>
                <a:gd name="connsiteX52" fmla="*/ 361950 w 441325"/>
                <a:gd name="connsiteY52" fmla="*/ 352425 h 441325"/>
                <a:gd name="connsiteX53" fmla="*/ 346075 w 441325"/>
                <a:gd name="connsiteY53" fmla="*/ 365125 h 441325"/>
                <a:gd name="connsiteX54" fmla="*/ 330200 w 441325"/>
                <a:gd name="connsiteY54" fmla="*/ 377825 h 441325"/>
                <a:gd name="connsiteX55" fmla="*/ 346075 w 441325"/>
                <a:gd name="connsiteY55" fmla="*/ 406400 h 441325"/>
                <a:gd name="connsiteX56" fmla="*/ 282575 w 441325"/>
                <a:gd name="connsiteY56" fmla="*/ 438150 h 441325"/>
                <a:gd name="connsiteX57" fmla="*/ 266700 w 441325"/>
                <a:gd name="connsiteY57" fmla="*/ 406400 h 441325"/>
                <a:gd name="connsiteX58" fmla="*/ 247650 w 441325"/>
                <a:gd name="connsiteY58" fmla="*/ 412750 h 441325"/>
                <a:gd name="connsiteX59" fmla="*/ 228600 w 441325"/>
                <a:gd name="connsiteY59" fmla="*/ 412750 h 441325"/>
                <a:gd name="connsiteX60" fmla="*/ 209550 w 441325"/>
                <a:gd name="connsiteY60" fmla="*/ 412750 h 441325"/>
                <a:gd name="connsiteX61" fmla="*/ 187325 w 441325"/>
                <a:gd name="connsiteY61" fmla="*/ 409575 h 441325"/>
                <a:gd name="connsiteX62" fmla="*/ 177800 w 441325"/>
                <a:gd name="connsiteY62" fmla="*/ 441325 h 441325"/>
                <a:gd name="connsiteX63" fmla="*/ 152400 w 441325"/>
                <a:gd name="connsiteY63" fmla="*/ 431800 h 441325"/>
                <a:gd name="connsiteX64" fmla="*/ 142875 w 441325"/>
                <a:gd name="connsiteY64" fmla="*/ 428625 h 441325"/>
                <a:gd name="connsiteX65" fmla="*/ 111125 w 441325"/>
                <a:gd name="connsiteY65" fmla="*/ 419100 h 441325"/>
                <a:gd name="connsiteX66" fmla="*/ 123825 w 441325"/>
                <a:gd name="connsiteY66" fmla="*/ 387350 h 441325"/>
                <a:gd name="connsiteX67" fmla="*/ 104775 w 441325"/>
                <a:gd name="connsiteY67" fmla="*/ 374650 h 441325"/>
                <a:gd name="connsiteX68" fmla="*/ 88900 w 441325"/>
                <a:gd name="connsiteY68" fmla="*/ 361950 h 441325"/>
                <a:gd name="connsiteX69" fmla="*/ 76200 w 441325"/>
                <a:gd name="connsiteY69" fmla="*/ 349250 h 441325"/>
                <a:gd name="connsiteX70" fmla="*/ 63500 w 441325"/>
                <a:gd name="connsiteY70" fmla="*/ 333375 h 441325"/>
                <a:gd name="connsiteX71" fmla="*/ 34925 w 441325"/>
                <a:gd name="connsiteY71" fmla="*/ 346075 h 441325"/>
                <a:gd name="connsiteX72" fmla="*/ 3175 w 441325"/>
                <a:gd name="connsiteY72" fmla="*/ 282575 h 441325"/>
                <a:gd name="connsiteX73" fmla="*/ 34925 w 441325"/>
                <a:gd name="connsiteY73" fmla="*/ 269875 h 441325"/>
                <a:gd name="connsiteX74" fmla="*/ 28575 w 441325"/>
                <a:gd name="connsiteY74" fmla="*/ 250825 h 441325"/>
                <a:gd name="connsiteX75" fmla="*/ 28575 w 441325"/>
                <a:gd name="connsiteY75" fmla="*/ 231775 h 441325"/>
                <a:gd name="connsiteX76" fmla="*/ 28575 w 441325"/>
                <a:gd name="connsiteY76" fmla="*/ 209550 h 441325"/>
                <a:gd name="connsiteX77" fmla="*/ 31750 w 441325"/>
                <a:gd name="connsiteY77" fmla="*/ 190500 h 441325"/>
                <a:gd name="connsiteX78" fmla="*/ 0 w 441325"/>
                <a:gd name="connsiteY78" fmla="*/ 177800 h 441325"/>
                <a:gd name="connsiteX79" fmla="*/ 22225 w 441325"/>
                <a:gd name="connsiteY79" fmla="*/ 114300 h 441325"/>
                <a:gd name="connsiteX80" fmla="*/ 53975 w 441325"/>
                <a:gd name="connsiteY80" fmla="*/ 123825 h 441325"/>
                <a:gd name="connsiteX81" fmla="*/ 66675 w 441325"/>
                <a:gd name="connsiteY81" fmla="*/ 107950 h 441325"/>
                <a:gd name="connsiteX82" fmla="*/ 79375 w 441325"/>
                <a:gd name="connsiteY82" fmla="*/ 92075 h 441325"/>
                <a:gd name="connsiteX83" fmla="*/ 92075 w 441325"/>
                <a:gd name="connsiteY83" fmla="*/ 79375 h 441325"/>
                <a:gd name="connsiteX84" fmla="*/ 107950 w 441325"/>
                <a:gd name="connsiteY84" fmla="*/ 66675 h 441325"/>
                <a:gd name="connsiteX85" fmla="*/ 95250 w 441325"/>
                <a:gd name="connsiteY85" fmla="*/ 34925 h 441325"/>
                <a:gd name="connsiteX86" fmla="*/ 152400 w 441325"/>
                <a:gd name="connsiteY86" fmla="*/ 9525 h 441325"/>
                <a:gd name="connsiteX87" fmla="*/ 158750 w 441325"/>
                <a:gd name="connsiteY87" fmla="*/ 6350 h 441325"/>
                <a:gd name="connsiteX88" fmla="*/ 171450 w 441325"/>
                <a:gd name="connsiteY88" fmla="*/ 34925 h 441325"/>
                <a:gd name="connsiteX89" fmla="*/ 190500 w 441325"/>
                <a:gd name="connsiteY89" fmla="*/ 31750 h 441325"/>
                <a:gd name="connsiteX90" fmla="*/ 209550 w 441325"/>
                <a:gd name="connsiteY90" fmla="*/ 28575 h 441325"/>
                <a:gd name="connsiteX91" fmla="*/ 231775 w 441325"/>
                <a:gd name="connsiteY91" fmla="*/ 28575 h 441325"/>
                <a:gd name="connsiteX92" fmla="*/ 250825 w 441325"/>
                <a:gd name="connsiteY92" fmla="*/ 31750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441325" h="441325">
                  <a:moveTo>
                    <a:pt x="209550" y="79375"/>
                  </a:moveTo>
                  <a:lnTo>
                    <a:pt x="180975" y="85725"/>
                  </a:lnTo>
                  <a:lnTo>
                    <a:pt x="152400" y="98425"/>
                  </a:lnTo>
                  <a:lnTo>
                    <a:pt x="130175" y="111125"/>
                  </a:lnTo>
                  <a:lnTo>
                    <a:pt x="114300" y="127000"/>
                  </a:lnTo>
                  <a:lnTo>
                    <a:pt x="98425" y="149225"/>
                  </a:lnTo>
                  <a:lnTo>
                    <a:pt x="85725" y="174625"/>
                  </a:lnTo>
                  <a:lnTo>
                    <a:pt x="79375" y="200025"/>
                  </a:lnTo>
                  <a:lnTo>
                    <a:pt x="79375" y="225425"/>
                  </a:lnTo>
                  <a:lnTo>
                    <a:pt x="79375" y="247650"/>
                  </a:lnTo>
                  <a:lnTo>
                    <a:pt x="88900" y="273050"/>
                  </a:lnTo>
                  <a:lnTo>
                    <a:pt x="98425" y="295275"/>
                  </a:lnTo>
                  <a:lnTo>
                    <a:pt x="114300" y="314325"/>
                  </a:lnTo>
                  <a:lnTo>
                    <a:pt x="130175" y="333375"/>
                  </a:lnTo>
                  <a:lnTo>
                    <a:pt x="152400" y="346075"/>
                  </a:lnTo>
                  <a:lnTo>
                    <a:pt x="171450" y="355600"/>
                  </a:lnTo>
                  <a:lnTo>
                    <a:pt x="200025" y="361950"/>
                  </a:lnTo>
                  <a:lnTo>
                    <a:pt x="225425" y="361950"/>
                  </a:lnTo>
                  <a:lnTo>
                    <a:pt x="254000" y="358775"/>
                  </a:lnTo>
                  <a:lnTo>
                    <a:pt x="279400" y="349250"/>
                  </a:lnTo>
                  <a:lnTo>
                    <a:pt x="301625" y="336550"/>
                  </a:lnTo>
                  <a:lnTo>
                    <a:pt x="323850" y="317500"/>
                  </a:lnTo>
                  <a:lnTo>
                    <a:pt x="339725" y="295275"/>
                  </a:lnTo>
                  <a:lnTo>
                    <a:pt x="352425" y="269875"/>
                  </a:lnTo>
                  <a:lnTo>
                    <a:pt x="358775" y="241300"/>
                  </a:lnTo>
                  <a:lnTo>
                    <a:pt x="361950" y="215900"/>
                  </a:lnTo>
                  <a:lnTo>
                    <a:pt x="355600" y="187325"/>
                  </a:lnTo>
                  <a:lnTo>
                    <a:pt x="349250" y="161925"/>
                  </a:lnTo>
                  <a:lnTo>
                    <a:pt x="333375" y="139700"/>
                  </a:lnTo>
                  <a:lnTo>
                    <a:pt x="317500" y="117475"/>
                  </a:lnTo>
                  <a:lnTo>
                    <a:pt x="295275" y="101600"/>
                  </a:lnTo>
                  <a:lnTo>
                    <a:pt x="266700" y="88900"/>
                  </a:lnTo>
                  <a:lnTo>
                    <a:pt x="238125" y="82550"/>
                  </a:lnTo>
                  <a:close/>
                  <a:moveTo>
                    <a:pt x="263525" y="0"/>
                  </a:moveTo>
                  <a:lnTo>
                    <a:pt x="295275" y="12700"/>
                  </a:lnTo>
                  <a:lnTo>
                    <a:pt x="327025" y="25400"/>
                  </a:lnTo>
                  <a:lnTo>
                    <a:pt x="317500" y="57150"/>
                  </a:lnTo>
                  <a:lnTo>
                    <a:pt x="333375" y="66675"/>
                  </a:lnTo>
                  <a:lnTo>
                    <a:pt x="349250" y="79375"/>
                  </a:lnTo>
                  <a:lnTo>
                    <a:pt x="361950" y="95250"/>
                  </a:lnTo>
                  <a:lnTo>
                    <a:pt x="374650" y="111125"/>
                  </a:lnTo>
                  <a:lnTo>
                    <a:pt x="406400" y="95250"/>
                  </a:lnTo>
                  <a:lnTo>
                    <a:pt x="434975" y="158750"/>
                  </a:lnTo>
                  <a:lnTo>
                    <a:pt x="406400" y="174625"/>
                  </a:lnTo>
                  <a:lnTo>
                    <a:pt x="409575" y="193675"/>
                  </a:lnTo>
                  <a:lnTo>
                    <a:pt x="412750" y="212725"/>
                  </a:lnTo>
                  <a:lnTo>
                    <a:pt x="409575" y="231775"/>
                  </a:lnTo>
                  <a:lnTo>
                    <a:pt x="409575" y="254000"/>
                  </a:lnTo>
                  <a:lnTo>
                    <a:pt x="441325" y="263525"/>
                  </a:lnTo>
                  <a:lnTo>
                    <a:pt x="415925" y="330200"/>
                  </a:lnTo>
                  <a:lnTo>
                    <a:pt x="384175" y="317500"/>
                  </a:lnTo>
                  <a:lnTo>
                    <a:pt x="374650" y="336550"/>
                  </a:lnTo>
                  <a:lnTo>
                    <a:pt x="361950" y="352425"/>
                  </a:lnTo>
                  <a:lnTo>
                    <a:pt x="346075" y="365125"/>
                  </a:lnTo>
                  <a:lnTo>
                    <a:pt x="330200" y="377825"/>
                  </a:lnTo>
                  <a:lnTo>
                    <a:pt x="346075" y="406400"/>
                  </a:lnTo>
                  <a:lnTo>
                    <a:pt x="282575" y="438150"/>
                  </a:lnTo>
                  <a:lnTo>
                    <a:pt x="266700" y="406400"/>
                  </a:lnTo>
                  <a:lnTo>
                    <a:pt x="247650" y="412750"/>
                  </a:lnTo>
                  <a:lnTo>
                    <a:pt x="228600" y="412750"/>
                  </a:lnTo>
                  <a:lnTo>
                    <a:pt x="209550" y="412750"/>
                  </a:lnTo>
                  <a:lnTo>
                    <a:pt x="187325" y="409575"/>
                  </a:lnTo>
                  <a:lnTo>
                    <a:pt x="177800" y="441325"/>
                  </a:lnTo>
                  <a:lnTo>
                    <a:pt x="152400" y="431800"/>
                  </a:lnTo>
                  <a:lnTo>
                    <a:pt x="142875" y="428625"/>
                  </a:lnTo>
                  <a:lnTo>
                    <a:pt x="111125" y="419100"/>
                  </a:lnTo>
                  <a:lnTo>
                    <a:pt x="123825" y="387350"/>
                  </a:lnTo>
                  <a:lnTo>
                    <a:pt x="104775" y="374650"/>
                  </a:lnTo>
                  <a:lnTo>
                    <a:pt x="88900" y="361950"/>
                  </a:lnTo>
                  <a:lnTo>
                    <a:pt x="76200" y="349250"/>
                  </a:lnTo>
                  <a:lnTo>
                    <a:pt x="63500" y="333375"/>
                  </a:lnTo>
                  <a:lnTo>
                    <a:pt x="34925" y="346075"/>
                  </a:lnTo>
                  <a:lnTo>
                    <a:pt x="3175" y="282575"/>
                  </a:lnTo>
                  <a:lnTo>
                    <a:pt x="34925" y="269875"/>
                  </a:lnTo>
                  <a:lnTo>
                    <a:pt x="28575" y="250825"/>
                  </a:lnTo>
                  <a:lnTo>
                    <a:pt x="28575" y="231775"/>
                  </a:lnTo>
                  <a:lnTo>
                    <a:pt x="28575" y="209550"/>
                  </a:lnTo>
                  <a:lnTo>
                    <a:pt x="31750" y="190500"/>
                  </a:lnTo>
                  <a:lnTo>
                    <a:pt x="0" y="177800"/>
                  </a:lnTo>
                  <a:lnTo>
                    <a:pt x="22225" y="114300"/>
                  </a:lnTo>
                  <a:lnTo>
                    <a:pt x="53975" y="123825"/>
                  </a:lnTo>
                  <a:lnTo>
                    <a:pt x="66675" y="107950"/>
                  </a:lnTo>
                  <a:lnTo>
                    <a:pt x="79375" y="92075"/>
                  </a:lnTo>
                  <a:lnTo>
                    <a:pt x="92075" y="79375"/>
                  </a:lnTo>
                  <a:lnTo>
                    <a:pt x="107950" y="66675"/>
                  </a:lnTo>
                  <a:lnTo>
                    <a:pt x="95250" y="34925"/>
                  </a:lnTo>
                  <a:lnTo>
                    <a:pt x="152400" y="9525"/>
                  </a:lnTo>
                  <a:lnTo>
                    <a:pt x="158750" y="6350"/>
                  </a:lnTo>
                  <a:lnTo>
                    <a:pt x="171450" y="34925"/>
                  </a:lnTo>
                  <a:lnTo>
                    <a:pt x="190500" y="31750"/>
                  </a:lnTo>
                  <a:lnTo>
                    <a:pt x="209550" y="28575"/>
                  </a:lnTo>
                  <a:lnTo>
                    <a:pt x="231775" y="28575"/>
                  </a:lnTo>
                  <a:lnTo>
                    <a:pt x="250825" y="31750"/>
                  </a:lnTo>
                  <a:close/>
                </a:path>
              </a:pathLst>
            </a:custGeom>
            <a:solidFill>
              <a:srgbClr val="B03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" name="Freeform 83">
              <a:extLst>
                <a:ext uri="{FF2B5EF4-FFF2-40B4-BE49-F238E27FC236}">
                  <a16:creationId xmlns:a16="http://schemas.microsoft.com/office/drawing/2014/main" id="{0CF87B64-56B8-4AA8-995F-1A17F8AE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25" y="3498850"/>
              <a:ext cx="879475" cy="879475"/>
            </a:xfrm>
            <a:custGeom>
              <a:avLst/>
              <a:gdLst>
                <a:gd name="connsiteX0" fmla="*/ 434975 w 879475"/>
                <a:gd name="connsiteY0" fmla="*/ 260350 h 879475"/>
                <a:gd name="connsiteX1" fmla="*/ 415925 w 879475"/>
                <a:gd name="connsiteY1" fmla="*/ 263525 h 879475"/>
                <a:gd name="connsiteX2" fmla="*/ 387350 w 879475"/>
                <a:gd name="connsiteY2" fmla="*/ 269875 h 879475"/>
                <a:gd name="connsiteX3" fmla="*/ 358775 w 879475"/>
                <a:gd name="connsiteY3" fmla="*/ 279400 h 879475"/>
                <a:gd name="connsiteX4" fmla="*/ 336550 w 879475"/>
                <a:gd name="connsiteY4" fmla="*/ 295275 h 879475"/>
                <a:gd name="connsiteX5" fmla="*/ 314325 w 879475"/>
                <a:gd name="connsiteY5" fmla="*/ 314325 h 879475"/>
                <a:gd name="connsiteX6" fmla="*/ 298450 w 879475"/>
                <a:gd name="connsiteY6" fmla="*/ 333375 h 879475"/>
                <a:gd name="connsiteX7" fmla="*/ 282575 w 879475"/>
                <a:gd name="connsiteY7" fmla="*/ 358775 h 879475"/>
                <a:gd name="connsiteX8" fmla="*/ 269875 w 879475"/>
                <a:gd name="connsiteY8" fmla="*/ 384175 h 879475"/>
                <a:gd name="connsiteX9" fmla="*/ 263525 w 879475"/>
                <a:gd name="connsiteY9" fmla="*/ 409575 h 879475"/>
                <a:gd name="connsiteX10" fmla="*/ 260350 w 879475"/>
                <a:gd name="connsiteY10" fmla="*/ 438150 h 879475"/>
                <a:gd name="connsiteX11" fmla="*/ 263525 w 879475"/>
                <a:gd name="connsiteY11" fmla="*/ 466725 h 879475"/>
                <a:gd name="connsiteX12" fmla="*/ 273050 w 879475"/>
                <a:gd name="connsiteY12" fmla="*/ 501650 h 879475"/>
                <a:gd name="connsiteX13" fmla="*/ 288925 w 879475"/>
                <a:gd name="connsiteY13" fmla="*/ 533400 h 879475"/>
                <a:gd name="connsiteX14" fmla="*/ 307975 w 879475"/>
                <a:gd name="connsiteY14" fmla="*/ 561975 h 879475"/>
                <a:gd name="connsiteX15" fmla="*/ 333375 w 879475"/>
                <a:gd name="connsiteY15" fmla="*/ 584200 h 879475"/>
                <a:gd name="connsiteX16" fmla="*/ 365125 w 879475"/>
                <a:gd name="connsiteY16" fmla="*/ 603250 h 879475"/>
                <a:gd name="connsiteX17" fmla="*/ 396875 w 879475"/>
                <a:gd name="connsiteY17" fmla="*/ 612775 h 879475"/>
                <a:gd name="connsiteX18" fmla="*/ 431800 w 879475"/>
                <a:gd name="connsiteY18" fmla="*/ 619125 h 879475"/>
                <a:gd name="connsiteX19" fmla="*/ 466725 w 879475"/>
                <a:gd name="connsiteY19" fmla="*/ 619125 h 879475"/>
                <a:gd name="connsiteX20" fmla="*/ 501650 w 879475"/>
                <a:gd name="connsiteY20" fmla="*/ 609600 h 879475"/>
                <a:gd name="connsiteX21" fmla="*/ 520700 w 879475"/>
                <a:gd name="connsiteY21" fmla="*/ 600075 h 879475"/>
                <a:gd name="connsiteX22" fmla="*/ 546100 w 879475"/>
                <a:gd name="connsiteY22" fmla="*/ 587375 h 879475"/>
                <a:gd name="connsiteX23" fmla="*/ 568325 w 879475"/>
                <a:gd name="connsiteY23" fmla="*/ 568325 h 879475"/>
                <a:gd name="connsiteX24" fmla="*/ 584200 w 879475"/>
                <a:gd name="connsiteY24" fmla="*/ 546100 h 879475"/>
                <a:gd name="connsiteX25" fmla="*/ 600075 w 879475"/>
                <a:gd name="connsiteY25" fmla="*/ 523875 h 879475"/>
                <a:gd name="connsiteX26" fmla="*/ 609600 w 879475"/>
                <a:gd name="connsiteY26" fmla="*/ 498475 h 879475"/>
                <a:gd name="connsiteX27" fmla="*/ 615950 w 879475"/>
                <a:gd name="connsiteY27" fmla="*/ 473075 h 879475"/>
                <a:gd name="connsiteX28" fmla="*/ 619125 w 879475"/>
                <a:gd name="connsiteY28" fmla="*/ 444500 h 879475"/>
                <a:gd name="connsiteX29" fmla="*/ 619125 w 879475"/>
                <a:gd name="connsiteY29" fmla="*/ 412750 h 879475"/>
                <a:gd name="connsiteX30" fmla="*/ 609600 w 879475"/>
                <a:gd name="connsiteY30" fmla="*/ 381000 h 879475"/>
                <a:gd name="connsiteX31" fmla="*/ 596900 w 879475"/>
                <a:gd name="connsiteY31" fmla="*/ 352425 h 879475"/>
                <a:gd name="connsiteX32" fmla="*/ 577850 w 879475"/>
                <a:gd name="connsiteY32" fmla="*/ 323850 h 879475"/>
                <a:gd name="connsiteX33" fmla="*/ 555625 w 879475"/>
                <a:gd name="connsiteY33" fmla="*/ 301625 h 879475"/>
                <a:gd name="connsiteX34" fmla="*/ 527050 w 879475"/>
                <a:gd name="connsiteY34" fmla="*/ 285750 h 879475"/>
                <a:gd name="connsiteX35" fmla="*/ 498475 w 879475"/>
                <a:gd name="connsiteY35" fmla="*/ 269875 h 879475"/>
                <a:gd name="connsiteX36" fmla="*/ 466725 w 879475"/>
                <a:gd name="connsiteY36" fmla="*/ 263525 h 879475"/>
                <a:gd name="connsiteX37" fmla="*/ 425450 w 879475"/>
                <a:gd name="connsiteY37" fmla="*/ 0 h 879475"/>
                <a:gd name="connsiteX38" fmla="*/ 466725 w 879475"/>
                <a:gd name="connsiteY38" fmla="*/ 0 h 879475"/>
                <a:gd name="connsiteX39" fmla="*/ 508000 w 879475"/>
                <a:gd name="connsiteY39" fmla="*/ 6350 h 879475"/>
                <a:gd name="connsiteX40" fmla="*/ 546100 w 879475"/>
                <a:gd name="connsiteY40" fmla="*/ 12700 h 879475"/>
                <a:gd name="connsiteX41" fmla="*/ 530225 w 879475"/>
                <a:gd name="connsiteY41" fmla="*/ 82550 h 879475"/>
                <a:gd name="connsiteX42" fmla="*/ 565150 w 879475"/>
                <a:gd name="connsiteY42" fmla="*/ 92075 h 879475"/>
                <a:gd name="connsiteX43" fmla="*/ 600075 w 879475"/>
                <a:gd name="connsiteY43" fmla="*/ 104775 h 879475"/>
                <a:gd name="connsiteX44" fmla="*/ 631825 w 879475"/>
                <a:gd name="connsiteY44" fmla="*/ 123825 h 879475"/>
                <a:gd name="connsiteX45" fmla="*/ 660400 w 879475"/>
                <a:gd name="connsiteY45" fmla="*/ 142875 h 879475"/>
                <a:gd name="connsiteX46" fmla="*/ 701675 w 879475"/>
                <a:gd name="connsiteY46" fmla="*/ 85725 h 879475"/>
                <a:gd name="connsiteX47" fmla="*/ 736600 w 879475"/>
                <a:gd name="connsiteY47" fmla="*/ 114300 h 879475"/>
                <a:gd name="connsiteX48" fmla="*/ 765175 w 879475"/>
                <a:gd name="connsiteY48" fmla="*/ 146050 h 879475"/>
                <a:gd name="connsiteX49" fmla="*/ 793750 w 879475"/>
                <a:gd name="connsiteY49" fmla="*/ 177800 h 879475"/>
                <a:gd name="connsiteX50" fmla="*/ 819150 w 879475"/>
                <a:gd name="connsiteY50" fmla="*/ 212725 h 879475"/>
                <a:gd name="connsiteX51" fmla="*/ 758825 w 879475"/>
                <a:gd name="connsiteY51" fmla="*/ 250825 h 879475"/>
                <a:gd name="connsiteX52" fmla="*/ 774700 w 879475"/>
                <a:gd name="connsiteY52" fmla="*/ 282575 h 879475"/>
                <a:gd name="connsiteX53" fmla="*/ 787400 w 879475"/>
                <a:gd name="connsiteY53" fmla="*/ 314325 h 879475"/>
                <a:gd name="connsiteX54" fmla="*/ 800100 w 879475"/>
                <a:gd name="connsiteY54" fmla="*/ 349250 h 879475"/>
                <a:gd name="connsiteX55" fmla="*/ 806450 w 879475"/>
                <a:gd name="connsiteY55" fmla="*/ 387350 h 879475"/>
                <a:gd name="connsiteX56" fmla="*/ 876300 w 879475"/>
                <a:gd name="connsiteY56" fmla="*/ 374650 h 879475"/>
                <a:gd name="connsiteX57" fmla="*/ 879475 w 879475"/>
                <a:gd name="connsiteY57" fmla="*/ 419100 h 879475"/>
                <a:gd name="connsiteX58" fmla="*/ 879475 w 879475"/>
                <a:gd name="connsiteY58" fmla="*/ 463550 h 879475"/>
                <a:gd name="connsiteX59" fmla="*/ 876300 w 879475"/>
                <a:gd name="connsiteY59" fmla="*/ 504825 h 879475"/>
                <a:gd name="connsiteX60" fmla="*/ 866775 w 879475"/>
                <a:gd name="connsiteY60" fmla="*/ 546100 h 879475"/>
                <a:gd name="connsiteX61" fmla="*/ 800100 w 879475"/>
                <a:gd name="connsiteY61" fmla="*/ 530225 h 879475"/>
                <a:gd name="connsiteX62" fmla="*/ 790575 w 879475"/>
                <a:gd name="connsiteY62" fmla="*/ 565150 h 879475"/>
                <a:gd name="connsiteX63" fmla="*/ 774700 w 879475"/>
                <a:gd name="connsiteY63" fmla="*/ 600075 h 879475"/>
                <a:gd name="connsiteX64" fmla="*/ 758825 w 879475"/>
                <a:gd name="connsiteY64" fmla="*/ 631825 h 879475"/>
                <a:gd name="connsiteX65" fmla="*/ 739775 w 879475"/>
                <a:gd name="connsiteY65" fmla="*/ 660400 h 879475"/>
                <a:gd name="connsiteX66" fmla="*/ 793750 w 879475"/>
                <a:gd name="connsiteY66" fmla="*/ 701675 h 879475"/>
                <a:gd name="connsiteX67" fmla="*/ 768350 w 879475"/>
                <a:gd name="connsiteY67" fmla="*/ 736600 h 879475"/>
                <a:gd name="connsiteX68" fmla="*/ 736600 w 879475"/>
                <a:gd name="connsiteY68" fmla="*/ 765175 h 879475"/>
                <a:gd name="connsiteX69" fmla="*/ 704850 w 879475"/>
                <a:gd name="connsiteY69" fmla="*/ 793750 h 879475"/>
                <a:gd name="connsiteX70" fmla="*/ 666750 w 879475"/>
                <a:gd name="connsiteY70" fmla="*/ 819150 h 879475"/>
                <a:gd name="connsiteX71" fmla="*/ 631825 w 879475"/>
                <a:gd name="connsiteY71" fmla="*/ 758825 h 879475"/>
                <a:gd name="connsiteX72" fmla="*/ 609600 w 879475"/>
                <a:gd name="connsiteY72" fmla="*/ 771525 h 879475"/>
                <a:gd name="connsiteX73" fmla="*/ 574675 w 879475"/>
                <a:gd name="connsiteY73" fmla="*/ 787400 h 879475"/>
                <a:gd name="connsiteX74" fmla="*/ 536575 w 879475"/>
                <a:gd name="connsiteY74" fmla="*/ 796925 h 879475"/>
                <a:gd name="connsiteX75" fmla="*/ 495300 w 879475"/>
                <a:gd name="connsiteY75" fmla="*/ 806450 h 879475"/>
                <a:gd name="connsiteX76" fmla="*/ 504825 w 879475"/>
                <a:gd name="connsiteY76" fmla="*/ 876300 h 879475"/>
                <a:gd name="connsiteX77" fmla="*/ 460375 w 879475"/>
                <a:gd name="connsiteY77" fmla="*/ 879475 h 879475"/>
                <a:gd name="connsiteX78" fmla="*/ 419100 w 879475"/>
                <a:gd name="connsiteY78" fmla="*/ 879475 h 879475"/>
                <a:gd name="connsiteX79" fmla="*/ 374650 w 879475"/>
                <a:gd name="connsiteY79" fmla="*/ 876300 h 879475"/>
                <a:gd name="connsiteX80" fmla="*/ 333375 w 879475"/>
                <a:gd name="connsiteY80" fmla="*/ 866775 h 879475"/>
                <a:gd name="connsiteX81" fmla="*/ 352425 w 879475"/>
                <a:gd name="connsiteY81" fmla="*/ 800100 h 879475"/>
                <a:gd name="connsiteX82" fmla="*/ 317500 w 879475"/>
                <a:gd name="connsiteY82" fmla="*/ 790575 h 879475"/>
                <a:gd name="connsiteX83" fmla="*/ 282575 w 879475"/>
                <a:gd name="connsiteY83" fmla="*/ 774700 h 879475"/>
                <a:gd name="connsiteX84" fmla="*/ 250825 w 879475"/>
                <a:gd name="connsiteY84" fmla="*/ 758825 h 879475"/>
                <a:gd name="connsiteX85" fmla="*/ 219075 w 879475"/>
                <a:gd name="connsiteY85" fmla="*/ 736600 h 879475"/>
                <a:gd name="connsiteX86" fmla="*/ 177800 w 879475"/>
                <a:gd name="connsiteY86" fmla="*/ 793750 h 879475"/>
                <a:gd name="connsiteX87" fmla="*/ 146050 w 879475"/>
                <a:gd name="connsiteY87" fmla="*/ 768350 h 879475"/>
                <a:gd name="connsiteX88" fmla="*/ 114300 w 879475"/>
                <a:gd name="connsiteY88" fmla="*/ 736600 h 879475"/>
                <a:gd name="connsiteX89" fmla="*/ 88900 w 879475"/>
                <a:gd name="connsiteY89" fmla="*/ 704850 h 879475"/>
                <a:gd name="connsiteX90" fmla="*/ 63500 w 879475"/>
                <a:gd name="connsiteY90" fmla="*/ 666750 h 879475"/>
                <a:gd name="connsiteX91" fmla="*/ 123825 w 879475"/>
                <a:gd name="connsiteY91" fmla="*/ 631825 h 879475"/>
                <a:gd name="connsiteX92" fmla="*/ 107950 w 879475"/>
                <a:gd name="connsiteY92" fmla="*/ 600075 h 879475"/>
                <a:gd name="connsiteX93" fmla="*/ 92075 w 879475"/>
                <a:gd name="connsiteY93" fmla="*/ 565150 h 879475"/>
                <a:gd name="connsiteX94" fmla="*/ 82550 w 879475"/>
                <a:gd name="connsiteY94" fmla="*/ 530225 h 879475"/>
                <a:gd name="connsiteX95" fmla="*/ 76200 w 879475"/>
                <a:gd name="connsiteY95" fmla="*/ 495300 h 879475"/>
                <a:gd name="connsiteX96" fmla="*/ 6350 w 879475"/>
                <a:gd name="connsiteY96" fmla="*/ 504825 h 879475"/>
                <a:gd name="connsiteX97" fmla="*/ 0 w 879475"/>
                <a:gd name="connsiteY97" fmla="*/ 460375 h 879475"/>
                <a:gd name="connsiteX98" fmla="*/ 0 w 879475"/>
                <a:gd name="connsiteY98" fmla="*/ 419100 h 879475"/>
                <a:gd name="connsiteX99" fmla="*/ 6350 w 879475"/>
                <a:gd name="connsiteY99" fmla="*/ 374650 h 879475"/>
                <a:gd name="connsiteX100" fmla="*/ 12700 w 879475"/>
                <a:gd name="connsiteY100" fmla="*/ 333375 h 879475"/>
                <a:gd name="connsiteX101" fmla="*/ 82550 w 879475"/>
                <a:gd name="connsiteY101" fmla="*/ 352425 h 879475"/>
                <a:gd name="connsiteX102" fmla="*/ 92075 w 879475"/>
                <a:gd name="connsiteY102" fmla="*/ 317500 h 879475"/>
                <a:gd name="connsiteX103" fmla="*/ 107950 w 879475"/>
                <a:gd name="connsiteY103" fmla="*/ 282575 h 879475"/>
                <a:gd name="connsiteX104" fmla="*/ 123825 w 879475"/>
                <a:gd name="connsiteY104" fmla="*/ 250825 h 879475"/>
                <a:gd name="connsiteX105" fmla="*/ 142875 w 879475"/>
                <a:gd name="connsiteY105" fmla="*/ 219075 h 879475"/>
                <a:gd name="connsiteX106" fmla="*/ 88900 w 879475"/>
                <a:gd name="connsiteY106" fmla="*/ 177800 h 879475"/>
                <a:gd name="connsiteX107" fmla="*/ 114300 w 879475"/>
                <a:gd name="connsiteY107" fmla="*/ 146050 h 879475"/>
                <a:gd name="connsiteX108" fmla="*/ 146050 w 879475"/>
                <a:gd name="connsiteY108" fmla="*/ 114300 h 879475"/>
                <a:gd name="connsiteX109" fmla="*/ 177800 w 879475"/>
                <a:gd name="connsiteY109" fmla="*/ 88900 h 879475"/>
                <a:gd name="connsiteX110" fmla="*/ 215900 w 879475"/>
                <a:gd name="connsiteY110" fmla="*/ 63500 h 879475"/>
                <a:gd name="connsiteX111" fmla="*/ 250825 w 879475"/>
                <a:gd name="connsiteY111" fmla="*/ 123825 h 879475"/>
                <a:gd name="connsiteX112" fmla="*/ 273050 w 879475"/>
                <a:gd name="connsiteY112" fmla="*/ 111125 h 879475"/>
                <a:gd name="connsiteX113" fmla="*/ 298450 w 879475"/>
                <a:gd name="connsiteY113" fmla="*/ 98425 h 879475"/>
                <a:gd name="connsiteX114" fmla="*/ 327025 w 879475"/>
                <a:gd name="connsiteY114" fmla="*/ 88900 h 879475"/>
                <a:gd name="connsiteX115" fmla="*/ 355600 w 879475"/>
                <a:gd name="connsiteY115" fmla="*/ 79375 h 879475"/>
                <a:gd name="connsiteX116" fmla="*/ 387350 w 879475"/>
                <a:gd name="connsiteY116" fmla="*/ 76200 h 879475"/>
                <a:gd name="connsiteX117" fmla="*/ 374650 w 879475"/>
                <a:gd name="connsiteY117" fmla="*/ 6350 h 879475"/>
                <a:gd name="connsiteX118" fmla="*/ 384175 w 879475"/>
                <a:gd name="connsiteY118" fmla="*/ 3175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879475" h="879475">
                  <a:moveTo>
                    <a:pt x="434975" y="260350"/>
                  </a:moveTo>
                  <a:lnTo>
                    <a:pt x="415925" y="263525"/>
                  </a:lnTo>
                  <a:lnTo>
                    <a:pt x="387350" y="269875"/>
                  </a:lnTo>
                  <a:lnTo>
                    <a:pt x="358775" y="279400"/>
                  </a:lnTo>
                  <a:lnTo>
                    <a:pt x="336550" y="295275"/>
                  </a:lnTo>
                  <a:lnTo>
                    <a:pt x="314325" y="314325"/>
                  </a:lnTo>
                  <a:lnTo>
                    <a:pt x="298450" y="333375"/>
                  </a:lnTo>
                  <a:lnTo>
                    <a:pt x="282575" y="358775"/>
                  </a:lnTo>
                  <a:lnTo>
                    <a:pt x="269875" y="384175"/>
                  </a:lnTo>
                  <a:lnTo>
                    <a:pt x="263525" y="409575"/>
                  </a:lnTo>
                  <a:lnTo>
                    <a:pt x="260350" y="438150"/>
                  </a:lnTo>
                  <a:lnTo>
                    <a:pt x="263525" y="466725"/>
                  </a:lnTo>
                  <a:lnTo>
                    <a:pt x="273050" y="501650"/>
                  </a:lnTo>
                  <a:lnTo>
                    <a:pt x="288925" y="533400"/>
                  </a:lnTo>
                  <a:lnTo>
                    <a:pt x="307975" y="561975"/>
                  </a:lnTo>
                  <a:lnTo>
                    <a:pt x="333375" y="584200"/>
                  </a:lnTo>
                  <a:lnTo>
                    <a:pt x="365125" y="603250"/>
                  </a:lnTo>
                  <a:lnTo>
                    <a:pt x="396875" y="612775"/>
                  </a:lnTo>
                  <a:lnTo>
                    <a:pt x="431800" y="619125"/>
                  </a:lnTo>
                  <a:lnTo>
                    <a:pt x="466725" y="619125"/>
                  </a:lnTo>
                  <a:lnTo>
                    <a:pt x="501650" y="609600"/>
                  </a:lnTo>
                  <a:lnTo>
                    <a:pt x="520700" y="600075"/>
                  </a:lnTo>
                  <a:lnTo>
                    <a:pt x="546100" y="587375"/>
                  </a:lnTo>
                  <a:lnTo>
                    <a:pt x="568325" y="568325"/>
                  </a:lnTo>
                  <a:lnTo>
                    <a:pt x="584200" y="546100"/>
                  </a:lnTo>
                  <a:lnTo>
                    <a:pt x="600075" y="523875"/>
                  </a:lnTo>
                  <a:lnTo>
                    <a:pt x="609600" y="498475"/>
                  </a:lnTo>
                  <a:lnTo>
                    <a:pt x="615950" y="473075"/>
                  </a:lnTo>
                  <a:lnTo>
                    <a:pt x="619125" y="444500"/>
                  </a:lnTo>
                  <a:lnTo>
                    <a:pt x="619125" y="412750"/>
                  </a:lnTo>
                  <a:lnTo>
                    <a:pt x="609600" y="381000"/>
                  </a:lnTo>
                  <a:lnTo>
                    <a:pt x="596900" y="352425"/>
                  </a:lnTo>
                  <a:lnTo>
                    <a:pt x="577850" y="323850"/>
                  </a:lnTo>
                  <a:lnTo>
                    <a:pt x="555625" y="301625"/>
                  </a:lnTo>
                  <a:lnTo>
                    <a:pt x="527050" y="285750"/>
                  </a:lnTo>
                  <a:lnTo>
                    <a:pt x="498475" y="269875"/>
                  </a:lnTo>
                  <a:lnTo>
                    <a:pt x="466725" y="263525"/>
                  </a:lnTo>
                  <a:close/>
                  <a:moveTo>
                    <a:pt x="425450" y="0"/>
                  </a:moveTo>
                  <a:lnTo>
                    <a:pt x="466725" y="0"/>
                  </a:lnTo>
                  <a:lnTo>
                    <a:pt x="508000" y="6350"/>
                  </a:lnTo>
                  <a:lnTo>
                    <a:pt x="546100" y="12700"/>
                  </a:lnTo>
                  <a:lnTo>
                    <a:pt x="530225" y="82550"/>
                  </a:lnTo>
                  <a:lnTo>
                    <a:pt x="565150" y="92075"/>
                  </a:lnTo>
                  <a:lnTo>
                    <a:pt x="600075" y="104775"/>
                  </a:lnTo>
                  <a:lnTo>
                    <a:pt x="631825" y="123825"/>
                  </a:lnTo>
                  <a:lnTo>
                    <a:pt x="660400" y="142875"/>
                  </a:lnTo>
                  <a:lnTo>
                    <a:pt x="701675" y="85725"/>
                  </a:lnTo>
                  <a:lnTo>
                    <a:pt x="736600" y="114300"/>
                  </a:lnTo>
                  <a:lnTo>
                    <a:pt x="765175" y="146050"/>
                  </a:lnTo>
                  <a:lnTo>
                    <a:pt x="793750" y="177800"/>
                  </a:lnTo>
                  <a:lnTo>
                    <a:pt x="819150" y="212725"/>
                  </a:lnTo>
                  <a:lnTo>
                    <a:pt x="758825" y="250825"/>
                  </a:lnTo>
                  <a:lnTo>
                    <a:pt x="774700" y="282575"/>
                  </a:lnTo>
                  <a:lnTo>
                    <a:pt x="787400" y="314325"/>
                  </a:lnTo>
                  <a:lnTo>
                    <a:pt x="800100" y="349250"/>
                  </a:lnTo>
                  <a:lnTo>
                    <a:pt x="806450" y="387350"/>
                  </a:lnTo>
                  <a:lnTo>
                    <a:pt x="876300" y="374650"/>
                  </a:lnTo>
                  <a:lnTo>
                    <a:pt x="879475" y="419100"/>
                  </a:lnTo>
                  <a:lnTo>
                    <a:pt x="879475" y="463550"/>
                  </a:lnTo>
                  <a:lnTo>
                    <a:pt x="876300" y="504825"/>
                  </a:lnTo>
                  <a:lnTo>
                    <a:pt x="866775" y="546100"/>
                  </a:lnTo>
                  <a:lnTo>
                    <a:pt x="800100" y="530225"/>
                  </a:lnTo>
                  <a:lnTo>
                    <a:pt x="790575" y="565150"/>
                  </a:lnTo>
                  <a:lnTo>
                    <a:pt x="774700" y="600075"/>
                  </a:lnTo>
                  <a:lnTo>
                    <a:pt x="758825" y="631825"/>
                  </a:lnTo>
                  <a:lnTo>
                    <a:pt x="739775" y="660400"/>
                  </a:lnTo>
                  <a:lnTo>
                    <a:pt x="793750" y="701675"/>
                  </a:lnTo>
                  <a:lnTo>
                    <a:pt x="768350" y="736600"/>
                  </a:lnTo>
                  <a:lnTo>
                    <a:pt x="736600" y="765175"/>
                  </a:lnTo>
                  <a:lnTo>
                    <a:pt x="704850" y="793750"/>
                  </a:lnTo>
                  <a:lnTo>
                    <a:pt x="666750" y="819150"/>
                  </a:lnTo>
                  <a:lnTo>
                    <a:pt x="631825" y="758825"/>
                  </a:lnTo>
                  <a:lnTo>
                    <a:pt x="609600" y="771525"/>
                  </a:lnTo>
                  <a:lnTo>
                    <a:pt x="574675" y="787400"/>
                  </a:lnTo>
                  <a:lnTo>
                    <a:pt x="536575" y="796925"/>
                  </a:lnTo>
                  <a:lnTo>
                    <a:pt x="495300" y="806450"/>
                  </a:lnTo>
                  <a:lnTo>
                    <a:pt x="504825" y="876300"/>
                  </a:lnTo>
                  <a:lnTo>
                    <a:pt x="460375" y="879475"/>
                  </a:lnTo>
                  <a:lnTo>
                    <a:pt x="419100" y="879475"/>
                  </a:lnTo>
                  <a:lnTo>
                    <a:pt x="374650" y="876300"/>
                  </a:lnTo>
                  <a:lnTo>
                    <a:pt x="333375" y="866775"/>
                  </a:lnTo>
                  <a:lnTo>
                    <a:pt x="352425" y="800100"/>
                  </a:lnTo>
                  <a:lnTo>
                    <a:pt x="317500" y="790575"/>
                  </a:lnTo>
                  <a:lnTo>
                    <a:pt x="282575" y="774700"/>
                  </a:lnTo>
                  <a:lnTo>
                    <a:pt x="250825" y="758825"/>
                  </a:lnTo>
                  <a:lnTo>
                    <a:pt x="219075" y="736600"/>
                  </a:lnTo>
                  <a:lnTo>
                    <a:pt x="177800" y="793750"/>
                  </a:lnTo>
                  <a:lnTo>
                    <a:pt x="146050" y="768350"/>
                  </a:lnTo>
                  <a:lnTo>
                    <a:pt x="114300" y="736600"/>
                  </a:lnTo>
                  <a:lnTo>
                    <a:pt x="88900" y="704850"/>
                  </a:lnTo>
                  <a:lnTo>
                    <a:pt x="63500" y="666750"/>
                  </a:lnTo>
                  <a:lnTo>
                    <a:pt x="123825" y="631825"/>
                  </a:lnTo>
                  <a:lnTo>
                    <a:pt x="107950" y="600075"/>
                  </a:lnTo>
                  <a:lnTo>
                    <a:pt x="92075" y="565150"/>
                  </a:lnTo>
                  <a:lnTo>
                    <a:pt x="82550" y="530225"/>
                  </a:lnTo>
                  <a:lnTo>
                    <a:pt x="76200" y="495300"/>
                  </a:lnTo>
                  <a:lnTo>
                    <a:pt x="6350" y="504825"/>
                  </a:lnTo>
                  <a:lnTo>
                    <a:pt x="0" y="460375"/>
                  </a:lnTo>
                  <a:lnTo>
                    <a:pt x="0" y="419100"/>
                  </a:lnTo>
                  <a:lnTo>
                    <a:pt x="6350" y="374650"/>
                  </a:lnTo>
                  <a:lnTo>
                    <a:pt x="12700" y="333375"/>
                  </a:lnTo>
                  <a:lnTo>
                    <a:pt x="82550" y="352425"/>
                  </a:lnTo>
                  <a:lnTo>
                    <a:pt x="92075" y="317500"/>
                  </a:lnTo>
                  <a:lnTo>
                    <a:pt x="107950" y="282575"/>
                  </a:lnTo>
                  <a:lnTo>
                    <a:pt x="123825" y="250825"/>
                  </a:lnTo>
                  <a:lnTo>
                    <a:pt x="142875" y="219075"/>
                  </a:lnTo>
                  <a:lnTo>
                    <a:pt x="88900" y="177800"/>
                  </a:lnTo>
                  <a:lnTo>
                    <a:pt x="114300" y="146050"/>
                  </a:lnTo>
                  <a:lnTo>
                    <a:pt x="146050" y="114300"/>
                  </a:lnTo>
                  <a:lnTo>
                    <a:pt x="177800" y="88900"/>
                  </a:lnTo>
                  <a:lnTo>
                    <a:pt x="215900" y="63500"/>
                  </a:lnTo>
                  <a:lnTo>
                    <a:pt x="250825" y="123825"/>
                  </a:lnTo>
                  <a:lnTo>
                    <a:pt x="273050" y="111125"/>
                  </a:lnTo>
                  <a:lnTo>
                    <a:pt x="298450" y="98425"/>
                  </a:lnTo>
                  <a:lnTo>
                    <a:pt x="327025" y="88900"/>
                  </a:lnTo>
                  <a:lnTo>
                    <a:pt x="355600" y="79375"/>
                  </a:lnTo>
                  <a:lnTo>
                    <a:pt x="387350" y="76200"/>
                  </a:lnTo>
                  <a:lnTo>
                    <a:pt x="374650" y="6350"/>
                  </a:lnTo>
                  <a:lnTo>
                    <a:pt x="384175" y="3175"/>
                  </a:lnTo>
                  <a:close/>
                </a:path>
              </a:pathLst>
            </a:custGeom>
            <a:solidFill>
              <a:srgbClr val="ED3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5" name="Freeform 84">
              <a:extLst>
                <a:ext uri="{FF2B5EF4-FFF2-40B4-BE49-F238E27FC236}">
                  <a16:creationId xmlns:a16="http://schemas.microsoft.com/office/drawing/2014/main" id="{0670CA56-B11C-424C-AC93-C81AA4345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4235450"/>
              <a:ext cx="917575" cy="917575"/>
            </a:xfrm>
            <a:custGeom>
              <a:avLst/>
              <a:gdLst>
                <a:gd name="connsiteX0" fmla="*/ 460375 w 917575"/>
                <a:gd name="connsiteY0" fmla="*/ 269875 h 917575"/>
                <a:gd name="connsiteX1" fmla="*/ 434975 w 917575"/>
                <a:gd name="connsiteY1" fmla="*/ 273050 h 917575"/>
                <a:gd name="connsiteX2" fmla="*/ 412750 w 917575"/>
                <a:gd name="connsiteY2" fmla="*/ 276225 h 917575"/>
                <a:gd name="connsiteX3" fmla="*/ 390525 w 917575"/>
                <a:gd name="connsiteY3" fmla="*/ 285750 h 917575"/>
                <a:gd name="connsiteX4" fmla="*/ 371475 w 917575"/>
                <a:gd name="connsiteY4" fmla="*/ 295275 h 917575"/>
                <a:gd name="connsiteX5" fmla="*/ 342900 w 917575"/>
                <a:gd name="connsiteY5" fmla="*/ 314325 h 917575"/>
                <a:gd name="connsiteX6" fmla="*/ 317500 w 917575"/>
                <a:gd name="connsiteY6" fmla="*/ 336550 h 917575"/>
                <a:gd name="connsiteX7" fmla="*/ 295275 w 917575"/>
                <a:gd name="connsiteY7" fmla="*/ 365125 h 917575"/>
                <a:gd name="connsiteX8" fmla="*/ 282575 w 917575"/>
                <a:gd name="connsiteY8" fmla="*/ 400050 h 917575"/>
                <a:gd name="connsiteX9" fmla="*/ 276225 w 917575"/>
                <a:gd name="connsiteY9" fmla="*/ 422275 h 917575"/>
                <a:gd name="connsiteX10" fmla="*/ 273050 w 917575"/>
                <a:gd name="connsiteY10" fmla="*/ 447675 h 917575"/>
                <a:gd name="connsiteX11" fmla="*/ 273050 w 917575"/>
                <a:gd name="connsiteY11" fmla="*/ 469900 h 917575"/>
                <a:gd name="connsiteX12" fmla="*/ 273050 w 917575"/>
                <a:gd name="connsiteY12" fmla="*/ 492125 h 917575"/>
                <a:gd name="connsiteX13" fmla="*/ 279400 w 917575"/>
                <a:gd name="connsiteY13" fmla="*/ 514350 h 917575"/>
                <a:gd name="connsiteX14" fmla="*/ 288925 w 917575"/>
                <a:gd name="connsiteY14" fmla="*/ 536575 h 917575"/>
                <a:gd name="connsiteX15" fmla="*/ 298450 w 917575"/>
                <a:gd name="connsiteY15" fmla="*/ 555625 h 917575"/>
                <a:gd name="connsiteX16" fmla="*/ 311150 w 917575"/>
                <a:gd name="connsiteY16" fmla="*/ 574675 h 917575"/>
                <a:gd name="connsiteX17" fmla="*/ 330200 w 917575"/>
                <a:gd name="connsiteY17" fmla="*/ 593725 h 917575"/>
                <a:gd name="connsiteX18" fmla="*/ 349250 w 917575"/>
                <a:gd name="connsiteY18" fmla="*/ 612775 h 917575"/>
                <a:gd name="connsiteX19" fmla="*/ 374650 w 917575"/>
                <a:gd name="connsiteY19" fmla="*/ 625475 h 917575"/>
                <a:gd name="connsiteX20" fmla="*/ 400050 w 917575"/>
                <a:gd name="connsiteY20" fmla="*/ 638175 h 917575"/>
                <a:gd name="connsiteX21" fmla="*/ 428625 w 917575"/>
                <a:gd name="connsiteY21" fmla="*/ 644525 h 917575"/>
                <a:gd name="connsiteX22" fmla="*/ 460375 w 917575"/>
                <a:gd name="connsiteY22" fmla="*/ 647700 h 917575"/>
                <a:gd name="connsiteX23" fmla="*/ 488950 w 917575"/>
                <a:gd name="connsiteY23" fmla="*/ 644525 h 917575"/>
                <a:gd name="connsiteX24" fmla="*/ 517525 w 917575"/>
                <a:gd name="connsiteY24" fmla="*/ 638175 h 917575"/>
                <a:gd name="connsiteX25" fmla="*/ 542925 w 917575"/>
                <a:gd name="connsiteY25" fmla="*/ 625475 h 917575"/>
                <a:gd name="connsiteX26" fmla="*/ 568325 w 917575"/>
                <a:gd name="connsiteY26" fmla="*/ 612775 h 917575"/>
                <a:gd name="connsiteX27" fmla="*/ 590550 w 917575"/>
                <a:gd name="connsiteY27" fmla="*/ 593725 h 917575"/>
                <a:gd name="connsiteX28" fmla="*/ 609600 w 917575"/>
                <a:gd name="connsiteY28" fmla="*/ 571500 h 917575"/>
                <a:gd name="connsiteX29" fmla="*/ 625475 w 917575"/>
                <a:gd name="connsiteY29" fmla="*/ 546100 h 917575"/>
                <a:gd name="connsiteX30" fmla="*/ 638175 w 917575"/>
                <a:gd name="connsiteY30" fmla="*/ 517525 h 917575"/>
                <a:gd name="connsiteX31" fmla="*/ 641350 w 917575"/>
                <a:gd name="connsiteY31" fmla="*/ 498475 h 917575"/>
                <a:gd name="connsiteX32" fmla="*/ 644525 w 917575"/>
                <a:gd name="connsiteY32" fmla="*/ 482600 h 917575"/>
                <a:gd name="connsiteX33" fmla="*/ 647700 w 917575"/>
                <a:gd name="connsiteY33" fmla="*/ 444500 h 917575"/>
                <a:gd name="connsiteX34" fmla="*/ 641350 w 917575"/>
                <a:gd name="connsiteY34" fmla="*/ 409575 h 917575"/>
                <a:gd name="connsiteX35" fmla="*/ 625475 w 917575"/>
                <a:gd name="connsiteY35" fmla="*/ 374650 h 917575"/>
                <a:gd name="connsiteX36" fmla="*/ 606425 w 917575"/>
                <a:gd name="connsiteY36" fmla="*/ 346075 h 917575"/>
                <a:gd name="connsiteX37" fmla="*/ 584200 w 917575"/>
                <a:gd name="connsiteY37" fmla="*/ 317500 h 917575"/>
                <a:gd name="connsiteX38" fmla="*/ 552450 w 917575"/>
                <a:gd name="connsiteY38" fmla="*/ 295275 h 917575"/>
                <a:gd name="connsiteX39" fmla="*/ 536575 w 917575"/>
                <a:gd name="connsiteY39" fmla="*/ 288925 h 917575"/>
                <a:gd name="connsiteX40" fmla="*/ 517525 w 917575"/>
                <a:gd name="connsiteY40" fmla="*/ 282575 h 917575"/>
                <a:gd name="connsiteX41" fmla="*/ 488950 w 917575"/>
                <a:gd name="connsiteY41" fmla="*/ 273050 h 917575"/>
                <a:gd name="connsiteX42" fmla="*/ 425450 w 917575"/>
                <a:gd name="connsiteY42" fmla="*/ 0 h 917575"/>
                <a:gd name="connsiteX43" fmla="*/ 428625 w 917575"/>
                <a:gd name="connsiteY43" fmla="*/ 12700 h 917575"/>
                <a:gd name="connsiteX44" fmla="*/ 431800 w 917575"/>
                <a:gd name="connsiteY44" fmla="*/ 73025 h 917575"/>
                <a:gd name="connsiteX45" fmla="*/ 460375 w 917575"/>
                <a:gd name="connsiteY45" fmla="*/ 69850 h 917575"/>
                <a:gd name="connsiteX46" fmla="*/ 488950 w 917575"/>
                <a:gd name="connsiteY46" fmla="*/ 73025 h 917575"/>
                <a:gd name="connsiteX47" fmla="*/ 520700 w 917575"/>
                <a:gd name="connsiteY47" fmla="*/ 76200 h 917575"/>
                <a:gd name="connsiteX48" fmla="*/ 552450 w 917575"/>
                <a:gd name="connsiteY48" fmla="*/ 82550 h 917575"/>
                <a:gd name="connsiteX49" fmla="*/ 581025 w 917575"/>
                <a:gd name="connsiteY49" fmla="*/ 92075 h 917575"/>
                <a:gd name="connsiteX50" fmla="*/ 606425 w 917575"/>
                <a:gd name="connsiteY50" fmla="*/ 22225 h 917575"/>
                <a:gd name="connsiteX51" fmla="*/ 647700 w 917575"/>
                <a:gd name="connsiteY51" fmla="*/ 38100 h 917575"/>
                <a:gd name="connsiteX52" fmla="*/ 688975 w 917575"/>
                <a:gd name="connsiteY52" fmla="*/ 60325 h 917575"/>
                <a:gd name="connsiteX53" fmla="*/ 727075 w 917575"/>
                <a:gd name="connsiteY53" fmla="*/ 82550 h 917575"/>
                <a:gd name="connsiteX54" fmla="*/ 762000 w 917575"/>
                <a:gd name="connsiteY54" fmla="*/ 111125 h 917575"/>
                <a:gd name="connsiteX55" fmla="*/ 714375 w 917575"/>
                <a:gd name="connsiteY55" fmla="*/ 165100 h 917575"/>
                <a:gd name="connsiteX56" fmla="*/ 739775 w 917575"/>
                <a:gd name="connsiteY56" fmla="*/ 193675 h 917575"/>
                <a:gd name="connsiteX57" fmla="*/ 765175 w 917575"/>
                <a:gd name="connsiteY57" fmla="*/ 222250 h 917575"/>
                <a:gd name="connsiteX58" fmla="*/ 787400 w 917575"/>
                <a:gd name="connsiteY58" fmla="*/ 254000 h 917575"/>
                <a:gd name="connsiteX59" fmla="*/ 806450 w 917575"/>
                <a:gd name="connsiteY59" fmla="*/ 285750 h 917575"/>
                <a:gd name="connsiteX60" fmla="*/ 869950 w 917575"/>
                <a:gd name="connsiteY60" fmla="*/ 254000 h 917575"/>
                <a:gd name="connsiteX61" fmla="*/ 889000 w 917575"/>
                <a:gd name="connsiteY61" fmla="*/ 295275 h 917575"/>
                <a:gd name="connsiteX62" fmla="*/ 904875 w 917575"/>
                <a:gd name="connsiteY62" fmla="*/ 336550 h 917575"/>
                <a:gd name="connsiteX63" fmla="*/ 914400 w 917575"/>
                <a:gd name="connsiteY63" fmla="*/ 381000 h 917575"/>
                <a:gd name="connsiteX64" fmla="*/ 917575 w 917575"/>
                <a:gd name="connsiteY64" fmla="*/ 425450 h 917575"/>
                <a:gd name="connsiteX65" fmla="*/ 844550 w 917575"/>
                <a:gd name="connsiteY65" fmla="*/ 431800 h 917575"/>
                <a:gd name="connsiteX66" fmla="*/ 847725 w 917575"/>
                <a:gd name="connsiteY66" fmla="*/ 469900 h 917575"/>
                <a:gd name="connsiteX67" fmla="*/ 844550 w 917575"/>
                <a:gd name="connsiteY67" fmla="*/ 508000 h 917575"/>
                <a:gd name="connsiteX68" fmla="*/ 838200 w 917575"/>
                <a:gd name="connsiteY68" fmla="*/ 542925 h 917575"/>
                <a:gd name="connsiteX69" fmla="*/ 825500 w 917575"/>
                <a:gd name="connsiteY69" fmla="*/ 581025 h 917575"/>
                <a:gd name="connsiteX70" fmla="*/ 895350 w 917575"/>
                <a:gd name="connsiteY70" fmla="*/ 606425 h 917575"/>
                <a:gd name="connsiteX71" fmla="*/ 879475 w 917575"/>
                <a:gd name="connsiteY71" fmla="*/ 647700 h 917575"/>
                <a:gd name="connsiteX72" fmla="*/ 857250 w 917575"/>
                <a:gd name="connsiteY72" fmla="*/ 688975 h 917575"/>
                <a:gd name="connsiteX73" fmla="*/ 835025 w 917575"/>
                <a:gd name="connsiteY73" fmla="*/ 727075 h 917575"/>
                <a:gd name="connsiteX74" fmla="*/ 806450 w 917575"/>
                <a:gd name="connsiteY74" fmla="*/ 762000 h 917575"/>
                <a:gd name="connsiteX75" fmla="*/ 752475 w 917575"/>
                <a:gd name="connsiteY75" fmla="*/ 714375 h 917575"/>
                <a:gd name="connsiteX76" fmla="*/ 723900 w 917575"/>
                <a:gd name="connsiteY76" fmla="*/ 739775 h 917575"/>
                <a:gd name="connsiteX77" fmla="*/ 695325 w 917575"/>
                <a:gd name="connsiteY77" fmla="*/ 765175 h 917575"/>
                <a:gd name="connsiteX78" fmla="*/ 666750 w 917575"/>
                <a:gd name="connsiteY78" fmla="*/ 787400 h 917575"/>
                <a:gd name="connsiteX79" fmla="*/ 631825 w 917575"/>
                <a:gd name="connsiteY79" fmla="*/ 806450 h 917575"/>
                <a:gd name="connsiteX80" fmla="*/ 663575 w 917575"/>
                <a:gd name="connsiteY80" fmla="*/ 869950 h 917575"/>
                <a:gd name="connsiteX81" fmla="*/ 622300 w 917575"/>
                <a:gd name="connsiteY81" fmla="*/ 889000 h 917575"/>
                <a:gd name="connsiteX82" fmla="*/ 581025 w 917575"/>
                <a:gd name="connsiteY82" fmla="*/ 904875 h 917575"/>
                <a:gd name="connsiteX83" fmla="*/ 536575 w 917575"/>
                <a:gd name="connsiteY83" fmla="*/ 914400 h 917575"/>
                <a:gd name="connsiteX84" fmla="*/ 492125 w 917575"/>
                <a:gd name="connsiteY84" fmla="*/ 917575 h 917575"/>
                <a:gd name="connsiteX85" fmla="*/ 485775 w 917575"/>
                <a:gd name="connsiteY85" fmla="*/ 844550 h 917575"/>
                <a:gd name="connsiteX86" fmla="*/ 460375 w 917575"/>
                <a:gd name="connsiteY86" fmla="*/ 847725 h 917575"/>
                <a:gd name="connsiteX87" fmla="*/ 428625 w 917575"/>
                <a:gd name="connsiteY87" fmla="*/ 844550 h 917575"/>
                <a:gd name="connsiteX88" fmla="*/ 396875 w 917575"/>
                <a:gd name="connsiteY88" fmla="*/ 841375 h 917575"/>
                <a:gd name="connsiteX89" fmla="*/ 368300 w 917575"/>
                <a:gd name="connsiteY89" fmla="*/ 835025 h 917575"/>
                <a:gd name="connsiteX90" fmla="*/ 336550 w 917575"/>
                <a:gd name="connsiteY90" fmla="*/ 825500 h 917575"/>
                <a:gd name="connsiteX91" fmla="*/ 314325 w 917575"/>
                <a:gd name="connsiteY91" fmla="*/ 895350 h 917575"/>
                <a:gd name="connsiteX92" fmla="*/ 282575 w 917575"/>
                <a:gd name="connsiteY92" fmla="*/ 885825 h 917575"/>
                <a:gd name="connsiteX93" fmla="*/ 250825 w 917575"/>
                <a:gd name="connsiteY93" fmla="*/ 869950 h 917575"/>
                <a:gd name="connsiteX94" fmla="*/ 203200 w 917575"/>
                <a:gd name="connsiteY94" fmla="*/ 841375 h 917575"/>
                <a:gd name="connsiteX95" fmla="*/ 155575 w 917575"/>
                <a:gd name="connsiteY95" fmla="*/ 806450 h 917575"/>
                <a:gd name="connsiteX96" fmla="*/ 206375 w 917575"/>
                <a:gd name="connsiteY96" fmla="*/ 752475 h 917575"/>
                <a:gd name="connsiteX97" fmla="*/ 177800 w 917575"/>
                <a:gd name="connsiteY97" fmla="*/ 723900 h 917575"/>
                <a:gd name="connsiteX98" fmla="*/ 152400 w 917575"/>
                <a:gd name="connsiteY98" fmla="*/ 695325 h 917575"/>
                <a:gd name="connsiteX99" fmla="*/ 130175 w 917575"/>
                <a:gd name="connsiteY99" fmla="*/ 666750 h 917575"/>
                <a:gd name="connsiteX100" fmla="*/ 111125 w 917575"/>
                <a:gd name="connsiteY100" fmla="*/ 631825 h 917575"/>
                <a:gd name="connsiteX101" fmla="*/ 47625 w 917575"/>
                <a:gd name="connsiteY101" fmla="*/ 663575 h 917575"/>
                <a:gd name="connsiteX102" fmla="*/ 28575 w 917575"/>
                <a:gd name="connsiteY102" fmla="*/ 622300 h 917575"/>
                <a:gd name="connsiteX103" fmla="*/ 15875 w 917575"/>
                <a:gd name="connsiteY103" fmla="*/ 581025 h 917575"/>
                <a:gd name="connsiteX104" fmla="*/ 3175 w 917575"/>
                <a:gd name="connsiteY104" fmla="*/ 536575 h 917575"/>
                <a:gd name="connsiteX105" fmla="*/ 0 w 917575"/>
                <a:gd name="connsiteY105" fmla="*/ 492125 h 917575"/>
                <a:gd name="connsiteX106" fmla="*/ 73025 w 917575"/>
                <a:gd name="connsiteY106" fmla="*/ 485775 h 917575"/>
                <a:gd name="connsiteX107" fmla="*/ 73025 w 917575"/>
                <a:gd name="connsiteY107" fmla="*/ 447675 h 917575"/>
                <a:gd name="connsiteX108" fmla="*/ 73025 w 917575"/>
                <a:gd name="connsiteY108" fmla="*/ 412750 h 917575"/>
                <a:gd name="connsiteX109" fmla="*/ 79375 w 917575"/>
                <a:gd name="connsiteY109" fmla="*/ 374650 h 917575"/>
                <a:gd name="connsiteX110" fmla="*/ 92075 w 917575"/>
                <a:gd name="connsiteY110" fmla="*/ 336550 h 917575"/>
                <a:gd name="connsiteX111" fmla="*/ 22225 w 917575"/>
                <a:gd name="connsiteY111" fmla="*/ 314325 h 917575"/>
                <a:gd name="connsiteX112" fmla="*/ 38100 w 917575"/>
                <a:gd name="connsiteY112" fmla="*/ 269875 h 917575"/>
                <a:gd name="connsiteX113" fmla="*/ 60325 w 917575"/>
                <a:gd name="connsiteY113" fmla="*/ 228600 h 917575"/>
                <a:gd name="connsiteX114" fmla="*/ 82550 w 917575"/>
                <a:gd name="connsiteY114" fmla="*/ 190500 h 917575"/>
                <a:gd name="connsiteX115" fmla="*/ 111125 w 917575"/>
                <a:gd name="connsiteY115" fmla="*/ 155575 h 917575"/>
                <a:gd name="connsiteX116" fmla="*/ 165100 w 917575"/>
                <a:gd name="connsiteY116" fmla="*/ 206375 h 917575"/>
                <a:gd name="connsiteX117" fmla="*/ 193675 w 917575"/>
                <a:gd name="connsiteY117" fmla="*/ 177800 h 917575"/>
                <a:gd name="connsiteX118" fmla="*/ 222250 w 917575"/>
                <a:gd name="connsiteY118" fmla="*/ 152400 h 917575"/>
                <a:gd name="connsiteX119" fmla="*/ 254000 w 917575"/>
                <a:gd name="connsiteY119" fmla="*/ 130175 h 917575"/>
                <a:gd name="connsiteX120" fmla="*/ 285750 w 917575"/>
                <a:gd name="connsiteY120" fmla="*/ 111125 h 917575"/>
                <a:gd name="connsiteX121" fmla="*/ 254000 w 917575"/>
                <a:gd name="connsiteY121" fmla="*/ 47625 h 917575"/>
                <a:gd name="connsiteX122" fmla="*/ 295275 w 917575"/>
                <a:gd name="connsiteY122" fmla="*/ 28575 h 917575"/>
                <a:gd name="connsiteX123" fmla="*/ 336550 w 917575"/>
                <a:gd name="connsiteY123" fmla="*/ 15875 h 917575"/>
                <a:gd name="connsiteX124" fmla="*/ 381000 w 917575"/>
                <a:gd name="connsiteY124" fmla="*/ 3175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917575" h="917575">
                  <a:moveTo>
                    <a:pt x="460375" y="269875"/>
                  </a:moveTo>
                  <a:lnTo>
                    <a:pt x="434975" y="273050"/>
                  </a:lnTo>
                  <a:lnTo>
                    <a:pt x="412750" y="276225"/>
                  </a:lnTo>
                  <a:lnTo>
                    <a:pt x="390525" y="285750"/>
                  </a:lnTo>
                  <a:lnTo>
                    <a:pt x="371475" y="295275"/>
                  </a:lnTo>
                  <a:lnTo>
                    <a:pt x="342900" y="314325"/>
                  </a:lnTo>
                  <a:lnTo>
                    <a:pt x="317500" y="336550"/>
                  </a:lnTo>
                  <a:lnTo>
                    <a:pt x="295275" y="365125"/>
                  </a:lnTo>
                  <a:lnTo>
                    <a:pt x="282575" y="400050"/>
                  </a:lnTo>
                  <a:lnTo>
                    <a:pt x="276225" y="422275"/>
                  </a:lnTo>
                  <a:lnTo>
                    <a:pt x="273050" y="447675"/>
                  </a:lnTo>
                  <a:lnTo>
                    <a:pt x="273050" y="469900"/>
                  </a:lnTo>
                  <a:lnTo>
                    <a:pt x="273050" y="492125"/>
                  </a:lnTo>
                  <a:lnTo>
                    <a:pt x="279400" y="514350"/>
                  </a:lnTo>
                  <a:lnTo>
                    <a:pt x="288925" y="536575"/>
                  </a:lnTo>
                  <a:lnTo>
                    <a:pt x="298450" y="555625"/>
                  </a:lnTo>
                  <a:lnTo>
                    <a:pt x="311150" y="574675"/>
                  </a:lnTo>
                  <a:lnTo>
                    <a:pt x="330200" y="593725"/>
                  </a:lnTo>
                  <a:lnTo>
                    <a:pt x="349250" y="612775"/>
                  </a:lnTo>
                  <a:lnTo>
                    <a:pt x="374650" y="625475"/>
                  </a:lnTo>
                  <a:lnTo>
                    <a:pt x="400050" y="638175"/>
                  </a:lnTo>
                  <a:lnTo>
                    <a:pt x="428625" y="644525"/>
                  </a:lnTo>
                  <a:lnTo>
                    <a:pt x="460375" y="647700"/>
                  </a:lnTo>
                  <a:lnTo>
                    <a:pt x="488950" y="644525"/>
                  </a:lnTo>
                  <a:lnTo>
                    <a:pt x="517525" y="638175"/>
                  </a:lnTo>
                  <a:lnTo>
                    <a:pt x="542925" y="625475"/>
                  </a:lnTo>
                  <a:lnTo>
                    <a:pt x="568325" y="612775"/>
                  </a:lnTo>
                  <a:lnTo>
                    <a:pt x="590550" y="593725"/>
                  </a:lnTo>
                  <a:lnTo>
                    <a:pt x="609600" y="571500"/>
                  </a:lnTo>
                  <a:lnTo>
                    <a:pt x="625475" y="546100"/>
                  </a:lnTo>
                  <a:lnTo>
                    <a:pt x="638175" y="517525"/>
                  </a:lnTo>
                  <a:lnTo>
                    <a:pt x="641350" y="498475"/>
                  </a:lnTo>
                  <a:lnTo>
                    <a:pt x="644525" y="482600"/>
                  </a:lnTo>
                  <a:lnTo>
                    <a:pt x="647700" y="444500"/>
                  </a:lnTo>
                  <a:lnTo>
                    <a:pt x="641350" y="409575"/>
                  </a:lnTo>
                  <a:lnTo>
                    <a:pt x="625475" y="374650"/>
                  </a:lnTo>
                  <a:lnTo>
                    <a:pt x="606425" y="346075"/>
                  </a:lnTo>
                  <a:lnTo>
                    <a:pt x="584200" y="317500"/>
                  </a:lnTo>
                  <a:lnTo>
                    <a:pt x="552450" y="295275"/>
                  </a:lnTo>
                  <a:lnTo>
                    <a:pt x="536575" y="288925"/>
                  </a:lnTo>
                  <a:lnTo>
                    <a:pt x="517525" y="282575"/>
                  </a:lnTo>
                  <a:lnTo>
                    <a:pt x="488950" y="273050"/>
                  </a:lnTo>
                  <a:close/>
                  <a:moveTo>
                    <a:pt x="425450" y="0"/>
                  </a:moveTo>
                  <a:lnTo>
                    <a:pt x="428625" y="12700"/>
                  </a:lnTo>
                  <a:lnTo>
                    <a:pt x="431800" y="73025"/>
                  </a:lnTo>
                  <a:lnTo>
                    <a:pt x="460375" y="69850"/>
                  </a:lnTo>
                  <a:lnTo>
                    <a:pt x="488950" y="73025"/>
                  </a:lnTo>
                  <a:lnTo>
                    <a:pt x="520700" y="76200"/>
                  </a:lnTo>
                  <a:lnTo>
                    <a:pt x="552450" y="82550"/>
                  </a:lnTo>
                  <a:lnTo>
                    <a:pt x="581025" y="92075"/>
                  </a:lnTo>
                  <a:lnTo>
                    <a:pt x="606425" y="22225"/>
                  </a:lnTo>
                  <a:lnTo>
                    <a:pt x="647700" y="38100"/>
                  </a:lnTo>
                  <a:lnTo>
                    <a:pt x="688975" y="60325"/>
                  </a:lnTo>
                  <a:lnTo>
                    <a:pt x="727075" y="82550"/>
                  </a:lnTo>
                  <a:lnTo>
                    <a:pt x="762000" y="111125"/>
                  </a:lnTo>
                  <a:lnTo>
                    <a:pt x="714375" y="165100"/>
                  </a:lnTo>
                  <a:lnTo>
                    <a:pt x="739775" y="193675"/>
                  </a:lnTo>
                  <a:lnTo>
                    <a:pt x="765175" y="222250"/>
                  </a:lnTo>
                  <a:lnTo>
                    <a:pt x="787400" y="254000"/>
                  </a:lnTo>
                  <a:lnTo>
                    <a:pt x="806450" y="285750"/>
                  </a:lnTo>
                  <a:lnTo>
                    <a:pt x="869950" y="254000"/>
                  </a:lnTo>
                  <a:lnTo>
                    <a:pt x="889000" y="295275"/>
                  </a:lnTo>
                  <a:lnTo>
                    <a:pt x="904875" y="336550"/>
                  </a:lnTo>
                  <a:lnTo>
                    <a:pt x="914400" y="381000"/>
                  </a:lnTo>
                  <a:lnTo>
                    <a:pt x="917575" y="425450"/>
                  </a:lnTo>
                  <a:lnTo>
                    <a:pt x="844550" y="431800"/>
                  </a:lnTo>
                  <a:lnTo>
                    <a:pt x="847725" y="469900"/>
                  </a:lnTo>
                  <a:lnTo>
                    <a:pt x="844550" y="508000"/>
                  </a:lnTo>
                  <a:lnTo>
                    <a:pt x="838200" y="542925"/>
                  </a:lnTo>
                  <a:lnTo>
                    <a:pt x="825500" y="581025"/>
                  </a:lnTo>
                  <a:lnTo>
                    <a:pt x="895350" y="606425"/>
                  </a:lnTo>
                  <a:lnTo>
                    <a:pt x="879475" y="647700"/>
                  </a:lnTo>
                  <a:lnTo>
                    <a:pt x="857250" y="688975"/>
                  </a:lnTo>
                  <a:lnTo>
                    <a:pt x="835025" y="727075"/>
                  </a:lnTo>
                  <a:lnTo>
                    <a:pt x="806450" y="762000"/>
                  </a:lnTo>
                  <a:lnTo>
                    <a:pt x="752475" y="714375"/>
                  </a:lnTo>
                  <a:lnTo>
                    <a:pt x="723900" y="739775"/>
                  </a:lnTo>
                  <a:lnTo>
                    <a:pt x="695325" y="765175"/>
                  </a:lnTo>
                  <a:lnTo>
                    <a:pt x="666750" y="787400"/>
                  </a:lnTo>
                  <a:lnTo>
                    <a:pt x="631825" y="806450"/>
                  </a:lnTo>
                  <a:lnTo>
                    <a:pt x="663575" y="869950"/>
                  </a:lnTo>
                  <a:lnTo>
                    <a:pt x="622300" y="889000"/>
                  </a:lnTo>
                  <a:lnTo>
                    <a:pt x="581025" y="904875"/>
                  </a:lnTo>
                  <a:lnTo>
                    <a:pt x="536575" y="914400"/>
                  </a:lnTo>
                  <a:lnTo>
                    <a:pt x="492125" y="917575"/>
                  </a:lnTo>
                  <a:lnTo>
                    <a:pt x="485775" y="844550"/>
                  </a:lnTo>
                  <a:lnTo>
                    <a:pt x="460375" y="847725"/>
                  </a:lnTo>
                  <a:lnTo>
                    <a:pt x="428625" y="844550"/>
                  </a:lnTo>
                  <a:lnTo>
                    <a:pt x="396875" y="841375"/>
                  </a:lnTo>
                  <a:lnTo>
                    <a:pt x="368300" y="835025"/>
                  </a:lnTo>
                  <a:lnTo>
                    <a:pt x="336550" y="825500"/>
                  </a:lnTo>
                  <a:lnTo>
                    <a:pt x="314325" y="895350"/>
                  </a:lnTo>
                  <a:lnTo>
                    <a:pt x="282575" y="885825"/>
                  </a:lnTo>
                  <a:lnTo>
                    <a:pt x="250825" y="869950"/>
                  </a:lnTo>
                  <a:lnTo>
                    <a:pt x="203200" y="841375"/>
                  </a:lnTo>
                  <a:lnTo>
                    <a:pt x="155575" y="806450"/>
                  </a:lnTo>
                  <a:lnTo>
                    <a:pt x="206375" y="752475"/>
                  </a:lnTo>
                  <a:lnTo>
                    <a:pt x="177800" y="723900"/>
                  </a:lnTo>
                  <a:lnTo>
                    <a:pt x="152400" y="695325"/>
                  </a:lnTo>
                  <a:lnTo>
                    <a:pt x="130175" y="666750"/>
                  </a:lnTo>
                  <a:lnTo>
                    <a:pt x="111125" y="631825"/>
                  </a:lnTo>
                  <a:lnTo>
                    <a:pt x="47625" y="663575"/>
                  </a:lnTo>
                  <a:lnTo>
                    <a:pt x="28575" y="622300"/>
                  </a:lnTo>
                  <a:lnTo>
                    <a:pt x="15875" y="581025"/>
                  </a:lnTo>
                  <a:lnTo>
                    <a:pt x="3175" y="536575"/>
                  </a:lnTo>
                  <a:lnTo>
                    <a:pt x="0" y="492125"/>
                  </a:lnTo>
                  <a:lnTo>
                    <a:pt x="73025" y="485775"/>
                  </a:lnTo>
                  <a:lnTo>
                    <a:pt x="73025" y="447675"/>
                  </a:lnTo>
                  <a:lnTo>
                    <a:pt x="73025" y="412750"/>
                  </a:lnTo>
                  <a:lnTo>
                    <a:pt x="79375" y="374650"/>
                  </a:lnTo>
                  <a:lnTo>
                    <a:pt x="92075" y="336550"/>
                  </a:lnTo>
                  <a:lnTo>
                    <a:pt x="22225" y="314325"/>
                  </a:lnTo>
                  <a:lnTo>
                    <a:pt x="38100" y="269875"/>
                  </a:lnTo>
                  <a:lnTo>
                    <a:pt x="60325" y="228600"/>
                  </a:lnTo>
                  <a:lnTo>
                    <a:pt x="82550" y="190500"/>
                  </a:lnTo>
                  <a:lnTo>
                    <a:pt x="111125" y="155575"/>
                  </a:lnTo>
                  <a:lnTo>
                    <a:pt x="165100" y="206375"/>
                  </a:lnTo>
                  <a:lnTo>
                    <a:pt x="193675" y="177800"/>
                  </a:lnTo>
                  <a:lnTo>
                    <a:pt x="222250" y="152400"/>
                  </a:lnTo>
                  <a:lnTo>
                    <a:pt x="254000" y="130175"/>
                  </a:lnTo>
                  <a:lnTo>
                    <a:pt x="285750" y="111125"/>
                  </a:lnTo>
                  <a:lnTo>
                    <a:pt x="254000" y="47625"/>
                  </a:lnTo>
                  <a:lnTo>
                    <a:pt x="295275" y="28575"/>
                  </a:lnTo>
                  <a:lnTo>
                    <a:pt x="336550" y="15875"/>
                  </a:lnTo>
                  <a:lnTo>
                    <a:pt x="381000" y="3175"/>
                  </a:lnTo>
                  <a:close/>
                </a:path>
              </a:pathLst>
            </a:custGeom>
            <a:solidFill>
              <a:srgbClr val="FAB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id="{9BFD26DA-0C47-4CFD-B15F-D30EBADBC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4318000"/>
              <a:ext cx="644525" cy="641350"/>
            </a:xfrm>
            <a:custGeom>
              <a:avLst/>
              <a:gdLst>
                <a:gd name="connsiteX0" fmla="*/ 304800 w 644525"/>
                <a:gd name="connsiteY0" fmla="*/ 187325 h 641350"/>
                <a:gd name="connsiteX1" fmla="*/ 279400 w 644525"/>
                <a:gd name="connsiteY1" fmla="*/ 193675 h 641350"/>
                <a:gd name="connsiteX2" fmla="*/ 257175 w 644525"/>
                <a:gd name="connsiteY2" fmla="*/ 203200 h 641350"/>
                <a:gd name="connsiteX3" fmla="*/ 234950 w 644525"/>
                <a:gd name="connsiteY3" fmla="*/ 219075 h 641350"/>
                <a:gd name="connsiteX4" fmla="*/ 215900 w 644525"/>
                <a:gd name="connsiteY4" fmla="*/ 241300 h 641350"/>
                <a:gd name="connsiteX5" fmla="*/ 200025 w 644525"/>
                <a:gd name="connsiteY5" fmla="*/ 266700 h 641350"/>
                <a:gd name="connsiteX6" fmla="*/ 190500 w 644525"/>
                <a:gd name="connsiteY6" fmla="*/ 295275 h 641350"/>
                <a:gd name="connsiteX7" fmla="*/ 190500 w 644525"/>
                <a:gd name="connsiteY7" fmla="*/ 317500 h 641350"/>
                <a:gd name="connsiteX8" fmla="*/ 190500 w 644525"/>
                <a:gd name="connsiteY8" fmla="*/ 342900 h 641350"/>
                <a:gd name="connsiteX9" fmla="*/ 196850 w 644525"/>
                <a:gd name="connsiteY9" fmla="*/ 365125 h 641350"/>
                <a:gd name="connsiteX10" fmla="*/ 206375 w 644525"/>
                <a:gd name="connsiteY10" fmla="*/ 384175 h 641350"/>
                <a:gd name="connsiteX11" fmla="*/ 215900 w 644525"/>
                <a:gd name="connsiteY11" fmla="*/ 403225 h 641350"/>
                <a:gd name="connsiteX12" fmla="*/ 231775 w 644525"/>
                <a:gd name="connsiteY12" fmla="*/ 419100 h 641350"/>
                <a:gd name="connsiteX13" fmla="*/ 250825 w 644525"/>
                <a:gd name="connsiteY13" fmla="*/ 431800 h 641350"/>
                <a:gd name="connsiteX14" fmla="*/ 269875 w 644525"/>
                <a:gd name="connsiteY14" fmla="*/ 444500 h 641350"/>
                <a:gd name="connsiteX15" fmla="*/ 298450 w 644525"/>
                <a:gd name="connsiteY15" fmla="*/ 450850 h 641350"/>
                <a:gd name="connsiteX16" fmla="*/ 317500 w 644525"/>
                <a:gd name="connsiteY16" fmla="*/ 454025 h 641350"/>
                <a:gd name="connsiteX17" fmla="*/ 339725 w 644525"/>
                <a:gd name="connsiteY17" fmla="*/ 454025 h 641350"/>
                <a:gd name="connsiteX18" fmla="*/ 361950 w 644525"/>
                <a:gd name="connsiteY18" fmla="*/ 447675 h 641350"/>
                <a:gd name="connsiteX19" fmla="*/ 381000 w 644525"/>
                <a:gd name="connsiteY19" fmla="*/ 441325 h 641350"/>
                <a:gd name="connsiteX20" fmla="*/ 396875 w 644525"/>
                <a:gd name="connsiteY20" fmla="*/ 431800 h 641350"/>
                <a:gd name="connsiteX21" fmla="*/ 412750 w 644525"/>
                <a:gd name="connsiteY21" fmla="*/ 419100 h 641350"/>
                <a:gd name="connsiteX22" fmla="*/ 428625 w 644525"/>
                <a:gd name="connsiteY22" fmla="*/ 403225 h 641350"/>
                <a:gd name="connsiteX23" fmla="*/ 438150 w 644525"/>
                <a:gd name="connsiteY23" fmla="*/ 387350 h 641350"/>
                <a:gd name="connsiteX24" fmla="*/ 447675 w 644525"/>
                <a:gd name="connsiteY24" fmla="*/ 368300 h 641350"/>
                <a:gd name="connsiteX25" fmla="*/ 454025 w 644525"/>
                <a:gd name="connsiteY25" fmla="*/ 346075 h 641350"/>
                <a:gd name="connsiteX26" fmla="*/ 457200 w 644525"/>
                <a:gd name="connsiteY26" fmla="*/ 317500 h 641350"/>
                <a:gd name="connsiteX27" fmla="*/ 454025 w 644525"/>
                <a:gd name="connsiteY27" fmla="*/ 292100 h 641350"/>
                <a:gd name="connsiteX28" fmla="*/ 444500 w 644525"/>
                <a:gd name="connsiteY28" fmla="*/ 269875 h 641350"/>
                <a:gd name="connsiteX29" fmla="*/ 431800 w 644525"/>
                <a:gd name="connsiteY29" fmla="*/ 244475 h 641350"/>
                <a:gd name="connsiteX30" fmla="*/ 415925 w 644525"/>
                <a:gd name="connsiteY30" fmla="*/ 225425 h 641350"/>
                <a:gd name="connsiteX31" fmla="*/ 396875 w 644525"/>
                <a:gd name="connsiteY31" fmla="*/ 209550 h 641350"/>
                <a:gd name="connsiteX32" fmla="*/ 374650 w 644525"/>
                <a:gd name="connsiteY32" fmla="*/ 196850 h 641350"/>
                <a:gd name="connsiteX33" fmla="*/ 349250 w 644525"/>
                <a:gd name="connsiteY33" fmla="*/ 190500 h 641350"/>
                <a:gd name="connsiteX34" fmla="*/ 327025 w 644525"/>
                <a:gd name="connsiteY34" fmla="*/ 187325 h 641350"/>
                <a:gd name="connsiteX35" fmla="*/ 247650 w 644525"/>
                <a:gd name="connsiteY35" fmla="*/ 0 h 641350"/>
                <a:gd name="connsiteX36" fmla="*/ 257175 w 644525"/>
                <a:gd name="connsiteY36" fmla="*/ 0 h 641350"/>
                <a:gd name="connsiteX37" fmla="*/ 266700 w 644525"/>
                <a:gd name="connsiteY37" fmla="*/ 50800 h 641350"/>
                <a:gd name="connsiteX38" fmla="*/ 285750 w 644525"/>
                <a:gd name="connsiteY38" fmla="*/ 47625 h 641350"/>
                <a:gd name="connsiteX39" fmla="*/ 330200 w 644525"/>
                <a:gd name="connsiteY39" fmla="*/ 44450 h 641350"/>
                <a:gd name="connsiteX40" fmla="*/ 374650 w 644525"/>
                <a:gd name="connsiteY40" fmla="*/ 50800 h 641350"/>
                <a:gd name="connsiteX41" fmla="*/ 384175 w 644525"/>
                <a:gd name="connsiteY41" fmla="*/ 0 h 641350"/>
                <a:gd name="connsiteX42" fmla="*/ 415925 w 644525"/>
                <a:gd name="connsiteY42" fmla="*/ 6350 h 641350"/>
                <a:gd name="connsiteX43" fmla="*/ 447675 w 644525"/>
                <a:gd name="connsiteY43" fmla="*/ 15875 h 641350"/>
                <a:gd name="connsiteX44" fmla="*/ 476250 w 644525"/>
                <a:gd name="connsiteY44" fmla="*/ 31750 h 641350"/>
                <a:gd name="connsiteX45" fmla="*/ 504825 w 644525"/>
                <a:gd name="connsiteY45" fmla="*/ 47625 h 641350"/>
                <a:gd name="connsiteX46" fmla="*/ 473075 w 644525"/>
                <a:gd name="connsiteY46" fmla="*/ 88900 h 641350"/>
                <a:gd name="connsiteX47" fmla="*/ 495300 w 644525"/>
                <a:gd name="connsiteY47" fmla="*/ 107950 h 641350"/>
                <a:gd name="connsiteX48" fmla="*/ 517525 w 644525"/>
                <a:gd name="connsiteY48" fmla="*/ 123825 h 641350"/>
                <a:gd name="connsiteX49" fmla="*/ 533400 w 644525"/>
                <a:gd name="connsiteY49" fmla="*/ 146050 h 641350"/>
                <a:gd name="connsiteX50" fmla="*/ 552450 w 644525"/>
                <a:gd name="connsiteY50" fmla="*/ 165100 h 641350"/>
                <a:gd name="connsiteX51" fmla="*/ 593725 w 644525"/>
                <a:gd name="connsiteY51" fmla="*/ 136525 h 641350"/>
                <a:gd name="connsiteX52" fmla="*/ 609600 w 644525"/>
                <a:gd name="connsiteY52" fmla="*/ 165100 h 641350"/>
                <a:gd name="connsiteX53" fmla="*/ 625475 w 644525"/>
                <a:gd name="connsiteY53" fmla="*/ 193675 h 641350"/>
                <a:gd name="connsiteX54" fmla="*/ 635000 w 644525"/>
                <a:gd name="connsiteY54" fmla="*/ 222250 h 641350"/>
                <a:gd name="connsiteX55" fmla="*/ 644525 w 644525"/>
                <a:gd name="connsiteY55" fmla="*/ 254000 h 641350"/>
                <a:gd name="connsiteX56" fmla="*/ 593725 w 644525"/>
                <a:gd name="connsiteY56" fmla="*/ 266700 h 641350"/>
                <a:gd name="connsiteX57" fmla="*/ 596900 w 644525"/>
                <a:gd name="connsiteY57" fmla="*/ 292100 h 641350"/>
                <a:gd name="connsiteX58" fmla="*/ 596900 w 644525"/>
                <a:gd name="connsiteY58" fmla="*/ 317500 h 641350"/>
                <a:gd name="connsiteX59" fmla="*/ 596900 w 644525"/>
                <a:gd name="connsiteY59" fmla="*/ 346075 h 641350"/>
                <a:gd name="connsiteX60" fmla="*/ 593725 w 644525"/>
                <a:gd name="connsiteY60" fmla="*/ 371475 h 641350"/>
                <a:gd name="connsiteX61" fmla="*/ 644525 w 644525"/>
                <a:gd name="connsiteY61" fmla="*/ 384175 h 641350"/>
                <a:gd name="connsiteX62" fmla="*/ 638175 w 644525"/>
                <a:gd name="connsiteY62" fmla="*/ 415925 h 641350"/>
                <a:gd name="connsiteX63" fmla="*/ 625475 w 644525"/>
                <a:gd name="connsiteY63" fmla="*/ 444500 h 641350"/>
                <a:gd name="connsiteX64" fmla="*/ 612775 w 644525"/>
                <a:gd name="connsiteY64" fmla="*/ 473075 h 641350"/>
                <a:gd name="connsiteX65" fmla="*/ 596900 w 644525"/>
                <a:gd name="connsiteY65" fmla="*/ 501650 h 641350"/>
                <a:gd name="connsiteX66" fmla="*/ 552450 w 644525"/>
                <a:gd name="connsiteY66" fmla="*/ 473075 h 641350"/>
                <a:gd name="connsiteX67" fmla="*/ 536575 w 644525"/>
                <a:gd name="connsiteY67" fmla="*/ 495300 h 641350"/>
                <a:gd name="connsiteX68" fmla="*/ 517525 w 644525"/>
                <a:gd name="connsiteY68" fmla="*/ 514350 h 641350"/>
                <a:gd name="connsiteX69" fmla="*/ 498475 w 644525"/>
                <a:gd name="connsiteY69" fmla="*/ 533400 h 641350"/>
                <a:gd name="connsiteX70" fmla="*/ 476250 w 644525"/>
                <a:gd name="connsiteY70" fmla="*/ 549275 h 641350"/>
                <a:gd name="connsiteX71" fmla="*/ 504825 w 644525"/>
                <a:gd name="connsiteY71" fmla="*/ 593725 h 641350"/>
                <a:gd name="connsiteX72" fmla="*/ 479425 w 644525"/>
                <a:gd name="connsiteY72" fmla="*/ 609600 h 641350"/>
                <a:gd name="connsiteX73" fmla="*/ 450850 w 644525"/>
                <a:gd name="connsiteY73" fmla="*/ 622300 h 641350"/>
                <a:gd name="connsiteX74" fmla="*/ 419100 w 644525"/>
                <a:gd name="connsiteY74" fmla="*/ 635000 h 641350"/>
                <a:gd name="connsiteX75" fmla="*/ 387350 w 644525"/>
                <a:gd name="connsiteY75" fmla="*/ 641350 h 641350"/>
                <a:gd name="connsiteX76" fmla="*/ 377825 w 644525"/>
                <a:gd name="connsiteY76" fmla="*/ 590550 h 641350"/>
                <a:gd name="connsiteX77" fmla="*/ 358775 w 644525"/>
                <a:gd name="connsiteY77" fmla="*/ 593725 h 641350"/>
                <a:gd name="connsiteX78" fmla="*/ 317500 w 644525"/>
                <a:gd name="connsiteY78" fmla="*/ 596900 h 641350"/>
                <a:gd name="connsiteX79" fmla="*/ 279400 w 644525"/>
                <a:gd name="connsiteY79" fmla="*/ 593725 h 641350"/>
                <a:gd name="connsiteX80" fmla="*/ 269875 w 644525"/>
                <a:gd name="connsiteY80" fmla="*/ 590550 h 641350"/>
                <a:gd name="connsiteX81" fmla="*/ 260350 w 644525"/>
                <a:gd name="connsiteY81" fmla="*/ 641350 h 641350"/>
                <a:gd name="connsiteX82" fmla="*/ 228600 w 644525"/>
                <a:gd name="connsiteY82" fmla="*/ 635000 h 641350"/>
                <a:gd name="connsiteX83" fmla="*/ 196850 w 644525"/>
                <a:gd name="connsiteY83" fmla="*/ 625475 h 641350"/>
                <a:gd name="connsiteX84" fmla="*/ 168275 w 644525"/>
                <a:gd name="connsiteY84" fmla="*/ 609600 h 641350"/>
                <a:gd name="connsiteX85" fmla="*/ 142875 w 644525"/>
                <a:gd name="connsiteY85" fmla="*/ 593725 h 641350"/>
                <a:gd name="connsiteX86" fmla="*/ 171450 w 644525"/>
                <a:gd name="connsiteY86" fmla="*/ 552450 h 641350"/>
                <a:gd name="connsiteX87" fmla="*/ 149225 w 644525"/>
                <a:gd name="connsiteY87" fmla="*/ 533400 h 641350"/>
                <a:gd name="connsiteX88" fmla="*/ 127000 w 644525"/>
                <a:gd name="connsiteY88" fmla="*/ 517525 h 641350"/>
                <a:gd name="connsiteX89" fmla="*/ 111125 w 644525"/>
                <a:gd name="connsiteY89" fmla="*/ 495300 h 641350"/>
                <a:gd name="connsiteX90" fmla="*/ 95250 w 644525"/>
                <a:gd name="connsiteY90" fmla="*/ 476250 h 641350"/>
                <a:gd name="connsiteX91" fmla="*/ 50800 w 644525"/>
                <a:gd name="connsiteY91" fmla="*/ 504825 h 641350"/>
                <a:gd name="connsiteX92" fmla="*/ 34925 w 644525"/>
                <a:gd name="connsiteY92" fmla="*/ 476250 h 641350"/>
                <a:gd name="connsiteX93" fmla="*/ 19050 w 644525"/>
                <a:gd name="connsiteY93" fmla="*/ 447675 h 641350"/>
                <a:gd name="connsiteX94" fmla="*/ 9525 w 644525"/>
                <a:gd name="connsiteY94" fmla="*/ 419100 h 641350"/>
                <a:gd name="connsiteX95" fmla="*/ 0 w 644525"/>
                <a:gd name="connsiteY95" fmla="*/ 387350 h 641350"/>
                <a:gd name="connsiteX96" fmla="*/ 50800 w 644525"/>
                <a:gd name="connsiteY96" fmla="*/ 374650 h 641350"/>
                <a:gd name="connsiteX97" fmla="*/ 47625 w 644525"/>
                <a:gd name="connsiteY97" fmla="*/ 349250 h 641350"/>
                <a:gd name="connsiteX98" fmla="*/ 47625 w 644525"/>
                <a:gd name="connsiteY98" fmla="*/ 323850 h 641350"/>
                <a:gd name="connsiteX99" fmla="*/ 47625 w 644525"/>
                <a:gd name="connsiteY99" fmla="*/ 295275 h 641350"/>
                <a:gd name="connsiteX100" fmla="*/ 50800 w 644525"/>
                <a:gd name="connsiteY100" fmla="*/ 269875 h 641350"/>
                <a:gd name="connsiteX101" fmla="*/ 0 w 644525"/>
                <a:gd name="connsiteY101" fmla="*/ 257175 h 641350"/>
                <a:gd name="connsiteX102" fmla="*/ 9525 w 644525"/>
                <a:gd name="connsiteY102" fmla="*/ 225425 h 641350"/>
                <a:gd name="connsiteX103" fmla="*/ 19050 w 644525"/>
                <a:gd name="connsiteY103" fmla="*/ 196850 h 641350"/>
                <a:gd name="connsiteX104" fmla="*/ 31750 w 644525"/>
                <a:gd name="connsiteY104" fmla="*/ 168275 h 641350"/>
                <a:gd name="connsiteX105" fmla="*/ 47625 w 644525"/>
                <a:gd name="connsiteY105" fmla="*/ 139700 h 641350"/>
                <a:gd name="connsiteX106" fmla="*/ 92075 w 644525"/>
                <a:gd name="connsiteY106" fmla="*/ 168275 h 641350"/>
                <a:gd name="connsiteX107" fmla="*/ 107950 w 644525"/>
                <a:gd name="connsiteY107" fmla="*/ 146050 h 641350"/>
                <a:gd name="connsiteX108" fmla="*/ 127000 w 644525"/>
                <a:gd name="connsiteY108" fmla="*/ 127000 h 641350"/>
                <a:gd name="connsiteX109" fmla="*/ 146050 w 644525"/>
                <a:gd name="connsiteY109" fmla="*/ 107950 h 641350"/>
                <a:gd name="connsiteX110" fmla="*/ 168275 w 644525"/>
                <a:gd name="connsiteY110" fmla="*/ 92075 h 641350"/>
                <a:gd name="connsiteX111" fmla="*/ 139700 w 644525"/>
                <a:gd name="connsiteY111" fmla="*/ 47625 h 641350"/>
                <a:gd name="connsiteX112" fmla="*/ 165100 w 644525"/>
                <a:gd name="connsiteY112" fmla="*/ 34925 h 641350"/>
                <a:gd name="connsiteX113" fmla="*/ 190500 w 644525"/>
                <a:gd name="connsiteY113" fmla="*/ 19050 h 641350"/>
                <a:gd name="connsiteX114" fmla="*/ 219075 w 644525"/>
                <a:gd name="connsiteY114" fmla="*/ 9525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44525" h="641350">
                  <a:moveTo>
                    <a:pt x="304800" y="187325"/>
                  </a:moveTo>
                  <a:lnTo>
                    <a:pt x="279400" y="193675"/>
                  </a:lnTo>
                  <a:lnTo>
                    <a:pt x="257175" y="203200"/>
                  </a:lnTo>
                  <a:lnTo>
                    <a:pt x="234950" y="219075"/>
                  </a:lnTo>
                  <a:lnTo>
                    <a:pt x="215900" y="241300"/>
                  </a:lnTo>
                  <a:lnTo>
                    <a:pt x="200025" y="266700"/>
                  </a:lnTo>
                  <a:lnTo>
                    <a:pt x="190500" y="295275"/>
                  </a:lnTo>
                  <a:lnTo>
                    <a:pt x="190500" y="317500"/>
                  </a:lnTo>
                  <a:lnTo>
                    <a:pt x="190500" y="342900"/>
                  </a:lnTo>
                  <a:lnTo>
                    <a:pt x="196850" y="365125"/>
                  </a:lnTo>
                  <a:lnTo>
                    <a:pt x="206375" y="384175"/>
                  </a:lnTo>
                  <a:lnTo>
                    <a:pt x="215900" y="403225"/>
                  </a:lnTo>
                  <a:lnTo>
                    <a:pt x="231775" y="419100"/>
                  </a:lnTo>
                  <a:lnTo>
                    <a:pt x="250825" y="431800"/>
                  </a:lnTo>
                  <a:lnTo>
                    <a:pt x="269875" y="444500"/>
                  </a:lnTo>
                  <a:lnTo>
                    <a:pt x="298450" y="450850"/>
                  </a:lnTo>
                  <a:lnTo>
                    <a:pt x="317500" y="454025"/>
                  </a:lnTo>
                  <a:lnTo>
                    <a:pt x="339725" y="454025"/>
                  </a:lnTo>
                  <a:lnTo>
                    <a:pt x="361950" y="447675"/>
                  </a:lnTo>
                  <a:lnTo>
                    <a:pt x="381000" y="441325"/>
                  </a:lnTo>
                  <a:lnTo>
                    <a:pt x="396875" y="431800"/>
                  </a:lnTo>
                  <a:lnTo>
                    <a:pt x="412750" y="419100"/>
                  </a:lnTo>
                  <a:lnTo>
                    <a:pt x="428625" y="403225"/>
                  </a:lnTo>
                  <a:lnTo>
                    <a:pt x="438150" y="387350"/>
                  </a:lnTo>
                  <a:lnTo>
                    <a:pt x="447675" y="368300"/>
                  </a:lnTo>
                  <a:lnTo>
                    <a:pt x="454025" y="346075"/>
                  </a:lnTo>
                  <a:lnTo>
                    <a:pt x="457200" y="317500"/>
                  </a:lnTo>
                  <a:lnTo>
                    <a:pt x="454025" y="292100"/>
                  </a:lnTo>
                  <a:lnTo>
                    <a:pt x="444500" y="269875"/>
                  </a:lnTo>
                  <a:lnTo>
                    <a:pt x="431800" y="244475"/>
                  </a:lnTo>
                  <a:lnTo>
                    <a:pt x="415925" y="225425"/>
                  </a:lnTo>
                  <a:lnTo>
                    <a:pt x="396875" y="209550"/>
                  </a:lnTo>
                  <a:lnTo>
                    <a:pt x="374650" y="196850"/>
                  </a:lnTo>
                  <a:lnTo>
                    <a:pt x="349250" y="190500"/>
                  </a:lnTo>
                  <a:lnTo>
                    <a:pt x="327025" y="187325"/>
                  </a:lnTo>
                  <a:close/>
                  <a:moveTo>
                    <a:pt x="247650" y="0"/>
                  </a:moveTo>
                  <a:lnTo>
                    <a:pt x="257175" y="0"/>
                  </a:lnTo>
                  <a:lnTo>
                    <a:pt x="266700" y="50800"/>
                  </a:lnTo>
                  <a:lnTo>
                    <a:pt x="285750" y="47625"/>
                  </a:lnTo>
                  <a:lnTo>
                    <a:pt x="330200" y="44450"/>
                  </a:lnTo>
                  <a:lnTo>
                    <a:pt x="374650" y="50800"/>
                  </a:lnTo>
                  <a:lnTo>
                    <a:pt x="384175" y="0"/>
                  </a:lnTo>
                  <a:lnTo>
                    <a:pt x="415925" y="6350"/>
                  </a:lnTo>
                  <a:lnTo>
                    <a:pt x="447675" y="15875"/>
                  </a:lnTo>
                  <a:lnTo>
                    <a:pt x="476250" y="31750"/>
                  </a:lnTo>
                  <a:lnTo>
                    <a:pt x="504825" y="47625"/>
                  </a:lnTo>
                  <a:lnTo>
                    <a:pt x="473075" y="88900"/>
                  </a:lnTo>
                  <a:lnTo>
                    <a:pt x="495300" y="107950"/>
                  </a:lnTo>
                  <a:lnTo>
                    <a:pt x="517525" y="123825"/>
                  </a:lnTo>
                  <a:lnTo>
                    <a:pt x="533400" y="146050"/>
                  </a:lnTo>
                  <a:lnTo>
                    <a:pt x="552450" y="165100"/>
                  </a:lnTo>
                  <a:lnTo>
                    <a:pt x="593725" y="136525"/>
                  </a:lnTo>
                  <a:lnTo>
                    <a:pt x="609600" y="165100"/>
                  </a:lnTo>
                  <a:lnTo>
                    <a:pt x="625475" y="193675"/>
                  </a:lnTo>
                  <a:lnTo>
                    <a:pt x="635000" y="222250"/>
                  </a:lnTo>
                  <a:lnTo>
                    <a:pt x="644525" y="254000"/>
                  </a:lnTo>
                  <a:lnTo>
                    <a:pt x="593725" y="266700"/>
                  </a:lnTo>
                  <a:lnTo>
                    <a:pt x="596900" y="292100"/>
                  </a:lnTo>
                  <a:lnTo>
                    <a:pt x="596900" y="317500"/>
                  </a:lnTo>
                  <a:lnTo>
                    <a:pt x="596900" y="346075"/>
                  </a:lnTo>
                  <a:lnTo>
                    <a:pt x="593725" y="371475"/>
                  </a:lnTo>
                  <a:lnTo>
                    <a:pt x="644525" y="384175"/>
                  </a:lnTo>
                  <a:lnTo>
                    <a:pt x="638175" y="415925"/>
                  </a:lnTo>
                  <a:lnTo>
                    <a:pt x="625475" y="444500"/>
                  </a:lnTo>
                  <a:lnTo>
                    <a:pt x="612775" y="473075"/>
                  </a:lnTo>
                  <a:lnTo>
                    <a:pt x="596900" y="501650"/>
                  </a:lnTo>
                  <a:lnTo>
                    <a:pt x="552450" y="473075"/>
                  </a:lnTo>
                  <a:lnTo>
                    <a:pt x="536575" y="495300"/>
                  </a:lnTo>
                  <a:lnTo>
                    <a:pt x="517525" y="514350"/>
                  </a:lnTo>
                  <a:lnTo>
                    <a:pt x="498475" y="533400"/>
                  </a:lnTo>
                  <a:lnTo>
                    <a:pt x="476250" y="549275"/>
                  </a:lnTo>
                  <a:lnTo>
                    <a:pt x="504825" y="593725"/>
                  </a:lnTo>
                  <a:lnTo>
                    <a:pt x="479425" y="609600"/>
                  </a:lnTo>
                  <a:lnTo>
                    <a:pt x="450850" y="622300"/>
                  </a:lnTo>
                  <a:lnTo>
                    <a:pt x="419100" y="635000"/>
                  </a:lnTo>
                  <a:lnTo>
                    <a:pt x="387350" y="641350"/>
                  </a:lnTo>
                  <a:lnTo>
                    <a:pt x="377825" y="590550"/>
                  </a:lnTo>
                  <a:lnTo>
                    <a:pt x="358775" y="593725"/>
                  </a:lnTo>
                  <a:lnTo>
                    <a:pt x="317500" y="596900"/>
                  </a:lnTo>
                  <a:lnTo>
                    <a:pt x="279400" y="593725"/>
                  </a:lnTo>
                  <a:lnTo>
                    <a:pt x="269875" y="590550"/>
                  </a:lnTo>
                  <a:lnTo>
                    <a:pt x="260350" y="641350"/>
                  </a:lnTo>
                  <a:lnTo>
                    <a:pt x="228600" y="635000"/>
                  </a:lnTo>
                  <a:lnTo>
                    <a:pt x="196850" y="625475"/>
                  </a:lnTo>
                  <a:lnTo>
                    <a:pt x="168275" y="609600"/>
                  </a:lnTo>
                  <a:lnTo>
                    <a:pt x="142875" y="593725"/>
                  </a:lnTo>
                  <a:lnTo>
                    <a:pt x="171450" y="552450"/>
                  </a:lnTo>
                  <a:lnTo>
                    <a:pt x="149225" y="533400"/>
                  </a:lnTo>
                  <a:lnTo>
                    <a:pt x="127000" y="517525"/>
                  </a:lnTo>
                  <a:lnTo>
                    <a:pt x="111125" y="495300"/>
                  </a:lnTo>
                  <a:lnTo>
                    <a:pt x="95250" y="476250"/>
                  </a:lnTo>
                  <a:lnTo>
                    <a:pt x="50800" y="504825"/>
                  </a:lnTo>
                  <a:lnTo>
                    <a:pt x="34925" y="476250"/>
                  </a:lnTo>
                  <a:lnTo>
                    <a:pt x="19050" y="447675"/>
                  </a:lnTo>
                  <a:lnTo>
                    <a:pt x="9525" y="419100"/>
                  </a:lnTo>
                  <a:lnTo>
                    <a:pt x="0" y="387350"/>
                  </a:lnTo>
                  <a:lnTo>
                    <a:pt x="50800" y="374650"/>
                  </a:lnTo>
                  <a:lnTo>
                    <a:pt x="47625" y="349250"/>
                  </a:lnTo>
                  <a:lnTo>
                    <a:pt x="47625" y="323850"/>
                  </a:lnTo>
                  <a:lnTo>
                    <a:pt x="47625" y="295275"/>
                  </a:lnTo>
                  <a:lnTo>
                    <a:pt x="50800" y="269875"/>
                  </a:lnTo>
                  <a:lnTo>
                    <a:pt x="0" y="257175"/>
                  </a:lnTo>
                  <a:lnTo>
                    <a:pt x="9525" y="225425"/>
                  </a:lnTo>
                  <a:lnTo>
                    <a:pt x="19050" y="196850"/>
                  </a:lnTo>
                  <a:lnTo>
                    <a:pt x="31750" y="168275"/>
                  </a:lnTo>
                  <a:lnTo>
                    <a:pt x="47625" y="139700"/>
                  </a:lnTo>
                  <a:lnTo>
                    <a:pt x="92075" y="168275"/>
                  </a:lnTo>
                  <a:lnTo>
                    <a:pt x="107950" y="146050"/>
                  </a:lnTo>
                  <a:lnTo>
                    <a:pt x="127000" y="127000"/>
                  </a:lnTo>
                  <a:lnTo>
                    <a:pt x="146050" y="107950"/>
                  </a:lnTo>
                  <a:lnTo>
                    <a:pt x="168275" y="92075"/>
                  </a:lnTo>
                  <a:lnTo>
                    <a:pt x="139700" y="47625"/>
                  </a:lnTo>
                  <a:lnTo>
                    <a:pt x="165100" y="34925"/>
                  </a:lnTo>
                  <a:lnTo>
                    <a:pt x="190500" y="19050"/>
                  </a:lnTo>
                  <a:lnTo>
                    <a:pt x="219075" y="9525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8" name="Freeform 87">
              <a:extLst>
                <a:ext uri="{FF2B5EF4-FFF2-40B4-BE49-F238E27FC236}">
                  <a16:creationId xmlns:a16="http://schemas.microsoft.com/office/drawing/2014/main" id="{C7AEEE4B-F1D7-4926-A4BC-332218047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525" y="2613025"/>
              <a:ext cx="765175" cy="765175"/>
            </a:xfrm>
            <a:custGeom>
              <a:avLst/>
              <a:gdLst>
                <a:gd name="connsiteX0" fmla="*/ 371475 w 765175"/>
                <a:gd name="connsiteY0" fmla="*/ 225425 h 765175"/>
                <a:gd name="connsiteX1" fmla="*/ 339725 w 765175"/>
                <a:gd name="connsiteY1" fmla="*/ 231775 h 765175"/>
                <a:gd name="connsiteX2" fmla="*/ 307975 w 765175"/>
                <a:gd name="connsiteY2" fmla="*/ 241300 h 765175"/>
                <a:gd name="connsiteX3" fmla="*/ 282575 w 765175"/>
                <a:gd name="connsiteY3" fmla="*/ 260350 h 765175"/>
                <a:gd name="connsiteX4" fmla="*/ 260350 w 765175"/>
                <a:gd name="connsiteY4" fmla="*/ 285750 h 765175"/>
                <a:gd name="connsiteX5" fmla="*/ 241300 w 765175"/>
                <a:gd name="connsiteY5" fmla="*/ 311150 h 765175"/>
                <a:gd name="connsiteX6" fmla="*/ 231775 w 765175"/>
                <a:gd name="connsiteY6" fmla="*/ 342900 h 765175"/>
                <a:gd name="connsiteX7" fmla="*/ 225425 w 765175"/>
                <a:gd name="connsiteY7" fmla="*/ 374650 h 765175"/>
                <a:gd name="connsiteX8" fmla="*/ 228600 w 765175"/>
                <a:gd name="connsiteY8" fmla="*/ 406400 h 765175"/>
                <a:gd name="connsiteX9" fmla="*/ 234950 w 765175"/>
                <a:gd name="connsiteY9" fmla="*/ 434975 h 765175"/>
                <a:gd name="connsiteX10" fmla="*/ 247650 w 765175"/>
                <a:gd name="connsiteY10" fmla="*/ 463550 h 765175"/>
                <a:gd name="connsiteX11" fmla="*/ 266700 w 765175"/>
                <a:gd name="connsiteY11" fmla="*/ 485775 h 765175"/>
                <a:gd name="connsiteX12" fmla="*/ 288925 w 765175"/>
                <a:gd name="connsiteY12" fmla="*/ 508000 h 765175"/>
                <a:gd name="connsiteX13" fmla="*/ 314325 w 765175"/>
                <a:gd name="connsiteY13" fmla="*/ 523875 h 765175"/>
                <a:gd name="connsiteX14" fmla="*/ 342900 w 765175"/>
                <a:gd name="connsiteY14" fmla="*/ 533400 h 765175"/>
                <a:gd name="connsiteX15" fmla="*/ 346075 w 765175"/>
                <a:gd name="connsiteY15" fmla="*/ 533400 h 765175"/>
                <a:gd name="connsiteX16" fmla="*/ 371475 w 765175"/>
                <a:gd name="connsiteY16" fmla="*/ 539750 h 765175"/>
                <a:gd name="connsiteX17" fmla="*/ 396875 w 765175"/>
                <a:gd name="connsiteY17" fmla="*/ 539750 h 765175"/>
                <a:gd name="connsiteX18" fmla="*/ 419100 w 765175"/>
                <a:gd name="connsiteY18" fmla="*/ 533400 h 765175"/>
                <a:gd name="connsiteX19" fmla="*/ 444500 w 765175"/>
                <a:gd name="connsiteY19" fmla="*/ 527050 h 765175"/>
                <a:gd name="connsiteX20" fmla="*/ 466725 w 765175"/>
                <a:gd name="connsiteY20" fmla="*/ 517525 h 765175"/>
                <a:gd name="connsiteX21" fmla="*/ 485775 w 765175"/>
                <a:gd name="connsiteY21" fmla="*/ 501650 h 765175"/>
                <a:gd name="connsiteX22" fmla="*/ 501650 w 765175"/>
                <a:gd name="connsiteY22" fmla="*/ 485775 h 765175"/>
                <a:gd name="connsiteX23" fmla="*/ 517525 w 765175"/>
                <a:gd name="connsiteY23" fmla="*/ 466725 h 765175"/>
                <a:gd name="connsiteX24" fmla="*/ 527050 w 765175"/>
                <a:gd name="connsiteY24" fmla="*/ 444500 h 765175"/>
                <a:gd name="connsiteX25" fmla="*/ 536575 w 765175"/>
                <a:gd name="connsiteY25" fmla="*/ 419100 h 765175"/>
                <a:gd name="connsiteX26" fmla="*/ 539750 w 765175"/>
                <a:gd name="connsiteY26" fmla="*/ 387350 h 765175"/>
                <a:gd name="connsiteX27" fmla="*/ 539750 w 765175"/>
                <a:gd name="connsiteY27" fmla="*/ 355600 h 765175"/>
                <a:gd name="connsiteX28" fmla="*/ 530225 w 765175"/>
                <a:gd name="connsiteY28" fmla="*/ 327025 h 765175"/>
                <a:gd name="connsiteX29" fmla="*/ 517525 w 765175"/>
                <a:gd name="connsiteY29" fmla="*/ 298450 h 765175"/>
                <a:gd name="connsiteX30" fmla="*/ 498475 w 765175"/>
                <a:gd name="connsiteY30" fmla="*/ 276225 h 765175"/>
                <a:gd name="connsiteX31" fmla="*/ 476250 w 765175"/>
                <a:gd name="connsiteY31" fmla="*/ 254000 h 765175"/>
                <a:gd name="connsiteX32" fmla="*/ 450850 w 765175"/>
                <a:gd name="connsiteY32" fmla="*/ 238125 h 765175"/>
                <a:gd name="connsiteX33" fmla="*/ 419100 w 765175"/>
                <a:gd name="connsiteY33" fmla="*/ 228600 h 765175"/>
                <a:gd name="connsiteX34" fmla="*/ 393700 w 765175"/>
                <a:gd name="connsiteY34" fmla="*/ 225425 h 765175"/>
                <a:gd name="connsiteX35" fmla="*/ 323850 w 765175"/>
                <a:gd name="connsiteY35" fmla="*/ 0 h 765175"/>
                <a:gd name="connsiteX36" fmla="*/ 333375 w 765175"/>
                <a:gd name="connsiteY36" fmla="*/ 60325 h 765175"/>
                <a:gd name="connsiteX37" fmla="*/ 355600 w 765175"/>
                <a:gd name="connsiteY37" fmla="*/ 57150 h 765175"/>
                <a:gd name="connsiteX38" fmla="*/ 381000 w 765175"/>
                <a:gd name="connsiteY38" fmla="*/ 57150 h 765175"/>
                <a:gd name="connsiteX39" fmla="*/ 406400 w 765175"/>
                <a:gd name="connsiteY39" fmla="*/ 57150 h 765175"/>
                <a:gd name="connsiteX40" fmla="*/ 434975 w 765175"/>
                <a:gd name="connsiteY40" fmla="*/ 60325 h 765175"/>
                <a:gd name="connsiteX41" fmla="*/ 460375 w 765175"/>
                <a:gd name="connsiteY41" fmla="*/ 66675 h 765175"/>
                <a:gd name="connsiteX42" fmla="*/ 476250 w 765175"/>
                <a:gd name="connsiteY42" fmla="*/ 6350 h 765175"/>
                <a:gd name="connsiteX43" fmla="*/ 511175 w 765175"/>
                <a:gd name="connsiteY43" fmla="*/ 15875 h 765175"/>
                <a:gd name="connsiteX44" fmla="*/ 546100 w 765175"/>
                <a:gd name="connsiteY44" fmla="*/ 31750 h 765175"/>
                <a:gd name="connsiteX45" fmla="*/ 581025 w 765175"/>
                <a:gd name="connsiteY45" fmla="*/ 47625 h 765175"/>
                <a:gd name="connsiteX46" fmla="*/ 612775 w 765175"/>
                <a:gd name="connsiteY46" fmla="*/ 69850 h 765175"/>
                <a:gd name="connsiteX47" fmla="*/ 574675 w 765175"/>
                <a:gd name="connsiteY47" fmla="*/ 117475 h 765175"/>
                <a:gd name="connsiteX48" fmla="*/ 600075 w 765175"/>
                <a:gd name="connsiteY48" fmla="*/ 139700 h 765175"/>
                <a:gd name="connsiteX49" fmla="*/ 622300 w 765175"/>
                <a:gd name="connsiteY49" fmla="*/ 161925 h 765175"/>
                <a:gd name="connsiteX50" fmla="*/ 644525 w 765175"/>
                <a:gd name="connsiteY50" fmla="*/ 187325 h 765175"/>
                <a:gd name="connsiteX51" fmla="*/ 660400 w 765175"/>
                <a:gd name="connsiteY51" fmla="*/ 212725 h 765175"/>
                <a:gd name="connsiteX52" fmla="*/ 714375 w 765175"/>
                <a:gd name="connsiteY52" fmla="*/ 180975 h 765175"/>
                <a:gd name="connsiteX53" fmla="*/ 730250 w 765175"/>
                <a:gd name="connsiteY53" fmla="*/ 212725 h 765175"/>
                <a:gd name="connsiteX54" fmla="*/ 746125 w 765175"/>
                <a:gd name="connsiteY54" fmla="*/ 247650 h 765175"/>
                <a:gd name="connsiteX55" fmla="*/ 758825 w 765175"/>
                <a:gd name="connsiteY55" fmla="*/ 285750 h 765175"/>
                <a:gd name="connsiteX56" fmla="*/ 765175 w 765175"/>
                <a:gd name="connsiteY56" fmla="*/ 323850 h 765175"/>
                <a:gd name="connsiteX57" fmla="*/ 704850 w 765175"/>
                <a:gd name="connsiteY57" fmla="*/ 330200 h 765175"/>
                <a:gd name="connsiteX58" fmla="*/ 708025 w 765175"/>
                <a:gd name="connsiteY58" fmla="*/ 361950 h 765175"/>
                <a:gd name="connsiteX59" fmla="*/ 708025 w 765175"/>
                <a:gd name="connsiteY59" fmla="*/ 393700 h 765175"/>
                <a:gd name="connsiteX60" fmla="*/ 704850 w 765175"/>
                <a:gd name="connsiteY60" fmla="*/ 425450 h 765175"/>
                <a:gd name="connsiteX61" fmla="*/ 698500 w 765175"/>
                <a:gd name="connsiteY61" fmla="*/ 457200 h 765175"/>
                <a:gd name="connsiteX62" fmla="*/ 758825 w 765175"/>
                <a:gd name="connsiteY62" fmla="*/ 473075 h 765175"/>
                <a:gd name="connsiteX63" fmla="*/ 749300 w 765175"/>
                <a:gd name="connsiteY63" fmla="*/ 511175 h 765175"/>
                <a:gd name="connsiteX64" fmla="*/ 733425 w 765175"/>
                <a:gd name="connsiteY64" fmla="*/ 546100 h 765175"/>
                <a:gd name="connsiteX65" fmla="*/ 717550 w 765175"/>
                <a:gd name="connsiteY65" fmla="*/ 577850 h 765175"/>
                <a:gd name="connsiteX66" fmla="*/ 695325 w 765175"/>
                <a:gd name="connsiteY66" fmla="*/ 609600 h 765175"/>
                <a:gd name="connsiteX67" fmla="*/ 644525 w 765175"/>
                <a:gd name="connsiteY67" fmla="*/ 574675 h 765175"/>
                <a:gd name="connsiteX68" fmla="*/ 625475 w 765175"/>
                <a:gd name="connsiteY68" fmla="*/ 600075 h 765175"/>
                <a:gd name="connsiteX69" fmla="*/ 603250 w 765175"/>
                <a:gd name="connsiteY69" fmla="*/ 622300 h 765175"/>
                <a:gd name="connsiteX70" fmla="*/ 577850 w 765175"/>
                <a:gd name="connsiteY70" fmla="*/ 641350 h 765175"/>
                <a:gd name="connsiteX71" fmla="*/ 552450 w 765175"/>
                <a:gd name="connsiteY71" fmla="*/ 660400 h 765175"/>
                <a:gd name="connsiteX72" fmla="*/ 584200 w 765175"/>
                <a:gd name="connsiteY72" fmla="*/ 711200 h 765175"/>
                <a:gd name="connsiteX73" fmla="*/ 552450 w 765175"/>
                <a:gd name="connsiteY73" fmla="*/ 730250 h 765175"/>
                <a:gd name="connsiteX74" fmla="*/ 517525 w 765175"/>
                <a:gd name="connsiteY74" fmla="*/ 746125 h 765175"/>
                <a:gd name="connsiteX75" fmla="*/ 479425 w 765175"/>
                <a:gd name="connsiteY75" fmla="*/ 755650 h 765175"/>
                <a:gd name="connsiteX76" fmla="*/ 441325 w 765175"/>
                <a:gd name="connsiteY76" fmla="*/ 765175 h 765175"/>
                <a:gd name="connsiteX77" fmla="*/ 431800 w 765175"/>
                <a:gd name="connsiteY77" fmla="*/ 704850 h 765175"/>
                <a:gd name="connsiteX78" fmla="*/ 409575 w 765175"/>
                <a:gd name="connsiteY78" fmla="*/ 704850 h 765175"/>
                <a:gd name="connsiteX79" fmla="*/ 361950 w 765175"/>
                <a:gd name="connsiteY79" fmla="*/ 704850 h 765175"/>
                <a:gd name="connsiteX80" fmla="*/ 333375 w 765175"/>
                <a:gd name="connsiteY80" fmla="*/ 704850 h 765175"/>
                <a:gd name="connsiteX81" fmla="*/ 304800 w 765175"/>
                <a:gd name="connsiteY81" fmla="*/ 698500 h 765175"/>
                <a:gd name="connsiteX82" fmla="*/ 292100 w 765175"/>
                <a:gd name="connsiteY82" fmla="*/ 758825 h 765175"/>
                <a:gd name="connsiteX83" fmla="*/ 254000 w 765175"/>
                <a:gd name="connsiteY83" fmla="*/ 746125 h 765175"/>
                <a:gd name="connsiteX84" fmla="*/ 219075 w 765175"/>
                <a:gd name="connsiteY84" fmla="*/ 733425 h 765175"/>
                <a:gd name="connsiteX85" fmla="*/ 187325 w 765175"/>
                <a:gd name="connsiteY85" fmla="*/ 714375 h 765175"/>
                <a:gd name="connsiteX86" fmla="*/ 155575 w 765175"/>
                <a:gd name="connsiteY86" fmla="*/ 695325 h 765175"/>
                <a:gd name="connsiteX87" fmla="*/ 190500 w 765175"/>
                <a:gd name="connsiteY87" fmla="*/ 644525 h 765175"/>
                <a:gd name="connsiteX88" fmla="*/ 165100 w 765175"/>
                <a:gd name="connsiteY88" fmla="*/ 625475 h 765175"/>
                <a:gd name="connsiteX89" fmla="*/ 142875 w 765175"/>
                <a:gd name="connsiteY89" fmla="*/ 600075 h 765175"/>
                <a:gd name="connsiteX90" fmla="*/ 123825 w 765175"/>
                <a:gd name="connsiteY90" fmla="*/ 577850 h 765175"/>
                <a:gd name="connsiteX91" fmla="*/ 104775 w 765175"/>
                <a:gd name="connsiteY91" fmla="*/ 549275 h 765175"/>
                <a:gd name="connsiteX92" fmla="*/ 53975 w 765175"/>
                <a:gd name="connsiteY92" fmla="*/ 584200 h 765175"/>
                <a:gd name="connsiteX93" fmla="*/ 34925 w 765175"/>
                <a:gd name="connsiteY93" fmla="*/ 549275 h 765175"/>
                <a:gd name="connsiteX94" fmla="*/ 19050 w 765175"/>
                <a:gd name="connsiteY94" fmla="*/ 514350 h 765175"/>
                <a:gd name="connsiteX95" fmla="*/ 9525 w 765175"/>
                <a:gd name="connsiteY95" fmla="*/ 479425 h 765175"/>
                <a:gd name="connsiteX96" fmla="*/ 0 w 765175"/>
                <a:gd name="connsiteY96" fmla="*/ 441325 h 765175"/>
                <a:gd name="connsiteX97" fmla="*/ 60325 w 765175"/>
                <a:gd name="connsiteY97" fmla="*/ 431800 h 765175"/>
                <a:gd name="connsiteX98" fmla="*/ 57150 w 765175"/>
                <a:gd name="connsiteY98" fmla="*/ 400050 h 765175"/>
                <a:gd name="connsiteX99" fmla="*/ 57150 w 765175"/>
                <a:gd name="connsiteY99" fmla="*/ 368300 h 765175"/>
                <a:gd name="connsiteX100" fmla="*/ 60325 w 765175"/>
                <a:gd name="connsiteY100" fmla="*/ 336550 h 765175"/>
                <a:gd name="connsiteX101" fmla="*/ 66675 w 765175"/>
                <a:gd name="connsiteY101" fmla="*/ 304800 h 765175"/>
                <a:gd name="connsiteX102" fmla="*/ 6350 w 765175"/>
                <a:gd name="connsiteY102" fmla="*/ 288925 h 765175"/>
                <a:gd name="connsiteX103" fmla="*/ 19050 w 765175"/>
                <a:gd name="connsiteY103" fmla="*/ 254000 h 765175"/>
                <a:gd name="connsiteX104" fmla="*/ 31750 w 765175"/>
                <a:gd name="connsiteY104" fmla="*/ 219075 h 765175"/>
                <a:gd name="connsiteX105" fmla="*/ 50800 w 765175"/>
                <a:gd name="connsiteY105" fmla="*/ 184150 h 765175"/>
                <a:gd name="connsiteX106" fmla="*/ 69850 w 765175"/>
                <a:gd name="connsiteY106" fmla="*/ 152400 h 765175"/>
                <a:gd name="connsiteX107" fmla="*/ 120650 w 765175"/>
                <a:gd name="connsiteY107" fmla="*/ 190500 h 765175"/>
                <a:gd name="connsiteX108" fmla="*/ 139700 w 765175"/>
                <a:gd name="connsiteY108" fmla="*/ 165100 h 765175"/>
                <a:gd name="connsiteX109" fmla="*/ 161925 w 765175"/>
                <a:gd name="connsiteY109" fmla="*/ 142875 h 765175"/>
                <a:gd name="connsiteX110" fmla="*/ 187325 w 765175"/>
                <a:gd name="connsiteY110" fmla="*/ 120650 h 765175"/>
                <a:gd name="connsiteX111" fmla="*/ 212725 w 765175"/>
                <a:gd name="connsiteY111" fmla="*/ 104775 h 765175"/>
                <a:gd name="connsiteX112" fmla="*/ 180975 w 765175"/>
                <a:gd name="connsiteY112" fmla="*/ 50800 h 765175"/>
                <a:gd name="connsiteX113" fmla="*/ 206375 w 765175"/>
                <a:gd name="connsiteY113" fmla="*/ 38100 h 765175"/>
                <a:gd name="connsiteX114" fmla="*/ 231775 w 765175"/>
                <a:gd name="connsiteY114" fmla="*/ 25400 h 765175"/>
                <a:gd name="connsiteX115" fmla="*/ 257175 w 765175"/>
                <a:gd name="connsiteY115" fmla="*/ 15875 h 765175"/>
                <a:gd name="connsiteX116" fmla="*/ 282575 w 765175"/>
                <a:gd name="connsiteY116" fmla="*/ 9525 h 76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765175" h="765175">
                  <a:moveTo>
                    <a:pt x="371475" y="225425"/>
                  </a:moveTo>
                  <a:lnTo>
                    <a:pt x="339725" y="231775"/>
                  </a:lnTo>
                  <a:lnTo>
                    <a:pt x="307975" y="241300"/>
                  </a:lnTo>
                  <a:lnTo>
                    <a:pt x="282575" y="260350"/>
                  </a:lnTo>
                  <a:lnTo>
                    <a:pt x="260350" y="285750"/>
                  </a:lnTo>
                  <a:lnTo>
                    <a:pt x="241300" y="311150"/>
                  </a:lnTo>
                  <a:lnTo>
                    <a:pt x="231775" y="342900"/>
                  </a:lnTo>
                  <a:lnTo>
                    <a:pt x="225425" y="374650"/>
                  </a:lnTo>
                  <a:lnTo>
                    <a:pt x="228600" y="406400"/>
                  </a:lnTo>
                  <a:lnTo>
                    <a:pt x="234950" y="434975"/>
                  </a:lnTo>
                  <a:lnTo>
                    <a:pt x="247650" y="463550"/>
                  </a:lnTo>
                  <a:lnTo>
                    <a:pt x="266700" y="485775"/>
                  </a:lnTo>
                  <a:lnTo>
                    <a:pt x="288925" y="508000"/>
                  </a:lnTo>
                  <a:lnTo>
                    <a:pt x="314325" y="523875"/>
                  </a:lnTo>
                  <a:lnTo>
                    <a:pt x="342900" y="533400"/>
                  </a:lnTo>
                  <a:lnTo>
                    <a:pt x="346075" y="533400"/>
                  </a:lnTo>
                  <a:lnTo>
                    <a:pt x="371475" y="539750"/>
                  </a:lnTo>
                  <a:lnTo>
                    <a:pt x="396875" y="539750"/>
                  </a:lnTo>
                  <a:lnTo>
                    <a:pt x="419100" y="533400"/>
                  </a:lnTo>
                  <a:lnTo>
                    <a:pt x="444500" y="527050"/>
                  </a:lnTo>
                  <a:lnTo>
                    <a:pt x="466725" y="517525"/>
                  </a:lnTo>
                  <a:lnTo>
                    <a:pt x="485775" y="501650"/>
                  </a:lnTo>
                  <a:lnTo>
                    <a:pt x="501650" y="485775"/>
                  </a:lnTo>
                  <a:lnTo>
                    <a:pt x="517525" y="466725"/>
                  </a:lnTo>
                  <a:lnTo>
                    <a:pt x="527050" y="444500"/>
                  </a:lnTo>
                  <a:lnTo>
                    <a:pt x="536575" y="419100"/>
                  </a:lnTo>
                  <a:lnTo>
                    <a:pt x="539750" y="387350"/>
                  </a:lnTo>
                  <a:lnTo>
                    <a:pt x="539750" y="355600"/>
                  </a:lnTo>
                  <a:lnTo>
                    <a:pt x="530225" y="327025"/>
                  </a:lnTo>
                  <a:lnTo>
                    <a:pt x="517525" y="298450"/>
                  </a:lnTo>
                  <a:lnTo>
                    <a:pt x="498475" y="276225"/>
                  </a:lnTo>
                  <a:lnTo>
                    <a:pt x="476250" y="254000"/>
                  </a:lnTo>
                  <a:lnTo>
                    <a:pt x="450850" y="238125"/>
                  </a:lnTo>
                  <a:lnTo>
                    <a:pt x="419100" y="228600"/>
                  </a:lnTo>
                  <a:lnTo>
                    <a:pt x="393700" y="225425"/>
                  </a:lnTo>
                  <a:close/>
                  <a:moveTo>
                    <a:pt x="323850" y="0"/>
                  </a:moveTo>
                  <a:lnTo>
                    <a:pt x="333375" y="60325"/>
                  </a:lnTo>
                  <a:lnTo>
                    <a:pt x="355600" y="57150"/>
                  </a:lnTo>
                  <a:lnTo>
                    <a:pt x="381000" y="57150"/>
                  </a:lnTo>
                  <a:lnTo>
                    <a:pt x="406400" y="57150"/>
                  </a:lnTo>
                  <a:lnTo>
                    <a:pt x="434975" y="60325"/>
                  </a:lnTo>
                  <a:lnTo>
                    <a:pt x="460375" y="66675"/>
                  </a:lnTo>
                  <a:lnTo>
                    <a:pt x="476250" y="6350"/>
                  </a:lnTo>
                  <a:lnTo>
                    <a:pt x="511175" y="15875"/>
                  </a:lnTo>
                  <a:lnTo>
                    <a:pt x="546100" y="31750"/>
                  </a:lnTo>
                  <a:lnTo>
                    <a:pt x="581025" y="47625"/>
                  </a:lnTo>
                  <a:lnTo>
                    <a:pt x="612775" y="69850"/>
                  </a:lnTo>
                  <a:lnTo>
                    <a:pt x="574675" y="117475"/>
                  </a:lnTo>
                  <a:lnTo>
                    <a:pt x="600075" y="139700"/>
                  </a:lnTo>
                  <a:lnTo>
                    <a:pt x="622300" y="161925"/>
                  </a:lnTo>
                  <a:lnTo>
                    <a:pt x="644525" y="187325"/>
                  </a:lnTo>
                  <a:lnTo>
                    <a:pt x="660400" y="212725"/>
                  </a:lnTo>
                  <a:lnTo>
                    <a:pt x="714375" y="180975"/>
                  </a:lnTo>
                  <a:lnTo>
                    <a:pt x="730250" y="212725"/>
                  </a:lnTo>
                  <a:lnTo>
                    <a:pt x="746125" y="247650"/>
                  </a:lnTo>
                  <a:lnTo>
                    <a:pt x="758825" y="285750"/>
                  </a:lnTo>
                  <a:lnTo>
                    <a:pt x="765175" y="323850"/>
                  </a:lnTo>
                  <a:lnTo>
                    <a:pt x="704850" y="330200"/>
                  </a:lnTo>
                  <a:lnTo>
                    <a:pt x="708025" y="361950"/>
                  </a:lnTo>
                  <a:lnTo>
                    <a:pt x="708025" y="393700"/>
                  </a:lnTo>
                  <a:lnTo>
                    <a:pt x="704850" y="425450"/>
                  </a:lnTo>
                  <a:lnTo>
                    <a:pt x="698500" y="457200"/>
                  </a:lnTo>
                  <a:lnTo>
                    <a:pt x="758825" y="473075"/>
                  </a:lnTo>
                  <a:lnTo>
                    <a:pt x="749300" y="511175"/>
                  </a:lnTo>
                  <a:lnTo>
                    <a:pt x="733425" y="546100"/>
                  </a:lnTo>
                  <a:lnTo>
                    <a:pt x="717550" y="577850"/>
                  </a:lnTo>
                  <a:lnTo>
                    <a:pt x="695325" y="609600"/>
                  </a:lnTo>
                  <a:lnTo>
                    <a:pt x="644525" y="574675"/>
                  </a:lnTo>
                  <a:lnTo>
                    <a:pt x="625475" y="600075"/>
                  </a:lnTo>
                  <a:lnTo>
                    <a:pt x="603250" y="622300"/>
                  </a:lnTo>
                  <a:lnTo>
                    <a:pt x="577850" y="641350"/>
                  </a:lnTo>
                  <a:lnTo>
                    <a:pt x="552450" y="660400"/>
                  </a:lnTo>
                  <a:lnTo>
                    <a:pt x="584200" y="711200"/>
                  </a:lnTo>
                  <a:lnTo>
                    <a:pt x="552450" y="730250"/>
                  </a:lnTo>
                  <a:lnTo>
                    <a:pt x="517525" y="746125"/>
                  </a:lnTo>
                  <a:lnTo>
                    <a:pt x="479425" y="755650"/>
                  </a:lnTo>
                  <a:lnTo>
                    <a:pt x="441325" y="765175"/>
                  </a:lnTo>
                  <a:lnTo>
                    <a:pt x="431800" y="704850"/>
                  </a:lnTo>
                  <a:lnTo>
                    <a:pt x="409575" y="704850"/>
                  </a:lnTo>
                  <a:lnTo>
                    <a:pt x="361950" y="704850"/>
                  </a:lnTo>
                  <a:lnTo>
                    <a:pt x="333375" y="704850"/>
                  </a:lnTo>
                  <a:lnTo>
                    <a:pt x="304800" y="698500"/>
                  </a:lnTo>
                  <a:lnTo>
                    <a:pt x="292100" y="758825"/>
                  </a:lnTo>
                  <a:lnTo>
                    <a:pt x="254000" y="746125"/>
                  </a:lnTo>
                  <a:lnTo>
                    <a:pt x="219075" y="733425"/>
                  </a:lnTo>
                  <a:lnTo>
                    <a:pt x="187325" y="714375"/>
                  </a:lnTo>
                  <a:lnTo>
                    <a:pt x="155575" y="695325"/>
                  </a:lnTo>
                  <a:lnTo>
                    <a:pt x="190500" y="644525"/>
                  </a:lnTo>
                  <a:lnTo>
                    <a:pt x="165100" y="625475"/>
                  </a:lnTo>
                  <a:lnTo>
                    <a:pt x="142875" y="600075"/>
                  </a:lnTo>
                  <a:lnTo>
                    <a:pt x="123825" y="577850"/>
                  </a:lnTo>
                  <a:lnTo>
                    <a:pt x="104775" y="549275"/>
                  </a:lnTo>
                  <a:lnTo>
                    <a:pt x="53975" y="584200"/>
                  </a:lnTo>
                  <a:lnTo>
                    <a:pt x="34925" y="549275"/>
                  </a:lnTo>
                  <a:lnTo>
                    <a:pt x="19050" y="514350"/>
                  </a:lnTo>
                  <a:lnTo>
                    <a:pt x="9525" y="479425"/>
                  </a:lnTo>
                  <a:lnTo>
                    <a:pt x="0" y="441325"/>
                  </a:lnTo>
                  <a:lnTo>
                    <a:pt x="60325" y="431800"/>
                  </a:lnTo>
                  <a:lnTo>
                    <a:pt x="57150" y="400050"/>
                  </a:lnTo>
                  <a:lnTo>
                    <a:pt x="57150" y="368300"/>
                  </a:lnTo>
                  <a:lnTo>
                    <a:pt x="60325" y="336550"/>
                  </a:lnTo>
                  <a:lnTo>
                    <a:pt x="66675" y="304800"/>
                  </a:lnTo>
                  <a:lnTo>
                    <a:pt x="6350" y="288925"/>
                  </a:lnTo>
                  <a:lnTo>
                    <a:pt x="19050" y="254000"/>
                  </a:lnTo>
                  <a:lnTo>
                    <a:pt x="31750" y="219075"/>
                  </a:lnTo>
                  <a:lnTo>
                    <a:pt x="50800" y="184150"/>
                  </a:lnTo>
                  <a:lnTo>
                    <a:pt x="69850" y="152400"/>
                  </a:lnTo>
                  <a:lnTo>
                    <a:pt x="120650" y="190500"/>
                  </a:lnTo>
                  <a:lnTo>
                    <a:pt x="139700" y="165100"/>
                  </a:lnTo>
                  <a:lnTo>
                    <a:pt x="161925" y="142875"/>
                  </a:lnTo>
                  <a:lnTo>
                    <a:pt x="187325" y="120650"/>
                  </a:lnTo>
                  <a:lnTo>
                    <a:pt x="212725" y="104775"/>
                  </a:lnTo>
                  <a:lnTo>
                    <a:pt x="180975" y="50800"/>
                  </a:lnTo>
                  <a:lnTo>
                    <a:pt x="206375" y="38100"/>
                  </a:lnTo>
                  <a:lnTo>
                    <a:pt x="231775" y="25400"/>
                  </a:lnTo>
                  <a:lnTo>
                    <a:pt x="257175" y="15875"/>
                  </a:lnTo>
                  <a:lnTo>
                    <a:pt x="282575" y="9525"/>
                  </a:lnTo>
                  <a:close/>
                </a:path>
              </a:pathLst>
            </a:custGeom>
            <a:solidFill>
              <a:srgbClr val="ED3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9" name="Freeform 88">
              <a:extLst>
                <a:ext uri="{FF2B5EF4-FFF2-40B4-BE49-F238E27FC236}">
                  <a16:creationId xmlns:a16="http://schemas.microsoft.com/office/drawing/2014/main" id="{B263A7F7-B9CC-417D-91D1-8DB7328F1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025" y="2406650"/>
              <a:ext cx="320675" cy="320675"/>
            </a:xfrm>
            <a:custGeom>
              <a:avLst/>
              <a:gdLst>
                <a:gd name="connsiteX0" fmla="*/ 158750 w 320675"/>
                <a:gd name="connsiteY0" fmla="*/ 95250 h 320675"/>
                <a:gd name="connsiteX1" fmla="*/ 139700 w 320675"/>
                <a:gd name="connsiteY1" fmla="*/ 98425 h 320675"/>
                <a:gd name="connsiteX2" fmla="*/ 123825 w 320675"/>
                <a:gd name="connsiteY2" fmla="*/ 107950 h 320675"/>
                <a:gd name="connsiteX3" fmla="*/ 107950 w 320675"/>
                <a:gd name="connsiteY3" fmla="*/ 120650 h 320675"/>
                <a:gd name="connsiteX4" fmla="*/ 98425 w 320675"/>
                <a:gd name="connsiteY4" fmla="*/ 139700 h 320675"/>
                <a:gd name="connsiteX5" fmla="*/ 95250 w 320675"/>
                <a:gd name="connsiteY5" fmla="*/ 152400 h 320675"/>
                <a:gd name="connsiteX6" fmla="*/ 95250 w 320675"/>
                <a:gd name="connsiteY6" fmla="*/ 165100 h 320675"/>
                <a:gd name="connsiteX7" fmla="*/ 98425 w 320675"/>
                <a:gd name="connsiteY7" fmla="*/ 177800 h 320675"/>
                <a:gd name="connsiteX8" fmla="*/ 101600 w 320675"/>
                <a:gd name="connsiteY8" fmla="*/ 190500 h 320675"/>
                <a:gd name="connsiteX9" fmla="*/ 107950 w 320675"/>
                <a:gd name="connsiteY9" fmla="*/ 200025 h 320675"/>
                <a:gd name="connsiteX10" fmla="*/ 117475 w 320675"/>
                <a:gd name="connsiteY10" fmla="*/ 209550 h 320675"/>
                <a:gd name="connsiteX11" fmla="*/ 127000 w 320675"/>
                <a:gd name="connsiteY11" fmla="*/ 219075 h 320675"/>
                <a:gd name="connsiteX12" fmla="*/ 139700 w 320675"/>
                <a:gd name="connsiteY12" fmla="*/ 222250 h 320675"/>
                <a:gd name="connsiteX13" fmla="*/ 158750 w 320675"/>
                <a:gd name="connsiteY13" fmla="*/ 225425 h 320675"/>
                <a:gd name="connsiteX14" fmla="*/ 171450 w 320675"/>
                <a:gd name="connsiteY14" fmla="*/ 225425 h 320675"/>
                <a:gd name="connsiteX15" fmla="*/ 180975 w 320675"/>
                <a:gd name="connsiteY15" fmla="*/ 222250 h 320675"/>
                <a:gd name="connsiteX16" fmla="*/ 193675 w 320675"/>
                <a:gd name="connsiteY16" fmla="*/ 215900 h 320675"/>
                <a:gd name="connsiteX17" fmla="*/ 206375 w 320675"/>
                <a:gd name="connsiteY17" fmla="*/ 206375 h 320675"/>
                <a:gd name="connsiteX18" fmla="*/ 215900 w 320675"/>
                <a:gd name="connsiteY18" fmla="*/ 196850 h 320675"/>
                <a:gd name="connsiteX19" fmla="*/ 222250 w 320675"/>
                <a:gd name="connsiteY19" fmla="*/ 180975 h 320675"/>
                <a:gd name="connsiteX20" fmla="*/ 225425 w 320675"/>
                <a:gd name="connsiteY20" fmla="*/ 161925 h 320675"/>
                <a:gd name="connsiteX21" fmla="*/ 222250 w 320675"/>
                <a:gd name="connsiteY21" fmla="*/ 139700 h 320675"/>
                <a:gd name="connsiteX22" fmla="*/ 212725 w 320675"/>
                <a:gd name="connsiteY22" fmla="*/ 123825 h 320675"/>
                <a:gd name="connsiteX23" fmla="*/ 200025 w 320675"/>
                <a:gd name="connsiteY23" fmla="*/ 107950 h 320675"/>
                <a:gd name="connsiteX24" fmla="*/ 180975 w 320675"/>
                <a:gd name="connsiteY24" fmla="*/ 98425 h 320675"/>
                <a:gd name="connsiteX25" fmla="*/ 149225 w 320675"/>
                <a:gd name="connsiteY25" fmla="*/ 0 h 320675"/>
                <a:gd name="connsiteX26" fmla="*/ 149225 w 320675"/>
                <a:gd name="connsiteY26" fmla="*/ 25400 h 320675"/>
                <a:gd name="connsiteX27" fmla="*/ 158750 w 320675"/>
                <a:gd name="connsiteY27" fmla="*/ 25400 h 320675"/>
                <a:gd name="connsiteX28" fmla="*/ 180975 w 320675"/>
                <a:gd name="connsiteY28" fmla="*/ 28575 h 320675"/>
                <a:gd name="connsiteX29" fmla="*/ 203200 w 320675"/>
                <a:gd name="connsiteY29" fmla="*/ 31750 h 320675"/>
                <a:gd name="connsiteX30" fmla="*/ 209550 w 320675"/>
                <a:gd name="connsiteY30" fmla="*/ 9525 h 320675"/>
                <a:gd name="connsiteX31" fmla="*/ 212725 w 320675"/>
                <a:gd name="connsiteY31" fmla="*/ 9525 h 320675"/>
                <a:gd name="connsiteX32" fmla="*/ 241300 w 320675"/>
                <a:gd name="connsiteY32" fmla="*/ 22225 h 320675"/>
                <a:gd name="connsiteX33" fmla="*/ 266700 w 320675"/>
                <a:gd name="connsiteY33" fmla="*/ 41275 h 320675"/>
                <a:gd name="connsiteX34" fmla="*/ 247650 w 320675"/>
                <a:gd name="connsiteY34" fmla="*/ 60325 h 320675"/>
                <a:gd name="connsiteX35" fmla="*/ 266700 w 320675"/>
                <a:gd name="connsiteY35" fmla="*/ 79375 h 320675"/>
                <a:gd name="connsiteX36" fmla="*/ 279400 w 320675"/>
                <a:gd name="connsiteY36" fmla="*/ 101600 h 320675"/>
                <a:gd name="connsiteX37" fmla="*/ 304800 w 320675"/>
                <a:gd name="connsiteY37" fmla="*/ 88900 h 320675"/>
                <a:gd name="connsiteX38" fmla="*/ 314325 w 320675"/>
                <a:gd name="connsiteY38" fmla="*/ 117475 h 320675"/>
                <a:gd name="connsiteX39" fmla="*/ 320675 w 320675"/>
                <a:gd name="connsiteY39" fmla="*/ 149225 h 320675"/>
                <a:gd name="connsiteX40" fmla="*/ 295275 w 320675"/>
                <a:gd name="connsiteY40" fmla="*/ 152400 h 320675"/>
                <a:gd name="connsiteX41" fmla="*/ 295275 w 320675"/>
                <a:gd name="connsiteY41" fmla="*/ 177800 h 320675"/>
                <a:gd name="connsiteX42" fmla="*/ 288925 w 320675"/>
                <a:gd name="connsiteY42" fmla="*/ 203200 h 320675"/>
                <a:gd name="connsiteX43" fmla="*/ 311150 w 320675"/>
                <a:gd name="connsiteY43" fmla="*/ 212725 h 320675"/>
                <a:gd name="connsiteX44" fmla="*/ 298450 w 320675"/>
                <a:gd name="connsiteY44" fmla="*/ 241300 h 320675"/>
                <a:gd name="connsiteX45" fmla="*/ 282575 w 320675"/>
                <a:gd name="connsiteY45" fmla="*/ 266700 h 320675"/>
                <a:gd name="connsiteX46" fmla="*/ 263525 w 320675"/>
                <a:gd name="connsiteY46" fmla="*/ 250825 h 320675"/>
                <a:gd name="connsiteX47" fmla="*/ 241300 w 320675"/>
                <a:gd name="connsiteY47" fmla="*/ 266700 h 320675"/>
                <a:gd name="connsiteX48" fmla="*/ 219075 w 320675"/>
                <a:gd name="connsiteY48" fmla="*/ 282575 h 320675"/>
                <a:gd name="connsiteX49" fmla="*/ 231775 w 320675"/>
                <a:gd name="connsiteY49" fmla="*/ 304800 h 320675"/>
                <a:gd name="connsiteX50" fmla="*/ 203200 w 320675"/>
                <a:gd name="connsiteY50" fmla="*/ 317500 h 320675"/>
                <a:gd name="connsiteX51" fmla="*/ 171450 w 320675"/>
                <a:gd name="connsiteY51" fmla="*/ 320675 h 320675"/>
                <a:gd name="connsiteX52" fmla="*/ 171450 w 320675"/>
                <a:gd name="connsiteY52" fmla="*/ 304800 h 320675"/>
                <a:gd name="connsiteX53" fmla="*/ 168275 w 320675"/>
                <a:gd name="connsiteY53" fmla="*/ 295275 h 320675"/>
                <a:gd name="connsiteX54" fmla="*/ 158750 w 320675"/>
                <a:gd name="connsiteY54" fmla="*/ 295275 h 320675"/>
                <a:gd name="connsiteX55" fmla="*/ 139700 w 320675"/>
                <a:gd name="connsiteY55" fmla="*/ 295275 h 320675"/>
                <a:gd name="connsiteX56" fmla="*/ 117475 w 320675"/>
                <a:gd name="connsiteY56" fmla="*/ 288925 h 320675"/>
                <a:gd name="connsiteX57" fmla="*/ 107950 w 320675"/>
                <a:gd name="connsiteY57" fmla="*/ 314325 h 320675"/>
                <a:gd name="connsiteX58" fmla="*/ 79375 w 320675"/>
                <a:gd name="connsiteY58" fmla="*/ 301625 h 320675"/>
                <a:gd name="connsiteX59" fmla="*/ 53975 w 320675"/>
                <a:gd name="connsiteY59" fmla="*/ 282575 h 320675"/>
                <a:gd name="connsiteX60" fmla="*/ 73025 w 320675"/>
                <a:gd name="connsiteY60" fmla="*/ 263525 h 320675"/>
                <a:gd name="connsiteX61" fmla="*/ 53975 w 320675"/>
                <a:gd name="connsiteY61" fmla="*/ 244475 h 320675"/>
                <a:gd name="connsiteX62" fmla="*/ 38100 w 320675"/>
                <a:gd name="connsiteY62" fmla="*/ 222250 h 320675"/>
                <a:gd name="connsiteX63" fmla="*/ 15875 w 320675"/>
                <a:gd name="connsiteY63" fmla="*/ 231775 h 320675"/>
                <a:gd name="connsiteX64" fmla="*/ 6350 w 320675"/>
                <a:gd name="connsiteY64" fmla="*/ 203200 h 320675"/>
                <a:gd name="connsiteX65" fmla="*/ 0 w 320675"/>
                <a:gd name="connsiteY65" fmla="*/ 171450 h 320675"/>
                <a:gd name="connsiteX66" fmla="*/ 25400 w 320675"/>
                <a:gd name="connsiteY66" fmla="*/ 171450 h 320675"/>
                <a:gd name="connsiteX67" fmla="*/ 25400 w 320675"/>
                <a:gd name="connsiteY67" fmla="*/ 146050 h 320675"/>
                <a:gd name="connsiteX68" fmla="*/ 31750 w 320675"/>
                <a:gd name="connsiteY68" fmla="*/ 117475 h 320675"/>
                <a:gd name="connsiteX69" fmla="*/ 6350 w 320675"/>
                <a:gd name="connsiteY69" fmla="*/ 111125 h 320675"/>
                <a:gd name="connsiteX70" fmla="*/ 22225 w 320675"/>
                <a:gd name="connsiteY70" fmla="*/ 82550 h 320675"/>
                <a:gd name="connsiteX71" fmla="*/ 38100 w 320675"/>
                <a:gd name="connsiteY71" fmla="*/ 57150 h 320675"/>
                <a:gd name="connsiteX72" fmla="*/ 57150 w 320675"/>
                <a:gd name="connsiteY72" fmla="*/ 73025 h 320675"/>
                <a:gd name="connsiteX73" fmla="*/ 76200 w 320675"/>
                <a:gd name="connsiteY73" fmla="*/ 53975 h 320675"/>
                <a:gd name="connsiteX74" fmla="*/ 98425 w 320675"/>
                <a:gd name="connsiteY74" fmla="*/ 41275 h 320675"/>
                <a:gd name="connsiteX75" fmla="*/ 88900 w 320675"/>
                <a:gd name="connsiteY75" fmla="*/ 19050 h 320675"/>
                <a:gd name="connsiteX76" fmla="*/ 117475 w 320675"/>
                <a:gd name="connsiteY76" fmla="*/ 635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20675" h="320675">
                  <a:moveTo>
                    <a:pt x="158750" y="95250"/>
                  </a:moveTo>
                  <a:lnTo>
                    <a:pt x="139700" y="98425"/>
                  </a:lnTo>
                  <a:lnTo>
                    <a:pt x="123825" y="107950"/>
                  </a:lnTo>
                  <a:lnTo>
                    <a:pt x="107950" y="120650"/>
                  </a:lnTo>
                  <a:lnTo>
                    <a:pt x="98425" y="139700"/>
                  </a:lnTo>
                  <a:lnTo>
                    <a:pt x="95250" y="152400"/>
                  </a:lnTo>
                  <a:lnTo>
                    <a:pt x="95250" y="165100"/>
                  </a:lnTo>
                  <a:lnTo>
                    <a:pt x="98425" y="177800"/>
                  </a:lnTo>
                  <a:lnTo>
                    <a:pt x="101600" y="190500"/>
                  </a:lnTo>
                  <a:lnTo>
                    <a:pt x="107950" y="200025"/>
                  </a:lnTo>
                  <a:lnTo>
                    <a:pt x="117475" y="209550"/>
                  </a:lnTo>
                  <a:lnTo>
                    <a:pt x="127000" y="219075"/>
                  </a:lnTo>
                  <a:lnTo>
                    <a:pt x="139700" y="222250"/>
                  </a:lnTo>
                  <a:lnTo>
                    <a:pt x="158750" y="225425"/>
                  </a:lnTo>
                  <a:lnTo>
                    <a:pt x="171450" y="225425"/>
                  </a:lnTo>
                  <a:lnTo>
                    <a:pt x="180975" y="222250"/>
                  </a:lnTo>
                  <a:lnTo>
                    <a:pt x="193675" y="215900"/>
                  </a:lnTo>
                  <a:lnTo>
                    <a:pt x="206375" y="206375"/>
                  </a:lnTo>
                  <a:lnTo>
                    <a:pt x="215900" y="196850"/>
                  </a:lnTo>
                  <a:lnTo>
                    <a:pt x="222250" y="180975"/>
                  </a:lnTo>
                  <a:lnTo>
                    <a:pt x="225425" y="161925"/>
                  </a:lnTo>
                  <a:lnTo>
                    <a:pt x="222250" y="139700"/>
                  </a:lnTo>
                  <a:lnTo>
                    <a:pt x="212725" y="123825"/>
                  </a:lnTo>
                  <a:lnTo>
                    <a:pt x="200025" y="107950"/>
                  </a:lnTo>
                  <a:lnTo>
                    <a:pt x="180975" y="98425"/>
                  </a:lnTo>
                  <a:close/>
                  <a:moveTo>
                    <a:pt x="149225" y="0"/>
                  </a:moveTo>
                  <a:lnTo>
                    <a:pt x="149225" y="25400"/>
                  </a:lnTo>
                  <a:lnTo>
                    <a:pt x="158750" y="25400"/>
                  </a:lnTo>
                  <a:lnTo>
                    <a:pt x="180975" y="28575"/>
                  </a:lnTo>
                  <a:lnTo>
                    <a:pt x="203200" y="31750"/>
                  </a:lnTo>
                  <a:lnTo>
                    <a:pt x="209550" y="9525"/>
                  </a:lnTo>
                  <a:lnTo>
                    <a:pt x="212725" y="9525"/>
                  </a:lnTo>
                  <a:lnTo>
                    <a:pt x="241300" y="22225"/>
                  </a:lnTo>
                  <a:lnTo>
                    <a:pt x="266700" y="41275"/>
                  </a:lnTo>
                  <a:lnTo>
                    <a:pt x="247650" y="60325"/>
                  </a:lnTo>
                  <a:lnTo>
                    <a:pt x="266700" y="79375"/>
                  </a:lnTo>
                  <a:lnTo>
                    <a:pt x="279400" y="101600"/>
                  </a:lnTo>
                  <a:lnTo>
                    <a:pt x="304800" y="88900"/>
                  </a:lnTo>
                  <a:lnTo>
                    <a:pt x="314325" y="117475"/>
                  </a:lnTo>
                  <a:lnTo>
                    <a:pt x="320675" y="149225"/>
                  </a:lnTo>
                  <a:lnTo>
                    <a:pt x="295275" y="152400"/>
                  </a:lnTo>
                  <a:lnTo>
                    <a:pt x="295275" y="177800"/>
                  </a:lnTo>
                  <a:lnTo>
                    <a:pt x="288925" y="203200"/>
                  </a:lnTo>
                  <a:lnTo>
                    <a:pt x="311150" y="212725"/>
                  </a:lnTo>
                  <a:lnTo>
                    <a:pt x="298450" y="241300"/>
                  </a:lnTo>
                  <a:lnTo>
                    <a:pt x="282575" y="266700"/>
                  </a:lnTo>
                  <a:lnTo>
                    <a:pt x="263525" y="250825"/>
                  </a:lnTo>
                  <a:lnTo>
                    <a:pt x="241300" y="266700"/>
                  </a:lnTo>
                  <a:lnTo>
                    <a:pt x="219075" y="282575"/>
                  </a:lnTo>
                  <a:lnTo>
                    <a:pt x="231775" y="304800"/>
                  </a:lnTo>
                  <a:lnTo>
                    <a:pt x="203200" y="317500"/>
                  </a:lnTo>
                  <a:lnTo>
                    <a:pt x="171450" y="320675"/>
                  </a:lnTo>
                  <a:lnTo>
                    <a:pt x="171450" y="304800"/>
                  </a:lnTo>
                  <a:lnTo>
                    <a:pt x="168275" y="295275"/>
                  </a:lnTo>
                  <a:lnTo>
                    <a:pt x="158750" y="295275"/>
                  </a:lnTo>
                  <a:lnTo>
                    <a:pt x="139700" y="295275"/>
                  </a:lnTo>
                  <a:lnTo>
                    <a:pt x="117475" y="288925"/>
                  </a:lnTo>
                  <a:lnTo>
                    <a:pt x="107950" y="314325"/>
                  </a:lnTo>
                  <a:lnTo>
                    <a:pt x="79375" y="301625"/>
                  </a:lnTo>
                  <a:lnTo>
                    <a:pt x="53975" y="282575"/>
                  </a:lnTo>
                  <a:lnTo>
                    <a:pt x="73025" y="263525"/>
                  </a:lnTo>
                  <a:lnTo>
                    <a:pt x="53975" y="244475"/>
                  </a:lnTo>
                  <a:lnTo>
                    <a:pt x="38100" y="222250"/>
                  </a:lnTo>
                  <a:lnTo>
                    <a:pt x="15875" y="231775"/>
                  </a:lnTo>
                  <a:lnTo>
                    <a:pt x="6350" y="203200"/>
                  </a:lnTo>
                  <a:lnTo>
                    <a:pt x="0" y="171450"/>
                  </a:lnTo>
                  <a:lnTo>
                    <a:pt x="25400" y="171450"/>
                  </a:lnTo>
                  <a:lnTo>
                    <a:pt x="25400" y="146050"/>
                  </a:lnTo>
                  <a:lnTo>
                    <a:pt x="31750" y="117475"/>
                  </a:lnTo>
                  <a:lnTo>
                    <a:pt x="6350" y="111125"/>
                  </a:lnTo>
                  <a:lnTo>
                    <a:pt x="22225" y="82550"/>
                  </a:lnTo>
                  <a:lnTo>
                    <a:pt x="38100" y="57150"/>
                  </a:lnTo>
                  <a:lnTo>
                    <a:pt x="57150" y="73025"/>
                  </a:lnTo>
                  <a:lnTo>
                    <a:pt x="76200" y="53975"/>
                  </a:lnTo>
                  <a:lnTo>
                    <a:pt x="98425" y="41275"/>
                  </a:lnTo>
                  <a:lnTo>
                    <a:pt x="88900" y="19050"/>
                  </a:lnTo>
                  <a:lnTo>
                    <a:pt x="117475" y="6350"/>
                  </a:lnTo>
                  <a:close/>
                </a:path>
              </a:pathLst>
            </a:custGeom>
            <a:solidFill>
              <a:srgbClr val="F37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0" name="Freeform 89">
              <a:extLst>
                <a:ext uri="{FF2B5EF4-FFF2-40B4-BE49-F238E27FC236}">
                  <a16:creationId xmlns:a16="http://schemas.microsoft.com/office/drawing/2014/main" id="{31C42BED-566B-421A-B0AA-6E2EEE309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0" y="2603500"/>
              <a:ext cx="1003300" cy="1006475"/>
            </a:xfrm>
            <a:custGeom>
              <a:avLst/>
              <a:gdLst>
                <a:gd name="connsiteX0" fmla="*/ 466725 w 1003300"/>
                <a:gd name="connsiteY0" fmla="*/ 184150 h 1006475"/>
                <a:gd name="connsiteX1" fmla="*/ 438150 w 1003300"/>
                <a:gd name="connsiteY1" fmla="*/ 190500 h 1006475"/>
                <a:gd name="connsiteX2" fmla="*/ 409575 w 1003300"/>
                <a:gd name="connsiteY2" fmla="*/ 196850 h 1006475"/>
                <a:gd name="connsiteX3" fmla="*/ 381000 w 1003300"/>
                <a:gd name="connsiteY3" fmla="*/ 206375 h 1006475"/>
                <a:gd name="connsiteX4" fmla="*/ 355600 w 1003300"/>
                <a:gd name="connsiteY4" fmla="*/ 219075 h 1006475"/>
                <a:gd name="connsiteX5" fmla="*/ 330200 w 1003300"/>
                <a:gd name="connsiteY5" fmla="*/ 231775 h 1006475"/>
                <a:gd name="connsiteX6" fmla="*/ 307975 w 1003300"/>
                <a:gd name="connsiteY6" fmla="*/ 247650 h 1006475"/>
                <a:gd name="connsiteX7" fmla="*/ 285750 w 1003300"/>
                <a:gd name="connsiteY7" fmla="*/ 266700 h 1006475"/>
                <a:gd name="connsiteX8" fmla="*/ 263525 w 1003300"/>
                <a:gd name="connsiteY8" fmla="*/ 288925 h 1006475"/>
                <a:gd name="connsiteX9" fmla="*/ 241300 w 1003300"/>
                <a:gd name="connsiteY9" fmla="*/ 314325 h 1006475"/>
                <a:gd name="connsiteX10" fmla="*/ 222250 w 1003300"/>
                <a:gd name="connsiteY10" fmla="*/ 342900 h 1006475"/>
                <a:gd name="connsiteX11" fmla="*/ 209550 w 1003300"/>
                <a:gd name="connsiteY11" fmla="*/ 374650 h 1006475"/>
                <a:gd name="connsiteX12" fmla="*/ 196850 w 1003300"/>
                <a:gd name="connsiteY12" fmla="*/ 406400 h 1006475"/>
                <a:gd name="connsiteX13" fmla="*/ 187325 w 1003300"/>
                <a:gd name="connsiteY13" fmla="*/ 438150 h 1006475"/>
                <a:gd name="connsiteX14" fmla="*/ 180975 w 1003300"/>
                <a:gd name="connsiteY14" fmla="*/ 473075 h 1006475"/>
                <a:gd name="connsiteX15" fmla="*/ 180975 w 1003300"/>
                <a:gd name="connsiteY15" fmla="*/ 508000 h 1006475"/>
                <a:gd name="connsiteX16" fmla="*/ 184150 w 1003300"/>
                <a:gd name="connsiteY16" fmla="*/ 542925 h 1006475"/>
                <a:gd name="connsiteX17" fmla="*/ 187325 w 1003300"/>
                <a:gd name="connsiteY17" fmla="*/ 574675 h 1006475"/>
                <a:gd name="connsiteX18" fmla="*/ 196850 w 1003300"/>
                <a:gd name="connsiteY18" fmla="*/ 606425 h 1006475"/>
                <a:gd name="connsiteX19" fmla="*/ 209550 w 1003300"/>
                <a:gd name="connsiteY19" fmla="*/ 638175 h 1006475"/>
                <a:gd name="connsiteX20" fmla="*/ 225425 w 1003300"/>
                <a:gd name="connsiteY20" fmla="*/ 666750 h 1006475"/>
                <a:gd name="connsiteX21" fmla="*/ 244475 w 1003300"/>
                <a:gd name="connsiteY21" fmla="*/ 692150 h 1006475"/>
                <a:gd name="connsiteX22" fmla="*/ 263525 w 1003300"/>
                <a:gd name="connsiteY22" fmla="*/ 717550 h 1006475"/>
                <a:gd name="connsiteX23" fmla="*/ 285750 w 1003300"/>
                <a:gd name="connsiteY23" fmla="*/ 739775 h 1006475"/>
                <a:gd name="connsiteX24" fmla="*/ 307975 w 1003300"/>
                <a:gd name="connsiteY24" fmla="*/ 758825 h 1006475"/>
                <a:gd name="connsiteX25" fmla="*/ 333375 w 1003300"/>
                <a:gd name="connsiteY25" fmla="*/ 774700 h 1006475"/>
                <a:gd name="connsiteX26" fmla="*/ 358775 w 1003300"/>
                <a:gd name="connsiteY26" fmla="*/ 790575 h 1006475"/>
                <a:gd name="connsiteX27" fmla="*/ 384175 w 1003300"/>
                <a:gd name="connsiteY27" fmla="*/ 803275 h 1006475"/>
                <a:gd name="connsiteX28" fmla="*/ 412750 w 1003300"/>
                <a:gd name="connsiteY28" fmla="*/ 812800 h 1006475"/>
                <a:gd name="connsiteX29" fmla="*/ 444500 w 1003300"/>
                <a:gd name="connsiteY29" fmla="*/ 819150 h 1006475"/>
                <a:gd name="connsiteX30" fmla="*/ 473075 w 1003300"/>
                <a:gd name="connsiteY30" fmla="*/ 822325 h 1006475"/>
                <a:gd name="connsiteX31" fmla="*/ 504825 w 1003300"/>
                <a:gd name="connsiteY31" fmla="*/ 822325 h 1006475"/>
                <a:gd name="connsiteX32" fmla="*/ 536575 w 1003300"/>
                <a:gd name="connsiteY32" fmla="*/ 822325 h 1006475"/>
                <a:gd name="connsiteX33" fmla="*/ 568325 w 1003300"/>
                <a:gd name="connsiteY33" fmla="*/ 815975 h 1006475"/>
                <a:gd name="connsiteX34" fmla="*/ 600075 w 1003300"/>
                <a:gd name="connsiteY34" fmla="*/ 806450 h 1006475"/>
                <a:gd name="connsiteX35" fmla="*/ 628650 w 1003300"/>
                <a:gd name="connsiteY35" fmla="*/ 796925 h 1006475"/>
                <a:gd name="connsiteX36" fmla="*/ 657225 w 1003300"/>
                <a:gd name="connsiteY36" fmla="*/ 784225 h 1006475"/>
                <a:gd name="connsiteX37" fmla="*/ 682625 w 1003300"/>
                <a:gd name="connsiteY37" fmla="*/ 765175 h 1006475"/>
                <a:gd name="connsiteX38" fmla="*/ 708025 w 1003300"/>
                <a:gd name="connsiteY38" fmla="*/ 749300 h 1006475"/>
                <a:gd name="connsiteX39" fmla="*/ 730250 w 1003300"/>
                <a:gd name="connsiteY39" fmla="*/ 727075 h 1006475"/>
                <a:gd name="connsiteX40" fmla="*/ 749300 w 1003300"/>
                <a:gd name="connsiteY40" fmla="*/ 704850 h 1006475"/>
                <a:gd name="connsiteX41" fmla="*/ 768350 w 1003300"/>
                <a:gd name="connsiteY41" fmla="*/ 679450 h 1006475"/>
                <a:gd name="connsiteX42" fmla="*/ 784225 w 1003300"/>
                <a:gd name="connsiteY42" fmla="*/ 650875 h 1006475"/>
                <a:gd name="connsiteX43" fmla="*/ 796925 w 1003300"/>
                <a:gd name="connsiteY43" fmla="*/ 625475 h 1006475"/>
                <a:gd name="connsiteX44" fmla="*/ 806450 w 1003300"/>
                <a:gd name="connsiteY44" fmla="*/ 593725 h 1006475"/>
                <a:gd name="connsiteX45" fmla="*/ 815975 w 1003300"/>
                <a:gd name="connsiteY45" fmla="*/ 565150 h 1006475"/>
                <a:gd name="connsiteX46" fmla="*/ 819150 w 1003300"/>
                <a:gd name="connsiteY46" fmla="*/ 533400 h 1006475"/>
                <a:gd name="connsiteX47" fmla="*/ 819150 w 1003300"/>
                <a:gd name="connsiteY47" fmla="*/ 498475 h 1006475"/>
                <a:gd name="connsiteX48" fmla="*/ 819150 w 1003300"/>
                <a:gd name="connsiteY48" fmla="*/ 466725 h 1006475"/>
                <a:gd name="connsiteX49" fmla="*/ 812800 w 1003300"/>
                <a:gd name="connsiteY49" fmla="*/ 434975 h 1006475"/>
                <a:gd name="connsiteX50" fmla="*/ 806450 w 1003300"/>
                <a:gd name="connsiteY50" fmla="*/ 403225 h 1006475"/>
                <a:gd name="connsiteX51" fmla="*/ 793750 w 1003300"/>
                <a:gd name="connsiteY51" fmla="*/ 374650 h 1006475"/>
                <a:gd name="connsiteX52" fmla="*/ 781050 w 1003300"/>
                <a:gd name="connsiteY52" fmla="*/ 346075 h 1006475"/>
                <a:gd name="connsiteX53" fmla="*/ 765175 w 1003300"/>
                <a:gd name="connsiteY53" fmla="*/ 320675 h 1006475"/>
                <a:gd name="connsiteX54" fmla="*/ 746125 w 1003300"/>
                <a:gd name="connsiteY54" fmla="*/ 295275 h 1006475"/>
                <a:gd name="connsiteX55" fmla="*/ 723900 w 1003300"/>
                <a:gd name="connsiteY55" fmla="*/ 273050 h 1006475"/>
                <a:gd name="connsiteX56" fmla="*/ 701675 w 1003300"/>
                <a:gd name="connsiteY56" fmla="*/ 254000 h 1006475"/>
                <a:gd name="connsiteX57" fmla="*/ 676275 w 1003300"/>
                <a:gd name="connsiteY57" fmla="*/ 234950 h 1006475"/>
                <a:gd name="connsiteX58" fmla="*/ 650875 w 1003300"/>
                <a:gd name="connsiteY58" fmla="*/ 219075 h 1006475"/>
                <a:gd name="connsiteX59" fmla="*/ 622300 w 1003300"/>
                <a:gd name="connsiteY59" fmla="*/ 206375 h 1006475"/>
                <a:gd name="connsiteX60" fmla="*/ 590550 w 1003300"/>
                <a:gd name="connsiteY60" fmla="*/ 196850 h 1006475"/>
                <a:gd name="connsiteX61" fmla="*/ 561975 w 1003300"/>
                <a:gd name="connsiteY61" fmla="*/ 190500 h 1006475"/>
                <a:gd name="connsiteX62" fmla="*/ 530225 w 1003300"/>
                <a:gd name="connsiteY62" fmla="*/ 184150 h 1006475"/>
                <a:gd name="connsiteX63" fmla="*/ 495300 w 1003300"/>
                <a:gd name="connsiteY63" fmla="*/ 184150 h 1006475"/>
                <a:gd name="connsiteX64" fmla="*/ 574675 w 1003300"/>
                <a:gd name="connsiteY64" fmla="*/ 0 h 1006475"/>
                <a:gd name="connsiteX65" fmla="*/ 574675 w 1003300"/>
                <a:gd name="connsiteY65" fmla="*/ 76200 h 1006475"/>
                <a:gd name="connsiteX66" fmla="*/ 619125 w 1003300"/>
                <a:gd name="connsiteY66" fmla="*/ 85725 h 1006475"/>
                <a:gd name="connsiteX67" fmla="*/ 663575 w 1003300"/>
                <a:gd name="connsiteY67" fmla="*/ 101600 h 1006475"/>
                <a:gd name="connsiteX68" fmla="*/ 701675 w 1003300"/>
                <a:gd name="connsiteY68" fmla="*/ 120650 h 1006475"/>
                <a:gd name="connsiteX69" fmla="*/ 742950 w 1003300"/>
                <a:gd name="connsiteY69" fmla="*/ 142875 h 1006475"/>
                <a:gd name="connsiteX70" fmla="*/ 793750 w 1003300"/>
                <a:gd name="connsiteY70" fmla="*/ 88900 h 1006475"/>
                <a:gd name="connsiteX71" fmla="*/ 908050 w 1003300"/>
                <a:gd name="connsiteY71" fmla="*/ 200025 h 1006475"/>
                <a:gd name="connsiteX72" fmla="*/ 854075 w 1003300"/>
                <a:gd name="connsiteY72" fmla="*/ 254000 h 1006475"/>
                <a:gd name="connsiteX73" fmla="*/ 879475 w 1003300"/>
                <a:gd name="connsiteY73" fmla="*/ 292100 h 1006475"/>
                <a:gd name="connsiteX74" fmla="*/ 898525 w 1003300"/>
                <a:gd name="connsiteY74" fmla="*/ 330200 h 1006475"/>
                <a:gd name="connsiteX75" fmla="*/ 914400 w 1003300"/>
                <a:gd name="connsiteY75" fmla="*/ 374650 h 1006475"/>
                <a:gd name="connsiteX76" fmla="*/ 927100 w 1003300"/>
                <a:gd name="connsiteY76" fmla="*/ 419100 h 1006475"/>
                <a:gd name="connsiteX77" fmla="*/ 1000125 w 1003300"/>
                <a:gd name="connsiteY77" fmla="*/ 419100 h 1006475"/>
                <a:gd name="connsiteX78" fmla="*/ 1003300 w 1003300"/>
                <a:gd name="connsiteY78" fmla="*/ 574675 h 1006475"/>
                <a:gd name="connsiteX79" fmla="*/ 927100 w 1003300"/>
                <a:gd name="connsiteY79" fmla="*/ 577850 h 1006475"/>
                <a:gd name="connsiteX80" fmla="*/ 917575 w 1003300"/>
                <a:gd name="connsiteY80" fmla="*/ 622300 h 1006475"/>
                <a:gd name="connsiteX81" fmla="*/ 901700 w 1003300"/>
                <a:gd name="connsiteY81" fmla="*/ 663575 h 1006475"/>
                <a:gd name="connsiteX82" fmla="*/ 882650 w 1003300"/>
                <a:gd name="connsiteY82" fmla="*/ 704850 h 1006475"/>
                <a:gd name="connsiteX83" fmla="*/ 860425 w 1003300"/>
                <a:gd name="connsiteY83" fmla="*/ 742950 h 1006475"/>
                <a:gd name="connsiteX84" fmla="*/ 914400 w 1003300"/>
                <a:gd name="connsiteY84" fmla="*/ 796925 h 1006475"/>
                <a:gd name="connsiteX85" fmla="*/ 803275 w 1003300"/>
                <a:gd name="connsiteY85" fmla="*/ 911225 h 1006475"/>
                <a:gd name="connsiteX86" fmla="*/ 749300 w 1003300"/>
                <a:gd name="connsiteY86" fmla="*/ 857250 h 1006475"/>
                <a:gd name="connsiteX87" fmla="*/ 714375 w 1003300"/>
                <a:gd name="connsiteY87" fmla="*/ 882650 h 1006475"/>
                <a:gd name="connsiteX88" fmla="*/ 673100 w 1003300"/>
                <a:gd name="connsiteY88" fmla="*/ 901700 h 1006475"/>
                <a:gd name="connsiteX89" fmla="*/ 628650 w 1003300"/>
                <a:gd name="connsiteY89" fmla="*/ 917575 h 1006475"/>
                <a:gd name="connsiteX90" fmla="*/ 584200 w 1003300"/>
                <a:gd name="connsiteY90" fmla="*/ 927100 h 1006475"/>
                <a:gd name="connsiteX91" fmla="*/ 587375 w 1003300"/>
                <a:gd name="connsiteY91" fmla="*/ 1003300 h 1006475"/>
                <a:gd name="connsiteX92" fmla="*/ 508000 w 1003300"/>
                <a:gd name="connsiteY92" fmla="*/ 1003300 h 1006475"/>
                <a:gd name="connsiteX93" fmla="*/ 428625 w 1003300"/>
                <a:gd name="connsiteY93" fmla="*/ 1006475 h 1006475"/>
                <a:gd name="connsiteX94" fmla="*/ 428625 w 1003300"/>
                <a:gd name="connsiteY94" fmla="*/ 930275 h 1006475"/>
                <a:gd name="connsiteX95" fmla="*/ 390525 w 1003300"/>
                <a:gd name="connsiteY95" fmla="*/ 923925 h 1006475"/>
                <a:gd name="connsiteX96" fmla="*/ 352425 w 1003300"/>
                <a:gd name="connsiteY96" fmla="*/ 911225 h 1006475"/>
                <a:gd name="connsiteX97" fmla="*/ 317500 w 1003300"/>
                <a:gd name="connsiteY97" fmla="*/ 895350 h 1006475"/>
                <a:gd name="connsiteX98" fmla="*/ 285750 w 1003300"/>
                <a:gd name="connsiteY98" fmla="*/ 879475 h 1006475"/>
                <a:gd name="connsiteX99" fmla="*/ 260350 w 1003300"/>
                <a:gd name="connsiteY99" fmla="*/ 863600 h 1006475"/>
                <a:gd name="connsiteX100" fmla="*/ 206375 w 1003300"/>
                <a:gd name="connsiteY100" fmla="*/ 917575 h 1006475"/>
                <a:gd name="connsiteX101" fmla="*/ 95250 w 1003300"/>
                <a:gd name="connsiteY101" fmla="*/ 806450 h 1006475"/>
                <a:gd name="connsiteX102" fmla="*/ 146050 w 1003300"/>
                <a:gd name="connsiteY102" fmla="*/ 752475 h 1006475"/>
                <a:gd name="connsiteX103" fmla="*/ 123825 w 1003300"/>
                <a:gd name="connsiteY103" fmla="*/ 714375 h 1006475"/>
                <a:gd name="connsiteX104" fmla="*/ 101600 w 1003300"/>
                <a:gd name="connsiteY104" fmla="*/ 676275 h 1006475"/>
                <a:gd name="connsiteX105" fmla="*/ 85725 w 1003300"/>
                <a:gd name="connsiteY105" fmla="*/ 631825 h 1006475"/>
                <a:gd name="connsiteX106" fmla="*/ 76200 w 1003300"/>
                <a:gd name="connsiteY106" fmla="*/ 587375 h 1006475"/>
                <a:gd name="connsiteX107" fmla="*/ 0 w 1003300"/>
                <a:gd name="connsiteY107" fmla="*/ 590550 h 1006475"/>
                <a:gd name="connsiteX108" fmla="*/ 0 w 1003300"/>
                <a:gd name="connsiteY108" fmla="*/ 431800 h 1006475"/>
                <a:gd name="connsiteX109" fmla="*/ 73025 w 1003300"/>
                <a:gd name="connsiteY109" fmla="*/ 428625 h 1006475"/>
                <a:gd name="connsiteX110" fmla="*/ 82550 w 1003300"/>
                <a:gd name="connsiteY110" fmla="*/ 384175 h 1006475"/>
                <a:gd name="connsiteX111" fmla="*/ 98425 w 1003300"/>
                <a:gd name="connsiteY111" fmla="*/ 342900 h 1006475"/>
                <a:gd name="connsiteX112" fmla="*/ 117475 w 1003300"/>
                <a:gd name="connsiteY112" fmla="*/ 301625 h 1006475"/>
                <a:gd name="connsiteX113" fmla="*/ 139700 w 1003300"/>
                <a:gd name="connsiteY113" fmla="*/ 263525 h 1006475"/>
                <a:gd name="connsiteX114" fmla="*/ 85725 w 1003300"/>
                <a:gd name="connsiteY114" fmla="*/ 209550 h 1006475"/>
                <a:gd name="connsiteX115" fmla="*/ 196850 w 1003300"/>
                <a:gd name="connsiteY115" fmla="*/ 98425 h 1006475"/>
                <a:gd name="connsiteX116" fmla="*/ 250825 w 1003300"/>
                <a:gd name="connsiteY116" fmla="*/ 149225 h 1006475"/>
                <a:gd name="connsiteX117" fmla="*/ 285750 w 1003300"/>
                <a:gd name="connsiteY117" fmla="*/ 127000 h 1006475"/>
                <a:gd name="connsiteX118" fmla="*/ 317500 w 1003300"/>
                <a:gd name="connsiteY118" fmla="*/ 111125 h 1006475"/>
                <a:gd name="connsiteX119" fmla="*/ 349250 w 1003300"/>
                <a:gd name="connsiteY119" fmla="*/ 98425 h 1006475"/>
                <a:gd name="connsiteX120" fmla="*/ 381000 w 1003300"/>
                <a:gd name="connsiteY120" fmla="*/ 85725 h 1006475"/>
                <a:gd name="connsiteX121" fmla="*/ 415925 w 1003300"/>
                <a:gd name="connsiteY121" fmla="*/ 79375 h 1006475"/>
                <a:gd name="connsiteX122" fmla="*/ 415925 w 1003300"/>
                <a:gd name="connsiteY122" fmla="*/ 3175 h 1006475"/>
                <a:gd name="connsiteX123" fmla="*/ 495300 w 1003300"/>
                <a:gd name="connsiteY123" fmla="*/ 3175 h 100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003300" h="1006475">
                  <a:moveTo>
                    <a:pt x="466725" y="184150"/>
                  </a:moveTo>
                  <a:lnTo>
                    <a:pt x="438150" y="190500"/>
                  </a:lnTo>
                  <a:lnTo>
                    <a:pt x="409575" y="196850"/>
                  </a:lnTo>
                  <a:lnTo>
                    <a:pt x="381000" y="206375"/>
                  </a:lnTo>
                  <a:lnTo>
                    <a:pt x="355600" y="219075"/>
                  </a:lnTo>
                  <a:lnTo>
                    <a:pt x="330200" y="231775"/>
                  </a:lnTo>
                  <a:lnTo>
                    <a:pt x="307975" y="247650"/>
                  </a:lnTo>
                  <a:lnTo>
                    <a:pt x="285750" y="266700"/>
                  </a:lnTo>
                  <a:lnTo>
                    <a:pt x="263525" y="288925"/>
                  </a:lnTo>
                  <a:lnTo>
                    <a:pt x="241300" y="314325"/>
                  </a:lnTo>
                  <a:lnTo>
                    <a:pt x="222250" y="342900"/>
                  </a:lnTo>
                  <a:lnTo>
                    <a:pt x="209550" y="374650"/>
                  </a:lnTo>
                  <a:lnTo>
                    <a:pt x="196850" y="406400"/>
                  </a:lnTo>
                  <a:lnTo>
                    <a:pt x="187325" y="438150"/>
                  </a:lnTo>
                  <a:lnTo>
                    <a:pt x="180975" y="473075"/>
                  </a:lnTo>
                  <a:lnTo>
                    <a:pt x="180975" y="508000"/>
                  </a:lnTo>
                  <a:lnTo>
                    <a:pt x="184150" y="542925"/>
                  </a:lnTo>
                  <a:lnTo>
                    <a:pt x="187325" y="574675"/>
                  </a:lnTo>
                  <a:lnTo>
                    <a:pt x="196850" y="606425"/>
                  </a:lnTo>
                  <a:lnTo>
                    <a:pt x="209550" y="638175"/>
                  </a:lnTo>
                  <a:lnTo>
                    <a:pt x="225425" y="666750"/>
                  </a:lnTo>
                  <a:lnTo>
                    <a:pt x="244475" y="692150"/>
                  </a:lnTo>
                  <a:lnTo>
                    <a:pt x="263525" y="717550"/>
                  </a:lnTo>
                  <a:lnTo>
                    <a:pt x="285750" y="739775"/>
                  </a:lnTo>
                  <a:lnTo>
                    <a:pt x="307975" y="758825"/>
                  </a:lnTo>
                  <a:lnTo>
                    <a:pt x="333375" y="774700"/>
                  </a:lnTo>
                  <a:lnTo>
                    <a:pt x="358775" y="790575"/>
                  </a:lnTo>
                  <a:lnTo>
                    <a:pt x="384175" y="803275"/>
                  </a:lnTo>
                  <a:lnTo>
                    <a:pt x="412750" y="812800"/>
                  </a:lnTo>
                  <a:lnTo>
                    <a:pt x="444500" y="819150"/>
                  </a:lnTo>
                  <a:lnTo>
                    <a:pt x="473075" y="822325"/>
                  </a:lnTo>
                  <a:lnTo>
                    <a:pt x="504825" y="822325"/>
                  </a:lnTo>
                  <a:lnTo>
                    <a:pt x="536575" y="822325"/>
                  </a:lnTo>
                  <a:lnTo>
                    <a:pt x="568325" y="815975"/>
                  </a:lnTo>
                  <a:lnTo>
                    <a:pt x="600075" y="806450"/>
                  </a:lnTo>
                  <a:lnTo>
                    <a:pt x="628650" y="796925"/>
                  </a:lnTo>
                  <a:lnTo>
                    <a:pt x="657225" y="784225"/>
                  </a:lnTo>
                  <a:lnTo>
                    <a:pt x="682625" y="765175"/>
                  </a:lnTo>
                  <a:lnTo>
                    <a:pt x="708025" y="749300"/>
                  </a:lnTo>
                  <a:lnTo>
                    <a:pt x="730250" y="727075"/>
                  </a:lnTo>
                  <a:lnTo>
                    <a:pt x="749300" y="704850"/>
                  </a:lnTo>
                  <a:lnTo>
                    <a:pt x="768350" y="679450"/>
                  </a:lnTo>
                  <a:lnTo>
                    <a:pt x="784225" y="650875"/>
                  </a:lnTo>
                  <a:lnTo>
                    <a:pt x="796925" y="625475"/>
                  </a:lnTo>
                  <a:lnTo>
                    <a:pt x="806450" y="593725"/>
                  </a:lnTo>
                  <a:lnTo>
                    <a:pt x="815975" y="565150"/>
                  </a:lnTo>
                  <a:lnTo>
                    <a:pt x="819150" y="533400"/>
                  </a:lnTo>
                  <a:lnTo>
                    <a:pt x="819150" y="498475"/>
                  </a:lnTo>
                  <a:lnTo>
                    <a:pt x="819150" y="466725"/>
                  </a:lnTo>
                  <a:lnTo>
                    <a:pt x="812800" y="434975"/>
                  </a:lnTo>
                  <a:lnTo>
                    <a:pt x="806450" y="403225"/>
                  </a:lnTo>
                  <a:lnTo>
                    <a:pt x="793750" y="374650"/>
                  </a:lnTo>
                  <a:lnTo>
                    <a:pt x="781050" y="346075"/>
                  </a:lnTo>
                  <a:lnTo>
                    <a:pt x="765175" y="320675"/>
                  </a:lnTo>
                  <a:lnTo>
                    <a:pt x="746125" y="295275"/>
                  </a:lnTo>
                  <a:lnTo>
                    <a:pt x="723900" y="273050"/>
                  </a:lnTo>
                  <a:lnTo>
                    <a:pt x="701675" y="254000"/>
                  </a:lnTo>
                  <a:lnTo>
                    <a:pt x="676275" y="234950"/>
                  </a:lnTo>
                  <a:lnTo>
                    <a:pt x="650875" y="219075"/>
                  </a:lnTo>
                  <a:lnTo>
                    <a:pt x="622300" y="206375"/>
                  </a:lnTo>
                  <a:lnTo>
                    <a:pt x="590550" y="196850"/>
                  </a:lnTo>
                  <a:lnTo>
                    <a:pt x="561975" y="190500"/>
                  </a:lnTo>
                  <a:lnTo>
                    <a:pt x="530225" y="184150"/>
                  </a:lnTo>
                  <a:lnTo>
                    <a:pt x="495300" y="184150"/>
                  </a:lnTo>
                  <a:close/>
                  <a:moveTo>
                    <a:pt x="574675" y="0"/>
                  </a:moveTo>
                  <a:lnTo>
                    <a:pt x="574675" y="76200"/>
                  </a:lnTo>
                  <a:lnTo>
                    <a:pt x="619125" y="85725"/>
                  </a:lnTo>
                  <a:lnTo>
                    <a:pt x="663575" y="101600"/>
                  </a:lnTo>
                  <a:lnTo>
                    <a:pt x="701675" y="120650"/>
                  </a:lnTo>
                  <a:lnTo>
                    <a:pt x="742950" y="142875"/>
                  </a:lnTo>
                  <a:lnTo>
                    <a:pt x="793750" y="88900"/>
                  </a:lnTo>
                  <a:lnTo>
                    <a:pt x="908050" y="200025"/>
                  </a:lnTo>
                  <a:lnTo>
                    <a:pt x="854075" y="254000"/>
                  </a:lnTo>
                  <a:lnTo>
                    <a:pt x="879475" y="292100"/>
                  </a:lnTo>
                  <a:lnTo>
                    <a:pt x="898525" y="330200"/>
                  </a:lnTo>
                  <a:lnTo>
                    <a:pt x="914400" y="374650"/>
                  </a:lnTo>
                  <a:lnTo>
                    <a:pt x="927100" y="419100"/>
                  </a:lnTo>
                  <a:lnTo>
                    <a:pt x="1000125" y="419100"/>
                  </a:lnTo>
                  <a:lnTo>
                    <a:pt x="1003300" y="574675"/>
                  </a:lnTo>
                  <a:lnTo>
                    <a:pt x="927100" y="577850"/>
                  </a:lnTo>
                  <a:lnTo>
                    <a:pt x="917575" y="622300"/>
                  </a:lnTo>
                  <a:lnTo>
                    <a:pt x="901700" y="663575"/>
                  </a:lnTo>
                  <a:lnTo>
                    <a:pt x="882650" y="704850"/>
                  </a:lnTo>
                  <a:lnTo>
                    <a:pt x="860425" y="742950"/>
                  </a:lnTo>
                  <a:lnTo>
                    <a:pt x="914400" y="796925"/>
                  </a:lnTo>
                  <a:lnTo>
                    <a:pt x="803275" y="911225"/>
                  </a:lnTo>
                  <a:lnTo>
                    <a:pt x="749300" y="857250"/>
                  </a:lnTo>
                  <a:lnTo>
                    <a:pt x="714375" y="882650"/>
                  </a:lnTo>
                  <a:lnTo>
                    <a:pt x="673100" y="901700"/>
                  </a:lnTo>
                  <a:lnTo>
                    <a:pt x="628650" y="917575"/>
                  </a:lnTo>
                  <a:lnTo>
                    <a:pt x="584200" y="927100"/>
                  </a:lnTo>
                  <a:lnTo>
                    <a:pt x="587375" y="1003300"/>
                  </a:lnTo>
                  <a:lnTo>
                    <a:pt x="508000" y="1003300"/>
                  </a:lnTo>
                  <a:lnTo>
                    <a:pt x="428625" y="1006475"/>
                  </a:lnTo>
                  <a:lnTo>
                    <a:pt x="428625" y="930275"/>
                  </a:lnTo>
                  <a:lnTo>
                    <a:pt x="390525" y="923925"/>
                  </a:lnTo>
                  <a:lnTo>
                    <a:pt x="352425" y="911225"/>
                  </a:lnTo>
                  <a:lnTo>
                    <a:pt x="317500" y="895350"/>
                  </a:lnTo>
                  <a:lnTo>
                    <a:pt x="285750" y="879475"/>
                  </a:lnTo>
                  <a:lnTo>
                    <a:pt x="260350" y="863600"/>
                  </a:lnTo>
                  <a:lnTo>
                    <a:pt x="206375" y="917575"/>
                  </a:lnTo>
                  <a:lnTo>
                    <a:pt x="95250" y="806450"/>
                  </a:lnTo>
                  <a:lnTo>
                    <a:pt x="146050" y="752475"/>
                  </a:lnTo>
                  <a:lnTo>
                    <a:pt x="123825" y="714375"/>
                  </a:lnTo>
                  <a:lnTo>
                    <a:pt x="101600" y="676275"/>
                  </a:lnTo>
                  <a:lnTo>
                    <a:pt x="85725" y="631825"/>
                  </a:lnTo>
                  <a:lnTo>
                    <a:pt x="76200" y="587375"/>
                  </a:lnTo>
                  <a:lnTo>
                    <a:pt x="0" y="590550"/>
                  </a:lnTo>
                  <a:lnTo>
                    <a:pt x="0" y="431800"/>
                  </a:lnTo>
                  <a:lnTo>
                    <a:pt x="73025" y="428625"/>
                  </a:lnTo>
                  <a:lnTo>
                    <a:pt x="82550" y="384175"/>
                  </a:lnTo>
                  <a:lnTo>
                    <a:pt x="98425" y="342900"/>
                  </a:lnTo>
                  <a:lnTo>
                    <a:pt x="117475" y="301625"/>
                  </a:lnTo>
                  <a:lnTo>
                    <a:pt x="139700" y="263525"/>
                  </a:lnTo>
                  <a:lnTo>
                    <a:pt x="85725" y="209550"/>
                  </a:lnTo>
                  <a:lnTo>
                    <a:pt x="196850" y="98425"/>
                  </a:lnTo>
                  <a:lnTo>
                    <a:pt x="250825" y="149225"/>
                  </a:lnTo>
                  <a:lnTo>
                    <a:pt x="285750" y="127000"/>
                  </a:lnTo>
                  <a:lnTo>
                    <a:pt x="317500" y="111125"/>
                  </a:lnTo>
                  <a:lnTo>
                    <a:pt x="349250" y="98425"/>
                  </a:lnTo>
                  <a:lnTo>
                    <a:pt x="381000" y="85725"/>
                  </a:lnTo>
                  <a:lnTo>
                    <a:pt x="415925" y="79375"/>
                  </a:lnTo>
                  <a:lnTo>
                    <a:pt x="415925" y="3175"/>
                  </a:lnTo>
                  <a:lnTo>
                    <a:pt x="495300" y="3175"/>
                  </a:lnTo>
                  <a:close/>
                </a:path>
              </a:pathLst>
            </a:custGeom>
            <a:solidFill>
              <a:srgbClr val="F37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1" name="Picture 25">
              <a:extLst>
                <a:ext uri="{FF2B5EF4-FFF2-40B4-BE49-F238E27FC236}">
                  <a16:creationId xmlns:a16="http://schemas.microsoft.com/office/drawing/2014/main" id="{A1FE8B89-E5B5-4DCB-B4AB-C90729BA7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0" y="28765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Freeform 86">
              <a:extLst>
                <a:ext uri="{FF2B5EF4-FFF2-40B4-BE49-F238E27FC236}">
                  <a16:creationId xmlns:a16="http://schemas.microsoft.com/office/drawing/2014/main" id="{32FC142B-EAF6-4955-83BA-E06736AF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" y="3273425"/>
              <a:ext cx="666750" cy="666750"/>
            </a:xfrm>
            <a:custGeom>
              <a:avLst/>
              <a:gdLst>
                <a:gd name="connsiteX0" fmla="*/ 314325 w 666750"/>
                <a:gd name="connsiteY0" fmla="*/ 212725 h 666750"/>
                <a:gd name="connsiteX1" fmla="*/ 295275 w 666750"/>
                <a:gd name="connsiteY1" fmla="*/ 215900 h 666750"/>
                <a:gd name="connsiteX2" fmla="*/ 279400 w 666750"/>
                <a:gd name="connsiteY2" fmla="*/ 225425 h 666750"/>
                <a:gd name="connsiteX3" fmla="*/ 260350 w 666750"/>
                <a:gd name="connsiteY3" fmla="*/ 234950 h 666750"/>
                <a:gd name="connsiteX4" fmla="*/ 247650 w 666750"/>
                <a:gd name="connsiteY4" fmla="*/ 244475 h 666750"/>
                <a:gd name="connsiteX5" fmla="*/ 234950 w 666750"/>
                <a:gd name="connsiteY5" fmla="*/ 260350 h 666750"/>
                <a:gd name="connsiteX6" fmla="*/ 225425 w 666750"/>
                <a:gd name="connsiteY6" fmla="*/ 276225 h 666750"/>
                <a:gd name="connsiteX7" fmla="*/ 215900 w 666750"/>
                <a:gd name="connsiteY7" fmla="*/ 295275 h 666750"/>
                <a:gd name="connsiteX8" fmla="*/ 212725 w 666750"/>
                <a:gd name="connsiteY8" fmla="*/ 317500 h 666750"/>
                <a:gd name="connsiteX9" fmla="*/ 209550 w 666750"/>
                <a:gd name="connsiteY9" fmla="*/ 342900 h 666750"/>
                <a:gd name="connsiteX10" fmla="*/ 215900 w 666750"/>
                <a:gd name="connsiteY10" fmla="*/ 365125 h 666750"/>
                <a:gd name="connsiteX11" fmla="*/ 222250 w 666750"/>
                <a:gd name="connsiteY11" fmla="*/ 387350 h 666750"/>
                <a:gd name="connsiteX12" fmla="*/ 234950 w 666750"/>
                <a:gd name="connsiteY12" fmla="*/ 406400 h 666750"/>
                <a:gd name="connsiteX13" fmla="*/ 250825 w 666750"/>
                <a:gd name="connsiteY13" fmla="*/ 425450 h 666750"/>
                <a:gd name="connsiteX14" fmla="*/ 269875 w 666750"/>
                <a:gd name="connsiteY14" fmla="*/ 438150 h 666750"/>
                <a:gd name="connsiteX15" fmla="*/ 295275 w 666750"/>
                <a:gd name="connsiteY15" fmla="*/ 447675 h 666750"/>
                <a:gd name="connsiteX16" fmla="*/ 314325 w 666750"/>
                <a:gd name="connsiteY16" fmla="*/ 454025 h 666750"/>
                <a:gd name="connsiteX17" fmla="*/ 333375 w 666750"/>
                <a:gd name="connsiteY17" fmla="*/ 454025 h 666750"/>
                <a:gd name="connsiteX18" fmla="*/ 349250 w 666750"/>
                <a:gd name="connsiteY18" fmla="*/ 454025 h 666750"/>
                <a:gd name="connsiteX19" fmla="*/ 368300 w 666750"/>
                <a:gd name="connsiteY19" fmla="*/ 450850 h 666750"/>
                <a:gd name="connsiteX20" fmla="*/ 393700 w 666750"/>
                <a:gd name="connsiteY20" fmla="*/ 438150 h 666750"/>
                <a:gd name="connsiteX21" fmla="*/ 415925 w 666750"/>
                <a:gd name="connsiteY21" fmla="*/ 422275 h 666750"/>
                <a:gd name="connsiteX22" fmla="*/ 434975 w 666750"/>
                <a:gd name="connsiteY22" fmla="*/ 400050 h 666750"/>
                <a:gd name="connsiteX23" fmla="*/ 441325 w 666750"/>
                <a:gd name="connsiteY23" fmla="*/ 387350 h 666750"/>
                <a:gd name="connsiteX24" fmla="*/ 447675 w 666750"/>
                <a:gd name="connsiteY24" fmla="*/ 371475 h 666750"/>
                <a:gd name="connsiteX25" fmla="*/ 454025 w 666750"/>
                <a:gd name="connsiteY25" fmla="*/ 349250 h 666750"/>
                <a:gd name="connsiteX26" fmla="*/ 454025 w 666750"/>
                <a:gd name="connsiteY26" fmla="*/ 323850 h 666750"/>
                <a:gd name="connsiteX27" fmla="*/ 450850 w 666750"/>
                <a:gd name="connsiteY27" fmla="*/ 301625 h 666750"/>
                <a:gd name="connsiteX28" fmla="*/ 441325 w 666750"/>
                <a:gd name="connsiteY28" fmla="*/ 279400 h 666750"/>
                <a:gd name="connsiteX29" fmla="*/ 428625 w 666750"/>
                <a:gd name="connsiteY29" fmla="*/ 260350 h 666750"/>
                <a:gd name="connsiteX30" fmla="*/ 412750 w 666750"/>
                <a:gd name="connsiteY30" fmla="*/ 241300 h 666750"/>
                <a:gd name="connsiteX31" fmla="*/ 393700 w 666750"/>
                <a:gd name="connsiteY31" fmla="*/ 228600 h 666750"/>
                <a:gd name="connsiteX32" fmla="*/ 371475 w 666750"/>
                <a:gd name="connsiteY32" fmla="*/ 215900 h 666750"/>
                <a:gd name="connsiteX33" fmla="*/ 368300 w 666750"/>
                <a:gd name="connsiteY33" fmla="*/ 215900 h 666750"/>
                <a:gd name="connsiteX34" fmla="*/ 349250 w 666750"/>
                <a:gd name="connsiteY34" fmla="*/ 212725 h 666750"/>
                <a:gd name="connsiteX35" fmla="*/ 333375 w 666750"/>
                <a:gd name="connsiteY35" fmla="*/ 212725 h 666750"/>
                <a:gd name="connsiteX36" fmla="*/ 307975 w 666750"/>
                <a:gd name="connsiteY36" fmla="*/ 0 h 666750"/>
                <a:gd name="connsiteX37" fmla="*/ 311150 w 666750"/>
                <a:gd name="connsiteY37" fmla="*/ 53975 h 666750"/>
                <a:gd name="connsiteX38" fmla="*/ 333375 w 666750"/>
                <a:gd name="connsiteY38" fmla="*/ 53975 h 666750"/>
                <a:gd name="connsiteX39" fmla="*/ 368300 w 666750"/>
                <a:gd name="connsiteY39" fmla="*/ 53975 h 666750"/>
                <a:gd name="connsiteX40" fmla="*/ 393700 w 666750"/>
                <a:gd name="connsiteY40" fmla="*/ 60325 h 666750"/>
                <a:gd name="connsiteX41" fmla="*/ 422275 w 666750"/>
                <a:gd name="connsiteY41" fmla="*/ 66675 h 666750"/>
                <a:gd name="connsiteX42" fmla="*/ 438150 w 666750"/>
                <a:gd name="connsiteY42" fmla="*/ 15875 h 666750"/>
                <a:gd name="connsiteX43" fmla="*/ 469900 w 666750"/>
                <a:gd name="connsiteY43" fmla="*/ 28575 h 666750"/>
                <a:gd name="connsiteX44" fmla="*/ 498475 w 666750"/>
                <a:gd name="connsiteY44" fmla="*/ 44450 h 666750"/>
                <a:gd name="connsiteX45" fmla="*/ 527050 w 666750"/>
                <a:gd name="connsiteY45" fmla="*/ 60325 h 666750"/>
                <a:gd name="connsiteX46" fmla="*/ 552450 w 666750"/>
                <a:gd name="connsiteY46" fmla="*/ 82550 h 666750"/>
                <a:gd name="connsiteX47" fmla="*/ 517525 w 666750"/>
                <a:gd name="connsiteY47" fmla="*/ 120650 h 666750"/>
                <a:gd name="connsiteX48" fmla="*/ 536575 w 666750"/>
                <a:gd name="connsiteY48" fmla="*/ 139700 h 666750"/>
                <a:gd name="connsiteX49" fmla="*/ 555625 w 666750"/>
                <a:gd name="connsiteY49" fmla="*/ 161925 h 666750"/>
                <a:gd name="connsiteX50" fmla="*/ 571500 w 666750"/>
                <a:gd name="connsiteY50" fmla="*/ 184150 h 666750"/>
                <a:gd name="connsiteX51" fmla="*/ 584200 w 666750"/>
                <a:gd name="connsiteY51" fmla="*/ 206375 h 666750"/>
                <a:gd name="connsiteX52" fmla="*/ 631825 w 666750"/>
                <a:gd name="connsiteY52" fmla="*/ 184150 h 666750"/>
                <a:gd name="connsiteX53" fmla="*/ 644525 w 666750"/>
                <a:gd name="connsiteY53" fmla="*/ 212725 h 666750"/>
                <a:gd name="connsiteX54" fmla="*/ 654050 w 666750"/>
                <a:gd name="connsiteY54" fmla="*/ 244475 h 666750"/>
                <a:gd name="connsiteX55" fmla="*/ 660400 w 666750"/>
                <a:gd name="connsiteY55" fmla="*/ 276225 h 666750"/>
                <a:gd name="connsiteX56" fmla="*/ 666750 w 666750"/>
                <a:gd name="connsiteY56" fmla="*/ 311150 h 666750"/>
                <a:gd name="connsiteX57" fmla="*/ 612775 w 666750"/>
                <a:gd name="connsiteY57" fmla="*/ 314325 h 666750"/>
                <a:gd name="connsiteX58" fmla="*/ 612775 w 666750"/>
                <a:gd name="connsiteY58" fmla="*/ 339725 h 666750"/>
                <a:gd name="connsiteX59" fmla="*/ 609600 w 666750"/>
                <a:gd name="connsiteY59" fmla="*/ 368300 h 666750"/>
                <a:gd name="connsiteX60" fmla="*/ 606425 w 666750"/>
                <a:gd name="connsiteY60" fmla="*/ 393700 h 666750"/>
                <a:gd name="connsiteX61" fmla="*/ 600075 w 666750"/>
                <a:gd name="connsiteY61" fmla="*/ 422275 h 666750"/>
                <a:gd name="connsiteX62" fmla="*/ 647700 w 666750"/>
                <a:gd name="connsiteY62" fmla="*/ 438150 h 666750"/>
                <a:gd name="connsiteX63" fmla="*/ 638175 w 666750"/>
                <a:gd name="connsiteY63" fmla="*/ 469900 h 666750"/>
                <a:gd name="connsiteX64" fmla="*/ 622300 w 666750"/>
                <a:gd name="connsiteY64" fmla="*/ 498475 h 666750"/>
                <a:gd name="connsiteX65" fmla="*/ 603250 w 666750"/>
                <a:gd name="connsiteY65" fmla="*/ 527050 h 666750"/>
                <a:gd name="connsiteX66" fmla="*/ 584200 w 666750"/>
                <a:gd name="connsiteY66" fmla="*/ 552450 h 666750"/>
                <a:gd name="connsiteX67" fmla="*/ 542925 w 666750"/>
                <a:gd name="connsiteY67" fmla="*/ 517525 h 666750"/>
                <a:gd name="connsiteX68" fmla="*/ 523875 w 666750"/>
                <a:gd name="connsiteY68" fmla="*/ 536575 h 666750"/>
                <a:gd name="connsiteX69" fmla="*/ 504825 w 666750"/>
                <a:gd name="connsiteY69" fmla="*/ 555625 h 666750"/>
                <a:gd name="connsiteX70" fmla="*/ 482600 w 666750"/>
                <a:gd name="connsiteY70" fmla="*/ 571500 h 666750"/>
                <a:gd name="connsiteX71" fmla="*/ 457200 w 666750"/>
                <a:gd name="connsiteY71" fmla="*/ 584200 h 666750"/>
                <a:gd name="connsiteX72" fmla="*/ 482600 w 666750"/>
                <a:gd name="connsiteY72" fmla="*/ 631825 h 666750"/>
                <a:gd name="connsiteX73" fmla="*/ 454025 w 666750"/>
                <a:gd name="connsiteY73" fmla="*/ 644525 h 666750"/>
                <a:gd name="connsiteX74" fmla="*/ 425450 w 666750"/>
                <a:gd name="connsiteY74" fmla="*/ 654050 h 666750"/>
                <a:gd name="connsiteX75" fmla="*/ 396875 w 666750"/>
                <a:gd name="connsiteY75" fmla="*/ 660400 h 666750"/>
                <a:gd name="connsiteX76" fmla="*/ 368300 w 666750"/>
                <a:gd name="connsiteY76" fmla="*/ 663575 h 666750"/>
                <a:gd name="connsiteX77" fmla="*/ 355600 w 666750"/>
                <a:gd name="connsiteY77" fmla="*/ 666750 h 666750"/>
                <a:gd name="connsiteX78" fmla="*/ 352425 w 666750"/>
                <a:gd name="connsiteY78" fmla="*/ 612775 h 666750"/>
                <a:gd name="connsiteX79" fmla="*/ 333375 w 666750"/>
                <a:gd name="connsiteY79" fmla="*/ 612775 h 666750"/>
                <a:gd name="connsiteX80" fmla="*/ 288925 w 666750"/>
                <a:gd name="connsiteY80" fmla="*/ 609600 h 666750"/>
                <a:gd name="connsiteX81" fmla="*/ 244475 w 666750"/>
                <a:gd name="connsiteY81" fmla="*/ 600075 h 666750"/>
                <a:gd name="connsiteX82" fmla="*/ 225425 w 666750"/>
                <a:gd name="connsiteY82" fmla="*/ 650875 h 666750"/>
                <a:gd name="connsiteX83" fmla="*/ 196850 w 666750"/>
                <a:gd name="connsiteY83" fmla="*/ 638175 h 666750"/>
                <a:gd name="connsiteX84" fmla="*/ 165100 w 666750"/>
                <a:gd name="connsiteY84" fmla="*/ 622300 h 666750"/>
                <a:gd name="connsiteX85" fmla="*/ 139700 w 666750"/>
                <a:gd name="connsiteY85" fmla="*/ 606425 h 666750"/>
                <a:gd name="connsiteX86" fmla="*/ 114300 w 666750"/>
                <a:gd name="connsiteY86" fmla="*/ 584200 h 666750"/>
                <a:gd name="connsiteX87" fmla="*/ 149225 w 666750"/>
                <a:gd name="connsiteY87" fmla="*/ 546100 h 666750"/>
                <a:gd name="connsiteX88" fmla="*/ 127000 w 666750"/>
                <a:gd name="connsiteY88" fmla="*/ 527050 h 666750"/>
                <a:gd name="connsiteX89" fmla="*/ 111125 w 666750"/>
                <a:gd name="connsiteY89" fmla="*/ 504825 h 666750"/>
                <a:gd name="connsiteX90" fmla="*/ 95250 w 666750"/>
                <a:gd name="connsiteY90" fmla="*/ 482600 h 666750"/>
                <a:gd name="connsiteX91" fmla="*/ 82550 w 666750"/>
                <a:gd name="connsiteY91" fmla="*/ 457200 h 666750"/>
                <a:gd name="connsiteX92" fmla="*/ 34925 w 666750"/>
                <a:gd name="connsiteY92" fmla="*/ 482600 h 666750"/>
                <a:gd name="connsiteX93" fmla="*/ 22225 w 666750"/>
                <a:gd name="connsiteY93" fmla="*/ 454025 h 666750"/>
                <a:gd name="connsiteX94" fmla="*/ 9525 w 666750"/>
                <a:gd name="connsiteY94" fmla="*/ 422275 h 666750"/>
                <a:gd name="connsiteX95" fmla="*/ 3175 w 666750"/>
                <a:gd name="connsiteY95" fmla="*/ 390525 h 666750"/>
                <a:gd name="connsiteX96" fmla="*/ 0 w 666750"/>
                <a:gd name="connsiteY96" fmla="*/ 355600 h 666750"/>
                <a:gd name="connsiteX97" fmla="*/ 53975 w 666750"/>
                <a:gd name="connsiteY97" fmla="*/ 352425 h 666750"/>
                <a:gd name="connsiteX98" fmla="*/ 50800 w 666750"/>
                <a:gd name="connsiteY98" fmla="*/ 327025 h 666750"/>
                <a:gd name="connsiteX99" fmla="*/ 53975 w 666750"/>
                <a:gd name="connsiteY99" fmla="*/ 298450 h 666750"/>
                <a:gd name="connsiteX100" fmla="*/ 57150 w 666750"/>
                <a:gd name="connsiteY100" fmla="*/ 273050 h 666750"/>
                <a:gd name="connsiteX101" fmla="*/ 66675 w 666750"/>
                <a:gd name="connsiteY101" fmla="*/ 244475 h 666750"/>
                <a:gd name="connsiteX102" fmla="*/ 15875 w 666750"/>
                <a:gd name="connsiteY102" fmla="*/ 228600 h 666750"/>
                <a:gd name="connsiteX103" fmla="*/ 28575 w 666750"/>
                <a:gd name="connsiteY103" fmla="*/ 196850 h 666750"/>
                <a:gd name="connsiteX104" fmla="*/ 44450 w 666750"/>
                <a:gd name="connsiteY104" fmla="*/ 168275 h 666750"/>
                <a:gd name="connsiteX105" fmla="*/ 60325 w 666750"/>
                <a:gd name="connsiteY105" fmla="*/ 139700 h 666750"/>
                <a:gd name="connsiteX106" fmla="*/ 79375 w 666750"/>
                <a:gd name="connsiteY106" fmla="*/ 114300 h 666750"/>
                <a:gd name="connsiteX107" fmla="*/ 120650 w 666750"/>
                <a:gd name="connsiteY107" fmla="*/ 149225 h 666750"/>
                <a:gd name="connsiteX108" fmla="*/ 139700 w 666750"/>
                <a:gd name="connsiteY108" fmla="*/ 130175 h 666750"/>
                <a:gd name="connsiteX109" fmla="*/ 161925 w 666750"/>
                <a:gd name="connsiteY109" fmla="*/ 111125 h 666750"/>
                <a:gd name="connsiteX110" fmla="*/ 184150 w 666750"/>
                <a:gd name="connsiteY110" fmla="*/ 95250 h 666750"/>
                <a:gd name="connsiteX111" fmla="*/ 206375 w 666750"/>
                <a:gd name="connsiteY111" fmla="*/ 82550 h 666750"/>
                <a:gd name="connsiteX112" fmla="*/ 184150 w 666750"/>
                <a:gd name="connsiteY112" fmla="*/ 34925 h 666750"/>
                <a:gd name="connsiteX113" fmla="*/ 212725 w 666750"/>
                <a:gd name="connsiteY113" fmla="*/ 22225 h 666750"/>
                <a:gd name="connsiteX114" fmla="*/ 244475 w 666750"/>
                <a:gd name="connsiteY114" fmla="*/ 12700 h 666750"/>
                <a:gd name="connsiteX115" fmla="*/ 276225 w 666750"/>
                <a:gd name="connsiteY115" fmla="*/ 317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666750" h="666750">
                  <a:moveTo>
                    <a:pt x="314325" y="212725"/>
                  </a:moveTo>
                  <a:lnTo>
                    <a:pt x="295275" y="215900"/>
                  </a:lnTo>
                  <a:lnTo>
                    <a:pt x="279400" y="225425"/>
                  </a:lnTo>
                  <a:lnTo>
                    <a:pt x="260350" y="234950"/>
                  </a:lnTo>
                  <a:lnTo>
                    <a:pt x="247650" y="244475"/>
                  </a:lnTo>
                  <a:lnTo>
                    <a:pt x="234950" y="260350"/>
                  </a:lnTo>
                  <a:lnTo>
                    <a:pt x="225425" y="276225"/>
                  </a:lnTo>
                  <a:lnTo>
                    <a:pt x="215900" y="295275"/>
                  </a:lnTo>
                  <a:lnTo>
                    <a:pt x="212725" y="317500"/>
                  </a:lnTo>
                  <a:lnTo>
                    <a:pt x="209550" y="342900"/>
                  </a:lnTo>
                  <a:lnTo>
                    <a:pt x="215900" y="365125"/>
                  </a:lnTo>
                  <a:lnTo>
                    <a:pt x="222250" y="387350"/>
                  </a:lnTo>
                  <a:lnTo>
                    <a:pt x="234950" y="406400"/>
                  </a:lnTo>
                  <a:lnTo>
                    <a:pt x="250825" y="425450"/>
                  </a:lnTo>
                  <a:lnTo>
                    <a:pt x="269875" y="438150"/>
                  </a:lnTo>
                  <a:lnTo>
                    <a:pt x="295275" y="447675"/>
                  </a:lnTo>
                  <a:lnTo>
                    <a:pt x="314325" y="454025"/>
                  </a:lnTo>
                  <a:lnTo>
                    <a:pt x="333375" y="454025"/>
                  </a:lnTo>
                  <a:lnTo>
                    <a:pt x="349250" y="454025"/>
                  </a:lnTo>
                  <a:lnTo>
                    <a:pt x="368300" y="450850"/>
                  </a:lnTo>
                  <a:lnTo>
                    <a:pt x="393700" y="438150"/>
                  </a:lnTo>
                  <a:lnTo>
                    <a:pt x="415925" y="422275"/>
                  </a:lnTo>
                  <a:lnTo>
                    <a:pt x="434975" y="400050"/>
                  </a:lnTo>
                  <a:lnTo>
                    <a:pt x="441325" y="387350"/>
                  </a:lnTo>
                  <a:lnTo>
                    <a:pt x="447675" y="371475"/>
                  </a:lnTo>
                  <a:lnTo>
                    <a:pt x="454025" y="349250"/>
                  </a:lnTo>
                  <a:lnTo>
                    <a:pt x="454025" y="323850"/>
                  </a:lnTo>
                  <a:lnTo>
                    <a:pt x="450850" y="301625"/>
                  </a:lnTo>
                  <a:lnTo>
                    <a:pt x="441325" y="279400"/>
                  </a:lnTo>
                  <a:lnTo>
                    <a:pt x="428625" y="260350"/>
                  </a:lnTo>
                  <a:lnTo>
                    <a:pt x="412750" y="241300"/>
                  </a:lnTo>
                  <a:lnTo>
                    <a:pt x="393700" y="228600"/>
                  </a:lnTo>
                  <a:lnTo>
                    <a:pt x="371475" y="215900"/>
                  </a:lnTo>
                  <a:lnTo>
                    <a:pt x="368300" y="215900"/>
                  </a:lnTo>
                  <a:lnTo>
                    <a:pt x="349250" y="212725"/>
                  </a:lnTo>
                  <a:lnTo>
                    <a:pt x="333375" y="212725"/>
                  </a:lnTo>
                  <a:close/>
                  <a:moveTo>
                    <a:pt x="307975" y="0"/>
                  </a:moveTo>
                  <a:lnTo>
                    <a:pt x="311150" y="53975"/>
                  </a:lnTo>
                  <a:lnTo>
                    <a:pt x="333375" y="53975"/>
                  </a:lnTo>
                  <a:lnTo>
                    <a:pt x="368300" y="53975"/>
                  </a:lnTo>
                  <a:lnTo>
                    <a:pt x="393700" y="60325"/>
                  </a:lnTo>
                  <a:lnTo>
                    <a:pt x="422275" y="66675"/>
                  </a:lnTo>
                  <a:lnTo>
                    <a:pt x="438150" y="15875"/>
                  </a:lnTo>
                  <a:lnTo>
                    <a:pt x="469900" y="28575"/>
                  </a:lnTo>
                  <a:lnTo>
                    <a:pt x="498475" y="44450"/>
                  </a:lnTo>
                  <a:lnTo>
                    <a:pt x="527050" y="60325"/>
                  </a:lnTo>
                  <a:lnTo>
                    <a:pt x="552450" y="82550"/>
                  </a:lnTo>
                  <a:lnTo>
                    <a:pt x="517525" y="120650"/>
                  </a:lnTo>
                  <a:lnTo>
                    <a:pt x="536575" y="139700"/>
                  </a:lnTo>
                  <a:lnTo>
                    <a:pt x="555625" y="161925"/>
                  </a:lnTo>
                  <a:lnTo>
                    <a:pt x="571500" y="184150"/>
                  </a:lnTo>
                  <a:lnTo>
                    <a:pt x="584200" y="206375"/>
                  </a:lnTo>
                  <a:lnTo>
                    <a:pt x="631825" y="184150"/>
                  </a:lnTo>
                  <a:lnTo>
                    <a:pt x="644525" y="212725"/>
                  </a:lnTo>
                  <a:lnTo>
                    <a:pt x="654050" y="244475"/>
                  </a:lnTo>
                  <a:lnTo>
                    <a:pt x="660400" y="276225"/>
                  </a:lnTo>
                  <a:lnTo>
                    <a:pt x="666750" y="311150"/>
                  </a:lnTo>
                  <a:lnTo>
                    <a:pt x="612775" y="314325"/>
                  </a:lnTo>
                  <a:lnTo>
                    <a:pt x="612775" y="339725"/>
                  </a:lnTo>
                  <a:lnTo>
                    <a:pt x="609600" y="368300"/>
                  </a:lnTo>
                  <a:lnTo>
                    <a:pt x="606425" y="393700"/>
                  </a:lnTo>
                  <a:lnTo>
                    <a:pt x="600075" y="422275"/>
                  </a:lnTo>
                  <a:lnTo>
                    <a:pt x="647700" y="438150"/>
                  </a:lnTo>
                  <a:lnTo>
                    <a:pt x="638175" y="469900"/>
                  </a:lnTo>
                  <a:lnTo>
                    <a:pt x="622300" y="498475"/>
                  </a:lnTo>
                  <a:lnTo>
                    <a:pt x="603250" y="527050"/>
                  </a:lnTo>
                  <a:lnTo>
                    <a:pt x="584200" y="552450"/>
                  </a:lnTo>
                  <a:lnTo>
                    <a:pt x="542925" y="517525"/>
                  </a:lnTo>
                  <a:lnTo>
                    <a:pt x="523875" y="536575"/>
                  </a:lnTo>
                  <a:lnTo>
                    <a:pt x="504825" y="555625"/>
                  </a:lnTo>
                  <a:lnTo>
                    <a:pt x="482600" y="571500"/>
                  </a:lnTo>
                  <a:lnTo>
                    <a:pt x="457200" y="584200"/>
                  </a:lnTo>
                  <a:lnTo>
                    <a:pt x="482600" y="631825"/>
                  </a:lnTo>
                  <a:lnTo>
                    <a:pt x="454025" y="644525"/>
                  </a:lnTo>
                  <a:lnTo>
                    <a:pt x="425450" y="654050"/>
                  </a:lnTo>
                  <a:lnTo>
                    <a:pt x="396875" y="660400"/>
                  </a:lnTo>
                  <a:lnTo>
                    <a:pt x="368300" y="663575"/>
                  </a:lnTo>
                  <a:lnTo>
                    <a:pt x="355600" y="666750"/>
                  </a:lnTo>
                  <a:lnTo>
                    <a:pt x="352425" y="612775"/>
                  </a:lnTo>
                  <a:lnTo>
                    <a:pt x="333375" y="612775"/>
                  </a:lnTo>
                  <a:lnTo>
                    <a:pt x="288925" y="609600"/>
                  </a:lnTo>
                  <a:lnTo>
                    <a:pt x="244475" y="600075"/>
                  </a:lnTo>
                  <a:lnTo>
                    <a:pt x="225425" y="650875"/>
                  </a:lnTo>
                  <a:lnTo>
                    <a:pt x="196850" y="638175"/>
                  </a:lnTo>
                  <a:lnTo>
                    <a:pt x="165100" y="622300"/>
                  </a:lnTo>
                  <a:lnTo>
                    <a:pt x="139700" y="606425"/>
                  </a:lnTo>
                  <a:lnTo>
                    <a:pt x="114300" y="584200"/>
                  </a:lnTo>
                  <a:lnTo>
                    <a:pt x="149225" y="546100"/>
                  </a:lnTo>
                  <a:lnTo>
                    <a:pt x="127000" y="527050"/>
                  </a:lnTo>
                  <a:lnTo>
                    <a:pt x="111125" y="504825"/>
                  </a:lnTo>
                  <a:lnTo>
                    <a:pt x="95250" y="482600"/>
                  </a:lnTo>
                  <a:lnTo>
                    <a:pt x="82550" y="457200"/>
                  </a:lnTo>
                  <a:lnTo>
                    <a:pt x="34925" y="482600"/>
                  </a:lnTo>
                  <a:lnTo>
                    <a:pt x="22225" y="454025"/>
                  </a:lnTo>
                  <a:lnTo>
                    <a:pt x="9525" y="422275"/>
                  </a:lnTo>
                  <a:lnTo>
                    <a:pt x="3175" y="390525"/>
                  </a:lnTo>
                  <a:lnTo>
                    <a:pt x="0" y="355600"/>
                  </a:lnTo>
                  <a:lnTo>
                    <a:pt x="53975" y="352425"/>
                  </a:lnTo>
                  <a:lnTo>
                    <a:pt x="50800" y="327025"/>
                  </a:lnTo>
                  <a:lnTo>
                    <a:pt x="53975" y="298450"/>
                  </a:lnTo>
                  <a:lnTo>
                    <a:pt x="57150" y="273050"/>
                  </a:lnTo>
                  <a:lnTo>
                    <a:pt x="66675" y="244475"/>
                  </a:lnTo>
                  <a:lnTo>
                    <a:pt x="15875" y="228600"/>
                  </a:lnTo>
                  <a:lnTo>
                    <a:pt x="28575" y="196850"/>
                  </a:lnTo>
                  <a:lnTo>
                    <a:pt x="44450" y="168275"/>
                  </a:lnTo>
                  <a:lnTo>
                    <a:pt x="60325" y="139700"/>
                  </a:lnTo>
                  <a:lnTo>
                    <a:pt x="79375" y="114300"/>
                  </a:lnTo>
                  <a:lnTo>
                    <a:pt x="120650" y="149225"/>
                  </a:lnTo>
                  <a:lnTo>
                    <a:pt x="139700" y="130175"/>
                  </a:lnTo>
                  <a:lnTo>
                    <a:pt x="161925" y="111125"/>
                  </a:lnTo>
                  <a:lnTo>
                    <a:pt x="184150" y="95250"/>
                  </a:lnTo>
                  <a:lnTo>
                    <a:pt x="206375" y="82550"/>
                  </a:lnTo>
                  <a:lnTo>
                    <a:pt x="184150" y="34925"/>
                  </a:lnTo>
                  <a:lnTo>
                    <a:pt x="212725" y="22225"/>
                  </a:lnTo>
                  <a:lnTo>
                    <a:pt x="244475" y="12700"/>
                  </a:lnTo>
                  <a:lnTo>
                    <a:pt x="276225" y="3175"/>
                  </a:lnTo>
                  <a:close/>
                </a:path>
              </a:pathLst>
            </a:custGeom>
            <a:solidFill>
              <a:srgbClr val="FAB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AU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3" name="Group 1">
            <a:extLst>
              <a:ext uri="{FF2B5EF4-FFF2-40B4-BE49-F238E27FC236}">
                <a16:creationId xmlns:a16="http://schemas.microsoft.com/office/drawing/2014/main" id="{35D1CDDD-6A98-4836-BBB9-532C9F9E86C2}"/>
              </a:ext>
            </a:extLst>
          </p:cNvPr>
          <p:cNvGrpSpPr/>
          <p:nvPr/>
        </p:nvGrpSpPr>
        <p:grpSpPr>
          <a:xfrm rot="900000">
            <a:off x="-378469" y="2021899"/>
            <a:ext cx="4826377" cy="4448334"/>
            <a:chOff x="7217206" y="2719447"/>
            <a:chExt cx="2378801" cy="2179133"/>
          </a:xfrm>
        </p:grpSpPr>
        <p:sp>
          <p:nvSpPr>
            <p:cNvPr id="140" name="Shape 6">
              <a:extLst>
                <a:ext uri="{FF2B5EF4-FFF2-40B4-BE49-F238E27FC236}">
                  <a16:creationId xmlns:a16="http://schemas.microsoft.com/office/drawing/2014/main" id="{A2378A05-703A-4893-A763-480C187AB19B}"/>
                </a:ext>
              </a:extLst>
            </p:cNvPr>
            <p:cNvSpPr/>
            <p:nvPr/>
          </p:nvSpPr>
          <p:spPr>
            <a:xfrm rot="21083148">
              <a:off x="7217206" y="2927978"/>
              <a:ext cx="1360076" cy="1360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EFEFE">
                <a:alpha val="6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41" name="Group 3">
              <a:extLst>
                <a:ext uri="{FF2B5EF4-FFF2-40B4-BE49-F238E27FC236}">
                  <a16:creationId xmlns:a16="http://schemas.microsoft.com/office/drawing/2014/main" id="{767B730F-ED44-45E2-BD35-A5CED2842831}"/>
                </a:ext>
              </a:extLst>
            </p:cNvPr>
            <p:cNvGrpSpPr/>
            <p:nvPr/>
          </p:nvGrpSpPr>
          <p:grpSpPr>
            <a:xfrm rot="1560145">
              <a:off x="8265556" y="2719447"/>
              <a:ext cx="1284363" cy="2179133"/>
              <a:chOff x="7402287" y="2369209"/>
              <a:chExt cx="2012077" cy="3413821"/>
            </a:xfrm>
          </p:grpSpPr>
          <p:sp>
            <p:nvSpPr>
              <p:cNvPr id="154" name="Freeform 16">
                <a:extLst>
                  <a:ext uri="{FF2B5EF4-FFF2-40B4-BE49-F238E27FC236}">
                    <a16:creationId xmlns:a16="http://schemas.microsoft.com/office/drawing/2014/main" id="{F4DAF2B0-DE4D-4780-B84B-2A552605B57D}"/>
                  </a:ext>
                </a:extLst>
              </p:cNvPr>
              <p:cNvSpPr/>
              <p:nvPr/>
            </p:nvSpPr>
            <p:spPr>
              <a:xfrm>
                <a:off x="7402287" y="2467644"/>
                <a:ext cx="2012077" cy="3315386"/>
              </a:xfrm>
              <a:custGeom>
                <a:avLst/>
                <a:gdLst>
                  <a:gd name="connsiteX0" fmla="*/ 144503 w 2012077"/>
                  <a:gd name="connsiteY0" fmla="*/ 1574920 h 3315386"/>
                  <a:gd name="connsiteX1" fmla="*/ 420067 w 2012077"/>
                  <a:gd name="connsiteY1" fmla="*/ 1685158 h 3315386"/>
                  <a:gd name="connsiteX2" fmla="*/ 420067 w 2012077"/>
                  <a:gd name="connsiteY2" fmla="*/ 1603258 h 3315386"/>
                  <a:gd name="connsiteX3" fmla="*/ 854936 w 2012077"/>
                  <a:gd name="connsiteY3" fmla="*/ 1603258 h 3315386"/>
                  <a:gd name="connsiteX4" fmla="*/ 854936 w 2012077"/>
                  <a:gd name="connsiteY4" fmla="*/ 1859132 h 3315386"/>
                  <a:gd name="connsiteX5" fmla="*/ 898105 w 2012077"/>
                  <a:gd name="connsiteY5" fmla="*/ 1876400 h 3315386"/>
                  <a:gd name="connsiteX6" fmla="*/ 854936 w 2012077"/>
                  <a:gd name="connsiteY6" fmla="*/ 1984649 h 3315386"/>
                  <a:gd name="connsiteX7" fmla="*/ 729349 w 2012077"/>
                  <a:gd name="connsiteY7" fmla="*/ 1984649 h 3315386"/>
                  <a:gd name="connsiteX8" fmla="*/ 729349 w 2012077"/>
                  <a:gd name="connsiteY8" fmla="*/ 2229552 h 3315386"/>
                  <a:gd name="connsiteX9" fmla="*/ 711273 w 2012077"/>
                  <a:gd name="connsiteY9" fmla="*/ 2272838 h 3315386"/>
                  <a:gd name="connsiteX10" fmla="*/ 668063 w 2012077"/>
                  <a:gd name="connsiteY10" fmla="*/ 2290835 h 3315386"/>
                  <a:gd name="connsiteX11" fmla="*/ 606817 w 2012077"/>
                  <a:gd name="connsiteY11" fmla="*/ 2290835 h 3315386"/>
                  <a:gd name="connsiteX12" fmla="*/ 563359 w 2012077"/>
                  <a:gd name="connsiteY12" fmla="*/ 2272838 h 3315386"/>
                  <a:gd name="connsiteX13" fmla="*/ 545489 w 2012077"/>
                  <a:gd name="connsiteY13" fmla="*/ 2229552 h 3315386"/>
                  <a:gd name="connsiteX14" fmla="*/ 545489 w 2012077"/>
                  <a:gd name="connsiteY14" fmla="*/ 1984649 h 3315386"/>
                  <a:gd name="connsiteX15" fmla="*/ 420067 w 2012077"/>
                  <a:gd name="connsiteY15" fmla="*/ 1984649 h 3315386"/>
                  <a:gd name="connsiteX16" fmla="*/ 417591 w 2012077"/>
                  <a:gd name="connsiteY16" fmla="*/ 1984649 h 3315386"/>
                  <a:gd name="connsiteX17" fmla="*/ 325764 w 2012077"/>
                  <a:gd name="connsiteY17" fmla="*/ 1897115 h 3315386"/>
                  <a:gd name="connsiteX18" fmla="*/ 157049 w 2012077"/>
                  <a:gd name="connsiteY18" fmla="*/ 2074602 h 3315386"/>
                  <a:gd name="connsiteX19" fmla="*/ 114251 w 2012077"/>
                  <a:gd name="connsiteY19" fmla="*/ 2093793 h 3315386"/>
                  <a:gd name="connsiteX20" fmla="*/ 70463 w 2012077"/>
                  <a:gd name="connsiteY20" fmla="*/ 2076690 h 3315386"/>
                  <a:gd name="connsiteX21" fmla="*/ 26180 w 2012077"/>
                  <a:gd name="connsiteY21" fmla="*/ 2034498 h 3315386"/>
                  <a:gd name="connsiteX22" fmla="*/ 7072 w 2012077"/>
                  <a:gd name="connsiteY22" fmla="*/ 1991709 h 3315386"/>
                  <a:gd name="connsiteX23" fmla="*/ 23869 w 2012077"/>
                  <a:gd name="connsiteY23" fmla="*/ 1947793 h 3315386"/>
                  <a:gd name="connsiteX24" fmla="*/ 192913 w 2012077"/>
                  <a:gd name="connsiteY24" fmla="*/ 1770537 h 3315386"/>
                  <a:gd name="connsiteX25" fmla="*/ 107854 w 2012077"/>
                  <a:gd name="connsiteY25" fmla="*/ 1685688 h 3315386"/>
                  <a:gd name="connsiteX26" fmla="*/ 101292 w 2012077"/>
                  <a:gd name="connsiteY26" fmla="*/ 1683070 h 3315386"/>
                  <a:gd name="connsiteX27" fmla="*/ 102407 w 2012077"/>
                  <a:gd name="connsiteY27" fmla="*/ 1680252 h 3315386"/>
                  <a:gd name="connsiteX28" fmla="*/ 101664 w 2012077"/>
                  <a:gd name="connsiteY28" fmla="*/ 1679523 h 3315386"/>
                  <a:gd name="connsiteX29" fmla="*/ 102572 w 2012077"/>
                  <a:gd name="connsiteY29" fmla="*/ 1679855 h 3315386"/>
                  <a:gd name="connsiteX30" fmla="*/ 940180 w 2012077"/>
                  <a:gd name="connsiteY30" fmla="*/ 871862 h 3315386"/>
                  <a:gd name="connsiteX31" fmla="*/ 2012077 w 2012077"/>
                  <a:gd name="connsiteY31" fmla="*/ 2096792 h 3315386"/>
                  <a:gd name="connsiteX32" fmla="*/ 1050565 w 2012077"/>
                  <a:gd name="connsiteY32" fmla="*/ 3315386 h 3315386"/>
                  <a:gd name="connsiteX33" fmla="*/ 1050565 w 2012077"/>
                  <a:gd name="connsiteY33" fmla="*/ 2819328 h 3315386"/>
                  <a:gd name="connsiteX34" fmla="*/ 799428 w 2012077"/>
                  <a:gd name="connsiteY34" fmla="*/ 2819328 h 3315386"/>
                  <a:gd name="connsiteX35" fmla="*/ 799428 w 2012077"/>
                  <a:gd name="connsiteY35" fmla="*/ 2896028 h 3315386"/>
                  <a:gd name="connsiteX36" fmla="*/ 468740 w 2012077"/>
                  <a:gd name="connsiteY36" fmla="*/ 2896028 h 3315386"/>
                  <a:gd name="connsiteX37" fmla="*/ 468740 w 2012077"/>
                  <a:gd name="connsiteY37" fmla="*/ 2819328 h 3315386"/>
                  <a:gd name="connsiteX38" fmla="*/ 327987 w 2012077"/>
                  <a:gd name="connsiteY38" fmla="*/ 2819328 h 3315386"/>
                  <a:gd name="connsiteX39" fmla="*/ 327987 w 2012077"/>
                  <a:gd name="connsiteY39" fmla="*/ 2727583 h 3315386"/>
                  <a:gd name="connsiteX40" fmla="*/ 468740 w 2012077"/>
                  <a:gd name="connsiteY40" fmla="*/ 2727583 h 3315386"/>
                  <a:gd name="connsiteX41" fmla="*/ 468740 w 2012077"/>
                  <a:gd name="connsiteY41" fmla="*/ 2650997 h 3315386"/>
                  <a:gd name="connsiteX42" fmla="*/ 799428 w 2012077"/>
                  <a:gd name="connsiteY42" fmla="*/ 2650997 h 3315386"/>
                  <a:gd name="connsiteX43" fmla="*/ 799428 w 2012077"/>
                  <a:gd name="connsiteY43" fmla="*/ 2727583 h 3315386"/>
                  <a:gd name="connsiteX44" fmla="*/ 1050565 w 2012077"/>
                  <a:gd name="connsiteY44" fmla="*/ 2727583 h 3315386"/>
                  <a:gd name="connsiteX45" fmla="*/ 1050565 w 2012077"/>
                  <a:gd name="connsiteY45" fmla="*/ 2635725 h 3315386"/>
                  <a:gd name="connsiteX46" fmla="*/ 940180 w 2012077"/>
                  <a:gd name="connsiteY46" fmla="*/ 2635725 h 3315386"/>
                  <a:gd name="connsiteX47" fmla="*/ 940180 w 2012077"/>
                  <a:gd name="connsiteY47" fmla="*/ 2543866 h 3315386"/>
                  <a:gd name="connsiteX48" fmla="*/ 0 w 2012077"/>
                  <a:gd name="connsiteY48" fmla="*/ 2543866 h 3315386"/>
                  <a:gd name="connsiteX49" fmla="*/ 0 w 2012077"/>
                  <a:gd name="connsiteY49" fmla="*/ 2421351 h 3315386"/>
                  <a:gd name="connsiteX50" fmla="*/ 1339894 w 2012077"/>
                  <a:gd name="connsiteY50" fmla="*/ 2421351 h 3315386"/>
                  <a:gd name="connsiteX51" fmla="*/ 1339894 w 2012077"/>
                  <a:gd name="connsiteY51" fmla="*/ 2543866 h 3315386"/>
                  <a:gd name="connsiteX52" fmla="*/ 1339894 w 2012077"/>
                  <a:gd name="connsiteY52" fmla="*/ 2727583 h 3315386"/>
                  <a:gd name="connsiteX53" fmla="*/ 1461923 w 2012077"/>
                  <a:gd name="connsiteY53" fmla="*/ 2727583 h 3315386"/>
                  <a:gd name="connsiteX54" fmla="*/ 1732249 w 2012077"/>
                  <a:gd name="connsiteY54" fmla="*/ 2096792 h 3315386"/>
                  <a:gd name="connsiteX55" fmla="*/ 1269099 w 2012077"/>
                  <a:gd name="connsiteY55" fmla="*/ 1402763 h 3315386"/>
                  <a:gd name="connsiteX56" fmla="*/ 940180 w 2012077"/>
                  <a:gd name="connsiteY56" fmla="*/ 1607521 h 3315386"/>
                  <a:gd name="connsiteX57" fmla="*/ 421868 w 2012077"/>
                  <a:gd name="connsiteY57" fmla="*/ 0 h 3315386"/>
                  <a:gd name="connsiteX58" fmla="*/ 856723 w 2012077"/>
                  <a:gd name="connsiteY58" fmla="*/ 0 h 3315386"/>
                  <a:gd name="connsiteX59" fmla="*/ 856723 w 2012077"/>
                  <a:gd name="connsiteY59" fmla="*/ 381179 h 3315386"/>
                  <a:gd name="connsiteX60" fmla="*/ 421868 w 2012077"/>
                  <a:gd name="connsiteY60" fmla="*/ 381179 h 331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012077" h="3315386">
                    <a:moveTo>
                      <a:pt x="144503" y="1574920"/>
                    </a:moveTo>
                    <a:lnTo>
                      <a:pt x="420067" y="1685158"/>
                    </a:lnTo>
                    <a:lnTo>
                      <a:pt x="420067" y="1603258"/>
                    </a:lnTo>
                    <a:lnTo>
                      <a:pt x="854936" y="1603258"/>
                    </a:lnTo>
                    <a:lnTo>
                      <a:pt x="854936" y="1859132"/>
                    </a:lnTo>
                    <a:lnTo>
                      <a:pt x="898105" y="1876400"/>
                    </a:lnTo>
                    <a:lnTo>
                      <a:pt x="854936" y="1984649"/>
                    </a:lnTo>
                    <a:lnTo>
                      <a:pt x="729349" y="1984649"/>
                    </a:lnTo>
                    <a:lnTo>
                      <a:pt x="729349" y="2229552"/>
                    </a:lnTo>
                    <a:cubicBezTo>
                      <a:pt x="729349" y="2245328"/>
                      <a:pt x="723200" y="2260873"/>
                      <a:pt x="711273" y="2272838"/>
                    </a:cubicBezTo>
                    <a:cubicBezTo>
                      <a:pt x="699346" y="2284869"/>
                      <a:pt x="683828" y="2290835"/>
                      <a:pt x="668063" y="2290835"/>
                    </a:cubicBezTo>
                    <a:lnTo>
                      <a:pt x="606817" y="2290835"/>
                    </a:lnTo>
                    <a:cubicBezTo>
                      <a:pt x="591258" y="2290835"/>
                      <a:pt x="575410" y="2284869"/>
                      <a:pt x="563359" y="2272838"/>
                    </a:cubicBezTo>
                    <a:cubicBezTo>
                      <a:pt x="551473" y="2260873"/>
                      <a:pt x="545489" y="2245196"/>
                      <a:pt x="545489" y="2229552"/>
                    </a:cubicBezTo>
                    <a:lnTo>
                      <a:pt x="545489" y="1984649"/>
                    </a:lnTo>
                    <a:lnTo>
                      <a:pt x="420067" y="1984649"/>
                    </a:lnTo>
                    <a:lnTo>
                      <a:pt x="417591" y="1984649"/>
                    </a:lnTo>
                    <a:lnTo>
                      <a:pt x="325764" y="1897115"/>
                    </a:lnTo>
                    <a:lnTo>
                      <a:pt x="157049" y="2074602"/>
                    </a:lnTo>
                    <a:cubicBezTo>
                      <a:pt x="146030" y="2086037"/>
                      <a:pt x="131007" y="2093229"/>
                      <a:pt x="114251" y="2093793"/>
                    </a:cubicBezTo>
                    <a:cubicBezTo>
                      <a:pt x="97413" y="2094091"/>
                      <a:pt x="81895" y="2087595"/>
                      <a:pt x="70463" y="2076690"/>
                    </a:cubicBezTo>
                    <a:cubicBezTo>
                      <a:pt x="70463" y="2076690"/>
                      <a:pt x="26180" y="2034498"/>
                      <a:pt x="26180" y="2034498"/>
                    </a:cubicBezTo>
                    <a:cubicBezTo>
                      <a:pt x="14624" y="2023660"/>
                      <a:pt x="7402" y="2008513"/>
                      <a:pt x="7072" y="1991709"/>
                    </a:cubicBezTo>
                    <a:cubicBezTo>
                      <a:pt x="6658" y="1974606"/>
                      <a:pt x="13180" y="1959194"/>
                      <a:pt x="23869" y="1947793"/>
                    </a:cubicBezTo>
                    <a:lnTo>
                      <a:pt x="192913" y="1770537"/>
                    </a:lnTo>
                    <a:lnTo>
                      <a:pt x="107854" y="1685688"/>
                    </a:lnTo>
                    <a:lnTo>
                      <a:pt x="101292" y="1683070"/>
                    </a:lnTo>
                    <a:lnTo>
                      <a:pt x="102407" y="1680252"/>
                    </a:lnTo>
                    <a:lnTo>
                      <a:pt x="101664" y="1679523"/>
                    </a:lnTo>
                    <a:lnTo>
                      <a:pt x="102572" y="1679855"/>
                    </a:lnTo>
                    <a:close/>
                    <a:moveTo>
                      <a:pt x="940180" y="871862"/>
                    </a:moveTo>
                    <a:cubicBezTo>
                      <a:pt x="1532253" y="871862"/>
                      <a:pt x="2012077" y="1420184"/>
                      <a:pt x="2012077" y="2096792"/>
                    </a:cubicBezTo>
                    <a:cubicBezTo>
                      <a:pt x="2012077" y="2730750"/>
                      <a:pt x="1590752" y="3252036"/>
                      <a:pt x="1050565" y="3315386"/>
                    </a:cubicBezTo>
                    <a:lnTo>
                      <a:pt x="1050565" y="2819328"/>
                    </a:lnTo>
                    <a:lnTo>
                      <a:pt x="799428" y="2819328"/>
                    </a:lnTo>
                    <a:lnTo>
                      <a:pt x="799428" y="2896028"/>
                    </a:lnTo>
                    <a:lnTo>
                      <a:pt x="468740" y="2896028"/>
                    </a:lnTo>
                    <a:lnTo>
                      <a:pt x="468740" y="2819328"/>
                    </a:lnTo>
                    <a:lnTo>
                      <a:pt x="327987" y="2819328"/>
                    </a:lnTo>
                    <a:lnTo>
                      <a:pt x="327987" y="2727583"/>
                    </a:lnTo>
                    <a:lnTo>
                      <a:pt x="468740" y="2727583"/>
                    </a:lnTo>
                    <a:lnTo>
                      <a:pt x="468740" y="2650997"/>
                    </a:lnTo>
                    <a:lnTo>
                      <a:pt x="799428" y="2650997"/>
                    </a:lnTo>
                    <a:lnTo>
                      <a:pt x="799428" y="2727583"/>
                    </a:lnTo>
                    <a:lnTo>
                      <a:pt x="1050565" y="2727583"/>
                    </a:lnTo>
                    <a:lnTo>
                      <a:pt x="1050565" y="2635725"/>
                    </a:lnTo>
                    <a:lnTo>
                      <a:pt x="940180" y="2635725"/>
                    </a:lnTo>
                    <a:lnTo>
                      <a:pt x="940180" y="2543866"/>
                    </a:lnTo>
                    <a:lnTo>
                      <a:pt x="0" y="2543866"/>
                    </a:lnTo>
                    <a:lnTo>
                      <a:pt x="0" y="2421351"/>
                    </a:lnTo>
                    <a:lnTo>
                      <a:pt x="1339894" y="2421351"/>
                    </a:lnTo>
                    <a:lnTo>
                      <a:pt x="1339894" y="2543866"/>
                    </a:lnTo>
                    <a:lnTo>
                      <a:pt x="1339894" y="2727583"/>
                    </a:lnTo>
                    <a:lnTo>
                      <a:pt x="1461923" y="2727583"/>
                    </a:lnTo>
                    <a:cubicBezTo>
                      <a:pt x="1621678" y="2617851"/>
                      <a:pt x="1732249" y="2376779"/>
                      <a:pt x="1732249" y="2096792"/>
                    </a:cubicBezTo>
                    <a:cubicBezTo>
                      <a:pt x="1732249" y="1713520"/>
                      <a:pt x="1524893" y="1402763"/>
                      <a:pt x="1269099" y="1402763"/>
                    </a:cubicBezTo>
                    <a:cubicBezTo>
                      <a:pt x="1140456" y="1402763"/>
                      <a:pt x="1024389" y="1481046"/>
                      <a:pt x="940180" y="1607521"/>
                    </a:cubicBezTo>
                    <a:close/>
                    <a:moveTo>
                      <a:pt x="421868" y="0"/>
                    </a:moveTo>
                    <a:lnTo>
                      <a:pt x="856723" y="0"/>
                    </a:lnTo>
                    <a:cubicBezTo>
                      <a:pt x="856723" y="0"/>
                      <a:pt x="856723" y="381179"/>
                      <a:pt x="856723" y="381179"/>
                    </a:cubicBezTo>
                    <a:lnTo>
                      <a:pt x="421868" y="381179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5" name="Shape 10">
                <a:extLst>
                  <a:ext uri="{FF2B5EF4-FFF2-40B4-BE49-F238E27FC236}">
                    <a16:creationId xmlns:a16="http://schemas.microsoft.com/office/drawing/2014/main" id="{482EF066-672A-48B0-8E04-6E20143D61B2}"/>
                  </a:ext>
                </a:extLst>
              </p:cNvPr>
              <p:cNvSpPr/>
              <p:nvPr/>
            </p:nvSpPr>
            <p:spPr>
              <a:xfrm>
                <a:off x="7732750" y="2847326"/>
                <a:ext cx="612193" cy="12355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6" name="Shape 11">
                <a:extLst>
                  <a:ext uri="{FF2B5EF4-FFF2-40B4-BE49-F238E27FC236}">
                    <a16:creationId xmlns:a16="http://schemas.microsoft.com/office/drawing/2014/main" id="{EF1A76BC-F655-43C2-849E-5E07D19EC7FF}"/>
                  </a:ext>
                </a:extLst>
              </p:cNvPr>
              <p:cNvSpPr/>
              <p:nvPr/>
            </p:nvSpPr>
            <p:spPr>
              <a:xfrm>
                <a:off x="7796031" y="2369209"/>
                <a:ext cx="489905" cy="98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cubicBezTo>
                      <a:pt x="21600" y="2160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7" name="Shape 12">
                <a:extLst>
                  <a:ext uri="{FF2B5EF4-FFF2-40B4-BE49-F238E27FC236}">
                    <a16:creationId xmlns:a16="http://schemas.microsoft.com/office/drawing/2014/main" id="{B6EA4A4E-9EC5-4FD6-8281-0730FCBF1437}"/>
                  </a:ext>
                </a:extLst>
              </p:cNvPr>
              <p:cNvSpPr/>
              <p:nvPr/>
            </p:nvSpPr>
            <p:spPr>
              <a:xfrm>
                <a:off x="8070245" y="3065293"/>
                <a:ext cx="550077" cy="549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2"/>
                    </a:moveTo>
                    <a:cubicBezTo>
                      <a:pt x="0" y="16768"/>
                      <a:pt x="4836" y="21600"/>
                      <a:pt x="10798" y="21600"/>
                    </a:cubicBezTo>
                    <a:cubicBezTo>
                      <a:pt x="16759" y="21600"/>
                      <a:pt x="21600" y="16768"/>
                      <a:pt x="21600" y="10802"/>
                    </a:cubicBezTo>
                    <a:cubicBezTo>
                      <a:pt x="21600" y="4832"/>
                      <a:pt x="16759" y="0"/>
                      <a:pt x="10798" y="0"/>
                    </a:cubicBezTo>
                    <a:cubicBezTo>
                      <a:pt x="4836" y="0"/>
                      <a:pt x="0" y="4832"/>
                      <a:pt x="0" y="10802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8" name="Shape 13">
                <a:extLst>
                  <a:ext uri="{FF2B5EF4-FFF2-40B4-BE49-F238E27FC236}">
                    <a16:creationId xmlns:a16="http://schemas.microsoft.com/office/drawing/2014/main" id="{AA524ABE-3495-4F87-9549-B16D04A76076}"/>
                  </a:ext>
                </a:extLst>
              </p:cNvPr>
              <p:cNvSpPr/>
              <p:nvPr/>
            </p:nvSpPr>
            <p:spPr>
              <a:xfrm>
                <a:off x="8231962" y="3219978"/>
                <a:ext cx="232094" cy="2318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7" y="0"/>
                    </a:moveTo>
                    <a:cubicBezTo>
                      <a:pt x="16781" y="0"/>
                      <a:pt x="21600" y="4834"/>
                      <a:pt x="21600" y="10801"/>
                    </a:cubicBezTo>
                    <a:cubicBezTo>
                      <a:pt x="21600" y="16771"/>
                      <a:pt x="16781" y="21600"/>
                      <a:pt x="10807" y="21600"/>
                    </a:cubicBezTo>
                    <a:cubicBezTo>
                      <a:pt x="4844" y="21600"/>
                      <a:pt x="0" y="16771"/>
                      <a:pt x="0" y="10801"/>
                    </a:cubicBezTo>
                    <a:cubicBezTo>
                      <a:pt x="0" y="4834"/>
                      <a:pt x="4844" y="0"/>
                      <a:pt x="10807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2" name="Group 4">
              <a:extLst>
                <a:ext uri="{FF2B5EF4-FFF2-40B4-BE49-F238E27FC236}">
                  <a16:creationId xmlns:a16="http://schemas.microsoft.com/office/drawing/2014/main" id="{2714DCE4-60A5-4FEB-AFB8-4AE4B27C742B}"/>
                </a:ext>
              </a:extLst>
            </p:cNvPr>
            <p:cNvGrpSpPr/>
            <p:nvPr/>
          </p:nvGrpSpPr>
          <p:grpSpPr>
            <a:xfrm rot="21083148">
              <a:off x="7868839" y="3563785"/>
              <a:ext cx="1727168" cy="1316002"/>
              <a:chOff x="2621108" y="1778593"/>
              <a:chExt cx="2705774" cy="2061643"/>
            </a:xfrm>
          </p:grpSpPr>
          <p:sp>
            <p:nvSpPr>
              <p:cNvPr id="148" name="Shape 14">
                <a:extLst>
                  <a:ext uri="{FF2B5EF4-FFF2-40B4-BE49-F238E27FC236}">
                    <a16:creationId xmlns:a16="http://schemas.microsoft.com/office/drawing/2014/main" id="{F810DACC-51C3-4365-A1B4-81BC361F5BE7}"/>
                  </a:ext>
                </a:extLst>
              </p:cNvPr>
              <p:cNvSpPr/>
              <p:nvPr/>
            </p:nvSpPr>
            <p:spPr>
              <a:xfrm>
                <a:off x="4667171" y="3241071"/>
                <a:ext cx="577650" cy="568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47"/>
                    </a:moveTo>
                    <a:cubicBezTo>
                      <a:pt x="17600" y="9265"/>
                      <a:pt x="12744" y="0"/>
                      <a:pt x="12744" y="0"/>
                    </a:cubicBezTo>
                    <a:lnTo>
                      <a:pt x="3905" y="7417"/>
                    </a:lnTo>
                    <a:lnTo>
                      <a:pt x="0" y="17986"/>
                    </a:lnTo>
                    <a:cubicBezTo>
                      <a:pt x="0" y="17986"/>
                      <a:pt x="10021" y="19806"/>
                      <a:pt x="17443" y="21600"/>
                    </a:cubicBezTo>
                    <a:cubicBezTo>
                      <a:pt x="17443" y="21600"/>
                      <a:pt x="21600" y="15747"/>
                      <a:pt x="21600" y="157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9" name="Shape 15">
                <a:extLst>
                  <a:ext uri="{FF2B5EF4-FFF2-40B4-BE49-F238E27FC236}">
                    <a16:creationId xmlns:a16="http://schemas.microsoft.com/office/drawing/2014/main" id="{E68AF8A8-DBBC-40CC-8BEF-ED3B7FF719C8}"/>
                  </a:ext>
                </a:extLst>
              </p:cNvPr>
              <p:cNvSpPr/>
              <p:nvPr/>
            </p:nvSpPr>
            <p:spPr>
              <a:xfrm>
                <a:off x="5138258" y="3655909"/>
                <a:ext cx="188624" cy="184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52" h="19683" extrusionOk="0">
                    <a:moveTo>
                      <a:pt x="11490" y="19263"/>
                    </a:moveTo>
                    <a:cubicBezTo>
                      <a:pt x="21600" y="21600"/>
                      <a:pt x="19279" y="13568"/>
                      <a:pt x="17419" y="10438"/>
                    </a:cubicBezTo>
                    <a:cubicBezTo>
                      <a:pt x="15914" y="7901"/>
                      <a:pt x="13747" y="4250"/>
                      <a:pt x="11227" y="0"/>
                    </a:cubicBezTo>
                    <a:lnTo>
                      <a:pt x="0" y="16455"/>
                    </a:lnTo>
                    <a:cubicBezTo>
                      <a:pt x="4589" y="17610"/>
                      <a:pt x="8589" y="18592"/>
                      <a:pt x="11490" y="19263"/>
                    </a:cubicBezTo>
                    <a:close/>
                  </a:path>
                </a:pathLst>
              </a:custGeom>
              <a:solidFill>
                <a:srgbClr val="F7BD5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0" name="Shape 16">
                <a:extLst>
                  <a:ext uri="{FF2B5EF4-FFF2-40B4-BE49-F238E27FC236}">
                    <a16:creationId xmlns:a16="http://schemas.microsoft.com/office/drawing/2014/main" id="{F96EB7E5-D5D1-4FB0-B013-03A7162890B8}"/>
                  </a:ext>
                </a:extLst>
              </p:cNvPr>
              <p:cNvSpPr/>
              <p:nvPr/>
            </p:nvSpPr>
            <p:spPr>
              <a:xfrm>
                <a:off x="2860028" y="1938930"/>
                <a:ext cx="2160285" cy="177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8" h="21283" extrusionOk="0">
                    <a:moveTo>
                      <a:pt x="2500" y="547"/>
                    </a:moveTo>
                    <a:cubicBezTo>
                      <a:pt x="2233" y="997"/>
                      <a:pt x="2221" y="1558"/>
                      <a:pt x="2410" y="1974"/>
                    </a:cubicBezTo>
                    <a:cubicBezTo>
                      <a:pt x="2063" y="1826"/>
                      <a:pt x="1626" y="2016"/>
                      <a:pt x="1357" y="2468"/>
                    </a:cubicBezTo>
                    <a:cubicBezTo>
                      <a:pt x="1042" y="2999"/>
                      <a:pt x="1079" y="3685"/>
                      <a:pt x="1440" y="4001"/>
                    </a:cubicBezTo>
                    <a:cubicBezTo>
                      <a:pt x="1079" y="3685"/>
                      <a:pt x="530" y="3859"/>
                      <a:pt x="215" y="4390"/>
                    </a:cubicBezTo>
                    <a:cubicBezTo>
                      <a:pt x="-101" y="4921"/>
                      <a:pt x="-64" y="5607"/>
                      <a:pt x="297" y="5923"/>
                    </a:cubicBezTo>
                    <a:lnTo>
                      <a:pt x="17672" y="21126"/>
                    </a:lnTo>
                    <a:cubicBezTo>
                      <a:pt x="18033" y="21442"/>
                      <a:pt x="18582" y="21268"/>
                      <a:pt x="18897" y="20737"/>
                    </a:cubicBezTo>
                    <a:cubicBezTo>
                      <a:pt x="19213" y="20207"/>
                      <a:pt x="19176" y="19520"/>
                      <a:pt x="18815" y="19204"/>
                    </a:cubicBezTo>
                    <a:cubicBezTo>
                      <a:pt x="19176" y="19520"/>
                      <a:pt x="19725" y="19346"/>
                      <a:pt x="20040" y="18816"/>
                    </a:cubicBezTo>
                    <a:cubicBezTo>
                      <a:pt x="20308" y="18366"/>
                      <a:pt x="20319" y="17806"/>
                      <a:pt x="20098" y="17453"/>
                    </a:cubicBezTo>
                    <a:cubicBezTo>
                      <a:pt x="20478" y="17536"/>
                      <a:pt x="20915" y="17346"/>
                      <a:pt x="21183" y="16894"/>
                    </a:cubicBezTo>
                    <a:cubicBezTo>
                      <a:pt x="21499" y="16363"/>
                      <a:pt x="21462" y="15677"/>
                      <a:pt x="21101" y="15361"/>
                    </a:cubicBezTo>
                    <a:lnTo>
                      <a:pt x="3726" y="158"/>
                    </a:lnTo>
                    <a:cubicBezTo>
                      <a:pt x="3365" y="-158"/>
                      <a:pt x="2816" y="16"/>
                      <a:pt x="2500" y="547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1" name="Shape 17">
                <a:extLst>
                  <a:ext uri="{FF2B5EF4-FFF2-40B4-BE49-F238E27FC236}">
                    <a16:creationId xmlns:a16="http://schemas.microsoft.com/office/drawing/2014/main" id="{97F7FA2F-CF86-4A17-83F5-5D5BDB9C74EB}"/>
                  </a:ext>
                </a:extLst>
              </p:cNvPr>
              <p:cNvSpPr/>
              <p:nvPr/>
            </p:nvSpPr>
            <p:spPr>
              <a:xfrm>
                <a:off x="2981588" y="2102612"/>
                <a:ext cx="1929510" cy="1451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4" h="21215" extrusionOk="0">
                    <a:moveTo>
                      <a:pt x="332" y="2529"/>
                    </a:moveTo>
                    <a:cubicBezTo>
                      <a:pt x="-72" y="2145"/>
                      <a:pt x="-113" y="1310"/>
                      <a:pt x="240" y="664"/>
                    </a:cubicBezTo>
                    <a:lnTo>
                      <a:pt x="240" y="664"/>
                    </a:lnTo>
                    <a:cubicBezTo>
                      <a:pt x="593" y="19"/>
                      <a:pt x="1207" y="-193"/>
                      <a:pt x="1611" y="191"/>
                    </a:cubicBezTo>
                    <a:lnTo>
                      <a:pt x="21042" y="18685"/>
                    </a:lnTo>
                    <a:cubicBezTo>
                      <a:pt x="21446" y="19069"/>
                      <a:pt x="21487" y="19904"/>
                      <a:pt x="21134" y="20550"/>
                    </a:cubicBezTo>
                    <a:lnTo>
                      <a:pt x="21134" y="20550"/>
                    </a:lnTo>
                    <a:cubicBezTo>
                      <a:pt x="20781" y="21195"/>
                      <a:pt x="20167" y="21407"/>
                      <a:pt x="19764" y="21023"/>
                    </a:cubicBezTo>
                    <a:cubicBezTo>
                      <a:pt x="19764" y="21023"/>
                      <a:pt x="332" y="2529"/>
                      <a:pt x="332" y="2529"/>
                    </a:cubicBezTo>
                    <a:close/>
                  </a:path>
                </a:pathLst>
              </a:custGeom>
              <a:solidFill>
                <a:srgbClr val="DF807A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2" name="Shape 18">
                <a:extLst>
                  <a:ext uri="{FF2B5EF4-FFF2-40B4-BE49-F238E27FC236}">
                    <a16:creationId xmlns:a16="http://schemas.microsoft.com/office/drawing/2014/main" id="{691BC736-E841-4A6E-A1F2-1DFEF9B81C00}"/>
                  </a:ext>
                </a:extLst>
              </p:cNvPr>
              <p:cNvSpPr/>
              <p:nvPr/>
            </p:nvSpPr>
            <p:spPr>
              <a:xfrm>
                <a:off x="2817980" y="1905154"/>
                <a:ext cx="463521" cy="5645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69" y="21600"/>
                    </a:moveTo>
                    <a:lnTo>
                      <a:pt x="21600" y="3240"/>
                    </a:lnTo>
                    <a:lnTo>
                      <a:pt x="16131" y="0"/>
                    </a:lnTo>
                    <a:lnTo>
                      <a:pt x="0" y="18360"/>
                    </a:lnTo>
                    <a:cubicBezTo>
                      <a:pt x="0" y="18360"/>
                      <a:pt x="5469" y="21600"/>
                      <a:pt x="5469" y="21600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3" name="Shape 19">
                <a:extLst>
                  <a:ext uri="{FF2B5EF4-FFF2-40B4-BE49-F238E27FC236}">
                    <a16:creationId xmlns:a16="http://schemas.microsoft.com/office/drawing/2014/main" id="{BC48DBCB-CF45-463F-91D0-484CE07E3AAF}"/>
                  </a:ext>
                </a:extLst>
              </p:cNvPr>
              <p:cNvSpPr/>
              <p:nvPr/>
            </p:nvSpPr>
            <p:spPr>
              <a:xfrm>
                <a:off x="2621108" y="1778593"/>
                <a:ext cx="541411" cy="600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2" h="20318" extrusionOk="0">
                    <a:moveTo>
                      <a:pt x="7448" y="20318"/>
                    </a:moveTo>
                    <a:lnTo>
                      <a:pt x="20652" y="4089"/>
                    </a:lnTo>
                    <a:lnTo>
                      <a:pt x="15978" y="1099"/>
                    </a:lnTo>
                    <a:lnTo>
                      <a:pt x="15973" y="1106"/>
                    </a:lnTo>
                    <a:cubicBezTo>
                      <a:pt x="15904" y="1058"/>
                      <a:pt x="15837" y="1008"/>
                      <a:pt x="15765" y="963"/>
                    </a:cubicBezTo>
                    <a:cubicBezTo>
                      <a:pt x="12256" y="-1282"/>
                      <a:pt x="6455" y="531"/>
                      <a:pt x="2809" y="5013"/>
                    </a:cubicBezTo>
                    <a:cubicBezTo>
                      <a:pt x="-837" y="9495"/>
                      <a:pt x="-948" y="14947"/>
                      <a:pt x="2561" y="17192"/>
                    </a:cubicBezTo>
                    <a:cubicBezTo>
                      <a:pt x="2633" y="17238"/>
                      <a:pt x="2707" y="17279"/>
                      <a:pt x="2780" y="17322"/>
                    </a:cubicBezTo>
                    <a:lnTo>
                      <a:pt x="2774" y="17328"/>
                    </a:lnTo>
                    <a:cubicBezTo>
                      <a:pt x="2774" y="17328"/>
                      <a:pt x="7448" y="20318"/>
                      <a:pt x="7448" y="2031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3" name="Group 5">
              <a:extLst>
                <a:ext uri="{FF2B5EF4-FFF2-40B4-BE49-F238E27FC236}">
                  <a16:creationId xmlns:a16="http://schemas.microsoft.com/office/drawing/2014/main" id="{47EF6996-C21B-4057-A480-1936056F66AE}"/>
                </a:ext>
              </a:extLst>
            </p:cNvPr>
            <p:cNvGrpSpPr/>
            <p:nvPr/>
          </p:nvGrpSpPr>
          <p:grpSpPr>
            <a:xfrm rot="2042433">
              <a:off x="7599813" y="3184422"/>
              <a:ext cx="617202" cy="800804"/>
              <a:chOff x="8238993" y="590330"/>
              <a:chExt cx="1199296" cy="1556061"/>
            </a:xfrm>
          </p:grpSpPr>
          <p:sp>
            <p:nvSpPr>
              <p:cNvPr id="144" name="Shape 27">
                <a:extLst>
                  <a:ext uri="{FF2B5EF4-FFF2-40B4-BE49-F238E27FC236}">
                    <a16:creationId xmlns:a16="http://schemas.microsoft.com/office/drawing/2014/main" id="{53706FF0-FBA6-4CA1-9D58-C1C8260A29B9}"/>
                  </a:ext>
                </a:extLst>
              </p:cNvPr>
              <p:cNvSpPr/>
              <p:nvPr/>
            </p:nvSpPr>
            <p:spPr>
              <a:xfrm>
                <a:off x="8238993" y="590330"/>
                <a:ext cx="1199296" cy="15560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25" y="0"/>
                    </a:moveTo>
                    <a:lnTo>
                      <a:pt x="1675" y="0"/>
                    </a:lnTo>
                    <a:cubicBezTo>
                      <a:pt x="750" y="0"/>
                      <a:pt x="0" y="578"/>
                      <a:pt x="0" y="1291"/>
                    </a:cubicBezTo>
                    <a:lnTo>
                      <a:pt x="0" y="20308"/>
                    </a:lnTo>
                    <a:cubicBezTo>
                      <a:pt x="0" y="21021"/>
                      <a:pt x="750" y="21600"/>
                      <a:pt x="1675" y="21600"/>
                    </a:cubicBezTo>
                    <a:lnTo>
                      <a:pt x="19925" y="21600"/>
                    </a:lnTo>
                    <a:cubicBezTo>
                      <a:pt x="20849" y="21600"/>
                      <a:pt x="21600" y="21021"/>
                      <a:pt x="21600" y="20308"/>
                    </a:cubicBezTo>
                    <a:lnTo>
                      <a:pt x="21600" y="1291"/>
                    </a:lnTo>
                    <a:cubicBezTo>
                      <a:pt x="21600" y="578"/>
                      <a:pt x="20849" y="0"/>
                      <a:pt x="1992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5" name="Shape 28">
                <a:extLst>
                  <a:ext uri="{FF2B5EF4-FFF2-40B4-BE49-F238E27FC236}">
                    <a16:creationId xmlns:a16="http://schemas.microsoft.com/office/drawing/2014/main" id="{1AA3C292-C931-4C51-B888-66D63E4186A5}"/>
                  </a:ext>
                </a:extLst>
              </p:cNvPr>
              <p:cNvSpPr/>
              <p:nvPr/>
            </p:nvSpPr>
            <p:spPr>
              <a:xfrm>
                <a:off x="9068668" y="1525472"/>
                <a:ext cx="242762" cy="470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42" y="0"/>
                    </a:moveTo>
                    <a:lnTo>
                      <a:pt x="2756" y="0"/>
                    </a:lnTo>
                    <a:cubicBezTo>
                      <a:pt x="1243" y="0"/>
                      <a:pt x="0" y="637"/>
                      <a:pt x="0" y="1424"/>
                    </a:cubicBezTo>
                    <a:lnTo>
                      <a:pt x="0" y="2864"/>
                    </a:lnTo>
                    <a:lnTo>
                      <a:pt x="0" y="4922"/>
                    </a:lnTo>
                    <a:lnTo>
                      <a:pt x="0" y="6890"/>
                    </a:lnTo>
                    <a:lnTo>
                      <a:pt x="0" y="8325"/>
                    </a:lnTo>
                    <a:lnTo>
                      <a:pt x="0" y="20176"/>
                    </a:lnTo>
                    <a:cubicBezTo>
                      <a:pt x="0" y="20963"/>
                      <a:pt x="1243" y="21600"/>
                      <a:pt x="2756" y="21600"/>
                    </a:cubicBezTo>
                    <a:lnTo>
                      <a:pt x="18842" y="21600"/>
                    </a:lnTo>
                    <a:cubicBezTo>
                      <a:pt x="20374" y="21600"/>
                      <a:pt x="21600" y="20963"/>
                      <a:pt x="21600" y="20176"/>
                    </a:cubicBezTo>
                    <a:lnTo>
                      <a:pt x="21600" y="8325"/>
                    </a:lnTo>
                    <a:lnTo>
                      <a:pt x="21600" y="6890"/>
                    </a:lnTo>
                    <a:lnTo>
                      <a:pt x="21600" y="4922"/>
                    </a:lnTo>
                    <a:lnTo>
                      <a:pt x="21600" y="2864"/>
                    </a:lnTo>
                    <a:lnTo>
                      <a:pt x="21600" y="1424"/>
                    </a:lnTo>
                    <a:cubicBezTo>
                      <a:pt x="21600" y="637"/>
                      <a:pt x="20374" y="0"/>
                      <a:pt x="18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6" name="Freeform 8">
                <a:extLst>
                  <a:ext uri="{FF2B5EF4-FFF2-40B4-BE49-F238E27FC236}">
                    <a16:creationId xmlns:a16="http://schemas.microsoft.com/office/drawing/2014/main" id="{140A43E4-8AC4-4BA9-8ABB-A375802DEAFF}"/>
                  </a:ext>
                </a:extLst>
              </p:cNvPr>
              <p:cNvSpPr/>
              <p:nvPr/>
            </p:nvSpPr>
            <p:spPr>
              <a:xfrm>
                <a:off x="8358522" y="1237194"/>
                <a:ext cx="952908" cy="757782"/>
              </a:xfrm>
              <a:custGeom>
                <a:avLst/>
                <a:gdLst>
                  <a:gd name="connsiteX0" fmla="*/ 389650 w 952908"/>
                  <a:gd name="connsiteY0" fmla="*/ 576554 h 757782"/>
                  <a:gd name="connsiteX1" fmla="*/ 570448 w 952908"/>
                  <a:gd name="connsiteY1" fmla="*/ 576554 h 757782"/>
                  <a:gd name="connsiteX2" fmla="*/ 601498 w 952908"/>
                  <a:gd name="connsiteY2" fmla="*/ 607690 h 757782"/>
                  <a:gd name="connsiteX3" fmla="*/ 601498 w 952908"/>
                  <a:gd name="connsiteY3" fmla="*/ 726747 h 757782"/>
                  <a:gd name="connsiteX4" fmla="*/ 570448 w 952908"/>
                  <a:gd name="connsiteY4" fmla="*/ 757782 h 757782"/>
                  <a:gd name="connsiteX5" fmla="*/ 389650 w 952908"/>
                  <a:gd name="connsiteY5" fmla="*/ 757782 h 757782"/>
                  <a:gd name="connsiteX6" fmla="*/ 358589 w 952908"/>
                  <a:gd name="connsiteY6" fmla="*/ 726747 h 757782"/>
                  <a:gd name="connsiteX7" fmla="*/ 358589 w 952908"/>
                  <a:gd name="connsiteY7" fmla="*/ 607690 h 757782"/>
                  <a:gd name="connsiteX8" fmla="*/ 389650 w 952908"/>
                  <a:gd name="connsiteY8" fmla="*/ 576554 h 757782"/>
                  <a:gd name="connsiteX9" fmla="*/ 31031 w 952908"/>
                  <a:gd name="connsiteY9" fmla="*/ 576554 h 757782"/>
                  <a:gd name="connsiteX10" fmla="*/ 211885 w 952908"/>
                  <a:gd name="connsiteY10" fmla="*/ 576554 h 757782"/>
                  <a:gd name="connsiteX11" fmla="*/ 242938 w 952908"/>
                  <a:gd name="connsiteY11" fmla="*/ 607690 h 757782"/>
                  <a:gd name="connsiteX12" fmla="*/ 242938 w 952908"/>
                  <a:gd name="connsiteY12" fmla="*/ 726747 h 757782"/>
                  <a:gd name="connsiteX13" fmla="*/ 211885 w 952908"/>
                  <a:gd name="connsiteY13" fmla="*/ 757782 h 757782"/>
                  <a:gd name="connsiteX14" fmla="*/ 31031 w 952908"/>
                  <a:gd name="connsiteY14" fmla="*/ 757782 h 757782"/>
                  <a:gd name="connsiteX15" fmla="*/ 0 w 952908"/>
                  <a:gd name="connsiteY15" fmla="*/ 726747 h 757782"/>
                  <a:gd name="connsiteX16" fmla="*/ 0 w 952908"/>
                  <a:gd name="connsiteY16" fmla="*/ 607690 h 757782"/>
                  <a:gd name="connsiteX17" fmla="*/ 31031 w 952908"/>
                  <a:gd name="connsiteY17" fmla="*/ 576554 h 757782"/>
                  <a:gd name="connsiteX18" fmla="*/ 389650 w 952908"/>
                  <a:gd name="connsiteY18" fmla="*/ 288277 h 757782"/>
                  <a:gd name="connsiteX19" fmla="*/ 570448 w 952908"/>
                  <a:gd name="connsiteY19" fmla="*/ 288277 h 757782"/>
                  <a:gd name="connsiteX20" fmla="*/ 601498 w 952908"/>
                  <a:gd name="connsiteY20" fmla="*/ 319311 h 757782"/>
                  <a:gd name="connsiteX21" fmla="*/ 601498 w 952908"/>
                  <a:gd name="connsiteY21" fmla="*/ 438370 h 757782"/>
                  <a:gd name="connsiteX22" fmla="*/ 570448 w 952908"/>
                  <a:gd name="connsiteY22" fmla="*/ 469304 h 757782"/>
                  <a:gd name="connsiteX23" fmla="*/ 389650 w 952908"/>
                  <a:gd name="connsiteY23" fmla="*/ 469304 h 757782"/>
                  <a:gd name="connsiteX24" fmla="*/ 358589 w 952908"/>
                  <a:gd name="connsiteY24" fmla="*/ 438370 h 757782"/>
                  <a:gd name="connsiteX25" fmla="*/ 358589 w 952908"/>
                  <a:gd name="connsiteY25" fmla="*/ 319311 h 757782"/>
                  <a:gd name="connsiteX26" fmla="*/ 389650 w 952908"/>
                  <a:gd name="connsiteY26" fmla="*/ 288277 h 757782"/>
                  <a:gd name="connsiteX27" fmla="*/ 31031 w 952908"/>
                  <a:gd name="connsiteY27" fmla="*/ 288277 h 757782"/>
                  <a:gd name="connsiteX28" fmla="*/ 211885 w 952908"/>
                  <a:gd name="connsiteY28" fmla="*/ 288277 h 757782"/>
                  <a:gd name="connsiteX29" fmla="*/ 242938 w 952908"/>
                  <a:gd name="connsiteY29" fmla="*/ 319311 h 757782"/>
                  <a:gd name="connsiteX30" fmla="*/ 242938 w 952908"/>
                  <a:gd name="connsiteY30" fmla="*/ 438370 h 757782"/>
                  <a:gd name="connsiteX31" fmla="*/ 211885 w 952908"/>
                  <a:gd name="connsiteY31" fmla="*/ 469304 h 757782"/>
                  <a:gd name="connsiteX32" fmla="*/ 31031 w 952908"/>
                  <a:gd name="connsiteY32" fmla="*/ 469304 h 757782"/>
                  <a:gd name="connsiteX33" fmla="*/ 0 w 952908"/>
                  <a:gd name="connsiteY33" fmla="*/ 438370 h 757782"/>
                  <a:gd name="connsiteX34" fmla="*/ 0 w 952908"/>
                  <a:gd name="connsiteY34" fmla="*/ 319311 h 757782"/>
                  <a:gd name="connsiteX35" fmla="*/ 31031 w 952908"/>
                  <a:gd name="connsiteY35" fmla="*/ 288277 h 757782"/>
                  <a:gd name="connsiteX36" fmla="*/ 741121 w 952908"/>
                  <a:gd name="connsiteY36" fmla="*/ 0 h 757782"/>
                  <a:gd name="connsiteX37" fmla="*/ 921911 w 952908"/>
                  <a:gd name="connsiteY37" fmla="*/ 0 h 757782"/>
                  <a:gd name="connsiteX38" fmla="*/ 952908 w 952908"/>
                  <a:gd name="connsiteY38" fmla="*/ 31057 h 757782"/>
                  <a:gd name="connsiteX39" fmla="*/ 952908 w 952908"/>
                  <a:gd name="connsiteY39" fmla="*/ 150051 h 757782"/>
                  <a:gd name="connsiteX40" fmla="*/ 921911 w 952908"/>
                  <a:gd name="connsiteY40" fmla="*/ 181107 h 757782"/>
                  <a:gd name="connsiteX41" fmla="*/ 741121 w 952908"/>
                  <a:gd name="connsiteY41" fmla="*/ 181107 h 757782"/>
                  <a:gd name="connsiteX42" fmla="*/ 710146 w 952908"/>
                  <a:gd name="connsiteY42" fmla="*/ 150051 h 757782"/>
                  <a:gd name="connsiteX43" fmla="*/ 710146 w 952908"/>
                  <a:gd name="connsiteY43" fmla="*/ 31057 h 757782"/>
                  <a:gd name="connsiteX44" fmla="*/ 741121 w 952908"/>
                  <a:gd name="connsiteY44" fmla="*/ 0 h 757782"/>
                  <a:gd name="connsiteX45" fmla="*/ 389650 w 952908"/>
                  <a:gd name="connsiteY45" fmla="*/ 0 h 757782"/>
                  <a:gd name="connsiteX46" fmla="*/ 570448 w 952908"/>
                  <a:gd name="connsiteY46" fmla="*/ 0 h 757782"/>
                  <a:gd name="connsiteX47" fmla="*/ 601498 w 952908"/>
                  <a:gd name="connsiteY47" fmla="*/ 31057 h 757782"/>
                  <a:gd name="connsiteX48" fmla="*/ 601498 w 952908"/>
                  <a:gd name="connsiteY48" fmla="*/ 150051 h 757782"/>
                  <a:gd name="connsiteX49" fmla="*/ 570448 w 952908"/>
                  <a:gd name="connsiteY49" fmla="*/ 181107 h 757782"/>
                  <a:gd name="connsiteX50" fmla="*/ 389650 w 952908"/>
                  <a:gd name="connsiteY50" fmla="*/ 181107 h 757782"/>
                  <a:gd name="connsiteX51" fmla="*/ 358589 w 952908"/>
                  <a:gd name="connsiteY51" fmla="*/ 150051 h 757782"/>
                  <a:gd name="connsiteX52" fmla="*/ 358589 w 952908"/>
                  <a:gd name="connsiteY52" fmla="*/ 31057 h 757782"/>
                  <a:gd name="connsiteX53" fmla="*/ 389650 w 952908"/>
                  <a:gd name="connsiteY53" fmla="*/ 0 h 757782"/>
                  <a:gd name="connsiteX54" fmla="*/ 31031 w 952908"/>
                  <a:gd name="connsiteY54" fmla="*/ 0 h 757782"/>
                  <a:gd name="connsiteX55" fmla="*/ 211885 w 952908"/>
                  <a:gd name="connsiteY55" fmla="*/ 0 h 757782"/>
                  <a:gd name="connsiteX56" fmla="*/ 242938 w 952908"/>
                  <a:gd name="connsiteY56" fmla="*/ 31057 h 757782"/>
                  <a:gd name="connsiteX57" fmla="*/ 242938 w 952908"/>
                  <a:gd name="connsiteY57" fmla="*/ 150051 h 757782"/>
                  <a:gd name="connsiteX58" fmla="*/ 211885 w 952908"/>
                  <a:gd name="connsiteY58" fmla="*/ 181107 h 757782"/>
                  <a:gd name="connsiteX59" fmla="*/ 31031 w 952908"/>
                  <a:gd name="connsiteY59" fmla="*/ 181107 h 757782"/>
                  <a:gd name="connsiteX60" fmla="*/ 0 w 952908"/>
                  <a:gd name="connsiteY60" fmla="*/ 150051 h 757782"/>
                  <a:gd name="connsiteX61" fmla="*/ 0 w 952908"/>
                  <a:gd name="connsiteY61" fmla="*/ 31057 h 757782"/>
                  <a:gd name="connsiteX62" fmla="*/ 31031 w 952908"/>
                  <a:gd name="connsiteY62" fmla="*/ 0 h 7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908" h="757782">
                    <a:moveTo>
                      <a:pt x="389650" y="576554"/>
                    </a:moveTo>
                    <a:lnTo>
                      <a:pt x="570448" y="576554"/>
                    </a:lnTo>
                    <a:cubicBezTo>
                      <a:pt x="587666" y="576554"/>
                      <a:pt x="601498" y="590524"/>
                      <a:pt x="601498" y="607690"/>
                    </a:cubicBezTo>
                    <a:lnTo>
                      <a:pt x="601498" y="726747"/>
                    </a:lnTo>
                    <a:cubicBezTo>
                      <a:pt x="601498" y="743913"/>
                      <a:pt x="587666" y="757782"/>
                      <a:pt x="570448" y="757782"/>
                    </a:cubicBezTo>
                    <a:lnTo>
                      <a:pt x="389650" y="757782"/>
                    </a:lnTo>
                    <a:cubicBezTo>
                      <a:pt x="372568" y="757782"/>
                      <a:pt x="358589" y="743913"/>
                      <a:pt x="358589" y="726747"/>
                    </a:cubicBezTo>
                    <a:lnTo>
                      <a:pt x="358589" y="607690"/>
                    </a:lnTo>
                    <a:cubicBezTo>
                      <a:pt x="358589" y="590524"/>
                      <a:pt x="372568" y="576554"/>
                      <a:pt x="389650" y="576554"/>
                    </a:cubicBezTo>
                    <a:close/>
                    <a:moveTo>
                      <a:pt x="31031" y="576554"/>
                    </a:moveTo>
                    <a:lnTo>
                      <a:pt x="211885" y="576554"/>
                    </a:lnTo>
                    <a:cubicBezTo>
                      <a:pt x="228969" y="576554"/>
                      <a:pt x="242938" y="590524"/>
                      <a:pt x="242938" y="607690"/>
                    </a:cubicBezTo>
                    <a:lnTo>
                      <a:pt x="242938" y="726747"/>
                    </a:lnTo>
                    <a:cubicBezTo>
                      <a:pt x="242938" y="743913"/>
                      <a:pt x="228969" y="757782"/>
                      <a:pt x="211885" y="757782"/>
                    </a:cubicBezTo>
                    <a:lnTo>
                      <a:pt x="31031" y="757782"/>
                    </a:lnTo>
                    <a:cubicBezTo>
                      <a:pt x="13901" y="757782"/>
                      <a:pt x="0" y="743913"/>
                      <a:pt x="0" y="726747"/>
                    </a:cubicBezTo>
                    <a:lnTo>
                      <a:pt x="0" y="607690"/>
                    </a:lnTo>
                    <a:cubicBezTo>
                      <a:pt x="0" y="590524"/>
                      <a:pt x="13901" y="576554"/>
                      <a:pt x="31031" y="576554"/>
                    </a:cubicBezTo>
                    <a:close/>
                    <a:moveTo>
                      <a:pt x="389650" y="288277"/>
                    </a:moveTo>
                    <a:lnTo>
                      <a:pt x="570448" y="288277"/>
                    </a:lnTo>
                    <a:cubicBezTo>
                      <a:pt x="587666" y="288277"/>
                      <a:pt x="601498" y="302147"/>
                      <a:pt x="601498" y="319311"/>
                    </a:cubicBezTo>
                    <a:lnTo>
                      <a:pt x="601498" y="438370"/>
                    </a:lnTo>
                    <a:cubicBezTo>
                      <a:pt x="601498" y="455576"/>
                      <a:pt x="587666" y="469304"/>
                      <a:pt x="570448" y="469304"/>
                    </a:cubicBezTo>
                    <a:lnTo>
                      <a:pt x="389650" y="469304"/>
                    </a:lnTo>
                    <a:cubicBezTo>
                      <a:pt x="372568" y="469304"/>
                      <a:pt x="358589" y="455576"/>
                      <a:pt x="358589" y="438370"/>
                    </a:cubicBezTo>
                    <a:lnTo>
                      <a:pt x="358589" y="319311"/>
                    </a:lnTo>
                    <a:cubicBezTo>
                      <a:pt x="358589" y="302147"/>
                      <a:pt x="372568" y="288277"/>
                      <a:pt x="389650" y="288277"/>
                    </a:cubicBezTo>
                    <a:close/>
                    <a:moveTo>
                      <a:pt x="31031" y="288277"/>
                    </a:moveTo>
                    <a:lnTo>
                      <a:pt x="211885" y="288277"/>
                    </a:lnTo>
                    <a:cubicBezTo>
                      <a:pt x="228969" y="288277"/>
                      <a:pt x="242938" y="302147"/>
                      <a:pt x="242938" y="319311"/>
                    </a:cubicBezTo>
                    <a:lnTo>
                      <a:pt x="242938" y="438370"/>
                    </a:lnTo>
                    <a:cubicBezTo>
                      <a:pt x="242938" y="455576"/>
                      <a:pt x="228969" y="469304"/>
                      <a:pt x="211885" y="469304"/>
                    </a:cubicBezTo>
                    <a:lnTo>
                      <a:pt x="31031" y="469304"/>
                    </a:lnTo>
                    <a:cubicBezTo>
                      <a:pt x="13901" y="469304"/>
                      <a:pt x="0" y="455576"/>
                      <a:pt x="0" y="438370"/>
                    </a:cubicBezTo>
                    <a:lnTo>
                      <a:pt x="0" y="319311"/>
                    </a:lnTo>
                    <a:cubicBezTo>
                      <a:pt x="0" y="302147"/>
                      <a:pt x="13901" y="288277"/>
                      <a:pt x="31031" y="288277"/>
                    </a:cubicBezTo>
                    <a:close/>
                    <a:moveTo>
                      <a:pt x="741121" y="0"/>
                    </a:moveTo>
                    <a:lnTo>
                      <a:pt x="921911" y="0"/>
                    </a:lnTo>
                    <a:cubicBezTo>
                      <a:pt x="939129" y="0"/>
                      <a:pt x="952908" y="13927"/>
                      <a:pt x="952908" y="31057"/>
                    </a:cubicBezTo>
                    <a:lnTo>
                      <a:pt x="952908" y="150051"/>
                    </a:lnTo>
                    <a:cubicBezTo>
                      <a:pt x="952908" y="167130"/>
                      <a:pt x="939129" y="181107"/>
                      <a:pt x="921911" y="181107"/>
                    </a:cubicBezTo>
                    <a:lnTo>
                      <a:pt x="741121" y="181107"/>
                    </a:lnTo>
                    <a:cubicBezTo>
                      <a:pt x="724116" y="181107"/>
                      <a:pt x="710146" y="167130"/>
                      <a:pt x="710146" y="150051"/>
                    </a:cubicBezTo>
                    <a:lnTo>
                      <a:pt x="710146" y="31057"/>
                    </a:lnTo>
                    <a:cubicBezTo>
                      <a:pt x="710146" y="13927"/>
                      <a:pt x="724116" y="0"/>
                      <a:pt x="741121" y="0"/>
                    </a:cubicBezTo>
                    <a:close/>
                    <a:moveTo>
                      <a:pt x="389650" y="0"/>
                    </a:moveTo>
                    <a:lnTo>
                      <a:pt x="570448" y="0"/>
                    </a:lnTo>
                    <a:cubicBezTo>
                      <a:pt x="587666" y="0"/>
                      <a:pt x="601498" y="13927"/>
                      <a:pt x="601498" y="31057"/>
                    </a:cubicBezTo>
                    <a:lnTo>
                      <a:pt x="601498" y="150051"/>
                    </a:lnTo>
                    <a:cubicBezTo>
                      <a:pt x="601498" y="167130"/>
                      <a:pt x="587666" y="181107"/>
                      <a:pt x="570448" y="181107"/>
                    </a:cubicBezTo>
                    <a:lnTo>
                      <a:pt x="389650" y="181107"/>
                    </a:lnTo>
                    <a:cubicBezTo>
                      <a:pt x="372568" y="181107"/>
                      <a:pt x="358589" y="167130"/>
                      <a:pt x="358589" y="150051"/>
                    </a:cubicBezTo>
                    <a:lnTo>
                      <a:pt x="358589" y="31057"/>
                    </a:lnTo>
                    <a:cubicBezTo>
                      <a:pt x="358589" y="13927"/>
                      <a:pt x="372568" y="0"/>
                      <a:pt x="389650" y="0"/>
                    </a:cubicBezTo>
                    <a:close/>
                    <a:moveTo>
                      <a:pt x="31031" y="0"/>
                    </a:moveTo>
                    <a:lnTo>
                      <a:pt x="211885" y="0"/>
                    </a:lnTo>
                    <a:cubicBezTo>
                      <a:pt x="228969" y="0"/>
                      <a:pt x="242938" y="13927"/>
                      <a:pt x="242938" y="31057"/>
                    </a:cubicBezTo>
                    <a:lnTo>
                      <a:pt x="242938" y="150051"/>
                    </a:lnTo>
                    <a:cubicBezTo>
                      <a:pt x="242938" y="167130"/>
                      <a:pt x="228969" y="181107"/>
                      <a:pt x="211885" y="181107"/>
                    </a:cubicBezTo>
                    <a:lnTo>
                      <a:pt x="31031" y="181107"/>
                    </a:lnTo>
                    <a:cubicBezTo>
                      <a:pt x="13901" y="181107"/>
                      <a:pt x="0" y="167130"/>
                      <a:pt x="0" y="150051"/>
                    </a:cubicBezTo>
                    <a:lnTo>
                      <a:pt x="0" y="31057"/>
                    </a:lnTo>
                    <a:cubicBezTo>
                      <a:pt x="0" y="13927"/>
                      <a:pt x="13901" y="0"/>
                      <a:pt x="310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7" name="Shape 36">
                <a:extLst>
                  <a:ext uri="{FF2B5EF4-FFF2-40B4-BE49-F238E27FC236}">
                    <a16:creationId xmlns:a16="http://schemas.microsoft.com/office/drawing/2014/main" id="{3FE45243-EBCF-4581-AE1E-F6E41F2718AC}"/>
                  </a:ext>
                </a:extLst>
              </p:cNvPr>
              <p:cNvSpPr/>
              <p:nvPr/>
            </p:nvSpPr>
            <p:spPr>
              <a:xfrm>
                <a:off x="8358522" y="716891"/>
                <a:ext cx="951091" cy="316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488"/>
                    </a:moveTo>
                    <a:cubicBezTo>
                      <a:pt x="21600" y="20664"/>
                      <a:pt x="21287" y="21600"/>
                      <a:pt x="20896" y="21600"/>
                    </a:cubicBezTo>
                    <a:lnTo>
                      <a:pt x="705" y="21600"/>
                    </a:lnTo>
                    <a:cubicBezTo>
                      <a:pt x="316" y="21600"/>
                      <a:pt x="0" y="20664"/>
                      <a:pt x="0" y="19488"/>
                    </a:cubicBezTo>
                    <a:lnTo>
                      <a:pt x="0" y="2110"/>
                    </a:lnTo>
                    <a:cubicBezTo>
                      <a:pt x="0" y="946"/>
                      <a:pt x="316" y="0"/>
                      <a:pt x="705" y="0"/>
                    </a:cubicBezTo>
                    <a:lnTo>
                      <a:pt x="20896" y="0"/>
                    </a:lnTo>
                    <a:cubicBezTo>
                      <a:pt x="21287" y="0"/>
                      <a:pt x="21600" y="946"/>
                      <a:pt x="21600" y="2110"/>
                    </a:cubicBezTo>
                    <a:cubicBezTo>
                      <a:pt x="21600" y="2110"/>
                      <a:pt x="21600" y="19488"/>
                      <a:pt x="21600" y="19488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34" name="Group 21">
            <a:extLst>
              <a:ext uri="{FF2B5EF4-FFF2-40B4-BE49-F238E27FC236}">
                <a16:creationId xmlns:a16="http://schemas.microsoft.com/office/drawing/2014/main" id="{C16813DB-2781-4780-8C79-1920E9990638}"/>
              </a:ext>
            </a:extLst>
          </p:cNvPr>
          <p:cNvGrpSpPr/>
          <p:nvPr/>
        </p:nvGrpSpPr>
        <p:grpSpPr>
          <a:xfrm rot="383148">
            <a:off x="70923" y="4749718"/>
            <a:ext cx="3087827" cy="2869863"/>
            <a:chOff x="2023461" y="4014497"/>
            <a:chExt cx="2705917" cy="2499608"/>
          </a:xfrm>
        </p:grpSpPr>
        <p:sp>
          <p:nvSpPr>
            <p:cNvPr id="135" name="Freeform 22">
              <a:extLst>
                <a:ext uri="{FF2B5EF4-FFF2-40B4-BE49-F238E27FC236}">
                  <a16:creationId xmlns:a16="http://schemas.microsoft.com/office/drawing/2014/main" id="{96F639EF-A2F2-4DCD-A625-3AA3ACE5218F}"/>
                </a:ext>
              </a:extLst>
            </p:cNvPr>
            <p:cNvSpPr/>
            <p:nvPr/>
          </p:nvSpPr>
          <p:spPr>
            <a:xfrm>
              <a:off x="2171113" y="4119964"/>
              <a:ext cx="947471" cy="2394141"/>
            </a:xfrm>
            <a:custGeom>
              <a:avLst/>
              <a:gdLst>
                <a:gd name="connsiteX0" fmla="*/ 49780 w 947471"/>
                <a:gd name="connsiteY0" fmla="*/ 1128451 h 2394141"/>
                <a:gd name="connsiteX1" fmla="*/ 39224 w 947471"/>
                <a:gd name="connsiteY1" fmla="*/ 1190743 h 2394141"/>
                <a:gd name="connsiteX2" fmla="*/ 40735 w 947471"/>
                <a:gd name="connsiteY2" fmla="*/ 1201023 h 2394141"/>
                <a:gd name="connsiteX3" fmla="*/ 76210 w 947471"/>
                <a:gd name="connsiteY3" fmla="*/ 1361038 h 2394141"/>
                <a:gd name="connsiteX4" fmla="*/ 100364 w 947471"/>
                <a:gd name="connsiteY4" fmla="*/ 1457659 h 2394141"/>
                <a:gd name="connsiteX5" fmla="*/ 169521 w 947471"/>
                <a:gd name="connsiteY5" fmla="*/ 1907168 h 2394141"/>
                <a:gd name="connsiteX6" fmla="*/ 125907 w 947471"/>
                <a:gd name="connsiteY6" fmla="*/ 2156583 h 2394141"/>
                <a:gd name="connsiteX7" fmla="*/ 131991 w 947471"/>
                <a:gd name="connsiteY7" fmla="*/ 2326938 h 2394141"/>
                <a:gd name="connsiteX8" fmla="*/ 226954 w 947471"/>
                <a:gd name="connsiteY8" fmla="*/ 2350436 h 2394141"/>
                <a:gd name="connsiteX9" fmla="*/ 328424 w 947471"/>
                <a:gd name="connsiteY9" fmla="*/ 2239986 h 2394141"/>
                <a:gd name="connsiteX10" fmla="*/ 306466 w 947471"/>
                <a:gd name="connsiteY10" fmla="*/ 1727389 h 2394141"/>
                <a:gd name="connsiteX11" fmla="*/ 147845 w 947471"/>
                <a:gd name="connsiteY11" fmla="*/ 1315879 h 2394141"/>
                <a:gd name="connsiteX12" fmla="*/ 120367 w 947471"/>
                <a:gd name="connsiteY12" fmla="*/ 1265947 h 2394141"/>
                <a:gd name="connsiteX13" fmla="*/ 49780 w 947471"/>
                <a:gd name="connsiteY13" fmla="*/ 1128451 h 2394141"/>
                <a:gd name="connsiteX14" fmla="*/ 67930 w 947471"/>
                <a:gd name="connsiteY14" fmla="*/ 1075765 h 2394141"/>
                <a:gd name="connsiteX15" fmla="*/ 75203 w 947471"/>
                <a:gd name="connsiteY15" fmla="*/ 1094429 h 2394141"/>
                <a:gd name="connsiteX16" fmla="*/ 152176 w 947471"/>
                <a:gd name="connsiteY16" fmla="*/ 1248202 h 2394141"/>
                <a:gd name="connsiteX17" fmla="*/ 179936 w 947471"/>
                <a:gd name="connsiteY17" fmla="*/ 1298623 h 2394141"/>
                <a:gd name="connsiteX18" fmla="*/ 341739 w 947471"/>
                <a:gd name="connsiteY18" fmla="*/ 1718394 h 2394141"/>
                <a:gd name="connsiteX19" fmla="*/ 362609 w 947471"/>
                <a:gd name="connsiteY19" fmla="*/ 2252652 h 2394141"/>
                <a:gd name="connsiteX20" fmla="*/ 240773 w 947471"/>
                <a:gd name="connsiteY20" fmla="*/ 2384091 h 2394141"/>
                <a:gd name="connsiteX21" fmla="*/ 147321 w 947471"/>
                <a:gd name="connsiteY21" fmla="*/ 2384091 h 2394141"/>
                <a:gd name="connsiteX22" fmla="*/ 104554 w 947471"/>
                <a:gd name="connsiteY22" fmla="*/ 2350864 h 2394141"/>
                <a:gd name="connsiteX23" fmla="*/ 91580 w 947471"/>
                <a:gd name="connsiteY23" fmla="*/ 2144406 h 2394141"/>
                <a:gd name="connsiteX24" fmla="*/ 133220 w 947471"/>
                <a:gd name="connsiteY24" fmla="*/ 1909983 h 2394141"/>
                <a:gd name="connsiteX25" fmla="*/ 64788 w 947471"/>
                <a:gd name="connsiteY25" fmla="*/ 1465430 h 2394141"/>
                <a:gd name="connsiteX26" fmla="*/ 41017 w 947471"/>
                <a:gd name="connsiteY26" fmla="*/ 1370400 h 2394141"/>
                <a:gd name="connsiteX27" fmla="*/ 4635 w 947471"/>
                <a:gd name="connsiteY27" fmla="*/ 1205919 h 2394141"/>
                <a:gd name="connsiteX28" fmla="*/ 3225 w 947471"/>
                <a:gd name="connsiteY28" fmla="*/ 1196373 h 2394141"/>
                <a:gd name="connsiteX29" fmla="*/ 50062 w 947471"/>
                <a:gd name="connsiteY29" fmla="*/ 1084760 h 2394141"/>
                <a:gd name="connsiteX30" fmla="*/ 890472 w 947471"/>
                <a:gd name="connsiteY30" fmla="*/ 464056 h 2394141"/>
                <a:gd name="connsiteX31" fmla="*/ 947471 w 947471"/>
                <a:gd name="connsiteY31" fmla="*/ 599407 h 2394141"/>
                <a:gd name="connsiteX32" fmla="*/ 907775 w 947471"/>
                <a:gd name="connsiteY32" fmla="*/ 616120 h 2394141"/>
                <a:gd name="connsiteX33" fmla="*/ 850771 w 947471"/>
                <a:gd name="connsiteY33" fmla="*/ 480776 h 2394141"/>
                <a:gd name="connsiteX34" fmla="*/ 668698 w 947471"/>
                <a:gd name="connsiteY34" fmla="*/ 0 h 2394141"/>
                <a:gd name="connsiteX35" fmla="*/ 862091 w 947471"/>
                <a:gd name="connsiteY35" fmla="*/ 364724 h 2394141"/>
                <a:gd name="connsiteX36" fmla="*/ 816539 w 947471"/>
                <a:gd name="connsiteY36" fmla="*/ 431720 h 2394141"/>
                <a:gd name="connsiteX37" fmla="*/ 639836 w 947471"/>
                <a:gd name="connsiteY37" fmla="*/ 12152 h 2394141"/>
                <a:gd name="connsiteX38" fmla="*/ 668698 w 947471"/>
                <a:gd name="connsiteY38" fmla="*/ 0 h 239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47471" h="2394141">
                  <a:moveTo>
                    <a:pt x="49780" y="1128451"/>
                  </a:moveTo>
                  <a:cubicBezTo>
                    <a:pt x="33120" y="1143871"/>
                    <a:pt x="34953" y="1163391"/>
                    <a:pt x="39224" y="1190743"/>
                  </a:cubicBezTo>
                  <a:lnTo>
                    <a:pt x="40735" y="1201023"/>
                  </a:lnTo>
                  <a:cubicBezTo>
                    <a:pt x="47987" y="1254871"/>
                    <a:pt x="62350" y="1308842"/>
                    <a:pt x="76210" y="1361038"/>
                  </a:cubicBezTo>
                  <a:cubicBezTo>
                    <a:pt x="84590" y="1392551"/>
                    <a:pt x="93252" y="1425166"/>
                    <a:pt x="100364" y="1457659"/>
                  </a:cubicBezTo>
                  <a:cubicBezTo>
                    <a:pt x="135597" y="1618836"/>
                    <a:pt x="158864" y="1770100"/>
                    <a:pt x="169521" y="1907168"/>
                  </a:cubicBezTo>
                  <a:cubicBezTo>
                    <a:pt x="176954" y="2002871"/>
                    <a:pt x="153143" y="2079788"/>
                    <a:pt x="125907" y="2156583"/>
                  </a:cubicBezTo>
                  <a:cubicBezTo>
                    <a:pt x="104534" y="2216917"/>
                    <a:pt x="90472" y="2279332"/>
                    <a:pt x="131991" y="2326938"/>
                  </a:cubicBezTo>
                  <a:cubicBezTo>
                    <a:pt x="158522" y="2357412"/>
                    <a:pt x="190633" y="2365305"/>
                    <a:pt x="226954" y="2350436"/>
                  </a:cubicBezTo>
                  <a:cubicBezTo>
                    <a:pt x="273932" y="2331161"/>
                    <a:pt x="313557" y="2280250"/>
                    <a:pt x="328424" y="2239986"/>
                  </a:cubicBezTo>
                  <a:cubicBezTo>
                    <a:pt x="387871" y="2078992"/>
                    <a:pt x="350160" y="1898479"/>
                    <a:pt x="306466" y="1727389"/>
                  </a:cubicBezTo>
                  <a:cubicBezTo>
                    <a:pt x="268311" y="1577899"/>
                    <a:pt x="216418" y="1443279"/>
                    <a:pt x="147845" y="1315879"/>
                  </a:cubicBezTo>
                  <a:cubicBezTo>
                    <a:pt x="138961" y="1299296"/>
                    <a:pt x="129674" y="1282652"/>
                    <a:pt x="120367" y="1265947"/>
                  </a:cubicBezTo>
                  <a:cubicBezTo>
                    <a:pt x="95529" y="1221400"/>
                    <a:pt x="69985" y="1175568"/>
                    <a:pt x="49780" y="1128451"/>
                  </a:cubicBezTo>
                  <a:close/>
                  <a:moveTo>
                    <a:pt x="67930" y="1075765"/>
                  </a:moveTo>
                  <a:lnTo>
                    <a:pt x="75203" y="1094429"/>
                  </a:lnTo>
                  <a:cubicBezTo>
                    <a:pt x="95509" y="1146563"/>
                    <a:pt x="124316" y="1198209"/>
                    <a:pt x="152176" y="1248202"/>
                  </a:cubicBezTo>
                  <a:cubicBezTo>
                    <a:pt x="161584" y="1265090"/>
                    <a:pt x="170931" y="1281918"/>
                    <a:pt x="179936" y="1298623"/>
                  </a:cubicBezTo>
                  <a:cubicBezTo>
                    <a:pt x="249899" y="1428654"/>
                    <a:pt x="302840" y="1565967"/>
                    <a:pt x="341739" y="1718394"/>
                  </a:cubicBezTo>
                  <a:cubicBezTo>
                    <a:pt x="386884" y="1895052"/>
                    <a:pt x="425663" y="2081807"/>
                    <a:pt x="362609" y="2252652"/>
                  </a:cubicBezTo>
                  <a:cubicBezTo>
                    <a:pt x="341719" y="2309193"/>
                    <a:pt x="291619" y="2363225"/>
                    <a:pt x="240773" y="2384091"/>
                  </a:cubicBezTo>
                  <a:cubicBezTo>
                    <a:pt x="208179" y="2397492"/>
                    <a:pt x="175867" y="2397492"/>
                    <a:pt x="147321" y="2384091"/>
                  </a:cubicBezTo>
                  <a:cubicBezTo>
                    <a:pt x="131850" y="2376870"/>
                    <a:pt x="117446" y="2365672"/>
                    <a:pt x="104554" y="2350864"/>
                  </a:cubicBezTo>
                  <a:cubicBezTo>
                    <a:pt x="50586" y="2289000"/>
                    <a:pt x="67709" y="2211777"/>
                    <a:pt x="91580" y="2144406"/>
                  </a:cubicBezTo>
                  <a:cubicBezTo>
                    <a:pt x="117446" y="2071405"/>
                    <a:pt x="140089" y="1998587"/>
                    <a:pt x="133220" y="1909983"/>
                  </a:cubicBezTo>
                  <a:cubicBezTo>
                    <a:pt x="122684" y="1774567"/>
                    <a:pt x="99679" y="1625016"/>
                    <a:pt x="64788" y="1465430"/>
                  </a:cubicBezTo>
                  <a:cubicBezTo>
                    <a:pt x="57858" y="1433733"/>
                    <a:pt x="49276" y="1401546"/>
                    <a:pt x="41017" y="1370400"/>
                  </a:cubicBezTo>
                  <a:cubicBezTo>
                    <a:pt x="26855" y="1317103"/>
                    <a:pt x="12210" y="1262031"/>
                    <a:pt x="4635" y="1205919"/>
                  </a:cubicBezTo>
                  <a:lnTo>
                    <a:pt x="3225" y="1196373"/>
                  </a:lnTo>
                  <a:cubicBezTo>
                    <a:pt x="-1509" y="1165838"/>
                    <a:pt x="-9466" y="1114683"/>
                    <a:pt x="50062" y="1084760"/>
                  </a:cubicBezTo>
                  <a:close/>
                  <a:moveTo>
                    <a:pt x="890472" y="464056"/>
                  </a:moveTo>
                  <a:cubicBezTo>
                    <a:pt x="890472" y="464056"/>
                    <a:pt x="947471" y="599407"/>
                    <a:pt x="947471" y="599407"/>
                  </a:cubicBezTo>
                  <a:lnTo>
                    <a:pt x="907775" y="616120"/>
                  </a:lnTo>
                  <a:lnTo>
                    <a:pt x="850771" y="480776"/>
                  </a:lnTo>
                  <a:close/>
                  <a:moveTo>
                    <a:pt x="668698" y="0"/>
                  </a:moveTo>
                  <a:lnTo>
                    <a:pt x="862091" y="364724"/>
                  </a:lnTo>
                  <a:lnTo>
                    <a:pt x="816539" y="431720"/>
                  </a:lnTo>
                  <a:lnTo>
                    <a:pt x="639836" y="12152"/>
                  </a:lnTo>
                  <a:cubicBezTo>
                    <a:pt x="639836" y="12152"/>
                    <a:pt x="668698" y="0"/>
                    <a:pt x="668698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6" name="Shape 23">
              <a:extLst>
                <a:ext uri="{FF2B5EF4-FFF2-40B4-BE49-F238E27FC236}">
                  <a16:creationId xmlns:a16="http://schemas.microsoft.com/office/drawing/2014/main" id="{5B20DFEE-D266-4FF9-8DCD-447219500E89}"/>
                </a:ext>
              </a:extLst>
            </p:cNvPr>
            <p:cNvSpPr/>
            <p:nvPr/>
          </p:nvSpPr>
          <p:spPr>
            <a:xfrm>
              <a:off x="2023461" y="4014497"/>
              <a:ext cx="2614029" cy="1232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0670" extrusionOk="0">
                  <a:moveTo>
                    <a:pt x="20791" y="4149"/>
                  </a:moveTo>
                  <a:lnTo>
                    <a:pt x="20622" y="3305"/>
                  </a:lnTo>
                  <a:lnTo>
                    <a:pt x="8743" y="13851"/>
                  </a:lnTo>
                  <a:lnTo>
                    <a:pt x="6394" y="2098"/>
                  </a:lnTo>
                  <a:cubicBezTo>
                    <a:pt x="6046" y="354"/>
                    <a:pt x="5092" y="-465"/>
                    <a:pt x="4265" y="270"/>
                  </a:cubicBezTo>
                  <a:lnTo>
                    <a:pt x="3649" y="816"/>
                  </a:lnTo>
                  <a:cubicBezTo>
                    <a:pt x="615" y="3510"/>
                    <a:pt x="-809" y="10878"/>
                    <a:pt x="469" y="17274"/>
                  </a:cubicBezTo>
                  <a:lnTo>
                    <a:pt x="728" y="18572"/>
                  </a:lnTo>
                  <a:cubicBezTo>
                    <a:pt x="1077" y="20317"/>
                    <a:pt x="2030" y="21135"/>
                    <a:pt x="2858" y="20400"/>
                  </a:cubicBezTo>
                  <a:lnTo>
                    <a:pt x="8968" y="14976"/>
                  </a:lnTo>
                  <a:lnTo>
                    <a:pt x="8911" y="14695"/>
                  </a:lnTo>
                  <a:cubicBezTo>
                    <a:pt x="8911" y="14695"/>
                    <a:pt x="20791" y="4149"/>
                    <a:pt x="20791" y="4149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7" name="Shape 24">
              <a:extLst>
                <a:ext uri="{FF2B5EF4-FFF2-40B4-BE49-F238E27FC236}">
                  <a16:creationId xmlns:a16="http://schemas.microsoft.com/office/drawing/2014/main" id="{DB56ECFD-DC0D-4EB5-8689-0B451CAD23BF}"/>
                </a:ext>
              </a:extLst>
            </p:cNvPr>
            <p:cNvSpPr/>
            <p:nvPr/>
          </p:nvSpPr>
          <p:spPr>
            <a:xfrm>
              <a:off x="4596860" y="4204338"/>
              <a:ext cx="132518" cy="24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74"/>
                  </a:moveTo>
                  <a:lnTo>
                    <a:pt x="16129" y="21600"/>
                  </a:lnTo>
                  <a:lnTo>
                    <a:pt x="0" y="1226"/>
                  </a:lnTo>
                  <a:lnTo>
                    <a:pt x="5471" y="0"/>
                  </a:lnTo>
                  <a:cubicBezTo>
                    <a:pt x="5471" y="0"/>
                    <a:pt x="21600" y="20374"/>
                    <a:pt x="21600" y="20374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8" name="Shape 25">
              <a:extLst>
                <a:ext uri="{FF2B5EF4-FFF2-40B4-BE49-F238E27FC236}">
                  <a16:creationId xmlns:a16="http://schemas.microsoft.com/office/drawing/2014/main" id="{9BF2130C-4FCE-4CE9-AA1E-29FAAECFBB65}"/>
                </a:ext>
              </a:extLst>
            </p:cNvPr>
            <p:cNvSpPr/>
            <p:nvPr/>
          </p:nvSpPr>
          <p:spPr>
            <a:xfrm>
              <a:off x="2157053" y="4183244"/>
              <a:ext cx="815731" cy="90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7" h="20583" extrusionOk="0">
                  <a:moveTo>
                    <a:pt x="19637" y="14956"/>
                  </a:moveTo>
                  <a:lnTo>
                    <a:pt x="6305" y="20289"/>
                  </a:lnTo>
                  <a:cubicBezTo>
                    <a:pt x="4297" y="21092"/>
                    <a:pt x="1984" y="20197"/>
                    <a:pt x="1138" y="18290"/>
                  </a:cubicBezTo>
                  <a:lnTo>
                    <a:pt x="1138" y="18290"/>
                  </a:lnTo>
                  <a:cubicBezTo>
                    <a:pt x="-1963" y="11297"/>
                    <a:pt x="1492" y="3240"/>
                    <a:pt x="8855" y="295"/>
                  </a:cubicBezTo>
                  <a:lnTo>
                    <a:pt x="8855" y="295"/>
                  </a:lnTo>
                  <a:cubicBezTo>
                    <a:pt x="10863" y="-508"/>
                    <a:pt x="13176" y="387"/>
                    <a:pt x="14022" y="2294"/>
                  </a:cubicBezTo>
                  <a:cubicBezTo>
                    <a:pt x="14022" y="2294"/>
                    <a:pt x="19637" y="14956"/>
                    <a:pt x="19637" y="1495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9" name="Shape 26">
              <a:extLst>
                <a:ext uri="{FF2B5EF4-FFF2-40B4-BE49-F238E27FC236}">
                  <a16:creationId xmlns:a16="http://schemas.microsoft.com/office/drawing/2014/main" id="{77D5BA48-72F1-48CF-B7BC-665B6108110F}"/>
                </a:ext>
              </a:extLst>
            </p:cNvPr>
            <p:cNvSpPr/>
            <p:nvPr/>
          </p:nvSpPr>
          <p:spPr>
            <a:xfrm>
              <a:off x="2186062" y="4218399"/>
              <a:ext cx="751651" cy="829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7" h="20583" extrusionOk="0">
                  <a:moveTo>
                    <a:pt x="19637" y="14956"/>
                  </a:moveTo>
                  <a:lnTo>
                    <a:pt x="6305" y="20289"/>
                  </a:lnTo>
                  <a:cubicBezTo>
                    <a:pt x="4297" y="21092"/>
                    <a:pt x="1984" y="20197"/>
                    <a:pt x="1138" y="18290"/>
                  </a:cubicBezTo>
                  <a:lnTo>
                    <a:pt x="1138" y="18290"/>
                  </a:lnTo>
                  <a:cubicBezTo>
                    <a:pt x="-1963" y="11297"/>
                    <a:pt x="1492" y="3240"/>
                    <a:pt x="8855" y="295"/>
                  </a:cubicBezTo>
                  <a:lnTo>
                    <a:pt x="8855" y="295"/>
                  </a:lnTo>
                  <a:cubicBezTo>
                    <a:pt x="10863" y="-508"/>
                    <a:pt x="13176" y="387"/>
                    <a:pt x="14022" y="2294"/>
                  </a:cubicBezTo>
                  <a:cubicBezTo>
                    <a:pt x="14022" y="2294"/>
                    <a:pt x="19637" y="14956"/>
                    <a:pt x="19637" y="14956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8630B8-10AD-C31E-56D7-C690B83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fld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40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6A1C6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865</Words>
  <Application>Microsoft Office PowerPoint</Application>
  <PresentationFormat>寬螢幕</PresentationFormat>
  <Paragraphs>194</Paragraphs>
  <Slides>25</Slides>
  <Notes>6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Gill Sans</vt:lpstr>
      <vt:lpstr>微軟正黑體</vt:lpstr>
      <vt:lpstr>Arial</vt:lpstr>
      <vt:lpstr>Britannic Bold</vt:lpstr>
      <vt:lpstr>Calibri</vt:lpstr>
      <vt:lpstr>Impact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祈 徐</cp:lastModifiedBy>
  <cp:revision>97</cp:revision>
  <dcterms:created xsi:type="dcterms:W3CDTF">2017-04-14T10:22:28Z</dcterms:created>
  <dcterms:modified xsi:type="dcterms:W3CDTF">2022-11-28T09:21:07Z</dcterms:modified>
</cp:coreProperties>
</file>