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7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85788-8131-4C2A-83E1-077EBBD422C0}" type="datetimeFigureOut">
              <a:rPr lang="zh-TW" altLang="en-US" smtClean="0"/>
              <a:t>2014/5/26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CA606-4ED8-41A5-A9C7-B614503FAC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198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4D77E-0099-488C-8B16-E38536481A4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2787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2014/5/26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2014/5/26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2014/5/26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2014/5/26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2014/5/26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2014/5/26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2014/5/26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Modify source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3236" y="1628800"/>
            <a:ext cx="8229600" cy="4525963"/>
          </a:xfrm>
        </p:spPr>
        <p:txBody>
          <a:bodyPr/>
          <a:lstStyle/>
          <a:p>
            <a:r>
              <a:rPr lang="en-US" altLang="zh-TW" dirty="0" err="1" smtClean="0"/>
              <a:t>CodeGeneratorMain.c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execute after wireless update </a:t>
            </a:r>
          </a:p>
          <a:p>
            <a:pPr marL="548640" lvl="2" indent="0">
              <a:buNone/>
            </a:pPr>
            <a:r>
              <a:rPr lang="en-US" altLang="zh-TW" dirty="0" smtClean="0"/>
              <a:t>or boots up</a:t>
            </a:r>
            <a:endParaRPr lang="en-US" altLang="zh-TW" dirty="0"/>
          </a:p>
          <a:p>
            <a:r>
              <a:rPr lang="en-US" altLang="zh-TW" dirty="0" err="1" smtClean="0"/>
              <a:t>CodeGeneratrCallBacks.c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User can fill up all call </a:t>
            </a:r>
            <a:r>
              <a:rPr lang="en-US" altLang="zh-TW" dirty="0" smtClean="0"/>
              <a:t>back</a:t>
            </a:r>
            <a:endParaRPr lang="en-US" altLang="zh-TW" dirty="0" smtClean="0"/>
          </a:p>
          <a:p>
            <a:pPr marL="274320" lvl="1" indent="0">
              <a:buNone/>
            </a:pPr>
            <a:r>
              <a:rPr lang="en-US" altLang="zh-TW" dirty="0" smtClean="0"/>
              <a:t>   </a:t>
            </a:r>
            <a:r>
              <a:rPr lang="en-US" altLang="zh-TW" dirty="0" smtClean="0"/>
              <a:t>functions </a:t>
            </a:r>
            <a:r>
              <a:rPr lang="en-US" altLang="zh-TW" dirty="0" smtClean="0"/>
              <a:t>in this file to custom call backs</a:t>
            </a:r>
          </a:p>
          <a:p>
            <a:pPr marL="274320" lvl="1" indent="0">
              <a:buNone/>
            </a:pPr>
            <a:r>
              <a:rPr lang="en-US" altLang="zh-TW" dirty="0" smtClean="0"/>
              <a:t>   behavior</a:t>
            </a:r>
          </a:p>
          <a:p>
            <a:endParaRPr lang="en-US" altLang="zh-TW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17"/>
          <a:stretch/>
        </p:blipFill>
        <p:spPr bwMode="auto">
          <a:xfrm>
            <a:off x="5511577" y="1124744"/>
            <a:ext cx="3668935" cy="5173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815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make </a:t>
            </a:r>
            <a:r>
              <a:rPr lang="en-US" altLang="zh-TW" dirty="0" err="1" smtClean="0"/>
              <a:t>CodeGeneratorCallBakcs.bin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412776"/>
            <a:ext cx="5395888" cy="5202922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>
          <a:xfrm>
            <a:off x="1835696" y="2708920"/>
            <a:ext cx="8640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1835696" y="3573016"/>
            <a:ext cx="208823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28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Wireless update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72" b="33631"/>
          <a:stretch/>
        </p:blipFill>
        <p:spPr bwMode="auto">
          <a:xfrm>
            <a:off x="1313433" y="1317923"/>
            <a:ext cx="6448425" cy="5495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線接點 3"/>
          <p:cNvCxnSpPr/>
          <p:nvPr/>
        </p:nvCxnSpPr>
        <p:spPr>
          <a:xfrm>
            <a:off x="1547664" y="1628800"/>
            <a:ext cx="42484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2627784" y="2276872"/>
            <a:ext cx="21602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1403648" y="3501008"/>
            <a:ext cx="16561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2324344" y="3789040"/>
            <a:ext cx="15942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827800" y="2060848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d</a:t>
            </a:r>
            <a:r>
              <a:rPr lang="en-US" altLang="zh-TW" sz="1400" dirty="0" smtClean="0">
                <a:solidFill>
                  <a:srgbClr val="FF0000"/>
                </a:solidFill>
              </a:rPr>
              <a:t>ongle com port  index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cxnSp>
        <p:nvCxnSpPr>
          <p:cNvPr id="14" name="直線接點 13"/>
          <p:cNvCxnSpPr/>
          <p:nvPr/>
        </p:nvCxnSpPr>
        <p:spPr>
          <a:xfrm>
            <a:off x="1403648" y="2132856"/>
            <a:ext cx="6480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38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CodeGeneratorMain.c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91" t="33962" r="41316" b="4308"/>
          <a:stretch/>
        </p:blipFill>
        <p:spPr>
          <a:xfrm>
            <a:off x="2775622" y="2276872"/>
            <a:ext cx="6332882" cy="3561854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</p:pic>
      <p:cxnSp>
        <p:nvCxnSpPr>
          <p:cNvPr id="6" name="直線單箭頭接點 5"/>
          <p:cNvCxnSpPr/>
          <p:nvPr/>
        </p:nvCxnSpPr>
        <p:spPr>
          <a:xfrm flipH="1" flipV="1">
            <a:off x="1115347" y="1844824"/>
            <a:ext cx="2304256" cy="31683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456558" y="1478779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Set device name, and use buffer ’</a:t>
            </a:r>
            <a:r>
              <a:rPr lang="en-US" altLang="zh-TW" dirty="0" err="1" smtClean="0"/>
              <a:t>buf</a:t>
            </a:r>
            <a:r>
              <a:rPr lang="en-US" altLang="zh-TW" dirty="0" smtClean="0"/>
              <a:t>’ to notify setting result.</a:t>
            </a:r>
            <a:endParaRPr lang="zh-TW" altLang="en-US" dirty="0"/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2267475" y="5156284"/>
            <a:ext cx="1185926" cy="12480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360568" y="6362796"/>
            <a:ext cx="824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Trigger</a:t>
            </a:r>
            <a:r>
              <a:rPr lang="zh-TW" altLang="en-US" dirty="0" smtClean="0"/>
              <a:t> </a:t>
            </a:r>
            <a:r>
              <a:rPr lang="en-US" altLang="zh-TW" dirty="0" smtClean="0"/>
              <a:t>first time CODEGENERATOR_EVT_1 callback.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801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make </a:t>
            </a:r>
            <a:r>
              <a:rPr lang="en-US" altLang="zh-TW" dirty="0" err="1" smtClean="0"/>
              <a:t>CodeGeneratorMain.bin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1835696" y="1628800"/>
            <a:ext cx="4851410" cy="4677916"/>
            <a:chOff x="1619672" y="2060848"/>
            <a:chExt cx="4851410" cy="4677916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19672" y="2060848"/>
              <a:ext cx="4851410" cy="4677916"/>
            </a:xfrm>
            <a:prstGeom prst="rect">
              <a:avLst/>
            </a:prstGeom>
          </p:spPr>
        </p:pic>
        <p:cxnSp>
          <p:nvCxnSpPr>
            <p:cNvPr id="6" name="直線接點 5"/>
            <p:cNvCxnSpPr/>
            <p:nvPr/>
          </p:nvCxnSpPr>
          <p:spPr>
            <a:xfrm>
              <a:off x="1691679" y="4581128"/>
              <a:ext cx="77806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/>
            <p:cNvCxnSpPr/>
            <p:nvPr/>
          </p:nvCxnSpPr>
          <p:spPr>
            <a:xfrm>
              <a:off x="1691679" y="5445224"/>
              <a:ext cx="166728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984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Wireless update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" t="63575" r="-268" b="-1747"/>
          <a:stretch/>
        </p:blipFill>
        <p:spPr bwMode="auto">
          <a:xfrm>
            <a:off x="1363935" y="2348880"/>
            <a:ext cx="6448425" cy="3759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線接點 4"/>
          <p:cNvCxnSpPr/>
          <p:nvPr/>
        </p:nvCxnSpPr>
        <p:spPr>
          <a:xfrm>
            <a:off x="1547664" y="2492896"/>
            <a:ext cx="381642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1403648" y="2924944"/>
            <a:ext cx="79208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2663786" y="3068960"/>
            <a:ext cx="18002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1403648" y="4005064"/>
            <a:ext cx="16561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2339752" y="4500561"/>
            <a:ext cx="21602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614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altLang="zh-TW" dirty="0" smtClean="0"/>
              <a:t>end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2371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Sample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36512" y="1600200"/>
            <a:ext cx="8229600" cy="4876800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 err="1" smtClean="0"/>
              <a:t>ChangeDeviceName.c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Change device name</a:t>
            </a:r>
          </a:p>
          <a:p>
            <a:r>
              <a:rPr lang="en-US" altLang="zh-TW" dirty="0" err="1" smtClean="0"/>
              <a:t>ChangeAdvertData.c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Change device advertising </a:t>
            </a:r>
          </a:p>
          <a:p>
            <a:pPr marL="274320" lvl="1" indent="0">
              <a:buNone/>
            </a:pPr>
            <a:r>
              <a:rPr lang="zh-TW" altLang="en-US" dirty="0" smtClean="0"/>
              <a:t>   </a:t>
            </a:r>
            <a:r>
              <a:rPr lang="en-US" altLang="zh-TW" dirty="0" smtClean="0"/>
              <a:t>data</a:t>
            </a:r>
          </a:p>
          <a:p>
            <a:r>
              <a:rPr lang="en-US" altLang="zh-TW" dirty="0" err="1" smtClean="0"/>
              <a:t>testacc.c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initial accelerometer and </a:t>
            </a:r>
          </a:p>
          <a:p>
            <a:pPr marL="274320" lvl="1" indent="0">
              <a:buNone/>
            </a:pPr>
            <a:r>
              <a:rPr lang="en-US" altLang="zh-TW" dirty="0" smtClean="0"/>
              <a:t>   read register</a:t>
            </a:r>
          </a:p>
          <a:p>
            <a:r>
              <a:rPr lang="en-US" altLang="zh-TW" dirty="0" err="1" smtClean="0"/>
              <a:t>testhello.c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Use the notify buffer to return</a:t>
            </a:r>
          </a:p>
          <a:p>
            <a:pPr marL="274320" lvl="1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‘hello’ string from slave node</a:t>
            </a:r>
          </a:p>
          <a:p>
            <a:r>
              <a:rPr lang="en-US" altLang="zh-TW" dirty="0" err="1" smtClean="0"/>
              <a:t>testrtc.c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initial and read RTC </a:t>
            </a:r>
            <a:r>
              <a:rPr lang="en-US" altLang="zh-TW" dirty="0" err="1" smtClean="0"/>
              <a:t>infor</a:t>
            </a:r>
            <a:r>
              <a:rPr lang="en-US" altLang="zh-TW" dirty="0" smtClean="0"/>
              <a:t>-</a:t>
            </a:r>
          </a:p>
          <a:p>
            <a:pPr marL="274320" lvl="1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</a:t>
            </a:r>
            <a:r>
              <a:rPr lang="en-US" altLang="zh-TW" dirty="0" err="1" smtClean="0"/>
              <a:t>mation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</p:txBody>
      </p:sp>
      <p:grpSp>
        <p:nvGrpSpPr>
          <p:cNvPr id="17" name="群組 16"/>
          <p:cNvGrpSpPr/>
          <p:nvPr/>
        </p:nvGrpSpPr>
        <p:grpSpPr>
          <a:xfrm>
            <a:off x="3912824" y="1268760"/>
            <a:ext cx="5339696" cy="5111540"/>
            <a:chOff x="4355976" y="1268760"/>
            <a:chExt cx="4907648" cy="4697953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59" r="31918"/>
            <a:stretch/>
          </p:blipFill>
          <p:spPr>
            <a:xfrm>
              <a:off x="4422158" y="1268760"/>
              <a:ext cx="4841466" cy="4697953"/>
            </a:xfrm>
            <a:prstGeom prst="rect">
              <a:avLst/>
            </a:prstGeom>
          </p:spPr>
        </p:pic>
        <p:cxnSp>
          <p:nvCxnSpPr>
            <p:cNvPr id="8" name="直線接點 7"/>
            <p:cNvCxnSpPr/>
            <p:nvPr/>
          </p:nvCxnSpPr>
          <p:spPr>
            <a:xfrm flipH="1">
              <a:off x="4355976" y="4293096"/>
              <a:ext cx="129614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 flipH="1">
              <a:off x="4355976" y="4437112"/>
              <a:ext cx="129614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 flipH="1">
              <a:off x="7812360" y="3429000"/>
              <a:ext cx="129614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 flipH="1">
              <a:off x="7812360" y="3573016"/>
              <a:ext cx="129614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 flipH="1">
              <a:off x="7812360" y="3717481"/>
              <a:ext cx="129614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>
            <a:xfrm flipH="1">
              <a:off x="7812360" y="4149080"/>
              <a:ext cx="129614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 flipH="1">
              <a:off x="7812360" y="4293096"/>
              <a:ext cx="129614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直線接點 17"/>
          <p:cNvCxnSpPr/>
          <p:nvPr/>
        </p:nvCxnSpPr>
        <p:spPr>
          <a:xfrm flipH="1">
            <a:off x="7668344" y="4221088"/>
            <a:ext cx="141025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9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Sample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598066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sz="2400" dirty="0" err="1" smtClean="0"/>
              <a:t>testspi.c</a:t>
            </a:r>
            <a:endParaRPr lang="en-US" altLang="zh-TW" sz="2400" dirty="0" smtClean="0"/>
          </a:p>
          <a:p>
            <a:pPr lvl="1"/>
            <a:r>
              <a:rPr lang="en-US" altLang="zh-TW" sz="2000" dirty="0" smtClean="0"/>
              <a:t>initial and write one byte to</a:t>
            </a:r>
          </a:p>
          <a:p>
            <a:pPr marL="274320" lvl="1" indent="0">
              <a:buNone/>
            </a:pPr>
            <a:r>
              <a:rPr lang="en-US" altLang="zh-TW" sz="2000" dirty="0" smtClean="0"/>
              <a:t>   </a:t>
            </a:r>
            <a:r>
              <a:rPr lang="en-US" altLang="zh-TW" sz="2000" dirty="0" err="1" smtClean="0"/>
              <a:t>spi</a:t>
            </a:r>
            <a:r>
              <a:rPr lang="en-US" altLang="zh-TW" sz="2000" dirty="0" smtClean="0"/>
              <a:t> bus</a:t>
            </a:r>
          </a:p>
          <a:p>
            <a:r>
              <a:rPr lang="en-US" altLang="zh-TW" sz="2400" dirty="0" err="1" smtClean="0"/>
              <a:t>testuart.c</a:t>
            </a:r>
            <a:endParaRPr lang="en-US" altLang="zh-TW" sz="2400" dirty="0" smtClean="0"/>
          </a:p>
          <a:p>
            <a:pPr lvl="1"/>
            <a:r>
              <a:rPr lang="en-US" altLang="zh-TW" sz="2000" dirty="0" smtClean="0"/>
              <a:t>initial and write one byte to </a:t>
            </a:r>
          </a:p>
          <a:p>
            <a:pPr marL="274320" lvl="1" indent="0">
              <a:buNone/>
            </a:pPr>
            <a:r>
              <a:rPr lang="en-US" altLang="zh-TW" sz="2000" dirty="0" smtClean="0"/>
              <a:t>   </a:t>
            </a:r>
            <a:r>
              <a:rPr lang="en-US" altLang="zh-TW" sz="2000" dirty="0" err="1" smtClean="0"/>
              <a:t>uart</a:t>
            </a:r>
            <a:r>
              <a:rPr lang="en-US" altLang="zh-TW" sz="2000" dirty="0" smtClean="0"/>
              <a:t> buffer</a:t>
            </a:r>
          </a:p>
          <a:p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8" r="31918"/>
          <a:stretch/>
        </p:blipFill>
        <p:spPr>
          <a:xfrm>
            <a:off x="4139952" y="1395343"/>
            <a:ext cx="4907648" cy="4697953"/>
          </a:xfrm>
          <a:prstGeom prst="rect">
            <a:avLst/>
          </a:prstGeom>
        </p:spPr>
      </p:pic>
      <p:cxnSp>
        <p:nvCxnSpPr>
          <p:cNvPr id="8" name="直線接點 7"/>
          <p:cNvCxnSpPr/>
          <p:nvPr/>
        </p:nvCxnSpPr>
        <p:spPr>
          <a:xfrm flipH="1">
            <a:off x="4139952" y="4293096"/>
            <a:ext cx="12961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H="1">
            <a:off x="4139952" y="4437112"/>
            <a:ext cx="12961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H="1">
            <a:off x="7668344" y="3573016"/>
            <a:ext cx="12961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H="1">
            <a:off x="7668344" y="3717032"/>
            <a:ext cx="12961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H="1">
            <a:off x="7668344" y="3861048"/>
            <a:ext cx="12961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 flipH="1">
            <a:off x="7668344" y="4149080"/>
            <a:ext cx="12961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H="1">
            <a:off x="7668344" y="4293096"/>
            <a:ext cx="12961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11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program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solidFill>
                  <a:srgbClr val="000000"/>
                </a:solidFill>
              </a:rPr>
              <a:t>1. Compile source code(Cygwin)</a:t>
            </a:r>
          </a:p>
          <a:p>
            <a:pPr lvl="1"/>
            <a:r>
              <a:rPr lang="en-US" altLang="zh-TW" dirty="0" smtClean="0">
                <a:solidFill>
                  <a:srgbClr val="000000"/>
                </a:solidFill>
              </a:rPr>
              <a:t>Enter the CC2541 directory and run the make command</a:t>
            </a:r>
          </a:p>
          <a:p>
            <a:pPr lvl="2"/>
            <a:r>
              <a:rPr lang="en-US" altLang="zh-TW" dirty="0" smtClean="0">
                <a:solidFill>
                  <a:srgbClr val="000000"/>
                </a:solidFill>
              </a:rPr>
              <a:t>e.g. : make </a:t>
            </a:r>
            <a:r>
              <a:rPr lang="en-US" altLang="zh-TW" dirty="0" err="1" smtClean="0">
                <a:solidFill>
                  <a:srgbClr val="000000"/>
                </a:solidFill>
              </a:rPr>
              <a:t>CodeGeneratorMain.bin</a:t>
            </a:r>
            <a:endParaRPr lang="en-US" altLang="zh-TW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0000"/>
                </a:solidFill>
              </a:rPr>
              <a:t>2. Wireless update(</a:t>
            </a:r>
            <a:r>
              <a:rPr lang="en-US" altLang="zh-TW" dirty="0" err="1" smtClean="0">
                <a:solidFill>
                  <a:srgbClr val="000000"/>
                </a:solidFill>
              </a:rPr>
              <a:t>git</a:t>
            </a:r>
            <a:r>
              <a:rPr lang="en-US" altLang="zh-TW" dirty="0" smtClean="0">
                <a:solidFill>
                  <a:srgbClr val="000000"/>
                </a:solidFill>
              </a:rPr>
              <a:t> bash)</a:t>
            </a:r>
          </a:p>
          <a:p>
            <a:pPr lvl="1"/>
            <a:r>
              <a:rPr lang="en-US" altLang="zh-TW" dirty="0" smtClean="0">
                <a:solidFill>
                  <a:srgbClr val="000000"/>
                </a:solidFill>
              </a:rPr>
              <a:t>At the same directory with source code</a:t>
            </a:r>
          </a:p>
          <a:p>
            <a:pPr lvl="2"/>
            <a:r>
              <a:rPr lang="en-US" altLang="zh-TW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e.g. : python runflash.py CC2541/</a:t>
            </a:r>
            <a:r>
              <a:rPr lang="en-US" altLang="zh-TW" dirty="0" err="1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CodeGeneratorMain.bin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‘’</a:t>
            </a:r>
            <a:endParaRPr lang="zh-TW" altLang="en-US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08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Cygwin – compile source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4638" y="1268760"/>
            <a:ext cx="8784976" cy="4525963"/>
          </a:xfrm>
        </p:spPr>
        <p:txBody>
          <a:bodyPr/>
          <a:lstStyle/>
          <a:p>
            <a:r>
              <a:rPr lang="en-US" altLang="zh-TW" dirty="0" smtClean="0"/>
              <a:t>First, enter CC2541 directory, then ‘make clean’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064593"/>
            <a:ext cx="7191375" cy="4676775"/>
          </a:xfrm>
          <a:prstGeom prst="rect">
            <a:avLst/>
          </a:prstGeom>
        </p:spPr>
      </p:pic>
      <p:cxnSp>
        <p:nvCxnSpPr>
          <p:cNvPr id="6" name="直線接點 5"/>
          <p:cNvCxnSpPr/>
          <p:nvPr/>
        </p:nvCxnSpPr>
        <p:spPr>
          <a:xfrm>
            <a:off x="1259632" y="4077072"/>
            <a:ext cx="100811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1259632" y="5517232"/>
            <a:ext cx="100811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58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Cygwin – compile source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412776"/>
            <a:ext cx="8003232" cy="43204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dirty="0" smtClean="0"/>
              <a:t>Then run ‘make’ command</a:t>
            </a:r>
            <a:endParaRPr lang="zh-TW" altLang="en-US" dirty="0"/>
          </a:p>
        </p:txBody>
      </p:sp>
      <p:grpSp>
        <p:nvGrpSpPr>
          <p:cNvPr id="13" name="群組 12"/>
          <p:cNvGrpSpPr/>
          <p:nvPr/>
        </p:nvGrpSpPr>
        <p:grpSpPr>
          <a:xfrm>
            <a:off x="1899439" y="1844824"/>
            <a:ext cx="4851410" cy="4677916"/>
            <a:chOff x="1619672" y="2060848"/>
            <a:chExt cx="4851410" cy="4677916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19672" y="2060848"/>
              <a:ext cx="4851410" cy="4677916"/>
            </a:xfrm>
            <a:prstGeom prst="rect">
              <a:avLst/>
            </a:prstGeom>
          </p:spPr>
        </p:pic>
        <p:cxnSp>
          <p:nvCxnSpPr>
            <p:cNvPr id="6" name="直線接點 5"/>
            <p:cNvCxnSpPr/>
            <p:nvPr/>
          </p:nvCxnSpPr>
          <p:spPr>
            <a:xfrm>
              <a:off x="1691679" y="4581128"/>
              <a:ext cx="77806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/>
          </p:nvCxnSpPr>
          <p:spPr>
            <a:xfrm>
              <a:off x="1691679" y="5445224"/>
              <a:ext cx="166728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直線接點 13"/>
          <p:cNvCxnSpPr/>
          <p:nvPr/>
        </p:nvCxnSpPr>
        <p:spPr>
          <a:xfrm>
            <a:off x="3718248" y="5157192"/>
            <a:ext cx="16672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41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Wireless update (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bash)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68760"/>
            <a:ext cx="10081120" cy="4876800"/>
          </a:xfrm>
        </p:spPr>
        <p:txBody>
          <a:bodyPr/>
          <a:lstStyle/>
          <a:p>
            <a:r>
              <a:rPr lang="en-US" altLang="zh-TW" dirty="0" smtClean="0"/>
              <a:t>python runflash.py </a:t>
            </a:r>
            <a:r>
              <a:rPr lang="en-US" altLang="zh-TW" dirty="0" smtClean="0"/>
              <a:t>CC2541/</a:t>
            </a:r>
            <a:r>
              <a:rPr lang="en-US" altLang="zh-TW" dirty="0" err="1" smtClean="0"/>
              <a:t>xxx.bin</a:t>
            </a:r>
            <a:r>
              <a:rPr lang="en-US" altLang="zh-TW" dirty="0" smtClean="0"/>
              <a:t> ‘’ </a:t>
            </a:r>
          </a:p>
          <a:p>
            <a:r>
              <a:rPr lang="en-US" altLang="zh-TW" dirty="0" smtClean="0"/>
              <a:t>e.g</a:t>
            </a:r>
            <a:r>
              <a:rPr lang="en-US" altLang="zh-TW" dirty="0" smtClean="0"/>
              <a:t>.: </a:t>
            </a:r>
            <a:r>
              <a:rPr lang="en-US" altLang="zh-TW" dirty="0" err="1" smtClean="0"/>
              <a:t>CodeGeneratorMain.bin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179512" y="2420498"/>
            <a:ext cx="4402832" cy="4219575"/>
            <a:chOff x="457201" y="2420498"/>
            <a:chExt cx="4402832" cy="4219575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2"/>
            <a:srcRect r="31722"/>
            <a:stretch/>
          </p:blipFill>
          <p:spPr>
            <a:xfrm>
              <a:off x="457201" y="2420498"/>
              <a:ext cx="4402832" cy="4219575"/>
            </a:xfrm>
            <a:prstGeom prst="rect">
              <a:avLst/>
            </a:prstGeom>
            <a:solidFill>
              <a:srgbClr val="FF0000"/>
            </a:solidFill>
          </p:spPr>
        </p:pic>
        <p:cxnSp>
          <p:nvCxnSpPr>
            <p:cNvPr id="7" name="直線接點 6"/>
            <p:cNvCxnSpPr/>
            <p:nvPr/>
          </p:nvCxnSpPr>
          <p:spPr>
            <a:xfrm>
              <a:off x="2123728" y="6381328"/>
              <a:ext cx="216024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群組 10"/>
          <p:cNvGrpSpPr/>
          <p:nvPr/>
        </p:nvGrpSpPr>
        <p:grpSpPr>
          <a:xfrm>
            <a:off x="4798367" y="2420498"/>
            <a:ext cx="4032449" cy="4200810"/>
            <a:chOff x="5436096" y="2455805"/>
            <a:chExt cx="4032449" cy="4200810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 rotWithShape="1">
            <a:blip r:embed="rId3"/>
            <a:srcRect l="16882" r="46016" b="32360"/>
            <a:stretch/>
          </p:blipFill>
          <p:spPr>
            <a:xfrm>
              <a:off x="5436097" y="2455805"/>
              <a:ext cx="4032448" cy="420081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cxnSp>
          <p:nvCxnSpPr>
            <p:cNvPr id="8" name="直線接點 7"/>
            <p:cNvCxnSpPr/>
            <p:nvPr/>
          </p:nvCxnSpPr>
          <p:spPr>
            <a:xfrm>
              <a:off x="5436096" y="4149080"/>
              <a:ext cx="216024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>
              <a:off x="5580112" y="3356992"/>
              <a:ext cx="388843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613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Rewrite call back function steps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AutoNum type="arabicPeriod"/>
            </a:pPr>
            <a:r>
              <a:rPr lang="en-US" altLang="zh-TW" dirty="0" smtClean="0"/>
              <a:t>Modify </a:t>
            </a:r>
            <a:r>
              <a:rPr lang="en-US" altLang="zh-TW" dirty="0" err="1" smtClean="0"/>
              <a:t>CodeGeneratorCallBacks.c</a:t>
            </a:r>
            <a:endParaRPr lang="en-US" altLang="zh-TW" dirty="0" smtClean="0"/>
          </a:p>
          <a:p>
            <a:pPr marL="457200" indent="-457200">
              <a:buAutoNum type="arabicPeriod"/>
            </a:pPr>
            <a:r>
              <a:rPr lang="en-US" altLang="zh-TW" dirty="0" smtClean="0"/>
              <a:t>Compile source code</a:t>
            </a:r>
          </a:p>
          <a:p>
            <a:pPr lvl="1"/>
            <a:r>
              <a:rPr lang="en-US" altLang="zh-TW" dirty="0" smtClean="0"/>
              <a:t>make </a:t>
            </a:r>
            <a:r>
              <a:rPr lang="en-US" altLang="zh-TW" dirty="0" err="1" smtClean="0"/>
              <a:t>CodeGeneratorCallBacks.bin</a:t>
            </a:r>
            <a:endParaRPr lang="en-US" altLang="zh-TW" dirty="0" smtClean="0"/>
          </a:p>
          <a:p>
            <a:pPr marL="457200" indent="-457200">
              <a:buAutoNum type="arabicPeriod"/>
            </a:pPr>
            <a:r>
              <a:rPr lang="en-US" altLang="zh-TW" dirty="0" smtClean="0"/>
              <a:t>Wireless update</a:t>
            </a:r>
          </a:p>
          <a:p>
            <a:pPr lvl="1"/>
            <a:r>
              <a:rPr lang="en-US" altLang="zh-TW" dirty="0" smtClean="0"/>
              <a:t>python runflash.py CC2541/</a:t>
            </a:r>
            <a:r>
              <a:rPr lang="en-US" altLang="zh-TW" dirty="0" err="1" smtClean="0"/>
              <a:t>CodeGeneratorCallBacks.bin</a:t>
            </a:r>
            <a:r>
              <a:rPr lang="en-US" altLang="zh-TW" dirty="0" smtClean="0"/>
              <a:t> ‘’</a:t>
            </a:r>
          </a:p>
          <a:p>
            <a:pPr marL="457200" indent="-457200">
              <a:buAutoNum type="arabicPeriod"/>
            </a:pPr>
            <a:r>
              <a:rPr lang="en-US" altLang="zh-TW" dirty="0" smtClean="0"/>
              <a:t>Modify </a:t>
            </a:r>
            <a:r>
              <a:rPr lang="en-US" altLang="zh-TW" dirty="0" err="1" smtClean="0"/>
              <a:t>CodeGeneratorMain.c</a:t>
            </a:r>
            <a:endParaRPr lang="en-US" altLang="zh-TW" dirty="0" smtClean="0"/>
          </a:p>
          <a:p>
            <a:pPr marL="457200" indent="-457200">
              <a:buAutoNum type="arabicPeriod"/>
            </a:pPr>
            <a:r>
              <a:rPr lang="en-US" altLang="zh-TW" dirty="0" smtClean="0"/>
              <a:t>Compile source code</a:t>
            </a:r>
          </a:p>
          <a:p>
            <a:pPr lvl="1"/>
            <a:r>
              <a:rPr lang="en-US" altLang="zh-TW" dirty="0" smtClean="0"/>
              <a:t>make </a:t>
            </a:r>
            <a:r>
              <a:rPr lang="en-US" altLang="zh-TW" dirty="0" err="1" smtClean="0"/>
              <a:t>CodeGeneratorMain.bin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Wireless update</a:t>
            </a:r>
          </a:p>
          <a:p>
            <a:pPr lvl="1"/>
            <a:r>
              <a:rPr lang="en-US" altLang="zh-TW" dirty="0" smtClean="0"/>
              <a:t>python runflash.py CC2541/</a:t>
            </a:r>
            <a:r>
              <a:rPr lang="en-US" altLang="zh-TW" dirty="0" err="1" smtClean="0"/>
              <a:t>CodeGeneratorMain.bin</a:t>
            </a:r>
            <a:r>
              <a:rPr lang="en-US" altLang="zh-TW" dirty="0" smtClean="0"/>
              <a:t> ‘’</a:t>
            </a:r>
          </a:p>
          <a:p>
            <a:pPr marL="457200" indent="-457200">
              <a:buAutoNum type="arabicPeriod"/>
            </a:pPr>
            <a:r>
              <a:rPr lang="en-US" altLang="zh-TW" dirty="0" smtClean="0"/>
              <a:t>Finish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4546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252536" y="0"/>
            <a:ext cx="9612560" cy="990600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Rewrite call back – </a:t>
            </a:r>
            <a:r>
              <a:rPr lang="en-US" altLang="zh-TW" sz="3600" dirty="0" err="1" smtClean="0"/>
              <a:t>CodeGeneratorCallBacks.c</a:t>
            </a:r>
            <a:endParaRPr lang="zh-TW" altLang="en-US" sz="36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375" b="35417"/>
          <a:stretch/>
        </p:blipFill>
        <p:spPr>
          <a:xfrm>
            <a:off x="2267744" y="1658392"/>
            <a:ext cx="6071121" cy="397078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7" name="直線接點 6"/>
          <p:cNvCxnSpPr/>
          <p:nvPr/>
        </p:nvCxnSpPr>
        <p:spPr>
          <a:xfrm>
            <a:off x="3059832" y="5087333"/>
            <a:ext cx="8640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3059832" y="5249106"/>
            <a:ext cx="47525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5368390" y="5239770"/>
            <a:ext cx="355738" cy="656373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>
            <a:off x="1619673" y="4951487"/>
            <a:ext cx="1408457" cy="349008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54681" y="5115828"/>
            <a:ext cx="2579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Toggle LED 2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462860" y="5902446"/>
            <a:ext cx="4433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Recall  CODEGENERATOR_EVT_1 after 500ms</a:t>
            </a:r>
            <a:endParaRPr lang="zh-TW" altLang="en-US" dirty="0"/>
          </a:p>
        </p:txBody>
      </p:sp>
      <p:cxnSp>
        <p:nvCxnSpPr>
          <p:cNvPr id="21" name="直線單箭頭接點 20"/>
          <p:cNvCxnSpPr/>
          <p:nvPr/>
        </p:nvCxnSpPr>
        <p:spPr>
          <a:xfrm flipV="1">
            <a:off x="7067906" y="1525435"/>
            <a:ext cx="528431" cy="3561898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5580112" y="1196752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Define in </a:t>
            </a:r>
            <a:r>
              <a:rPr lang="en-US" altLang="zh-TW" dirty="0" err="1" smtClean="0"/>
              <a:t>simpleBLEperipheral.h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068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259</Words>
  <Application>Microsoft Office PowerPoint</Application>
  <PresentationFormat>如螢幕大小 (4:3)</PresentationFormat>
  <Paragraphs>70</Paragraphs>
  <Slides>15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Office 佈景主題</vt:lpstr>
      <vt:lpstr>Modify source code</vt:lpstr>
      <vt:lpstr>Sample Code</vt:lpstr>
      <vt:lpstr>Sample Code</vt:lpstr>
      <vt:lpstr>How to program</vt:lpstr>
      <vt:lpstr>Cygwin – compile source code</vt:lpstr>
      <vt:lpstr>Cygwin – compile source code</vt:lpstr>
      <vt:lpstr>Wireless update (git bash)</vt:lpstr>
      <vt:lpstr>Rewrite call back function steps</vt:lpstr>
      <vt:lpstr>Rewrite call back – CodeGeneratorCallBacks.c</vt:lpstr>
      <vt:lpstr>make CodeGeneratorCallBakcs.bin</vt:lpstr>
      <vt:lpstr>Wireless update</vt:lpstr>
      <vt:lpstr>CodeGeneratorMain.c</vt:lpstr>
      <vt:lpstr>make CodeGeneratorMain.bin</vt:lpstr>
      <vt:lpstr>Wireless update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Modify source code</dc:title>
  <dc:creator>NeoLai</dc:creator>
  <cp:lastModifiedBy>NeoLai</cp:lastModifiedBy>
  <cp:revision>2</cp:revision>
  <dcterms:created xsi:type="dcterms:W3CDTF">2014-05-26T13:22:20Z</dcterms:created>
  <dcterms:modified xsi:type="dcterms:W3CDTF">2014-05-26T13:37:30Z</dcterms:modified>
</cp:coreProperties>
</file>