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3DF3A-75C9-4DF6-9646-D14FBB58100B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DC26-2A89-4091-BEE3-68900AD88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DC26-2A89-4091-BEE3-68900AD88F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91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4E1B5-838E-6EDE-25D3-2277DE40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948B58-7E2D-C763-4502-92A970C0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403AD-2404-41E1-DC42-91657A05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0B07D-A0B2-144A-FBD1-06ABF4D3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C9F74-8855-7251-84DB-B270EC21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6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F8756-7DE7-96BD-3DF0-95A3A4F5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5A0878-7593-4DFA-FBD9-708129990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2E7CC-D365-82F4-5F2C-1BA4A260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26A04-EABF-E043-BB5A-81925A0A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9B944-ACE9-1A94-E2F0-AFF69D16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10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0B09BC-A513-4AE1-FB3B-F501E6EB2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D7A969-4EC9-ADB1-B097-C7FE53441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0A0FB-D52B-C9EA-85BC-1F4B7195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3BD49-25AF-2574-B646-ACC9FF05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0FEAA-BE3A-19E2-7167-A6821477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F60CE-43D9-D23F-5271-1C552AC3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4CAD4-ABF3-2661-E6E0-AD49BA99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D1A43-C457-9189-7705-ACB5FAF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5D045-ED3C-9CE1-FF63-ADE02DC8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F8042-A476-8AA8-A9BF-03468CB6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0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ECA72-D7B5-6A5E-F9D8-8BD18F35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F3C25-1B9E-C408-4B35-C089A524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85ABB-3BFE-185B-1BCA-1146E68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01DD5-0F67-C32F-FB67-1D3C45BA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794BB-A555-B543-8158-A0D38C3A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A19D4-3DA9-B207-2941-3735B6C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66B0F-87DA-CC0A-690A-5C425482A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C45BE-8C14-7311-38F0-44F1B6FB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AC73E-5A89-517F-6A06-A27DA191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DD3E7-87DF-9240-E95A-78C92D15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B85572-0B89-0B1F-E1D7-55140E8A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BFEF5-C3F3-F21B-7AC2-B987613D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02659E-4713-2166-35D2-13F5B1A4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E68AB7-6B52-995A-A665-B76D5330C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E4E1FA-8199-89E7-C6C2-750BCC7AF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BDFEBC-9A57-85D0-CE0D-662472853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B06E69-67C3-BCB8-A24D-393C7AA2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9502FD-0909-181A-BD63-F97DA44D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D20998-C3D4-ED13-AE7D-1C157DE5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8A662-E904-2EED-20A7-872152B0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2D6075-4899-8B98-BE91-32CA5CFA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CDDD41-3175-E5B3-569B-1E0E8615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F87778-1DBC-BD19-84AE-24B9374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B7FF23-FC41-13A3-A8AC-4ED7F541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A49DB0-8B3A-BDBF-B378-66F88B6A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8ADADF-2CC9-71FC-66C9-EEB07888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B6F8A-7878-4A4D-2EC3-92A9E1E2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C79D0-55BF-F3BB-0920-AE7D7F53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B03D07-8C70-80E7-204C-9FA478DE1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9AFEB0-2BCE-FCEF-34A6-4172EDF0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EC60F-A3A0-B2AF-4E6E-84C2CCB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9A1897-27CB-CDE9-95B1-E29740C7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0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E2271-E452-90F6-3C6B-AAA24C6C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496EE4-82EB-33D3-8E72-F12F4F2E2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1D72CA-40D0-ACB6-E39D-75639CF38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5BF1F-FB52-1DE7-56CC-97E3AF0D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0EA908-59B0-9E4D-B4AE-20C22530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D509FA-D01D-6AFC-5EAF-3916BE4F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DB7891-07FE-1B3B-3C9E-146B1FF9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2B50E5-54B8-CAF2-E6C8-8369F655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9ADC6-2E01-2FB4-F455-3262683E2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9E476-4274-4F0D-98EC-0391454D3EA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6FE9EA-7690-E8FA-EC69-276B5AB7D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8F4E4-A240-85E4-B341-739EAF64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00CB5-0302-4871-83FB-0A46AB0E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0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787B7-1C39-44B7-862C-042CD3A5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9886"/>
            <a:ext cx="9144000" cy="2387600"/>
          </a:xfrm>
        </p:spPr>
        <p:txBody>
          <a:bodyPr>
            <a:noAutofit/>
          </a:bodyPr>
          <a:lstStyle/>
          <a:p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étapes pour faire un  branchement d’un capteur de température sur une plaquette d’essaie et une carte ESP-32</a:t>
            </a:r>
          </a:p>
        </p:txBody>
      </p:sp>
    </p:spTree>
    <p:extLst>
      <p:ext uri="{BB962C8B-B14F-4D97-AF65-F5344CB8AC3E}">
        <p14:creationId xmlns:p14="http://schemas.microsoft.com/office/powerpoint/2010/main" val="11430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73E15-DF9B-0301-D8E0-78BBC93D6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4065"/>
            <a:ext cx="9144000" cy="727588"/>
          </a:xfrm>
        </p:spPr>
        <p:txBody>
          <a:bodyPr>
            <a:normAutofit/>
          </a:bodyPr>
          <a:lstStyle/>
          <a:p>
            <a:pPr algn="l"/>
            <a:r>
              <a:rPr lang="fr-FR" sz="2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matériel nécessaire</a:t>
            </a:r>
            <a:r>
              <a:rPr lang="fr-FR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28F55F-9651-6E47-2BFD-28290D0D1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33563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Carte ESP-32</a:t>
            </a: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dirty="0"/>
              <a:t>     Capteur de température</a:t>
            </a:r>
            <a:r>
              <a:rPr lang="fr-FR" dirty="0"/>
              <a:t> (exemple : </a:t>
            </a:r>
            <a:r>
              <a:rPr lang="fr-FR" b="1" dirty="0"/>
              <a:t>DHT11, DHT22 ou DS18B20</a:t>
            </a:r>
            <a:r>
              <a:rPr lang="fr-FR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dirty="0"/>
              <a:t>     Plaquette d'essai (</a:t>
            </a:r>
            <a:r>
              <a:rPr lang="fr-FR" b="1" dirty="0" err="1"/>
              <a:t>breadboard</a:t>
            </a:r>
            <a:r>
              <a:rPr lang="fr-FR" b="1" dirty="0"/>
              <a:t>)</a:t>
            </a: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dirty="0"/>
              <a:t>     Fils de connexion (jumper </a:t>
            </a:r>
            <a:r>
              <a:rPr lang="fr-FR" b="1" dirty="0" err="1"/>
              <a:t>wires</a:t>
            </a:r>
            <a:r>
              <a:rPr lang="fr-FR" b="1" dirty="0"/>
              <a:t>)</a:t>
            </a: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dirty="0"/>
              <a:t>     Résistance (si nécessaire, dépend du capteur choisi).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80F80A-8F59-C033-C558-C3FD0D6B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0" y="292215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i="1" u="sng" dirty="0">
                <a:solidFill>
                  <a:srgbClr val="C00000"/>
                </a:solidFill>
              </a:rPr>
              <a:t>Première Étape</a:t>
            </a:r>
            <a:r>
              <a:rPr lang="en-US" sz="2800" u="sng" dirty="0">
                <a:solidFill>
                  <a:srgbClr val="C00000"/>
                </a:solidFill>
              </a:rPr>
              <a:t> :</a:t>
            </a:r>
            <a:br>
              <a:rPr lang="en-US" sz="2800" u="sng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Identifier les broches du </a:t>
            </a:r>
            <a:r>
              <a:rPr lang="en-US" sz="2000" i="1" dirty="0" err="1"/>
              <a:t>capteur</a:t>
            </a:r>
            <a:r>
              <a:rPr lang="en-US" sz="2000" i="1" dirty="0"/>
              <a:t> et de l'ESP-32.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59CB5C-BB26-63F8-59E9-0713AAA2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2" r="-1" b="-1"/>
          <a:stretch/>
        </p:blipFill>
        <p:spPr>
          <a:xfrm>
            <a:off x="128051" y="1098343"/>
            <a:ext cx="4483278" cy="3540265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699E7AB4-31B9-A76D-AC28-1A51BC78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35262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1) Pour un </a:t>
            </a:r>
            <a:r>
              <a:rPr lang="en-US" sz="1000" b="1" dirty="0" err="1"/>
              <a:t>capteur</a:t>
            </a:r>
            <a:r>
              <a:rPr lang="en-US" sz="1000" b="1" dirty="0"/>
              <a:t> DHT11/DHT22 :                                                                         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dirty="0"/>
              <a:t>Il a </a:t>
            </a:r>
            <a:r>
              <a:rPr lang="en-US" sz="1000" b="1" dirty="0"/>
              <a:t>3 </a:t>
            </a:r>
            <a:r>
              <a:rPr lang="en-US" sz="1000" b="1" dirty="0" err="1"/>
              <a:t>ou</a:t>
            </a:r>
            <a:r>
              <a:rPr lang="en-US" sz="1000" b="1" dirty="0"/>
              <a:t> 4</a:t>
            </a:r>
            <a:r>
              <a:rPr lang="en-US" sz="1000" dirty="0"/>
              <a:t> broches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VCC</a:t>
            </a:r>
            <a:r>
              <a:rPr lang="en-US" sz="1000" dirty="0"/>
              <a:t> → Alimentation (3.3V </a:t>
            </a:r>
            <a:r>
              <a:rPr lang="en-US" sz="1000" dirty="0" err="1"/>
              <a:t>ou</a:t>
            </a:r>
            <a:r>
              <a:rPr lang="en-US" sz="1000" dirty="0"/>
              <a:t> 5V)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DATA</a:t>
            </a:r>
            <a:r>
              <a:rPr lang="en-US" sz="1000" dirty="0"/>
              <a:t> → Signal de sortie des données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NC</a:t>
            </a:r>
            <a:r>
              <a:rPr lang="en-US" sz="1000" dirty="0"/>
              <a:t> (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présente</a:t>
            </a:r>
            <a:r>
              <a:rPr lang="en-US" sz="1000" dirty="0"/>
              <a:t>, ne pas connecter)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GND</a:t>
            </a:r>
            <a:r>
              <a:rPr lang="en-US" sz="1000" dirty="0"/>
              <a:t> → Masse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2) Pour un </a:t>
            </a:r>
            <a:r>
              <a:rPr lang="en-US" sz="1000" b="1" dirty="0" err="1"/>
              <a:t>capteur</a:t>
            </a:r>
            <a:r>
              <a:rPr lang="en-US" sz="1000" b="1" dirty="0"/>
              <a:t> DS18B20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dirty="0"/>
              <a:t>Il a </a:t>
            </a:r>
            <a:r>
              <a:rPr lang="en-US" sz="1000" b="1" dirty="0"/>
              <a:t>3</a:t>
            </a:r>
            <a:r>
              <a:rPr lang="en-US" sz="1000" dirty="0"/>
              <a:t> broches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VCC</a:t>
            </a:r>
            <a:r>
              <a:rPr lang="en-US" sz="1000" dirty="0"/>
              <a:t> → Alimentation (3.3V </a:t>
            </a:r>
            <a:r>
              <a:rPr lang="en-US" sz="1000" dirty="0" err="1"/>
              <a:t>ou</a:t>
            </a:r>
            <a:r>
              <a:rPr lang="en-US" sz="1000" dirty="0"/>
              <a:t> 5V)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DATA</a:t>
            </a:r>
            <a:r>
              <a:rPr lang="en-US" sz="1000" dirty="0"/>
              <a:t> → Signal de sortie des données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1" dirty="0"/>
              <a:t>GND</a:t>
            </a:r>
            <a:r>
              <a:rPr lang="en-US" sz="1000" dirty="0"/>
              <a:t> → Masse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D5FCB7-872A-210A-2B57-4905183E7D88}"/>
              </a:ext>
            </a:extLst>
          </p:cNvPr>
          <p:cNvCxnSpPr>
            <a:cxnSpLocks/>
          </p:cNvCxnSpPr>
          <p:nvPr/>
        </p:nvCxnSpPr>
        <p:spPr>
          <a:xfrm flipH="1" flipV="1">
            <a:off x="2369690" y="1219199"/>
            <a:ext cx="6381020" cy="21041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E753BF7-6BAD-44AE-6700-1CCD699795BC}"/>
              </a:ext>
            </a:extLst>
          </p:cNvPr>
          <p:cNvCxnSpPr>
            <a:cxnSpLocks/>
          </p:cNvCxnSpPr>
          <p:nvPr/>
        </p:nvCxnSpPr>
        <p:spPr>
          <a:xfrm flipH="1" flipV="1">
            <a:off x="4181139" y="1495958"/>
            <a:ext cx="4569571" cy="26133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2FD6B-238A-A888-C222-90112DE2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848" y="0"/>
            <a:ext cx="6752303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i="1" u="sng" dirty="0">
                <a:solidFill>
                  <a:srgbClr val="C00000"/>
                </a:solidFill>
              </a:rPr>
              <a:t>Deuxième Étapes </a:t>
            </a:r>
            <a:r>
              <a:rPr lang="fr-FR" sz="24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fr-FR" sz="2400" dirty="0">
                <a:solidFill>
                  <a:srgbClr val="C00000"/>
                </a:solidFill>
              </a:rPr>
              <a:t>  </a:t>
            </a:r>
            <a:r>
              <a:rPr lang="fr-FR" sz="2400" i="1" u="sng" dirty="0"/>
              <a:t>Branchement sur la </a:t>
            </a:r>
            <a:r>
              <a:rPr lang="fr-FR" sz="2400" i="1" u="sng" dirty="0" err="1"/>
              <a:t>breadboard</a:t>
            </a:r>
            <a:r>
              <a:rPr lang="fr-FR" sz="2400" i="1" u="sng" dirty="0"/>
              <a:t>.</a:t>
            </a:r>
            <a:endParaRPr lang="fr-FR" sz="2400" i="1" u="sng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506EB-E999-0122-4B77-7EBE2FB9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77576"/>
            <a:ext cx="10750345" cy="4880424"/>
          </a:xfrm>
        </p:spPr>
        <p:txBody>
          <a:bodyPr>
            <a:normAutofit fontScale="32500" lnSpcReduction="20000"/>
          </a:bodyPr>
          <a:lstStyle/>
          <a:p>
            <a:r>
              <a:rPr lang="fr-FR" sz="7200" b="1" dirty="0"/>
              <a:t> </a:t>
            </a:r>
            <a:r>
              <a:rPr lang="fr-FR" sz="5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 capteur DHT11/DHT22 :</a:t>
            </a:r>
          </a:p>
          <a:p>
            <a:endParaRPr lang="fr-FR" sz="5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fr-FR" sz="5600" dirty="0"/>
              <a:t>Connecter la broche VCC du capteur à la broche 3.3V ou 5V de l'ESP-32.</a:t>
            </a:r>
          </a:p>
          <a:p>
            <a:pPr>
              <a:buFont typeface="+mj-lt"/>
              <a:buAutoNum type="arabicPeriod"/>
            </a:pPr>
            <a:r>
              <a:rPr lang="fr-FR" sz="5600" dirty="0"/>
              <a:t>Connecter la broche GND du capteur à GND de l'ESP-32.</a:t>
            </a:r>
          </a:p>
          <a:p>
            <a:pPr>
              <a:buFont typeface="+mj-lt"/>
              <a:buAutoNum type="arabicPeriod"/>
            </a:pPr>
            <a:r>
              <a:rPr lang="fr-FR" sz="5600" dirty="0"/>
              <a:t>Connecter la broche DATA du capteur à une entrée numérique (ex: GPIO4, GPIO5, etc.) de l'ESP-32.</a:t>
            </a:r>
          </a:p>
          <a:p>
            <a:pPr>
              <a:buFont typeface="+mj-lt"/>
              <a:buAutoNum type="arabicPeriod"/>
            </a:pPr>
            <a:r>
              <a:rPr lang="fr-FR" sz="5600" dirty="0"/>
              <a:t> Placer une résistance pull-up de 10kΩ entre VCC et DATA pour stabiliser le signal.</a:t>
            </a:r>
          </a:p>
          <a:p>
            <a:endParaRPr lang="fr-FR" sz="5600" dirty="0"/>
          </a:p>
          <a:p>
            <a:r>
              <a:rPr lang="fr-FR" sz="5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un capteur DS18B20 :</a:t>
            </a:r>
          </a:p>
          <a:p>
            <a:endParaRPr lang="fr-FR" sz="5600" b="1" dirty="0"/>
          </a:p>
          <a:p>
            <a:pPr>
              <a:buFont typeface="+mj-lt"/>
              <a:buAutoNum type="arabicPeriod"/>
            </a:pPr>
            <a:r>
              <a:rPr lang="fr-FR" sz="5600" i="1" dirty="0"/>
              <a:t>Connecter la broche VCC du capteur à la broche 3.3V ou 5V de l'ESP-32.</a:t>
            </a:r>
          </a:p>
          <a:p>
            <a:pPr>
              <a:buFont typeface="+mj-lt"/>
              <a:buAutoNum type="arabicPeriod"/>
            </a:pPr>
            <a:r>
              <a:rPr lang="fr-FR" sz="5600" i="1" dirty="0"/>
              <a:t>Connecter la broche GND du capteur à GND de l'ESP-32.</a:t>
            </a:r>
          </a:p>
          <a:p>
            <a:pPr>
              <a:buFont typeface="+mj-lt"/>
              <a:buAutoNum type="arabicPeriod"/>
            </a:pPr>
            <a:r>
              <a:rPr lang="fr-FR" sz="5600" i="1" dirty="0"/>
              <a:t>Connecter la broche DATA du capteur à une entrée numérique de l'ESP-32.</a:t>
            </a:r>
          </a:p>
          <a:p>
            <a:pPr>
              <a:buFont typeface="+mj-lt"/>
              <a:buAutoNum type="arabicPeriod"/>
            </a:pPr>
            <a:r>
              <a:rPr lang="fr-FR" sz="5600" i="1" dirty="0"/>
              <a:t>Placer une résistance pull-up de 4.7kΩ entre VCC et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76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99484-EEEE-8C6C-B549-E772D587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i="1" u="sng" dirty="0">
                <a:solidFill>
                  <a:srgbClr val="C00000"/>
                </a:solidFill>
              </a:rPr>
              <a:t>Troisième Étape :</a:t>
            </a:r>
            <a:r>
              <a:rPr lang="fr-FR" sz="2800" dirty="0">
                <a:solidFill>
                  <a:srgbClr val="C00000"/>
                </a:solidFill>
              </a:rPr>
              <a:t> </a:t>
            </a:r>
            <a:r>
              <a:rPr lang="fr-FR" sz="2800" dirty="0"/>
              <a:t>Vérification de toutes des connexions.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9B601-2F39-FAA9-E22E-1DE2A797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33598"/>
            <a:ext cx="4552335" cy="3470787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Avant d'alimenter l'ESP-32, vérifiez :</a:t>
            </a:r>
            <a:br>
              <a:rPr lang="fr-FR" dirty="0"/>
            </a:br>
            <a:endParaRPr lang="fr-FR" dirty="0"/>
          </a:p>
          <a:p>
            <a:r>
              <a:rPr lang="fr-FR" dirty="0"/>
              <a:t> Pas de court-circuit entre les fils.</a:t>
            </a:r>
            <a:br>
              <a:rPr lang="fr-FR" dirty="0"/>
            </a:br>
            <a:endParaRPr lang="fr-FR" dirty="0"/>
          </a:p>
          <a:p>
            <a:r>
              <a:rPr lang="fr-FR" dirty="0"/>
              <a:t>Bonne connexion des broches selon le type de capteur.</a:t>
            </a:r>
            <a:br>
              <a:rPr lang="fr-FR" dirty="0"/>
            </a:br>
            <a:endParaRPr lang="fr-FR" dirty="0"/>
          </a:p>
          <a:p>
            <a:r>
              <a:rPr lang="fr-FR" dirty="0"/>
              <a:t>Bonne mise en place de la résistance pull-up (si nécessaire).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48EA89-EEEC-124F-1C91-73B7E004C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1277" y="5743289"/>
            <a:ext cx="4060723" cy="1114711"/>
          </a:xfrm>
        </p:spPr>
        <p:txBody>
          <a:bodyPr>
            <a:normAutofit fontScale="77500" lnSpcReduction="20000"/>
          </a:bodyPr>
          <a:lstStyle/>
          <a:p>
            <a:r>
              <a:rPr lang="fr-FR" sz="3200" dirty="0"/>
              <a:t>Après avoir tout vérifier on passe a la quatrième étapes:</a:t>
            </a:r>
          </a:p>
          <a:p>
            <a:endParaRPr lang="fr-FR" sz="3200" dirty="0"/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3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448C8-195E-754B-91A3-E6394369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sz="2800" u="sng">
                <a:solidFill>
                  <a:srgbClr val="C00000"/>
                </a:solidFill>
              </a:rPr>
              <a:t>Quatrième Étape: </a:t>
            </a:r>
            <a:r>
              <a:rPr lang="fr-FR" sz="2800">
                <a:solidFill>
                  <a:srgbClr val="C00000"/>
                </a:solidFill>
              </a:rPr>
              <a:t> </a:t>
            </a:r>
            <a:r>
              <a:rPr lang="fr-FR" sz="2800"/>
              <a:t>Programmer l'ESP-32 pour lire la température.</a:t>
            </a:r>
            <a:endParaRPr lang="fr-FR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A5B9DE-A209-0538-4312-9173545A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81163"/>
            <a:ext cx="5407742" cy="4296850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Une fois les connexions vérifiées, on pourra programmer l'ESP-32 en utilisant </a:t>
            </a:r>
            <a:r>
              <a:rPr lang="fr-FR" b="1" u="sng">
                <a:solidFill>
                  <a:srgbClr val="C00000"/>
                </a:solidFill>
              </a:rPr>
              <a:t>Arduino IDE</a:t>
            </a:r>
            <a:r>
              <a:rPr lang="fr-FR" u="sng">
                <a:solidFill>
                  <a:srgbClr val="C00000"/>
                </a:solidFill>
              </a:rPr>
              <a:t> </a:t>
            </a:r>
            <a:r>
              <a:rPr lang="fr-FR"/>
              <a:t>avec les bibliothèques adaptées :</a:t>
            </a:r>
          </a:p>
          <a:p>
            <a:endParaRPr lang="fr-FR"/>
          </a:p>
          <a:p>
            <a:r>
              <a:rPr lang="fr-FR" u="sng"/>
              <a:t> </a:t>
            </a:r>
            <a:r>
              <a:rPr lang="fr-FR" b="1" u="sng"/>
              <a:t>DHT11/DHT22 :</a:t>
            </a:r>
            <a:endParaRPr lang="fr-FR" u="sng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Installer la bibliothèque </a:t>
            </a:r>
            <a:r>
              <a:rPr lang="fr-FR" b="1"/>
              <a:t>DHT sensor library</a:t>
            </a:r>
            <a:r>
              <a:rPr lang="fr-FR"/>
              <a:t> + </a:t>
            </a:r>
            <a:r>
              <a:rPr lang="fr-FR" b="1"/>
              <a:t>Adafruit Unified Sensor</a:t>
            </a:r>
            <a:r>
              <a:rPr lang="fr-F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 b="1" u="sng"/>
              <a:t>DS18B20 :</a:t>
            </a:r>
            <a:endParaRPr lang="fr-FR" u="sng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Installer la bibliothèque </a:t>
            </a:r>
            <a:r>
              <a:rPr lang="fr-FR" b="1"/>
              <a:t>OneWire</a:t>
            </a:r>
            <a:r>
              <a:rPr lang="fr-FR"/>
              <a:t> + </a:t>
            </a:r>
            <a:r>
              <a:rPr lang="fr-FR" b="1"/>
              <a:t>DallasTemperature</a:t>
            </a:r>
            <a:r>
              <a:rPr lang="fr-F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 b="1"/>
              <a:t>Exemple de code pour DHT11/DHT22 (GPIO4):</a:t>
            </a:r>
            <a:endParaRPr lang="fr-FR"/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34106D-A82F-E331-77F9-1C63D77452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69627" y="1681163"/>
            <a:ext cx="5722373" cy="5176837"/>
          </a:xfrm>
        </p:spPr>
      </p:pic>
    </p:spTree>
    <p:extLst>
      <p:ext uri="{BB962C8B-B14F-4D97-AF65-F5344CB8AC3E}">
        <p14:creationId xmlns:p14="http://schemas.microsoft.com/office/powerpoint/2010/main" val="3137764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Grand écran</PresentationFormat>
  <Paragraphs>52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Les étapes pour faire un  branchement d’un capteur de température sur une plaquette d’essaie et une carte ESP-32</vt:lpstr>
      <vt:lpstr>Le matériel nécessaire:</vt:lpstr>
      <vt:lpstr>Première Étape :  Identifier les broches du capteur et de l'ESP-32.</vt:lpstr>
      <vt:lpstr>Deuxième Étapes :  Branchement sur la breadboard.</vt:lpstr>
      <vt:lpstr>Troisième Étape : Vérification de toutes des connexions.</vt:lpstr>
      <vt:lpstr>Quatrième Étape:  Programmer l'ESP-32 pour lire la température.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33775750899</dc:creator>
  <cp:lastModifiedBy>33775750899</cp:lastModifiedBy>
  <cp:revision>1</cp:revision>
  <dcterms:created xsi:type="dcterms:W3CDTF">2025-02-04T13:11:58Z</dcterms:created>
  <dcterms:modified xsi:type="dcterms:W3CDTF">2025-02-04T14:19:04Z</dcterms:modified>
</cp:coreProperties>
</file>