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 Slab" panose="020B0604020202020204" charset="0"/>
      <p:regular r:id="rId4"/>
      <p:bold r:id="rId5"/>
    </p:embeddedFont>
    <p:embeddedFont>
      <p:font typeface="Abel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5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40E2FF-F63F-455B-8188-B5F584028B43}">
  <a:tblStyle styleId="{DC40E2FF-F63F-455B-8188-B5F584028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1526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1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0" t="0" r="0" b="0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0" t="0" r="0" b="0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0" t="0" r="0" b="0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0" t="0" r="0" b="0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0" t="0" r="0" b="0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0" t="0" r="0" b="0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0" t="0" r="0" b="0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0" t="0" r="0" b="0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0" t="0" r="0" b="0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0" t="0" r="0" b="0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0" t="0" r="0" b="0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0" t="0" r="0" b="0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0" t="0" r="0" b="0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0" t="0" r="0" b="0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0" t="0" r="0" b="0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0" t="0" r="0" b="0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0" t="0" r="0" b="0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0" t="0" r="0" b="0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0" t="0" r="0" b="0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0" t="0" r="0" b="0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0" t="0" r="0" b="0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0" t="0" r="0" b="0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0" t="0" r="0" b="0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0" t="0" r="0" b="0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0" t="0" r="0" b="0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0" t="0" r="0" b="0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0" t="0" r="0" b="0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5CC4"/>
            </a:gs>
            <a:gs pos="100000">
              <a:srgbClr val="8B5CC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Apresentação na tela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Roboto Slab</vt:lpstr>
      <vt:lpstr>Abel</vt:lpstr>
      <vt:lpstr>York template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</dc:creator>
  <cp:lastModifiedBy>Natalia</cp:lastModifiedBy>
  <cp:revision>2</cp:revision>
  <dcterms:modified xsi:type="dcterms:W3CDTF">2018-07-16T15:52:47Z</dcterms:modified>
</cp:coreProperties>
</file>