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6 Imagen" descr="Dibujo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b="1" cap="none" spc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21007-772B-4CFA-AE36-FE01D68DF25D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24BA5-07DC-4057-849F-7E8F667B17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1762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21007-772B-4CFA-AE36-FE01D68DF25D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24BA5-07DC-4057-849F-7E8F667B17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1889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21007-772B-4CFA-AE36-FE01D68DF25D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24BA5-07DC-4057-849F-7E8F667B17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5950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cap="none" spc="0">
                <a:ln w="18415" cmpd="sng">
                  <a:solidFill>
                    <a:srgbClr val="0066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ln>
                  <a:noFill/>
                </a:ln>
                <a:solidFill>
                  <a:srgbClr val="0000CC"/>
                </a:solidFill>
              </a:defRPr>
            </a:lvl1pPr>
            <a:lvl2pPr>
              <a:defRPr>
                <a:ln>
                  <a:noFill/>
                </a:ln>
                <a:solidFill>
                  <a:srgbClr val="0000CC"/>
                </a:solidFill>
              </a:defRPr>
            </a:lvl2pPr>
            <a:lvl3pPr>
              <a:defRPr>
                <a:ln>
                  <a:noFill/>
                </a:ln>
                <a:solidFill>
                  <a:srgbClr val="0000CC"/>
                </a:solidFill>
              </a:defRPr>
            </a:lvl3pPr>
            <a:lvl4pPr>
              <a:defRPr>
                <a:ln>
                  <a:noFill/>
                </a:ln>
                <a:solidFill>
                  <a:srgbClr val="0000CC"/>
                </a:solidFill>
              </a:defRPr>
            </a:lvl4pPr>
            <a:lvl5pPr>
              <a:defRPr>
                <a:ln>
                  <a:noFill/>
                </a:ln>
                <a:solidFill>
                  <a:srgbClr val="0000CC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21007-772B-4CFA-AE36-FE01D68DF25D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24BA5-07DC-4057-849F-7E8F667B17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738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21007-772B-4CFA-AE36-FE01D68DF25D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24BA5-07DC-4057-849F-7E8F667B17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9814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21007-772B-4CFA-AE36-FE01D68DF25D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24BA5-07DC-4057-849F-7E8F667B17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16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21007-772B-4CFA-AE36-FE01D68DF25D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24BA5-07DC-4057-849F-7E8F667B17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1951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21007-772B-4CFA-AE36-FE01D68DF25D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24BA5-07DC-4057-849F-7E8F667B17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3396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21007-772B-4CFA-AE36-FE01D68DF25D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24BA5-07DC-4057-849F-7E8F667B17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187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21007-772B-4CFA-AE36-FE01D68DF25D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24BA5-07DC-4057-849F-7E8F667B17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5697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21007-772B-4CFA-AE36-FE01D68DF25D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24BA5-07DC-4057-849F-7E8F667B17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4380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21007-772B-4CFA-AE36-FE01D68DF25D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24BA5-07DC-4057-849F-7E8F667B17B1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6 Imagen" descr="Dibujo.bmp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0" y="0"/>
            <a:ext cx="12192000" cy="7010400"/>
          </a:xfrm>
          <a:prstGeom prst="rect">
            <a:avLst/>
          </a:prstGeom>
          <a:gradFill flip="none" rotWithShape="1">
            <a:gsLst>
              <a:gs pos="100000">
                <a:srgbClr val="03D4A8">
                  <a:alpha val="18000"/>
                </a:srgbClr>
              </a:gs>
              <a:gs pos="25000">
                <a:srgbClr val="21D6E0">
                  <a:alpha val="23000"/>
                </a:srgbClr>
              </a:gs>
              <a:gs pos="75000">
                <a:srgbClr val="0087E6">
                  <a:alpha val="25000"/>
                </a:srgbClr>
              </a:gs>
              <a:gs pos="100000">
                <a:srgbClr val="005CBF">
                  <a:alpha val="25999"/>
                </a:srgbClr>
              </a:gs>
            </a:gsLst>
            <a:lin ang="27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ES" sz="1800"/>
          </a:p>
        </p:txBody>
      </p:sp>
    </p:spTree>
    <p:extLst>
      <p:ext uri="{BB962C8B-B14F-4D97-AF65-F5344CB8AC3E}">
        <p14:creationId xmlns:p14="http://schemas.microsoft.com/office/powerpoint/2010/main" val="1149448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15F613-042E-4021-838A-9B37E19FF1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Мониторинг и логирования MS в кластер k8s(OTUS Monitoring-2024-11)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996EE1A-B5C3-4E2A-9FA3-8F26842C41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Презентация Тихомирова Н.В.</a:t>
            </a:r>
          </a:p>
        </p:txBody>
      </p:sp>
    </p:spTree>
    <p:extLst>
      <p:ext uri="{BB962C8B-B14F-4D97-AF65-F5344CB8AC3E}">
        <p14:creationId xmlns:p14="http://schemas.microsoft.com/office/powerpoint/2010/main" val="2976194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3E7F43-C302-4CDD-878F-D100D1999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 успел: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D8A79A-9699-444B-B2F9-E6A498601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Документация по проекту</a:t>
            </a:r>
          </a:p>
          <a:p>
            <a:r>
              <a:rPr lang="ru-RU" dirty="0"/>
              <a:t>Ведение </a:t>
            </a:r>
            <a:r>
              <a:rPr lang="ru-RU" dirty="0" err="1"/>
              <a:t>Changelog</a:t>
            </a:r>
            <a:endParaRPr lang="ru-RU" dirty="0"/>
          </a:p>
          <a:p>
            <a:r>
              <a:rPr lang="ru-RU" dirty="0"/>
              <a:t>Отчетливые коммиты, все коммиты отладки </a:t>
            </a:r>
            <a:r>
              <a:rPr lang="ru-RU" dirty="0" err="1"/>
              <a:t>обьеденены</a:t>
            </a:r>
            <a:r>
              <a:rPr lang="ru-RU" dirty="0"/>
              <a:t> и "</a:t>
            </a:r>
            <a:r>
              <a:rPr lang="ru-RU" dirty="0" err="1"/>
              <a:t>заforceл</a:t>
            </a:r>
            <a:r>
              <a:rPr lang="ru-RU" dirty="0"/>
              <a:t>"</a:t>
            </a:r>
          </a:p>
          <a:p>
            <a:r>
              <a:rPr lang="ru-RU" dirty="0"/>
              <a:t>Внедрить более детальное логирование и трассировку</a:t>
            </a:r>
          </a:p>
          <a:p>
            <a:r>
              <a:rPr lang="ru-RU" dirty="0"/>
              <a:t>Оттестировать все дополнительные сценарии</a:t>
            </a:r>
          </a:p>
          <a:p>
            <a:r>
              <a:rPr lang="ru-RU" dirty="0"/>
              <a:t>Автоматическое создание </a:t>
            </a:r>
            <a:r>
              <a:rPr lang="ru-RU" dirty="0" err="1"/>
              <a:t>custom</a:t>
            </a:r>
            <a:r>
              <a:rPr lang="ru-RU" dirty="0"/>
              <a:t> </a:t>
            </a:r>
            <a:r>
              <a:rPr lang="ru-RU" dirty="0" err="1"/>
              <a:t>dashboard</a:t>
            </a:r>
            <a:r>
              <a:rPr lang="ru-RU" dirty="0"/>
              <a:t> в </a:t>
            </a:r>
            <a:r>
              <a:rPr lang="ru-RU" dirty="0" err="1"/>
              <a:t>Grafana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4188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5251B3-B00E-41DB-B82C-974E2C483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проекта: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AC59754-DE27-441F-B004-C5D170EC4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4932" y="2455333"/>
            <a:ext cx="8661401" cy="3615267"/>
          </a:xfrm>
        </p:spPr>
        <p:txBody>
          <a:bodyPr/>
          <a:lstStyle/>
          <a:p>
            <a:r>
              <a:rPr lang="ru-RU" dirty="0"/>
              <a:t>Подтвердить знания, полученные при прохождении курса.</a:t>
            </a:r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Научиться использовать инструменты: мониторинг, логирование в k8s</a:t>
            </a:r>
          </a:p>
        </p:txBody>
      </p:sp>
    </p:spTree>
    <p:extLst>
      <p:ext uri="{BB962C8B-B14F-4D97-AF65-F5344CB8AC3E}">
        <p14:creationId xmlns:p14="http://schemas.microsoft.com/office/powerpoint/2010/main" val="1805404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B9CB6B-9773-4547-BFF0-B0E17787F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Описание технологий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3EA822-0754-4F6F-AA33-6AAF7A2CE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Проект Online </a:t>
            </a:r>
            <a:r>
              <a:rPr lang="ru-RU" dirty="0" err="1"/>
              <a:t>Boutique</a:t>
            </a:r>
            <a:r>
              <a:rPr lang="ru-RU" dirty="0"/>
              <a:t> </a:t>
            </a:r>
            <a:r>
              <a:rPr lang="ru-RU" dirty="0" err="1"/>
              <a:t>by</a:t>
            </a:r>
            <a:r>
              <a:rPr lang="ru-RU" dirty="0"/>
              <a:t> Google был взят за основу. Для его реализации используются следующие решения и технологии:</a:t>
            </a:r>
          </a:p>
          <a:p>
            <a:endParaRPr lang="ru-RU" dirty="0"/>
          </a:p>
          <a:p>
            <a:r>
              <a:rPr lang="ru-RU" dirty="0"/>
              <a:t>Кластер развернут в </a:t>
            </a:r>
            <a:r>
              <a:rPr lang="ru-RU" dirty="0" err="1"/>
              <a:t>Yandex</a:t>
            </a:r>
            <a:r>
              <a:rPr lang="ru-RU" dirty="0"/>
              <a:t> </a:t>
            </a:r>
            <a:r>
              <a:rPr lang="ru-RU" dirty="0" err="1"/>
              <a:t>Cloud</a:t>
            </a:r>
            <a:r>
              <a:rPr lang="ru-RU" dirty="0"/>
              <a:t> для обеспечения надежности и масштабируемости.</a:t>
            </a:r>
          </a:p>
          <a:p>
            <a:r>
              <a:rPr lang="ru-RU" dirty="0"/>
              <a:t>Хранение кода осуществляется на платформе </a:t>
            </a:r>
            <a:r>
              <a:rPr lang="ru-RU" dirty="0" err="1"/>
              <a:t>GitHub</a:t>
            </a:r>
            <a:r>
              <a:rPr lang="ru-RU" dirty="0"/>
              <a:t> для эффективного управления версиями и совместной разработки.</a:t>
            </a:r>
          </a:p>
          <a:p>
            <a:r>
              <a:rPr lang="ru-RU" dirty="0"/>
              <a:t>Для мониторинга и логирования используются </a:t>
            </a:r>
            <a:r>
              <a:rPr lang="ru-RU" dirty="0" err="1"/>
              <a:t>Prometheus</a:t>
            </a:r>
            <a:r>
              <a:rPr lang="ru-RU" dirty="0"/>
              <a:t> и </a:t>
            </a:r>
            <a:r>
              <a:rPr lang="ru-RU" dirty="0" err="1"/>
              <a:t>Loki</a:t>
            </a:r>
            <a:r>
              <a:rPr lang="ru-RU" dirty="0"/>
              <a:t>, установленные с помощью </a:t>
            </a:r>
            <a:r>
              <a:rPr lang="ru-RU" dirty="0" err="1"/>
              <a:t>Helm</a:t>
            </a:r>
            <a:r>
              <a:rPr lang="ru-RU" dirty="0"/>
              <a:t>, что обеспечивает прозрачное отслеживание и анализ работы приложения.</a:t>
            </a:r>
          </a:p>
          <a:p>
            <a:r>
              <a:rPr lang="ru-RU" dirty="0"/>
              <a:t>Для управления приложениями в кластере используется утилита </a:t>
            </a:r>
            <a:r>
              <a:rPr lang="ru-RU" dirty="0" err="1"/>
              <a:t>kubectl</a:t>
            </a:r>
            <a:r>
              <a:rPr lang="ru-RU" dirty="0"/>
              <a:t>, обеспечивающая удобное управление </a:t>
            </a:r>
            <a:r>
              <a:rPr lang="ru-RU" dirty="0" err="1"/>
              <a:t>контейнеризированными</a:t>
            </a:r>
            <a:r>
              <a:rPr lang="ru-RU" dirty="0"/>
              <a:t> приложениями в </a:t>
            </a:r>
            <a:r>
              <a:rPr lang="ru-RU" dirty="0" err="1"/>
              <a:t>Kubernetes</a:t>
            </a:r>
            <a:r>
              <a:rPr lang="ru-RU" dirty="0"/>
              <a:t>.</a:t>
            </a:r>
          </a:p>
          <a:p>
            <a:r>
              <a:rPr lang="ru-RU" dirty="0"/>
              <a:t>Для исправления и упрощения ведения документации используется </a:t>
            </a:r>
            <a:r>
              <a:rPr lang="ru-RU" dirty="0" err="1"/>
              <a:t>Chad</a:t>
            </a:r>
            <a:r>
              <a:rPr lang="ru-RU" dirty="0"/>
              <a:t> AI</a:t>
            </a:r>
          </a:p>
        </p:txBody>
      </p:sp>
    </p:spTree>
    <p:extLst>
      <p:ext uri="{BB962C8B-B14F-4D97-AF65-F5344CB8AC3E}">
        <p14:creationId xmlns:p14="http://schemas.microsoft.com/office/powerpoint/2010/main" val="3966867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817E512-CF75-4F75-91CD-D54290A0C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E1386E6-BE9A-457E-9392-085454C95F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07" y="656637"/>
            <a:ext cx="11442185" cy="570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213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962D6A-870B-4560-8983-24FD6D69F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F53B2C-1D41-4F1E-9711-3024AAD09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  <a:p>
            <a:r>
              <a:rPr lang="ru-RU" dirty="0"/>
              <a:t>Все сервисы были пересобраны и размещены в приватном репозитории (hub.dicker.com).</a:t>
            </a:r>
          </a:p>
          <a:p>
            <a:r>
              <a:rPr lang="ru-RU" dirty="0"/>
              <a:t>В сервисе </a:t>
            </a:r>
            <a:r>
              <a:rPr lang="ru-RU" dirty="0" err="1"/>
              <a:t>frontend</a:t>
            </a:r>
            <a:r>
              <a:rPr lang="ru-RU" dirty="0"/>
              <a:t> был подключен модуль </a:t>
            </a:r>
            <a:r>
              <a:rPr lang="ru-RU" dirty="0" err="1"/>
              <a:t>Prometheus</a:t>
            </a:r>
            <a:r>
              <a:rPr lang="ru-RU" dirty="0"/>
              <a:t> для сбора метрик (Метрики). Кроме того, в деплой модуля был добавлен дополнительный объект </a:t>
            </a:r>
            <a:r>
              <a:rPr lang="ru-RU" dirty="0" err="1"/>
              <a:t>ServiceMonitor</a:t>
            </a:r>
            <a:r>
              <a:rPr lang="ru-RU" dirty="0"/>
              <a:t>. Код.</a:t>
            </a:r>
          </a:p>
          <a:p>
            <a:r>
              <a:rPr lang="ru-RU" dirty="0"/>
              <a:t>При сборке сервиса </a:t>
            </a:r>
            <a:r>
              <a:rPr lang="ru-RU" dirty="0" err="1"/>
              <a:t>productcatalogservice</a:t>
            </a:r>
            <a:r>
              <a:rPr lang="ru-RU" dirty="0"/>
              <a:t> в </a:t>
            </a:r>
            <a:r>
              <a:rPr lang="ru-RU" dirty="0" err="1"/>
              <a:t>Dockerfile</a:t>
            </a:r>
            <a:r>
              <a:rPr lang="ru-RU" dirty="0"/>
              <a:t> была добавлена операция по добавлению </a:t>
            </a:r>
            <a:r>
              <a:rPr lang="ru-RU" dirty="0" err="1"/>
              <a:t>prometheus-exporter</a:t>
            </a:r>
            <a:r>
              <a:rPr lang="ru-RU" dirty="0"/>
              <a:t>. Код.</a:t>
            </a:r>
          </a:p>
        </p:txBody>
      </p:sp>
    </p:spTree>
    <p:extLst>
      <p:ext uri="{BB962C8B-B14F-4D97-AF65-F5344CB8AC3E}">
        <p14:creationId xmlns:p14="http://schemas.microsoft.com/office/powerpoint/2010/main" val="1394521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F3F7B4-C343-4129-B68B-0DDD843B9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Prometheus (</a:t>
            </a:r>
            <a:r>
              <a:rPr lang="ru-RU" dirty="0"/>
              <a:t>Мониторинг и оповещение)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658478-2057-4D8F-88D8-3526B7B86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Установка выполняется с использованием </a:t>
            </a:r>
            <a:r>
              <a:rPr lang="en-US" dirty="0"/>
              <a:t>helm chart </a:t>
            </a:r>
            <a:r>
              <a:rPr lang="ru-RU" dirty="0"/>
              <a:t>от </a:t>
            </a:r>
            <a:r>
              <a:rPr lang="en-US" dirty="0" err="1"/>
              <a:t>prometheus</a:t>
            </a:r>
            <a:r>
              <a:rPr lang="en-US" dirty="0"/>
              <a:t>-community/</a:t>
            </a:r>
            <a:r>
              <a:rPr lang="en-US" dirty="0" err="1"/>
              <a:t>kube</a:t>
            </a:r>
            <a:r>
              <a:rPr lang="en-US" dirty="0"/>
              <a:t>-</a:t>
            </a:r>
            <a:r>
              <a:rPr lang="en-US" dirty="0" err="1"/>
              <a:t>prometheus</a:t>
            </a:r>
            <a:r>
              <a:rPr lang="en-US" dirty="0"/>
              <a:t>-stack, </a:t>
            </a:r>
            <a:r>
              <a:rPr lang="ru-RU" dirty="0"/>
              <a:t>а также конфигурационного файла </a:t>
            </a:r>
            <a:r>
              <a:rPr lang="en-US" dirty="0" err="1"/>
              <a:t>prometheus-values.yaml</a:t>
            </a:r>
            <a:r>
              <a:rPr lang="en-US" dirty="0"/>
              <a:t>.</a:t>
            </a:r>
          </a:p>
          <a:p>
            <a:r>
              <a:rPr lang="ru-RU" dirty="0"/>
              <a:t>Добавлены две дополнительные точки для сбора метрик (описанных в </a:t>
            </a:r>
            <a:r>
              <a:rPr lang="en-US" dirty="0"/>
              <a:t>MS) - frontend, </a:t>
            </a:r>
            <a:r>
              <a:rPr lang="en-US" dirty="0" err="1"/>
              <a:t>productcatalogservice</a:t>
            </a:r>
            <a:r>
              <a:rPr lang="en-US" dirty="0"/>
              <a:t>-exporter.</a:t>
            </a:r>
          </a:p>
          <a:p>
            <a:r>
              <a:rPr lang="ru-RU" dirty="0"/>
              <a:t>Созданы два дополнительных правила для отправки уведомлений в </a:t>
            </a:r>
            <a:r>
              <a:rPr lang="en-US" dirty="0" err="1"/>
              <a:t>AlertManager</a:t>
            </a:r>
            <a:r>
              <a:rPr lang="en-US" dirty="0"/>
              <a:t> - </a:t>
            </a:r>
            <a:r>
              <a:rPr lang="en-US" dirty="0" err="1"/>
              <a:t>FrontendDown</a:t>
            </a:r>
            <a:r>
              <a:rPr lang="en-US" dirty="0"/>
              <a:t>, </a:t>
            </a:r>
            <a:r>
              <a:rPr lang="en-US" dirty="0" err="1"/>
              <a:t>Productcatalogservice</a:t>
            </a:r>
            <a:r>
              <a:rPr lang="en-US" dirty="0"/>
              <a:t>-exporter.</a:t>
            </a:r>
          </a:p>
          <a:p>
            <a:r>
              <a:rPr lang="ru-RU" dirty="0"/>
              <a:t>Настроен виртуальный канал для отправки сообщений в </a:t>
            </a:r>
            <a:r>
              <a:rPr lang="en-US" dirty="0"/>
              <a:t>Telegram.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9544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7213C5-1574-4D39-8B97-9DB06B172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/>
              <a:t>Grafana</a:t>
            </a:r>
            <a:r>
              <a:rPr lang="ru-RU" dirty="0"/>
              <a:t> (Отображение метрик и логов)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756B0D0-1615-4D14-9847-366B1D483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Установка происходила совместно с </a:t>
            </a:r>
            <a:r>
              <a:rPr lang="en-US" dirty="0" err="1"/>
              <a:t>loki</a:t>
            </a:r>
            <a:endParaRPr lang="ru-RU" dirty="0"/>
          </a:p>
          <a:p>
            <a:r>
              <a:rPr lang="ru-RU" dirty="0"/>
              <a:t>Создан руками (процесс не автоматизирован) примитивные метрики с </a:t>
            </a:r>
            <a:r>
              <a:rPr lang="ru-RU" dirty="0" err="1"/>
              <a:t>frontend</a:t>
            </a:r>
            <a:r>
              <a:rPr lang="ru-RU" dirty="0"/>
              <a:t> и </a:t>
            </a:r>
            <a:r>
              <a:rPr lang="ru-RU" dirty="0" err="1"/>
              <a:t>productcatalogservicezaz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2684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153AC9-4C47-4245-AEC1-A1D9674D0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Loki (</a:t>
            </a:r>
            <a:r>
              <a:rPr lang="ru-RU" dirty="0" err="1"/>
              <a:t>централизованое</a:t>
            </a:r>
            <a:r>
              <a:rPr lang="ru-RU" dirty="0"/>
              <a:t> хранилище)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D59F5F-4431-4FAC-B312-63378FFD4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Хранение логов настроено на S3 хранилище от Яндекса</a:t>
            </a:r>
          </a:p>
        </p:txBody>
      </p:sp>
    </p:spTree>
    <p:extLst>
      <p:ext uri="{BB962C8B-B14F-4D97-AF65-F5344CB8AC3E}">
        <p14:creationId xmlns:p14="http://schemas.microsoft.com/office/powerpoint/2010/main" val="2378460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06E604-4D34-457F-BE0E-699389B1E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Установка и развёртывание приложения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1DD707-462C-45FF-89FB-99B625038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Было принято решение использовать инструмент </a:t>
            </a:r>
            <a:r>
              <a:rPr lang="ru-RU" dirty="0" err="1"/>
              <a:t>kubectl</a:t>
            </a:r>
            <a:r>
              <a:rPr lang="ru-RU" dirty="0"/>
              <a:t> с целью получения начального опыта работы с этой утилитой.</a:t>
            </a:r>
          </a:p>
          <a:p>
            <a:r>
              <a:rPr lang="ru-RU" dirty="0"/>
              <a:t>В процессе настройки сценария развёртывания были внесены изменения для интеграции с </a:t>
            </a:r>
            <a:r>
              <a:rPr lang="ru-RU" dirty="0" err="1"/>
              <a:t>Prometheus</a:t>
            </a:r>
            <a:r>
              <a:rPr lang="ru-RU" dirty="0"/>
              <a:t> и настройки системы </a:t>
            </a:r>
            <a:r>
              <a:rPr lang="ru-RU" dirty="0" err="1"/>
              <a:t>алертинга</a:t>
            </a:r>
            <a:r>
              <a:rPr lang="ru-RU" dirty="0"/>
              <a:t>.</a:t>
            </a:r>
          </a:p>
          <a:p>
            <a:r>
              <a:rPr lang="ru-RU" dirty="0"/>
              <a:t>Веб-страница http://otus.nt33.ru</a:t>
            </a:r>
          </a:p>
        </p:txBody>
      </p:sp>
    </p:spTree>
    <p:extLst>
      <p:ext uri="{BB962C8B-B14F-4D97-AF65-F5344CB8AC3E}">
        <p14:creationId xmlns:p14="http://schemas.microsoft.com/office/powerpoint/2010/main" val="3126767071"/>
      </p:ext>
    </p:extLst>
  </p:cSld>
  <p:clrMapOvr>
    <a:masterClrMapping/>
  </p:clrMapOvr>
</p:sld>
</file>

<file path=ppt/theme/theme1.xml><?xml version="1.0" encoding="utf-8"?>
<a:theme xmlns:a="http://schemas.openxmlformats.org/drawingml/2006/main" name="La ment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TM02474572[[fn=Медицинский шаблон оформления]]</Template>
  <TotalTime>11</TotalTime>
  <Words>377</Words>
  <Application>Microsoft Office PowerPoint</Application>
  <PresentationFormat>Широкоэкранный</PresentationFormat>
  <Paragraphs>41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3" baseType="lpstr">
      <vt:lpstr>Arial</vt:lpstr>
      <vt:lpstr>Calibri</vt:lpstr>
      <vt:lpstr>La mente</vt:lpstr>
      <vt:lpstr>Мониторинг и логирования MS в кластер k8s(OTUS Monitoring-2024-11)</vt:lpstr>
      <vt:lpstr>Цели проекта:</vt:lpstr>
      <vt:lpstr>Описание технологий </vt:lpstr>
      <vt:lpstr>Презентация PowerPoint</vt:lpstr>
      <vt:lpstr>MS</vt:lpstr>
      <vt:lpstr>Prometheus (Мониторинг и оповещение) </vt:lpstr>
      <vt:lpstr>Grafana (Отображение метрик и логов) </vt:lpstr>
      <vt:lpstr>Loki (централизованое хранилище)</vt:lpstr>
      <vt:lpstr>Установка и развёртывание приложения</vt:lpstr>
      <vt:lpstr>Не успел: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Мониторинг и логирования MS в кластер k8s(OTUS Monitoring-2024-11)</dc:title>
  <dc:creator>Nikolay</dc:creator>
  <cp:lastModifiedBy>Nikolay</cp:lastModifiedBy>
  <cp:revision>2</cp:revision>
  <dcterms:created xsi:type="dcterms:W3CDTF">2025-05-13T16:21:58Z</dcterms:created>
  <dcterms:modified xsi:type="dcterms:W3CDTF">2025-05-13T16:33:36Z</dcterms:modified>
</cp:coreProperties>
</file>