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9" r:id="rId3"/>
    <p:sldId id="280" r:id="rId4"/>
    <p:sldId id="257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90" r:id="rId13"/>
    <p:sldId id="291" r:id="rId14"/>
    <p:sldId id="292" r:id="rId15"/>
    <p:sldId id="289" r:id="rId16"/>
    <p:sldId id="294" r:id="rId17"/>
    <p:sldId id="296" r:id="rId18"/>
    <p:sldId id="295" r:id="rId19"/>
    <p:sldId id="293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1BFCA-7DC9-4E8A-A70F-FB12F2B7065E}" v="458" dt="2025-08-21T22:24:28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Gurgel" userId="25a4c336f2f0df70" providerId="LiveId" clId="{4D9A878A-7AAA-4B8A-9CF5-F2483BDAF3D4}"/>
    <pc:docChg chg="undo custSel addSld delSld modSld sldOrd modMainMaster">
      <pc:chgData name="Nathan Gurgel" userId="25a4c336f2f0df70" providerId="LiveId" clId="{4D9A878A-7AAA-4B8A-9CF5-F2483BDAF3D4}" dt="2025-08-09T22:04:33.228" v="5197"/>
      <pc:docMkLst>
        <pc:docMk/>
      </pc:docMkLst>
      <pc:sldChg chg="addSp delSp modSp new mod setBg">
        <pc:chgData name="Nathan Gurgel" userId="25a4c336f2f0df70" providerId="LiveId" clId="{4D9A878A-7AAA-4B8A-9CF5-F2483BDAF3D4}" dt="2025-08-09T20:27:21.836" v="1445" actId="20577"/>
        <pc:sldMkLst>
          <pc:docMk/>
          <pc:sldMk cId="3605044296" sldId="256"/>
        </pc:sldMkLst>
        <pc:spChg chg="mod">
          <ac:chgData name="Nathan Gurgel" userId="25a4c336f2f0df70" providerId="LiveId" clId="{4D9A878A-7AAA-4B8A-9CF5-F2483BDAF3D4}" dt="2025-08-09T20:27:21.836" v="1445" actId="20577"/>
          <ac:spMkLst>
            <pc:docMk/>
            <pc:sldMk cId="3605044296" sldId="256"/>
            <ac:spMk id="2" creationId="{DD1828F5-B046-50B4-3ABF-F911C8DC7027}"/>
          </ac:spMkLst>
        </pc:spChg>
        <pc:spChg chg="mod">
          <ac:chgData name="Nathan Gurgel" userId="25a4c336f2f0df70" providerId="LiveId" clId="{4D9A878A-7AAA-4B8A-9CF5-F2483BDAF3D4}" dt="2025-08-09T19:55:02.210" v="154" actId="1076"/>
          <ac:spMkLst>
            <pc:docMk/>
            <pc:sldMk cId="3605044296" sldId="256"/>
            <ac:spMk id="3" creationId="{9F24874A-2140-67C3-E09F-0A5B692662BD}"/>
          </ac:spMkLst>
        </pc:spChg>
      </pc:sldChg>
      <pc:sldChg chg="addSp delSp modSp new mod setBg">
        <pc:chgData name="Nathan Gurgel" userId="25a4c336f2f0df70" providerId="LiveId" clId="{4D9A878A-7AAA-4B8A-9CF5-F2483BDAF3D4}" dt="2025-08-09T20:41:19.297" v="1823" actId="20577"/>
        <pc:sldMkLst>
          <pc:docMk/>
          <pc:sldMk cId="4078916280" sldId="257"/>
        </pc:sldMkLst>
        <pc:spChg chg="mod">
          <ac:chgData name="Nathan Gurgel" userId="25a4c336f2f0df70" providerId="LiveId" clId="{4D9A878A-7AAA-4B8A-9CF5-F2483BDAF3D4}" dt="2025-08-09T19:56:06.910" v="190" actId="207"/>
          <ac:spMkLst>
            <pc:docMk/>
            <pc:sldMk cId="4078916280" sldId="257"/>
            <ac:spMk id="2" creationId="{02680B92-200C-A02F-3789-3B047F4892DE}"/>
          </ac:spMkLst>
        </pc:spChg>
      </pc:sldChg>
      <pc:sldChg chg="addSp delSp modSp add mod">
        <pc:chgData name="Nathan Gurgel" userId="25a4c336f2f0df70" providerId="LiveId" clId="{4D9A878A-7AAA-4B8A-9CF5-F2483BDAF3D4}" dt="2025-08-09T20:09:55.658" v="538" actId="1076"/>
        <pc:sldMkLst>
          <pc:docMk/>
          <pc:sldMk cId="1314506896" sldId="258"/>
        </pc:sldMkLst>
      </pc:sldChg>
      <pc:sldChg chg="new del">
        <pc:chgData name="Nathan Gurgel" userId="25a4c336f2f0df70" providerId="LiveId" clId="{4D9A878A-7AAA-4B8A-9CF5-F2483BDAF3D4}" dt="2025-08-09T20:08:42.860" v="371" actId="47"/>
        <pc:sldMkLst>
          <pc:docMk/>
          <pc:sldMk cId="1350628161" sldId="258"/>
        </pc:sldMkLst>
      </pc:sldChg>
      <pc:sldChg chg="addSp delSp modSp add mod">
        <pc:chgData name="Nathan Gurgel" userId="25a4c336f2f0df70" providerId="LiveId" clId="{4D9A878A-7AAA-4B8A-9CF5-F2483BDAF3D4}" dt="2025-08-09T20:18:21.375" v="1236" actId="1076"/>
        <pc:sldMkLst>
          <pc:docMk/>
          <pc:sldMk cId="2209230879" sldId="259"/>
        </pc:sldMkLst>
      </pc:sldChg>
      <pc:sldChg chg="addSp delSp modSp add mod ord">
        <pc:chgData name="Nathan Gurgel" userId="25a4c336f2f0df70" providerId="LiveId" clId="{4D9A878A-7AAA-4B8A-9CF5-F2483BDAF3D4}" dt="2025-08-09T20:27:01.171" v="1426" actId="1076"/>
        <pc:sldMkLst>
          <pc:docMk/>
          <pc:sldMk cId="1173941202" sldId="260"/>
        </pc:sldMkLst>
      </pc:sldChg>
      <pc:sldChg chg="addSp delSp modSp add del mod">
        <pc:chgData name="Nathan Gurgel" userId="25a4c336f2f0df70" providerId="LiveId" clId="{4D9A878A-7AAA-4B8A-9CF5-F2483BDAF3D4}" dt="2025-08-09T20:31:36.556" v="1499" actId="47"/>
        <pc:sldMkLst>
          <pc:docMk/>
          <pc:sldMk cId="2573253036" sldId="261"/>
        </pc:sldMkLst>
      </pc:sldChg>
      <pc:sldChg chg="addSp modSp add mod">
        <pc:chgData name="Nathan Gurgel" userId="25a4c336f2f0df70" providerId="LiveId" clId="{4D9A878A-7AAA-4B8A-9CF5-F2483BDAF3D4}" dt="2025-08-09T20:33:58.654" v="1583" actId="113"/>
        <pc:sldMkLst>
          <pc:docMk/>
          <pc:sldMk cId="362359853" sldId="262"/>
        </pc:sldMkLst>
      </pc:sldChg>
      <pc:sldChg chg="addSp delSp modSp add mod">
        <pc:chgData name="Nathan Gurgel" userId="25a4c336f2f0df70" providerId="LiveId" clId="{4D9A878A-7AAA-4B8A-9CF5-F2483BDAF3D4}" dt="2025-08-09T20:37:23.534" v="1694" actId="14100"/>
        <pc:sldMkLst>
          <pc:docMk/>
          <pc:sldMk cId="423001198" sldId="263"/>
        </pc:sldMkLst>
      </pc:sldChg>
      <pc:sldChg chg="addSp delSp modSp add mod">
        <pc:chgData name="Nathan Gurgel" userId="25a4c336f2f0df70" providerId="LiveId" clId="{4D9A878A-7AAA-4B8A-9CF5-F2483BDAF3D4}" dt="2025-08-09T20:57:40.085" v="2050" actId="1076"/>
        <pc:sldMkLst>
          <pc:docMk/>
          <pc:sldMk cId="2710489774" sldId="264"/>
        </pc:sldMkLst>
      </pc:sldChg>
      <pc:sldChg chg="addSp delSp modSp add mod">
        <pc:chgData name="Nathan Gurgel" userId="25a4c336f2f0df70" providerId="LiveId" clId="{4D9A878A-7AAA-4B8A-9CF5-F2483BDAF3D4}" dt="2025-08-09T21:10:23.198" v="2139" actId="1076"/>
        <pc:sldMkLst>
          <pc:docMk/>
          <pc:sldMk cId="2009367377" sldId="265"/>
        </pc:sldMkLst>
      </pc:sldChg>
      <pc:sldChg chg="addSp delSp modSp add mod">
        <pc:chgData name="Nathan Gurgel" userId="25a4c336f2f0df70" providerId="LiveId" clId="{4D9A878A-7AAA-4B8A-9CF5-F2483BDAF3D4}" dt="2025-08-09T21:13:54.283" v="2400" actId="1076"/>
        <pc:sldMkLst>
          <pc:docMk/>
          <pc:sldMk cId="1581287471" sldId="266"/>
        </pc:sldMkLst>
      </pc:sldChg>
      <pc:sldChg chg="addSp delSp modSp add mod">
        <pc:chgData name="Nathan Gurgel" userId="25a4c336f2f0df70" providerId="LiveId" clId="{4D9A878A-7AAA-4B8A-9CF5-F2483BDAF3D4}" dt="2025-08-09T21:19:54.979" v="2741" actId="20577"/>
        <pc:sldMkLst>
          <pc:docMk/>
          <pc:sldMk cId="1232001181" sldId="267"/>
        </pc:sldMkLst>
      </pc:sldChg>
      <pc:sldChg chg="addSp delSp modSp add mod">
        <pc:chgData name="Nathan Gurgel" userId="25a4c336f2f0df70" providerId="LiveId" clId="{4D9A878A-7AAA-4B8A-9CF5-F2483BDAF3D4}" dt="2025-08-09T21:23:51.612" v="3019" actId="20577"/>
        <pc:sldMkLst>
          <pc:docMk/>
          <pc:sldMk cId="1615588479" sldId="268"/>
        </pc:sldMkLst>
      </pc:sldChg>
      <pc:sldChg chg="addSp delSp modSp add mod">
        <pc:chgData name="Nathan Gurgel" userId="25a4c336f2f0df70" providerId="LiveId" clId="{4D9A878A-7AAA-4B8A-9CF5-F2483BDAF3D4}" dt="2025-08-09T21:32:22.974" v="3173" actId="1076"/>
        <pc:sldMkLst>
          <pc:docMk/>
          <pc:sldMk cId="1260444861" sldId="269"/>
        </pc:sldMkLst>
      </pc:sldChg>
      <pc:sldChg chg="addSp delSp modSp add mod">
        <pc:chgData name="Nathan Gurgel" userId="25a4c336f2f0df70" providerId="LiveId" clId="{4D9A878A-7AAA-4B8A-9CF5-F2483BDAF3D4}" dt="2025-08-09T21:35:24.985" v="3328" actId="20577"/>
        <pc:sldMkLst>
          <pc:docMk/>
          <pc:sldMk cId="2920410790" sldId="270"/>
        </pc:sldMkLst>
      </pc:sldChg>
      <pc:sldChg chg="delSp modSp add mod">
        <pc:chgData name="Nathan Gurgel" userId="25a4c336f2f0df70" providerId="LiveId" clId="{4D9A878A-7AAA-4B8A-9CF5-F2483BDAF3D4}" dt="2025-08-09T21:37:57.232" v="3541" actId="14100"/>
        <pc:sldMkLst>
          <pc:docMk/>
          <pc:sldMk cId="2265293554" sldId="271"/>
        </pc:sldMkLst>
      </pc:sldChg>
      <pc:sldChg chg="modSp add mod">
        <pc:chgData name="Nathan Gurgel" userId="25a4c336f2f0df70" providerId="LiveId" clId="{4D9A878A-7AAA-4B8A-9CF5-F2483BDAF3D4}" dt="2025-08-09T21:39:30.589" v="3787" actId="14100"/>
        <pc:sldMkLst>
          <pc:docMk/>
          <pc:sldMk cId="2848498186" sldId="272"/>
        </pc:sldMkLst>
      </pc:sldChg>
      <pc:sldChg chg="addSp modSp add mod">
        <pc:chgData name="Nathan Gurgel" userId="25a4c336f2f0df70" providerId="LiveId" clId="{4D9A878A-7AAA-4B8A-9CF5-F2483BDAF3D4}" dt="2025-08-09T21:49:35.751" v="4162" actId="20577"/>
        <pc:sldMkLst>
          <pc:docMk/>
          <pc:sldMk cId="2825587910" sldId="273"/>
        </pc:sldMkLst>
      </pc:sldChg>
      <pc:sldChg chg="delSp modSp add del mod">
        <pc:chgData name="Nathan Gurgel" userId="25a4c336f2f0df70" providerId="LiveId" clId="{4D9A878A-7AAA-4B8A-9CF5-F2483BDAF3D4}" dt="2025-08-09T21:55:20.717" v="4506" actId="47"/>
        <pc:sldMkLst>
          <pc:docMk/>
          <pc:sldMk cId="1600558634" sldId="274"/>
        </pc:sldMkLst>
      </pc:sldChg>
      <pc:sldChg chg="addSp delSp modSp add mod">
        <pc:chgData name="Nathan Gurgel" userId="25a4c336f2f0df70" providerId="LiveId" clId="{4D9A878A-7AAA-4B8A-9CF5-F2483BDAF3D4}" dt="2025-08-09T21:55:15.290" v="4505" actId="1076"/>
        <pc:sldMkLst>
          <pc:docMk/>
          <pc:sldMk cId="725298935" sldId="275"/>
        </pc:sldMkLst>
      </pc:sldChg>
      <pc:sldChg chg="delSp modSp add mod">
        <pc:chgData name="Nathan Gurgel" userId="25a4c336f2f0df70" providerId="LiveId" clId="{4D9A878A-7AAA-4B8A-9CF5-F2483BDAF3D4}" dt="2025-08-09T21:59:07.102" v="4864" actId="20577"/>
        <pc:sldMkLst>
          <pc:docMk/>
          <pc:sldMk cId="3392781906" sldId="276"/>
        </pc:sldMkLst>
      </pc:sldChg>
      <pc:sldChg chg="delSp modSp add mod setBg">
        <pc:chgData name="Nathan Gurgel" userId="25a4c336f2f0df70" providerId="LiveId" clId="{4D9A878A-7AAA-4B8A-9CF5-F2483BDAF3D4}" dt="2025-08-09T22:04:33.228" v="5197"/>
        <pc:sldMkLst>
          <pc:docMk/>
          <pc:sldMk cId="2055148596" sldId="277"/>
        </pc:sldMkLst>
        <pc:spChg chg="mod">
          <ac:chgData name="Nathan Gurgel" userId="25a4c336f2f0df70" providerId="LiveId" clId="{4D9A878A-7AAA-4B8A-9CF5-F2483BDAF3D4}" dt="2025-08-09T22:00:25.334" v="4904" actId="1076"/>
          <ac:spMkLst>
            <pc:docMk/>
            <pc:sldMk cId="2055148596" sldId="277"/>
            <ac:spMk id="2" creationId="{976B26F6-49D7-0236-BF6D-EF3A470FA1CE}"/>
          </ac:spMkLst>
        </pc:spChg>
      </pc:sldChg>
      <pc:sldChg chg="delSp modSp add mod">
        <pc:chgData name="Nathan Gurgel" userId="25a4c336f2f0df70" providerId="LiveId" clId="{4D9A878A-7AAA-4B8A-9CF5-F2483BDAF3D4}" dt="2025-08-09T22:03:53.650" v="5195" actId="20577"/>
        <pc:sldMkLst>
          <pc:docMk/>
          <pc:sldMk cId="1278808268" sldId="278"/>
        </pc:sldMkLst>
      </pc:sldChg>
      <pc:sldMasterChg chg="setBg modSldLayout">
        <pc:chgData name="Nathan Gurgel" userId="25a4c336f2f0df70" providerId="LiveId" clId="{4D9A878A-7AAA-4B8A-9CF5-F2483BDAF3D4}" dt="2025-08-09T20:06:48.716" v="321"/>
        <pc:sldMasterMkLst>
          <pc:docMk/>
          <pc:sldMasterMk cId="3123227962" sldId="2147483648"/>
        </pc:sldMasterMkLst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3102850629" sldId="2147483649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491353223" sldId="2147483650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2174924965" sldId="2147483651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2131326597" sldId="2147483652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1141188916" sldId="2147483653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375156427" sldId="2147483654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2214830796" sldId="2147483655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3394528572" sldId="2147483656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206916262" sldId="2147483657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2288274557" sldId="2147483658"/>
          </pc:sldLayoutMkLst>
        </pc:sldLayoutChg>
        <pc:sldLayoutChg chg="setBg">
          <pc:chgData name="Nathan Gurgel" userId="25a4c336f2f0df70" providerId="LiveId" clId="{4D9A878A-7AAA-4B8A-9CF5-F2483BDAF3D4}" dt="2025-08-09T20:06:48.716" v="321"/>
          <pc:sldLayoutMkLst>
            <pc:docMk/>
            <pc:sldMasterMk cId="3123227962" sldId="2147483648"/>
            <pc:sldLayoutMk cId="3562320367" sldId="2147483659"/>
          </pc:sldLayoutMkLst>
        </pc:sldLayoutChg>
      </pc:sldMasterChg>
    </pc:docChg>
  </pc:docChgLst>
  <pc:docChgLst>
    <pc:chgData name="Nathan Gurgel" userId="25a4c336f2f0df70" providerId="LiveId" clId="{87C1BFCA-7DC9-4E8A-A70F-FB12F2B7065E}"/>
    <pc:docChg chg="undo custSel addSld delSld modSld sldOrd">
      <pc:chgData name="Nathan Gurgel" userId="25a4c336f2f0df70" providerId="LiveId" clId="{87C1BFCA-7DC9-4E8A-A70F-FB12F2B7065E}" dt="2025-08-21T22:24:35.854" v="2767" actId="14100"/>
      <pc:docMkLst>
        <pc:docMk/>
      </pc:docMkLst>
      <pc:sldChg chg="addSp delSp modSp mod">
        <pc:chgData name="Nathan Gurgel" userId="25a4c336f2f0df70" providerId="LiveId" clId="{87C1BFCA-7DC9-4E8A-A70F-FB12F2B7065E}" dt="2025-08-14T15:28:11.323" v="254"/>
        <pc:sldMkLst>
          <pc:docMk/>
          <pc:sldMk cId="4078916280" sldId="257"/>
        </pc:sldMkLst>
        <pc:spChg chg="mod">
          <ac:chgData name="Nathan Gurgel" userId="25a4c336f2f0df70" providerId="LiveId" clId="{87C1BFCA-7DC9-4E8A-A70F-FB12F2B7065E}" dt="2025-08-14T15:12:35.631" v="107" actId="20577"/>
          <ac:spMkLst>
            <pc:docMk/>
            <pc:sldMk cId="4078916280" sldId="257"/>
            <ac:spMk id="2" creationId="{02680B92-200C-A02F-3789-3B047F4892DE}"/>
          </ac:spMkLst>
        </pc:spChg>
        <pc:spChg chg="add mod">
          <ac:chgData name="Nathan Gurgel" userId="25a4c336f2f0df70" providerId="LiveId" clId="{87C1BFCA-7DC9-4E8A-A70F-FB12F2B7065E}" dt="2025-08-14T15:14:03.641" v="135" actId="1076"/>
          <ac:spMkLst>
            <pc:docMk/>
            <pc:sldMk cId="4078916280" sldId="257"/>
            <ac:spMk id="7" creationId="{3BE96935-A3BC-DED3-763B-01726B7E159D}"/>
          </ac:spMkLst>
        </pc:spChg>
        <pc:spChg chg="add mod">
          <ac:chgData name="Nathan Gurgel" userId="25a4c336f2f0df70" providerId="LiveId" clId="{87C1BFCA-7DC9-4E8A-A70F-FB12F2B7065E}" dt="2025-08-14T15:22:17.567" v="165" actId="1076"/>
          <ac:spMkLst>
            <pc:docMk/>
            <pc:sldMk cId="4078916280" sldId="257"/>
            <ac:spMk id="8" creationId="{CEDBBC3F-1160-D70E-D8F3-C759A6F364F1}"/>
          </ac:spMkLst>
        </pc:spChg>
        <pc:spChg chg="add mod">
          <ac:chgData name="Nathan Gurgel" userId="25a4c336f2f0df70" providerId="LiveId" clId="{87C1BFCA-7DC9-4E8A-A70F-FB12F2B7065E}" dt="2025-08-14T15:24:35.313" v="203" actId="1076"/>
          <ac:spMkLst>
            <pc:docMk/>
            <pc:sldMk cId="4078916280" sldId="257"/>
            <ac:spMk id="9" creationId="{FB4BB11A-3C07-0132-3A00-A92132FF2657}"/>
          </ac:spMkLst>
        </pc:spChg>
        <pc:spChg chg="add del mod">
          <ac:chgData name="Nathan Gurgel" userId="25a4c336f2f0df70" providerId="LiveId" clId="{87C1BFCA-7DC9-4E8A-A70F-FB12F2B7065E}" dt="2025-08-14T15:26:45.443" v="233" actId="1076"/>
          <ac:spMkLst>
            <pc:docMk/>
            <pc:sldMk cId="4078916280" sldId="257"/>
            <ac:spMk id="13" creationId="{34F1E3B8-8E35-B81E-8298-5F2E0EDC81BD}"/>
          </ac:spMkLst>
        </pc:spChg>
        <pc:spChg chg="add mod">
          <ac:chgData name="Nathan Gurgel" userId="25a4c336f2f0df70" providerId="LiveId" clId="{87C1BFCA-7DC9-4E8A-A70F-FB12F2B7065E}" dt="2025-08-14T15:27:51.898" v="251"/>
          <ac:spMkLst>
            <pc:docMk/>
            <pc:sldMk cId="4078916280" sldId="257"/>
            <ac:spMk id="19" creationId="{C44E515B-12FB-D4C5-49B2-462DF6FE0392}"/>
          </ac:spMkLst>
        </pc:spChg>
        <pc:picChg chg="add mod">
          <ac:chgData name="Nathan Gurgel" userId="25a4c336f2f0df70" providerId="LiveId" clId="{87C1BFCA-7DC9-4E8A-A70F-FB12F2B7065E}" dt="2025-08-14T15:28:08.140" v="253"/>
          <ac:picMkLst>
            <pc:docMk/>
            <pc:sldMk cId="4078916280" sldId="257"/>
            <ac:picMk id="12" creationId="{ED02A9ED-86C6-54E4-3392-635467549996}"/>
          </ac:picMkLst>
        </pc:picChg>
        <pc:picChg chg="add mod">
          <ac:chgData name="Nathan Gurgel" userId="25a4c336f2f0df70" providerId="LiveId" clId="{87C1BFCA-7DC9-4E8A-A70F-FB12F2B7065E}" dt="2025-08-14T15:27:55.759" v="252"/>
          <ac:picMkLst>
            <pc:docMk/>
            <pc:sldMk cId="4078916280" sldId="257"/>
            <ac:picMk id="17" creationId="{8E5CC4AE-AD0B-D6B7-8200-93A5C972CBD6}"/>
          </ac:picMkLst>
        </pc:picChg>
        <pc:picChg chg="add mod">
          <ac:chgData name="Nathan Gurgel" userId="25a4c336f2f0df70" providerId="LiveId" clId="{87C1BFCA-7DC9-4E8A-A70F-FB12F2B7065E}" dt="2025-08-14T15:25:43.131" v="210" actId="1076"/>
          <ac:picMkLst>
            <pc:docMk/>
            <pc:sldMk cId="4078916280" sldId="257"/>
            <ac:picMk id="1026" creationId="{18B1DC70-E1F1-85F9-A9D5-9D8BB4E6D84C}"/>
          </ac:picMkLst>
        </pc:picChg>
        <pc:picChg chg="add mod">
          <ac:chgData name="Nathan Gurgel" userId="25a4c336f2f0df70" providerId="LiveId" clId="{87C1BFCA-7DC9-4E8A-A70F-FB12F2B7065E}" dt="2025-08-14T15:24:35.313" v="203" actId="1076"/>
          <ac:picMkLst>
            <pc:docMk/>
            <pc:sldMk cId="4078916280" sldId="257"/>
            <ac:picMk id="1028" creationId="{AEA2149F-7559-DFEC-778D-C124C710BCBB}"/>
          </ac:picMkLst>
        </pc:picChg>
        <pc:picChg chg="add mod">
          <ac:chgData name="Nathan Gurgel" userId="25a4c336f2f0df70" providerId="LiveId" clId="{87C1BFCA-7DC9-4E8A-A70F-FB12F2B7065E}" dt="2025-08-14T15:24:35.313" v="203" actId="1076"/>
          <ac:picMkLst>
            <pc:docMk/>
            <pc:sldMk cId="4078916280" sldId="257"/>
            <ac:picMk id="1030" creationId="{38773D12-2D46-A17E-CB2C-7836EF938B4A}"/>
          </ac:picMkLst>
        </pc:picChg>
        <pc:picChg chg="add mod">
          <ac:chgData name="Nathan Gurgel" userId="25a4c336f2f0df70" providerId="LiveId" clId="{87C1BFCA-7DC9-4E8A-A70F-FB12F2B7065E}" dt="2025-08-14T15:28:11.323" v="254"/>
          <ac:picMkLst>
            <pc:docMk/>
            <pc:sldMk cId="4078916280" sldId="257"/>
            <ac:picMk id="1034" creationId="{A101E8D2-85AC-03A1-2D57-62C3B2E0666F}"/>
          </ac:picMkLst>
        </pc:picChg>
        <pc:picChg chg="add mod">
          <ac:chgData name="Nathan Gurgel" userId="25a4c336f2f0df70" providerId="LiveId" clId="{87C1BFCA-7DC9-4E8A-A70F-FB12F2B7065E}" dt="2025-08-14T15:27:42.211" v="250"/>
          <ac:picMkLst>
            <pc:docMk/>
            <pc:sldMk cId="4078916280" sldId="257"/>
            <ac:picMk id="1036" creationId="{0B685839-3E1E-125D-BC3E-C0B14E5BB516}"/>
          </ac:picMkLst>
        </pc:picChg>
        <pc:cxnChg chg="add mod">
          <ac:chgData name="Nathan Gurgel" userId="25a4c336f2f0df70" providerId="LiveId" clId="{87C1BFCA-7DC9-4E8A-A70F-FB12F2B7065E}" dt="2025-08-14T15:26:38.963" v="230" actId="208"/>
          <ac:cxnSpMkLst>
            <pc:docMk/>
            <pc:sldMk cId="4078916280" sldId="257"/>
            <ac:cxnSpMk id="15" creationId="{EFD9DF13-2AC2-DD64-B0BF-45CD9E39A939}"/>
          </ac:cxnSpMkLst>
        </pc:cxnChg>
        <pc:cxnChg chg="add mod">
          <ac:chgData name="Nathan Gurgel" userId="25a4c336f2f0df70" providerId="LiveId" clId="{87C1BFCA-7DC9-4E8A-A70F-FB12F2B7065E}" dt="2025-08-14T15:26:42.968" v="232" actId="1076"/>
          <ac:cxnSpMkLst>
            <pc:docMk/>
            <pc:sldMk cId="4078916280" sldId="257"/>
            <ac:cxnSpMk id="16" creationId="{05013FD8-3045-3CE6-1487-19B9C4C2C7C4}"/>
          </ac:cxnSpMkLst>
        </pc:cxnChg>
      </pc:sldChg>
      <pc:sldChg chg="addSp delSp modSp del mod">
        <pc:chgData name="Nathan Gurgel" userId="25a4c336f2f0df70" providerId="LiveId" clId="{87C1BFCA-7DC9-4E8A-A70F-FB12F2B7065E}" dt="2025-08-14T15:39:14.601" v="258" actId="47"/>
        <pc:sldMkLst>
          <pc:docMk/>
          <pc:sldMk cId="1314506896" sldId="258"/>
        </pc:sldMkLst>
      </pc:sldChg>
      <pc:sldChg chg="del">
        <pc:chgData name="Nathan Gurgel" userId="25a4c336f2f0df70" providerId="LiveId" clId="{87C1BFCA-7DC9-4E8A-A70F-FB12F2B7065E}" dt="2025-08-14T15:12:19.163" v="95" actId="47"/>
        <pc:sldMkLst>
          <pc:docMk/>
          <pc:sldMk cId="2209230879" sldId="259"/>
        </pc:sldMkLst>
      </pc:sldChg>
      <pc:sldChg chg="del">
        <pc:chgData name="Nathan Gurgel" userId="25a4c336f2f0df70" providerId="LiveId" clId="{87C1BFCA-7DC9-4E8A-A70F-FB12F2B7065E}" dt="2025-08-14T15:39:21.419" v="262" actId="47"/>
        <pc:sldMkLst>
          <pc:docMk/>
          <pc:sldMk cId="1173941202" sldId="260"/>
        </pc:sldMkLst>
      </pc:sldChg>
      <pc:sldChg chg="del">
        <pc:chgData name="Nathan Gurgel" userId="25a4c336f2f0df70" providerId="LiveId" clId="{87C1BFCA-7DC9-4E8A-A70F-FB12F2B7065E}" dt="2025-08-14T15:39:22.394" v="263" actId="47"/>
        <pc:sldMkLst>
          <pc:docMk/>
          <pc:sldMk cId="362359853" sldId="262"/>
        </pc:sldMkLst>
      </pc:sldChg>
      <pc:sldChg chg="del">
        <pc:chgData name="Nathan Gurgel" userId="25a4c336f2f0df70" providerId="LiveId" clId="{87C1BFCA-7DC9-4E8A-A70F-FB12F2B7065E}" dt="2025-08-14T15:39:23.652" v="264" actId="47"/>
        <pc:sldMkLst>
          <pc:docMk/>
          <pc:sldMk cId="423001198" sldId="263"/>
        </pc:sldMkLst>
      </pc:sldChg>
      <pc:sldChg chg="del">
        <pc:chgData name="Nathan Gurgel" userId="25a4c336f2f0df70" providerId="LiveId" clId="{87C1BFCA-7DC9-4E8A-A70F-FB12F2B7065E}" dt="2025-08-14T15:39:31.852" v="266" actId="47"/>
        <pc:sldMkLst>
          <pc:docMk/>
          <pc:sldMk cId="2710489774" sldId="264"/>
        </pc:sldMkLst>
      </pc:sldChg>
      <pc:sldChg chg="del">
        <pc:chgData name="Nathan Gurgel" userId="25a4c336f2f0df70" providerId="LiveId" clId="{87C1BFCA-7DC9-4E8A-A70F-FB12F2B7065E}" dt="2025-08-14T15:39:32.793" v="267" actId="47"/>
        <pc:sldMkLst>
          <pc:docMk/>
          <pc:sldMk cId="2009367377" sldId="265"/>
        </pc:sldMkLst>
      </pc:sldChg>
      <pc:sldChg chg="del">
        <pc:chgData name="Nathan Gurgel" userId="25a4c336f2f0df70" providerId="LiveId" clId="{87C1BFCA-7DC9-4E8A-A70F-FB12F2B7065E}" dt="2025-08-14T15:39:33.754" v="268" actId="47"/>
        <pc:sldMkLst>
          <pc:docMk/>
          <pc:sldMk cId="1581287471" sldId="266"/>
        </pc:sldMkLst>
      </pc:sldChg>
      <pc:sldChg chg="del">
        <pc:chgData name="Nathan Gurgel" userId="25a4c336f2f0df70" providerId="LiveId" clId="{87C1BFCA-7DC9-4E8A-A70F-FB12F2B7065E}" dt="2025-08-14T15:39:34.569" v="269" actId="47"/>
        <pc:sldMkLst>
          <pc:docMk/>
          <pc:sldMk cId="1232001181" sldId="267"/>
        </pc:sldMkLst>
      </pc:sldChg>
      <pc:sldChg chg="del">
        <pc:chgData name="Nathan Gurgel" userId="25a4c336f2f0df70" providerId="LiveId" clId="{87C1BFCA-7DC9-4E8A-A70F-FB12F2B7065E}" dt="2025-08-14T15:39:35.420" v="270" actId="47"/>
        <pc:sldMkLst>
          <pc:docMk/>
          <pc:sldMk cId="1615588479" sldId="268"/>
        </pc:sldMkLst>
      </pc:sldChg>
      <pc:sldChg chg="del">
        <pc:chgData name="Nathan Gurgel" userId="25a4c336f2f0df70" providerId="LiveId" clId="{87C1BFCA-7DC9-4E8A-A70F-FB12F2B7065E}" dt="2025-08-14T15:39:36.721" v="271" actId="47"/>
        <pc:sldMkLst>
          <pc:docMk/>
          <pc:sldMk cId="1260444861" sldId="269"/>
        </pc:sldMkLst>
      </pc:sldChg>
      <pc:sldChg chg="del">
        <pc:chgData name="Nathan Gurgel" userId="25a4c336f2f0df70" providerId="LiveId" clId="{87C1BFCA-7DC9-4E8A-A70F-FB12F2B7065E}" dt="2025-08-14T15:39:37.669" v="272" actId="47"/>
        <pc:sldMkLst>
          <pc:docMk/>
          <pc:sldMk cId="2920410790" sldId="270"/>
        </pc:sldMkLst>
      </pc:sldChg>
      <pc:sldChg chg="del">
        <pc:chgData name="Nathan Gurgel" userId="25a4c336f2f0df70" providerId="LiveId" clId="{87C1BFCA-7DC9-4E8A-A70F-FB12F2B7065E}" dt="2025-08-14T15:39:38.966" v="273" actId="47"/>
        <pc:sldMkLst>
          <pc:docMk/>
          <pc:sldMk cId="2265293554" sldId="271"/>
        </pc:sldMkLst>
      </pc:sldChg>
      <pc:sldChg chg="del">
        <pc:chgData name="Nathan Gurgel" userId="25a4c336f2f0df70" providerId="LiveId" clId="{87C1BFCA-7DC9-4E8A-A70F-FB12F2B7065E}" dt="2025-08-14T15:39:40.539" v="274" actId="47"/>
        <pc:sldMkLst>
          <pc:docMk/>
          <pc:sldMk cId="2848498186" sldId="272"/>
        </pc:sldMkLst>
      </pc:sldChg>
      <pc:sldChg chg="del">
        <pc:chgData name="Nathan Gurgel" userId="25a4c336f2f0df70" providerId="LiveId" clId="{87C1BFCA-7DC9-4E8A-A70F-FB12F2B7065E}" dt="2025-08-14T15:39:41.572" v="275" actId="47"/>
        <pc:sldMkLst>
          <pc:docMk/>
          <pc:sldMk cId="2825587910" sldId="273"/>
        </pc:sldMkLst>
      </pc:sldChg>
      <pc:sldChg chg="del">
        <pc:chgData name="Nathan Gurgel" userId="25a4c336f2f0df70" providerId="LiveId" clId="{87C1BFCA-7DC9-4E8A-A70F-FB12F2B7065E}" dt="2025-08-14T15:39:43.312" v="276" actId="47"/>
        <pc:sldMkLst>
          <pc:docMk/>
          <pc:sldMk cId="725298935" sldId="275"/>
        </pc:sldMkLst>
      </pc:sldChg>
      <pc:sldChg chg="del">
        <pc:chgData name="Nathan Gurgel" userId="25a4c336f2f0df70" providerId="LiveId" clId="{87C1BFCA-7DC9-4E8A-A70F-FB12F2B7065E}" dt="2025-08-14T15:39:46.185" v="277" actId="47"/>
        <pc:sldMkLst>
          <pc:docMk/>
          <pc:sldMk cId="3392781906" sldId="276"/>
        </pc:sldMkLst>
      </pc:sldChg>
      <pc:sldChg chg="del">
        <pc:chgData name="Nathan Gurgel" userId="25a4c336f2f0df70" providerId="LiveId" clId="{87C1BFCA-7DC9-4E8A-A70F-FB12F2B7065E}" dt="2025-08-14T15:39:30.262" v="265" actId="47"/>
        <pc:sldMkLst>
          <pc:docMk/>
          <pc:sldMk cId="1278808268" sldId="278"/>
        </pc:sldMkLst>
      </pc:sldChg>
      <pc:sldChg chg="modSp add mod">
        <pc:chgData name="Nathan Gurgel" userId="25a4c336f2f0df70" providerId="LiveId" clId="{87C1BFCA-7DC9-4E8A-A70F-FB12F2B7065E}" dt="2025-08-14T14:03:45.344" v="27" actId="20577"/>
        <pc:sldMkLst>
          <pc:docMk/>
          <pc:sldMk cId="4123654992" sldId="279"/>
        </pc:sldMkLst>
        <pc:spChg chg="mod">
          <ac:chgData name="Nathan Gurgel" userId="25a4c336f2f0df70" providerId="LiveId" clId="{87C1BFCA-7DC9-4E8A-A70F-FB12F2B7065E}" dt="2025-08-14T14:03:45.344" v="27" actId="20577"/>
          <ac:spMkLst>
            <pc:docMk/>
            <pc:sldMk cId="4123654992" sldId="279"/>
            <ac:spMk id="2" creationId="{E8737519-D1A6-0EB8-EA51-28104CCA97A1}"/>
          </ac:spMkLst>
        </pc:spChg>
      </pc:sldChg>
      <pc:sldChg chg="modSp add mod ord">
        <pc:chgData name="Nathan Gurgel" userId="25a4c336f2f0df70" providerId="LiveId" clId="{87C1BFCA-7DC9-4E8A-A70F-FB12F2B7065E}" dt="2025-08-21T00:17:15.059" v="441" actId="20577"/>
        <pc:sldMkLst>
          <pc:docMk/>
          <pc:sldMk cId="1129900284" sldId="280"/>
        </pc:sldMkLst>
        <pc:spChg chg="mod">
          <ac:chgData name="Nathan Gurgel" userId="25a4c336f2f0df70" providerId="LiveId" clId="{87C1BFCA-7DC9-4E8A-A70F-FB12F2B7065E}" dt="2025-08-21T00:17:15.059" v="441" actId="20577"/>
          <ac:spMkLst>
            <pc:docMk/>
            <pc:sldMk cId="1129900284" sldId="280"/>
            <ac:spMk id="3" creationId="{096D8001-29A9-ADF8-E8D4-8F5E9FB75AD9}"/>
          </ac:spMkLst>
        </pc:spChg>
      </pc:sldChg>
      <pc:sldChg chg="modSp add mod ord">
        <pc:chgData name="Nathan Gurgel" userId="25a4c336f2f0df70" providerId="LiveId" clId="{87C1BFCA-7DC9-4E8A-A70F-FB12F2B7065E}" dt="2025-08-14T15:41:12.370" v="435" actId="20577"/>
        <pc:sldMkLst>
          <pc:docMk/>
          <pc:sldMk cId="568792205" sldId="281"/>
        </pc:sldMkLst>
        <pc:spChg chg="mod">
          <ac:chgData name="Nathan Gurgel" userId="25a4c336f2f0df70" providerId="LiveId" clId="{87C1BFCA-7DC9-4E8A-A70F-FB12F2B7065E}" dt="2025-08-14T15:39:57.515" v="299" actId="20577"/>
          <ac:spMkLst>
            <pc:docMk/>
            <pc:sldMk cId="568792205" sldId="281"/>
            <ac:spMk id="2" creationId="{E198A1AD-AC52-DFED-AB52-34FF213C087A}"/>
          </ac:spMkLst>
        </pc:spChg>
        <pc:spChg chg="mod">
          <ac:chgData name="Nathan Gurgel" userId="25a4c336f2f0df70" providerId="LiveId" clId="{87C1BFCA-7DC9-4E8A-A70F-FB12F2B7065E}" dt="2025-08-14T15:41:12.370" v="435" actId="20577"/>
          <ac:spMkLst>
            <pc:docMk/>
            <pc:sldMk cId="568792205" sldId="281"/>
            <ac:spMk id="3" creationId="{7FE1EAFA-254A-6B4F-4DE0-1A671FBD7163}"/>
          </ac:spMkLst>
        </pc:spChg>
      </pc:sldChg>
      <pc:sldChg chg="addSp delSp modSp add mod modAnim">
        <pc:chgData name="Nathan Gurgel" userId="25a4c336f2f0df70" providerId="LiveId" clId="{87C1BFCA-7DC9-4E8A-A70F-FB12F2B7065E}" dt="2025-08-21T00:19:29.689" v="458" actId="1076"/>
        <pc:sldMkLst>
          <pc:docMk/>
          <pc:sldMk cId="1661238238" sldId="282"/>
        </pc:sldMkLst>
        <pc:spChg chg="mod">
          <ac:chgData name="Nathan Gurgel" userId="25a4c336f2f0df70" providerId="LiveId" clId="{87C1BFCA-7DC9-4E8A-A70F-FB12F2B7065E}" dt="2025-08-21T00:17:23.096" v="453" actId="20577"/>
          <ac:spMkLst>
            <pc:docMk/>
            <pc:sldMk cId="1661238238" sldId="282"/>
            <ac:spMk id="2" creationId="{88E5FB94-D3BD-39B9-9E89-E24D4881DCFD}"/>
          </ac:spMkLst>
        </pc:spChg>
        <pc:spChg chg="del">
          <ac:chgData name="Nathan Gurgel" userId="25a4c336f2f0df70" providerId="LiveId" clId="{87C1BFCA-7DC9-4E8A-A70F-FB12F2B7065E}" dt="2025-08-21T00:18:57.271" v="454" actId="478"/>
          <ac:spMkLst>
            <pc:docMk/>
            <pc:sldMk cId="1661238238" sldId="282"/>
            <ac:spMk id="3" creationId="{B205C2A5-4913-34B8-45B0-7D62861D2D67}"/>
          </ac:spMkLst>
        </pc:spChg>
        <pc:spChg chg="add del mod">
          <ac:chgData name="Nathan Gurgel" userId="25a4c336f2f0df70" providerId="LiveId" clId="{87C1BFCA-7DC9-4E8A-A70F-FB12F2B7065E}" dt="2025-08-21T00:19:22.058" v="455"/>
          <ac:spMkLst>
            <pc:docMk/>
            <pc:sldMk cId="1661238238" sldId="282"/>
            <ac:spMk id="5" creationId="{AEF25B89-90DC-AE4F-7D31-AD3DEE946BF4}"/>
          </ac:spMkLst>
        </pc:spChg>
        <pc:picChg chg="add mod">
          <ac:chgData name="Nathan Gurgel" userId="25a4c336f2f0df70" providerId="LiveId" clId="{87C1BFCA-7DC9-4E8A-A70F-FB12F2B7065E}" dt="2025-08-21T00:19:29.689" v="458" actId="1076"/>
          <ac:picMkLst>
            <pc:docMk/>
            <pc:sldMk cId="1661238238" sldId="282"/>
            <ac:picMk id="6" creationId="{7CFFE3B4-9154-A17F-6068-DD1B86923619}"/>
          </ac:picMkLst>
        </pc:picChg>
      </pc:sldChg>
      <pc:sldChg chg="addSp delSp modSp add mod delAnim modAnim">
        <pc:chgData name="Nathan Gurgel" userId="25a4c336f2f0df70" providerId="LiveId" clId="{87C1BFCA-7DC9-4E8A-A70F-FB12F2B7065E}" dt="2025-08-21T00:31:56.668" v="462" actId="1076"/>
        <pc:sldMkLst>
          <pc:docMk/>
          <pc:sldMk cId="1188370199" sldId="283"/>
        </pc:sldMkLst>
        <pc:spChg chg="add del mod">
          <ac:chgData name="Nathan Gurgel" userId="25a4c336f2f0df70" providerId="LiveId" clId="{87C1BFCA-7DC9-4E8A-A70F-FB12F2B7065E}" dt="2025-08-21T00:31:53.959" v="461"/>
          <ac:spMkLst>
            <pc:docMk/>
            <pc:sldMk cId="1188370199" sldId="283"/>
            <ac:spMk id="4" creationId="{78C7735F-122B-8913-6F23-BBADA769D122}"/>
          </ac:spMkLst>
        </pc:spChg>
        <pc:picChg chg="add mod">
          <ac:chgData name="Nathan Gurgel" userId="25a4c336f2f0df70" providerId="LiveId" clId="{87C1BFCA-7DC9-4E8A-A70F-FB12F2B7065E}" dt="2025-08-21T00:31:56.668" v="462" actId="1076"/>
          <ac:picMkLst>
            <pc:docMk/>
            <pc:sldMk cId="1188370199" sldId="283"/>
            <ac:picMk id="5" creationId="{6A1AF2AD-A36C-DE91-8E82-5B9E1F556187}"/>
          </ac:picMkLst>
        </pc:picChg>
        <pc:picChg chg="del">
          <ac:chgData name="Nathan Gurgel" userId="25a4c336f2f0df70" providerId="LiveId" clId="{87C1BFCA-7DC9-4E8A-A70F-FB12F2B7065E}" dt="2025-08-21T00:31:27.543" v="460" actId="478"/>
          <ac:picMkLst>
            <pc:docMk/>
            <pc:sldMk cId="1188370199" sldId="283"/>
            <ac:picMk id="6" creationId="{7CFFE3B4-9154-A17F-6068-DD1B86923619}"/>
          </ac:picMkLst>
        </pc:picChg>
      </pc:sldChg>
      <pc:sldChg chg="new del">
        <pc:chgData name="Nathan Gurgel" userId="25a4c336f2f0df70" providerId="LiveId" clId="{87C1BFCA-7DC9-4E8A-A70F-FB12F2B7065E}" dt="2025-08-21T00:16:59.593" v="438" actId="47"/>
        <pc:sldMkLst>
          <pc:docMk/>
          <pc:sldMk cId="2748624051" sldId="283"/>
        </pc:sldMkLst>
      </pc:sldChg>
      <pc:sldChg chg="addSp delSp modSp add mod delAnim">
        <pc:chgData name="Nathan Gurgel" userId="25a4c336f2f0df70" providerId="LiveId" clId="{87C1BFCA-7DC9-4E8A-A70F-FB12F2B7065E}" dt="2025-08-21T10:08:03.107" v="808" actId="20577"/>
        <pc:sldMkLst>
          <pc:docMk/>
          <pc:sldMk cId="3822011776" sldId="284"/>
        </pc:sldMkLst>
        <pc:spChg chg="add del mod">
          <ac:chgData name="Nathan Gurgel" userId="25a4c336f2f0df70" providerId="LiveId" clId="{87C1BFCA-7DC9-4E8A-A70F-FB12F2B7065E}" dt="2025-08-21T10:05:39.241" v="465" actId="478"/>
          <ac:spMkLst>
            <pc:docMk/>
            <pc:sldMk cId="3822011776" sldId="284"/>
            <ac:spMk id="4" creationId="{E8E77BA0-46D8-48D6-1348-1142A8421E2A}"/>
          </ac:spMkLst>
        </pc:spChg>
        <pc:spChg chg="add mod">
          <ac:chgData name="Nathan Gurgel" userId="25a4c336f2f0df70" providerId="LiveId" clId="{87C1BFCA-7DC9-4E8A-A70F-FB12F2B7065E}" dt="2025-08-21T10:08:03.107" v="808" actId="20577"/>
          <ac:spMkLst>
            <pc:docMk/>
            <pc:sldMk cId="3822011776" sldId="284"/>
            <ac:spMk id="6" creationId="{18DF67CF-468D-1A28-8AFE-1ABDA6911A2F}"/>
          </ac:spMkLst>
        </pc:spChg>
        <pc:picChg chg="del">
          <ac:chgData name="Nathan Gurgel" userId="25a4c336f2f0df70" providerId="LiveId" clId="{87C1BFCA-7DC9-4E8A-A70F-FB12F2B7065E}" dt="2025-08-21T10:04:09.193" v="464" actId="478"/>
          <ac:picMkLst>
            <pc:docMk/>
            <pc:sldMk cId="3822011776" sldId="284"/>
            <ac:picMk id="5" creationId="{6A1AF2AD-A36C-DE91-8E82-5B9E1F556187}"/>
          </ac:picMkLst>
        </pc:picChg>
      </pc:sldChg>
      <pc:sldChg chg="addSp delSp modSp add del mod">
        <pc:chgData name="Nathan Gurgel" userId="25a4c336f2f0df70" providerId="LiveId" clId="{87C1BFCA-7DC9-4E8A-A70F-FB12F2B7065E}" dt="2025-08-21T10:09:56.743" v="828" actId="47"/>
        <pc:sldMkLst>
          <pc:docMk/>
          <pc:sldMk cId="1584848750" sldId="285"/>
        </pc:sldMkLst>
        <pc:spChg chg="add del">
          <ac:chgData name="Nathan Gurgel" userId="25a4c336f2f0df70" providerId="LiveId" clId="{87C1BFCA-7DC9-4E8A-A70F-FB12F2B7065E}" dt="2025-08-21T10:09:49.737" v="826" actId="478"/>
          <ac:spMkLst>
            <pc:docMk/>
            <pc:sldMk cId="1584848750" sldId="285"/>
            <ac:spMk id="3" creationId="{A9272A96-E676-0E54-9018-80B64473F3F2}"/>
          </ac:spMkLst>
        </pc:spChg>
        <pc:spChg chg="add mod">
          <ac:chgData name="Nathan Gurgel" userId="25a4c336f2f0df70" providerId="LiveId" clId="{87C1BFCA-7DC9-4E8A-A70F-FB12F2B7065E}" dt="2025-08-21T10:09:51.498" v="827" actId="478"/>
          <ac:spMkLst>
            <pc:docMk/>
            <pc:sldMk cId="1584848750" sldId="285"/>
            <ac:spMk id="5" creationId="{98133EC6-0A04-4642-3849-9751994EE3AB}"/>
          </ac:spMkLst>
        </pc:spChg>
        <pc:spChg chg="del mod">
          <ac:chgData name="Nathan Gurgel" userId="25a4c336f2f0df70" providerId="LiveId" clId="{87C1BFCA-7DC9-4E8A-A70F-FB12F2B7065E}" dt="2025-08-21T10:09:51.498" v="827" actId="478"/>
          <ac:spMkLst>
            <pc:docMk/>
            <pc:sldMk cId="1584848750" sldId="285"/>
            <ac:spMk id="6" creationId="{CD2B6ED1-FE69-20B2-316E-5D73EA4CB2AE}"/>
          </ac:spMkLst>
        </pc:spChg>
      </pc:sldChg>
      <pc:sldChg chg="addSp modSp add mod">
        <pc:chgData name="Nathan Gurgel" userId="25a4c336f2f0df70" providerId="LiveId" clId="{87C1BFCA-7DC9-4E8A-A70F-FB12F2B7065E}" dt="2025-08-21T10:14:39.616" v="963" actId="20577"/>
        <pc:sldMkLst>
          <pc:docMk/>
          <pc:sldMk cId="2211865788" sldId="285"/>
        </pc:sldMkLst>
        <pc:spChg chg="mod">
          <ac:chgData name="Nathan Gurgel" userId="25a4c336f2f0df70" providerId="LiveId" clId="{87C1BFCA-7DC9-4E8A-A70F-FB12F2B7065E}" dt="2025-08-21T10:10:02.762" v="834" actId="20577"/>
          <ac:spMkLst>
            <pc:docMk/>
            <pc:sldMk cId="2211865788" sldId="285"/>
            <ac:spMk id="2" creationId="{F81850C0-9908-754C-8E43-42D8F5225278}"/>
          </ac:spMkLst>
        </pc:spChg>
        <pc:spChg chg="mod">
          <ac:chgData name="Nathan Gurgel" userId="25a4c336f2f0df70" providerId="LiveId" clId="{87C1BFCA-7DC9-4E8A-A70F-FB12F2B7065E}" dt="2025-08-21T10:14:39.616" v="963" actId="20577"/>
          <ac:spMkLst>
            <pc:docMk/>
            <pc:sldMk cId="2211865788" sldId="285"/>
            <ac:spMk id="6" creationId="{B199247C-3E3A-4DFF-DB04-5F26E779B481}"/>
          </ac:spMkLst>
        </pc:spChg>
        <pc:picChg chg="add mod">
          <ac:chgData name="Nathan Gurgel" userId="25a4c336f2f0df70" providerId="LiveId" clId="{87C1BFCA-7DC9-4E8A-A70F-FB12F2B7065E}" dt="2025-08-21T10:11:18.022" v="840" actId="732"/>
          <ac:picMkLst>
            <pc:docMk/>
            <pc:sldMk cId="2211865788" sldId="285"/>
            <ac:picMk id="1026" creationId="{B0AE2C2C-8D0A-9ECD-FDF0-7F11756377A2}"/>
          </ac:picMkLst>
        </pc:picChg>
      </pc:sldChg>
      <pc:sldChg chg="modSp add del mod">
        <pc:chgData name="Nathan Gurgel" userId="25a4c336f2f0df70" providerId="LiveId" clId="{87C1BFCA-7DC9-4E8A-A70F-FB12F2B7065E}" dt="2025-08-21T10:36:48.257" v="1187" actId="47"/>
        <pc:sldMkLst>
          <pc:docMk/>
          <pc:sldMk cId="4214832575" sldId="286"/>
        </pc:sldMkLst>
        <pc:spChg chg="mod">
          <ac:chgData name="Nathan Gurgel" userId="25a4c336f2f0df70" providerId="LiveId" clId="{87C1BFCA-7DC9-4E8A-A70F-FB12F2B7065E}" dt="2025-08-21T10:16:27.408" v="965" actId="1076"/>
          <ac:spMkLst>
            <pc:docMk/>
            <pc:sldMk cId="4214832575" sldId="286"/>
            <ac:spMk id="6" creationId="{F7598E28-223F-DCC0-10F7-DB38A33008BF}"/>
          </ac:spMkLst>
        </pc:spChg>
      </pc:sldChg>
      <pc:sldChg chg="addSp delSp modSp add mod">
        <pc:chgData name="Nathan Gurgel" userId="25a4c336f2f0df70" providerId="LiveId" clId="{87C1BFCA-7DC9-4E8A-A70F-FB12F2B7065E}" dt="2025-08-21T10:30:57.742" v="1172" actId="1076"/>
        <pc:sldMkLst>
          <pc:docMk/>
          <pc:sldMk cId="565589606" sldId="287"/>
        </pc:sldMkLst>
        <pc:spChg chg="mod">
          <ac:chgData name="Nathan Gurgel" userId="25a4c336f2f0df70" providerId="LiveId" clId="{87C1BFCA-7DC9-4E8A-A70F-FB12F2B7065E}" dt="2025-08-21T10:30:52.967" v="1170" actId="1076"/>
          <ac:spMkLst>
            <pc:docMk/>
            <pc:sldMk cId="565589606" sldId="287"/>
            <ac:spMk id="6" creationId="{41BBF49D-56E7-D5F9-AAD0-67C695D41CEA}"/>
          </ac:spMkLst>
        </pc:spChg>
        <pc:picChg chg="del">
          <ac:chgData name="Nathan Gurgel" userId="25a4c336f2f0df70" providerId="LiveId" clId="{87C1BFCA-7DC9-4E8A-A70F-FB12F2B7065E}" dt="2025-08-21T10:17:09.755" v="967" actId="478"/>
          <ac:picMkLst>
            <pc:docMk/>
            <pc:sldMk cId="565589606" sldId="287"/>
            <ac:picMk id="1026" creationId="{8B2F5EBF-F526-DDC4-CCF3-D113277C25E5}"/>
          </ac:picMkLst>
        </pc:picChg>
        <pc:picChg chg="add mod">
          <ac:chgData name="Nathan Gurgel" userId="25a4c336f2f0df70" providerId="LiveId" clId="{87C1BFCA-7DC9-4E8A-A70F-FB12F2B7065E}" dt="2025-08-21T10:30:57.742" v="1172" actId="1076"/>
          <ac:picMkLst>
            <pc:docMk/>
            <pc:sldMk cId="565589606" sldId="287"/>
            <ac:picMk id="2050" creationId="{1C483BE2-8724-7378-FE83-5C3EBC6B1E90}"/>
          </ac:picMkLst>
        </pc:picChg>
      </pc:sldChg>
      <pc:sldChg chg="addSp delSp modSp add mod">
        <pc:chgData name="Nathan Gurgel" userId="25a4c336f2f0df70" providerId="LiveId" clId="{87C1BFCA-7DC9-4E8A-A70F-FB12F2B7065E}" dt="2025-08-21T10:41:58.262" v="1243" actId="20577"/>
        <pc:sldMkLst>
          <pc:docMk/>
          <pc:sldMk cId="3203167613" sldId="288"/>
        </pc:sldMkLst>
        <pc:spChg chg="add mod">
          <ac:chgData name="Nathan Gurgel" userId="25a4c336f2f0df70" providerId="LiveId" clId="{87C1BFCA-7DC9-4E8A-A70F-FB12F2B7065E}" dt="2025-08-21T10:41:58.262" v="1243" actId="20577"/>
          <ac:spMkLst>
            <pc:docMk/>
            <pc:sldMk cId="3203167613" sldId="288"/>
            <ac:spMk id="3" creationId="{C7C0A11F-5A50-F130-FA2C-A54C717133EB}"/>
          </ac:spMkLst>
        </pc:spChg>
        <pc:spChg chg="mod">
          <ac:chgData name="Nathan Gurgel" userId="25a4c336f2f0df70" providerId="LiveId" clId="{87C1BFCA-7DC9-4E8A-A70F-FB12F2B7065E}" dt="2025-08-21T10:41:20.406" v="1196" actId="1076"/>
          <ac:spMkLst>
            <pc:docMk/>
            <pc:sldMk cId="3203167613" sldId="288"/>
            <ac:spMk id="6" creationId="{4320DFA3-6163-A7D7-AF1E-4820B4B456B2}"/>
          </ac:spMkLst>
        </pc:spChg>
        <pc:picChg chg="del">
          <ac:chgData name="Nathan Gurgel" userId="25a4c336f2f0df70" providerId="LiveId" clId="{87C1BFCA-7DC9-4E8A-A70F-FB12F2B7065E}" dt="2025-08-21T10:20:51.842" v="1029" actId="478"/>
          <ac:picMkLst>
            <pc:docMk/>
            <pc:sldMk cId="3203167613" sldId="288"/>
            <ac:picMk id="2050" creationId="{AEBFAE0B-65E1-C0A3-0153-E8F0D2FC96BB}"/>
          </ac:picMkLst>
        </pc:picChg>
        <pc:picChg chg="add del mod">
          <ac:chgData name="Nathan Gurgel" userId="25a4c336f2f0df70" providerId="LiveId" clId="{87C1BFCA-7DC9-4E8A-A70F-FB12F2B7065E}" dt="2025-08-21T10:24:33.816" v="1116" actId="478"/>
          <ac:picMkLst>
            <pc:docMk/>
            <pc:sldMk cId="3203167613" sldId="288"/>
            <ac:picMk id="3074" creationId="{BC4ECC07-BE47-5997-D126-BC9AC121DF9C}"/>
          </ac:picMkLst>
        </pc:picChg>
        <pc:picChg chg="add del mod">
          <ac:chgData name="Nathan Gurgel" userId="25a4c336f2f0df70" providerId="LiveId" clId="{87C1BFCA-7DC9-4E8A-A70F-FB12F2B7065E}" dt="2025-08-21T10:24:50.108" v="1121" actId="478"/>
          <ac:picMkLst>
            <pc:docMk/>
            <pc:sldMk cId="3203167613" sldId="288"/>
            <ac:picMk id="3076" creationId="{22E82323-48FC-5DB1-86B8-1BEF35785DB8}"/>
          </ac:picMkLst>
        </pc:picChg>
        <pc:picChg chg="add del mod">
          <ac:chgData name="Nathan Gurgel" userId="25a4c336f2f0df70" providerId="LiveId" clId="{87C1BFCA-7DC9-4E8A-A70F-FB12F2B7065E}" dt="2025-08-21T10:30:12.431" v="1128" actId="478"/>
          <ac:picMkLst>
            <pc:docMk/>
            <pc:sldMk cId="3203167613" sldId="288"/>
            <ac:picMk id="3078" creationId="{40009A97-B36D-1100-14D3-8DAF7233A1B8}"/>
          </ac:picMkLst>
        </pc:picChg>
        <pc:picChg chg="add del mod">
          <ac:chgData name="Nathan Gurgel" userId="25a4c336f2f0df70" providerId="LiveId" clId="{87C1BFCA-7DC9-4E8A-A70F-FB12F2B7065E}" dt="2025-08-21T10:30:18.307" v="1132" actId="478"/>
          <ac:picMkLst>
            <pc:docMk/>
            <pc:sldMk cId="3203167613" sldId="288"/>
            <ac:picMk id="3080" creationId="{5A75A54A-40A8-3D81-5463-3A32F309FDAF}"/>
          </ac:picMkLst>
        </pc:picChg>
        <pc:picChg chg="add mod">
          <ac:chgData name="Nathan Gurgel" userId="25a4c336f2f0df70" providerId="LiveId" clId="{87C1BFCA-7DC9-4E8A-A70F-FB12F2B7065E}" dt="2025-08-21T10:41:18.223" v="1195" actId="1076"/>
          <ac:picMkLst>
            <pc:docMk/>
            <pc:sldMk cId="3203167613" sldId="288"/>
            <ac:picMk id="3082" creationId="{079AB560-DDFB-3B89-D5B7-DD0CD7805ED5}"/>
          </ac:picMkLst>
        </pc:picChg>
        <pc:picChg chg="add mod">
          <ac:chgData name="Nathan Gurgel" userId="25a4c336f2f0df70" providerId="LiveId" clId="{87C1BFCA-7DC9-4E8A-A70F-FB12F2B7065E}" dt="2025-08-21T10:41:25.497" v="1200" actId="1076"/>
          <ac:picMkLst>
            <pc:docMk/>
            <pc:sldMk cId="3203167613" sldId="288"/>
            <ac:picMk id="3084" creationId="{2634CBF5-C482-E07F-D71C-72F76AEA405B}"/>
          </ac:picMkLst>
        </pc:picChg>
      </pc:sldChg>
      <pc:sldChg chg="addSp delSp modSp add mod">
        <pc:chgData name="Nathan Gurgel" userId="25a4c336f2f0df70" providerId="LiveId" clId="{87C1BFCA-7DC9-4E8A-A70F-FB12F2B7065E}" dt="2025-08-21T14:17:38.521" v="1652" actId="1076"/>
        <pc:sldMkLst>
          <pc:docMk/>
          <pc:sldMk cId="757097566" sldId="289"/>
        </pc:sldMkLst>
        <pc:spChg chg="mod">
          <ac:chgData name="Nathan Gurgel" userId="25a4c336f2f0df70" providerId="LiveId" clId="{87C1BFCA-7DC9-4E8A-A70F-FB12F2B7065E}" dt="2025-08-21T11:39:12.516" v="1635" actId="20577"/>
          <ac:spMkLst>
            <pc:docMk/>
            <pc:sldMk cId="757097566" sldId="289"/>
            <ac:spMk id="2" creationId="{79920C6D-32D8-5B26-A8F6-64DA93E8A24B}"/>
          </ac:spMkLst>
        </pc:spChg>
        <pc:spChg chg="del">
          <ac:chgData name="Nathan Gurgel" userId="25a4c336f2f0df70" providerId="LiveId" clId="{87C1BFCA-7DC9-4E8A-A70F-FB12F2B7065E}" dt="2025-08-21T10:45:59.235" v="1315" actId="478"/>
          <ac:spMkLst>
            <pc:docMk/>
            <pc:sldMk cId="757097566" sldId="289"/>
            <ac:spMk id="3" creationId="{6381B8DC-5C3E-6EB9-88C3-3E11CC0F11F4}"/>
          </ac:spMkLst>
        </pc:spChg>
        <pc:spChg chg="add del mod">
          <ac:chgData name="Nathan Gurgel" userId="25a4c336f2f0df70" providerId="LiveId" clId="{87C1BFCA-7DC9-4E8A-A70F-FB12F2B7065E}" dt="2025-08-21T10:45:56.252" v="1313" actId="478"/>
          <ac:spMkLst>
            <pc:docMk/>
            <pc:sldMk cId="757097566" sldId="289"/>
            <ac:spMk id="5" creationId="{B0E01766-EFC7-F9FD-8C1B-77798380F39E}"/>
          </ac:spMkLst>
        </pc:spChg>
        <pc:spChg chg="add del mod">
          <ac:chgData name="Nathan Gurgel" userId="25a4c336f2f0df70" providerId="LiveId" clId="{87C1BFCA-7DC9-4E8A-A70F-FB12F2B7065E}" dt="2025-08-21T14:17:38.521" v="1652" actId="1076"/>
          <ac:spMkLst>
            <pc:docMk/>
            <pc:sldMk cId="757097566" sldId="289"/>
            <ac:spMk id="6" creationId="{DE344629-889E-2FF5-B254-5ADE9D4C8458}"/>
          </ac:spMkLst>
        </pc:spChg>
        <pc:picChg chg="add mod">
          <ac:chgData name="Nathan Gurgel" userId="25a4c336f2f0df70" providerId="LiveId" clId="{87C1BFCA-7DC9-4E8A-A70F-FB12F2B7065E}" dt="2025-08-21T11:13:44.844" v="1422" actId="1076"/>
          <ac:picMkLst>
            <pc:docMk/>
            <pc:sldMk cId="757097566" sldId="289"/>
            <ac:picMk id="8" creationId="{F27CA4EB-9F2E-D0BC-B964-10A66ABEC837}"/>
          </ac:picMkLst>
        </pc:picChg>
        <pc:picChg chg="del">
          <ac:chgData name="Nathan Gurgel" userId="25a4c336f2f0df70" providerId="LiveId" clId="{87C1BFCA-7DC9-4E8A-A70F-FB12F2B7065E}" dt="2025-08-21T10:45:53.254" v="1311" actId="478"/>
          <ac:picMkLst>
            <pc:docMk/>
            <pc:sldMk cId="757097566" sldId="289"/>
            <ac:picMk id="3082" creationId="{6DF36A36-F25D-127C-7847-D065CC446E7F}"/>
          </ac:picMkLst>
        </pc:picChg>
        <pc:picChg chg="del">
          <ac:chgData name="Nathan Gurgel" userId="25a4c336f2f0df70" providerId="LiveId" clId="{87C1BFCA-7DC9-4E8A-A70F-FB12F2B7065E}" dt="2025-08-21T10:45:58.189" v="1314" actId="478"/>
          <ac:picMkLst>
            <pc:docMk/>
            <pc:sldMk cId="757097566" sldId="289"/>
            <ac:picMk id="3084" creationId="{87C396E4-1134-15B2-D4DE-63C532E748EA}"/>
          </ac:picMkLst>
        </pc:picChg>
      </pc:sldChg>
      <pc:sldChg chg="addSp delSp modSp add del mod ord">
        <pc:chgData name="Nathan Gurgel" userId="25a4c336f2f0df70" providerId="LiveId" clId="{87C1BFCA-7DC9-4E8A-A70F-FB12F2B7065E}" dt="2025-08-21T10:45:38.083" v="1291" actId="47"/>
        <pc:sldMkLst>
          <pc:docMk/>
          <pc:sldMk cId="866785889" sldId="289"/>
        </pc:sldMkLst>
        <pc:spChg chg="mod">
          <ac:chgData name="Nathan Gurgel" userId="25a4c336f2f0df70" providerId="LiveId" clId="{87C1BFCA-7DC9-4E8A-A70F-FB12F2B7065E}" dt="2025-08-21T10:45:35.094" v="1290" actId="1076"/>
          <ac:spMkLst>
            <pc:docMk/>
            <pc:sldMk cId="866785889" sldId="289"/>
            <ac:spMk id="6" creationId="{62963047-72D7-BF6A-6F07-402B2A8EF8D8}"/>
          </ac:spMkLst>
        </pc:spChg>
        <pc:picChg chg="del">
          <ac:chgData name="Nathan Gurgel" userId="25a4c336f2f0df70" providerId="LiveId" clId="{87C1BFCA-7DC9-4E8A-A70F-FB12F2B7065E}" dt="2025-08-21T10:42:50.682" v="1247" actId="478"/>
          <ac:picMkLst>
            <pc:docMk/>
            <pc:sldMk cId="866785889" sldId="289"/>
            <ac:picMk id="2050" creationId="{D3265153-3546-8151-D9E9-0E39D59B541B}"/>
          </ac:picMkLst>
        </pc:picChg>
        <pc:picChg chg="add del mod">
          <ac:chgData name="Nathan Gurgel" userId="25a4c336f2f0df70" providerId="LiveId" clId="{87C1BFCA-7DC9-4E8A-A70F-FB12F2B7065E}" dt="2025-08-21T10:43:04.065" v="1252" actId="478"/>
          <ac:picMkLst>
            <pc:docMk/>
            <pc:sldMk cId="866785889" sldId="289"/>
            <ac:picMk id="4098" creationId="{624286EB-36C0-6067-A122-A44DFA52A7CE}"/>
          </ac:picMkLst>
        </pc:picChg>
        <pc:picChg chg="add mod">
          <ac:chgData name="Nathan Gurgel" userId="25a4c336f2f0df70" providerId="LiveId" clId="{87C1BFCA-7DC9-4E8A-A70F-FB12F2B7065E}" dt="2025-08-21T10:45:35.094" v="1290" actId="1076"/>
          <ac:picMkLst>
            <pc:docMk/>
            <pc:sldMk cId="866785889" sldId="289"/>
            <ac:picMk id="4100" creationId="{4BE08798-9272-C3C1-FBE4-8B473DBA0617}"/>
          </ac:picMkLst>
        </pc:picChg>
      </pc:sldChg>
      <pc:sldChg chg="addSp delSp modSp add mod">
        <pc:chgData name="Nathan Gurgel" userId="25a4c336f2f0df70" providerId="LiveId" clId="{87C1BFCA-7DC9-4E8A-A70F-FB12F2B7065E}" dt="2025-08-21T11:31:03.710" v="1561" actId="20577"/>
        <pc:sldMkLst>
          <pc:docMk/>
          <pc:sldMk cId="2635200713" sldId="290"/>
        </pc:sldMkLst>
        <pc:spChg chg="mod">
          <ac:chgData name="Nathan Gurgel" userId="25a4c336f2f0df70" providerId="LiveId" clId="{87C1BFCA-7DC9-4E8A-A70F-FB12F2B7065E}" dt="2025-08-21T11:13:56.999" v="1435" actId="20577"/>
          <ac:spMkLst>
            <pc:docMk/>
            <pc:sldMk cId="2635200713" sldId="290"/>
            <ac:spMk id="2" creationId="{9B291C42-0337-029A-40E8-644978D2723E}"/>
          </ac:spMkLst>
        </pc:spChg>
        <pc:spChg chg="del">
          <ac:chgData name="Nathan Gurgel" userId="25a4c336f2f0df70" providerId="LiveId" clId="{87C1BFCA-7DC9-4E8A-A70F-FB12F2B7065E}" dt="2025-08-21T11:14:25.732" v="1438" actId="478"/>
          <ac:spMkLst>
            <pc:docMk/>
            <pc:sldMk cId="2635200713" sldId="290"/>
            <ac:spMk id="3" creationId="{446DF8E1-9384-570D-21AB-70AC7B53D51C}"/>
          </ac:spMkLst>
        </pc:spChg>
        <pc:spChg chg="add mod">
          <ac:chgData name="Nathan Gurgel" userId="25a4c336f2f0df70" providerId="LiveId" clId="{87C1BFCA-7DC9-4E8A-A70F-FB12F2B7065E}" dt="2025-08-21T11:31:03.710" v="1561" actId="20577"/>
          <ac:spMkLst>
            <pc:docMk/>
            <pc:sldMk cId="2635200713" sldId="290"/>
            <ac:spMk id="4" creationId="{3FEB7091-9799-A01A-5FF5-3B83284BC5C4}"/>
          </ac:spMkLst>
        </pc:spChg>
        <pc:spChg chg="mod">
          <ac:chgData name="Nathan Gurgel" userId="25a4c336f2f0df70" providerId="LiveId" clId="{87C1BFCA-7DC9-4E8A-A70F-FB12F2B7065E}" dt="2025-08-21T11:15:23.474" v="1504" actId="20577"/>
          <ac:spMkLst>
            <pc:docMk/>
            <pc:sldMk cId="2635200713" sldId="290"/>
            <ac:spMk id="6" creationId="{7FBCEDC7-956F-EAC9-F680-9FEE1E4A823F}"/>
          </ac:spMkLst>
        </pc:spChg>
        <pc:picChg chg="del">
          <ac:chgData name="Nathan Gurgel" userId="25a4c336f2f0df70" providerId="LiveId" clId="{87C1BFCA-7DC9-4E8A-A70F-FB12F2B7065E}" dt="2025-08-21T11:14:23.699" v="1436" actId="478"/>
          <ac:picMkLst>
            <pc:docMk/>
            <pc:sldMk cId="2635200713" sldId="290"/>
            <ac:picMk id="3082" creationId="{877F0D85-DD67-2194-BC9B-4A9CA9B1A6FC}"/>
          </ac:picMkLst>
        </pc:picChg>
        <pc:picChg chg="del">
          <ac:chgData name="Nathan Gurgel" userId="25a4c336f2f0df70" providerId="LiveId" clId="{87C1BFCA-7DC9-4E8A-A70F-FB12F2B7065E}" dt="2025-08-21T11:14:24.188" v="1437" actId="478"/>
          <ac:picMkLst>
            <pc:docMk/>
            <pc:sldMk cId="2635200713" sldId="290"/>
            <ac:picMk id="3084" creationId="{702F8E70-EFEE-A396-DCD8-F6F4F99F49FF}"/>
          </ac:picMkLst>
        </pc:picChg>
        <pc:picChg chg="add mod">
          <ac:chgData name="Nathan Gurgel" userId="25a4c336f2f0df70" providerId="LiveId" clId="{87C1BFCA-7DC9-4E8A-A70F-FB12F2B7065E}" dt="2025-08-21T11:14:39.278" v="1445" actId="1076"/>
          <ac:picMkLst>
            <pc:docMk/>
            <pc:sldMk cId="2635200713" sldId="290"/>
            <ac:picMk id="5122" creationId="{C60B6824-7CFA-909E-32B7-604744F6B790}"/>
          </ac:picMkLst>
        </pc:picChg>
        <pc:picChg chg="add mod">
          <ac:chgData name="Nathan Gurgel" userId="25a4c336f2f0df70" providerId="LiveId" clId="{87C1BFCA-7DC9-4E8A-A70F-FB12F2B7065E}" dt="2025-08-21T11:30:25.031" v="1511" actId="14100"/>
          <ac:picMkLst>
            <pc:docMk/>
            <pc:sldMk cId="2635200713" sldId="290"/>
            <ac:picMk id="5124" creationId="{975DF5F9-CB74-63BB-1189-63A890506985}"/>
          </ac:picMkLst>
        </pc:picChg>
      </pc:sldChg>
      <pc:sldChg chg="addSp delSp modSp add mod">
        <pc:chgData name="Nathan Gurgel" userId="25a4c336f2f0df70" providerId="LiveId" clId="{87C1BFCA-7DC9-4E8A-A70F-FB12F2B7065E}" dt="2025-08-21T11:36:14.996" v="1628" actId="20577"/>
        <pc:sldMkLst>
          <pc:docMk/>
          <pc:sldMk cId="1811361987" sldId="291"/>
        </pc:sldMkLst>
        <pc:spChg chg="mod">
          <ac:chgData name="Nathan Gurgel" userId="25a4c336f2f0df70" providerId="LiveId" clId="{87C1BFCA-7DC9-4E8A-A70F-FB12F2B7065E}" dt="2025-08-21T11:33:18.569" v="1571" actId="20577"/>
          <ac:spMkLst>
            <pc:docMk/>
            <pc:sldMk cId="1811361987" sldId="291"/>
            <ac:spMk id="2" creationId="{C5B18FF2-4B6D-1FF5-A2DF-2557391D6482}"/>
          </ac:spMkLst>
        </pc:spChg>
        <pc:spChg chg="del">
          <ac:chgData name="Nathan Gurgel" userId="25a4c336f2f0df70" providerId="LiveId" clId="{87C1BFCA-7DC9-4E8A-A70F-FB12F2B7065E}" dt="2025-08-21T11:35:05.316" v="1574" actId="478"/>
          <ac:spMkLst>
            <pc:docMk/>
            <pc:sldMk cId="1811361987" sldId="291"/>
            <ac:spMk id="4" creationId="{13FA8F21-5B42-045F-4F31-B0D7A8E28164}"/>
          </ac:spMkLst>
        </pc:spChg>
        <pc:spChg chg="mod">
          <ac:chgData name="Nathan Gurgel" userId="25a4c336f2f0df70" providerId="LiveId" clId="{87C1BFCA-7DC9-4E8A-A70F-FB12F2B7065E}" dt="2025-08-21T11:36:14.996" v="1628" actId="20577"/>
          <ac:spMkLst>
            <pc:docMk/>
            <pc:sldMk cId="1811361987" sldId="291"/>
            <ac:spMk id="6" creationId="{EB93C8C8-D474-182E-5D5E-071DCCF39048}"/>
          </ac:spMkLst>
        </pc:spChg>
        <pc:picChg chg="del">
          <ac:chgData name="Nathan Gurgel" userId="25a4c336f2f0df70" providerId="LiveId" clId="{87C1BFCA-7DC9-4E8A-A70F-FB12F2B7065E}" dt="2025-08-21T11:35:02.503" v="1572" actId="478"/>
          <ac:picMkLst>
            <pc:docMk/>
            <pc:sldMk cId="1811361987" sldId="291"/>
            <ac:picMk id="5122" creationId="{2E961BEB-80F5-C563-FB71-10BFBF85A0A5}"/>
          </ac:picMkLst>
        </pc:picChg>
        <pc:picChg chg="del">
          <ac:chgData name="Nathan Gurgel" userId="25a4c336f2f0df70" providerId="LiveId" clId="{87C1BFCA-7DC9-4E8A-A70F-FB12F2B7065E}" dt="2025-08-21T11:35:03.766" v="1573" actId="478"/>
          <ac:picMkLst>
            <pc:docMk/>
            <pc:sldMk cId="1811361987" sldId="291"/>
            <ac:picMk id="5124" creationId="{57C94FCB-AD05-363C-368A-3FB4C2973A49}"/>
          </ac:picMkLst>
        </pc:picChg>
        <pc:picChg chg="add mod">
          <ac:chgData name="Nathan Gurgel" userId="25a4c336f2f0df70" providerId="LiveId" clId="{87C1BFCA-7DC9-4E8A-A70F-FB12F2B7065E}" dt="2025-08-21T11:35:15.039" v="1579" actId="1076"/>
          <ac:picMkLst>
            <pc:docMk/>
            <pc:sldMk cId="1811361987" sldId="291"/>
            <ac:picMk id="6146" creationId="{38A16313-14B6-F3B7-DBEF-5D4994F9FA22}"/>
          </ac:picMkLst>
        </pc:picChg>
      </pc:sldChg>
      <pc:sldChg chg="addSp delSp modSp add mod modAnim">
        <pc:chgData name="Nathan Gurgel" userId="25a4c336f2f0df70" providerId="LiveId" clId="{87C1BFCA-7DC9-4E8A-A70F-FB12F2B7065E}" dt="2025-08-21T11:50:27.297" v="1651" actId="478"/>
        <pc:sldMkLst>
          <pc:docMk/>
          <pc:sldMk cId="1683602380" sldId="292"/>
        </pc:sldMkLst>
        <pc:spChg chg="mod">
          <ac:chgData name="Nathan Gurgel" userId="25a4c336f2f0df70" providerId="LiveId" clId="{87C1BFCA-7DC9-4E8A-A70F-FB12F2B7065E}" dt="2025-08-21T11:49:25.946" v="1643" actId="20577"/>
          <ac:spMkLst>
            <pc:docMk/>
            <pc:sldMk cId="1683602380" sldId="292"/>
            <ac:spMk id="2" creationId="{6B0F6DAC-2E87-76C6-F394-19EC74B05A0F}"/>
          </ac:spMkLst>
        </pc:spChg>
        <pc:spChg chg="add del mod">
          <ac:chgData name="Nathan Gurgel" userId="25a4c336f2f0df70" providerId="LiveId" clId="{87C1BFCA-7DC9-4E8A-A70F-FB12F2B7065E}" dt="2025-08-21T11:50:27.297" v="1651" actId="478"/>
          <ac:spMkLst>
            <pc:docMk/>
            <pc:sldMk cId="1683602380" sldId="292"/>
            <ac:spMk id="5" creationId="{F1D95945-AC93-51E0-8946-78AAFA55D127}"/>
          </ac:spMkLst>
        </pc:spChg>
        <pc:spChg chg="del">
          <ac:chgData name="Nathan Gurgel" userId="25a4c336f2f0df70" providerId="LiveId" clId="{87C1BFCA-7DC9-4E8A-A70F-FB12F2B7065E}" dt="2025-08-21T11:50:22.430" v="1648" actId="478"/>
          <ac:spMkLst>
            <pc:docMk/>
            <pc:sldMk cId="1683602380" sldId="292"/>
            <ac:spMk id="6" creationId="{44DB1462-3BF3-2710-50C4-882850031450}"/>
          </ac:spMkLst>
        </pc:spChg>
        <pc:picChg chg="add mod">
          <ac:chgData name="Nathan Gurgel" userId="25a4c336f2f0df70" providerId="LiveId" clId="{87C1BFCA-7DC9-4E8A-A70F-FB12F2B7065E}" dt="2025-08-21T11:50:24.976" v="1650" actId="1076"/>
          <ac:picMkLst>
            <pc:docMk/>
            <pc:sldMk cId="1683602380" sldId="292"/>
            <ac:picMk id="3" creationId="{483C6C1A-7943-B5CE-5604-D131D67AFDB2}"/>
          </ac:picMkLst>
        </pc:picChg>
        <pc:picChg chg="del">
          <ac:chgData name="Nathan Gurgel" userId="25a4c336f2f0df70" providerId="LiveId" clId="{87C1BFCA-7DC9-4E8A-A70F-FB12F2B7065E}" dt="2025-08-21T11:49:27.374" v="1644" actId="478"/>
          <ac:picMkLst>
            <pc:docMk/>
            <pc:sldMk cId="1683602380" sldId="292"/>
            <ac:picMk id="6146" creationId="{1B0D22DA-A501-A498-BDBB-0501FC70B579}"/>
          </ac:picMkLst>
        </pc:picChg>
      </pc:sldChg>
      <pc:sldChg chg="addSp delSp modSp add mod">
        <pc:chgData name="Nathan Gurgel" userId="25a4c336f2f0df70" providerId="LiveId" clId="{87C1BFCA-7DC9-4E8A-A70F-FB12F2B7065E}" dt="2025-08-21T14:22:01.803" v="1744" actId="20577"/>
        <pc:sldMkLst>
          <pc:docMk/>
          <pc:sldMk cId="1582881811" sldId="293"/>
        </pc:sldMkLst>
        <pc:spChg chg="mod">
          <ac:chgData name="Nathan Gurgel" userId="25a4c336f2f0df70" providerId="LiveId" clId="{87C1BFCA-7DC9-4E8A-A70F-FB12F2B7065E}" dt="2025-08-21T14:22:01.803" v="1744" actId="20577"/>
          <ac:spMkLst>
            <pc:docMk/>
            <pc:sldMk cId="1582881811" sldId="293"/>
            <ac:spMk id="6" creationId="{B41E90F5-912D-8CA6-1479-E1A769A1051E}"/>
          </ac:spMkLst>
        </pc:spChg>
        <pc:picChg chg="add mod">
          <ac:chgData name="Nathan Gurgel" userId="25a4c336f2f0df70" providerId="LiveId" clId="{87C1BFCA-7DC9-4E8A-A70F-FB12F2B7065E}" dt="2025-08-21T14:21:23.404" v="1656" actId="1076"/>
          <ac:picMkLst>
            <pc:docMk/>
            <pc:sldMk cId="1582881811" sldId="293"/>
            <ac:picMk id="4" creationId="{88F6916C-3B6E-D698-3444-AA108B1BB5B6}"/>
          </ac:picMkLst>
        </pc:picChg>
        <pc:picChg chg="del">
          <ac:chgData name="Nathan Gurgel" userId="25a4c336f2f0df70" providerId="LiveId" clId="{87C1BFCA-7DC9-4E8A-A70F-FB12F2B7065E}" dt="2025-08-21T14:21:20.078" v="1654" actId="478"/>
          <ac:picMkLst>
            <pc:docMk/>
            <pc:sldMk cId="1582881811" sldId="293"/>
            <ac:picMk id="8" creationId="{7F1787BE-D6D5-3886-2E5C-207C013517A3}"/>
          </ac:picMkLst>
        </pc:picChg>
      </pc:sldChg>
      <pc:sldChg chg="addSp delSp modSp add mod">
        <pc:chgData name="Nathan Gurgel" userId="25a4c336f2f0df70" providerId="LiveId" clId="{87C1BFCA-7DC9-4E8A-A70F-FB12F2B7065E}" dt="2025-08-21T15:30:59.733" v="2655" actId="20577"/>
        <pc:sldMkLst>
          <pc:docMk/>
          <pc:sldMk cId="4232109277" sldId="294"/>
        </pc:sldMkLst>
        <pc:spChg chg="add del">
          <ac:chgData name="Nathan Gurgel" userId="25a4c336f2f0df70" providerId="LiveId" clId="{87C1BFCA-7DC9-4E8A-A70F-FB12F2B7065E}" dt="2025-08-21T14:22:52.891" v="1748" actId="478"/>
          <ac:spMkLst>
            <pc:docMk/>
            <pc:sldMk cId="4232109277" sldId="294"/>
            <ac:spMk id="3" creationId="{A3B7822F-8E5C-3621-1EB3-A766283E938C}"/>
          </ac:spMkLst>
        </pc:spChg>
        <pc:spChg chg="add mod">
          <ac:chgData name="Nathan Gurgel" userId="25a4c336f2f0df70" providerId="LiveId" clId="{87C1BFCA-7DC9-4E8A-A70F-FB12F2B7065E}" dt="2025-08-21T15:30:59.733" v="2655" actId="20577"/>
          <ac:spMkLst>
            <pc:docMk/>
            <pc:sldMk cId="4232109277" sldId="294"/>
            <ac:spMk id="4" creationId="{C8B266F9-B66E-E578-FB87-713588F59BBB}"/>
          </ac:spMkLst>
        </pc:spChg>
        <pc:spChg chg="mod">
          <ac:chgData name="Nathan Gurgel" userId="25a4c336f2f0df70" providerId="LiveId" clId="{87C1BFCA-7DC9-4E8A-A70F-FB12F2B7065E}" dt="2025-08-21T14:29:59.041" v="1803" actId="1076"/>
          <ac:spMkLst>
            <pc:docMk/>
            <pc:sldMk cId="4232109277" sldId="294"/>
            <ac:spMk id="6" creationId="{9D47E9A8-334E-68FC-4619-45E3F0C1367C}"/>
          </ac:spMkLst>
        </pc:spChg>
        <pc:picChg chg="del">
          <ac:chgData name="Nathan Gurgel" userId="25a4c336f2f0df70" providerId="LiveId" clId="{87C1BFCA-7DC9-4E8A-A70F-FB12F2B7065E}" dt="2025-08-21T14:22:50.158" v="1746" actId="478"/>
          <ac:picMkLst>
            <pc:docMk/>
            <pc:sldMk cId="4232109277" sldId="294"/>
            <ac:picMk id="8" creationId="{C58B9115-FCDC-0A24-EC5D-EDA803788C3A}"/>
          </ac:picMkLst>
        </pc:picChg>
        <pc:picChg chg="add del mod">
          <ac:chgData name="Nathan Gurgel" userId="25a4c336f2f0df70" providerId="LiveId" clId="{87C1BFCA-7DC9-4E8A-A70F-FB12F2B7065E}" dt="2025-08-21T14:27:36.449" v="1753" actId="478"/>
          <ac:picMkLst>
            <pc:docMk/>
            <pc:sldMk cId="4232109277" sldId="294"/>
            <ac:picMk id="7172" creationId="{A5E6BC05-6B11-FF3D-F5F3-35BBE75733EA}"/>
          </ac:picMkLst>
        </pc:picChg>
        <pc:picChg chg="add mod">
          <ac:chgData name="Nathan Gurgel" userId="25a4c336f2f0df70" providerId="LiveId" clId="{87C1BFCA-7DC9-4E8A-A70F-FB12F2B7065E}" dt="2025-08-21T14:29:56.798" v="1802" actId="1076"/>
          <ac:picMkLst>
            <pc:docMk/>
            <pc:sldMk cId="4232109277" sldId="294"/>
            <ac:picMk id="7174" creationId="{FA38E148-537E-BD44-874A-13C56B3F4BA9}"/>
          </ac:picMkLst>
        </pc:picChg>
        <pc:picChg chg="add mod">
          <ac:chgData name="Nathan Gurgel" userId="25a4c336f2f0df70" providerId="LiveId" clId="{87C1BFCA-7DC9-4E8A-A70F-FB12F2B7065E}" dt="2025-08-21T14:30:07.477" v="1810" actId="1076"/>
          <ac:picMkLst>
            <pc:docMk/>
            <pc:sldMk cId="4232109277" sldId="294"/>
            <ac:picMk id="7176" creationId="{586D8F87-66CF-F99A-7914-3AA3ABC9999E}"/>
          </ac:picMkLst>
        </pc:picChg>
      </pc:sldChg>
      <pc:sldChg chg="addSp delSp modSp add mod">
        <pc:chgData name="Nathan Gurgel" userId="25a4c336f2f0df70" providerId="LiveId" clId="{87C1BFCA-7DC9-4E8A-A70F-FB12F2B7065E}" dt="2025-08-21T22:24:35.854" v="2767" actId="14100"/>
        <pc:sldMkLst>
          <pc:docMk/>
          <pc:sldMk cId="4294638786" sldId="295"/>
        </pc:sldMkLst>
        <pc:spChg chg="add del mod">
          <ac:chgData name="Nathan Gurgel" userId="25a4c336f2f0df70" providerId="LiveId" clId="{87C1BFCA-7DC9-4E8A-A70F-FB12F2B7065E}" dt="2025-08-21T14:36:11.263" v="2103" actId="478"/>
          <ac:spMkLst>
            <pc:docMk/>
            <pc:sldMk cId="4294638786" sldId="295"/>
            <ac:spMk id="3" creationId="{33B30590-9D31-1B46-5C2B-A116453C02E1}"/>
          </ac:spMkLst>
        </pc:spChg>
        <pc:spChg chg="add mod">
          <ac:chgData name="Nathan Gurgel" userId="25a4c336f2f0df70" providerId="LiveId" clId="{87C1BFCA-7DC9-4E8A-A70F-FB12F2B7065E}" dt="2025-08-21T22:24:27.303" v="2762" actId="1076"/>
          <ac:spMkLst>
            <pc:docMk/>
            <pc:sldMk cId="4294638786" sldId="295"/>
            <ac:spMk id="3" creationId="{F1F53BAE-0DB4-BC20-C11F-2639D42BE838}"/>
          </ac:spMkLst>
        </pc:spChg>
        <pc:spChg chg="mod">
          <ac:chgData name="Nathan Gurgel" userId="25a4c336f2f0df70" providerId="LiveId" clId="{87C1BFCA-7DC9-4E8A-A70F-FB12F2B7065E}" dt="2025-08-21T21:47:22.544" v="2752" actId="20577"/>
          <ac:spMkLst>
            <pc:docMk/>
            <pc:sldMk cId="4294638786" sldId="295"/>
            <ac:spMk id="4" creationId="{CEB6710A-23B0-44ED-1EA1-14529979F91F}"/>
          </ac:spMkLst>
        </pc:spChg>
        <pc:spChg chg="add mod">
          <ac:chgData name="Nathan Gurgel" userId="25a4c336f2f0df70" providerId="LiveId" clId="{87C1BFCA-7DC9-4E8A-A70F-FB12F2B7065E}" dt="2025-08-21T22:24:35.854" v="2767" actId="14100"/>
          <ac:spMkLst>
            <pc:docMk/>
            <pc:sldMk cId="4294638786" sldId="295"/>
            <ac:spMk id="5" creationId="{76C3BFF6-FFC4-BAC2-8385-26610902EE23}"/>
          </ac:spMkLst>
        </pc:spChg>
        <pc:spChg chg="add mod">
          <ac:chgData name="Nathan Gurgel" userId="25a4c336f2f0df70" providerId="LiveId" clId="{87C1BFCA-7DC9-4E8A-A70F-FB12F2B7065E}" dt="2025-08-21T15:32:27.010" v="2656" actId="1076"/>
          <ac:spMkLst>
            <pc:docMk/>
            <pc:sldMk cId="4294638786" sldId="295"/>
            <ac:spMk id="8" creationId="{53771698-E8D2-C694-0E84-61A481CF5754}"/>
          </ac:spMkLst>
        </pc:spChg>
        <pc:picChg chg="add mod">
          <ac:chgData name="Nathan Gurgel" userId="25a4c336f2f0df70" providerId="LiveId" clId="{87C1BFCA-7DC9-4E8A-A70F-FB12F2B7065E}" dt="2025-08-21T15:32:27.010" v="2656" actId="1076"/>
          <ac:picMkLst>
            <pc:docMk/>
            <pc:sldMk cId="4294638786" sldId="295"/>
            <ac:picMk id="7" creationId="{D930B3BA-DC46-EEFB-5604-77A6EB11DFC8}"/>
          </ac:picMkLst>
        </pc:picChg>
        <pc:picChg chg="del">
          <ac:chgData name="Nathan Gurgel" userId="25a4c336f2f0df70" providerId="LiveId" clId="{87C1BFCA-7DC9-4E8A-A70F-FB12F2B7065E}" dt="2025-08-21T14:34:17.959" v="2003" actId="478"/>
          <ac:picMkLst>
            <pc:docMk/>
            <pc:sldMk cId="4294638786" sldId="295"/>
            <ac:picMk id="7176" creationId="{0D490FC1-F4A9-FEF5-C27E-EA21FD5F1F1A}"/>
          </ac:picMkLst>
        </pc:picChg>
      </pc:sldChg>
      <pc:sldChg chg="addSp delSp modSp add mod ord">
        <pc:chgData name="Nathan Gurgel" userId="25a4c336f2f0df70" providerId="LiveId" clId="{87C1BFCA-7DC9-4E8A-A70F-FB12F2B7065E}" dt="2025-08-21T15:30:05.787" v="2551" actId="20577"/>
        <pc:sldMkLst>
          <pc:docMk/>
          <pc:sldMk cId="1229313218" sldId="296"/>
        </pc:sldMkLst>
        <pc:spChg chg="mod">
          <ac:chgData name="Nathan Gurgel" userId="25a4c336f2f0df70" providerId="LiveId" clId="{87C1BFCA-7DC9-4E8A-A70F-FB12F2B7065E}" dt="2025-08-21T15:30:05.787" v="2551" actId="20577"/>
          <ac:spMkLst>
            <pc:docMk/>
            <pc:sldMk cId="1229313218" sldId="296"/>
            <ac:spMk id="4" creationId="{317120D2-7832-B4AB-C2AC-C8F468A0EEF8}"/>
          </ac:spMkLst>
        </pc:spChg>
        <pc:spChg chg="add del mod">
          <ac:chgData name="Nathan Gurgel" userId="25a4c336f2f0df70" providerId="LiveId" clId="{87C1BFCA-7DC9-4E8A-A70F-FB12F2B7065E}" dt="2025-08-21T14:46:11.720" v="2265" actId="478"/>
          <ac:spMkLst>
            <pc:docMk/>
            <pc:sldMk cId="1229313218" sldId="296"/>
            <ac:spMk id="5" creationId="{9299D998-F522-8372-16A1-FDE77E43B746}"/>
          </ac:spMkLst>
        </pc:spChg>
        <pc:spChg chg="del">
          <ac:chgData name="Nathan Gurgel" userId="25a4c336f2f0df70" providerId="LiveId" clId="{87C1BFCA-7DC9-4E8A-A70F-FB12F2B7065E}" dt="2025-08-21T14:46:09.413" v="2264" actId="478"/>
          <ac:spMkLst>
            <pc:docMk/>
            <pc:sldMk cId="1229313218" sldId="296"/>
            <ac:spMk id="6" creationId="{FA6BD6BA-9E14-85B8-08DC-77E8A5409C68}"/>
          </ac:spMkLst>
        </pc:spChg>
        <pc:spChg chg="mod">
          <ac:chgData name="Nathan Gurgel" userId="25a4c336f2f0df70" providerId="LiveId" clId="{87C1BFCA-7DC9-4E8A-A70F-FB12F2B7065E}" dt="2025-08-21T14:46:14.880" v="2266" actId="1076"/>
          <ac:spMkLst>
            <pc:docMk/>
            <pc:sldMk cId="1229313218" sldId="296"/>
            <ac:spMk id="8" creationId="{32B5C435-1F4B-44C2-5CDD-775ACC26A048}"/>
          </ac:spMkLst>
        </pc:spChg>
        <pc:picChg chg="mod">
          <ac:chgData name="Nathan Gurgel" userId="25a4c336f2f0df70" providerId="LiveId" clId="{87C1BFCA-7DC9-4E8A-A70F-FB12F2B7065E}" dt="2025-08-21T14:46:07.222" v="2263" actId="1076"/>
          <ac:picMkLst>
            <pc:docMk/>
            <pc:sldMk cId="1229313218" sldId="296"/>
            <ac:picMk id="7" creationId="{80141FD1-5307-8770-F8B1-6706486F2B84}"/>
          </ac:picMkLst>
        </pc:picChg>
        <pc:picChg chg="del">
          <ac:chgData name="Nathan Gurgel" userId="25a4c336f2f0df70" providerId="LiveId" clId="{87C1BFCA-7DC9-4E8A-A70F-FB12F2B7065E}" dt="2025-08-21T14:46:05.413" v="2261" actId="478"/>
          <ac:picMkLst>
            <pc:docMk/>
            <pc:sldMk cId="1229313218" sldId="296"/>
            <ac:picMk id="7174" creationId="{B6465461-98BC-C46B-3D44-12B1C1C7BE2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6B72-B09D-4618-B0DE-3F271D234791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C56C9-47C3-476A-855B-7A6ED6F5B7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8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C56C9-47C3-476A-855B-7A6ED6F5B7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7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21A4A-4FEA-042A-54C1-C693D84C4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2A7DF-C7BC-59CA-FD1A-AE5440C73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40FA71-BD9E-64DD-D1DD-65A87FDC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5159A-6282-F6F7-B3EF-8A5096AE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581D9-3B11-8844-2E4D-C1DD5043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85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625C6-AF4E-2858-6945-BE2A7934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BC3128-7701-292A-5A0D-73434E53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BC42B9-9426-1C62-CB13-A6C70201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773FB-34A4-2C8A-BDCF-D1C49E71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AAEB2-05FE-DFE5-D764-449DFB60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7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B2F333-603A-2998-81A2-8B6F6E048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CB623F-17B0-9F2D-48DF-B82CF105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11AD6-DC60-8A83-A5E3-AFECAFBC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537139-AD2B-D8A1-CF21-9188A3EF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49FB0-8BBC-0426-CD43-A7018B09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32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DB807-D0C8-DA59-C46F-17ADD172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DA82A1-9023-DD38-95F9-E52E40E1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93D1B1-1D00-9DEB-A89A-517A23DE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40B30-D593-8FBC-099C-B5F99B45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B4722-AB3F-6D7D-AFC3-7871954E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C69EC-F34E-A6E5-FF50-BB5654D3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87337B-A02A-E724-B485-9DA0D053C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6C030-4F79-140E-8578-98040163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5E68D-9B45-DC49-4CC5-4A1AA07C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D5213-E438-FB74-6B68-779F0957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2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F053E-C93B-F106-B0D7-C726E39C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1EFA7F-C3BE-8182-6D47-6648D831E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20C692-C8D8-7B2E-3CD1-578EE379F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F88E26-F8BE-B93F-CFB5-5C6E1B9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19F2C8-7C9E-3C96-2B40-4A51CECF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1CABD3-1EF0-32DB-227B-8D0B3591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3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2856B-417E-B723-C75D-22CC697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2E65AA-5BA5-FD3E-A503-3556B03D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2499D3-90B7-0BA4-580C-B4C1E596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180D9B7-EF68-574B-37EB-699D01941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4C42D0-D331-7F8B-D7BA-F51984A69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936C3A-2207-F810-7D65-0DA84546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447E6A-A6C5-A6F3-7E11-D44EE700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27B969-CAB5-685B-068E-CFD9E60B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1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D6C6D-509C-4830-94D2-B7EE0764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FC4F6E-EEEA-2363-8CDA-E6ECC9EB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4C89E1-481F-CD32-D9C7-BBCF5EA4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26C106-50D6-92D8-B8CE-385AE55C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7F22D1-5C70-D96B-6159-E954402B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7968E4-59BA-3895-5E46-B9446260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69F169-F921-9713-3A42-008596C1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83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B2617-C7FF-84B8-451B-B491396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80E71-5F83-CC72-C102-B44678D49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57D181-073E-BAA3-BA05-263DE7C2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3AA478-3AB1-C3A8-7F34-709D461B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8F624-8565-B00B-DEF2-97428351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8182ED-CABC-1BB6-AED9-DB1CA957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52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C05F1-E3ED-9220-050D-DFB00022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E54116-2EFF-520E-5E60-F928C575B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A427CF-DB5A-8A7D-5F1B-B6FBA3DDC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A685D1-F763-966F-B23D-4441710E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F0A2BA-B05B-60E3-ADCE-F3BB2541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C7BB3D-67EC-6085-9D6C-42BB3EEA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1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7E7B72-BC9E-10D5-2B51-3426E8FC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C38749-1D90-1870-1B9C-FAFD9CE0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9CD43F-718C-C070-7751-1CDB10A37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A2FB2-CE8E-4D02-9501-9EAECAB1E348}" type="datetimeFigureOut">
              <a:rPr lang="pt-BR" smtClean="0"/>
              <a:t>21/08/2025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6D81B-553B-5618-A883-6BB22F85D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97C44-433C-D01C-645E-6C70AF66E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2E32B-BFE3-4C46-804C-9F761404A9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2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researchgate.net/publication/309644229_Um_Metodo_Pedagogico_Para_o_Ensino_de_Curvas_Caracteristicas_de_Diodos_A_Pedagogical_Method_For_Teaching_Diode's_Characteristic_Curv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materialpublic.imd.ufrn.br/curso/disciplina/1/47/2/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lexbaroni.com.br/modelismo/o-funcionamento-do-diodo-em-corrente-alternada/" TargetMode="Externa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en.wikipedia.org/wiki/Transis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sparkfun.com/tutorials/transistors/all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www.gta.ufrj.br/grad/01_1/igtb/Pagina_IGBT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NJ7T-Cuc90?list=PLLpZ1DoEuR9t7vMqJY2Yglh9tiE-PvqFw" TargetMode="Externa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www.youtube.com/watch?v=rNJ7T-Cuc90&amp;list=PLLpZ1DoEuR9t7vMqJY2Yglh9tiE-PvqFw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HP-GmbH/IHP-Open-DesignLib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hyperlink" Target="https://github.com/google/skywater-pdk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9arR8T0Qts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JsRUju_dQc?start=178&amp;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akerhero.com/guia/componentes-eletronicos/diod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828F5-B046-50B4-3ABF-F911C8DC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82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PT" dirty="0">
                <a:solidFill>
                  <a:schemeClr val="bg1"/>
                </a:solidFill>
                <a:latin typeface="EurostileLTW04-BoldExt2" panose="020B0907030502060204" pitchFamily="34" charset="0"/>
              </a:rPr>
              <a:t>Grupo de Estudos em Microeletr</a:t>
            </a:r>
            <a:r>
              <a:rPr lang="pt-BR" dirty="0" err="1">
                <a:solidFill>
                  <a:schemeClr val="bg1"/>
                </a:solidFill>
                <a:latin typeface="EurostileLTW04-BoldExt2" panose="020B0907030502060204" pitchFamily="34" charset="0"/>
              </a:rPr>
              <a:t>ônica</a:t>
            </a:r>
            <a:r>
              <a:rPr lang="pt-BR" dirty="0">
                <a:solidFill>
                  <a:schemeClr val="bg1"/>
                </a:solidFill>
                <a:latin typeface="EurostileLTW04-BoldExt2" panose="020B0907030502060204" pitchFamily="34" charset="0"/>
              </a:rPr>
              <a:t> de Radiofrequência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24874A-2140-67C3-E09F-0A5B6926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24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Uma iniciativa IEEE MTT-S Nordeste Brasil</a:t>
            </a:r>
          </a:p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Organizador: Nathan Gurgel</a:t>
            </a:r>
          </a:p>
        </p:txBody>
      </p:sp>
    </p:spTree>
    <p:extLst>
      <p:ext uri="{BB962C8B-B14F-4D97-AF65-F5344CB8AC3E}">
        <p14:creationId xmlns:p14="http://schemas.microsoft.com/office/powerpoint/2010/main" val="360504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F4B26-EEAD-67EC-C5E7-28F40026D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CF50F-E581-7350-AA7E-380D8F34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Diodo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1BBF49D-56E7-D5F9-AAD0-67C695D41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280" y="5714302"/>
            <a:ext cx="7016388" cy="30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Curva caracter</a:t>
            </a:r>
            <a:r>
              <a:rPr lang="pt-BR" sz="1400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ística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do Diodo (Fonte: </a:t>
            </a:r>
            <a:r>
              <a:rPr lang="pt-BR" sz="1400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2"/>
              </a:rPr>
              <a:t>ResearchGate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  <p:pic>
        <p:nvPicPr>
          <p:cNvPr id="2050" name="Picture 2" descr="Curva característica do diodo. Fonte: [2]. Para boa parte dos diodos,... |  Download Scientific Diagram">
            <a:extLst>
              <a:ext uri="{FF2B5EF4-FFF2-40B4-BE49-F238E27FC236}">
                <a16:creationId xmlns:a16="http://schemas.microsoft.com/office/drawing/2014/main" id="{1C483BE2-8724-7378-FE83-5C3EBC6B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668" y="1506877"/>
            <a:ext cx="7794171" cy="402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58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386B-196E-1B32-F918-B2006D95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296A9-8CEF-221E-08AF-A6F48633D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Diodo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320DFA3-6163-A7D7-AF1E-4820B4B4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73" y="5588169"/>
            <a:ext cx="4278086" cy="2804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Formação da camada de depleção (Fonte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2"/>
              </a:rPr>
              <a:t>IMD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  <p:pic>
        <p:nvPicPr>
          <p:cNvPr id="3082" name="Picture 10" descr="Material Didático - IMD">
            <a:extLst>
              <a:ext uri="{FF2B5EF4-FFF2-40B4-BE49-F238E27FC236}">
                <a16:creationId xmlns:a16="http://schemas.microsoft.com/office/drawing/2014/main" id="{079AB560-DDFB-3B89-D5B7-DD0CD780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3" y="2048714"/>
            <a:ext cx="5391784" cy="332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O Funcionamento do Diodo em Corrente Alternada -">
            <a:extLst>
              <a:ext uri="{FF2B5EF4-FFF2-40B4-BE49-F238E27FC236}">
                <a16:creationId xmlns:a16="http://schemas.microsoft.com/office/drawing/2014/main" id="{2634CBF5-C482-E07F-D71C-72F76AEA4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359" y="2462892"/>
            <a:ext cx="5325381" cy="270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0A11F-5A50-F130-FA2C-A54C717133EB}"/>
              </a:ext>
            </a:extLst>
          </p:cNvPr>
          <p:cNvSpPr txBox="1">
            <a:spLocks/>
          </p:cNvSpPr>
          <p:nvPr/>
        </p:nvSpPr>
        <p:spPr>
          <a:xfrm>
            <a:off x="6478359" y="5588169"/>
            <a:ext cx="4278086" cy="2804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Polarização do diodo (Fonte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5"/>
              </a:rPr>
              <a:t>AlexBaroni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3167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F3CCD-5622-DAFC-D032-1F69806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91C42-0337-029A-40E8-644978D2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Transistores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FBCEDC7-956F-EAC9-F680-9FEE1E4A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352664"/>
            <a:ext cx="6444343" cy="28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Diferentes encapsulamentos de transistores (Fonte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2"/>
              </a:rPr>
              <a:t>Wikipedia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  <p:pic>
        <p:nvPicPr>
          <p:cNvPr id="5122" name="Picture 2" descr="Transistor - Wikipedia">
            <a:extLst>
              <a:ext uri="{FF2B5EF4-FFF2-40B4-BE49-F238E27FC236}">
                <a16:creationId xmlns:a16="http://schemas.microsoft.com/office/drawing/2014/main" id="{C60B6824-7CFA-909E-32B7-604744F6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5383"/>
            <a:ext cx="5745616" cy="481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Transistors - SparkFun Learn">
            <a:extLst>
              <a:ext uri="{FF2B5EF4-FFF2-40B4-BE49-F238E27FC236}">
                <a16:creationId xmlns:a16="http://schemas.microsoft.com/office/drawing/2014/main" id="{975DF5F9-CB74-63BB-1189-63A8905069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2"/>
          <a:stretch>
            <a:fillRect/>
          </a:stretch>
        </p:blipFill>
        <p:spPr bwMode="auto">
          <a:xfrm>
            <a:off x="8057144" y="1690688"/>
            <a:ext cx="2345712" cy="42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FEB7091-9799-A01A-5FF5-3B83284BC5C4}"/>
              </a:ext>
            </a:extLst>
          </p:cNvPr>
          <p:cNvSpPr txBox="1">
            <a:spLocks/>
          </p:cNvSpPr>
          <p:nvPr/>
        </p:nvSpPr>
        <p:spPr>
          <a:xfrm>
            <a:off x="7021285" y="6349064"/>
            <a:ext cx="6444343" cy="2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Estrutura básica de um transistor (Fonte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5"/>
              </a:rPr>
              <a:t>SparkFun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5200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1D3EF-2A06-E8A5-F8F1-6C63EE99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18FF2-4B6D-1FF5-A2DF-2557391D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Tipos de Transistores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B93C8C8-D474-182E-5D5E-071DCCF3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0206" y="6087807"/>
            <a:ext cx="6444343" cy="28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Tipos de transistores e suas aplicações (Fonte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2"/>
              </a:rPr>
              <a:t>GTA UFRJ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  <p:pic>
        <p:nvPicPr>
          <p:cNvPr id="6146" name="Picture 2" descr="Características Físicas do IGBT (Insulated Gate Bipolar Transistor)">
            <a:extLst>
              <a:ext uri="{FF2B5EF4-FFF2-40B4-BE49-F238E27FC236}">
                <a16:creationId xmlns:a16="http://schemas.microsoft.com/office/drawing/2014/main" id="{38A16313-14B6-F3B7-DBEF-5D4994F9F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06" y="1589117"/>
            <a:ext cx="5799365" cy="442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6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E8E5-30E7-9F6B-ED86-8CDD5AB1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F6DAC-2E87-76C6-F394-19EC74B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MOSFETs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pic>
        <p:nvPicPr>
          <p:cNvPr id="3" name="Mídia Online 2" title="Metal Oxide Semiconductor Field Effect Transistor, MOSFET - Structure, Characteristics, Regions">
            <a:hlinkClick r:id="" action="ppaction://media"/>
            <a:extLst>
              <a:ext uri="{FF2B5EF4-FFF2-40B4-BE49-F238E27FC236}">
                <a16:creationId xmlns:a16="http://schemas.microsoft.com/office/drawing/2014/main" id="{483C6C1A-7943-B5CE-5604-D131D67AFDB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44196" y="1336899"/>
            <a:ext cx="8719004" cy="492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0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005F-93C7-D29C-5B58-76CABF1C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20C6D-32D8-5B26-A8F6-64DA93E8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MOSFETs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E344629-889E-2FF5-B254-5ADE9D4C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285" y="5928400"/>
            <a:ext cx="6531429" cy="272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Construção de um MOSFET planar (Fontes adiante serão do RAZAVI, 2014)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27CA4EB-9F2E-D0BC-B964-10A66ABE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55" y="1824134"/>
            <a:ext cx="6176831" cy="39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7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5718B-7ADA-3F09-0C43-E6B41029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2A5E5-9119-238A-F204-D921D759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MOSFETs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D47E9A8-334E-68FC-4619-45E3F0C13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3" y="6020474"/>
            <a:ext cx="3418115" cy="47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Curva Característica do MOSFET</a:t>
            </a:r>
          </a:p>
        </p:txBody>
      </p:sp>
      <p:pic>
        <p:nvPicPr>
          <p:cNvPr id="7174" name="Picture 6" descr="Transistor MOSFET de Potência - Blog Eletrônica de Potência">
            <a:extLst>
              <a:ext uri="{FF2B5EF4-FFF2-40B4-BE49-F238E27FC236}">
                <a16:creationId xmlns:a16="http://schemas.microsoft.com/office/drawing/2014/main" id="{FA38E148-537E-BD44-874A-13C56B3F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4734"/>
            <a:ext cx="5267325" cy="40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xtraction of LAMBDA and Ron from I d -V ds curve. | Download Scientific  Diagram">
            <a:extLst>
              <a:ext uri="{FF2B5EF4-FFF2-40B4-BE49-F238E27FC236}">
                <a16:creationId xmlns:a16="http://schemas.microsoft.com/office/drawing/2014/main" id="{586D8F87-66CF-F99A-7914-3AA3ABC9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53" y="1824734"/>
            <a:ext cx="3407110" cy="225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8B266F9-B66E-E578-FB87-713588F59BBB}"/>
                  </a:ext>
                </a:extLst>
              </p:cNvPr>
              <p:cNvSpPr txBox="1"/>
              <p:nvPr/>
            </p:nvSpPr>
            <p:spPr>
              <a:xfrm>
                <a:off x="6868885" y="4501432"/>
                <a:ext cx="3568031" cy="1961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Parâmetros elétricos</a:t>
                </a:r>
                <a:r>
                  <a:rPr lang="pt-PT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dirty="0">
                    <a:solidFill>
                      <a:schemeClr val="bg1"/>
                    </a:solidFill>
                  </a:rPr>
                  <a:t>Tens</a:t>
                </a:r>
                <a:r>
                  <a:rPr lang="pt-BR" dirty="0" err="1">
                    <a:solidFill>
                      <a:schemeClr val="bg1"/>
                    </a:solidFill>
                  </a:rPr>
                  <a:t>ão</a:t>
                </a:r>
                <a:r>
                  <a:rPr lang="pt-BR" dirty="0">
                    <a:solidFill>
                      <a:schemeClr val="bg1"/>
                    </a:solidFill>
                  </a:rPr>
                  <a:t> </a:t>
                </a:r>
                <a:r>
                  <a:rPr lang="pt-BR" dirty="0" err="1">
                    <a:solidFill>
                      <a:schemeClr val="bg1"/>
                    </a:solidFill>
                  </a:rPr>
                  <a:t>Drain-Source</a:t>
                </a:r>
                <a:r>
                  <a:rPr lang="pt-BR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>
                    <a:solidFill>
                      <a:schemeClr val="bg1"/>
                    </a:solidFill>
                  </a:rPr>
                  <a:t>Tensão Gate-</a:t>
                </a:r>
                <a:r>
                  <a:rPr lang="pt-BR" dirty="0" err="1">
                    <a:solidFill>
                      <a:schemeClr val="bg1"/>
                    </a:solidFill>
                  </a:rPr>
                  <a:t>Source</a:t>
                </a:r>
                <a:r>
                  <a:rPr lang="pt-BR" dirty="0">
                    <a:solidFill>
                      <a:schemeClr val="bg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>
                    <a:solidFill>
                      <a:schemeClr val="bg1"/>
                    </a:solidFill>
                  </a:rPr>
                  <a:t>Tensão de limiar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>
                    <a:solidFill>
                      <a:schemeClr val="bg1"/>
                    </a:solidFill>
                  </a:rPr>
                  <a:t>Corrente de dreno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>
                    <a:solidFill>
                      <a:schemeClr val="bg1"/>
                    </a:solidFill>
                  </a:rPr>
                  <a:t>Lambda (</a:t>
                </a:r>
                <a14:m>
                  <m:oMath xmlns:m="http://schemas.openxmlformats.org/officeDocument/2006/math">
                    <m:r>
                      <a:rPr lang="pt-PT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pt-BR" dirty="0">
                    <a:solidFill>
                      <a:schemeClr val="bg1"/>
                    </a:solidFill>
                  </a:rPr>
                  <a:t>Transcondutância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8B266F9-B66E-E578-FB87-713588F59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885" y="4501432"/>
                <a:ext cx="3568031" cy="1961563"/>
              </a:xfrm>
              <a:prstGeom prst="rect">
                <a:avLst/>
              </a:prstGeom>
              <a:blipFill>
                <a:blip r:embed="rId4"/>
                <a:stretch>
                  <a:fillRect l="-4103" t="-3727" b="-68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10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8DB6-AE65-7C19-DBF8-649F29BB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5E5C4-81DF-9A17-3D28-90DC06BC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MOSFETs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17120D2-7832-B4AB-C2AC-C8F468A0EEF8}"/>
                  </a:ext>
                </a:extLst>
              </p:cNvPr>
              <p:cNvSpPr txBox="1"/>
              <p:nvPr/>
            </p:nvSpPr>
            <p:spPr>
              <a:xfrm>
                <a:off x="6172199" y="2496757"/>
                <a:ext cx="5181601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</a:rPr>
                  <a:t>Características físicas do MOSFET</a:t>
                </a:r>
                <a:r>
                  <a:rPr lang="pt-PT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dirty="0">
                    <a:solidFill>
                      <a:schemeClr val="bg1"/>
                    </a:solidFill>
                  </a:rPr>
                  <a:t>Largura do Canal (W);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dirty="0">
                    <a:solidFill>
                      <a:schemeClr val="bg1"/>
                    </a:solidFill>
                  </a:rPr>
                  <a:t>Comprimento do Canal (L);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dirty="0">
                    <a:solidFill>
                      <a:schemeClr val="bg1"/>
                    </a:solidFill>
                  </a:rPr>
                  <a:t>Espessura do </a:t>
                </a:r>
                <a:r>
                  <a:rPr lang="pt-BR" dirty="0">
                    <a:solidFill>
                      <a:schemeClr val="bg1"/>
                    </a:solidFill>
                  </a:rPr>
                  <a:t>óxido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  <a:r>
                  <a:rPr lang="pt-PT" dirty="0">
                    <a:solidFill>
                      <a:schemeClr val="bg1"/>
                    </a:solidFill>
                  </a:rPr>
                  <a:t>;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dirty="0">
                    <a:solidFill>
                      <a:schemeClr val="bg1"/>
                    </a:solidFill>
                  </a:rPr>
                  <a:t>Capacit</a:t>
                </a:r>
                <a:r>
                  <a:rPr lang="pt-BR" dirty="0" err="1">
                    <a:solidFill>
                      <a:schemeClr val="bg1"/>
                    </a:solidFill>
                  </a:rPr>
                  <a:t>ância</a:t>
                </a:r>
                <a:r>
                  <a:rPr lang="pt-BR" dirty="0">
                    <a:solidFill>
                      <a:schemeClr val="bg1"/>
                    </a:solidFill>
                  </a:rPr>
                  <a:t> do óxido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𝑜𝑥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</a:t>
                </a:r>
                <a:r>
                  <a:rPr lang="pt-PT" dirty="0">
                    <a:solidFill>
                      <a:schemeClr val="bg1"/>
                    </a:solidFill>
                  </a:rPr>
                  <a:t>;</a:t>
                </a:r>
              </a:p>
              <a:p>
                <a:pPr marL="285750" indent="-285750">
                  <a:buFontTx/>
                  <a:buChar char="-"/>
                </a:pPr>
                <a:r>
                  <a:rPr lang="pt-PT" dirty="0">
                    <a:solidFill>
                      <a:schemeClr val="bg1"/>
                    </a:solidFill>
                  </a:rPr>
                  <a:t>Mobilidade dos portadores de carga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PT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bg1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17120D2-7832-B4AB-C2AC-C8F468A0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199" y="2496757"/>
                <a:ext cx="5181601" cy="1661993"/>
              </a:xfrm>
              <a:prstGeom prst="rect">
                <a:avLst/>
              </a:prstGeom>
              <a:blipFill>
                <a:blip r:embed="rId2"/>
                <a:stretch>
                  <a:fillRect l="-2703" t="-4412" b="-8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80141FD1-5307-8770-F8B1-6706486F2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23" y="2724319"/>
            <a:ext cx="5048750" cy="1762924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32B5C435-1F4B-44C2-5CDD-775ACC26A048}"/>
              </a:ext>
            </a:extLst>
          </p:cNvPr>
          <p:cNvSpPr txBox="1">
            <a:spLocks/>
          </p:cNvSpPr>
          <p:nvPr/>
        </p:nvSpPr>
        <p:spPr>
          <a:xfrm>
            <a:off x="1838575" y="4789110"/>
            <a:ext cx="2395968" cy="40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Dimensões física do canal</a:t>
            </a:r>
          </a:p>
        </p:txBody>
      </p:sp>
    </p:spTree>
    <p:extLst>
      <p:ext uri="{BB962C8B-B14F-4D97-AF65-F5344CB8AC3E}">
        <p14:creationId xmlns:p14="http://schemas.microsoft.com/office/powerpoint/2010/main" val="1229313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11BB1-4297-B42B-5F71-FCE66015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D976-A88A-607F-C8F3-ED4E4A3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MOSFETs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B7951BB-BA29-05DD-47C0-5064178F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3" y="6020474"/>
            <a:ext cx="3418115" cy="472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Curva Característica do MOSFET</a:t>
            </a:r>
          </a:p>
        </p:txBody>
      </p:sp>
      <p:pic>
        <p:nvPicPr>
          <p:cNvPr id="7174" name="Picture 6" descr="Transistor MOSFET de Potência - Blog Eletrônica de Potência">
            <a:extLst>
              <a:ext uri="{FF2B5EF4-FFF2-40B4-BE49-F238E27FC236}">
                <a16:creationId xmlns:a16="http://schemas.microsoft.com/office/drawing/2014/main" id="{C251C2FC-DA87-EA91-B338-F3414879B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4734"/>
            <a:ext cx="5267325" cy="406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B6710A-23B0-44ED-1EA1-14529979F91F}"/>
                  </a:ext>
                </a:extLst>
              </p:cNvPr>
              <p:cNvSpPr txBox="1"/>
              <p:nvPr/>
            </p:nvSpPr>
            <p:spPr>
              <a:xfrm>
                <a:off x="6531428" y="1274884"/>
                <a:ext cx="5181601" cy="3023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PT" dirty="0">
                    <a:solidFill>
                      <a:schemeClr val="bg1"/>
                    </a:solidFill>
                  </a:rPr>
                  <a:t>Regi</a:t>
                </a:r>
                <a:r>
                  <a:rPr lang="pt-BR" dirty="0" err="1">
                    <a:solidFill>
                      <a:schemeClr val="bg1"/>
                    </a:solidFill>
                  </a:rPr>
                  <a:t>ão</a:t>
                </a:r>
                <a:r>
                  <a:rPr lang="pt-BR" dirty="0">
                    <a:solidFill>
                      <a:schemeClr val="bg1"/>
                    </a:solidFill>
                  </a:rPr>
                  <a:t> Ativa (Saturação)</a:t>
                </a:r>
                <a:r>
                  <a:rPr lang="pt-PT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sSup>
                        <m:sSup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Região Resistiva (</a:t>
                </a:r>
                <a:r>
                  <a:rPr lang="pt-BR" dirty="0" err="1">
                    <a:solidFill>
                      <a:schemeClr val="bg1"/>
                    </a:solidFill>
                  </a:rPr>
                  <a:t>Triodo</a:t>
                </a:r>
                <a:r>
                  <a:rPr lang="pt-BR" dirty="0">
                    <a:solidFill>
                      <a:schemeClr val="bg1"/>
                    </a:solidFill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PT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f>
                        <m:fPr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𝑔𝑠</m:t>
                                  </m:r>
                                </m:sub>
                              </m:s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pt-PT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</m:sSub>
                          <m:r>
                            <a:rPr lang="pt-PT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𝑑𝑠</m:t>
                              </m:r>
                            </m:sub>
                            <m:sup>
                              <m:r>
                                <a:rPr lang="pt-PT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  <a:p>
                <a:endParaRPr lang="pt-BR" dirty="0">
                  <a:solidFill>
                    <a:schemeClr val="bg1"/>
                  </a:solidFill>
                </a:endParaRP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Transcondutância</a:t>
                </a:r>
                <a:r>
                  <a:rPr lang="pt-PT" dirty="0">
                    <a:solidFill>
                      <a:schemeClr val="bg1"/>
                    </a:solidFill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PT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pt-PT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B6710A-23B0-44ED-1EA1-14529979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8" y="1274884"/>
                <a:ext cx="5181601" cy="3023585"/>
              </a:xfrm>
              <a:prstGeom prst="rect">
                <a:avLst/>
              </a:prstGeom>
              <a:blipFill>
                <a:blip r:embed="rId3"/>
                <a:stretch>
                  <a:fillRect l="-2706" t="-24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D930B3BA-DC46-EEFB-5604-77A6EB11D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28" y="4373874"/>
            <a:ext cx="5048750" cy="1762924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3771698-E8D2-C694-0E84-61A481CF5754}"/>
              </a:ext>
            </a:extLst>
          </p:cNvPr>
          <p:cNvSpPr txBox="1">
            <a:spLocks/>
          </p:cNvSpPr>
          <p:nvPr/>
        </p:nvSpPr>
        <p:spPr>
          <a:xfrm>
            <a:off x="7346746" y="6334881"/>
            <a:ext cx="2395968" cy="408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Dimensões física do canal</a:t>
            </a:r>
          </a:p>
        </p:txBody>
      </p: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F1F53BAE-0DB4-BC20-C11F-2639D42BE838}"/>
              </a:ext>
            </a:extLst>
          </p:cNvPr>
          <p:cNvSpPr/>
          <p:nvPr/>
        </p:nvSpPr>
        <p:spPr>
          <a:xfrm rot="3879978">
            <a:off x="5917316" y="1260471"/>
            <a:ext cx="357367" cy="2068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76C3BFF6-FFC4-BAC2-8385-26610902EE23}"/>
              </a:ext>
            </a:extLst>
          </p:cNvPr>
          <p:cNvSpPr/>
          <p:nvPr/>
        </p:nvSpPr>
        <p:spPr>
          <a:xfrm rot="4960523">
            <a:off x="4325979" y="718622"/>
            <a:ext cx="357367" cy="52020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3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8AB9-CDE3-37E4-142B-25B5F4F5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95196-E4C1-5838-20BB-2FB04E6A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MOSFETs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41E90F5-912D-8CA6-1479-E1A769A1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940" y="5797772"/>
            <a:ext cx="8131631" cy="385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Como o tamanho do óxido e do comprimento do canal afeta as curvas do MOSFET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F6916C-3B6E-D698-3444-AA108B1B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0" y="1578142"/>
            <a:ext cx="800211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8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6D452-6D6E-8B8C-B2C9-138AED98F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37519-D1A6-0EB8-EA51-28104CCA9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0820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EurostileLTW04-BoldExt2" panose="020B0907030502060204" pitchFamily="34" charset="0"/>
              </a:rPr>
              <a:t>MOSFETs</a:t>
            </a:r>
            <a:br>
              <a:rPr lang="pt-BR" dirty="0">
                <a:solidFill>
                  <a:schemeClr val="bg1"/>
                </a:solidFill>
                <a:latin typeface="EurostileLTW04-BoldExt2" panose="020B0907030502060204" pitchFamily="34" charset="0"/>
              </a:rPr>
            </a:br>
            <a:r>
              <a:rPr lang="pt-BR" dirty="0">
                <a:solidFill>
                  <a:schemeClr val="bg1"/>
                </a:solidFill>
                <a:latin typeface="EurostileLTW04-BoldExt2" panose="020B0907030502060204" pitchFamily="34" charset="0"/>
              </a:rPr>
              <a:t>Caracterização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AA745-9849-46EB-82D6-DD392021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24"/>
            <a:ext cx="9144000" cy="1655762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Uma iniciativa IEEE MTT-S Nordeste Brasil</a:t>
            </a:r>
          </a:p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Organizador: Nathan Gurgel</a:t>
            </a:r>
          </a:p>
        </p:txBody>
      </p:sp>
    </p:spTree>
    <p:extLst>
      <p:ext uri="{BB962C8B-B14F-4D97-AF65-F5344CB8AC3E}">
        <p14:creationId xmlns:p14="http://schemas.microsoft.com/office/powerpoint/2010/main" val="4123654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CDB08-94D7-BD51-01C0-CBA93540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B26F6-49D7-0236-BF6D-EF3A470F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743" y="2259239"/>
            <a:ext cx="6150428" cy="2650218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  <a:ea typeface="Open Sans" panose="020B0606030504020204" pitchFamily="2" charset="0"/>
                <a:cs typeface="Open Sans" panose="020B0606030504020204" pitchFamily="2" charset="0"/>
              </a:rPr>
              <a:t>OBRIGADO!</a:t>
            </a:r>
            <a:b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b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  <a:ea typeface="Open Sans" panose="020B0606030504020204" pitchFamily="2" charset="0"/>
                <a:cs typeface="Open Sans" panose="020B0606030504020204" pitchFamily="2" charset="0"/>
              </a:rPr>
            </a:br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  <a:ea typeface="Open Sans" panose="020B0606030504020204" pitchFamily="2" charset="0"/>
                <a:cs typeface="Open Sans" panose="020B0606030504020204" pitchFamily="2" charset="0"/>
              </a:rPr>
              <a:t>E MÃOS A OBRA</a:t>
            </a:r>
          </a:p>
        </p:txBody>
      </p:sp>
    </p:spTree>
    <p:extLst>
      <p:ext uri="{BB962C8B-B14F-4D97-AF65-F5344CB8AC3E}">
        <p14:creationId xmlns:p14="http://schemas.microsoft.com/office/powerpoint/2010/main" val="20551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649AA-F699-F0DB-4143-FC4060BC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0CB0C-952B-C123-CC76-2E097C9E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Sum</a:t>
            </a:r>
            <a:r>
              <a:rPr lang="pt-BR" dirty="0" err="1">
                <a:solidFill>
                  <a:schemeClr val="bg1"/>
                </a:solidFill>
                <a:latin typeface="Franklin Gothic Medium Cond" panose="020B0606030402020204" pitchFamily="34" charset="0"/>
              </a:rPr>
              <a:t>ário</a:t>
            </a:r>
            <a:endParaRPr lang="pt-BR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D8001-29A9-ADF8-E8D4-8F5E9FB75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Referências</a:t>
            </a:r>
            <a:endParaRPr lang="pt-PT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Introdução</a:t>
            </a: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Caracterização</a:t>
            </a: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Hands-on</a:t>
            </a: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90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80B92-200C-A02F-3789-3B047F48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Referências</a:t>
            </a:r>
          </a:p>
        </p:txBody>
      </p:sp>
      <p:pic>
        <p:nvPicPr>
          <p:cNvPr id="1026" name="Picture 2" descr="Fundamentos de Microeletrônica | Amazon.com.br">
            <a:extLst>
              <a:ext uri="{FF2B5EF4-FFF2-40B4-BE49-F238E27FC236}">
                <a16:creationId xmlns:a16="http://schemas.microsoft.com/office/drawing/2014/main" id="{18B1DC70-E1F1-85F9-A9D5-9D8BB4E6D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6771"/>
            <a:ext cx="3307065" cy="44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BE96935-A3BC-DED3-763B-01726B7E159D}"/>
              </a:ext>
            </a:extLst>
          </p:cNvPr>
          <p:cNvSpPr txBox="1"/>
          <p:nvPr/>
        </p:nvSpPr>
        <p:spPr>
          <a:xfrm>
            <a:off x="1484803" y="1506022"/>
            <a:ext cx="201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Livro referência</a:t>
            </a:r>
            <a:endParaRPr lang="pt-PT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DBBC3F-1160-D70E-D8F3-C759A6F364F1}"/>
              </a:ext>
            </a:extLst>
          </p:cNvPr>
          <p:cNvSpPr txBox="1"/>
          <p:nvPr/>
        </p:nvSpPr>
        <p:spPr>
          <a:xfrm>
            <a:off x="7254232" y="1616581"/>
            <a:ext cx="2706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Materiais de Referência </a:t>
            </a:r>
            <a:endParaRPr lang="pt-PT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1028" name="Picture 4" descr="Youtube Logo PNG.">
            <a:hlinkClick r:id="rId3"/>
            <a:extLst>
              <a:ext uri="{FF2B5EF4-FFF2-40B4-BE49-F238E27FC236}">
                <a16:creationId xmlns:a16="http://schemas.microsoft.com/office/drawing/2014/main" id="{AEA2149F-7559-DFEC-778D-C124C710B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6" t="39365" r="62857" b="39682"/>
          <a:stretch>
            <a:fillRect/>
          </a:stretch>
        </p:blipFill>
        <p:spPr bwMode="auto">
          <a:xfrm>
            <a:off x="6678924" y="2109386"/>
            <a:ext cx="1110343" cy="83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FE - Home">
            <a:hlinkClick r:id="rId3"/>
            <a:extLst>
              <a:ext uri="{FF2B5EF4-FFF2-40B4-BE49-F238E27FC236}">
                <a16:creationId xmlns:a16="http://schemas.microsoft.com/office/drawing/2014/main" id="{38773D12-2D46-A17E-CB2C-7836EF938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38" y="2239276"/>
            <a:ext cx="1340983" cy="5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hlinkClick r:id="rId3"/>
            <a:extLst>
              <a:ext uri="{FF2B5EF4-FFF2-40B4-BE49-F238E27FC236}">
                <a16:creationId xmlns:a16="http://schemas.microsoft.com/office/drawing/2014/main" id="{FB4BB11A-3C07-0132-3A00-A92132FF2657}"/>
              </a:ext>
            </a:extLst>
          </p:cNvPr>
          <p:cNvSpPr txBox="1"/>
          <p:nvPr/>
        </p:nvSpPr>
        <p:spPr>
          <a:xfrm>
            <a:off x="9425392" y="2280376"/>
            <a:ext cx="25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TU Graz</a:t>
            </a:r>
            <a:endParaRPr lang="pt-PT" sz="3200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12" name="Gráfico 11">
            <a:hlinkClick r:id="rId6"/>
            <a:extLst>
              <a:ext uri="{FF2B5EF4-FFF2-40B4-BE49-F238E27FC236}">
                <a16:creationId xmlns:a16="http://schemas.microsoft.com/office/drawing/2014/main" id="{ED02A9ED-86C6-54E4-3392-6354675499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3353" y="3429000"/>
            <a:ext cx="1055914" cy="1055914"/>
          </a:xfrm>
          <a:prstGeom prst="rect">
            <a:avLst/>
          </a:prstGeom>
        </p:spPr>
      </p:pic>
      <p:pic>
        <p:nvPicPr>
          <p:cNvPr id="1034" name="Picture 10" descr="IHP : IHP Logos">
            <a:hlinkClick r:id="rId6"/>
            <a:extLst>
              <a:ext uri="{FF2B5EF4-FFF2-40B4-BE49-F238E27FC236}">
                <a16:creationId xmlns:a16="http://schemas.microsoft.com/office/drawing/2014/main" id="{A101E8D2-85AC-03A1-2D57-62C3B2E0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38" y="3370711"/>
            <a:ext cx="1055913" cy="111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>
            <a:hlinkClick r:id="rId3"/>
            <a:extLst>
              <a:ext uri="{FF2B5EF4-FFF2-40B4-BE49-F238E27FC236}">
                <a16:creationId xmlns:a16="http://schemas.microsoft.com/office/drawing/2014/main" id="{34F1E3B8-8E35-B81E-8298-5F2E0EDC81BD}"/>
              </a:ext>
            </a:extLst>
          </p:cNvPr>
          <p:cNvSpPr txBox="1"/>
          <p:nvPr/>
        </p:nvSpPr>
        <p:spPr>
          <a:xfrm>
            <a:off x="9160457" y="3664570"/>
            <a:ext cx="25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6"/>
              </a:rPr>
              <a:t>IHP</a:t>
            </a:r>
            <a:endParaRPr lang="pt-PT" sz="3200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FD9DF13-2AC2-DD64-B0BF-45CD9E39A939}"/>
              </a:ext>
            </a:extLst>
          </p:cNvPr>
          <p:cNvCxnSpPr/>
          <p:nvPr/>
        </p:nvCxnSpPr>
        <p:spPr>
          <a:xfrm>
            <a:off x="6678924" y="3102429"/>
            <a:ext cx="43374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5013FD8-3045-3CE6-1487-19B9C4C2C7C4}"/>
              </a:ext>
            </a:extLst>
          </p:cNvPr>
          <p:cNvCxnSpPr/>
          <p:nvPr/>
        </p:nvCxnSpPr>
        <p:spPr>
          <a:xfrm>
            <a:off x="6733353" y="4811486"/>
            <a:ext cx="43374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áfico 16">
            <a:hlinkClick r:id="rId10"/>
            <a:extLst>
              <a:ext uri="{FF2B5EF4-FFF2-40B4-BE49-F238E27FC236}">
                <a16:creationId xmlns:a16="http://schemas.microsoft.com/office/drawing/2014/main" id="{8E5CC4AE-AD0B-D6B7-8200-93A5C972C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3353" y="5048763"/>
            <a:ext cx="1055914" cy="1055914"/>
          </a:xfrm>
          <a:prstGeom prst="rect">
            <a:avLst/>
          </a:prstGeom>
        </p:spPr>
      </p:pic>
      <p:sp>
        <p:nvSpPr>
          <p:cNvPr id="19" name="CaixaDeTexto 18">
            <a:hlinkClick r:id="rId10"/>
            <a:extLst>
              <a:ext uri="{FF2B5EF4-FFF2-40B4-BE49-F238E27FC236}">
                <a16:creationId xmlns:a16="http://schemas.microsoft.com/office/drawing/2014/main" id="{C44E515B-12FB-D4C5-49B2-462DF6FE0392}"/>
              </a:ext>
            </a:extLst>
          </p:cNvPr>
          <p:cNvSpPr txBox="1"/>
          <p:nvPr/>
        </p:nvSpPr>
        <p:spPr>
          <a:xfrm>
            <a:off x="9160457" y="5284333"/>
            <a:ext cx="253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Skywater</a:t>
            </a:r>
            <a:endParaRPr lang="pt-PT" sz="3200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  <p:pic>
        <p:nvPicPr>
          <p:cNvPr id="1036" name="Picture 12" descr="SkyWater Technology logo in transparent PNG and vectorized SVG formats">
            <a:hlinkClick r:id="rId10"/>
            <a:extLst>
              <a:ext uri="{FF2B5EF4-FFF2-40B4-BE49-F238E27FC236}">
                <a16:creationId xmlns:a16="http://schemas.microsoft.com/office/drawing/2014/main" id="{0B685839-3E1E-125D-BC3E-C0B14E5B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666" y="5047055"/>
            <a:ext cx="959677" cy="966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91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C053-2C0B-6287-E4CA-757D7B012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8A1AD-AC52-DFED-AB52-34FF213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1EAFA-254A-6B4F-4DE0-1A671FBD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que é um </a:t>
            </a:r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semicondutor?</a:t>
            </a:r>
          </a:p>
          <a:p>
            <a:endParaRPr lang="pt-PT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que 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é um diodo</a:t>
            </a:r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?</a:t>
            </a:r>
          </a:p>
          <a:p>
            <a:endParaRPr lang="pt-PT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que 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é um transistor</a:t>
            </a:r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?</a:t>
            </a:r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O que significa MOSFET</a:t>
            </a:r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?</a:t>
            </a:r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1FAE-93D7-7147-F3BB-57CD756A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5FB94-D3BD-39B9-9E89-E24D4881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Semicondutor</a:t>
            </a:r>
          </a:p>
        </p:txBody>
      </p:sp>
      <p:pic>
        <p:nvPicPr>
          <p:cNvPr id="6" name="Mídia Online 5" title="Semiconductor production process explained">
            <a:hlinkClick r:id="" action="ppaction://media"/>
            <a:extLst>
              <a:ext uri="{FF2B5EF4-FFF2-40B4-BE49-F238E27FC236}">
                <a16:creationId xmlns:a16="http://schemas.microsoft.com/office/drawing/2014/main" id="{7CFFE3B4-9154-A17F-6068-DD1B8692361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6400" y="1411968"/>
            <a:ext cx="8839200" cy="499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3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1FAE-93D7-7147-F3BB-57CD756A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5FB94-D3BD-39B9-9E89-E24D4881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Semicondutor</a:t>
            </a:r>
          </a:p>
        </p:txBody>
      </p:sp>
      <p:pic>
        <p:nvPicPr>
          <p:cNvPr id="5" name="Mídia Online 4" title="What is a Semiconductor? | Band Gap, Doping &amp; How Semiconductors work">
            <a:hlinkClick r:id="" action="ppaction://media"/>
            <a:extLst>
              <a:ext uri="{FF2B5EF4-FFF2-40B4-BE49-F238E27FC236}">
                <a16:creationId xmlns:a16="http://schemas.microsoft.com/office/drawing/2014/main" id="{6A1AF2AD-A36C-DE91-8E82-5B9E1F55618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2343" y="1690688"/>
            <a:ext cx="7707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7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41FAE-93D7-7147-F3BB-57CD756A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5FB94-D3BD-39B9-9E89-E24D4881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Semicondutor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8DF67CF-468D-1A28-8AFE-1ABDA691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A relação entre o silício e o dopante fica entre 1 parte por bilhão (</a:t>
            </a:r>
            <a:r>
              <a:rPr lang="pt-BR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ppb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 até 1 parte por milhão (</a:t>
            </a:r>
            <a:r>
              <a:rPr lang="pt-BR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ppm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).</a:t>
            </a: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Elementos dopantes do tipo P: Boro, Alumínio, Gálio, Índio, Tálio.</a:t>
            </a:r>
          </a:p>
          <a:p>
            <a:endParaRPr lang="pt-BR" dirty="0">
              <a:solidFill>
                <a:schemeClr val="bg1"/>
              </a:solidFill>
              <a:latin typeface="Open Sans" panose="020B0606030504020204" pitchFamily="2" charset="0"/>
              <a:ea typeface="Open Sans" panose="020B0606030504020204" pitchFamily="2" charset="0"/>
              <a:cs typeface="Open Sans" panose="020B0606030504020204" pitchFamily="2" charset="0"/>
            </a:endParaRPr>
          </a:p>
          <a:p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Elementos dopantes do tipo N</a:t>
            </a:r>
            <a:r>
              <a:rPr lang="pt-PT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 F</a:t>
            </a:r>
            <a:r>
              <a:rPr lang="pt-BR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ósforo</a:t>
            </a:r>
            <a:r>
              <a:rPr lang="pt-BR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, Arsênio, Antimônio, Bismuto.</a:t>
            </a:r>
          </a:p>
        </p:txBody>
      </p:sp>
    </p:spTree>
    <p:extLst>
      <p:ext uri="{BB962C8B-B14F-4D97-AF65-F5344CB8AC3E}">
        <p14:creationId xmlns:p14="http://schemas.microsoft.com/office/powerpoint/2010/main" val="382201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5DF-D9C8-48FD-E1B8-E35165E8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850C0-9908-754C-8E43-42D8F522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Diodo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199247C-3E3A-4DFF-DB04-5F26E779B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6" y="5586980"/>
            <a:ext cx="7016388" cy="3021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Diodo</a:t>
            </a:r>
            <a:r>
              <a:rPr lang="pt-PT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: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 sua representação esquemática acima e modelo mais comum abaixo (Fonte: </a:t>
            </a:r>
            <a:r>
              <a:rPr lang="pt-BR" sz="1400" dirty="0" err="1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  <a:hlinkClick r:id="rId2"/>
              </a:rPr>
              <a:t>MakerHero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2" charset="0"/>
                <a:ea typeface="Open Sans" panose="020B0606030504020204" pitchFamily="2" charset="0"/>
                <a:cs typeface="Open Sans" panose="020B0606030504020204" pitchFamily="2" charset="0"/>
              </a:rPr>
              <a:t>)</a:t>
            </a:r>
          </a:p>
        </p:txBody>
      </p:sp>
      <p:pic>
        <p:nvPicPr>
          <p:cNvPr id="1026" name="Picture 2" descr="O que é Diodo: funcionamento, tipos e exemplos - MakerHero">
            <a:extLst>
              <a:ext uri="{FF2B5EF4-FFF2-40B4-BE49-F238E27FC236}">
                <a16:creationId xmlns:a16="http://schemas.microsoft.com/office/drawing/2014/main" id="{B0AE2C2C-8D0A-9ECD-FDF0-7F1175637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3"/>
          <a:stretch>
            <a:fillRect/>
          </a:stretch>
        </p:blipFill>
        <p:spPr bwMode="auto">
          <a:xfrm>
            <a:off x="2068286" y="1590590"/>
            <a:ext cx="7260771" cy="383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65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378</Words>
  <Application>Microsoft Office PowerPoint</Application>
  <PresentationFormat>Widescreen</PresentationFormat>
  <Paragraphs>83</Paragraphs>
  <Slides>20</Slides>
  <Notes>1</Notes>
  <HiddenSlides>0</HiddenSlides>
  <MMClips>3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EurostileLTW04-BoldExt2</vt:lpstr>
      <vt:lpstr>Franklin Gothic Medium Cond</vt:lpstr>
      <vt:lpstr>Open Sans</vt:lpstr>
      <vt:lpstr>Tema do Office</vt:lpstr>
      <vt:lpstr>Grupo de Estudos em Microeletrônica de Radiofrequência</vt:lpstr>
      <vt:lpstr>MOSFETs Caracterização</vt:lpstr>
      <vt:lpstr>Sumário</vt:lpstr>
      <vt:lpstr>Referências</vt:lpstr>
      <vt:lpstr>Introdução</vt:lpstr>
      <vt:lpstr>Semicondutor</vt:lpstr>
      <vt:lpstr>Semicondutor</vt:lpstr>
      <vt:lpstr>Semicondutor</vt:lpstr>
      <vt:lpstr>Diodo</vt:lpstr>
      <vt:lpstr>Diodo</vt:lpstr>
      <vt:lpstr>Diodo</vt:lpstr>
      <vt:lpstr>Transistores</vt:lpstr>
      <vt:lpstr>Tipos de Transistores</vt:lpstr>
      <vt:lpstr>MOSFETs</vt:lpstr>
      <vt:lpstr>MOSFETs</vt:lpstr>
      <vt:lpstr>MOSFETs</vt:lpstr>
      <vt:lpstr>MOSFETs</vt:lpstr>
      <vt:lpstr>MOSFETs</vt:lpstr>
      <vt:lpstr>MOSFETs</vt:lpstr>
      <vt:lpstr>OBRIGADO!  E MÃOS A OBRA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Gurgel</dc:creator>
  <cp:lastModifiedBy>Nathan Gurgel</cp:lastModifiedBy>
  <cp:revision>1</cp:revision>
  <dcterms:created xsi:type="dcterms:W3CDTF">2025-08-09T19:39:37Z</dcterms:created>
  <dcterms:modified xsi:type="dcterms:W3CDTF">2025-08-21T23:02:54Z</dcterms:modified>
</cp:coreProperties>
</file>