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Dicom Restful services </a:t>
            </a:r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p>
            <a:r>
              <a:rPr lang="en-US"/>
              <a:t>QIDO - RS  </a:t>
            </a:r>
            <a:endParaRPr lang="en-US"/>
          </a:p>
          <a:p>
            <a:pPr lvl="2"/>
            <a:r>
              <a:rPr lang="en-US"/>
              <a:t>Query Requester (Search for Study, Series or Instance DICOM Objects)</a:t>
            </a:r>
            <a:endParaRPr lang="en-US"/>
          </a:p>
          <a:p>
            <a:r>
              <a:rPr lang="en-US"/>
              <a:t>WADO-RS</a:t>
            </a:r>
            <a:endParaRPr lang="en-US"/>
          </a:p>
          <a:p>
            <a:pPr lvl="2"/>
            <a:r>
              <a:rPr lang="en-US"/>
              <a:t>DICOM Requester (Retrieve Study, Series, or Instance DICOM Objects)</a:t>
            </a:r>
            <a:endParaRPr lang="en-US"/>
          </a:p>
          <a:p>
            <a:r>
              <a:rPr lang="en-US"/>
              <a:t>STOW -RS</a:t>
            </a:r>
            <a:endParaRPr lang="en-US"/>
          </a:p>
          <a:p>
            <a:pPr lvl="2"/>
            <a:r>
              <a:rPr lang="en-US"/>
              <a:t>DICOM Creator (Store Instances)</a:t>
            </a:r>
            <a:endParaRPr lang="en-US"/>
          </a:p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endParaRPr lang="en-US"/>
          </a:p>
        </p:txBody>
      </p:sp>
      <p:pic>
        <p:nvPicPr>
          <p:cNvPr id="11" name="Content Placeholder 10" descr="WIA_XDS_proxy"/>
          <p:cNvPicPr>
            <a:picLocks noChangeAspect="1"/>
          </p:cNvPicPr>
          <p:nvPr>
            <p:ph sz="quarter" idx="4"/>
          </p:nvPr>
        </p:nvPicPr>
        <p:blipFill>
          <a:blip r:embed="rId1"/>
          <a:stretch>
            <a:fillRect/>
          </a:stretch>
        </p:blipFill>
        <p:spPr>
          <a:xfrm>
            <a:off x="5829935" y="1985645"/>
            <a:ext cx="5736590" cy="32264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11" name="Content Placeholder 10" descr="WIA_XDS_proxy"/>
          <p:cNvPicPr>
            <a:picLocks noChangeAspect="1"/>
          </p:cNvPicPr>
          <p:nvPr>
            <p:ph sz="quarter" idx="4"/>
          </p:nvPr>
        </p:nvPicPr>
        <p:blipFill>
          <a:blip r:embed="rId1"/>
          <a:stretch>
            <a:fillRect/>
          </a:stretch>
        </p:blipFill>
        <p:spPr>
          <a:xfrm>
            <a:off x="959485" y="509905"/>
            <a:ext cx="10878185" cy="61182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python libraries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Dicom trolley  - pull and saves to directory </a:t>
            </a:r>
            <a:endParaRPr lang="en-US"/>
          </a:p>
          <a:p>
            <a:r>
              <a:rPr lang="en-US"/>
              <a:t>Dicom-webclient  -  push and pull the dicoms and saves to directory </a:t>
            </a:r>
            <a:endParaRPr lang="en-US"/>
          </a:p>
          <a:p>
            <a:r>
              <a:rPr lang="en-US"/>
              <a:t>Dicompopulate - push the dicom using tcp/ip 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</Words>
  <Application>WPS Presentation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Dicom Restful services </dc:title>
  <dc:creator/>
  <cp:lastModifiedBy>LENOVO</cp:lastModifiedBy>
  <cp:revision>1</cp:revision>
  <dcterms:created xsi:type="dcterms:W3CDTF">2022-12-02T07:29:44Z</dcterms:created>
  <dcterms:modified xsi:type="dcterms:W3CDTF">2022-12-02T07:29:44Z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4B5D95D6FEB7486FBF18DA3B09070F7A</vt:lpwstr>
  </property>
  <property fmtid="{D5CDD505-2E9C-101B-9397-08002B2CF9AE}" pid="3" name="KSOProductBuildVer">
    <vt:lpwstr>1033-11.2.0.11417</vt:lpwstr>
  </property>
</Properties>
</file>