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F64E-B5AF-450C-823A-9B8EB19AEFD5}" type="datetimeFigureOut">
              <a:rPr lang="sv-SE" smtClean="0"/>
              <a:t>2020-01-27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7AFF-FD1E-4ED8-A752-00C561D6791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999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F64E-B5AF-450C-823A-9B8EB19AEFD5}" type="datetimeFigureOut">
              <a:rPr lang="sv-SE" smtClean="0"/>
              <a:t>2020-01-27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7AFF-FD1E-4ED8-A752-00C561D6791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048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F64E-B5AF-450C-823A-9B8EB19AEFD5}" type="datetimeFigureOut">
              <a:rPr lang="sv-SE" smtClean="0"/>
              <a:t>2020-01-27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7AFF-FD1E-4ED8-A752-00C561D6791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2510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F64E-B5AF-450C-823A-9B8EB19AEFD5}" type="datetimeFigureOut">
              <a:rPr lang="sv-SE" smtClean="0"/>
              <a:t>2020-01-27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7AFF-FD1E-4ED8-A752-00C561D6791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916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F64E-B5AF-450C-823A-9B8EB19AEFD5}" type="datetimeFigureOut">
              <a:rPr lang="sv-SE" smtClean="0"/>
              <a:t>2020-01-27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7AFF-FD1E-4ED8-A752-00C561D6791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0316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v-SE"/>
              <a:t>Redigera format för bakgrundstext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F64E-B5AF-450C-823A-9B8EB19AEFD5}" type="datetimeFigureOut">
              <a:rPr lang="sv-SE" smtClean="0"/>
              <a:t>2020-01-27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7AFF-FD1E-4ED8-A752-00C561D6791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507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v-SE"/>
              <a:t>Redigera format för bakgrundstext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F64E-B5AF-450C-823A-9B8EB19AEFD5}" type="datetimeFigureOut">
              <a:rPr lang="sv-SE" smtClean="0"/>
              <a:t>2020-01-27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7AFF-FD1E-4ED8-A752-00C561D6791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5215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F64E-B5AF-450C-823A-9B8EB19AEFD5}" type="datetimeFigureOut">
              <a:rPr lang="sv-SE" smtClean="0"/>
              <a:t>2020-01-27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7AFF-FD1E-4ED8-A752-00C561D6791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5573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F64E-B5AF-450C-823A-9B8EB19AEFD5}" type="datetimeFigureOut">
              <a:rPr lang="sv-SE" smtClean="0"/>
              <a:t>2020-01-27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7AFF-FD1E-4ED8-A752-00C561D6791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19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F64E-B5AF-450C-823A-9B8EB19AEFD5}" type="datetimeFigureOut">
              <a:rPr lang="sv-SE" smtClean="0"/>
              <a:t>2020-01-27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7F07AFF-FD1E-4ED8-A752-00C561D6791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269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F64E-B5AF-450C-823A-9B8EB19AEFD5}" type="datetimeFigureOut">
              <a:rPr lang="sv-SE" smtClean="0"/>
              <a:t>2020-01-27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7AFF-FD1E-4ED8-A752-00C561D6791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447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F64E-B5AF-450C-823A-9B8EB19AEFD5}" type="datetimeFigureOut">
              <a:rPr lang="sv-SE" smtClean="0"/>
              <a:t>2020-01-27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7AFF-FD1E-4ED8-A752-00C561D6791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49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F64E-B5AF-450C-823A-9B8EB19AEFD5}" type="datetimeFigureOut">
              <a:rPr lang="sv-SE" smtClean="0"/>
              <a:t>2020-01-27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7AFF-FD1E-4ED8-A752-00C561D6791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758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F64E-B5AF-450C-823A-9B8EB19AEFD5}" type="datetimeFigureOut">
              <a:rPr lang="sv-SE" smtClean="0"/>
              <a:t>2020-01-27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7AFF-FD1E-4ED8-A752-00C561D6791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441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F64E-B5AF-450C-823A-9B8EB19AEFD5}" type="datetimeFigureOut">
              <a:rPr lang="sv-SE" smtClean="0"/>
              <a:t>2020-01-27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7AFF-FD1E-4ED8-A752-00C561D6791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014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F64E-B5AF-450C-823A-9B8EB19AEFD5}" type="datetimeFigureOut">
              <a:rPr lang="sv-SE" smtClean="0"/>
              <a:t>2020-01-27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7AFF-FD1E-4ED8-A752-00C561D6791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148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F64E-B5AF-450C-823A-9B8EB19AEFD5}" type="datetimeFigureOut">
              <a:rPr lang="sv-SE" smtClean="0"/>
              <a:t>2020-01-27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07AFF-FD1E-4ED8-A752-00C561D6791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351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A9F64E-B5AF-450C-823A-9B8EB19AEFD5}" type="datetimeFigureOut">
              <a:rPr lang="sv-SE" smtClean="0"/>
              <a:t>2020-01-27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F07AFF-FD1E-4ED8-A752-00C561D6791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858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187207-E80C-4D93-9DAF-E45107402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9565" y="1214399"/>
            <a:ext cx="8580714" cy="1677273"/>
          </a:xfrm>
        </p:spPr>
        <p:txBody>
          <a:bodyPr>
            <a:noAutofit/>
          </a:bodyPr>
          <a:lstStyle/>
          <a:p>
            <a:pPr algn="l"/>
            <a:r>
              <a:rPr lang="sv-SE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Sluta klassificera datorspelmissbruk som en sjukdom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61355FB1-1E4A-4E1A-8962-3E03CAF07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3022" y="5683665"/>
            <a:ext cx="6987645" cy="1388534"/>
          </a:xfrm>
        </p:spPr>
        <p:txBody>
          <a:bodyPr/>
          <a:lstStyle/>
          <a:p>
            <a:r>
              <a:rPr lang="sv-SE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Edwar Fanoun</a:t>
            </a:r>
          </a:p>
          <a:p>
            <a:pPr algn="ctr"/>
            <a:r>
              <a:rPr lang="sv-SE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Teknik 19  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51ED4CC2-7810-45FA-9965-A150F0B45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454" y="2664493"/>
            <a:ext cx="5615567" cy="228316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22675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76FBDA4-E9C5-4588-AAFA-7FF7451B8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9462" y="187954"/>
            <a:ext cx="10018713" cy="1752599"/>
          </a:xfrm>
        </p:spPr>
        <p:txBody>
          <a:bodyPr/>
          <a:lstStyle/>
          <a:p>
            <a:r>
              <a:rPr lang="sv-SE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Inledning</a:t>
            </a:r>
            <a:endParaRPr lang="sv-S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9643D2BA-9828-487D-977A-482DEEF96641}"/>
              </a:ext>
            </a:extLst>
          </p:cNvPr>
          <p:cNvSpPr txBox="1"/>
          <p:nvPr/>
        </p:nvSpPr>
        <p:spPr>
          <a:xfrm>
            <a:off x="1553444" y="1940553"/>
            <a:ext cx="101338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Världshälsoorganisationen (WHO) har lagt till datorspelmissbruk som en sjukdom.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Datorspel är en underhållning och är samma som att läsa en bok eller spela ett instrument.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4DDD80D8-6354-498E-A8B1-CA7BFFED8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778" y="4264512"/>
            <a:ext cx="5387854" cy="215514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9165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DBE8BE50-3CD7-424C-9169-9BE249B52ADE}"/>
              </a:ext>
            </a:extLst>
          </p:cNvPr>
          <p:cNvSpPr txBox="1"/>
          <p:nvPr/>
        </p:nvSpPr>
        <p:spPr>
          <a:xfrm>
            <a:off x="1640264" y="1178349"/>
            <a:ext cx="80693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Datorspel är för vissa människor ett enklare sätt att umgås.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kan vara en </a:t>
            </a: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gemensamt intresse</a:t>
            </a: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och en social samman-</a:t>
            </a: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hållning mekanism.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BAB70AEE-9DCB-451A-9A3F-DB4256497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301" y="2224726"/>
            <a:ext cx="5755126" cy="383974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73130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ruta 4">
            <a:extLst>
              <a:ext uri="{FF2B5EF4-FFF2-40B4-BE49-F238E27FC236}">
                <a16:creationId xmlns:a16="http://schemas.microsoft.com/office/drawing/2014/main" id="{70D6A987-3EC9-4A54-8144-D61850805BEF}"/>
              </a:ext>
            </a:extLst>
          </p:cNvPr>
          <p:cNvSpPr txBox="1"/>
          <p:nvPr/>
        </p:nvSpPr>
        <p:spPr>
          <a:xfrm>
            <a:off x="1715678" y="1018095"/>
            <a:ext cx="83427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Många spel kan vara väldigt lärorika.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 kan lära sig andra språk som engelska som hjälper i livet.</a:t>
            </a: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 ha kul underlättar</a:t>
            </a: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lärandet.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37989017-F928-4A12-B405-283A16255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29" y="3290532"/>
            <a:ext cx="5165888" cy="328921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4747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431226FA-C8E0-4CCC-B673-76216FD68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414" y="615392"/>
            <a:ext cx="5062195" cy="3374796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11" name="textruta 10">
            <a:extLst>
              <a:ext uri="{FF2B5EF4-FFF2-40B4-BE49-F238E27FC236}">
                <a16:creationId xmlns:a16="http://schemas.microsoft.com/office/drawing/2014/main" id="{82CD7588-2F6B-4594-B769-9EFF4463679B}"/>
              </a:ext>
            </a:extLst>
          </p:cNvPr>
          <p:cNvSpPr txBox="1"/>
          <p:nvPr/>
        </p:nvSpPr>
        <p:spPr>
          <a:xfrm>
            <a:off x="6994690" y="1022209"/>
            <a:ext cx="50621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Ett stor problem med datorspel är från den fysiska sidan.</a:t>
            </a:r>
          </a:p>
          <a:p>
            <a:endParaRPr lang="sv-S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BF0EDC9E-2BD1-4C5C-A92D-CD5800624810}"/>
              </a:ext>
            </a:extLst>
          </p:cNvPr>
          <p:cNvSpPr txBox="1"/>
          <p:nvPr/>
        </p:nvSpPr>
        <p:spPr>
          <a:xfrm>
            <a:off x="6928701" y="2705493"/>
            <a:ext cx="5128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Exponering till blått ljus som skärmar projicerar under lång tid.</a:t>
            </a:r>
          </a:p>
        </p:txBody>
      </p:sp>
      <p:pic>
        <p:nvPicPr>
          <p:cNvPr id="14" name="Bildobjekt 13">
            <a:extLst>
              <a:ext uri="{FF2B5EF4-FFF2-40B4-BE49-F238E27FC236}">
                <a16:creationId xmlns:a16="http://schemas.microsoft.com/office/drawing/2014/main" id="{643E2277-5695-48CA-B566-EDA5F598B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689" y="4278618"/>
            <a:ext cx="3640050" cy="146851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15" name="textruta 14">
            <a:extLst>
              <a:ext uri="{FF2B5EF4-FFF2-40B4-BE49-F238E27FC236}">
                <a16:creationId xmlns:a16="http://schemas.microsoft.com/office/drawing/2014/main" id="{262073A2-997F-41D8-805C-C5F5F3E9644D}"/>
              </a:ext>
            </a:extLst>
          </p:cNvPr>
          <p:cNvSpPr txBox="1"/>
          <p:nvPr/>
        </p:nvSpPr>
        <p:spPr>
          <a:xfrm>
            <a:off x="5788057" y="4647414"/>
            <a:ext cx="53355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lösning kan vara att köpa glasögon med blåljusfilter.</a:t>
            </a:r>
          </a:p>
          <a:p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33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ruta 6">
            <a:extLst>
              <a:ext uri="{FF2B5EF4-FFF2-40B4-BE49-F238E27FC236}">
                <a16:creationId xmlns:a16="http://schemas.microsoft.com/office/drawing/2014/main" id="{4DD23664-7E18-4FB3-8A4C-66CF37F0AB2A}"/>
              </a:ext>
            </a:extLst>
          </p:cNvPr>
          <p:cNvSpPr txBox="1"/>
          <p:nvPr/>
        </p:nvSpPr>
        <p:spPr>
          <a:xfrm>
            <a:off x="1882219" y="921557"/>
            <a:ext cx="90214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Datorspel kan leda till intresse för dator- eller teknikrelaterade jobb.</a:t>
            </a:r>
          </a:p>
          <a:p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E8B81DDE-860D-463A-8B67-DB0116FA1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697" y="3269086"/>
            <a:ext cx="5556965" cy="328836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10" name="textruta 9">
            <a:extLst>
              <a:ext uri="{FF2B5EF4-FFF2-40B4-BE49-F238E27FC236}">
                <a16:creationId xmlns:a16="http://schemas.microsoft.com/office/drawing/2014/main" id="{32FC0FA2-7E01-4DA9-B70A-6D5DBFD86B7C}"/>
              </a:ext>
            </a:extLst>
          </p:cNvPr>
          <p:cNvSpPr txBox="1"/>
          <p:nvPr/>
        </p:nvSpPr>
        <p:spPr>
          <a:xfrm>
            <a:off x="1882219" y="2375177"/>
            <a:ext cx="4807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finns ett stor krav på dessa jobb.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57D49BAC-62BA-4AFA-8270-75FC42553991}"/>
              </a:ext>
            </a:extLst>
          </p:cNvPr>
          <p:cNvSpPr txBox="1"/>
          <p:nvPr/>
        </p:nvSpPr>
        <p:spPr>
          <a:xfrm>
            <a:off x="9169138" y="2880564"/>
            <a:ext cx="2017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Ohio </a:t>
            </a:r>
            <a:r>
              <a:rPr lang="sv-S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sv-S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endParaRPr lang="sv-S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24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9317695-E638-41A6-AC7B-76AF0941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24877" y="379036"/>
            <a:ext cx="10018713" cy="1752599"/>
          </a:xfrm>
        </p:spPr>
        <p:txBody>
          <a:bodyPr>
            <a:normAutofit/>
          </a:bodyPr>
          <a:lstStyle/>
          <a:p>
            <a:r>
              <a:rPr lang="sv-SE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Avslutning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C368A11F-A08B-4C93-A17F-549A26E82956}"/>
              </a:ext>
            </a:extLst>
          </p:cNvPr>
          <p:cNvSpPr txBox="1"/>
          <p:nvPr/>
        </p:nvSpPr>
        <p:spPr>
          <a:xfrm>
            <a:off x="2462752" y="2885779"/>
            <a:ext cx="72664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Dataspel kan vara en persons flykt från den verkliga världen.</a:t>
            </a:r>
          </a:p>
        </p:txBody>
      </p:sp>
    </p:spTree>
    <p:extLst>
      <p:ext uri="{BB962C8B-B14F-4D97-AF65-F5344CB8AC3E}">
        <p14:creationId xmlns:p14="http://schemas.microsoft.com/office/powerpoint/2010/main" val="2784036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851</TotalTime>
  <Words>163</Words>
  <Application>Microsoft Office PowerPoint</Application>
  <PresentationFormat>Bredbild</PresentationFormat>
  <Paragraphs>27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1" baseType="lpstr">
      <vt:lpstr>Arial</vt:lpstr>
      <vt:lpstr>Corbel</vt:lpstr>
      <vt:lpstr>Times New Roman</vt:lpstr>
      <vt:lpstr>Parallax</vt:lpstr>
      <vt:lpstr>Sluta klassificera datorspelmissbruk som en sjukdom</vt:lpstr>
      <vt:lpstr>Inledning</vt:lpstr>
      <vt:lpstr>PowerPoint-presentation</vt:lpstr>
      <vt:lpstr>PowerPoint-presentation</vt:lpstr>
      <vt:lpstr>PowerPoint-presentation</vt:lpstr>
      <vt:lpstr>PowerPoint-presentation</vt:lpstr>
      <vt:lpstr>Avslutning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Sluta klassificera spelmissbruk som en sjukdom</dc:title>
  <dc:creator>Edwar Fanoun</dc:creator>
  <cp:lastModifiedBy>Edwar Fanoun</cp:lastModifiedBy>
  <cp:revision>34</cp:revision>
  <dcterms:created xsi:type="dcterms:W3CDTF">2020-01-06T12:01:37Z</dcterms:created>
  <dcterms:modified xsi:type="dcterms:W3CDTF">2020-01-27T22:35:49Z</dcterms:modified>
</cp:coreProperties>
</file>