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80ACAF-16EC-49C9-A014-7BB5ECC56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/>
          <a:lstStyle/>
          <a:p>
            <a:r>
              <a:rPr lang="sv-SE" dirty="0"/>
              <a:t>Förbjud mot bensin, diesel och elbilar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F91CE8F7-8A7D-4034-A0D5-591715DB5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267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10476B-539D-4D9A-A5AA-03F36E6E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Hur mycket släpper bilar koldioxid</a:t>
            </a:r>
          </a:p>
        </p:txBody>
      </p:sp>
      <p:pic>
        <p:nvPicPr>
          <p:cNvPr id="1026" name="Picture 2" descr="Hur mycket avgaser släpper en bil ut egentligen? - Tesla Club Sweden">
            <a:extLst>
              <a:ext uri="{FF2B5EF4-FFF2-40B4-BE49-F238E27FC236}">
                <a16:creationId xmlns:a16="http://schemas.microsoft.com/office/drawing/2014/main" id="{97272C21-5AE5-4BAB-9041-A16046C957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7" y="2414954"/>
            <a:ext cx="10931768" cy="379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05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8CE9D35-72D5-4887-B3FC-1CE852E7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påverkar bilar klimatet?</a:t>
            </a:r>
          </a:p>
        </p:txBody>
      </p:sp>
      <p:pic>
        <p:nvPicPr>
          <p:cNvPr id="2050" name="Picture 2" descr="Hur påverkas klimatet av utsläpp? (Kemi &gt; Kemin i vardagen och samhället)">
            <a:extLst>
              <a:ext uri="{FF2B5EF4-FFF2-40B4-BE49-F238E27FC236}">
                <a16:creationId xmlns:a16="http://schemas.microsoft.com/office/drawing/2014/main" id="{1725E269-9585-421F-A2D6-481C5DDE55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8" y="2444261"/>
            <a:ext cx="10914184" cy="378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66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28E26D-4F1D-44A2-82CD-C2A0F2E8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Påverkar Trafiken klimatet?</a:t>
            </a:r>
          </a:p>
        </p:txBody>
      </p:sp>
      <p:pic>
        <p:nvPicPr>
          <p:cNvPr id="3074" name="Picture 2" descr="Fråga Frågetecken Svar - Gratis bilder på Pixabay">
            <a:extLst>
              <a:ext uri="{FF2B5EF4-FFF2-40B4-BE49-F238E27FC236}">
                <a16:creationId xmlns:a16="http://schemas.microsoft.com/office/drawing/2014/main" id="{A1A84444-8289-4044-857D-E0CDF5C1C9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037" y="2438399"/>
            <a:ext cx="5210910" cy="378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62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02C0E10-043E-453B-9B94-FE9269B1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Skadar elbilar miljön?</a:t>
            </a:r>
          </a:p>
        </p:txBody>
      </p:sp>
      <p:pic>
        <p:nvPicPr>
          <p:cNvPr id="4098" name="Picture 2" descr="Elbilarna gasar in i trafiken – rekordmånga rullar på gatorna - IDG.se">
            <a:extLst>
              <a:ext uri="{FF2B5EF4-FFF2-40B4-BE49-F238E27FC236}">
                <a16:creationId xmlns:a16="http://schemas.microsoft.com/office/drawing/2014/main" id="{C6BAC9CC-C865-4392-B131-3C719D307E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814" y="2436014"/>
            <a:ext cx="8258909" cy="376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34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59141C-7847-468F-8211-81C1021B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432301" cy="92524"/>
          </a:xfrm>
        </p:spPr>
        <p:txBody>
          <a:bodyPr>
            <a:normAutofit fontScale="90000"/>
          </a:bodyPr>
          <a:lstStyle/>
          <a:p>
            <a:r>
              <a:rPr lang="sv-SE" dirty="0"/>
              <a:t>Vätgasbilar </a:t>
            </a:r>
          </a:p>
        </p:txBody>
      </p:sp>
      <p:pic>
        <p:nvPicPr>
          <p:cNvPr id="1026" name="Picture 2" descr="Biljättarna i samarbete – ska utveckla vätgasbilar">
            <a:extLst>
              <a:ext uri="{FF2B5EF4-FFF2-40B4-BE49-F238E27FC236}">
                <a16:creationId xmlns:a16="http://schemas.microsoft.com/office/drawing/2014/main" id="{3CF8AAB9-FA40-45BE-A48E-2B9DC26EF8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15" y="1376313"/>
            <a:ext cx="10934970" cy="48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96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2DD77D-4800-4A48-81A3-CF3B6B90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Sammanfattning</a:t>
            </a:r>
          </a:p>
        </p:txBody>
      </p:sp>
      <p:pic>
        <p:nvPicPr>
          <p:cNvPr id="5122" name="Picture 2" descr="Sammanfattning - Bioteknik Tula 9C">
            <a:extLst>
              <a:ext uri="{FF2B5EF4-FFF2-40B4-BE49-F238E27FC236}">
                <a16:creationId xmlns:a16="http://schemas.microsoft.com/office/drawing/2014/main" id="{77F7558A-A08F-4AD4-9B9D-095912764F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85" y="2233245"/>
            <a:ext cx="10632829" cy="410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60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ack för att ni lyssnade på min presentation - Dancing Black Kids | Make a  Meme">
            <a:extLst>
              <a:ext uri="{FF2B5EF4-FFF2-40B4-BE49-F238E27FC236}">
                <a16:creationId xmlns:a16="http://schemas.microsoft.com/office/drawing/2014/main" id="{1E6A9277-6C45-4188-B841-C09B56A86A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5" y="627122"/>
            <a:ext cx="10943492" cy="560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466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kt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427</TotalTime>
  <Words>27</Words>
  <Application>Microsoft Office PowerPoint</Application>
  <PresentationFormat>Bredbild</PresentationFormat>
  <Paragraphs>7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Organiskt</vt:lpstr>
      <vt:lpstr>Förbjud mot bensin, diesel och elbilar</vt:lpstr>
      <vt:lpstr>Hur mycket släpper bilar koldioxid</vt:lpstr>
      <vt:lpstr>Hur påverkar bilar klimatet?</vt:lpstr>
      <vt:lpstr>Påverkar Trafiken klimatet?</vt:lpstr>
      <vt:lpstr>Skadar elbilar miljön?</vt:lpstr>
      <vt:lpstr>Vätgasbilar </vt:lpstr>
      <vt:lpstr>Sammanfattning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Bilar skadar miljön</dc:title>
  <dc:creator>Deved Kanou</dc:creator>
  <cp:lastModifiedBy>Deved Kanou</cp:lastModifiedBy>
  <cp:revision>15</cp:revision>
  <dcterms:created xsi:type="dcterms:W3CDTF">2021-04-29T20:36:31Z</dcterms:created>
  <dcterms:modified xsi:type="dcterms:W3CDTF">2021-05-19T07:20:28Z</dcterms:modified>
</cp:coreProperties>
</file>