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E9874-A026-4E83-893C-18D2EED6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57" y="1910523"/>
            <a:ext cx="7197726" cy="2421464"/>
          </a:xfrm>
        </p:spPr>
        <p:txBody>
          <a:bodyPr/>
          <a:lstStyle/>
          <a:p>
            <a:r>
              <a:rPr lang="ru-RU" b="1" dirty="0"/>
              <a:t>Голосовой помощник для подбора музыки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62DB0D-FF20-411B-B332-8DA890F9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957" y="4369016"/>
            <a:ext cx="7197726" cy="1405467"/>
          </a:xfrm>
        </p:spPr>
        <p:txBody>
          <a:bodyPr/>
          <a:lstStyle/>
          <a:p>
            <a:r>
              <a:rPr lang="ru-RU" dirty="0"/>
              <a:t>Шиков антон 9в</a:t>
            </a:r>
          </a:p>
        </p:txBody>
      </p:sp>
      <p:pic>
        <p:nvPicPr>
          <p:cNvPr id="1026" name="Picture 2" descr="Голосовой помощник научился понимать пользователя без слов">
            <a:extLst>
              <a:ext uri="{FF2B5EF4-FFF2-40B4-BE49-F238E27FC236}">
                <a16:creationId xmlns:a16="http://schemas.microsoft.com/office/drawing/2014/main" id="{1D628027-D36C-4B7A-8990-C4206006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7" y="1747299"/>
            <a:ext cx="4940775" cy="336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45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929BA-6CC2-43D8-A36A-3B57DB7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E41FF-2338-4BD4-8179-F56DE568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рабочего голосового бота, который будет задавать вопросы пользователю про его эмоциональное состояния и обстановку вокруг него. На основе ответов пользователя он будет рекомендовать ему песни или включать определенный плейлист.</a:t>
            </a:r>
          </a:p>
          <a:p>
            <a:r>
              <a:rPr lang="ru-RU" dirty="0"/>
              <a:t>Создание приложения с системой аккаунтов, для удобства в использовании.</a:t>
            </a:r>
          </a:p>
        </p:txBody>
      </p:sp>
    </p:spTree>
    <p:extLst>
      <p:ext uri="{BB962C8B-B14F-4D97-AF65-F5344CB8AC3E}">
        <p14:creationId xmlns:p14="http://schemas.microsoft.com/office/powerpoint/2010/main" val="372167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D67BC-E1A1-4C8B-81A1-E11107EC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80815-CACE-4977-918C-9EF7E809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Написание кода для голосового бота на языке </a:t>
            </a:r>
            <a:r>
              <a:rPr lang="en-US" dirty="0"/>
              <a:t>Python. 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Правка возможных ошибок и добавление нужных функций под задачу.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Поиск и загрузка библиотек с музыкой, которую помощник будет запускать, при запросе пользователя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Создание плейлистов с определёнными жанрами под обстановку.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Создание интерфейса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Объединение кода и интерфейса в программу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Создание системы аккаунтов для конфиденциальности запросов.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Подготовка к итоговому продукту (приложению) - исправление ошибок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2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5F563-2B79-4A83-98A4-DA29D6C9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Написание кода Шаг 1. Обработка голосового ввода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98B231-EA80-4E06-8F49-C89B4757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Начнём с того, что научимся обрабатывать голосовой ввод. Нам потребуется микрофон и пара установленных библиотек: </a:t>
            </a:r>
            <a:r>
              <a:rPr lang="ru-RU" dirty="0" err="1"/>
              <a:t>PyAudio</a:t>
            </a:r>
            <a:r>
              <a:rPr lang="ru-RU" dirty="0"/>
              <a:t> и </a:t>
            </a:r>
            <a:r>
              <a:rPr lang="ru-RU" dirty="0" err="1"/>
              <a:t>SpeechRecognition</a:t>
            </a:r>
            <a:r>
              <a:rPr lang="ru-RU" dirty="0"/>
              <a:t>.</a:t>
            </a:r>
          </a:p>
          <a:p>
            <a:r>
              <a:rPr lang="ru-RU" dirty="0"/>
              <a:t>Теперь создадим функцию для записи и распознавания речи. Для онлайн-распознавания нам потребуется </a:t>
            </a:r>
            <a:r>
              <a:rPr lang="ru-RU" dirty="0" err="1"/>
              <a:t>Google</a:t>
            </a:r>
            <a:r>
              <a:rPr lang="ru-RU" dirty="0"/>
              <a:t>, поскольку он имеет высокое качество распознавания на большом количестве языков.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22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5C063-E2A0-4116-B619-80137713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Написание кода Шаг 2. Конфигурация голосового ассистента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20CA2-6D18-4AE3-95C0-F10D1682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Поскольку наш голосовой ассистент может иметь пол, язык речи, ну и по классике, имя, то давайте выделим под эти данные отдельный класс, с которым будем работать в дальнейшем.</a:t>
            </a:r>
            <a:br>
              <a:rPr lang="ru-RU" dirty="0"/>
            </a:br>
            <a:endParaRPr lang="en-US" dirty="0"/>
          </a:p>
          <a:p>
            <a:r>
              <a:rPr lang="ru-RU" dirty="0"/>
              <a:t>Для того, чтобы задать нашему ассистенту голос, мы воспользуемся библиотекой для </a:t>
            </a:r>
            <a:r>
              <a:rPr lang="ru-RU" dirty="0" err="1"/>
              <a:t>offline</a:t>
            </a:r>
            <a:r>
              <a:rPr lang="ru-RU" dirty="0"/>
              <a:t>-синтеза речи pyttsx3. Она автоматически найдет голоса, доступные для синтеза на нашем компьютере в зависимости от настроек операционной системы (поэтому, возможно, что у вас могут быть доступны другие голоса и вам нужны будут другие индексы).</a:t>
            </a:r>
            <a:br>
              <a:rPr lang="ru-RU" dirty="0"/>
            </a:br>
            <a:endParaRPr lang="en-US" dirty="0"/>
          </a:p>
          <a:p>
            <a:r>
              <a:rPr lang="ru-RU" dirty="0"/>
              <a:t>Также добавим в </a:t>
            </a:r>
            <a:r>
              <a:rPr lang="ru-RU" dirty="0" err="1"/>
              <a:t>в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-функцию инициализацию синтеза речи и отдельную функцию для её проигрывания. Чтобы убедиться, что всё работает, сделаем небольшую проверку на то, что пользователь с нами поздоровался, и выдадим ему обратное приветствие от ассистента: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26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5C063-E2A0-4116-B619-80137713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 Шаг 3. Обработка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20CA2-6D18-4AE3-95C0-F10D1682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Теперь, когда мы «научились» распознавать и синтезировать речь, можно начать изобретать свой велосипед для обработки речевых команд пользователя </a:t>
            </a:r>
            <a:endParaRPr lang="en-US" dirty="0"/>
          </a:p>
          <a:p>
            <a:r>
              <a:rPr lang="ru-RU" dirty="0"/>
              <a:t>Будем использовать прекрасный JSON-подобный объект, в котором хранить намерения, сценарии развития, ответы при неудавшихся попытках (такие часто используются для чат-ботов).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02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5C063-E2A0-4116-B619-80137713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Написание кода Шаг 4. Немного машинного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20CA2-6D18-4AE3-95C0-F10D1682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 теперь вернёмся к характерному для большинства чат-ботов варианту с JSON-объектом для хранения команд из нескольких слов. Он подойдёт для тех, кто не хочет использовать строгие команды и планирует расширить понимание намерений пользователя, используя NLU-методы.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Грубо говоря, в таком случае фразы "</a:t>
            </a:r>
            <a:r>
              <a:rPr lang="ru-RU" i="1" dirty="0"/>
              <a:t>добрый день</a:t>
            </a:r>
            <a:r>
              <a:rPr lang="ru-RU" dirty="0"/>
              <a:t>", "</a:t>
            </a:r>
            <a:r>
              <a:rPr lang="ru-RU" i="1" dirty="0"/>
              <a:t>добрый вечер</a:t>
            </a:r>
            <a:r>
              <a:rPr lang="ru-RU" dirty="0"/>
              <a:t>" и "</a:t>
            </a:r>
            <a:r>
              <a:rPr lang="ru-RU" i="1" dirty="0"/>
              <a:t>доброе утро</a:t>
            </a:r>
            <a:r>
              <a:rPr lang="ru-RU" dirty="0"/>
              <a:t>" будут считаться равнозначными. Ассистент будет понимать, что во всех трёх случаях намерением пользователя было поприветствовать своего голосового помощника.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10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5A252-8D8A-4D8D-8E28-F9DEDDF8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76C77-302F-4190-8E0B-85C6B75E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4502"/>
            <a:ext cx="4434839" cy="3649133"/>
          </a:xfrm>
        </p:spPr>
        <p:txBody>
          <a:bodyPr/>
          <a:lstStyle/>
          <a:p>
            <a:r>
              <a:rPr lang="ru-RU" dirty="0"/>
              <a:t>Для создания интерфейса я расчертил примерный шаблон интерфейса приложения.</a:t>
            </a:r>
          </a:p>
          <a:p>
            <a:r>
              <a:rPr lang="ru-RU" dirty="0"/>
              <a:t>Вид регистрации, главного экрана, настроек и крутящийся котик при загрузке.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07F8C7-115B-4E3C-8D42-162164D9D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-1"/>
            <a:ext cx="2435255" cy="32470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FBA2A1-AB9B-4FCD-ABD3-4F87D0B1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68" y="3491058"/>
            <a:ext cx="2435256" cy="32470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CBCC87-3045-4649-A3A5-D373C3499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968" y="0"/>
            <a:ext cx="2435254" cy="32470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F217FB-37A8-46DB-97B6-C88FAFD8D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91058"/>
            <a:ext cx="2435255" cy="324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68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{3FE02FBF-6B44-4BC0-8B63-6C95999BDE88}tf03457452</Template>
  <TotalTime>87</TotalTime>
  <Words>489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Небесная</vt:lpstr>
      <vt:lpstr>Голосовой помощник для подбора музыки</vt:lpstr>
      <vt:lpstr>Цели</vt:lpstr>
      <vt:lpstr>Ход работы</vt:lpstr>
      <vt:lpstr>Написание кода Шаг 1. Обработка голосового ввода</vt:lpstr>
      <vt:lpstr>Написание кода Шаг 2. Конфигурация голосового ассистента</vt:lpstr>
      <vt:lpstr>Написание кода Шаг 3. Обработка команд</vt:lpstr>
      <vt:lpstr>Написание кода Шаг 4. Немного машинного обучения</vt:lpstr>
      <vt:lpstr>Создание интерфейса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Голосовой помощник для подбора музыки</dc:title>
  <dc:creator>Anton A. Shikov</dc:creator>
  <cp:lastModifiedBy>Anton A. Shikov</cp:lastModifiedBy>
  <cp:revision>3</cp:revision>
  <dcterms:created xsi:type="dcterms:W3CDTF">2023-12-09T18:43:49Z</dcterms:created>
  <dcterms:modified xsi:type="dcterms:W3CDTF">2023-12-10T14:07:42Z</dcterms:modified>
</cp:coreProperties>
</file>