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A543-B32D-5AB8FCAA78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B-A543-B32D-5AB8FCAA78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8B-A543-B32D-5AB8FCAA7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137247"/>
        <c:axId val="2038138927"/>
      </c:barChart>
      <c:catAx>
        <c:axId val="203813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8138927"/>
        <c:crosses val="autoZero"/>
        <c:auto val="1"/>
        <c:lblAlgn val="ctr"/>
        <c:lblOffset val="100"/>
        <c:noMultiLvlLbl val="0"/>
      </c:catAx>
      <c:valAx>
        <c:axId val="203813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813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F1-FE4A-9871-70D977255F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F1-FE4A-9871-70D977255F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F1-FE4A-9871-70D977255F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F1-FE4A-9871-70D977255F84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9-0944-93B6-55E6C968F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C7826-6B98-B642-A441-8311DD53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D1E7-1E78-7C4A-848D-D2CA51CF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8CCF3-211C-C74D-B875-A10169EE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A988-A686-C44D-B0FE-D9A6376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F2E32-3F50-B04C-934A-3BB250F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D170477-682D-904C-A2C3-E4C0BE6DAE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090493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5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C6F-3DC8-4B4D-BB5E-1D8F0D0D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12CF5-EB0B-A44A-B4B1-1E73DDFF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BBD5-0127-B846-9719-770765FD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93220-7D98-6F4E-A05F-F711F155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80017-B81B-A145-BEB3-413C0A5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7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030CD4-8CC7-354B-8E9E-A7522DDF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A27D1-3786-ED4C-AC89-AFF6745F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2900-7B0B-584D-894E-41AC9CC8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5040C-E333-3342-AAAE-F5827DF4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4AF0C-FD7F-0D49-AA80-01CF7EBE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57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F9AF5-33B2-EB4F-9954-F3DF735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7DC6A-34C6-3B49-9B4D-55268230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643AC-453B-4642-92FA-1D1F4A1A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69E77-DC3F-B140-B631-18D5793F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E822F-112B-3249-BAFE-4B1EF038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8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7C209-6B5E-154C-97AD-BC15E688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FDA84-3E5D-4A47-B691-98427062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9EC9E-6082-2E4C-BF02-FA91482A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B261F-D401-474C-910C-AC6BC8BF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52925-D8A2-734D-A8E1-94871C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3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3CF94-55DF-7C43-8A5F-BB2F87B6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4CF73-8962-0046-98C2-13703EBFD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02D48-3B0D-1B4D-BFD0-F104FE98F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D7E29-09C9-E044-AE81-B808107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7D663-515C-4B42-954A-28BF6A24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D668C-C4F9-4647-950C-AA1A3DC3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4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D8EC-FC17-044B-95B6-703D4FC7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E4857-A533-5C42-87F3-3C6393AE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B0C8E-981D-9F48-A5DE-C13DBC43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71E64-92E4-B444-8F7D-3F8801E5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960DA-0F77-8C4E-B22F-05713B30F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D15E6C-7802-184F-A332-A2AB9AE9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DCDE5-111E-1347-9BDB-BF80C810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8E75E-0ADD-B44D-B97B-060C392A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8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36B80-FE93-144B-86C5-9BEAA37B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46590A-C85B-D447-A294-A4580EE3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ABEDE-1308-EE4C-9A9B-CA41C082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4774C-357F-084C-99AC-D17509FA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22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AC689-145F-6D40-A032-A7F6DC64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705EF-2024-B544-B0C2-3D51791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93791-68D0-E94E-858C-8DDACB14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7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380C-04B8-1D47-8FDD-DCFF5096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BD3BB-4D64-634C-B344-DD0CB137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DBCE7-297D-B841-9A49-2CFA0B16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8CD2E-014A-144F-AB61-A4B7001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0F152-F333-EE48-8B36-4FFBB1F4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B94B4-D093-F346-A892-FA43AA0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0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C34D-03BB-D04B-82F7-8012DF78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88C3A-0219-254A-A20B-67CECA5A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0FD6D-A6CA-7A4F-9027-8EBEF2EE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77A4B-B193-7C42-AA85-33B7BAE1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CA75C-CE5B-4F47-B526-CF507695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8F141-9954-6C4E-86D7-3678ECA7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hart" Target="../charts/chart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D322C-8FFF-E247-8F31-C2F60E87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D81EF-B98C-2845-8C00-836338C8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661FD-AB9E-9A42-B1B7-4B5F9083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44C3-B7B9-8844-B4BB-EE8495C13EE0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D5313-B3B5-DB4E-8843-3DB9995E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158A6-2024-324F-A8A9-F632AE062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9071-1A6B-254A-A79C-21484C43D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3761126-651A-0149-8206-04956813CAA6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5347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9A56-723F-D447-844B-9A82523E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BEC9A-A96F-E348-BEE6-9B5C97CF6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24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rong</dc:creator>
  <cp:lastModifiedBy>zhang rong</cp:lastModifiedBy>
  <cp:revision>7</cp:revision>
  <dcterms:created xsi:type="dcterms:W3CDTF">2019-01-06T08:42:02Z</dcterms:created>
  <dcterms:modified xsi:type="dcterms:W3CDTF">2019-01-10T12:14:51Z</dcterms:modified>
</cp:coreProperties>
</file>