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88" d="100"/>
          <a:sy n="88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T Lawrence</cp:lastModifiedBy>
  <cp:revision>1</cp:revision>
  <dcterms:created xsi:type="dcterms:W3CDTF">2023-10-17T20:52:35Z</dcterms:created>
  <dcterms:modified xsi:type="dcterms:W3CDTF">2023-10-19T14:56:48Z</dcterms:modified>
</cp:coreProperties>
</file>