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8"/>
  </p:notesMasterIdLst>
  <p:handoutMasterIdLst>
    <p:handoutMasterId r:id="rId9"/>
  </p:handoutMasterIdLst>
  <p:sldIdLst>
    <p:sldId id="256" r:id="rId3"/>
    <p:sldId id="3699" r:id="rId4"/>
    <p:sldId id="3700" r:id="rId5"/>
    <p:sldId id="3701" r:id="rId6"/>
    <p:sldId id="3702" r:id="rId7"/>
  </p:sldIdLst>
  <p:sldSz cx="12192000" cy="6858000"/>
  <p:notesSz cx="7102475" cy="9388475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1" autoAdjust="0"/>
  </p:normalViewPr>
  <p:slideViewPr>
    <p:cSldViewPr snapToGrid="0" snapToObjects="1">
      <p:cViewPr varScale="1">
        <p:scale>
          <a:sx n="60" d="100"/>
          <a:sy n="60" d="100"/>
        </p:scale>
        <p:origin x="96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6 December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6 December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140450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8493155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10" Type="http://schemas.openxmlformats.org/officeDocument/2006/relationships/image" Target="../media/image4.emf"/><Relationship Id="rId4" Type="http://schemas.openxmlformats.org/officeDocument/2006/relationships/tags" Target="../tags/tag272.xml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77.xml"/><Relationship Id="rId7" Type="http://schemas.openxmlformats.org/officeDocument/2006/relationships/oleObject" Target="../embeddings/oleObject19.bin"/><Relationship Id="rId2" Type="http://schemas.openxmlformats.org/officeDocument/2006/relationships/tags" Target="../tags/tag276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79.xml"/><Relationship Id="rId4" Type="http://schemas.openxmlformats.org/officeDocument/2006/relationships/tags" Target="../tags/tag2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0406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Public vs. Private vs. Hybrid cloud models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7164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0" name="think-cell Slide" r:id="rId7" imgW="423" imgH="424" progId="TCLayout.ActiveDocument.1">
                  <p:embed/>
                </p:oleObj>
              </mc:Choice>
              <mc:Fallback>
                <p:oleObj name="think-cell Slide" r:id="rId7" imgW="423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BCD2A298-8503-461D-810E-EF5D7644B38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14BC-E94F-47C8-B303-D453446E41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B2B6DE-B65F-4AD9-BACF-05469A0CE26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978400" y="1706563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Chapter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B3E27E6-C8E4-44BF-931A-E3D07D6A6E6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4871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A2702DB-8F7F-4157-85D4-8A483BC92E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58718-583B-4CE3-A34D-E101F4D9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Public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2F31-CB36-45A6-AA16-CD93DC20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2905C-181B-47E4-BF66-F3163A5457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4CD6770-F103-4554-877D-BA153B62AE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392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3BFEAD3-E4C4-481F-9E60-A5007890FD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83EC0-AE1C-4481-9FA0-FA9A40B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Private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5D05-73F1-4164-8069-6E336B78E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27BA-98BD-4ACF-8347-D237A4C4AE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3AC8C99-3AF6-4EDD-88CB-1EF8C6CF62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3304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70FC27CE-789E-4DFE-B397-1A0215F1623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FD4BC-0D08-420C-88CB-D436590C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93EF3-4B78-42C1-93CD-231FB93AC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0FCD7-F5EA-4E46-A3D1-F329E3F65F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3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08-06 08:53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G.Nan_h2BhijW1ZjvRd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ekxLi43CrkfuRhEwoNF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xqNp..ZK8FL2g1EOVE.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FQaBrz6msT1BwzkJjl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8811DD9E-8123-46B5-828A-C04C9662DDCB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6592001C-CD0C-492B-A46D-8B4EF9FAD566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Public vs. Private vs. Hybrid cloud models</vt:lpstr>
      <vt:lpstr>Agenda</vt:lpstr>
      <vt:lpstr>The Public cloud</vt:lpstr>
      <vt:lpstr>The Private cloud</vt:lpstr>
      <vt:lpstr>The Hybrid cloud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vs. Private vs. Hybrid cloud models</dc:title>
  <dc:subject/>
  <dc:creator>Lam</dc:creator>
  <cp:keywords/>
  <dc:description/>
  <cp:lastModifiedBy>Lam</cp:lastModifiedBy>
  <cp:revision>2</cp:revision>
  <cp:lastPrinted>2018-10-30T20:37:12Z</cp:lastPrinted>
  <dcterms:created xsi:type="dcterms:W3CDTF">2020-12-06T14:32:08Z</dcterms:created>
  <dcterms:modified xsi:type="dcterms:W3CDTF">2020-12-06T14:40:40Z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2020-08-06 08:53 PM</vt:lpwstr>
  </property>
  <property fmtid="{D5CDD505-2E9C-101B-9397-08002B2CF9AE}" pid="8" name="TemplateCreated">
    <vt:lpwstr>2019-02-27 01:18 PM</vt:lpwstr>
  </property>
</Properties>
</file>