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1.xml" ContentType="application/vnd.openxmlformats-officedocument.presentationml.notesSlide+xml"/>
  <Override PartName="/ppt/tags/tag334.xml" ContentType="application/vnd.openxmlformats-officedocument.presentationml.tags+xml"/>
  <Override PartName="/ppt/tags/tag335.xml" ContentType="application/vnd.openxmlformats-officedocument.presentationml.tags+xml"/>
  <Override PartName="/ppt/notesSlides/notesSlide2.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0"/>
  </p:notesMasterIdLst>
  <p:handoutMasterIdLst>
    <p:handoutMasterId r:id="rId11"/>
  </p:handoutMasterIdLst>
  <p:sldIdLst>
    <p:sldId id="256" r:id="rId3"/>
    <p:sldId id="3701" r:id="rId4"/>
    <p:sldId id="3706" r:id="rId5"/>
    <p:sldId id="3707" r:id="rId6"/>
    <p:sldId id="3702" r:id="rId7"/>
    <p:sldId id="3708" r:id="rId8"/>
    <p:sldId id="3709" r:id="rId9"/>
  </p:sldIdLst>
  <p:sldSz cx="12192000" cy="6858000"/>
  <p:notesSz cx="7102475" cy="9388475"/>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1755" autoAdjust="0"/>
  </p:normalViewPr>
  <p:slideViewPr>
    <p:cSldViewPr snapToGrid="0" snapToObjects="1">
      <p:cViewPr varScale="1">
        <p:scale>
          <a:sx n="60" d="100"/>
          <a:sy n="60" d="100"/>
        </p:scale>
        <p:origin x="96" y="105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25 December 2020</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25 December 2020</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azure/azure-subscription-service-limit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azure/azure-subscription-service-limit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You can find details on all limits for subscriptions at: </a:t>
            </a:r>
            <a:r>
              <a:rPr lang="en-US" sz="1100" b="1" i="1" u="sng" kern="1200" dirty="0">
                <a:solidFill>
                  <a:schemeClr val="tx1"/>
                </a:solidFill>
                <a:effectLst/>
                <a:latin typeface="+mn-lt"/>
                <a:ea typeface="+mn-ea"/>
                <a:cs typeface="Arial" panose="020B0604020202020204" pitchFamily="34" charset="0"/>
                <a:hlinkClick r:id="rId3"/>
              </a:rPr>
              <a:t>https://docs.microsoft.com/azure/azure-subscription-service-limits</a:t>
            </a:r>
            <a:r>
              <a:rPr lang="en-US" sz="1100" b="1" i="1" kern="1200" dirty="0">
                <a:solidFill>
                  <a:schemeClr val="tx1"/>
                </a:solidFill>
                <a:effectLst/>
                <a:latin typeface="+mn-lt"/>
                <a:ea typeface="+mn-ea"/>
                <a:cs typeface="Arial" panose="020B0604020202020204" pitchFamily="34" charset="0"/>
              </a:rPr>
              <a:t>.</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25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3</a:t>
            </a:fld>
            <a:endParaRPr lang="en-US"/>
          </a:p>
        </p:txBody>
      </p:sp>
    </p:spTree>
    <p:extLst>
      <p:ext uri="{BB962C8B-B14F-4D97-AF65-F5344CB8AC3E}">
        <p14:creationId xmlns:p14="http://schemas.microsoft.com/office/powerpoint/2010/main" val="371341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lang="en-US" sz="1100" b="1" kern="1200" dirty="0">
                <a:solidFill>
                  <a:schemeClr val="tx1"/>
                </a:solidFill>
                <a:effectLst/>
                <a:latin typeface="+mn-lt"/>
                <a:ea typeface="+mn-ea"/>
                <a:cs typeface="Arial" panose="020B0604020202020204" pitchFamily="34" charset="0"/>
              </a:rPr>
              <a:t>You can find details on all limits for subscriptions at: </a:t>
            </a:r>
            <a:r>
              <a:rPr lang="en-US" sz="1100" b="1" i="1" u="sng" kern="1200" dirty="0">
                <a:solidFill>
                  <a:schemeClr val="tx1"/>
                </a:solidFill>
                <a:effectLst/>
                <a:latin typeface="+mn-lt"/>
                <a:ea typeface="+mn-ea"/>
                <a:cs typeface="Arial" panose="020B0604020202020204" pitchFamily="34" charset="0"/>
                <a:hlinkClick r:id="rId3"/>
              </a:rPr>
              <a:t>https://docs.microsoft.com/azure/azure-subscription-service-limits</a:t>
            </a:r>
            <a:r>
              <a:rPr lang="en-US" sz="1100" b="1" i="1" kern="1200" dirty="0">
                <a:solidFill>
                  <a:schemeClr val="tx1"/>
                </a:solidFill>
                <a:effectLst/>
                <a:latin typeface="+mn-lt"/>
                <a:ea typeface="+mn-ea"/>
                <a:cs typeface="Arial" panose="020B0604020202020204" pitchFamily="34" charset="0"/>
              </a:rPr>
              <a:t>.</a:t>
            </a:r>
            <a:endParaRPr lang="en-US" sz="1100" kern="1200" dirty="0">
              <a:solidFill>
                <a:schemeClr val="tx1"/>
              </a:solidFill>
              <a:effectLst/>
              <a:latin typeface="+mn-lt"/>
              <a:ea typeface="+mn-ea"/>
              <a:cs typeface="Arial" panose="020B0604020202020204" pitchFamily="34" charset="0"/>
            </a:endParaRPr>
          </a:p>
          <a:p>
            <a:endParaRPr lang="en-US" dirty="0"/>
          </a:p>
        </p:txBody>
      </p:sp>
      <p:sp>
        <p:nvSpPr>
          <p:cNvPr id="4" name="Date Placeholder 3"/>
          <p:cNvSpPr>
            <a:spLocks noGrp="1"/>
          </p:cNvSpPr>
          <p:nvPr>
            <p:ph type="dt" idx="1"/>
          </p:nvPr>
        </p:nvSpPr>
        <p:spPr/>
        <p:txBody>
          <a:bodyPr/>
          <a:lstStyle/>
          <a:p>
            <a:fld id="{1DF34805-1F01-4BDA-A8CA-FCEA2B4BC8D0}" type="datetime3">
              <a:rPr lang="en-US" smtClean="0"/>
              <a:pPr/>
              <a:t>25 December 2020</a:t>
            </a:fld>
            <a:endParaRPr lang="en-US"/>
          </a:p>
        </p:txBody>
      </p:sp>
      <p:sp>
        <p:nvSpPr>
          <p:cNvPr id="5" name="Slide Number Placeholder 4"/>
          <p:cNvSpPr>
            <a:spLocks noGrp="1"/>
          </p:cNvSpPr>
          <p:nvPr>
            <p:ph type="sldNum" sz="quarter" idx="5"/>
          </p:nvPr>
        </p:nvSpPr>
        <p:spPr/>
        <p:txBody>
          <a:bodyPr/>
          <a:lstStyle/>
          <a:p>
            <a:fld id="{CF5EBCF4-26FC-4F76-8DA1-52FDDC328D44}" type="slidenum">
              <a:rPr lang="en-US" smtClean="0"/>
              <a:pPr/>
              <a:t>4</a:t>
            </a:fld>
            <a:endParaRPr lang="en-US"/>
          </a:p>
        </p:txBody>
      </p:sp>
    </p:spTree>
    <p:extLst>
      <p:ext uri="{BB962C8B-B14F-4D97-AF65-F5344CB8AC3E}">
        <p14:creationId xmlns:p14="http://schemas.microsoft.com/office/powerpoint/2010/main" val="401859545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image" Target="../media/image3.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2.emf"/><Relationship Id="rId2" Type="http://schemas.openxmlformats.org/officeDocument/2006/relationships/tags" Target="../tags/tag25.xml"/><Relationship Id="rId1" Type="http://schemas.openxmlformats.org/officeDocument/2006/relationships/vmlDrawing" Target="../drawings/vmlDrawing2.vml"/><Relationship Id="rId6" Type="http://schemas.openxmlformats.org/officeDocument/2006/relationships/tags" Target="../tags/tag29.xml"/><Relationship Id="rId11" Type="http://schemas.openxmlformats.org/officeDocument/2006/relationships/oleObject" Target="../embeddings/oleObject2.bin"/><Relationship Id="rId5" Type="http://schemas.openxmlformats.org/officeDocument/2006/relationships/tags" Target="../tags/tag28.xml"/><Relationship Id="rId10" Type="http://schemas.openxmlformats.org/officeDocument/2006/relationships/slideMaster" Target="../slideMasters/slideMaster1.xml"/><Relationship Id="rId4" Type="http://schemas.openxmlformats.org/officeDocument/2006/relationships/tags" Target="../tags/tag27.xml"/><Relationship Id="rId9" Type="http://schemas.openxmlformats.org/officeDocument/2006/relationships/tags" Target="../tags/tag32.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image" Target="../media/image5.emf"/><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oleObject" Target="../embeddings/oleObject9.bin"/><Relationship Id="rId2" Type="http://schemas.openxmlformats.org/officeDocument/2006/relationships/tags" Target="../tags/tag101.xml"/><Relationship Id="rId16" Type="http://schemas.openxmlformats.org/officeDocument/2006/relationships/slideMaster" Target="../slideMasters/slideMaster1.xml"/><Relationship Id="rId1" Type="http://schemas.openxmlformats.org/officeDocument/2006/relationships/vmlDrawing" Target="../drawings/vmlDrawing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image" Target="../media/image1.emf"/><Relationship Id="rId2" Type="http://schemas.openxmlformats.org/officeDocument/2006/relationships/tags" Target="../tags/tag115.xml"/><Relationship Id="rId16"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119.xml"/><Relationship Id="rId11" Type="http://schemas.openxmlformats.org/officeDocument/2006/relationships/tags" Target="../tags/tag124.xml"/><Relationship Id="rId5" Type="http://schemas.openxmlformats.org/officeDocument/2006/relationships/tags" Target="../tags/tag118.xml"/><Relationship Id="rId15" Type="http://schemas.openxmlformats.org/officeDocument/2006/relationships/slideMaster" Target="../slideMasters/slideMaster1.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40.xml"/><Relationship Id="rId7" Type="http://schemas.openxmlformats.org/officeDocument/2006/relationships/image" Target="../media/image2.emf"/><Relationship Id="rId2" Type="http://schemas.openxmlformats.org/officeDocument/2006/relationships/tags" Target="../tags/tag139.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14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1.xml"/><Relationship Id="rId13" Type="http://schemas.openxmlformats.org/officeDocument/2006/relationships/image" Target="../media/image2.emf"/><Relationship Id="rId3" Type="http://schemas.openxmlformats.org/officeDocument/2006/relationships/tags" Target="../tags/tag166.xml"/><Relationship Id="rId7" Type="http://schemas.openxmlformats.org/officeDocument/2006/relationships/tags" Target="../tags/tag170.xml"/><Relationship Id="rId12" Type="http://schemas.openxmlformats.org/officeDocument/2006/relationships/oleObject" Target="../embeddings/oleObject13.bin"/><Relationship Id="rId2" Type="http://schemas.openxmlformats.org/officeDocument/2006/relationships/tags" Target="../tags/tag165.xml"/><Relationship Id="rId1" Type="http://schemas.openxmlformats.org/officeDocument/2006/relationships/vmlDrawing" Target="../drawings/vmlDrawing13.vml"/><Relationship Id="rId6" Type="http://schemas.openxmlformats.org/officeDocument/2006/relationships/tags" Target="../tags/tag169.xml"/><Relationship Id="rId11" Type="http://schemas.openxmlformats.org/officeDocument/2006/relationships/image" Target="../media/image7.png"/><Relationship Id="rId5" Type="http://schemas.openxmlformats.org/officeDocument/2006/relationships/tags" Target="../tags/tag168.xml"/><Relationship Id="rId10" Type="http://schemas.openxmlformats.org/officeDocument/2006/relationships/slideMaster" Target="../slideMasters/slideMaster2.xml"/><Relationship Id="rId4" Type="http://schemas.openxmlformats.org/officeDocument/2006/relationships/tags" Target="../tags/tag167.xml"/><Relationship Id="rId9" Type="http://schemas.openxmlformats.org/officeDocument/2006/relationships/tags" Target="../tags/tag172.xml"/><Relationship Id="rId1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vmlDrawing" Target="../drawings/vmlDrawing14.vml"/><Relationship Id="rId6" Type="http://schemas.openxmlformats.org/officeDocument/2006/relationships/tags" Target="../tags/tag177.xml"/><Relationship Id="rId11" Type="http://schemas.openxmlformats.org/officeDocument/2006/relationships/image" Target="../media/image1.emf"/><Relationship Id="rId5" Type="http://schemas.openxmlformats.org/officeDocument/2006/relationships/tags" Target="../tags/tag176.xml"/><Relationship Id="rId10" Type="http://schemas.openxmlformats.org/officeDocument/2006/relationships/oleObject" Target="../embeddings/oleObject14.bin"/><Relationship Id="rId4" Type="http://schemas.openxmlformats.org/officeDocument/2006/relationships/tags" Target="../tags/tag17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vmlDrawing" Target="../drawings/vmlDrawing15.v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image" Target="../media/image4.emf"/><Relationship Id="rId4" Type="http://schemas.openxmlformats.org/officeDocument/2006/relationships/tags" Target="../tags/tag190.xml"/><Relationship Id="rId9"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3.vml"/><Relationship Id="rId6" Type="http://schemas.openxmlformats.org/officeDocument/2006/relationships/tags" Target="../tags/tag37.xml"/><Relationship Id="rId11" Type="http://schemas.openxmlformats.org/officeDocument/2006/relationships/image" Target="../media/image1.emf"/><Relationship Id="rId5" Type="http://schemas.openxmlformats.org/officeDocument/2006/relationships/tags" Target="../tags/tag36.xml"/><Relationship Id="rId10" Type="http://schemas.openxmlformats.org/officeDocument/2006/relationships/oleObject" Target="../embeddings/oleObject3.bin"/><Relationship Id="rId4" Type="http://schemas.openxmlformats.org/officeDocument/2006/relationships/tags" Target="../tags/tag35.xml"/><Relationship Id="rId9"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2" Type="http://schemas.openxmlformats.org/officeDocument/2006/relationships/tags" Target="../tags/tag194.xml"/><Relationship Id="rId1" Type="http://schemas.openxmlformats.org/officeDocument/2006/relationships/vmlDrawing" Target="../drawings/vmlDrawing16.vml"/><Relationship Id="rId6" Type="http://schemas.openxmlformats.org/officeDocument/2006/relationships/tags" Target="../tags/tag198.xml"/><Relationship Id="rId11" Type="http://schemas.openxmlformats.org/officeDocument/2006/relationships/image" Target="../media/image4.emf"/><Relationship Id="rId5" Type="http://schemas.openxmlformats.org/officeDocument/2006/relationships/tags" Target="../tags/tag197.xml"/><Relationship Id="rId10" Type="http://schemas.openxmlformats.org/officeDocument/2006/relationships/oleObject" Target="../embeddings/oleObject16.bin"/><Relationship Id="rId4" Type="http://schemas.openxmlformats.org/officeDocument/2006/relationships/tags" Target="../tags/tag196.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tags" Target="../tags/tag212.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emf"/><Relationship Id="rId2" Type="http://schemas.openxmlformats.org/officeDocument/2006/relationships/tags" Target="../tags/tag201.xml"/><Relationship Id="rId16" Type="http://schemas.openxmlformats.org/officeDocument/2006/relationships/oleObject" Target="../embeddings/oleObject17.bin"/><Relationship Id="rId1" Type="http://schemas.openxmlformats.org/officeDocument/2006/relationships/vmlDrawing" Target="../drawings/vmlDrawing17.v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slideMaster" Target="../slideMasters/slideMaster2.xml"/><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tags" Target="../tags/tag213.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0.xml"/><Relationship Id="rId13" Type="http://schemas.openxmlformats.org/officeDocument/2006/relationships/tags" Target="../tags/tag225.xml"/><Relationship Id="rId3" Type="http://schemas.openxmlformats.org/officeDocument/2006/relationships/tags" Target="../tags/tag215.xml"/><Relationship Id="rId7" Type="http://schemas.openxmlformats.org/officeDocument/2006/relationships/tags" Target="../tags/tag219.xml"/><Relationship Id="rId12" Type="http://schemas.openxmlformats.org/officeDocument/2006/relationships/tags" Target="../tags/tag224.xml"/><Relationship Id="rId17" Type="http://schemas.openxmlformats.org/officeDocument/2006/relationships/image" Target="../media/image1.emf"/><Relationship Id="rId2" Type="http://schemas.openxmlformats.org/officeDocument/2006/relationships/tags" Target="../tags/tag214.xml"/><Relationship Id="rId16" Type="http://schemas.openxmlformats.org/officeDocument/2006/relationships/oleObject" Target="../embeddings/oleObject18.bin"/><Relationship Id="rId1" Type="http://schemas.openxmlformats.org/officeDocument/2006/relationships/vmlDrawing" Target="../drawings/vmlDrawing18.vml"/><Relationship Id="rId6" Type="http://schemas.openxmlformats.org/officeDocument/2006/relationships/tags" Target="../tags/tag218.xml"/><Relationship Id="rId11" Type="http://schemas.openxmlformats.org/officeDocument/2006/relationships/tags" Target="../tags/tag223.xml"/><Relationship Id="rId5" Type="http://schemas.openxmlformats.org/officeDocument/2006/relationships/tags" Target="../tags/tag217.xml"/><Relationship Id="rId15" Type="http://schemas.openxmlformats.org/officeDocument/2006/relationships/slideMaster" Target="../slideMasters/slideMaster2.xml"/><Relationship Id="rId10" Type="http://schemas.openxmlformats.org/officeDocument/2006/relationships/tags" Target="../tags/tag222.xml"/><Relationship Id="rId4" Type="http://schemas.openxmlformats.org/officeDocument/2006/relationships/tags" Target="../tags/tag216.xml"/><Relationship Id="rId9" Type="http://schemas.openxmlformats.org/officeDocument/2006/relationships/tags" Target="../tags/tag221.xml"/><Relationship Id="rId14" Type="http://schemas.openxmlformats.org/officeDocument/2006/relationships/tags" Target="../tags/tag226.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tags" Target="../tags/tag238.xml"/><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tags" Target="../tags/tag237.xml"/><Relationship Id="rId17" Type="http://schemas.openxmlformats.org/officeDocument/2006/relationships/image" Target="../media/image8.emf"/><Relationship Id="rId2" Type="http://schemas.openxmlformats.org/officeDocument/2006/relationships/tags" Target="../tags/tag227.xml"/><Relationship Id="rId16" Type="http://schemas.openxmlformats.org/officeDocument/2006/relationships/oleObject" Target="../embeddings/oleObject19.bin"/><Relationship Id="rId1" Type="http://schemas.openxmlformats.org/officeDocument/2006/relationships/vmlDrawing" Target="../drawings/vmlDrawing19.vml"/><Relationship Id="rId6" Type="http://schemas.openxmlformats.org/officeDocument/2006/relationships/tags" Target="../tags/tag231.xml"/><Relationship Id="rId11" Type="http://schemas.openxmlformats.org/officeDocument/2006/relationships/tags" Target="../tags/tag236.xml"/><Relationship Id="rId5" Type="http://schemas.openxmlformats.org/officeDocument/2006/relationships/tags" Target="../tags/tag230.xml"/><Relationship Id="rId15" Type="http://schemas.openxmlformats.org/officeDocument/2006/relationships/slideMaster" Target="../slideMasters/slideMaster2.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 Id="rId14"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image" Target="../media/image1.emf"/><Relationship Id="rId2" Type="http://schemas.openxmlformats.org/officeDocument/2006/relationships/tags" Target="../tags/tag240.xml"/><Relationship Id="rId16" Type="http://schemas.openxmlformats.org/officeDocument/2006/relationships/oleObject" Target="../embeddings/oleObject20.bin"/><Relationship Id="rId1" Type="http://schemas.openxmlformats.org/officeDocument/2006/relationships/vmlDrawing" Target="../drawings/vmlDrawing20.v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slideMaster" Target="../slideMasters/slideMaster2.xml"/><Relationship Id="rId10" Type="http://schemas.openxmlformats.org/officeDocument/2006/relationships/tags" Target="../tags/tag248.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59.xml"/><Relationship Id="rId13" Type="http://schemas.openxmlformats.org/officeDocument/2006/relationships/tags" Target="../tags/tag264.xml"/><Relationship Id="rId3" Type="http://schemas.openxmlformats.org/officeDocument/2006/relationships/tags" Target="../tags/tag254.xml"/><Relationship Id="rId7" Type="http://schemas.openxmlformats.org/officeDocument/2006/relationships/tags" Target="../tags/tag258.xml"/><Relationship Id="rId12" Type="http://schemas.openxmlformats.org/officeDocument/2006/relationships/tags" Target="../tags/tag263.xml"/><Relationship Id="rId17" Type="http://schemas.openxmlformats.org/officeDocument/2006/relationships/image" Target="../media/image8.emf"/><Relationship Id="rId2" Type="http://schemas.openxmlformats.org/officeDocument/2006/relationships/tags" Target="../tags/tag253.xml"/><Relationship Id="rId16" Type="http://schemas.openxmlformats.org/officeDocument/2006/relationships/oleObject" Target="../embeddings/oleObject21.bin"/><Relationship Id="rId1" Type="http://schemas.openxmlformats.org/officeDocument/2006/relationships/vmlDrawing" Target="../drawings/vmlDrawing21.vml"/><Relationship Id="rId6" Type="http://schemas.openxmlformats.org/officeDocument/2006/relationships/tags" Target="../tags/tag257.xml"/><Relationship Id="rId11" Type="http://schemas.openxmlformats.org/officeDocument/2006/relationships/tags" Target="../tags/tag262.xml"/><Relationship Id="rId5" Type="http://schemas.openxmlformats.org/officeDocument/2006/relationships/tags" Target="../tags/tag256.xml"/><Relationship Id="rId15" Type="http://schemas.openxmlformats.org/officeDocument/2006/relationships/slideMaster" Target="../slideMasters/slideMaster2.xml"/><Relationship Id="rId10" Type="http://schemas.openxmlformats.org/officeDocument/2006/relationships/tags" Target="../tags/tag261.xml"/><Relationship Id="rId4" Type="http://schemas.openxmlformats.org/officeDocument/2006/relationships/tags" Target="../tags/tag255.xml"/><Relationship Id="rId9" Type="http://schemas.openxmlformats.org/officeDocument/2006/relationships/tags" Target="../tags/tag260.xml"/><Relationship Id="rId14" Type="http://schemas.openxmlformats.org/officeDocument/2006/relationships/tags" Target="../tags/tag265.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17" Type="http://schemas.openxmlformats.org/officeDocument/2006/relationships/image" Target="../media/image8.emf"/><Relationship Id="rId2" Type="http://schemas.openxmlformats.org/officeDocument/2006/relationships/tags" Target="../tags/tag266.xml"/><Relationship Id="rId16" Type="http://schemas.openxmlformats.org/officeDocument/2006/relationships/oleObject" Target="../embeddings/oleObject22.bin"/><Relationship Id="rId1" Type="http://schemas.openxmlformats.org/officeDocument/2006/relationships/vmlDrawing" Target="../drawings/vmlDrawing22.v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slideMaster" Target="../slideMasters/slideMaster2.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3" Type="http://schemas.openxmlformats.org/officeDocument/2006/relationships/tags" Target="../tags/tag28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image" Target="../media/image1.emf"/><Relationship Id="rId2" Type="http://schemas.openxmlformats.org/officeDocument/2006/relationships/tags" Target="../tags/tag279.xml"/><Relationship Id="rId16" Type="http://schemas.openxmlformats.org/officeDocument/2006/relationships/oleObject" Target="../embeddings/oleObject23.bin"/><Relationship Id="rId1" Type="http://schemas.openxmlformats.org/officeDocument/2006/relationships/vmlDrawing" Target="../drawings/vmlDrawing23.vml"/><Relationship Id="rId6" Type="http://schemas.openxmlformats.org/officeDocument/2006/relationships/tags" Target="../tags/tag283.xml"/><Relationship Id="rId11" Type="http://schemas.openxmlformats.org/officeDocument/2006/relationships/tags" Target="../tags/tag288.xml"/><Relationship Id="rId5" Type="http://schemas.openxmlformats.org/officeDocument/2006/relationships/tags" Target="../tags/tag282.xml"/><Relationship Id="rId15" Type="http://schemas.openxmlformats.org/officeDocument/2006/relationships/slideMaster" Target="../slideMasters/slideMaster2.xml"/><Relationship Id="rId10" Type="http://schemas.openxmlformats.org/officeDocument/2006/relationships/tags" Target="../tags/tag287.xm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17" Type="http://schemas.openxmlformats.org/officeDocument/2006/relationships/image" Target="../media/image1.emf"/><Relationship Id="rId2" Type="http://schemas.openxmlformats.org/officeDocument/2006/relationships/tags" Target="../tags/tag292.xml"/><Relationship Id="rId16" Type="http://schemas.openxmlformats.org/officeDocument/2006/relationships/oleObject" Target="../embeddings/oleObject24.bin"/><Relationship Id="rId1" Type="http://schemas.openxmlformats.org/officeDocument/2006/relationships/vmlDrawing" Target="../drawings/vmlDrawing24.v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slideMaster" Target="../slideMasters/slideMaster2.xml"/><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17.xml"/><Relationship Id="rId7" Type="http://schemas.openxmlformats.org/officeDocument/2006/relationships/oleObject" Target="../embeddings/oleObject25.bin"/><Relationship Id="rId2" Type="http://schemas.openxmlformats.org/officeDocument/2006/relationships/tags" Target="../tags/tag316.xml"/><Relationship Id="rId1" Type="http://schemas.openxmlformats.org/officeDocument/2006/relationships/vmlDrawing" Target="../drawings/vmlDrawing25.vml"/><Relationship Id="rId6" Type="http://schemas.openxmlformats.org/officeDocument/2006/relationships/image" Target="../media/image7.png"/><Relationship Id="rId5" Type="http://schemas.openxmlformats.org/officeDocument/2006/relationships/slideMaster" Target="../slideMasters/slideMaster2.xml"/><Relationship Id="rId4" Type="http://schemas.openxmlformats.org/officeDocument/2006/relationships/tags" Target="../tags/tag318.xm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vmlDrawing" Target="../drawings/vmlDrawing4.v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4.emf"/><Relationship Id="rId4" Type="http://schemas.openxmlformats.org/officeDocument/2006/relationships/tags" Target="../tags/tag50.xml"/><Relationship Id="rId9"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0.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vmlDrawing" Target="../drawings/vmlDrawing5.vml"/><Relationship Id="rId6" Type="http://schemas.openxmlformats.org/officeDocument/2006/relationships/tags" Target="../tags/tag58.xml"/><Relationship Id="rId11" Type="http://schemas.openxmlformats.org/officeDocument/2006/relationships/image" Target="../media/image4.emf"/><Relationship Id="rId5" Type="http://schemas.openxmlformats.org/officeDocument/2006/relationships/tags" Target="../tags/tag57.xml"/><Relationship Id="rId10" Type="http://schemas.openxmlformats.org/officeDocument/2006/relationships/oleObject" Target="../embeddings/oleObject5.bin"/><Relationship Id="rId4" Type="http://schemas.openxmlformats.org/officeDocument/2006/relationships/tags" Target="../tags/tag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1.emf"/><Relationship Id="rId2" Type="http://schemas.openxmlformats.org/officeDocument/2006/relationships/tags" Target="../tags/tag61.xml"/><Relationship Id="rId16" Type="http://schemas.openxmlformats.org/officeDocument/2006/relationships/oleObject" Target="../embeddings/oleObject6.bin"/><Relationship Id="rId1" Type="http://schemas.openxmlformats.org/officeDocument/2006/relationships/vmlDrawing" Target="../drawings/vmlDrawing6.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Master" Target="../slideMasters/slideMaster1.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17"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oleObject" Target="../embeddings/oleObject7.bin"/><Relationship Id="rId1" Type="http://schemas.openxmlformats.org/officeDocument/2006/relationships/vmlDrawing" Target="../drawings/vmlDrawing7.v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slideMaster" Target="../slideMasters/slideMaster1.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tags" Target="../tags/tag86.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image" Target="../media/image1.emf"/><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oleObject" Target="../embeddings/oleObject8.bin"/><Relationship Id="rId2" Type="http://schemas.openxmlformats.org/officeDocument/2006/relationships/tags" Target="../tags/tag87.xml"/><Relationship Id="rId16" Type="http://schemas.openxmlformats.org/officeDocument/2006/relationships/slideMaster" Target="../slideMasters/slideMaster1.xml"/><Relationship Id="rId1" Type="http://schemas.openxmlformats.org/officeDocument/2006/relationships/vmlDrawing" Target="../drawings/vmlDrawing8.v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2"/>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3" name="think-cell Slide" r:id="rId11" imgW="344" imgH="344" progId="TCLayout.ActiveDocument.1">
                  <p:embed/>
                </p:oleObj>
              </mc:Choice>
              <mc:Fallback>
                <p:oleObj name="think-cell Slide" r:id="rId11"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3"/>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4"/>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6"/>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81" name="think-cell Slide" r:id="rId17" imgW="572" imgH="588" progId="TCLayout.ActiveDocument.1">
                  <p:embed/>
                </p:oleObj>
              </mc:Choice>
              <mc:Fallback>
                <p:oleObj name="think-cell Slide" r:id="rId17"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1"/>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2"/>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3"/>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4"/>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5"/>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8"/>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10"/>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2"/>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3"/>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4"/>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2"/>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29"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3"/>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2"/>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25" name="think-cell Slide" r:id="rId12" imgW="344" imgH="344" progId="TCLayout.ActiveDocument.1">
                  <p:embed/>
                </p:oleObj>
              </mc:Choice>
              <mc:Fallback>
                <p:oleObj name="think-cell Slide" r:id="rId12"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4"/>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4"/>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5"/>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6"/>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7"/>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8"/>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9"/>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2"/>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49"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6"/>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2"/>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73"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7"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8"/>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2"/>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97"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2"/>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21"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8"/>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2"/>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5" name="think-cell Slide" r:id="rId16" imgW="413" imgH="416" progId="TCLayout.ActiveDocument.1">
                  <p:embed/>
                </p:oleObj>
              </mc:Choice>
              <mc:Fallback>
                <p:oleObj name="think-cell Slide" r:id="rId16"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2"/>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69"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2"/>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9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7"/>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8"/>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9"/>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0"/>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2"/>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3"/>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4"/>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2"/>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17" name="think-cell Slide" r:id="rId16" imgW="473" imgH="473" progId="TCLayout.ActiveDocument.1">
                  <p:embed/>
                </p:oleObj>
              </mc:Choice>
              <mc:Fallback>
                <p:oleObj name="think-cell Slide" r:id="rId16"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4"/>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7"/>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8"/>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9"/>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10"/>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2"/>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3"/>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4"/>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2"/>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641" name="think-cell Slide" r:id="rId16" imgW="473" imgH="473" progId="TCLayout.ActiveDocument.1">
                  <p:embed/>
                </p:oleObj>
              </mc:Choice>
              <mc:Fallback>
                <p:oleObj name="think-cell Slide" r:id="rId16"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2"/>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3"/>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65"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2"/>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3"/>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8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7"/>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8"/>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10"/>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2"/>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3"/>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2"/>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713" name="think-cell Slide" r:id="rId7" imgW="344" imgH="344" progId="TCLayout.ActiveDocument.1">
                  <p:embed/>
                </p:oleObj>
              </mc:Choice>
              <mc:Fallback>
                <p:oleObj name="think-cell Slide" r:id="rId7"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9"/>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3"/>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2"/>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1"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2"/>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85" name="think-cell Slide" r:id="rId10" imgW="473" imgH="476" progId="TCLayout.ActiveDocument.1">
                  <p:embed/>
                </p:oleObj>
              </mc:Choice>
              <mc:Fallback>
                <p:oleObj name="think-cell Slide" r:id="rId10"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8"/>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09"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5"/>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1"/>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2"/>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33"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8"/>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9"/>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10"/>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1"/>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2"/>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57"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4"/>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5"/>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3.xml"/><Relationship Id="rId26" Type="http://schemas.openxmlformats.org/officeDocument/2006/relationships/tags" Target="../tags/tag11.xml"/><Relationship Id="rId39" Type="http://schemas.openxmlformats.org/officeDocument/2006/relationships/tags" Target="../tags/tag24.xml"/><Relationship Id="rId21" Type="http://schemas.openxmlformats.org/officeDocument/2006/relationships/tags" Target="../tags/tag6.xml"/><Relationship Id="rId34" Type="http://schemas.openxmlformats.org/officeDocument/2006/relationships/tags" Target="../tags/tag1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5.xml"/><Relationship Id="rId29" Type="http://schemas.openxmlformats.org/officeDocument/2006/relationships/tags" Target="../tags/tag14.xml"/><Relationship Id="rId41"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9.xml"/><Relationship Id="rId32" Type="http://schemas.openxmlformats.org/officeDocument/2006/relationships/tags" Target="../tags/tag17.xml"/><Relationship Id="rId37" Type="http://schemas.openxmlformats.org/officeDocument/2006/relationships/tags" Target="../tags/tag22.xml"/><Relationship Id="rId40"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8.xml"/><Relationship Id="rId28" Type="http://schemas.openxmlformats.org/officeDocument/2006/relationships/tags" Target="../tags/tag13.xml"/><Relationship Id="rId36" Type="http://schemas.openxmlformats.org/officeDocument/2006/relationships/tags" Target="../tags/tag21.xml"/><Relationship Id="rId10" Type="http://schemas.openxmlformats.org/officeDocument/2006/relationships/slideLayout" Target="../slideLayouts/slideLayout10.xml"/><Relationship Id="rId19" Type="http://schemas.openxmlformats.org/officeDocument/2006/relationships/tags" Target="../tags/tag4.xml"/><Relationship Id="rId31" Type="http://schemas.openxmlformats.org/officeDocument/2006/relationships/tags" Target="../tags/tag1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7.xml"/><Relationship Id="rId27" Type="http://schemas.openxmlformats.org/officeDocument/2006/relationships/tags" Target="../tags/tag12.xml"/><Relationship Id="rId30" Type="http://schemas.openxmlformats.org/officeDocument/2006/relationships/tags" Target="../tags/tag15.xml"/><Relationship Id="rId35" Type="http://schemas.openxmlformats.org/officeDocument/2006/relationships/tags" Target="../tags/tag2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2.xml"/><Relationship Id="rId25" Type="http://schemas.openxmlformats.org/officeDocument/2006/relationships/tags" Target="../tags/tag10.xml"/><Relationship Id="rId33" Type="http://schemas.openxmlformats.org/officeDocument/2006/relationships/tags" Target="../tags/tag18.xml"/><Relationship Id="rId38" Type="http://schemas.openxmlformats.org/officeDocument/2006/relationships/tags" Target="../tags/tag2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8.xml"/><Relationship Id="rId39" Type="http://schemas.openxmlformats.org/officeDocument/2006/relationships/tags" Target="../tags/tag161.xml"/><Relationship Id="rId21" Type="http://schemas.openxmlformats.org/officeDocument/2006/relationships/tags" Target="../tags/tag143.xml"/><Relationship Id="rId34" Type="http://schemas.openxmlformats.org/officeDocument/2006/relationships/tags" Target="../tags/tag156.xml"/><Relationship Id="rId42" Type="http://schemas.openxmlformats.org/officeDocument/2006/relationships/tags" Target="../tags/tag164.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2.xml"/><Relationship Id="rId29" Type="http://schemas.openxmlformats.org/officeDocument/2006/relationships/tags" Target="../tags/tag151.xml"/><Relationship Id="rId41" Type="http://schemas.openxmlformats.org/officeDocument/2006/relationships/tags" Target="../tags/tag16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6.xml"/><Relationship Id="rId32" Type="http://schemas.openxmlformats.org/officeDocument/2006/relationships/tags" Target="../tags/tag154.xml"/><Relationship Id="rId37" Type="http://schemas.openxmlformats.org/officeDocument/2006/relationships/tags" Target="../tags/tag159.xml"/><Relationship Id="rId40" Type="http://schemas.openxmlformats.org/officeDocument/2006/relationships/tags" Target="../tags/tag16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tags" Target="../tags/tag158.xml"/><Relationship Id="rId10" Type="http://schemas.openxmlformats.org/officeDocument/2006/relationships/slideLayout" Target="../slideLayouts/slideLayout24.xml"/><Relationship Id="rId19" Type="http://schemas.openxmlformats.org/officeDocument/2006/relationships/vmlDrawing" Target="../drawings/vmlDrawing12.vml"/><Relationship Id="rId31" Type="http://schemas.openxmlformats.org/officeDocument/2006/relationships/tags" Target="../tags/tag153.xml"/><Relationship Id="rId44"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tags" Target="../tags/tag157.xml"/><Relationship Id="rId43" Type="http://schemas.openxmlformats.org/officeDocument/2006/relationships/oleObject" Target="../embeddings/oleObject12.bin"/><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7.xml"/><Relationship Id="rId33" Type="http://schemas.openxmlformats.org/officeDocument/2006/relationships/tags" Target="../tags/tag155.xml"/><Relationship Id="rId38" Type="http://schemas.openxmlformats.org/officeDocument/2006/relationships/tags" Target="../tags/tag1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7"/>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9" name="think-cell Slide" r:id="rId40" imgW="413" imgH="416" progId="TCLayout.ActiveDocument.1">
                  <p:embed/>
                </p:oleObj>
              </mc:Choice>
              <mc:Fallback>
                <p:oleObj name="think-cell Slide" r:id="rId40"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8"/>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9"/>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0"/>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1"/>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2"/>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3"/>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4"/>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5"/>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6"/>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7"/>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7"/>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5"/>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8"/>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3"/>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9"/>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3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1"/>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20"/>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01" name="think-cell Slide" r:id="rId43" imgW="344" imgH="344" progId="TCLayout.ActiveDocument.1">
                  <p:embed/>
                </p:oleObj>
              </mc:Choice>
              <mc:Fallback>
                <p:oleObj name="think-cell Slide" r:id="rId43"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1"/>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2"/>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3"/>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4"/>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5"/>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6"/>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7"/>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8"/>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2"/>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9"/>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40"/>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30"/>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1"/>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6"/>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2"/>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4"/>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20.xml"/><Relationship Id="rId7" Type="http://schemas.openxmlformats.org/officeDocument/2006/relationships/tags" Target="../tags/tag324.xml"/><Relationship Id="rId2" Type="http://schemas.openxmlformats.org/officeDocument/2006/relationships/tags" Target="../tags/tag319.xml"/><Relationship Id="rId1" Type="http://schemas.openxmlformats.org/officeDocument/2006/relationships/vmlDrawing" Target="../drawings/vmlDrawing26.vml"/><Relationship Id="rId6" Type="http://schemas.openxmlformats.org/officeDocument/2006/relationships/tags" Target="../tags/tag323.xml"/><Relationship Id="rId5" Type="http://schemas.openxmlformats.org/officeDocument/2006/relationships/tags" Target="../tags/tag322.xml"/><Relationship Id="rId10" Type="http://schemas.openxmlformats.org/officeDocument/2006/relationships/image" Target="../media/image5.emf"/><Relationship Id="rId4" Type="http://schemas.openxmlformats.org/officeDocument/2006/relationships/tags" Target="../tags/tag321.xml"/><Relationship Id="rId9"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8" Type="http://schemas.openxmlformats.org/officeDocument/2006/relationships/tags" Target="../tags/tag331.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slide" Target="slide5.xml"/><Relationship Id="rId2" Type="http://schemas.openxmlformats.org/officeDocument/2006/relationships/tags" Target="../tags/tag325.xml"/><Relationship Id="rId1" Type="http://schemas.openxmlformats.org/officeDocument/2006/relationships/vmlDrawing" Target="../drawings/vmlDrawing27.vml"/><Relationship Id="rId6" Type="http://schemas.openxmlformats.org/officeDocument/2006/relationships/tags" Target="../tags/tag329.xml"/><Relationship Id="rId11" Type="http://schemas.openxmlformats.org/officeDocument/2006/relationships/image" Target="../media/image9.emf"/><Relationship Id="rId5" Type="http://schemas.openxmlformats.org/officeDocument/2006/relationships/tags" Target="../tags/tag328.xml"/><Relationship Id="rId10" Type="http://schemas.openxmlformats.org/officeDocument/2006/relationships/oleObject" Target="../embeddings/oleObject27.bin"/><Relationship Id="rId4" Type="http://schemas.openxmlformats.org/officeDocument/2006/relationships/tags" Target="../tags/tag327.xml"/><Relationship Id="rId9"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33.xml"/><Relationship Id="rId7" Type="http://schemas.openxmlformats.org/officeDocument/2006/relationships/image" Target="../media/image4.emf"/><Relationship Id="rId2" Type="http://schemas.openxmlformats.org/officeDocument/2006/relationships/tags" Target="../tags/tag332.xml"/><Relationship Id="rId1" Type="http://schemas.openxmlformats.org/officeDocument/2006/relationships/vmlDrawing" Target="../drawings/vmlDrawing28.vml"/><Relationship Id="rId6" Type="http://schemas.openxmlformats.org/officeDocument/2006/relationships/oleObject" Target="../embeddings/oleObject28.bin"/><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335.xml"/><Relationship Id="rId7" Type="http://schemas.openxmlformats.org/officeDocument/2006/relationships/image" Target="../media/image4.emf"/><Relationship Id="rId2" Type="http://schemas.openxmlformats.org/officeDocument/2006/relationships/tags" Target="../tags/tag334.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2.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342.xml"/><Relationship Id="rId3" Type="http://schemas.openxmlformats.org/officeDocument/2006/relationships/tags" Target="../tags/tag337.xml"/><Relationship Id="rId7" Type="http://schemas.openxmlformats.org/officeDocument/2006/relationships/tags" Target="../tags/tag341.xml"/><Relationship Id="rId12" Type="http://schemas.openxmlformats.org/officeDocument/2006/relationships/slide" Target="slide2.xml"/><Relationship Id="rId2" Type="http://schemas.openxmlformats.org/officeDocument/2006/relationships/tags" Target="../tags/tag336.xml"/><Relationship Id="rId1" Type="http://schemas.openxmlformats.org/officeDocument/2006/relationships/vmlDrawing" Target="../drawings/vmlDrawing30.vml"/><Relationship Id="rId6" Type="http://schemas.openxmlformats.org/officeDocument/2006/relationships/tags" Target="../tags/tag340.xml"/><Relationship Id="rId11" Type="http://schemas.openxmlformats.org/officeDocument/2006/relationships/image" Target="../media/image9.emf"/><Relationship Id="rId5" Type="http://schemas.openxmlformats.org/officeDocument/2006/relationships/tags" Target="../tags/tag339.xml"/><Relationship Id="rId10" Type="http://schemas.openxmlformats.org/officeDocument/2006/relationships/oleObject" Target="../embeddings/oleObject30.bin"/><Relationship Id="rId4" Type="http://schemas.openxmlformats.org/officeDocument/2006/relationships/tags" Target="../tags/tag338.xml"/><Relationship Id="rId9"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tags" Target="../tags/tag344.xml"/><Relationship Id="rId7" Type="http://schemas.openxmlformats.org/officeDocument/2006/relationships/image" Target="../media/image11.jpeg"/><Relationship Id="rId2" Type="http://schemas.openxmlformats.org/officeDocument/2006/relationships/tags" Target="../tags/tag343.xml"/><Relationship Id="rId1" Type="http://schemas.openxmlformats.org/officeDocument/2006/relationships/vmlDrawing" Target="../drawings/vmlDrawing31.vml"/><Relationship Id="rId6" Type="http://schemas.openxmlformats.org/officeDocument/2006/relationships/image" Target="../media/image4.emf"/><Relationship Id="rId5" Type="http://schemas.openxmlformats.org/officeDocument/2006/relationships/oleObject" Target="../embeddings/oleObject31.bin"/><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vmlDrawing" Target="../drawings/vmlDrawing32.vml"/><Relationship Id="rId6" Type="http://schemas.openxmlformats.org/officeDocument/2006/relationships/image" Target="../media/image4.emf"/><Relationship Id="rId5" Type="http://schemas.openxmlformats.org/officeDocument/2006/relationships/oleObject" Target="../embeddings/oleObject32.bin"/><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2"/>
            </p:custDataLst>
            <p:extLst>
              <p:ext uri="{D42A27DB-BD31-4B8C-83A1-F6EECF244321}">
                <p14:modId xmlns:p14="http://schemas.microsoft.com/office/powerpoint/2010/main" val="4113661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738" name="think-cell Slide" r:id="rId9" imgW="572" imgH="588" progId="TCLayout.ActiveDocument.1">
                  <p:embed/>
                </p:oleObj>
              </mc:Choice>
              <mc:Fallback>
                <p:oleObj name="think-cell Slide" r:id="rId9"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4"/>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5"/>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6"/>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7"/>
            </p:custDataLst>
          </p:nvPr>
        </p:nvSpPr>
        <p:spPr/>
        <p:txBody>
          <a:bodyPr/>
          <a:lstStyle/>
          <a:p>
            <a:r>
              <a:rPr lang="en-US" dirty="0"/>
              <a:t>UNDERSTAND AZURE SUBSCRIPTIONS</a:t>
            </a:r>
          </a:p>
        </p:txBody>
      </p:sp>
    </p:spTree>
    <p:extLst>
      <p:ext uri="{BB962C8B-B14F-4D97-AF65-F5344CB8AC3E}">
        <p14:creationId xmlns:p14="http://schemas.microsoft.com/office/powerpoint/2010/main" val="309589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16756494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90" name="think-cell Slide" r:id="rId10" imgW="186" imgH="179" progId="TCLayout.ActiveDocument.1">
                  <p:embed/>
                </p:oleObj>
              </mc:Choice>
              <mc:Fallback>
                <p:oleObj name="think-cell Slide" r:id="rId10"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7"/>
            </p:custDataLst>
          </p:nvPr>
        </p:nvSpPr>
        <p:spPr bwMode="gray">
          <a:xfrm>
            <a:off x="4978399" y="30226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Azure subscription</a:t>
            </a:r>
          </a:p>
        </p:txBody>
      </p:sp>
      <p:sp>
        <p:nvSpPr>
          <p:cNvPr id="10" name="Text Placeholder 2">
            <a:hlinkClick r:id="rId12" action="ppaction://hlinksldjump"/>
            <a:extLst>
              <a:ext uri="{FF2B5EF4-FFF2-40B4-BE49-F238E27FC236}">
                <a16:creationId xmlns:a16="http://schemas.microsoft.com/office/drawing/2014/main" id="{E92945F2-44E8-4A91-BA2D-9B0E0DFA083A}"/>
              </a:ext>
            </a:extLst>
          </p:cNvPr>
          <p:cNvSpPr>
            <a:spLocks noGrp="1"/>
          </p:cNvSpPr>
          <p:nvPr>
            <p:custDataLst>
              <p:tags r:id="rId8"/>
            </p:custDataLst>
          </p:nvPr>
        </p:nvSpPr>
        <p:spPr bwMode="gray">
          <a:xfrm>
            <a:off x="4978400" y="34290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Users and options with Azure Subscriptions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507E07-ACBC-4AE1-A1CE-9A1C9E9D8B0D}"/>
              </a:ext>
            </a:extLst>
          </p:cNvPr>
          <p:cNvGraphicFramePr>
            <a:graphicFrameLocks noChangeAspect="1"/>
          </p:cNvGraphicFramePr>
          <p:nvPr>
            <p:custDataLst>
              <p:tags r:id="rId2"/>
            </p:custDataLst>
            <p:extLst>
              <p:ext uri="{D42A27DB-BD31-4B8C-83A1-F6EECF244321}">
                <p14:modId xmlns:p14="http://schemas.microsoft.com/office/powerpoint/2010/main" val="21448270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1153" name="think-cell Slide" r:id="rId6" imgW="592" imgH="595" progId="TCLayout.ActiveDocument.1">
                  <p:embed/>
                </p:oleObj>
              </mc:Choice>
              <mc:Fallback>
                <p:oleObj name="think-cell Slide" r:id="rId6" imgW="592" imgH="59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F7FEF2F-98B5-4B37-983D-1F7B5D66F4A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A572E4C-BFF0-4260-9440-A43F49D8B7CF}"/>
              </a:ext>
            </a:extLst>
          </p:cNvPr>
          <p:cNvSpPr>
            <a:spLocks noGrp="1"/>
          </p:cNvSpPr>
          <p:nvPr>
            <p:ph type="title"/>
          </p:nvPr>
        </p:nvSpPr>
        <p:spPr/>
        <p:txBody>
          <a:bodyPr/>
          <a:lstStyle/>
          <a:p>
            <a:r>
              <a:rPr lang="en-US" dirty="0"/>
              <a:t>Azure subscriptions</a:t>
            </a:r>
          </a:p>
        </p:txBody>
      </p:sp>
      <p:sp>
        <p:nvSpPr>
          <p:cNvPr id="3" name="Subtitle 2">
            <a:extLst>
              <a:ext uri="{FF2B5EF4-FFF2-40B4-BE49-F238E27FC236}">
                <a16:creationId xmlns:a16="http://schemas.microsoft.com/office/drawing/2014/main" id="{AC3D4EC1-A2E3-48CE-8F24-30C23C4A422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CC6F964-1AAD-4964-A96E-704E51B096BC}"/>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27BCCFC9-872A-44B7-A357-5BF197AEBADD}"/>
              </a:ext>
            </a:extLst>
          </p:cNvPr>
          <p:cNvSpPr/>
          <p:nvPr/>
        </p:nvSpPr>
        <p:spPr>
          <a:xfrm>
            <a:off x="3673641" y="1288794"/>
            <a:ext cx="8117305" cy="3693319"/>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You get an Azure subscription automatically when you sign up for Azure and all of the resources you create are created inside that subscription. You can, however, create additional subscriptions that are tied to your Azure account. </a:t>
            </a:r>
          </a:p>
          <a:p>
            <a:endParaRPr lang="en-US" dirty="0">
              <a:solidFill>
                <a:srgbClr val="000000"/>
              </a:solidFill>
              <a:latin typeface="inherit"/>
              <a:cs typeface="Times New Roman" panose="02020603050405020304" pitchFamily="18" charset="0"/>
            </a:endParaRPr>
          </a:p>
          <a:p>
            <a:r>
              <a:rPr lang="en-US" dirty="0"/>
              <a:t>you can manage your subscription in the Azure portal. You can view and manage costs, you can give other people access to it using RBAC, you can apply locks to it, and so on.</a:t>
            </a:r>
          </a:p>
          <a:p>
            <a:endParaRPr lang="en-US" dirty="0"/>
          </a:p>
          <a:p>
            <a:r>
              <a:rPr lang="en-US" dirty="0"/>
              <a:t>Quotas:</a:t>
            </a:r>
          </a:p>
          <a:p>
            <a:r>
              <a:rPr lang="en-US" dirty="0"/>
              <a:t>You can have up to 200 Azure Storage accounts per region in a subscription, up to 25,000 virtual machines per region, and up to 980 resource groups per subscription across all regions.</a:t>
            </a:r>
          </a:p>
          <a:p>
            <a:endParaRPr lang="en-US" dirty="0"/>
          </a:p>
        </p:txBody>
      </p:sp>
    </p:spTree>
    <p:extLst>
      <p:ext uri="{BB962C8B-B14F-4D97-AF65-F5344CB8AC3E}">
        <p14:creationId xmlns:p14="http://schemas.microsoft.com/office/powerpoint/2010/main" val="4140606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507E07-ACBC-4AE1-A1CE-9A1C9E9D8B0D}"/>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164" name="think-cell Slide" r:id="rId6" imgW="592" imgH="595" progId="TCLayout.ActiveDocument.1">
                  <p:embed/>
                </p:oleObj>
              </mc:Choice>
              <mc:Fallback>
                <p:oleObj name="think-cell Slide" r:id="rId6" imgW="592" imgH="595" progId="TCLayout.ActiveDocument.1">
                  <p:embed/>
                  <p:pic>
                    <p:nvPicPr>
                      <p:cNvPr id="6" name="Object 5" hidden="1">
                        <a:extLst>
                          <a:ext uri="{FF2B5EF4-FFF2-40B4-BE49-F238E27FC236}">
                            <a16:creationId xmlns:a16="http://schemas.microsoft.com/office/drawing/2014/main" id="{15507E07-ACBC-4AE1-A1CE-9A1C9E9D8B0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F7FEF2F-98B5-4B37-983D-1F7B5D66F4A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A572E4C-BFF0-4260-9440-A43F49D8B7CF}"/>
              </a:ext>
            </a:extLst>
          </p:cNvPr>
          <p:cNvSpPr>
            <a:spLocks noGrp="1"/>
          </p:cNvSpPr>
          <p:nvPr>
            <p:ph type="title"/>
          </p:nvPr>
        </p:nvSpPr>
        <p:spPr/>
        <p:txBody>
          <a:bodyPr/>
          <a:lstStyle/>
          <a:p>
            <a:r>
              <a:rPr lang="en-US" dirty="0"/>
              <a:t>Azure subscriptions</a:t>
            </a:r>
          </a:p>
        </p:txBody>
      </p:sp>
      <p:sp>
        <p:nvSpPr>
          <p:cNvPr id="3" name="Subtitle 2">
            <a:extLst>
              <a:ext uri="{FF2B5EF4-FFF2-40B4-BE49-F238E27FC236}">
                <a16:creationId xmlns:a16="http://schemas.microsoft.com/office/drawing/2014/main" id="{AC3D4EC1-A2E3-48CE-8F24-30C23C4A422A}"/>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CC6F964-1AAD-4964-A96E-704E51B096BC}"/>
              </a:ext>
            </a:extLst>
          </p:cNvPr>
          <p:cNvSpPr>
            <a:spLocks noGrp="1"/>
          </p:cNvSpPr>
          <p:nvPr>
            <p:ph type="body" sz="quarter" idx="17"/>
          </p:nvPr>
        </p:nvSpPr>
        <p:spPr/>
        <p:txBody>
          <a:bodyPr/>
          <a:lstStyle/>
          <a:p>
            <a:endParaRPr lang="en-US"/>
          </a:p>
        </p:txBody>
      </p:sp>
      <p:pic>
        <p:nvPicPr>
          <p:cNvPr id="8" name="Picture 7" descr="In this screen shot, a subscription is shown in the Azure portal. The Overview blade shows costs by resource and spending rate for this subscription.">
            <a:extLst>
              <a:ext uri="{FF2B5EF4-FFF2-40B4-BE49-F238E27FC236}">
                <a16:creationId xmlns:a16="http://schemas.microsoft.com/office/drawing/2014/main" id="{3F590511-C967-4454-A721-7792B9232313}"/>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3689845" y="1325684"/>
            <a:ext cx="4828022" cy="4982257"/>
          </a:xfrm>
          <a:prstGeom prst="rect">
            <a:avLst/>
          </a:prstGeom>
          <a:noFill/>
          <a:ln>
            <a:noFill/>
          </a:ln>
        </p:spPr>
      </p:pic>
      <p:sp>
        <p:nvSpPr>
          <p:cNvPr id="9" name="Rectangle 8">
            <a:extLst>
              <a:ext uri="{FF2B5EF4-FFF2-40B4-BE49-F238E27FC236}">
                <a16:creationId xmlns:a16="http://schemas.microsoft.com/office/drawing/2014/main" id="{17D22439-9C19-4F6D-BC07-1D6672550457}"/>
              </a:ext>
            </a:extLst>
          </p:cNvPr>
          <p:cNvSpPr/>
          <p:nvPr/>
        </p:nvSpPr>
        <p:spPr>
          <a:xfrm>
            <a:off x="8630653" y="1325684"/>
            <a:ext cx="3009660" cy="3416320"/>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On the Overview blade, you can see a cost breakdown for each of the resources. You can also see the spending rate for the subscription, along with a forecasted cost by the end of the current month.</a:t>
            </a:r>
          </a:p>
          <a:p>
            <a:endParaRPr lang="en-US" dirty="0">
              <a:solidFill>
                <a:srgbClr val="000000"/>
              </a:solidFill>
              <a:latin typeface="inherit"/>
              <a:cs typeface="Times New Roman" panose="02020603050405020304" pitchFamily="18" charset="0"/>
            </a:endParaRPr>
          </a:p>
          <a:p>
            <a:r>
              <a:rPr lang="en-US" dirty="0"/>
              <a:t>You can see all of the past invoices by clicking on Invoices in the menu for the subscription</a:t>
            </a:r>
          </a:p>
        </p:txBody>
      </p:sp>
    </p:spTree>
    <p:extLst>
      <p:ext uri="{BB962C8B-B14F-4D97-AF65-F5344CB8AC3E}">
        <p14:creationId xmlns:p14="http://schemas.microsoft.com/office/powerpoint/2010/main" val="1634997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2"/>
            </p:custDataLst>
            <p:extLst>
              <p:ext uri="{D42A27DB-BD31-4B8C-83A1-F6EECF244321}">
                <p14:modId xmlns:p14="http://schemas.microsoft.com/office/powerpoint/2010/main" val="41174919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7047" name="think-cell Slide" r:id="rId10" imgW="186" imgH="179" progId="TCLayout.ActiveDocument.1">
                  <p:embed/>
                </p:oleObj>
              </mc:Choice>
              <mc:Fallback>
                <p:oleObj name="think-cell Slide" r:id="rId10"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4"/>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5"/>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6"/>
            </p:custDataLst>
          </p:nvPr>
        </p:nvSpPr>
        <p:spPr/>
        <p:txBody>
          <a:bodyPr/>
          <a:lstStyle/>
          <a:p>
            <a:endParaRPr lang="en-US"/>
          </a:p>
        </p:txBody>
      </p:sp>
      <p:sp>
        <p:nvSpPr>
          <p:cNvPr id="43" name="Text Placeholder 2">
            <a:hlinkClick r:id="rId12" action="ppaction://hlinksldjump"/>
            <a:extLst>
              <a:ext uri="{FF2B5EF4-FFF2-40B4-BE49-F238E27FC236}">
                <a16:creationId xmlns:a16="http://schemas.microsoft.com/office/drawing/2014/main" id="{26E0BEC8-4F8E-47E2-987E-D16D25F373F4}"/>
              </a:ext>
            </a:extLst>
          </p:cNvPr>
          <p:cNvSpPr>
            <a:spLocks noGrp="1"/>
          </p:cNvSpPr>
          <p:nvPr>
            <p:custDataLst>
              <p:tags r:id="rId7"/>
            </p:custDataLst>
          </p:nvPr>
        </p:nvSpPr>
        <p:spPr bwMode="gray">
          <a:xfrm>
            <a:off x="4978399" y="30226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t>Azure </a:t>
            </a:r>
            <a:r>
              <a:rPr lang="en-US" dirty="0"/>
              <a:t>subscription</a:t>
            </a:r>
          </a:p>
        </p:txBody>
      </p:sp>
      <p:sp>
        <p:nvSpPr>
          <p:cNvPr id="51" name="Text Placeholder 2">
            <a:extLst>
              <a:ext uri="{FF2B5EF4-FFF2-40B4-BE49-F238E27FC236}">
                <a16:creationId xmlns:a16="http://schemas.microsoft.com/office/drawing/2014/main" id="{5D6A8231-F153-4D42-8981-55BEE77E4302}"/>
              </a:ext>
            </a:extLst>
          </p:cNvPr>
          <p:cNvSpPr>
            <a:spLocks noGrp="1"/>
          </p:cNvSpPr>
          <p:nvPr>
            <p:custDataLst>
              <p:tags r:id="rId8"/>
            </p:custDataLst>
          </p:nvPr>
        </p:nvSpPr>
        <p:spPr bwMode="gray">
          <a:xfrm>
            <a:off x="4978400" y="34290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Users and options with </a:t>
            </a:r>
            <a:r>
              <a:rPr lang="en-US" altLang="en-US" b="1">
                <a:solidFill>
                  <a:schemeClr val="tx2"/>
                </a:solidFill>
              </a:rPr>
              <a:t>Azure Subscriptions</a:t>
            </a:r>
            <a:endParaRPr lang="en-US" b="1" dirty="0">
              <a:solidFill>
                <a:schemeClr val="tx2"/>
              </a:solidFill>
            </a:endParaRPr>
          </a:p>
        </p:txBody>
      </p:sp>
    </p:spTree>
    <p:extLst>
      <p:ext uri="{BB962C8B-B14F-4D97-AF65-F5344CB8AC3E}">
        <p14:creationId xmlns:p14="http://schemas.microsoft.com/office/powerpoint/2010/main" val="22519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94F00C8-541D-4B19-B5F3-44C826133C3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7" name="think-cell Slide" r:id="rId5" imgW="592" imgH="595" progId="TCLayout.ActiveDocument.1">
                  <p:embed/>
                </p:oleObj>
              </mc:Choice>
              <mc:Fallback>
                <p:oleObj name="think-cell Slide" r:id="rId5" imgW="592" imgH="595" progId="TCLayout.ActiveDocument.1">
                  <p:embed/>
                  <p:pic>
                    <p:nvPicPr>
                      <p:cNvPr id="7" name="Object 6" hidden="1">
                        <a:extLst>
                          <a:ext uri="{FF2B5EF4-FFF2-40B4-BE49-F238E27FC236}">
                            <a16:creationId xmlns:a16="http://schemas.microsoft.com/office/drawing/2014/main" id="{894F00C8-541D-4B19-B5F3-44C826133C3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D7230885-FD2B-4436-95AB-9EA6B1A18A1C}"/>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3" name="Subtitle 2">
            <a:extLst>
              <a:ext uri="{FF2B5EF4-FFF2-40B4-BE49-F238E27FC236}">
                <a16:creationId xmlns:a16="http://schemas.microsoft.com/office/drawing/2014/main" id="{7F2C1CA5-9D8C-4E54-A3D6-E5891001BAB9}"/>
              </a:ext>
            </a:extLst>
          </p:cNvPr>
          <p:cNvSpPr>
            <a:spLocks noGrp="1"/>
          </p:cNvSpPr>
          <p:nvPr>
            <p:ph type="subTitle" idx="1"/>
          </p:nvPr>
        </p:nvSpPr>
        <p:spPr>
          <a:xfrm>
            <a:off x="554736" y="3659644"/>
            <a:ext cx="2514600" cy="246221"/>
          </a:xfrm>
        </p:spPr>
        <p:txBody>
          <a:bodyPr/>
          <a:lstStyle/>
          <a:p>
            <a:endParaRPr lang="en-US" dirty="0"/>
          </a:p>
        </p:txBody>
      </p:sp>
      <p:sp>
        <p:nvSpPr>
          <p:cNvPr id="4" name="Text Placeholder 3">
            <a:extLst>
              <a:ext uri="{FF2B5EF4-FFF2-40B4-BE49-F238E27FC236}">
                <a16:creationId xmlns:a16="http://schemas.microsoft.com/office/drawing/2014/main" id="{F4BD1FB6-DFF0-47B2-B94C-99EB33CC7586}"/>
              </a:ext>
            </a:extLst>
          </p:cNvPr>
          <p:cNvSpPr>
            <a:spLocks noGrp="1"/>
          </p:cNvSpPr>
          <p:nvPr>
            <p:ph type="body" sz="quarter" idx="17"/>
          </p:nvPr>
        </p:nvSpPr>
        <p:spPr/>
        <p:txBody>
          <a:bodyPr/>
          <a:lstStyle/>
          <a:p>
            <a:endParaRPr lang="en-US"/>
          </a:p>
        </p:txBody>
      </p:sp>
      <p:sp>
        <p:nvSpPr>
          <p:cNvPr id="5" name="Title 1">
            <a:extLst>
              <a:ext uri="{FF2B5EF4-FFF2-40B4-BE49-F238E27FC236}">
                <a16:creationId xmlns:a16="http://schemas.microsoft.com/office/drawing/2014/main" id="{B8CC15E4-9A19-43C4-AD72-BA5345F0820D}"/>
              </a:ext>
            </a:extLst>
          </p:cNvPr>
          <p:cNvSpPr>
            <a:spLocks noGrp="1"/>
          </p:cNvSpPr>
          <p:nvPr>
            <p:ph type="title"/>
          </p:nvPr>
        </p:nvSpPr>
        <p:spPr>
          <a:xfrm>
            <a:off x="554038" y="2744788"/>
            <a:ext cx="2514600" cy="768350"/>
          </a:xfrm>
        </p:spPr>
        <p:txBody>
          <a:bodyPr/>
          <a:lstStyle/>
          <a:p>
            <a:r>
              <a:rPr lang="en-US" dirty="0"/>
              <a:t>Users and Options</a:t>
            </a:r>
          </a:p>
        </p:txBody>
      </p:sp>
      <p:sp>
        <p:nvSpPr>
          <p:cNvPr id="8" name="Rectangle 7">
            <a:extLst>
              <a:ext uri="{FF2B5EF4-FFF2-40B4-BE49-F238E27FC236}">
                <a16:creationId xmlns:a16="http://schemas.microsoft.com/office/drawing/2014/main" id="{53667940-70EF-473B-AEBA-711FA5223A3A}"/>
              </a:ext>
            </a:extLst>
          </p:cNvPr>
          <p:cNvSpPr/>
          <p:nvPr/>
        </p:nvSpPr>
        <p:spPr>
          <a:xfrm>
            <a:off x="3705726" y="1288794"/>
            <a:ext cx="7934585" cy="2031325"/>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You can create additional Azure subscriptions in your Azure account. This is useful in cases where you want to separate costs or if you are approaching a subscription limit on a resource.</a:t>
            </a:r>
          </a:p>
          <a:p>
            <a:endParaRPr lang="en-US" dirty="0">
              <a:solidFill>
                <a:srgbClr val="000000"/>
              </a:solidFill>
              <a:latin typeface="inherit"/>
              <a:cs typeface="Times New Roman" panose="02020603050405020304" pitchFamily="18" charset="0"/>
            </a:endParaRPr>
          </a:p>
          <a:p>
            <a:r>
              <a:rPr lang="en-US" dirty="0"/>
              <a:t>To create a new Azure subscription, enter </a:t>
            </a:r>
            <a:r>
              <a:rPr lang="en-US" b="1" dirty="0"/>
              <a:t>subscription</a:t>
            </a:r>
            <a:r>
              <a:rPr lang="en-US" dirty="0"/>
              <a:t> in the search box and click on </a:t>
            </a:r>
            <a:r>
              <a:rPr lang="en-US" b="1" dirty="0"/>
              <a:t>Subscriptions.</a:t>
            </a:r>
          </a:p>
          <a:p>
            <a:r>
              <a:rPr lang="en-US" dirty="0"/>
              <a:t>To create a new subscription, click on </a:t>
            </a:r>
            <a:r>
              <a:rPr lang="en-US" b="1" dirty="0"/>
              <a:t>Add</a:t>
            </a:r>
            <a:r>
              <a:rPr lang="en-US" dirty="0"/>
              <a:t> in the Subscriptions blade </a:t>
            </a:r>
          </a:p>
        </p:txBody>
      </p:sp>
      <p:pic>
        <p:nvPicPr>
          <p:cNvPr id="9" name="Picture 8" descr="In this screen shot, we are searching for Azure subscriptions to  view  subscriptions in the portal. This is how you can create new subscriptions in your Azure account.">
            <a:extLst>
              <a:ext uri="{FF2B5EF4-FFF2-40B4-BE49-F238E27FC236}">
                <a16:creationId xmlns:a16="http://schemas.microsoft.com/office/drawing/2014/main" id="{12448465-4831-46D2-B173-22CE8EF781A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339082" y="3429000"/>
            <a:ext cx="5641340" cy="1708150"/>
          </a:xfrm>
          <a:prstGeom prst="rect">
            <a:avLst/>
          </a:prstGeom>
          <a:noFill/>
          <a:ln>
            <a:noFill/>
          </a:ln>
        </p:spPr>
      </p:pic>
    </p:spTree>
    <p:extLst>
      <p:ext uri="{BB962C8B-B14F-4D97-AF65-F5344CB8AC3E}">
        <p14:creationId xmlns:p14="http://schemas.microsoft.com/office/powerpoint/2010/main" val="4105730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EEF3B317-9DBE-4E48-927F-29E9875EAE2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1" name="think-cell Slide" r:id="rId5" imgW="592" imgH="595" progId="TCLayout.ActiveDocument.1">
                  <p:embed/>
                </p:oleObj>
              </mc:Choice>
              <mc:Fallback>
                <p:oleObj name="think-cell Slide" r:id="rId5" imgW="592" imgH="595" progId="TCLayout.ActiveDocument.1">
                  <p:embed/>
                  <p:pic>
                    <p:nvPicPr>
                      <p:cNvPr id="12" name="Object 11" hidden="1">
                        <a:extLst>
                          <a:ext uri="{FF2B5EF4-FFF2-40B4-BE49-F238E27FC236}">
                            <a16:creationId xmlns:a16="http://schemas.microsoft.com/office/drawing/2014/main" id="{EEF3B317-9DBE-4E48-927F-29E9875EAE2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7BD305A-D807-404E-9982-573412384B26}"/>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4" name="Text Placeholder 3">
            <a:extLst>
              <a:ext uri="{FF2B5EF4-FFF2-40B4-BE49-F238E27FC236}">
                <a16:creationId xmlns:a16="http://schemas.microsoft.com/office/drawing/2014/main" id="{A3A9F719-9342-40A9-95C3-5F0100397448}"/>
              </a:ext>
            </a:extLst>
          </p:cNvPr>
          <p:cNvSpPr>
            <a:spLocks noGrp="1"/>
          </p:cNvSpPr>
          <p:nvPr>
            <p:ph type="body" sz="quarter" idx="17"/>
          </p:nvPr>
        </p:nvSpPr>
        <p:spPr/>
        <p:txBody>
          <a:bodyPr/>
          <a:lstStyle/>
          <a:p>
            <a:endParaRPr lang="en-US"/>
          </a:p>
        </p:txBody>
      </p:sp>
      <p:sp>
        <p:nvSpPr>
          <p:cNvPr id="9" name="Subtitle 2">
            <a:extLst>
              <a:ext uri="{FF2B5EF4-FFF2-40B4-BE49-F238E27FC236}">
                <a16:creationId xmlns:a16="http://schemas.microsoft.com/office/drawing/2014/main" id="{FE29A1A9-85C4-4FAE-8F9C-D7AB6C89FA81}"/>
              </a:ext>
            </a:extLst>
          </p:cNvPr>
          <p:cNvSpPr>
            <a:spLocks noGrp="1"/>
          </p:cNvSpPr>
          <p:nvPr>
            <p:ph type="subTitle" idx="1"/>
          </p:nvPr>
        </p:nvSpPr>
        <p:spPr>
          <a:xfrm>
            <a:off x="554736" y="3659644"/>
            <a:ext cx="2514600" cy="246221"/>
          </a:xfrm>
        </p:spPr>
        <p:txBody>
          <a:bodyPr/>
          <a:lstStyle/>
          <a:p>
            <a:endParaRPr lang="en-US" dirty="0"/>
          </a:p>
        </p:txBody>
      </p:sp>
      <p:sp>
        <p:nvSpPr>
          <p:cNvPr id="10" name="Title 1">
            <a:extLst>
              <a:ext uri="{FF2B5EF4-FFF2-40B4-BE49-F238E27FC236}">
                <a16:creationId xmlns:a16="http://schemas.microsoft.com/office/drawing/2014/main" id="{176DD0BA-739E-42B6-8F0F-752A4CA64587}"/>
              </a:ext>
            </a:extLst>
          </p:cNvPr>
          <p:cNvSpPr>
            <a:spLocks noGrp="1"/>
          </p:cNvSpPr>
          <p:nvPr>
            <p:ph type="title"/>
          </p:nvPr>
        </p:nvSpPr>
        <p:spPr>
          <a:xfrm>
            <a:off x="554038" y="2744788"/>
            <a:ext cx="2514600" cy="768350"/>
          </a:xfrm>
        </p:spPr>
        <p:txBody>
          <a:bodyPr/>
          <a:lstStyle/>
          <a:p>
            <a:r>
              <a:rPr lang="en-US" dirty="0"/>
              <a:t>Users and Options</a:t>
            </a:r>
          </a:p>
        </p:txBody>
      </p:sp>
      <p:sp>
        <p:nvSpPr>
          <p:cNvPr id="13" name="Rectangle 12">
            <a:extLst>
              <a:ext uri="{FF2B5EF4-FFF2-40B4-BE49-F238E27FC236}">
                <a16:creationId xmlns:a16="http://schemas.microsoft.com/office/drawing/2014/main" id="{8DD7262A-4854-442C-91EE-F7FECC1E863F}"/>
              </a:ext>
            </a:extLst>
          </p:cNvPr>
          <p:cNvSpPr/>
          <p:nvPr/>
        </p:nvSpPr>
        <p:spPr>
          <a:xfrm>
            <a:off x="3657600" y="1341204"/>
            <a:ext cx="7982712" cy="369332"/>
          </a:xfrm>
          <a:prstGeom prst="rect">
            <a:avLst/>
          </a:prstGeom>
        </p:spPr>
        <p:txBody>
          <a:bodyPr wrap="square">
            <a:spAutoFit/>
          </a:bodyPr>
          <a:lstStyle/>
          <a:p>
            <a:r>
              <a:rPr lang="en-US" dirty="0">
                <a:solidFill>
                  <a:srgbClr val="000000"/>
                </a:solidFill>
                <a:latin typeface="inherit"/>
                <a:ea typeface="Times New Roman" panose="02020603050405020304" pitchFamily="18" charset="0"/>
                <a:cs typeface="Times New Roman" panose="02020603050405020304" pitchFamily="18" charset="0"/>
              </a:rPr>
              <a:t>You need to choose which type of subscription you want to create. </a:t>
            </a:r>
            <a:endParaRPr lang="en-US" dirty="0"/>
          </a:p>
        </p:txBody>
      </p:sp>
      <p:sp>
        <p:nvSpPr>
          <p:cNvPr id="14" name="Rectangle 13">
            <a:extLst>
              <a:ext uri="{FF2B5EF4-FFF2-40B4-BE49-F238E27FC236}">
                <a16:creationId xmlns:a16="http://schemas.microsoft.com/office/drawing/2014/main" id="{86C12920-BF0F-4C86-B20F-F93566E5BE69}"/>
              </a:ext>
            </a:extLst>
          </p:cNvPr>
          <p:cNvSpPr/>
          <p:nvPr/>
        </p:nvSpPr>
        <p:spPr>
          <a:xfrm>
            <a:off x="3657600" y="1710536"/>
            <a:ext cx="7982712" cy="2616101"/>
          </a:xfrm>
          <a:prstGeom prst="rect">
            <a:avLst/>
          </a:prstGeom>
        </p:spPr>
        <p:txBody>
          <a:bodyPr wrap="square">
            <a:spAutoFit/>
          </a:bodyPr>
          <a:lstStyle/>
          <a:p>
            <a:pPr marL="342900" lvl="0" indent="-342900">
              <a:spcBef>
                <a:spcPts val="600"/>
              </a:spcBef>
              <a:spcAft>
                <a:spcPts val="600"/>
              </a:spcAft>
              <a:buSzPts val="1000"/>
              <a:buFont typeface="Wingdings" panose="05000000000000000000" pitchFamily="2" charset="2"/>
              <a:buChar char=""/>
              <a:tabLst>
                <a:tab pos="457200" algn="l"/>
              </a:tabLst>
            </a:pPr>
            <a:r>
              <a:rPr lang="en-US" b="1" dirty="0">
                <a:solidFill>
                  <a:srgbClr val="000000"/>
                </a:solidFill>
                <a:latin typeface="inherit"/>
                <a:ea typeface="Times New Roman" panose="02020603050405020304" pitchFamily="18" charset="0"/>
                <a:cs typeface="Times New Roman" panose="02020603050405020304" pitchFamily="18" charset="0"/>
              </a:rPr>
              <a:t>Free Trial</a:t>
            </a:r>
            <a:r>
              <a:rPr lang="en-US" dirty="0">
                <a:solidFill>
                  <a:srgbClr val="000000"/>
                </a:solidFill>
                <a:latin typeface="inherit"/>
                <a:ea typeface="Times New Roman" panose="02020603050405020304" pitchFamily="18" charset="0"/>
                <a:cs typeface="Times New Roman" panose="02020603050405020304" pitchFamily="18" charset="0"/>
              </a:rPr>
              <a:t> Provides free access to Azure resources for a limited time. Only one free trial subscription is available per account, and you cannot create a new free trial if a previous one has expired.</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b="1" dirty="0">
                <a:solidFill>
                  <a:srgbClr val="000000"/>
                </a:solidFill>
                <a:latin typeface="inherit"/>
                <a:ea typeface="Times New Roman" panose="02020603050405020304" pitchFamily="18" charset="0"/>
                <a:cs typeface="Times New Roman" panose="02020603050405020304" pitchFamily="18" charset="0"/>
              </a:rPr>
              <a:t>Pay-As-You-Go</a:t>
            </a:r>
            <a:r>
              <a:rPr lang="en-US" dirty="0">
                <a:solidFill>
                  <a:srgbClr val="000000"/>
                </a:solidFill>
                <a:latin typeface="inherit"/>
                <a:ea typeface="Times New Roman" panose="02020603050405020304" pitchFamily="18" charset="0"/>
                <a:cs typeface="Times New Roman" panose="02020603050405020304" pitchFamily="18" charset="0"/>
              </a:rPr>
              <a:t> You pay only for those resources you use in Azure. There’s no up-front cost, and you can cancel the subscription at any time.</a:t>
            </a:r>
            <a:endParaRPr lang="en-US" sz="1600" dirty="0">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spcBef>
                <a:spcPts val="600"/>
              </a:spcBef>
              <a:spcAft>
                <a:spcPts val="600"/>
              </a:spcAft>
              <a:buSzPts val="1000"/>
              <a:buFont typeface="Wingdings" panose="05000000000000000000" pitchFamily="2" charset="2"/>
              <a:buChar char=""/>
              <a:tabLst>
                <a:tab pos="457200" algn="l"/>
              </a:tabLst>
            </a:pPr>
            <a:r>
              <a:rPr lang="en-US" b="1" dirty="0">
                <a:solidFill>
                  <a:srgbClr val="000000"/>
                </a:solidFill>
                <a:latin typeface="inherit"/>
                <a:ea typeface="Times New Roman" panose="02020603050405020304" pitchFamily="18" charset="0"/>
                <a:cs typeface="Times New Roman" panose="02020603050405020304" pitchFamily="18" charset="0"/>
              </a:rPr>
              <a:t>Pay-As-You-Go Dev/Test</a:t>
            </a:r>
            <a:r>
              <a:rPr lang="en-US" dirty="0">
                <a:solidFill>
                  <a:srgbClr val="000000"/>
                </a:solidFill>
                <a:latin typeface="inherit"/>
                <a:ea typeface="Times New Roman" panose="02020603050405020304" pitchFamily="18" charset="0"/>
                <a:cs typeface="Times New Roman" panose="02020603050405020304" pitchFamily="18" charset="0"/>
              </a:rPr>
              <a:t> A special subscription for subscribers to Visual Studio that can be used for development and test. This subscription offers discounted rates on VMs, but you cannot use this for production applications.</a:t>
            </a:r>
            <a:endParaRPr lang="en-US" sz="1600" dirty="0">
              <a:effectLst/>
              <a:latin typeface="Georgia" panose="02040502050405020303" pitchFamily="18"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B33EBF6A-22D4-42D2-BEC1-7813C9525A21}"/>
              </a:ext>
            </a:extLst>
          </p:cNvPr>
          <p:cNvSpPr/>
          <p:nvPr/>
        </p:nvSpPr>
        <p:spPr>
          <a:xfrm>
            <a:off x="3657600" y="4306163"/>
            <a:ext cx="7982712" cy="1200329"/>
          </a:xfrm>
          <a:prstGeom prst="rect">
            <a:avLst/>
          </a:prstGeom>
        </p:spPr>
        <p:txBody>
          <a:bodyPr wrap="square">
            <a:spAutoFit/>
          </a:bodyPr>
          <a:lstStyle/>
          <a:p>
            <a:pPr>
              <a:spcBef>
                <a:spcPts val="960"/>
              </a:spcBef>
              <a:spcAft>
                <a:spcPts val="600"/>
              </a:spcAft>
            </a:pPr>
            <a:r>
              <a:rPr lang="en-US" dirty="0">
                <a:solidFill>
                  <a:srgbClr val="000000"/>
                </a:solidFill>
                <a:latin typeface="inherit"/>
                <a:ea typeface="Times New Roman" panose="02020603050405020304" pitchFamily="18" charset="0"/>
              </a:rPr>
              <a:t>Each subscription is associated with a unique identifier called a </a:t>
            </a:r>
            <a:r>
              <a:rPr lang="en-US" i="1" dirty="0">
                <a:solidFill>
                  <a:srgbClr val="000000"/>
                </a:solidFill>
                <a:latin typeface="inherit"/>
                <a:ea typeface="Times New Roman" panose="02020603050405020304" pitchFamily="18" charset="0"/>
              </a:rPr>
              <a:t>subscription ID</a:t>
            </a:r>
            <a:r>
              <a:rPr lang="en-US" dirty="0">
                <a:solidFill>
                  <a:srgbClr val="000000"/>
                </a:solidFill>
                <a:latin typeface="inherit"/>
                <a:ea typeface="Times New Roman" panose="02020603050405020304" pitchFamily="18" charset="0"/>
              </a:rPr>
              <a:t>. You can give each subscription a descriptive name to help you identify it, but Azure will always use the subscription ID to identify your subscription. When you talk to Microsoft about your Azure account, they’ll also often ask for your subscription ID.</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35965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2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_roOwXUVAkILkXYPR1Tjf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E3T164DbJzUkxrswXfZrk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E3T164DbJzUkxrswXfZrk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Njs_fhYtIW__3YyTfHmjv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uuGcPjBm_UgnlRO5A4YMg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QAEJzG6m7T1ChT2jrDIq0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MpubC3WYNTKDSCUQHLc3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60</TotalTime>
  <Words>497</Words>
  <Application>Microsoft Office PowerPoint</Application>
  <PresentationFormat>Widescreen</PresentationFormat>
  <Paragraphs>35</Paragraphs>
  <Slides>7</Slides>
  <Notes>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6" baseType="lpstr">
      <vt:lpstr>inherit</vt:lpstr>
      <vt:lpstr>Arial</vt:lpstr>
      <vt:lpstr>Georgia</vt:lpstr>
      <vt:lpstr>Segoe UI</vt:lpstr>
      <vt:lpstr>Times New Roman</vt:lpstr>
      <vt:lpstr>Wingdings</vt:lpstr>
      <vt:lpstr>White</vt:lpstr>
      <vt:lpstr>Contrast</vt:lpstr>
      <vt:lpstr>think-cell Slide</vt:lpstr>
      <vt:lpstr>UNDERSTAND AZURE SUBSCRIPTIONS</vt:lpstr>
      <vt:lpstr>Agenda</vt:lpstr>
      <vt:lpstr>Azure subscriptions</vt:lpstr>
      <vt:lpstr>Azure subscriptions</vt:lpstr>
      <vt:lpstr>Agenda</vt:lpstr>
      <vt:lpstr>Users and Options</vt:lpstr>
      <vt:lpstr>Users and Options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Pricing &amp; Support</dc:title>
  <dc:subject/>
  <dc:creator>Lam Nguyen</dc:creator>
  <cp:keywords/>
  <dc:description/>
  <cp:lastModifiedBy>Lam Nguyen</cp:lastModifiedBy>
  <cp:revision>19</cp:revision>
  <cp:lastPrinted>2018-10-30T20:37:12Z</cp:lastPrinted>
  <dcterms:created xsi:type="dcterms:W3CDTF">2020-12-25T03:50:43Z</dcterms:created>
  <dcterms:modified xsi:type="dcterms:W3CDTF">2020-12-25T04:51:22Z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