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1.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notesSlides/notesSlide2.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4"/>
  </p:notesMasterIdLst>
  <p:handoutMasterIdLst>
    <p:handoutMasterId r:id="rId25"/>
  </p:handoutMasterIdLst>
  <p:sldIdLst>
    <p:sldId id="256" r:id="rId3"/>
    <p:sldId id="3700" r:id="rId4"/>
    <p:sldId id="3701" r:id="rId5"/>
    <p:sldId id="3702" r:id="rId6"/>
    <p:sldId id="3838" r:id="rId7"/>
    <p:sldId id="3839" r:id="rId8"/>
    <p:sldId id="3840" r:id="rId9"/>
    <p:sldId id="3824" r:id="rId10"/>
    <p:sldId id="3835" r:id="rId11"/>
    <p:sldId id="3836" r:id="rId12"/>
    <p:sldId id="3837" r:id="rId13"/>
    <p:sldId id="3825" r:id="rId14"/>
    <p:sldId id="3826" r:id="rId15"/>
    <p:sldId id="3827" r:id="rId16"/>
    <p:sldId id="3834" r:id="rId17"/>
    <p:sldId id="3828" r:id="rId18"/>
    <p:sldId id="3832" r:id="rId19"/>
    <p:sldId id="3833" r:id="rId20"/>
    <p:sldId id="3829" r:id="rId21"/>
    <p:sldId id="3830" r:id="rId22"/>
    <p:sldId id="3831" r:id="rId23"/>
  </p:sldIdLst>
  <p:sldSz cx="12192000" cy="6858000"/>
  <p:notesSz cx="7102475" cy="93884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86337" autoAdjust="0"/>
  </p:normalViewPr>
  <p:slideViewPr>
    <p:cSldViewPr snapToGrid="0" snapToObjects="1">
      <p:cViewPr varScale="1">
        <p:scale>
          <a:sx n="62" d="100"/>
          <a:sy n="62" d="100"/>
        </p:scale>
        <p:origin x="186"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25 April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25 April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25 April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17</a:t>
            </a:fld>
            <a:endParaRPr lang="en-US"/>
          </a:p>
        </p:txBody>
      </p:sp>
    </p:spTree>
    <p:extLst>
      <p:ext uri="{BB962C8B-B14F-4D97-AF65-F5344CB8AC3E}">
        <p14:creationId xmlns:p14="http://schemas.microsoft.com/office/powerpoint/2010/main" val="210709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25 April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18</a:t>
            </a:fld>
            <a:endParaRPr lang="en-US"/>
          </a:p>
        </p:txBody>
      </p:sp>
    </p:spTree>
    <p:extLst>
      <p:ext uri="{BB962C8B-B14F-4D97-AF65-F5344CB8AC3E}">
        <p14:creationId xmlns:p14="http://schemas.microsoft.com/office/powerpoint/2010/main" val="13726402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2.emf"/><Relationship Id="rId5" Type="http://schemas.openxmlformats.org/officeDocument/2006/relationships/tags" Target="../tags/tag29.xml"/><Relationship Id="rId10" Type="http://schemas.openxmlformats.org/officeDocument/2006/relationships/oleObject" Target="../embeddings/oleObject2.bin"/><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image" Target="../media/image5.emf"/><Relationship Id="rId2" Type="http://schemas.openxmlformats.org/officeDocument/2006/relationships/tags" Target="../tags/tag102.xml"/><Relationship Id="rId16" Type="http://schemas.openxmlformats.org/officeDocument/2006/relationships/oleObject" Target="../embeddings/oleObject9.bin"/><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slideMaster" Target="../slideMasters/slideMaster1.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emf"/><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oleObject" Target="../embeddings/oleObject10.bin"/><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6.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3.png"/><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2.emf"/><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oleObject" Target="../embeddings/oleObject13.bin"/><Relationship Id="rId5" Type="http://schemas.openxmlformats.org/officeDocument/2006/relationships/tags" Target="../tags/tag169.xml"/><Relationship Id="rId10" Type="http://schemas.openxmlformats.org/officeDocument/2006/relationships/image" Target="../media/image7.png"/><Relationship Id="rId4" Type="http://schemas.openxmlformats.org/officeDocument/2006/relationships/tags" Target="../tags/tag168.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image" Target="../media/image1.emf"/><Relationship Id="rId4" Type="http://schemas.openxmlformats.org/officeDocument/2006/relationships/tags" Target="../tags/tag176.xml"/><Relationship Id="rId9"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90.xml"/><Relationship Id="rId7"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4.emf"/><Relationship Id="rId4" Type="http://schemas.openxmlformats.org/officeDocument/2006/relationships/tags" Target="../tags/tag197.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2" Type="http://schemas.openxmlformats.org/officeDocument/2006/relationships/tags" Target="../tags/tag202.xml"/><Relationship Id="rId16" Type="http://schemas.openxmlformats.org/officeDocument/2006/relationships/image" Target="../media/image1.emf"/><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oleObject" Target="../embeddings/oleObject17.bin"/><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2" Type="http://schemas.openxmlformats.org/officeDocument/2006/relationships/tags" Target="../tags/tag215.xml"/><Relationship Id="rId16" Type="http://schemas.openxmlformats.org/officeDocument/2006/relationships/image" Target="../media/image1.emf"/><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5" Type="http://schemas.openxmlformats.org/officeDocument/2006/relationships/oleObject" Target="../embeddings/oleObject18.bin"/><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2" Type="http://schemas.openxmlformats.org/officeDocument/2006/relationships/tags" Target="../tags/tag228.xml"/><Relationship Id="rId16" Type="http://schemas.openxmlformats.org/officeDocument/2006/relationships/image" Target="../media/image8.emf"/><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oleObject" Target="../embeddings/oleObject19.bin"/><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2" Type="http://schemas.openxmlformats.org/officeDocument/2006/relationships/tags" Target="../tags/tag241.xml"/><Relationship Id="rId16" Type="http://schemas.openxmlformats.org/officeDocument/2006/relationships/image" Target="../media/image1.emf"/><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oleObject" Target="../embeddings/oleObject20.bin"/><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2" Type="http://schemas.openxmlformats.org/officeDocument/2006/relationships/tags" Target="../tags/tag254.xml"/><Relationship Id="rId16" Type="http://schemas.openxmlformats.org/officeDocument/2006/relationships/image" Target="../media/image8.emf"/><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oleObject" Target="../embeddings/oleObject21.bin"/><Relationship Id="rId10" Type="http://schemas.openxmlformats.org/officeDocument/2006/relationships/tags" Target="../tags/tag26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tags" Target="../tags/tag277.xml"/><Relationship Id="rId2" Type="http://schemas.openxmlformats.org/officeDocument/2006/relationships/tags" Target="../tags/tag267.xml"/><Relationship Id="rId16" Type="http://schemas.openxmlformats.org/officeDocument/2006/relationships/image" Target="../media/image8.emf"/><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5" Type="http://schemas.openxmlformats.org/officeDocument/2006/relationships/oleObject" Target="../embeddings/oleObject22.bin"/><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2" Type="http://schemas.openxmlformats.org/officeDocument/2006/relationships/tags" Target="../tags/tag280.xml"/><Relationship Id="rId16" Type="http://schemas.openxmlformats.org/officeDocument/2006/relationships/image" Target="../media/image1.emf"/><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oleObject" Target="../embeddings/oleObject23.bin"/><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tags" Target="../tags/tag303.xml"/><Relationship Id="rId2" Type="http://schemas.openxmlformats.org/officeDocument/2006/relationships/tags" Target="../tags/tag293.xml"/><Relationship Id="rId16" Type="http://schemas.openxmlformats.org/officeDocument/2006/relationships/image" Target="../media/image1.emf"/><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5" Type="http://schemas.openxmlformats.org/officeDocument/2006/relationships/tags" Target="../tags/tag296.xml"/><Relationship Id="rId15" Type="http://schemas.openxmlformats.org/officeDocument/2006/relationships/oleObject" Target="../embeddings/oleObject24.bin"/><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18.xml"/><Relationship Id="rId7" Type="http://schemas.openxmlformats.org/officeDocument/2006/relationships/image" Target="../media/image2.emf"/><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oleObject" Target="../embeddings/oleObject25.bin"/><Relationship Id="rId5" Type="http://schemas.openxmlformats.org/officeDocument/2006/relationships/image" Target="../media/image7.png"/><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4.emf"/><Relationship Id="rId4" Type="http://schemas.openxmlformats.org/officeDocument/2006/relationships/tags" Target="../tags/tag57.xml"/><Relationship Id="rId9"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6" Type="http://schemas.openxmlformats.org/officeDocument/2006/relationships/image" Target="../media/image1.emf"/><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oleObject" Target="../embeddings/oleObject6.bin"/><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6" Type="http://schemas.openxmlformats.org/officeDocument/2006/relationships/image" Target="../media/image1.emf"/><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oleObject" Target="../embeddings/oleObject7.bin"/><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image" Target="../media/image1.emf"/><Relationship Id="rId2" Type="http://schemas.openxmlformats.org/officeDocument/2006/relationships/tags" Target="../tags/tag88.xml"/><Relationship Id="rId16" Type="http://schemas.openxmlformats.org/officeDocument/2006/relationships/oleObject" Target="../embeddings/oleObject8.bin"/><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slideMaster" Target="../slideMasters/slideMaster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1"/>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2"/>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3"/>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5"/>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572" imgH="588" progId="TCLayout.ActiveDocument.1">
                  <p:embed/>
                </p:oleObj>
              </mc:Choice>
              <mc:Fallback>
                <p:oleObj name="think-cell Slide" r:id="rId16"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6"/>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7"/>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9"/>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2"/>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3"/>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4"/>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1"/>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2"/>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3"/>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1"/>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7"/>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2"/>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1"/>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3"/>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3"/>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1"/>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5"/>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6"/>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1"/>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1"/>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1"/>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6"/>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1"/>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1"/>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1"/>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6"/>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7"/>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9"/>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1"/>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2"/>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3"/>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1"/>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3"/>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7"/>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9"/>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1"/>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2"/>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3"/>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1"/>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1"/>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6"/>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7"/>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8"/>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9"/>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1"/>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2"/>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6"/>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7"/>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8"/>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9"/>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1"/>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2"/>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1"/>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2"/>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1"/>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1"/>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4"/>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2"/>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3"/>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4"/>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tags" Target="../tags/tag12.xml"/><Relationship Id="rId39" Type="http://schemas.openxmlformats.org/officeDocument/2006/relationships/oleObject" Target="../embeddings/oleObject1.bin"/><Relationship Id="rId21" Type="http://schemas.openxmlformats.org/officeDocument/2006/relationships/tags" Target="../tags/tag7.xml"/><Relationship Id="rId34" Type="http://schemas.openxmlformats.org/officeDocument/2006/relationships/tags" Target="../tags/tag2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tags" Target="../tags/tag11.xml"/><Relationship Id="rId33" Type="http://schemas.openxmlformats.org/officeDocument/2006/relationships/tags" Target="../tags/tag19.xml"/><Relationship Id="rId38" Type="http://schemas.openxmlformats.org/officeDocument/2006/relationships/tags" Target="../tags/tag24.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29"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0.xml"/><Relationship Id="rId32" Type="http://schemas.openxmlformats.org/officeDocument/2006/relationships/tags" Target="../tags/tag18.xml"/><Relationship Id="rId37" Type="http://schemas.openxmlformats.org/officeDocument/2006/relationships/tags" Target="../tags/tag23.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9.xml"/><Relationship Id="rId28" Type="http://schemas.openxmlformats.org/officeDocument/2006/relationships/tags" Target="../tags/tag14.xml"/><Relationship Id="rId36" Type="http://schemas.openxmlformats.org/officeDocument/2006/relationships/tags" Target="../tags/tag22.xml"/><Relationship Id="rId10" Type="http://schemas.openxmlformats.org/officeDocument/2006/relationships/slideLayout" Target="../slideLayouts/slideLayout10.xml"/><Relationship Id="rId19" Type="http://schemas.openxmlformats.org/officeDocument/2006/relationships/tags" Target="../tags/tag5.xml"/><Relationship Id="rId31" Type="http://schemas.openxmlformats.org/officeDocument/2006/relationships/tags" Target="../tags/tag1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8.xml"/><Relationship Id="rId27" Type="http://schemas.openxmlformats.org/officeDocument/2006/relationships/tags" Target="../tags/tag13.xml"/><Relationship Id="rId30" Type="http://schemas.openxmlformats.org/officeDocument/2006/relationships/tags" Target="../tags/tag16.xml"/><Relationship Id="rId35" Type="http://schemas.openxmlformats.org/officeDocument/2006/relationships/tags" Target="../tags/tag2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9.xml"/><Relationship Id="rId39" Type="http://schemas.openxmlformats.org/officeDocument/2006/relationships/tags" Target="../tags/tag162.xml"/><Relationship Id="rId21" Type="http://schemas.openxmlformats.org/officeDocument/2006/relationships/tags" Target="../tags/tag144.xml"/><Relationship Id="rId34" Type="http://schemas.openxmlformats.org/officeDocument/2006/relationships/tags" Target="../tags/tag157.xml"/><Relationship Id="rId42" Type="http://schemas.openxmlformats.org/officeDocument/2006/relationships/oleObject" Target="../embeddings/oleObject12.bin"/><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3.xml"/><Relationship Id="rId29" Type="http://schemas.openxmlformats.org/officeDocument/2006/relationships/tags" Target="../tags/tag152.xml"/><Relationship Id="rId41" Type="http://schemas.openxmlformats.org/officeDocument/2006/relationships/tags" Target="../tags/tag16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7.xml"/><Relationship Id="rId32" Type="http://schemas.openxmlformats.org/officeDocument/2006/relationships/tags" Target="../tags/tag155.xml"/><Relationship Id="rId37" Type="http://schemas.openxmlformats.org/officeDocument/2006/relationships/tags" Target="../tags/tag160.xml"/><Relationship Id="rId40" Type="http://schemas.openxmlformats.org/officeDocument/2006/relationships/tags" Target="../tags/tag163.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6.xml"/><Relationship Id="rId28" Type="http://schemas.openxmlformats.org/officeDocument/2006/relationships/tags" Target="../tags/tag151.xml"/><Relationship Id="rId36" Type="http://schemas.openxmlformats.org/officeDocument/2006/relationships/tags" Target="../tags/tag159.xml"/><Relationship Id="rId10" Type="http://schemas.openxmlformats.org/officeDocument/2006/relationships/slideLayout" Target="../slideLayouts/slideLayout24.xml"/><Relationship Id="rId19" Type="http://schemas.openxmlformats.org/officeDocument/2006/relationships/tags" Target="../tags/tag142.xml"/><Relationship Id="rId31" Type="http://schemas.openxmlformats.org/officeDocument/2006/relationships/tags" Target="../tags/tag15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5.xml"/><Relationship Id="rId27" Type="http://schemas.openxmlformats.org/officeDocument/2006/relationships/tags" Target="../tags/tag150.xml"/><Relationship Id="rId30" Type="http://schemas.openxmlformats.org/officeDocument/2006/relationships/tags" Target="../tags/tag153.xml"/><Relationship Id="rId35" Type="http://schemas.openxmlformats.org/officeDocument/2006/relationships/tags" Target="../tags/tag158.xml"/><Relationship Id="rId43" Type="http://schemas.openxmlformats.org/officeDocument/2006/relationships/image" Target="../media/image2.emf"/><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8.xml"/><Relationship Id="rId33" Type="http://schemas.openxmlformats.org/officeDocument/2006/relationships/tags" Target="../tags/tag156.xml"/><Relationship Id="rId38" Type="http://schemas.openxmlformats.org/officeDocument/2006/relationships/tags" Target="../tags/tag1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6"/>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413" imgH="416" progId="TCLayout.ActiveDocument.1">
                  <p:embed/>
                </p:oleObj>
              </mc:Choice>
              <mc:Fallback>
                <p:oleObj name="think-cell Slide" r:id="rId39"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8"/>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9"/>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344" imgH="344" progId="TCLayout.ActiveDocument.1">
                  <p:embed/>
                </p:oleObj>
              </mc:Choice>
              <mc:Fallback>
                <p:oleObj name="think-cell Slide" r:id="rId42"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0"/>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2"/>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3"/>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5"/>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6"/>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321.xml"/><Relationship Id="rId7" Type="http://schemas.openxmlformats.org/officeDocument/2006/relationships/slideLayout" Target="../slideLayouts/slideLayout1.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slide" Target="slide4.xml"/><Relationship Id="rId3" Type="http://schemas.openxmlformats.org/officeDocument/2006/relationships/tags" Target="../tags/tag370.xml"/><Relationship Id="rId21" Type="http://schemas.openxmlformats.org/officeDocument/2006/relationships/slide" Target="slide14.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slide" Target="slide3.xml"/><Relationship Id="rId2" Type="http://schemas.openxmlformats.org/officeDocument/2006/relationships/tags" Target="../tags/tag369.xml"/><Relationship Id="rId16" Type="http://schemas.openxmlformats.org/officeDocument/2006/relationships/image" Target="../media/image9.emf"/><Relationship Id="rId20" Type="http://schemas.openxmlformats.org/officeDocument/2006/relationships/slide" Target="slide13.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5" Type="http://schemas.openxmlformats.org/officeDocument/2006/relationships/tags" Target="../tags/tag372.xml"/><Relationship Id="rId15" Type="http://schemas.openxmlformats.org/officeDocument/2006/relationships/oleObject" Target="../embeddings/oleObject31.bin"/><Relationship Id="rId23" Type="http://schemas.openxmlformats.org/officeDocument/2006/relationships/slide" Target="slide19.xml"/><Relationship Id="rId10" Type="http://schemas.openxmlformats.org/officeDocument/2006/relationships/tags" Target="../tags/tag377.xml"/><Relationship Id="rId19" Type="http://schemas.openxmlformats.org/officeDocument/2006/relationships/slide" Target="slide8.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13.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tags" Target="../tags/tag393.xml"/><Relationship Id="rId18" Type="http://schemas.openxmlformats.org/officeDocument/2006/relationships/slide" Target="slide4.xml"/><Relationship Id="rId3" Type="http://schemas.openxmlformats.org/officeDocument/2006/relationships/tags" Target="../tags/tag383.xml"/><Relationship Id="rId21" Type="http://schemas.openxmlformats.org/officeDocument/2006/relationships/slide" Target="slide14.xml"/><Relationship Id="rId7" Type="http://schemas.openxmlformats.org/officeDocument/2006/relationships/tags" Target="../tags/tag387.xml"/><Relationship Id="rId12" Type="http://schemas.openxmlformats.org/officeDocument/2006/relationships/tags" Target="../tags/tag392.xml"/><Relationship Id="rId17" Type="http://schemas.openxmlformats.org/officeDocument/2006/relationships/slide" Target="slide3.xml"/><Relationship Id="rId2" Type="http://schemas.openxmlformats.org/officeDocument/2006/relationships/tags" Target="../tags/tag382.xml"/><Relationship Id="rId16" Type="http://schemas.openxmlformats.org/officeDocument/2006/relationships/image" Target="../media/image9.emf"/><Relationship Id="rId20" Type="http://schemas.openxmlformats.org/officeDocument/2006/relationships/slide" Target="slide12.xml"/><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5" Type="http://schemas.openxmlformats.org/officeDocument/2006/relationships/tags" Target="../tags/tag385.xml"/><Relationship Id="rId15" Type="http://schemas.openxmlformats.org/officeDocument/2006/relationships/oleObject" Target="../embeddings/oleObject32.bin"/><Relationship Id="rId23" Type="http://schemas.openxmlformats.org/officeDocument/2006/relationships/slide" Target="slide19.xml"/><Relationship Id="rId10" Type="http://schemas.openxmlformats.org/officeDocument/2006/relationships/tags" Target="../tags/tag390.xml"/><Relationship Id="rId19" Type="http://schemas.openxmlformats.org/officeDocument/2006/relationships/slide" Target="slide8.xml"/><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14.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tags" Target="../tags/tag406.xml"/><Relationship Id="rId18" Type="http://schemas.openxmlformats.org/officeDocument/2006/relationships/slide" Target="slide4.xml"/><Relationship Id="rId3" Type="http://schemas.openxmlformats.org/officeDocument/2006/relationships/tags" Target="../tags/tag396.xml"/><Relationship Id="rId21" Type="http://schemas.openxmlformats.org/officeDocument/2006/relationships/slide" Target="slide13.xml"/><Relationship Id="rId7" Type="http://schemas.openxmlformats.org/officeDocument/2006/relationships/tags" Target="../tags/tag400.xml"/><Relationship Id="rId12" Type="http://schemas.openxmlformats.org/officeDocument/2006/relationships/tags" Target="../tags/tag405.xml"/><Relationship Id="rId17" Type="http://schemas.openxmlformats.org/officeDocument/2006/relationships/slide" Target="slide3.xml"/><Relationship Id="rId2" Type="http://schemas.openxmlformats.org/officeDocument/2006/relationships/tags" Target="../tags/tag395.xml"/><Relationship Id="rId16" Type="http://schemas.openxmlformats.org/officeDocument/2006/relationships/image" Target="../media/image9.emf"/><Relationship Id="rId20" Type="http://schemas.openxmlformats.org/officeDocument/2006/relationships/slide" Target="slide12.xml"/><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tags" Target="../tags/tag404.xml"/><Relationship Id="rId5" Type="http://schemas.openxmlformats.org/officeDocument/2006/relationships/tags" Target="../tags/tag398.xml"/><Relationship Id="rId15" Type="http://schemas.openxmlformats.org/officeDocument/2006/relationships/oleObject" Target="../embeddings/oleObject33.bin"/><Relationship Id="rId23" Type="http://schemas.openxmlformats.org/officeDocument/2006/relationships/slide" Target="slide19.xml"/><Relationship Id="rId10" Type="http://schemas.openxmlformats.org/officeDocument/2006/relationships/tags" Target="../tags/tag403.xml"/><Relationship Id="rId19" Type="http://schemas.openxmlformats.org/officeDocument/2006/relationships/slide" Target="slide8.xml"/><Relationship Id="rId4" Type="http://schemas.openxmlformats.org/officeDocument/2006/relationships/tags" Target="../tags/tag397.xml"/><Relationship Id="rId9" Type="http://schemas.openxmlformats.org/officeDocument/2006/relationships/tags" Target="../tags/tag402.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414.xml"/><Relationship Id="rId13" Type="http://schemas.openxmlformats.org/officeDocument/2006/relationships/tags" Target="../tags/tag419.xml"/><Relationship Id="rId18" Type="http://schemas.openxmlformats.org/officeDocument/2006/relationships/slide" Target="slide4.xml"/><Relationship Id="rId3" Type="http://schemas.openxmlformats.org/officeDocument/2006/relationships/tags" Target="../tags/tag409.xml"/><Relationship Id="rId21" Type="http://schemas.openxmlformats.org/officeDocument/2006/relationships/slide" Target="slide13.xml"/><Relationship Id="rId7" Type="http://schemas.openxmlformats.org/officeDocument/2006/relationships/tags" Target="../tags/tag413.xml"/><Relationship Id="rId12" Type="http://schemas.openxmlformats.org/officeDocument/2006/relationships/tags" Target="../tags/tag418.xml"/><Relationship Id="rId17" Type="http://schemas.openxmlformats.org/officeDocument/2006/relationships/slide" Target="slide3.xml"/><Relationship Id="rId2" Type="http://schemas.openxmlformats.org/officeDocument/2006/relationships/tags" Target="../tags/tag408.xml"/><Relationship Id="rId16" Type="http://schemas.openxmlformats.org/officeDocument/2006/relationships/image" Target="../media/image9.emf"/><Relationship Id="rId20" Type="http://schemas.openxmlformats.org/officeDocument/2006/relationships/slide" Target="slide12.xml"/><Relationship Id="rId1" Type="http://schemas.openxmlformats.org/officeDocument/2006/relationships/tags" Target="../tags/tag407.xml"/><Relationship Id="rId6" Type="http://schemas.openxmlformats.org/officeDocument/2006/relationships/tags" Target="../tags/tag412.xml"/><Relationship Id="rId11" Type="http://schemas.openxmlformats.org/officeDocument/2006/relationships/tags" Target="../tags/tag417.xml"/><Relationship Id="rId5" Type="http://schemas.openxmlformats.org/officeDocument/2006/relationships/tags" Target="../tags/tag411.xml"/><Relationship Id="rId15" Type="http://schemas.openxmlformats.org/officeDocument/2006/relationships/oleObject" Target="../embeddings/oleObject34.bin"/><Relationship Id="rId23" Type="http://schemas.openxmlformats.org/officeDocument/2006/relationships/slide" Target="slide19.xml"/><Relationship Id="rId10" Type="http://schemas.openxmlformats.org/officeDocument/2006/relationships/tags" Target="../tags/tag416.xml"/><Relationship Id="rId19" Type="http://schemas.openxmlformats.org/officeDocument/2006/relationships/slide" Target="slide8.xml"/><Relationship Id="rId4" Type="http://schemas.openxmlformats.org/officeDocument/2006/relationships/tags" Target="../tags/tag410.xml"/><Relationship Id="rId9" Type="http://schemas.openxmlformats.org/officeDocument/2006/relationships/tags" Target="../tags/tag415.xml"/><Relationship Id="rId14" Type="http://schemas.openxmlformats.org/officeDocument/2006/relationships/slideLayout" Target="../slideLayouts/slideLayout3.xml"/><Relationship Id="rId22"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8" Type="http://schemas.openxmlformats.org/officeDocument/2006/relationships/tags" Target="../tags/tag431.xml"/><Relationship Id="rId13" Type="http://schemas.openxmlformats.org/officeDocument/2006/relationships/tags" Target="../tags/tag436.xml"/><Relationship Id="rId18" Type="http://schemas.openxmlformats.org/officeDocument/2006/relationships/slide" Target="slide4.xml"/><Relationship Id="rId3" Type="http://schemas.openxmlformats.org/officeDocument/2006/relationships/tags" Target="../tags/tag426.xml"/><Relationship Id="rId21" Type="http://schemas.openxmlformats.org/officeDocument/2006/relationships/slide" Target="slide13.xml"/><Relationship Id="rId7" Type="http://schemas.openxmlformats.org/officeDocument/2006/relationships/tags" Target="../tags/tag430.xml"/><Relationship Id="rId12" Type="http://schemas.openxmlformats.org/officeDocument/2006/relationships/tags" Target="../tags/tag435.xml"/><Relationship Id="rId17" Type="http://schemas.openxmlformats.org/officeDocument/2006/relationships/slide" Target="slide3.xml"/><Relationship Id="rId2" Type="http://schemas.openxmlformats.org/officeDocument/2006/relationships/tags" Target="../tags/tag425.xml"/><Relationship Id="rId16" Type="http://schemas.openxmlformats.org/officeDocument/2006/relationships/image" Target="../media/image9.emf"/><Relationship Id="rId20" Type="http://schemas.openxmlformats.org/officeDocument/2006/relationships/slide" Target="slide12.xml"/><Relationship Id="rId1" Type="http://schemas.openxmlformats.org/officeDocument/2006/relationships/tags" Target="../tags/tag424.xml"/><Relationship Id="rId6" Type="http://schemas.openxmlformats.org/officeDocument/2006/relationships/tags" Target="../tags/tag429.xml"/><Relationship Id="rId11" Type="http://schemas.openxmlformats.org/officeDocument/2006/relationships/tags" Target="../tags/tag434.xml"/><Relationship Id="rId5" Type="http://schemas.openxmlformats.org/officeDocument/2006/relationships/tags" Target="../tags/tag428.xml"/><Relationship Id="rId15" Type="http://schemas.openxmlformats.org/officeDocument/2006/relationships/oleObject" Target="../embeddings/oleObject37.bin"/><Relationship Id="rId23" Type="http://schemas.openxmlformats.org/officeDocument/2006/relationships/slide" Target="slide16.xml"/><Relationship Id="rId10" Type="http://schemas.openxmlformats.org/officeDocument/2006/relationships/tags" Target="../tags/tag433.xml"/><Relationship Id="rId19" Type="http://schemas.openxmlformats.org/officeDocument/2006/relationships/slide" Target="slide8.xml"/><Relationship Id="rId4" Type="http://schemas.openxmlformats.org/officeDocument/2006/relationships/tags" Target="../tags/tag427.xml"/><Relationship Id="rId9" Type="http://schemas.openxmlformats.org/officeDocument/2006/relationships/tags" Target="../tags/tag432.xml"/><Relationship Id="rId14" Type="http://schemas.openxmlformats.org/officeDocument/2006/relationships/slideLayout" Target="../slideLayouts/slideLayout3.xml"/><Relationship Id="rId22"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tags" Target="../tags/tag327.xml"/><Relationship Id="rId7" Type="http://schemas.openxmlformats.org/officeDocument/2006/relationships/image" Target="../media/image5.emf"/><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oleObject" Target="../embeddings/oleObject27.bin"/><Relationship Id="rId5" Type="http://schemas.openxmlformats.org/officeDocument/2006/relationships/slideLayout" Target="../slideLayouts/slideLayout2.xml"/><Relationship Id="rId4" Type="http://schemas.openxmlformats.org/officeDocument/2006/relationships/tags" Target="../tags/tag32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8.xml"/><Relationship Id="rId1" Type="http://schemas.openxmlformats.org/officeDocument/2006/relationships/tags" Target="../tags/tag437.xml"/><Relationship Id="rId5" Type="http://schemas.openxmlformats.org/officeDocument/2006/relationships/image" Target="../media/image4.emf"/><Relationship Id="rId4"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0.xml"/><Relationship Id="rId1" Type="http://schemas.openxmlformats.org/officeDocument/2006/relationships/tags" Target="../tags/tag439.xml"/><Relationship Id="rId5" Type="http://schemas.openxmlformats.org/officeDocument/2006/relationships/image" Target="../media/image4.emf"/><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tags" Target="../tags/tag341.xml"/><Relationship Id="rId18" Type="http://schemas.openxmlformats.org/officeDocument/2006/relationships/slide" Target="slide8.xml"/><Relationship Id="rId3" Type="http://schemas.openxmlformats.org/officeDocument/2006/relationships/tags" Target="../tags/tag331.xml"/><Relationship Id="rId21" Type="http://schemas.openxmlformats.org/officeDocument/2006/relationships/slide" Target="slide14.xml"/><Relationship Id="rId7" Type="http://schemas.openxmlformats.org/officeDocument/2006/relationships/tags" Target="../tags/tag335.xml"/><Relationship Id="rId12" Type="http://schemas.openxmlformats.org/officeDocument/2006/relationships/tags" Target="../tags/tag340.xml"/><Relationship Id="rId17" Type="http://schemas.openxmlformats.org/officeDocument/2006/relationships/slide" Target="slide4.xml"/><Relationship Id="rId2" Type="http://schemas.openxmlformats.org/officeDocument/2006/relationships/tags" Target="../tags/tag330.xml"/><Relationship Id="rId16" Type="http://schemas.openxmlformats.org/officeDocument/2006/relationships/image" Target="../media/image9.emf"/><Relationship Id="rId20" Type="http://schemas.openxmlformats.org/officeDocument/2006/relationships/slide" Target="slide13.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tags" Target="../tags/tag339.xml"/><Relationship Id="rId5" Type="http://schemas.openxmlformats.org/officeDocument/2006/relationships/tags" Target="../tags/tag333.xml"/><Relationship Id="rId15" Type="http://schemas.openxmlformats.org/officeDocument/2006/relationships/oleObject" Target="../embeddings/oleObject28.bin"/><Relationship Id="rId23" Type="http://schemas.openxmlformats.org/officeDocument/2006/relationships/slide" Target="slide19.xml"/><Relationship Id="rId10" Type="http://schemas.openxmlformats.org/officeDocument/2006/relationships/tags" Target="../tags/tag338.xml"/><Relationship Id="rId19" Type="http://schemas.openxmlformats.org/officeDocument/2006/relationships/slide" Target="slide12.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4.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tags" Target="../tags/tag354.xml"/><Relationship Id="rId18" Type="http://schemas.openxmlformats.org/officeDocument/2006/relationships/slide" Target="slide8.xml"/><Relationship Id="rId3" Type="http://schemas.openxmlformats.org/officeDocument/2006/relationships/tags" Target="../tags/tag344.xml"/><Relationship Id="rId21" Type="http://schemas.openxmlformats.org/officeDocument/2006/relationships/slide" Target="slide14.xml"/><Relationship Id="rId7" Type="http://schemas.openxmlformats.org/officeDocument/2006/relationships/tags" Target="../tags/tag348.xml"/><Relationship Id="rId12" Type="http://schemas.openxmlformats.org/officeDocument/2006/relationships/tags" Target="../tags/tag353.xml"/><Relationship Id="rId17" Type="http://schemas.openxmlformats.org/officeDocument/2006/relationships/slide" Target="slide3.xml"/><Relationship Id="rId2" Type="http://schemas.openxmlformats.org/officeDocument/2006/relationships/tags" Target="../tags/tag343.xml"/><Relationship Id="rId16" Type="http://schemas.openxmlformats.org/officeDocument/2006/relationships/image" Target="../media/image9.emf"/><Relationship Id="rId20" Type="http://schemas.openxmlformats.org/officeDocument/2006/relationships/slide" Target="slide13.xml"/><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5" Type="http://schemas.openxmlformats.org/officeDocument/2006/relationships/tags" Target="../tags/tag346.xml"/><Relationship Id="rId15" Type="http://schemas.openxmlformats.org/officeDocument/2006/relationships/oleObject" Target="../embeddings/oleObject29.bin"/><Relationship Id="rId23" Type="http://schemas.openxmlformats.org/officeDocument/2006/relationships/slide" Target="slide19.xml"/><Relationship Id="rId10" Type="http://schemas.openxmlformats.org/officeDocument/2006/relationships/tags" Target="../tags/tag351.xml"/><Relationship Id="rId19" Type="http://schemas.openxmlformats.org/officeDocument/2006/relationships/slide" Target="slide12.xml"/><Relationship Id="rId4" Type="http://schemas.openxmlformats.org/officeDocument/2006/relationships/tags" Target="../tags/tag345.xml"/><Relationship Id="rId9" Type="http://schemas.openxmlformats.org/officeDocument/2006/relationships/tags" Target="../tags/tag350.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62.xml"/><Relationship Id="rId13" Type="http://schemas.openxmlformats.org/officeDocument/2006/relationships/tags" Target="../tags/tag367.xml"/><Relationship Id="rId18" Type="http://schemas.openxmlformats.org/officeDocument/2006/relationships/slide" Target="slide4.xml"/><Relationship Id="rId3" Type="http://schemas.openxmlformats.org/officeDocument/2006/relationships/tags" Target="../tags/tag357.xml"/><Relationship Id="rId21" Type="http://schemas.openxmlformats.org/officeDocument/2006/relationships/slide" Target="slide14.xml"/><Relationship Id="rId7" Type="http://schemas.openxmlformats.org/officeDocument/2006/relationships/tags" Target="../tags/tag361.xml"/><Relationship Id="rId12" Type="http://schemas.openxmlformats.org/officeDocument/2006/relationships/tags" Target="../tags/tag366.xml"/><Relationship Id="rId17" Type="http://schemas.openxmlformats.org/officeDocument/2006/relationships/slide" Target="slide3.xml"/><Relationship Id="rId2" Type="http://schemas.openxmlformats.org/officeDocument/2006/relationships/tags" Target="../tags/tag356.xml"/><Relationship Id="rId16" Type="http://schemas.openxmlformats.org/officeDocument/2006/relationships/image" Target="../media/image9.emf"/><Relationship Id="rId20" Type="http://schemas.openxmlformats.org/officeDocument/2006/relationships/slide" Target="slide13.xml"/><Relationship Id="rId1" Type="http://schemas.openxmlformats.org/officeDocument/2006/relationships/tags" Target="../tags/tag355.xml"/><Relationship Id="rId6" Type="http://schemas.openxmlformats.org/officeDocument/2006/relationships/tags" Target="../tags/tag360.xml"/><Relationship Id="rId11" Type="http://schemas.openxmlformats.org/officeDocument/2006/relationships/tags" Target="../tags/tag365.xml"/><Relationship Id="rId5" Type="http://schemas.openxmlformats.org/officeDocument/2006/relationships/tags" Target="../tags/tag359.xml"/><Relationship Id="rId15" Type="http://schemas.openxmlformats.org/officeDocument/2006/relationships/oleObject" Target="../embeddings/oleObject30.bin"/><Relationship Id="rId23" Type="http://schemas.openxmlformats.org/officeDocument/2006/relationships/slide" Target="slide19.xml"/><Relationship Id="rId10" Type="http://schemas.openxmlformats.org/officeDocument/2006/relationships/tags" Target="../tags/tag364.xml"/><Relationship Id="rId19" Type="http://schemas.openxmlformats.org/officeDocument/2006/relationships/slide" Target="slide12.xml"/><Relationship Id="rId4" Type="http://schemas.openxmlformats.org/officeDocument/2006/relationships/tags" Target="../tags/tag358.xml"/><Relationship Id="rId9" Type="http://schemas.openxmlformats.org/officeDocument/2006/relationships/tags" Target="../tags/tag363.xml"/><Relationship Id="rId14" Type="http://schemas.openxmlformats.org/officeDocument/2006/relationships/slideLayout" Target="../slideLayouts/slideLayout3.xml"/><Relationship Id="rId22" Type="http://schemas.openxmlformats.org/officeDocument/2006/relationships/slide" Target="slide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1"/>
            </p:custDataLst>
            <p:extLst>
              <p:ext uri="{D42A27DB-BD31-4B8C-83A1-F6EECF244321}">
                <p14:modId xmlns:p14="http://schemas.microsoft.com/office/powerpoint/2010/main" val="14500121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72" imgH="588" progId="TCLayout.ActiveDocument.1">
                  <p:embed/>
                </p:oleObj>
              </mc:Choice>
              <mc:Fallback>
                <p:oleObj name="think-cell Slide" r:id="rId8"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3"/>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4"/>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5"/>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6"/>
            </p:custDataLst>
          </p:nvPr>
        </p:nvSpPr>
        <p:spPr/>
        <p:txBody>
          <a:bodyPr/>
          <a:lstStyle/>
          <a:p>
            <a:r>
              <a:rPr lang="en-US" dirty="0"/>
              <a:t>Overview of AD DS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9360-F10B-4E54-802A-817D3C39DAE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206B2F-6284-4E99-91B9-DB5586B83BFB}"/>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B329257-60A2-4269-9E14-CCDCB79B4B01}"/>
              </a:ext>
            </a:extLst>
          </p:cNvPr>
          <p:cNvSpPr>
            <a:spLocks noGrp="1"/>
          </p:cNvSpPr>
          <p:nvPr>
            <p:ph type="subTitle" idx="1"/>
          </p:nvPr>
        </p:nvSpPr>
        <p:spPr/>
        <p:txBody>
          <a:bodyPr/>
          <a:lstStyle/>
          <a:p>
            <a:endParaRPr lang="en-US"/>
          </a:p>
        </p:txBody>
      </p:sp>
      <p:sp>
        <p:nvSpPr>
          <p:cNvPr id="6" name="TextBox 5">
            <a:extLst>
              <a:ext uri="{FF2B5EF4-FFF2-40B4-BE49-F238E27FC236}">
                <a16:creationId xmlns:a16="http://schemas.microsoft.com/office/drawing/2014/main" id="{CDFAEB84-72DC-46E3-9541-847143B7B359}"/>
              </a:ext>
            </a:extLst>
          </p:cNvPr>
          <p:cNvSpPr txBox="1"/>
          <p:nvPr/>
        </p:nvSpPr>
        <p:spPr>
          <a:xfrm>
            <a:off x="554736" y="1263130"/>
            <a:ext cx="11085576" cy="4832092"/>
          </a:xfrm>
          <a:prstGeom prst="rect">
            <a:avLst/>
          </a:prstGeom>
          <a:noFill/>
          <a:ln w="6350">
            <a:noFill/>
            <a:miter lim="800000"/>
          </a:ln>
        </p:spPr>
        <p:txBody>
          <a:bodyPr wrap="square">
            <a:spAutoFit/>
          </a:bodyPr>
          <a:lstStyle/>
          <a:p>
            <a:pPr algn="l"/>
            <a:r>
              <a:rPr lang="en-US" sz="2400" b="1" i="0" u="none" strike="noStrike" baseline="0" dirty="0">
                <a:solidFill>
                  <a:srgbClr val="000000"/>
                </a:solidFill>
                <a:latin typeface="SegoePro,Bold"/>
              </a:rPr>
              <a:t>Security boundary</a:t>
            </a:r>
          </a:p>
          <a:p>
            <a:pPr algn="l"/>
            <a:r>
              <a:rPr lang="en-US" sz="1800" b="0" i="0" u="none" strike="noStrike" baseline="0" dirty="0">
                <a:solidFill>
                  <a:srgbClr val="000000"/>
                </a:solidFill>
                <a:latin typeface="SegoePro"/>
              </a:rPr>
              <a:t>An AD DS forest is a security boundary. By default, no users from outside the forest can access any</a:t>
            </a:r>
          </a:p>
          <a:p>
            <a:pPr algn="l"/>
            <a:r>
              <a:rPr lang="en-US" sz="1800" b="0" i="0" u="none" strike="noStrike" baseline="0" dirty="0">
                <a:solidFill>
                  <a:srgbClr val="000000"/>
                </a:solidFill>
                <a:latin typeface="SegoePro"/>
              </a:rPr>
              <a:t>resources inside the forest. Typically, an organization creates only one forest, although you can create</a:t>
            </a:r>
          </a:p>
          <a:p>
            <a:pPr algn="l"/>
            <a:r>
              <a:rPr lang="en-US" sz="1800" b="0" i="0" u="none" strike="noStrike" baseline="0" dirty="0">
                <a:solidFill>
                  <a:srgbClr val="000000"/>
                </a:solidFill>
                <a:latin typeface="SegoePro"/>
              </a:rPr>
              <a:t>multiple forests to isolate administrative permissions among different parts of the organization.</a:t>
            </a:r>
          </a:p>
          <a:p>
            <a:pPr algn="l"/>
            <a:r>
              <a:rPr lang="en-US" sz="1800" b="0" i="0" u="none" strike="noStrike" baseline="0" dirty="0">
                <a:solidFill>
                  <a:srgbClr val="000000"/>
                </a:solidFill>
                <a:latin typeface="SegoePro"/>
              </a:rPr>
              <a:t>By default, all the domains in a forest automatically trust the other domains in the forest. This makes it easy</a:t>
            </a:r>
          </a:p>
          <a:p>
            <a:pPr algn="l"/>
            <a:r>
              <a:rPr lang="en-US" sz="1800" b="0" i="0" u="none" strike="noStrike" baseline="0" dirty="0">
                <a:solidFill>
                  <a:srgbClr val="000000"/>
                </a:solidFill>
                <a:latin typeface="SegoePro"/>
              </a:rPr>
              <a:t>to enable access to resources, such as file shares and websites, for all the users in a forest, regardless of the</a:t>
            </a:r>
          </a:p>
          <a:p>
            <a:pPr algn="l"/>
            <a:r>
              <a:rPr lang="en-US" sz="1800" b="0" i="0" u="none" strike="noStrike" baseline="0" dirty="0">
                <a:solidFill>
                  <a:srgbClr val="000000"/>
                </a:solidFill>
                <a:latin typeface="SegoePro"/>
              </a:rPr>
              <a:t>domain to which they belong.</a:t>
            </a:r>
          </a:p>
          <a:p>
            <a:pPr algn="l"/>
            <a:r>
              <a:rPr lang="en-US" sz="2400" b="1" i="0" u="none" strike="noStrike" baseline="0" dirty="0">
                <a:solidFill>
                  <a:srgbClr val="000000"/>
                </a:solidFill>
                <a:latin typeface="SegoePro,Bold"/>
              </a:rPr>
              <a:t>Replication boundary</a:t>
            </a:r>
          </a:p>
          <a:p>
            <a:pPr algn="l"/>
            <a:r>
              <a:rPr lang="en-US" sz="1800" b="0" i="0" u="none" strike="noStrike" baseline="0" dirty="0">
                <a:solidFill>
                  <a:srgbClr val="000000"/>
                </a:solidFill>
                <a:latin typeface="SegoePro"/>
              </a:rPr>
              <a:t>An AD DS forest is the replication boundary for the configuration and schema partitions in the AD DS</a:t>
            </a:r>
          </a:p>
          <a:p>
            <a:pPr algn="l"/>
            <a:r>
              <a:rPr lang="en-US" sz="1800" b="0" i="0" u="none" strike="noStrike" baseline="0" dirty="0">
                <a:solidFill>
                  <a:srgbClr val="000000"/>
                </a:solidFill>
                <a:latin typeface="SegoePro"/>
              </a:rPr>
              <a:t>database. As a result, all the domain controllers in the forest must share the same schema. Because of this,</a:t>
            </a:r>
          </a:p>
          <a:p>
            <a:pPr algn="l"/>
            <a:r>
              <a:rPr lang="en-US" sz="1800" b="0" i="0" u="none" strike="noStrike" baseline="0" dirty="0">
                <a:solidFill>
                  <a:srgbClr val="000000"/>
                </a:solidFill>
                <a:latin typeface="SegoePro"/>
              </a:rPr>
              <a:t>organizations that want to deploy applications with incompatible schemas need to deploy additional</a:t>
            </a:r>
          </a:p>
          <a:p>
            <a:pPr algn="l"/>
            <a:r>
              <a:rPr lang="en-US" sz="1800" b="0" i="0" u="none" strike="noStrike" baseline="0" dirty="0">
                <a:solidFill>
                  <a:srgbClr val="000000"/>
                </a:solidFill>
                <a:latin typeface="SegoePro"/>
              </a:rPr>
              <a:t>forests.</a:t>
            </a:r>
          </a:p>
          <a:p>
            <a:pPr algn="l"/>
            <a:r>
              <a:rPr lang="en-US" sz="1800" b="0" i="0" u="none" strike="noStrike" baseline="0" dirty="0">
                <a:solidFill>
                  <a:srgbClr val="000000"/>
                </a:solidFill>
                <a:latin typeface="SegoePro"/>
              </a:rPr>
              <a:t>The AD DS forest is also the replication boundary for the global catalog. The global catalog makes it</a:t>
            </a:r>
          </a:p>
          <a:p>
            <a:pPr algn="l"/>
            <a:r>
              <a:rPr lang="en-US" sz="1800" b="0" i="0" u="none" strike="noStrike" baseline="0" dirty="0">
                <a:solidFill>
                  <a:srgbClr val="000000"/>
                </a:solidFill>
                <a:latin typeface="SegoePro"/>
              </a:rPr>
              <a:t>possible to find objects from any domain in the forest. For example, the global catalog is used whenever</a:t>
            </a:r>
          </a:p>
          <a:p>
            <a:pPr algn="l"/>
            <a:r>
              <a:rPr lang="en-US" sz="1800" b="0" i="0" u="none" strike="noStrike" baseline="0" dirty="0">
                <a:solidFill>
                  <a:srgbClr val="000000"/>
                </a:solidFill>
                <a:latin typeface="SegoePro"/>
              </a:rPr>
              <a:t>user principal name (UPN) sign-in credentials are used or when Microsoft Exchange Server address books</a:t>
            </a:r>
          </a:p>
          <a:p>
            <a:pPr algn="l"/>
            <a:r>
              <a:rPr lang="en-US" sz="1800" b="0" i="0" u="none" strike="noStrike" baseline="0" dirty="0">
                <a:solidFill>
                  <a:srgbClr val="000000"/>
                </a:solidFill>
                <a:latin typeface="SegoePro"/>
              </a:rPr>
              <a:t>are used to find users.</a:t>
            </a:r>
            <a:endParaRPr lang="en-US" dirty="0"/>
          </a:p>
        </p:txBody>
      </p:sp>
    </p:spTree>
    <p:extLst>
      <p:ext uri="{BB962C8B-B14F-4D97-AF65-F5344CB8AC3E}">
        <p14:creationId xmlns:p14="http://schemas.microsoft.com/office/powerpoint/2010/main" val="112616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6EA4-8F12-483C-91CD-D97E61C628D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0C2BAC-81D2-4E01-821F-3A15401DAA57}"/>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27D5A257-E7D3-4D1B-A35F-7BEAD1201971}"/>
              </a:ext>
            </a:extLst>
          </p:cNvPr>
          <p:cNvSpPr>
            <a:spLocks noGrp="1"/>
          </p:cNvSpPr>
          <p:nvPr>
            <p:ph type="subTitle" idx="1"/>
          </p:nvPr>
        </p:nvSpPr>
        <p:spPr/>
        <p:txBody>
          <a:bodyPr/>
          <a:lstStyle/>
          <a:p>
            <a:endParaRPr lang="en-US"/>
          </a:p>
        </p:txBody>
      </p:sp>
      <p:sp>
        <p:nvSpPr>
          <p:cNvPr id="6" name="TextBox 5">
            <a:extLst>
              <a:ext uri="{FF2B5EF4-FFF2-40B4-BE49-F238E27FC236}">
                <a16:creationId xmlns:a16="http://schemas.microsoft.com/office/drawing/2014/main" id="{FEA98EB2-AB60-465A-B5AC-C808BBD0E204}"/>
              </a:ext>
            </a:extLst>
          </p:cNvPr>
          <p:cNvSpPr txBox="1"/>
          <p:nvPr/>
        </p:nvSpPr>
        <p:spPr>
          <a:xfrm>
            <a:off x="554737" y="1335552"/>
            <a:ext cx="11082528" cy="4247317"/>
          </a:xfrm>
          <a:prstGeom prst="rect">
            <a:avLst/>
          </a:prstGeom>
          <a:noFill/>
          <a:ln w="6350">
            <a:noFill/>
            <a:miter lim="800000"/>
          </a:ln>
        </p:spPr>
        <p:txBody>
          <a:bodyPr wrap="square">
            <a:spAutoFit/>
          </a:bodyPr>
          <a:lstStyle/>
          <a:p>
            <a:pPr algn="l"/>
            <a:r>
              <a:rPr lang="en-US" sz="1800" b="0" i="0" u="none" strike="noStrike" baseline="0" dirty="0">
                <a:solidFill>
                  <a:srgbClr val="000000"/>
                </a:solidFill>
                <a:latin typeface="SegoePro"/>
              </a:rPr>
              <a:t>The following objects exist only in the forest root domain:</a:t>
            </a:r>
          </a:p>
          <a:p>
            <a:pPr marL="285750" indent="-285750" algn="l">
              <a:buFont typeface="Wingdings" panose="05000000000000000000" pitchFamily="2" charset="2"/>
              <a:buChar char="§"/>
            </a:pPr>
            <a:r>
              <a:rPr lang="en-US" sz="1800" b="0" i="0" u="none" strike="noStrike" baseline="0" dirty="0">
                <a:solidFill>
                  <a:srgbClr val="000000"/>
                </a:solidFill>
                <a:latin typeface="SegoePro"/>
              </a:rPr>
              <a:t>The schema master role. This is a special, forest-wide domain controller role. Only one schema master exists in any forest. You can change the schema only on the domain controller that holds the schema master.</a:t>
            </a:r>
          </a:p>
          <a:p>
            <a:pPr marL="285750" indent="-285750" algn="l">
              <a:buFont typeface="Wingdings" panose="05000000000000000000" pitchFamily="2" charset="2"/>
              <a:buChar char="§"/>
            </a:pPr>
            <a:r>
              <a:rPr lang="en-US" sz="1800" b="0" i="0" u="none" strike="noStrike" baseline="0" dirty="0">
                <a:solidFill>
                  <a:srgbClr val="000000"/>
                </a:solidFill>
                <a:latin typeface="SegoePro"/>
              </a:rPr>
              <a:t>The domain naming master role. This is also a special, forest-wide domain controller role. Only one domain naming master exists in any forest. Only the domain naming master can add new domain names to the directory.</a:t>
            </a:r>
          </a:p>
          <a:p>
            <a:pPr marL="285750" indent="-285750" algn="l">
              <a:buFont typeface="Wingdings" panose="05000000000000000000" pitchFamily="2" charset="2"/>
              <a:buChar char="§"/>
            </a:pPr>
            <a:r>
              <a:rPr lang="en-US" sz="1800" b="0" i="0" u="none" strike="noStrike" baseline="0" dirty="0">
                <a:solidFill>
                  <a:srgbClr val="000000"/>
                </a:solidFill>
                <a:latin typeface="SegoePro"/>
              </a:rPr>
              <a:t>The </a:t>
            </a:r>
            <a:r>
              <a:rPr lang="en-US" sz="1800" b="1" i="0" u="none" strike="noStrike" baseline="0" dirty="0">
                <a:solidFill>
                  <a:srgbClr val="000000"/>
                </a:solidFill>
                <a:latin typeface="SegoePro,Bold"/>
              </a:rPr>
              <a:t>Enterprise Admins </a:t>
            </a:r>
            <a:r>
              <a:rPr lang="en-US" sz="1800" b="0" i="0" u="none" strike="noStrike" baseline="0" dirty="0">
                <a:solidFill>
                  <a:srgbClr val="000000"/>
                </a:solidFill>
                <a:latin typeface="SegoePro"/>
              </a:rPr>
              <a:t>group. By default, the </a:t>
            </a:r>
            <a:r>
              <a:rPr lang="en-US" sz="1800" b="1" i="0" u="none" strike="noStrike" baseline="0" dirty="0">
                <a:solidFill>
                  <a:srgbClr val="000000"/>
                </a:solidFill>
                <a:latin typeface="SegoePro,Bold"/>
              </a:rPr>
              <a:t>Enterprise Admins </a:t>
            </a:r>
            <a:r>
              <a:rPr lang="en-US" sz="1800" b="0" i="0" u="none" strike="noStrike" baseline="0" dirty="0">
                <a:solidFill>
                  <a:srgbClr val="000000"/>
                </a:solidFill>
                <a:latin typeface="SegoePro"/>
              </a:rPr>
              <a:t>group has the </a:t>
            </a:r>
            <a:r>
              <a:rPr lang="en-US" sz="1800" b="1" i="0" u="none" strike="noStrike" baseline="0" dirty="0">
                <a:solidFill>
                  <a:srgbClr val="000000"/>
                </a:solidFill>
                <a:latin typeface="SegoePro,Bold"/>
              </a:rPr>
              <a:t>Administrator </a:t>
            </a:r>
            <a:r>
              <a:rPr lang="en-US" sz="1800" b="0" i="0" u="none" strike="noStrike" baseline="0" dirty="0">
                <a:solidFill>
                  <a:srgbClr val="000000"/>
                </a:solidFill>
                <a:latin typeface="SegoePro"/>
              </a:rPr>
              <a:t>account for the forest root domain as a member. The </a:t>
            </a:r>
            <a:r>
              <a:rPr lang="en-US" sz="1800" b="1" i="0" u="none" strike="noStrike" baseline="0" dirty="0">
                <a:solidFill>
                  <a:srgbClr val="000000"/>
                </a:solidFill>
                <a:latin typeface="SegoePro,Bold"/>
              </a:rPr>
              <a:t>Enterprise Admins </a:t>
            </a:r>
            <a:r>
              <a:rPr lang="en-US" sz="1800" b="0" i="0" u="none" strike="noStrike" baseline="0" dirty="0">
                <a:solidFill>
                  <a:srgbClr val="000000"/>
                </a:solidFill>
                <a:latin typeface="SegoePro"/>
              </a:rPr>
              <a:t>group is a member of the local </a:t>
            </a:r>
            <a:r>
              <a:rPr lang="en-US" sz="1800" b="1" i="0" u="none" strike="noStrike" baseline="0" dirty="0">
                <a:solidFill>
                  <a:srgbClr val="000000"/>
                </a:solidFill>
                <a:latin typeface="SegoePro,Bold"/>
              </a:rPr>
              <a:t>Administrators </a:t>
            </a:r>
            <a:r>
              <a:rPr lang="en-US" sz="1800" b="0" i="0" u="none" strike="noStrike" baseline="0" dirty="0">
                <a:solidFill>
                  <a:srgbClr val="000000"/>
                </a:solidFill>
                <a:latin typeface="SegoePro"/>
              </a:rPr>
              <a:t>group in every domain in the forest. This allows members of </a:t>
            </a:r>
            <a:r>
              <a:rPr lang="en-US" sz="1800" b="1" i="0" u="none" strike="noStrike" baseline="0" dirty="0">
                <a:solidFill>
                  <a:srgbClr val="000000"/>
                </a:solidFill>
                <a:latin typeface="SegoePro,Bold"/>
              </a:rPr>
              <a:t>the Enterprise Admins </a:t>
            </a:r>
            <a:r>
              <a:rPr lang="en-US" sz="1800" b="0" i="0" u="none" strike="noStrike" baseline="0" dirty="0">
                <a:solidFill>
                  <a:srgbClr val="000000"/>
                </a:solidFill>
                <a:latin typeface="SegoePro"/>
              </a:rPr>
              <a:t>group to have full control administrative rights to every domain throughout the forest.</a:t>
            </a:r>
          </a:p>
          <a:p>
            <a:pPr marL="285750" indent="-285750" algn="l">
              <a:buFont typeface="Wingdings" panose="05000000000000000000" pitchFamily="2" charset="2"/>
              <a:buChar char="§"/>
            </a:pPr>
            <a:r>
              <a:rPr lang="en-US" sz="1800" b="0" i="0" u="none" strike="noStrike" baseline="0" dirty="0">
                <a:solidFill>
                  <a:srgbClr val="000000"/>
                </a:solidFill>
                <a:latin typeface="SegoePro"/>
              </a:rPr>
              <a:t>The </a:t>
            </a:r>
            <a:r>
              <a:rPr lang="en-US" sz="1800" b="1" i="0" u="none" strike="noStrike" baseline="0" dirty="0">
                <a:solidFill>
                  <a:srgbClr val="000000"/>
                </a:solidFill>
                <a:latin typeface="SegoePro,Bold"/>
              </a:rPr>
              <a:t>Schema Admins </a:t>
            </a:r>
            <a:r>
              <a:rPr lang="en-US" sz="1800" b="0" i="0" u="none" strike="noStrike" baseline="0" dirty="0">
                <a:solidFill>
                  <a:srgbClr val="000000"/>
                </a:solidFill>
                <a:latin typeface="SegoePro"/>
              </a:rPr>
              <a:t>group. By default, the </a:t>
            </a:r>
            <a:r>
              <a:rPr lang="en-US" sz="1800" b="1" i="0" u="none" strike="noStrike" baseline="0" dirty="0">
                <a:solidFill>
                  <a:srgbClr val="000000"/>
                </a:solidFill>
                <a:latin typeface="SegoePro,Bold"/>
              </a:rPr>
              <a:t>Schema Admins </a:t>
            </a:r>
            <a:r>
              <a:rPr lang="en-US" sz="1800" b="0" i="0" u="none" strike="noStrike" baseline="0" dirty="0">
                <a:solidFill>
                  <a:srgbClr val="000000"/>
                </a:solidFill>
                <a:latin typeface="SegoePro"/>
              </a:rPr>
              <a:t>group has no members. Only members of the </a:t>
            </a:r>
            <a:r>
              <a:rPr lang="en-US" sz="1800" b="1" i="0" u="none" strike="noStrike" baseline="0" dirty="0">
                <a:solidFill>
                  <a:srgbClr val="000000"/>
                </a:solidFill>
                <a:latin typeface="SegoePro,Bold"/>
              </a:rPr>
              <a:t>Enterprise Admins </a:t>
            </a:r>
            <a:r>
              <a:rPr lang="en-US" sz="1800" b="0" i="0" u="none" strike="noStrike" baseline="0" dirty="0">
                <a:solidFill>
                  <a:srgbClr val="000000"/>
                </a:solidFill>
                <a:latin typeface="SegoePro"/>
              </a:rPr>
              <a:t>group or the </a:t>
            </a:r>
            <a:r>
              <a:rPr lang="en-US" sz="1800" b="1" i="0" u="none" strike="noStrike" baseline="0" dirty="0">
                <a:solidFill>
                  <a:srgbClr val="000000"/>
                </a:solidFill>
                <a:latin typeface="SegoePro,Bold"/>
              </a:rPr>
              <a:t>Domain Admins </a:t>
            </a:r>
            <a:r>
              <a:rPr lang="en-US" sz="1800" b="0" i="0" u="none" strike="noStrike" baseline="0" dirty="0">
                <a:solidFill>
                  <a:srgbClr val="000000"/>
                </a:solidFill>
                <a:latin typeface="SegoePro"/>
              </a:rPr>
              <a:t>group (in the forest root domain), can add members to the </a:t>
            </a:r>
            <a:r>
              <a:rPr lang="en-US" sz="1800" b="1" i="0" u="none" strike="noStrike" baseline="0" dirty="0">
                <a:solidFill>
                  <a:srgbClr val="000000"/>
                </a:solidFill>
                <a:latin typeface="SegoePro,Bold"/>
              </a:rPr>
              <a:t>Schema Admins </a:t>
            </a:r>
            <a:r>
              <a:rPr lang="en-US" sz="1800" b="0" i="0" u="none" strike="noStrike" baseline="0" dirty="0">
                <a:solidFill>
                  <a:srgbClr val="000000"/>
                </a:solidFill>
                <a:latin typeface="SegoePro"/>
              </a:rPr>
              <a:t>group. Only members of the </a:t>
            </a:r>
            <a:r>
              <a:rPr lang="en-US" sz="1800" b="1" i="0" u="none" strike="noStrike" baseline="0" dirty="0">
                <a:solidFill>
                  <a:srgbClr val="000000"/>
                </a:solidFill>
                <a:latin typeface="SegoePro,Bold"/>
              </a:rPr>
              <a:t>Schema Admins </a:t>
            </a:r>
            <a:r>
              <a:rPr lang="en-US" sz="1800" b="0" i="0" u="none" strike="noStrike" baseline="0" dirty="0">
                <a:solidFill>
                  <a:srgbClr val="000000"/>
                </a:solidFill>
                <a:latin typeface="SegoePro"/>
              </a:rPr>
              <a:t>group can make changes to the schema.</a:t>
            </a:r>
          </a:p>
        </p:txBody>
      </p:sp>
    </p:spTree>
    <p:extLst>
      <p:ext uri="{BB962C8B-B14F-4D97-AF65-F5344CB8AC3E}">
        <p14:creationId xmlns:p14="http://schemas.microsoft.com/office/powerpoint/2010/main" val="123375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786443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hlinkClick r:id="rId19" action="ppaction://hlinksldjump"/>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17" name="Text Placeholder 2">
            <a:extLst>
              <a:ext uri="{FF2B5EF4-FFF2-40B4-BE49-F238E27FC236}">
                <a16:creationId xmlns:a16="http://schemas.microsoft.com/office/drawing/2014/main" id="{AD325F89-24DF-498E-A629-318A19F16EA6}"/>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AD </a:t>
            </a:r>
            <a:r>
              <a:rPr lang="en-US" altLang="en-US" b="1">
                <a:solidFill>
                  <a:schemeClr val="tx2"/>
                </a:solidFill>
              </a:rPr>
              <a:t>DS Domain</a:t>
            </a:r>
            <a:endParaRPr lang="en-US" altLang="en-US" b="1" dirty="0">
              <a:solidFill>
                <a:schemeClr val="tx2"/>
              </a:solidFill>
            </a:endParaRPr>
          </a:p>
        </p:txBody>
      </p:sp>
      <p:sp>
        <p:nvSpPr>
          <p:cNvPr id="21" name="Text Placeholder 2">
            <a:hlinkClick r:id="rId20" action="ppaction://hlinksldjump"/>
            <a:extLst>
              <a:ext uri="{FF2B5EF4-FFF2-40B4-BE49-F238E27FC236}">
                <a16:creationId xmlns:a16="http://schemas.microsoft.com/office/drawing/2014/main" id="{20588BAA-ED65-4542-82CB-853094816413}"/>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26" name="Text Placeholder 2">
            <a:hlinkClick r:id="rId21" action="ppaction://hlinksldjump"/>
            <a:extLst>
              <a:ext uri="{FF2B5EF4-FFF2-40B4-BE49-F238E27FC236}">
                <a16:creationId xmlns:a16="http://schemas.microsoft.com/office/drawing/2014/main" id="{33C8D670-69A2-4157-B2C0-334285C7332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30" name="Text Placeholder 2">
            <a:hlinkClick r:id="rId22" action="ppaction://hlinksldjump"/>
            <a:extLst>
              <a:ext uri="{FF2B5EF4-FFF2-40B4-BE49-F238E27FC236}">
                <a16:creationId xmlns:a16="http://schemas.microsoft.com/office/drawing/2014/main" id="{05E29B29-11BC-44A7-93BF-A8B0439DF059}"/>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34" name="Text Placeholder 2">
            <a:hlinkClick r:id="rId23" action="ppaction://hlinksldjump"/>
            <a:extLst>
              <a:ext uri="{FF2B5EF4-FFF2-40B4-BE49-F238E27FC236}">
                <a16:creationId xmlns:a16="http://schemas.microsoft.com/office/drawing/2014/main" id="{CA5101CA-FA66-4722-BBC4-785D9E50290E}"/>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189493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3255220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hlinkClick r:id="rId19" action="ppaction://hlinksldjump"/>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17" name="Text Placeholder 2">
            <a:hlinkClick r:id="rId20" action="ppaction://hlinksldjump"/>
            <a:extLst>
              <a:ext uri="{FF2B5EF4-FFF2-40B4-BE49-F238E27FC236}">
                <a16:creationId xmlns:a16="http://schemas.microsoft.com/office/drawing/2014/main" id="{AD325F89-24DF-498E-A629-318A19F16EA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16" name="Text Placeholder 2">
            <a:extLst>
              <a:ext uri="{FF2B5EF4-FFF2-40B4-BE49-F238E27FC236}">
                <a16:creationId xmlns:a16="http://schemas.microsoft.com/office/drawing/2014/main" id="{2E64857A-B30D-403B-8FC4-BB80645180E6}"/>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OUs</a:t>
            </a:r>
            <a:endParaRPr lang="en-US" altLang="en-US" b="1" dirty="0">
              <a:solidFill>
                <a:schemeClr val="tx2"/>
              </a:solidFill>
            </a:endParaRPr>
          </a:p>
        </p:txBody>
      </p:sp>
      <p:sp>
        <p:nvSpPr>
          <p:cNvPr id="23" name="Text Placeholder 2">
            <a:hlinkClick r:id="rId21" action="ppaction://hlinksldjump"/>
            <a:extLst>
              <a:ext uri="{FF2B5EF4-FFF2-40B4-BE49-F238E27FC236}">
                <a16:creationId xmlns:a16="http://schemas.microsoft.com/office/drawing/2014/main" id="{882013F6-5D95-403D-8C0A-6E069D2F1731}"/>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27" name="Text Placeholder 2">
            <a:hlinkClick r:id="rId22" action="ppaction://hlinksldjump"/>
            <a:extLst>
              <a:ext uri="{FF2B5EF4-FFF2-40B4-BE49-F238E27FC236}">
                <a16:creationId xmlns:a16="http://schemas.microsoft.com/office/drawing/2014/main" id="{8170DC7F-CA66-4E7B-AAA7-68A2185D0B2E}"/>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31" name="Text Placeholder 2">
            <a:hlinkClick r:id="rId23" action="ppaction://hlinksldjump"/>
            <a:extLst>
              <a:ext uri="{FF2B5EF4-FFF2-40B4-BE49-F238E27FC236}">
                <a16:creationId xmlns:a16="http://schemas.microsoft.com/office/drawing/2014/main" id="{A32D8310-A1A8-4B25-9EE0-34E9DCD62292}"/>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127490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946923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hlinkClick r:id="rId19" action="ppaction://hlinksldjump"/>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17" name="Text Placeholder 2">
            <a:hlinkClick r:id="rId20" action="ppaction://hlinksldjump"/>
            <a:extLst>
              <a:ext uri="{FF2B5EF4-FFF2-40B4-BE49-F238E27FC236}">
                <a16:creationId xmlns:a16="http://schemas.microsoft.com/office/drawing/2014/main" id="{AD325F89-24DF-498E-A629-318A19F16EA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16" name="Text Placeholder 2">
            <a:hlinkClick r:id="rId21" action="ppaction://hlinksldjump"/>
            <a:extLst>
              <a:ext uri="{FF2B5EF4-FFF2-40B4-BE49-F238E27FC236}">
                <a16:creationId xmlns:a16="http://schemas.microsoft.com/office/drawing/2014/main" id="{2E64857A-B30D-403B-8FC4-BB80645180E6}"/>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22" name="Text Placeholder 2">
            <a:extLst>
              <a:ext uri="{FF2B5EF4-FFF2-40B4-BE49-F238E27FC236}">
                <a16:creationId xmlns:a16="http://schemas.microsoft.com/office/drawing/2014/main" id="{A7DF321E-05A6-4F68-BB4F-A904C778AF2A}"/>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What’s </a:t>
            </a:r>
            <a:r>
              <a:rPr lang="en-US" altLang="en-US" b="1">
                <a:solidFill>
                  <a:schemeClr val="tx2"/>
                </a:solidFill>
              </a:rPr>
              <a:t>new in AD DS in Windows Server 2016</a:t>
            </a:r>
            <a:endParaRPr lang="en-US" altLang="en-US" b="1" dirty="0">
              <a:solidFill>
                <a:schemeClr val="tx2"/>
              </a:solidFill>
            </a:endParaRPr>
          </a:p>
        </p:txBody>
      </p:sp>
      <p:sp>
        <p:nvSpPr>
          <p:cNvPr id="26" name="Text Placeholder 2">
            <a:hlinkClick r:id="rId22" action="ppaction://hlinksldjump"/>
            <a:extLst>
              <a:ext uri="{FF2B5EF4-FFF2-40B4-BE49-F238E27FC236}">
                <a16:creationId xmlns:a16="http://schemas.microsoft.com/office/drawing/2014/main" id="{E80660D1-30DD-41F5-BDB7-72A0CF189508}"/>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30" name="Text Placeholder 2">
            <a:hlinkClick r:id="rId23" action="ppaction://hlinksldjump"/>
            <a:extLst>
              <a:ext uri="{FF2B5EF4-FFF2-40B4-BE49-F238E27FC236}">
                <a16:creationId xmlns:a16="http://schemas.microsoft.com/office/drawing/2014/main" id="{723A5F83-C0CB-4284-A303-5FD944E57724}"/>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164531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A1D2-3B26-4857-973F-EC6BA48C139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C22B3D7-FB46-467B-8313-C797EA631BF1}"/>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7EA5531D-691C-493D-B02D-9808165C77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099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3424878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hlinkClick r:id="rId19" action="ppaction://hlinksldjump"/>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17" name="Text Placeholder 2">
            <a:hlinkClick r:id="rId20" action="ppaction://hlinksldjump"/>
            <a:extLst>
              <a:ext uri="{FF2B5EF4-FFF2-40B4-BE49-F238E27FC236}">
                <a16:creationId xmlns:a16="http://schemas.microsoft.com/office/drawing/2014/main" id="{AD325F89-24DF-498E-A629-318A19F16EA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16" name="Text Placeholder 2">
            <a:hlinkClick r:id="rId21" action="ppaction://hlinksldjump"/>
            <a:extLst>
              <a:ext uri="{FF2B5EF4-FFF2-40B4-BE49-F238E27FC236}">
                <a16:creationId xmlns:a16="http://schemas.microsoft.com/office/drawing/2014/main" id="{2E64857A-B30D-403B-8FC4-BB80645180E6}"/>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22" name="Text Placeholder 2">
            <a:hlinkClick r:id="rId22" action="ppaction://hlinksldjump"/>
            <a:extLst>
              <a:ext uri="{FF2B5EF4-FFF2-40B4-BE49-F238E27FC236}">
                <a16:creationId xmlns:a16="http://schemas.microsoft.com/office/drawing/2014/main" id="{A7DF321E-05A6-4F68-BB4F-A904C778AF2A}"/>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21" name="Text Placeholder 2">
            <a:extLst>
              <a:ext uri="{FF2B5EF4-FFF2-40B4-BE49-F238E27FC236}">
                <a16:creationId xmlns:a16="http://schemas.microsoft.com/office/drawing/2014/main" id="{997C58F7-EBA4-456F-9160-F4F49E0969C9}"/>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Azure AD</a:t>
            </a:r>
            <a:endParaRPr lang="en-US" altLang="en-US" b="1" dirty="0">
              <a:solidFill>
                <a:schemeClr val="tx2"/>
              </a:solidFill>
            </a:endParaRPr>
          </a:p>
        </p:txBody>
      </p:sp>
      <p:sp>
        <p:nvSpPr>
          <p:cNvPr id="26" name="Text Placeholder 2">
            <a:hlinkClick r:id="rId23" action="ppaction://hlinksldjump"/>
            <a:extLst>
              <a:ext uri="{FF2B5EF4-FFF2-40B4-BE49-F238E27FC236}">
                <a16:creationId xmlns:a16="http://schemas.microsoft.com/office/drawing/2014/main" id="{2A20FC6E-E743-4710-819B-9476F1593069}"/>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4287708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13D6249-10A4-4F39-9164-77FAD6C93254}"/>
              </a:ext>
            </a:extLst>
          </p:cNvPr>
          <p:cNvGraphicFramePr>
            <a:graphicFrameLocks noChangeAspect="1"/>
          </p:cNvGraphicFramePr>
          <p:nvPr>
            <p:custDataLst>
              <p:tags r:id="rId1"/>
            </p:custDataLst>
            <p:extLst>
              <p:ext uri="{D42A27DB-BD31-4B8C-83A1-F6EECF244321}">
                <p14:modId xmlns:p14="http://schemas.microsoft.com/office/powerpoint/2010/main" val="1863337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D6C0D7-3F63-480B-86FB-640178205A03}"/>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6ED11F3-37AB-4C86-BF00-5148569D3ADF}"/>
              </a:ext>
            </a:extLst>
          </p:cNvPr>
          <p:cNvSpPr>
            <a:spLocks noGrp="1"/>
          </p:cNvSpPr>
          <p:nvPr>
            <p:ph type="title"/>
          </p:nvPr>
        </p:nvSpPr>
        <p:spPr/>
        <p:txBody>
          <a:bodyPr/>
          <a:lstStyle/>
          <a:p>
            <a:r>
              <a:rPr lang="en-US" dirty="0"/>
              <a:t>Azure AD</a:t>
            </a:r>
          </a:p>
        </p:txBody>
      </p:sp>
      <p:sp>
        <p:nvSpPr>
          <p:cNvPr id="3" name="Text Placeholder 2">
            <a:extLst>
              <a:ext uri="{FF2B5EF4-FFF2-40B4-BE49-F238E27FC236}">
                <a16:creationId xmlns:a16="http://schemas.microsoft.com/office/drawing/2014/main" id="{A89351D1-5D6A-4036-BB30-2DF9D8F9B199}"/>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847A9EF-3475-4A3E-A5E6-D450162D1F59}"/>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E5219879-69C0-4C52-A047-C58C11775608}"/>
              </a:ext>
            </a:extLst>
          </p:cNvPr>
          <p:cNvSpPr/>
          <p:nvPr/>
        </p:nvSpPr>
        <p:spPr>
          <a:xfrm>
            <a:off x="433137" y="1297867"/>
            <a:ext cx="11204127" cy="2862322"/>
          </a:xfrm>
          <a:prstGeom prst="rect">
            <a:avLst/>
          </a:prstGeom>
        </p:spPr>
        <p:txBody>
          <a:bodyPr wrap="square">
            <a:spAutoFit/>
          </a:bodyPr>
          <a:lstStyle/>
          <a:p>
            <a:r>
              <a:rPr lang="en-US" dirty="0">
                <a:latin typeface="SegoePro"/>
              </a:rPr>
              <a:t>Azure AD is a service that provides identity management and access control for your </a:t>
            </a:r>
            <a:r>
              <a:rPr lang="en-US" dirty="0" err="1">
                <a:latin typeface="SegoePro"/>
              </a:rPr>
              <a:t>cloudbased</a:t>
            </a:r>
            <a:endParaRPr lang="en-US" dirty="0">
              <a:latin typeface="SegoePro"/>
            </a:endParaRPr>
          </a:p>
          <a:p>
            <a:r>
              <a:rPr lang="en-US" dirty="0">
                <a:latin typeface="SegoePro"/>
              </a:rPr>
              <a:t>applications. You use Azure AD when you subscribe to Microsoft Office 365, Microsoft SharePoint Online, Exchange Online, or Skype for Business. Additionally, you can use Azure AD with Azure apps or Internet-connected apps that require authentication. You can synchronize your on-premises AD DS with Azure AD to allow your users to use the same identity across both internal resources and cloud-based resources.</a:t>
            </a:r>
          </a:p>
          <a:p>
            <a:endParaRPr lang="en-US" dirty="0"/>
          </a:p>
          <a:p>
            <a:r>
              <a:rPr lang="en-US" dirty="0"/>
              <a:t>Azure AD does not include all the services available with an on-premises Active Directory solution that uses Windows Server 2016</a:t>
            </a:r>
          </a:p>
          <a:p>
            <a:r>
              <a:rPr lang="en-US" dirty="0"/>
              <a:t>Azure AD does not support applications that are integrated with on-premises Active Directory. For applications to integrate with Azure AD, they must be Azure AD–specific.</a:t>
            </a:r>
          </a:p>
        </p:txBody>
      </p:sp>
      <p:graphicFrame>
        <p:nvGraphicFramePr>
          <p:cNvPr id="8" name="Table 8">
            <a:extLst>
              <a:ext uri="{FF2B5EF4-FFF2-40B4-BE49-F238E27FC236}">
                <a16:creationId xmlns:a16="http://schemas.microsoft.com/office/drawing/2014/main" id="{D94E9622-2C7B-4760-9239-A733487FF988}"/>
              </a:ext>
            </a:extLst>
          </p:cNvPr>
          <p:cNvGraphicFramePr>
            <a:graphicFrameLocks noGrp="1"/>
          </p:cNvGraphicFramePr>
          <p:nvPr>
            <p:extLst>
              <p:ext uri="{D42A27DB-BD31-4B8C-83A1-F6EECF244321}">
                <p14:modId xmlns:p14="http://schemas.microsoft.com/office/powerpoint/2010/main" val="188478985"/>
              </p:ext>
            </p:extLst>
          </p:nvPr>
        </p:nvGraphicFramePr>
        <p:xfrm>
          <a:off x="433136" y="4270649"/>
          <a:ext cx="10908631" cy="3845560"/>
        </p:xfrm>
        <a:graphic>
          <a:graphicData uri="http://schemas.openxmlformats.org/drawingml/2006/table">
            <a:tbl>
              <a:tblPr firstRow="1" bandRow="1">
                <a:tableStyleId>{5C22544A-7EE6-4342-B048-85BDC9FD1C3A}</a:tableStyleId>
              </a:tblPr>
              <a:tblGrid>
                <a:gridCol w="4748464">
                  <a:extLst>
                    <a:ext uri="{9D8B030D-6E8A-4147-A177-3AD203B41FA5}">
                      <a16:colId xmlns:a16="http://schemas.microsoft.com/office/drawing/2014/main" val="4178255207"/>
                    </a:ext>
                  </a:extLst>
                </a:gridCol>
                <a:gridCol w="6160167">
                  <a:extLst>
                    <a:ext uri="{9D8B030D-6E8A-4147-A177-3AD203B41FA5}">
                      <a16:colId xmlns:a16="http://schemas.microsoft.com/office/drawing/2014/main" val="2981708899"/>
                    </a:ext>
                  </a:extLst>
                </a:gridCol>
              </a:tblGrid>
              <a:tr h="370840">
                <a:tc>
                  <a:txBody>
                    <a:bodyPr/>
                    <a:lstStyle/>
                    <a:p>
                      <a:r>
                        <a:rPr lang="en-US" dirty="0"/>
                        <a:t>On-premises AD in Windows Server 2016 supports 5 services</a:t>
                      </a:r>
                    </a:p>
                  </a:txBody>
                  <a:tcPr/>
                </a:tc>
                <a:tc>
                  <a:txBody>
                    <a:bodyPr/>
                    <a:lstStyle/>
                    <a:p>
                      <a:r>
                        <a:rPr lang="en-US" dirty="0"/>
                        <a:t>Azure AD includes only</a:t>
                      </a:r>
                    </a:p>
                  </a:txBody>
                  <a:tcPr/>
                </a:tc>
                <a:extLst>
                  <a:ext uri="{0D108BD9-81ED-4DB2-BD59-A6C34878D82A}">
                    <a16:rowId xmlns:a16="http://schemas.microsoft.com/office/drawing/2014/main" val="903589676"/>
                  </a:ext>
                </a:extLst>
              </a:tr>
              <a:tr h="370840">
                <a:tc>
                  <a:txBody>
                    <a:bodyPr/>
                    <a:lstStyle/>
                    <a:p>
                      <a:r>
                        <a:rPr lang="en-US" dirty="0"/>
                        <a:t>AD DS</a:t>
                      </a:r>
                    </a:p>
                  </a:txBody>
                  <a:tcPr/>
                </a:tc>
                <a:tc>
                  <a:txBody>
                    <a:bodyPr/>
                    <a:lstStyle/>
                    <a:p>
                      <a:r>
                        <a:rPr lang="en-US" sz="1800" b="0" i="0" u="none" strike="noStrike" kern="1200" baseline="0" dirty="0">
                          <a:solidFill>
                            <a:schemeClr val="dk1"/>
                          </a:solidFill>
                          <a:latin typeface="+mn-lt"/>
                          <a:ea typeface="+mn-ea"/>
                          <a:cs typeface="+mn-cs"/>
                        </a:rPr>
                        <a:t>Azure AD, which supports identity management in the cloud.</a:t>
                      </a:r>
                      <a:endParaRPr lang="en-US" dirty="0"/>
                    </a:p>
                  </a:txBody>
                  <a:tcPr/>
                </a:tc>
                <a:extLst>
                  <a:ext uri="{0D108BD9-81ED-4DB2-BD59-A6C34878D82A}">
                    <a16:rowId xmlns:a16="http://schemas.microsoft.com/office/drawing/2014/main" val="2206382285"/>
                  </a:ext>
                </a:extLst>
              </a:tr>
              <a:tr h="370840">
                <a:tc>
                  <a:txBody>
                    <a:bodyPr/>
                    <a:lstStyle/>
                    <a:p>
                      <a:r>
                        <a:rPr lang="en-US" dirty="0"/>
                        <a:t>AD FS</a:t>
                      </a:r>
                    </a:p>
                  </a:txBody>
                  <a:tcPr/>
                </a:tc>
                <a:tc>
                  <a:txBody>
                    <a:bodyPr/>
                    <a:lstStyle/>
                    <a:p>
                      <a:r>
                        <a:rPr lang="en-US" sz="1800" b="0" i="0" u="none" strike="noStrike" kern="1200" baseline="0" dirty="0">
                          <a:solidFill>
                            <a:schemeClr val="dk1"/>
                          </a:solidFill>
                          <a:latin typeface="+mn-lt"/>
                          <a:ea typeface="+mn-ea"/>
                          <a:cs typeface="+mn-cs"/>
                        </a:rPr>
                        <a:t>Azure Access Control Service, which supports federation with external identity management services, including your on-premises instance of AD DS.</a:t>
                      </a:r>
                      <a:endParaRPr lang="en-US" dirty="0"/>
                    </a:p>
                  </a:txBody>
                  <a:tcPr/>
                </a:tc>
                <a:extLst>
                  <a:ext uri="{0D108BD9-81ED-4DB2-BD59-A6C34878D82A}">
                    <a16:rowId xmlns:a16="http://schemas.microsoft.com/office/drawing/2014/main" val="1189294979"/>
                  </a:ext>
                </a:extLst>
              </a:tr>
              <a:tr h="370840">
                <a:tc>
                  <a:txBody>
                    <a:bodyPr/>
                    <a:lstStyle/>
                    <a:p>
                      <a:r>
                        <a:rPr lang="en-US" sz="1800" b="0" i="0" u="none" strike="noStrike" kern="1200" baseline="0" dirty="0">
                          <a:solidFill>
                            <a:schemeClr val="dk1"/>
                          </a:solidFill>
                          <a:latin typeface="+mn-lt"/>
                          <a:ea typeface="+mn-ea"/>
                          <a:cs typeface="+mn-cs"/>
                        </a:rPr>
                        <a:t>Active Directory Lightweight Directory Services (AD LDS)</a:t>
                      </a:r>
                      <a:endParaRPr lang="en-US" dirty="0"/>
                    </a:p>
                  </a:txBody>
                  <a:tcPr/>
                </a:tc>
                <a:tc>
                  <a:txBody>
                    <a:bodyPr/>
                    <a:lstStyle/>
                    <a:p>
                      <a:endParaRPr lang="en-US"/>
                    </a:p>
                  </a:txBody>
                  <a:tcPr/>
                </a:tc>
                <a:extLst>
                  <a:ext uri="{0D108BD9-81ED-4DB2-BD59-A6C34878D82A}">
                    <a16:rowId xmlns:a16="http://schemas.microsoft.com/office/drawing/2014/main" val="1203631086"/>
                  </a:ext>
                </a:extLst>
              </a:tr>
              <a:tr h="370840">
                <a:tc>
                  <a:txBody>
                    <a:bodyPr/>
                    <a:lstStyle/>
                    <a:p>
                      <a:r>
                        <a:rPr lang="en-US" sz="1800" b="0" i="0" u="none" strike="noStrike" kern="1200" baseline="0" dirty="0">
                          <a:solidFill>
                            <a:schemeClr val="dk1"/>
                          </a:solidFill>
                          <a:latin typeface="+mn-lt"/>
                          <a:ea typeface="+mn-ea"/>
                          <a:cs typeface="+mn-cs"/>
                        </a:rPr>
                        <a:t>Active Directory Certificate Services (AD CS)</a:t>
                      </a:r>
                      <a:endParaRPr lang="en-US" dirty="0"/>
                    </a:p>
                  </a:txBody>
                  <a:tcPr/>
                </a:tc>
                <a:tc>
                  <a:txBody>
                    <a:bodyPr/>
                    <a:lstStyle/>
                    <a:p>
                      <a:endParaRPr lang="en-US"/>
                    </a:p>
                  </a:txBody>
                  <a:tcPr/>
                </a:tc>
                <a:extLst>
                  <a:ext uri="{0D108BD9-81ED-4DB2-BD59-A6C34878D82A}">
                    <a16:rowId xmlns:a16="http://schemas.microsoft.com/office/drawing/2014/main" val="2917538303"/>
                  </a:ext>
                </a:extLst>
              </a:tr>
              <a:tr h="370840">
                <a:tc>
                  <a:txBody>
                    <a:bodyPr/>
                    <a:lstStyle/>
                    <a:p>
                      <a:r>
                        <a:rPr lang="en-US" sz="1800" b="0" i="0" u="none" strike="noStrike" kern="1200" baseline="0" dirty="0">
                          <a:solidFill>
                            <a:schemeClr val="dk1"/>
                          </a:solidFill>
                          <a:latin typeface="+mn-lt"/>
                          <a:ea typeface="+mn-ea"/>
                          <a:cs typeface="+mn-cs"/>
                        </a:rPr>
                        <a:t>Active Directory Rights Management Services (AD RMS)</a:t>
                      </a:r>
                      <a:endParaRPr lang="en-US" dirty="0"/>
                    </a:p>
                  </a:txBody>
                  <a:tcPr/>
                </a:tc>
                <a:tc>
                  <a:txBody>
                    <a:bodyPr/>
                    <a:lstStyle/>
                    <a:p>
                      <a:endParaRPr lang="en-US" dirty="0"/>
                    </a:p>
                  </a:txBody>
                  <a:tcPr/>
                </a:tc>
                <a:extLst>
                  <a:ext uri="{0D108BD9-81ED-4DB2-BD59-A6C34878D82A}">
                    <a16:rowId xmlns:a16="http://schemas.microsoft.com/office/drawing/2014/main" val="4222347650"/>
                  </a:ext>
                </a:extLst>
              </a:tr>
            </a:tbl>
          </a:graphicData>
        </a:graphic>
      </p:graphicFrame>
    </p:spTree>
    <p:extLst>
      <p:ext uri="{BB962C8B-B14F-4D97-AF65-F5344CB8AC3E}">
        <p14:creationId xmlns:p14="http://schemas.microsoft.com/office/powerpoint/2010/main" val="98747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13D6249-10A4-4F39-9164-77FAD6C9325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B13D6249-10A4-4F39-9164-77FAD6C9325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6D6C0D7-3F63-480B-86FB-640178205A03}"/>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6ED11F3-37AB-4C86-BF00-5148569D3ADF}"/>
              </a:ext>
            </a:extLst>
          </p:cNvPr>
          <p:cNvSpPr>
            <a:spLocks noGrp="1"/>
          </p:cNvSpPr>
          <p:nvPr>
            <p:ph type="title"/>
          </p:nvPr>
        </p:nvSpPr>
        <p:spPr/>
        <p:txBody>
          <a:bodyPr/>
          <a:lstStyle/>
          <a:p>
            <a:r>
              <a:rPr lang="en-US" dirty="0"/>
              <a:t>Azure AD</a:t>
            </a:r>
          </a:p>
        </p:txBody>
      </p:sp>
      <p:sp>
        <p:nvSpPr>
          <p:cNvPr id="3" name="Text Placeholder 2">
            <a:extLst>
              <a:ext uri="{FF2B5EF4-FFF2-40B4-BE49-F238E27FC236}">
                <a16:creationId xmlns:a16="http://schemas.microsoft.com/office/drawing/2014/main" id="{A89351D1-5D6A-4036-BB30-2DF9D8F9B199}"/>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847A9EF-3475-4A3E-A5E6-D450162D1F59}"/>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890057C4-F59C-49AD-BFCC-F45F3A33CE35}"/>
              </a:ext>
            </a:extLst>
          </p:cNvPr>
          <p:cNvPicPr>
            <a:picLocks noChangeAspect="1"/>
          </p:cNvPicPr>
          <p:nvPr/>
        </p:nvPicPr>
        <p:blipFill>
          <a:blip r:embed="rId7"/>
          <a:stretch>
            <a:fillRect/>
          </a:stretch>
        </p:blipFill>
        <p:spPr>
          <a:xfrm>
            <a:off x="787527" y="1422395"/>
            <a:ext cx="6372225" cy="4267200"/>
          </a:xfrm>
          <a:prstGeom prst="rect">
            <a:avLst/>
          </a:prstGeom>
        </p:spPr>
      </p:pic>
      <p:sp>
        <p:nvSpPr>
          <p:cNvPr id="10" name="Rectangle 9">
            <a:extLst>
              <a:ext uri="{FF2B5EF4-FFF2-40B4-BE49-F238E27FC236}">
                <a16:creationId xmlns:a16="http://schemas.microsoft.com/office/drawing/2014/main" id="{176A0691-3CC5-43F9-B84A-3DBBE61010C1}"/>
              </a:ext>
            </a:extLst>
          </p:cNvPr>
          <p:cNvSpPr/>
          <p:nvPr/>
        </p:nvSpPr>
        <p:spPr>
          <a:xfrm>
            <a:off x="7159752" y="2413337"/>
            <a:ext cx="5124493" cy="2031325"/>
          </a:xfrm>
          <a:prstGeom prst="rect">
            <a:avLst/>
          </a:prstGeom>
        </p:spPr>
        <p:txBody>
          <a:bodyPr wrap="square">
            <a:spAutoFit/>
          </a:bodyPr>
          <a:lstStyle/>
          <a:p>
            <a:r>
              <a:rPr lang="en-US" dirty="0">
                <a:cs typeface="Arial" panose="020B0604020202020204" pitchFamily="34" charset="0"/>
              </a:rPr>
              <a:t>You cannot create AD DS domain controllers in Azure AD. You can use Azure AD as a standalone service or integrate it with your existing on-premises Active Directory infrastructure. However, you do not create or manage the Azure AD systems. Instead, you manage your users in the Azure AD service.</a:t>
            </a:r>
            <a:endParaRPr lang="en-US" dirty="0"/>
          </a:p>
        </p:txBody>
      </p:sp>
    </p:spTree>
    <p:extLst>
      <p:ext uri="{BB962C8B-B14F-4D97-AF65-F5344CB8AC3E}">
        <p14:creationId xmlns:p14="http://schemas.microsoft.com/office/powerpoint/2010/main" val="76724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4412871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hlinkClick r:id="rId19" action="ppaction://hlinksldjump"/>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17" name="Text Placeholder 2">
            <a:hlinkClick r:id="rId20" action="ppaction://hlinksldjump"/>
            <a:extLst>
              <a:ext uri="{FF2B5EF4-FFF2-40B4-BE49-F238E27FC236}">
                <a16:creationId xmlns:a16="http://schemas.microsoft.com/office/drawing/2014/main" id="{AD325F89-24DF-498E-A629-318A19F16EA6}"/>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16" name="Text Placeholder 2">
            <a:hlinkClick r:id="rId21" action="ppaction://hlinksldjump"/>
            <a:extLst>
              <a:ext uri="{FF2B5EF4-FFF2-40B4-BE49-F238E27FC236}">
                <a16:creationId xmlns:a16="http://schemas.microsoft.com/office/drawing/2014/main" id="{2E64857A-B30D-403B-8FC4-BB80645180E6}"/>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22" name="Text Placeholder 2">
            <a:hlinkClick r:id="rId22" action="ppaction://hlinksldjump"/>
            <a:extLst>
              <a:ext uri="{FF2B5EF4-FFF2-40B4-BE49-F238E27FC236}">
                <a16:creationId xmlns:a16="http://schemas.microsoft.com/office/drawing/2014/main" id="{A7DF321E-05A6-4F68-BB4F-A904C778AF2A}"/>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21" name="Text Placeholder 2">
            <a:hlinkClick r:id="rId23" action="ppaction://hlinksldjump"/>
            <a:extLst>
              <a:ext uri="{FF2B5EF4-FFF2-40B4-BE49-F238E27FC236}">
                <a16:creationId xmlns:a16="http://schemas.microsoft.com/office/drawing/2014/main" id="{997C58F7-EBA4-456F-9160-F4F49E0969C9}"/>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23" name="Text Placeholder 2">
            <a:extLst>
              <a:ext uri="{FF2B5EF4-FFF2-40B4-BE49-F238E27FC236}">
                <a16:creationId xmlns:a16="http://schemas.microsoft.com/office/drawing/2014/main" id="{048ED27D-2E3B-4196-BA1B-0B96F1CBFC1B}"/>
              </a:ext>
            </a:extLst>
          </p:cNvPr>
          <p:cNvSpPr>
            <a:spLocks noGrp="1"/>
          </p:cNvSpPr>
          <p:nvPr>
            <p:custDataLst>
              <p:tags r:id="rId13"/>
            </p:custDataLst>
          </p:nvPr>
        </p:nvSpPr>
        <p:spPr bwMode="gray">
          <a:xfrm>
            <a:off x="4978400" y="4649788"/>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Overview of AD </a:t>
            </a:r>
            <a:r>
              <a:rPr lang="en-US" altLang="en-US" b="1">
                <a:solidFill>
                  <a:schemeClr val="tx2"/>
                </a:solidFill>
              </a:rPr>
              <a:t>DS administration tools</a:t>
            </a:r>
            <a:endParaRPr lang="en-US" altLang="en-US" b="1" dirty="0">
              <a:solidFill>
                <a:schemeClr val="tx2"/>
              </a:solidFill>
            </a:endParaRPr>
          </a:p>
        </p:txBody>
      </p:sp>
    </p:spTree>
    <p:extLst>
      <p:ext uri="{BB962C8B-B14F-4D97-AF65-F5344CB8AC3E}">
        <p14:creationId xmlns:p14="http://schemas.microsoft.com/office/powerpoint/2010/main" val="197952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1"/>
            </p:custDataLst>
            <p:extLst>
              <p:ext uri="{D42A27DB-BD31-4B8C-83A1-F6EECF244321}">
                <p14:modId xmlns:p14="http://schemas.microsoft.com/office/powerpoint/2010/main" val="39310998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72" imgH="588" progId="TCLayout.ActiveDocument.1">
                  <p:embed/>
                </p:oleObj>
              </mc:Choice>
              <mc:Fallback>
                <p:oleObj name="think-cell Slide" r:id="rId6"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2"/>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3"/>
            </p:custDataLst>
          </p:nvPr>
        </p:nvSpPr>
        <p:spPr/>
        <p:txBody>
          <a:bodyPr/>
          <a:lstStyle/>
          <a:p>
            <a:r>
              <a:rPr lang="en-US" dirty="0"/>
              <a:t>Executive summary</a:t>
            </a:r>
          </a:p>
        </p:txBody>
      </p:sp>
      <p:sp>
        <p:nvSpPr>
          <p:cNvPr id="14" name="5. Source">
            <a:extLst>
              <a:ext uri="{FF2B5EF4-FFF2-40B4-BE49-F238E27FC236}">
                <a16:creationId xmlns:a16="http://schemas.microsoft.com/office/drawing/2014/main" id="{2759B773-38D8-41C8-BEAB-410DD722955B}"/>
              </a:ext>
            </a:extLst>
          </p:cNvPr>
          <p:cNvSpPr txBox="1"/>
          <p:nvPr>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4" name="Rectangle 3">
            <a:extLst>
              <a:ext uri="{FF2B5EF4-FFF2-40B4-BE49-F238E27FC236}">
                <a16:creationId xmlns:a16="http://schemas.microsoft.com/office/drawing/2014/main" id="{72137B60-4E44-4444-8243-B3749FAC41EA}"/>
              </a:ext>
            </a:extLst>
          </p:cNvPr>
          <p:cNvSpPr/>
          <p:nvPr/>
        </p:nvSpPr>
        <p:spPr>
          <a:xfrm>
            <a:off x="431372" y="1382338"/>
            <a:ext cx="11205891" cy="3693319"/>
          </a:xfrm>
          <a:prstGeom prst="rect">
            <a:avLst/>
          </a:prstGeom>
        </p:spPr>
        <p:txBody>
          <a:bodyPr wrap="square">
            <a:spAutoFit/>
          </a:bodyPr>
          <a:lstStyle/>
          <a:p>
            <a:pPr algn="l"/>
            <a:r>
              <a:rPr lang="en-US" sz="1800" b="0" i="0" u="none" strike="noStrike" baseline="0" dirty="0">
                <a:latin typeface="SegoePro"/>
              </a:rPr>
              <a:t>Active Directory Domain Services (AD DS) and its related services form the foundation for enterprise</a:t>
            </a:r>
          </a:p>
          <a:p>
            <a:pPr algn="l"/>
            <a:r>
              <a:rPr lang="en-US" sz="1800" b="0" i="0" u="none" strike="noStrike" baseline="0" dirty="0">
                <a:latin typeface="SegoePro"/>
              </a:rPr>
              <a:t>networks that run Windows operating systems. The AD DS database is the central store of all the domain</a:t>
            </a:r>
          </a:p>
          <a:p>
            <a:pPr algn="l"/>
            <a:r>
              <a:rPr lang="en-US" sz="1800" b="0" i="0" u="none" strike="noStrike" baseline="0" dirty="0">
                <a:latin typeface="SegoePro"/>
              </a:rPr>
              <a:t>objects, such as user accounts, computer accounts, and groups. AD DS provides a searchable, hierarchical</a:t>
            </a:r>
          </a:p>
          <a:p>
            <a:pPr algn="l"/>
            <a:r>
              <a:rPr lang="en-US" sz="1800" b="0" i="0" u="none" strike="noStrike" baseline="0" dirty="0">
                <a:latin typeface="SegoePro"/>
              </a:rPr>
              <a:t>directory and a method for applying configuration and security settings for objects in the enterprise.</a:t>
            </a:r>
            <a:endParaRPr lang="en-US" dirty="0">
              <a:latin typeface="SegoePro"/>
            </a:endParaRPr>
          </a:p>
          <a:p>
            <a:endParaRPr lang="en-US" dirty="0">
              <a:latin typeface="SegoePro"/>
            </a:endParaRPr>
          </a:p>
          <a:p>
            <a:r>
              <a:rPr lang="en-US" dirty="0">
                <a:latin typeface="SegoePro"/>
              </a:rPr>
              <a:t>The AD DS database (</a:t>
            </a:r>
            <a:r>
              <a:rPr lang="en-US" dirty="0" err="1">
                <a:latin typeface="SegoePro"/>
              </a:rPr>
              <a:t>Ndts.dit</a:t>
            </a:r>
            <a:r>
              <a:rPr lang="en-US" dirty="0">
                <a:latin typeface="SegoePro"/>
              </a:rPr>
              <a:t>) stores information on user identity, computers, groups, services, and resources in a hierarchical structure, called the </a:t>
            </a:r>
            <a:r>
              <a:rPr lang="en-US" i="1" dirty="0">
                <a:latin typeface="SegoePro,Italic"/>
              </a:rPr>
              <a:t>directory</a:t>
            </a:r>
            <a:r>
              <a:rPr lang="en-US" dirty="0">
                <a:latin typeface="SegoePro"/>
              </a:rPr>
              <a:t>. AD DS domain controllers also host the service that authenticates</a:t>
            </a:r>
          </a:p>
          <a:p>
            <a:r>
              <a:rPr lang="en-US" dirty="0">
                <a:latin typeface="SegoePro"/>
              </a:rPr>
              <a:t>user and computer accounts when they sign in to the domain. Because AD DS stores information about all</a:t>
            </a:r>
          </a:p>
          <a:p>
            <a:r>
              <a:rPr lang="en-US" dirty="0">
                <a:latin typeface="SegoePro"/>
              </a:rPr>
              <a:t>domain objects, and because all users and computers must connect to AD DS domain controllers at sign-in,</a:t>
            </a:r>
          </a:p>
          <a:p>
            <a:r>
              <a:rPr lang="en-US" dirty="0">
                <a:latin typeface="SegoePro"/>
              </a:rPr>
              <a:t>AD DS is the primary way to configure and manage user and computer accounts on your network.</a:t>
            </a:r>
          </a:p>
          <a:p>
            <a:endParaRPr lang="en-US" dirty="0">
              <a:latin typeface="SegoePro"/>
            </a:endParaRPr>
          </a:p>
          <a:p>
            <a:r>
              <a:rPr lang="en-US"/>
              <a:t>SYSVOL folder</a:t>
            </a:r>
            <a:endParaRPr lang="en-US" dirty="0"/>
          </a:p>
        </p:txBody>
      </p:sp>
    </p:spTree>
    <p:extLst>
      <p:ext uri="{BB962C8B-B14F-4D97-AF65-F5344CB8AC3E}">
        <p14:creationId xmlns:p14="http://schemas.microsoft.com/office/powerpoint/2010/main" val="228130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7B5D7E-30E3-4359-8A88-8CA2ACAC32EE}"/>
              </a:ext>
            </a:extLst>
          </p:cNvPr>
          <p:cNvGraphicFramePr>
            <a:graphicFrameLocks noChangeAspect="1"/>
          </p:cNvGraphicFramePr>
          <p:nvPr>
            <p:custDataLst>
              <p:tags r:id="rId1"/>
            </p:custDataLst>
            <p:extLst>
              <p:ext uri="{D42A27DB-BD31-4B8C-83A1-F6EECF244321}">
                <p14:modId xmlns:p14="http://schemas.microsoft.com/office/powerpoint/2010/main" val="2933329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93AAB2F-06B4-4E26-9D3E-51C08761D0E4}"/>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FCC8FEA-9D37-44D8-AA5F-5E10F4A6588D}"/>
              </a:ext>
            </a:extLst>
          </p:cNvPr>
          <p:cNvSpPr>
            <a:spLocks noGrp="1"/>
          </p:cNvSpPr>
          <p:nvPr>
            <p:ph type="title"/>
          </p:nvPr>
        </p:nvSpPr>
        <p:spPr/>
        <p:txBody>
          <a:bodyPr/>
          <a:lstStyle/>
          <a:p>
            <a:r>
              <a:rPr lang="en-US" b="0" dirty="0"/>
              <a:t>Overview of AD DS administration tools</a:t>
            </a:r>
            <a:endParaRPr lang="en-US" dirty="0"/>
          </a:p>
        </p:txBody>
      </p:sp>
      <p:sp>
        <p:nvSpPr>
          <p:cNvPr id="3" name="Text Placeholder 2">
            <a:extLst>
              <a:ext uri="{FF2B5EF4-FFF2-40B4-BE49-F238E27FC236}">
                <a16:creationId xmlns:a16="http://schemas.microsoft.com/office/drawing/2014/main" id="{AD74BB24-7E3C-4798-B054-274F8DB961D3}"/>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9A42987-5B09-4259-8A0A-5889C6DB0157}"/>
              </a:ext>
            </a:extLst>
          </p:cNvPr>
          <p:cNvSpPr>
            <a:spLocks noGrp="1"/>
          </p:cNvSpPr>
          <p:nvPr>
            <p:ph type="subTitle" idx="1"/>
          </p:nvPr>
        </p:nvSpPr>
        <p:spPr/>
        <p:txBody>
          <a:bodyPr/>
          <a:lstStyle/>
          <a:p>
            <a:r>
              <a:rPr lang="en-US" b="1" dirty="0"/>
              <a:t>Active Directory Administrative Center</a:t>
            </a:r>
            <a:endParaRPr lang="en-US" dirty="0"/>
          </a:p>
        </p:txBody>
      </p:sp>
      <p:sp>
        <p:nvSpPr>
          <p:cNvPr id="7" name="Rectangle 6">
            <a:extLst>
              <a:ext uri="{FF2B5EF4-FFF2-40B4-BE49-F238E27FC236}">
                <a16:creationId xmlns:a16="http://schemas.microsoft.com/office/drawing/2014/main" id="{7C4300B7-F25E-4FCF-8028-E8366057C6C9}"/>
              </a:ext>
            </a:extLst>
          </p:cNvPr>
          <p:cNvSpPr/>
          <p:nvPr/>
        </p:nvSpPr>
        <p:spPr>
          <a:xfrm>
            <a:off x="433135" y="1320316"/>
            <a:ext cx="11373853" cy="3693319"/>
          </a:xfrm>
          <a:prstGeom prst="rect">
            <a:avLst/>
          </a:prstGeom>
        </p:spPr>
        <p:txBody>
          <a:bodyPr wrap="square">
            <a:spAutoFit/>
          </a:bodyPr>
          <a:lstStyle/>
          <a:p>
            <a:r>
              <a:rPr lang="en-US" dirty="0">
                <a:latin typeface="SegoePro"/>
              </a:rPr>
              <a:t>The Active Directory Administrative Center provides a graphical user interface (GUI) that is Windows PowerShell–based. This enhanced interface allows you to perform AD DS object management by using task-oriented navigation, and it replaces the functionality of Active Directory Users and Computers. </a:t>
            </a:r>
          </a:p>
          <a:p>
            <a:endParaRPr lang="en-US" dirty="0">
              <a:latin typeface="SegoePro"/>
            </a:endParaRPr>
          </a:p>
          <a:p>
            <a:r>
              <a:rPr lang="en-US" dirty="0">
                <a:latin typeface="SegoePro"/>
              </a:rPr>
              <a:t>Tasks that you can perform by using the Active Directory Administrative Center include: </a:t>
            </a:r>
          </a:p>
          <a:p>
            <a:r>
              <a:rPr lang="en-US" dirty="0">
                <a:latin typeface="SymbolMT"/>
              </a:rPr>
              <a:t> </a:t>
            </a:r>
            <a:r>
              <a:rPr lang="en-US" dirty="0">
                <a:latin typeface="SegoePro"/>
              </a:rPr>
              <a:t>Creating and managing user, computer, and group accounts.</a:t>
            </a:r>
          </a:p>
          <a:p>
            <a:r>
              <a:rPr lang="en-US" dirty="0">
                <a:latin typeface="SymbolMT"/>
              </a:rPr>
              <a:t> </a:t>
            </a:r>
            <a:r>
              <a:rPr lang="en-US" dirty="0">
                <a:latin typeface="SegoePro"/>
              </a:rPr>
              <a:t>Creating and managing OUs.</a:t>
            </a:r>
          </a:p>
          <a:p>
            <a:r>
              <a:rPr lang="en-US" dirty="0">
                <a:latin typeface="SymbolMT"/>
              </a:rPr>
              <a:t> </a:t>
            </a:r>
            <a:r>
              <a:rPr lang="en-US" dirty="0">
                <a:latin typeface="SegoePro"/>
              </a:rPr>
              <a:t>Connecting to and managing multiple domains within a single instance of the Active Directory Administrative Center.</a:t>
            </a:r>
          </a:p>
          <a:p>
            <a:r>
              <a:rPr lang="en-US" dirty="0">
                <a:latin typeface="SymbolMT"/>
              </a:rPr>
              <a:t> </a:t>
            </a:r>
            <a:r>
              <a:rPr lang="en-US" dirty="0">
                <a:latin typeface="SegoePro"/>
              </a:rPr>
              <a:t>Searching and filtering AD DS data by building queries.</a:t>
            </a:r>
          </a:p>
          <a:p>
            <a:r>
              <a:rPr lang="en-US" dirty="0">
                <a:latin typeface="SymbolMT"/>
              </a:rPr>
              <a:t> </a:t>
            </a:r>
            <a:r>
              <a:rPr lang="en-US" dirty="0">
                <a:latin typeface="SegoePro"/>
              </a:rPr>
              <a:t>Creating and managing fine-grained password policies.</a:t>
            </a:r>
          </a:p>
          <a:p>
            <a:r>
              <a:rPr lang="en-US" dirty="0">
                <a:latin typeface="SymbolMT"/>
              </a:rPr>
              <a:t> </a:t>
            </a:r>
            <a:r>
              <a:rPr lang="en-US" dirty="0">
                <a:latin typeface="SegoePro"/>
              </a:rPr>
              <a:t>Recovering objects from the Active Directory Recycle Bin.</a:t>
            </a:r>
          </a:p>
          <a:p>
            <a:r>
              <a:rPr lang="en-US" dirty="0">
                <a:latin typeface="SymbolMT"/>
              </a:rPr>
              <a:t> </a:t>
            </a:r>
            <a:r>
              <a:rPr lang="en-US" dirty="0">
                <a:latin typeface="SegoePro"/>
              </a:rPr>
              <a:t>Managing objects that the </a:t>
            </a:r>
            <a:r>
              <a:rPr lang="en-US" b="1" dirty="0">
                <a:latin typeface="SegoePro,Bold"/>
              </a:rPr>
              <a:t>Dynamic Access Control </a:t>
            </a:r>
            <a:r>
              <a:rPr lang="en-US" dirty="0">
                <a:latin typeface="SegoePro"/>
              </a:rPr>
              <a:t>feature requires.</a:t>
            </a:r>
            <a:endParaRPr lang="en-US" dirty="0"/>
          </a:p>
        </p:txBody>
      </p:sp>
    </p:spTree>
    <p:extLst>
      <p:ext uri="{BB962C8B-B14F-4D97-AF65-F5344CB8AC3E}">
        <p14:creationId xmlns:p14="http://schemas.microsoft.com/office/powerpoint/2010/main" val="3354091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7B5D7E-30E3-4359-8A88-8CA2ACAC32E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6" name="Object 5" hidden="1">
                        <a:extLst>
                          <a:ext uri="{FF2B5EF4-FFF2-40B4-BE49-F238E27FC236}">
                            <a16:creationId xmlns:a16="http://schemas.microsoft.com/office/drawing/2014/main" id="{327B5D7E-30E3-4359-8A88-8CA2ACAC32E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93AAB2F-06B4-4E26-9D3E-51C08761D0E4}"/>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FCC8FEA-9D37-44D8-AA5F-5E10F4A6588D}"/>
              </a:ext>
            </a:extLst>
          </p:cNvPr>
          <p:cNvSpPr>
            <a:spLocks noGrp="1"/>
          </p:cNvSpPr>
          <p:nvPr>
            <p:ph type="title"/>
          </p:nvPr>
        </p:nvSpPr>
        <p:spPr/>
        <p:txBody>
          <a:bodyPr/>
          <a:lstStyle/>
          <a:p>
            <a:r>
              <a:rPr lang="en-US" b="0" dirty="0"/>
              <a:t>Overview of AD DS administration tools</a:t>
            </a:r>
            <a:endParaRPr lang="en-US" dirty="0"/>
          </a:p>
        </p:txBody>
      </p:sp>
      <p:sp>
        <p:nvSpPr>
          <p:cNvPr id="3" name="Text Placeholder 2">
            <a:extLst>
              <a:ext uri="{FF2B5EF4-FFF2-40B4-BE49-F238E27FC236}">
                <a16:creationId xmlns:a16="http://schemas.microsoft.com/office/drawing/2014/main" id="{AD74BB24-7E3C-4798-B054-274F8DB961D3}"/>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59A42987-5B09-4259-8A0A-5889C6DB0157}"/>
              </a:ext>
            </a:extLst>
          </p:cNvPr>
          <p:cNvSpPr>
            <a:spLocks noGrp="1"/>
          </p:cNvSpPr>
          <p:nvPr>
            <p:ph type="subTitle" idx="1"/>
          </p:nvPr>
        </p:nvSpPr>
        <p:spPr/>
        <p:txBody>
          <a:bodyPr/>
          <a:lstStyle/>
          <a:p>
            <a:r>
              <a:rPr lang="en-US" dirty="0"/>
              <a:t>Other management tools</a:t>
            </a:r>
          </a:p>
        </p:txBody>
      </p:sp>
      <p:sp>
        <p:nvSpPr>
          <p:cNvPr id="7" name="Rectangle 6">
            <a:extLst>
              <a:ext uri="{FF2B5EF4-FFF2-40B4-BE49-F238E27FC236}">
                <a16:creationId xmlns:a16="http://schemas.microsoft.com/office/drawing/2014/main" id="{7C4300B7-F25E-4FCF-8028-E8366057C6C9}"/>
              </a:ext>
            </a:extLst>
          </p:cNvPr>
          <p:cNvSpPr/>
          <p:nvPr/>
        </p:nvSpPr>
        <p:spPr>
          <a:xfrm>
            <a:off x="433135" y="1320316"/>
            <a:ext cx="11373853" cy="5078313"/>
          </a:xfrm>
          <a:prstGeom prst="rect">
            <a:avLst/>
          </a:prstGeom>
        </p:spPr>
        <p:txBody>
          <a:bodyPr wrap="square">
            <a:spAutoFit/>
          </a:bodyPr>
          <a:lstStyle/>
          <a:p>
            <a:r>
              <a:rPr lang="en-US" dirty="0"/>
              <a:t> Active Directory Users and Computers. is a Microsoft Management Console (MMC) snap-in that manages most common resources, including users, groups, and computers. Although many administrators are familiar with this snap-in, the Active Directory Administrative Center replaces it and provides more capabilities.</a:t>
            </a:r>
          </a:p>
          <a:p>
            <a:endParaRPr lang="en-US" dirty="0"/>
          </a:p>
          <a:p>
            <a:r>
              <a:rPr lang="en-US" dirty="0"/>
              <a:t> Active Directory Sites and Services. The Active Directory Sites and Services MMC snap-in manages</a:t>
            </a:r>
          </a:p>
          <a:p>
            <a:r>
              <a:rPr lang="en-US" dirty="0"/>
              <a:t>replication, network topology, and related services.</a:t>
            </a:r>
          </a:p>
          <a:p>
            <a:endParaRPr lang="en-US" dirty="0"/>
          </a:p>
          <a:p>
            <a:r>
              <a:rPr lang="en-US" dirty="0"/>
              <a:t> Active Directory Domains and Trusts. The Active Directory Domains and Trusts MMC snap-in configures and maintains trust relationships at the domain and forest functional levels.</a:t>
            </a:r>
          </a:p>
          <a:p>
            <a:endParaRPr lang="en-US" dirty="0"/>
          </a:p>
          <a:p>
            <a:r>
              <a:rPr lang="en-US" dirty="0"/>
              <a:t> Active Directory Schema snap-in. The Active Directory Schema MMC snap-in examines and modifies the definitions of AD DS attributes and object classes. You typically do not view or change it very often.</a:t>
            </a:r>
          </a:p>
          <a:p>
            <a:r>
              <a:rPr lang="en-US" dirty="0"/>
              <a:t>Therefore, by default, the Active Directory Schema snap-in is not fully installed.</a:t>
            </a:r>
          </a:p>
          <a:p>
            <a:endParaRPr lang="en-US" dirty="0"/>
          </a:p>
          <a:p>
            <a:r>
              <a:rPr lang="en-US" dirty="0"/>
              <a:t> Active Directory module for Windows PowerShell. The Active Directory module for Windows PowerShell supports AD DS administration, and it is one of the most important management components. </a:t>
            </a:r>
            <a:r>
              <a:rPr lang="en-US" b="1" dirty="0"/>
              <a:t>Server Manager </a:t>
            </a:r>
            <a:r>
              <a:rPr lang="en-US" dirty="0"/>
              <a:t>and the Active Directory Administration Center are Windows PowerShell–based and use cmdlets to perform their tasks.</a:t>
            </a:r>
          </a:p>
        </p:txBody>
      </p:sp>
    </p:spTree>
    <p:extLst>
      <p:ext uri="{BB962C8B-B14F-4D97-AF65-F5344CB8AC3E}">
        <p14:creationId xmlns:p14="http://schemas.microsoft.com/office/powerpoint/2010/main" val="153953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3796374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6"/>
            </p:custDataLst>
          </p:nvPr>
        </p:nvSpPr>
        <p:spPr bwMode="gray">
          <a:xfrm>
            <a:off x="4978399" y="1800225"/>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AD DS components</a:t>
            </a:r>
          </a:p>
        </p:txBody>
      </p:sp>
      <p:sp>
        <p:nvSpPr>
          <p:cNvPr id="9" name="Text Placeholder 2">
            <a:hlinkClick r:id="rId17" action="ppaction://hlinksldjump"/>
            <a:extLst>
              <a:ext uri="{FF2B5EF4-FFF2-40B4-BE49-F238E27FC236}">
                <a16:creationId xmlns:a16="http://schemas.microsoft.com/office/drawing/2014/main" id="{9A10DBDD-221A-4392-8BD8-22241DEF0726}"/>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DS schema</a:t>
            </a:r>
            <a:endParaRPr lang="en-US" dirty="0"/>
          </a:p>
        </p:txBody>
      </p:sp>
      <p:sp>
        <p:nvSpPr>
          <p:cNvPr id="10" name="Text Placeholder 2">
            <a:hlinkClick r:id="rId18" action="ppaction://hlinksldjump"/>
            <a:extLst>
              <a:ext uri="{FF2B5EF4-FFF2-40B4-BE49-F238E27FC236}">
                <a16:creationId xmlns:a16="http://schemas.microsoft.com/office/drawing/2014/main" id="{A8D7A475-E8E9-45D0-9534-309CB752BE11}"/>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DS Forest</a:t>
            </a:r>
            <a:endParaRPr lang="en-US" dirty="0"/>
          </a:p>
        </p:txBody>
      </p:sp>
      <p:sp>
        <p:nvSpPr>
          <p:cNvPr id="11" name="Text Placeholder 2">
            <a:hlinkClick r:id="rId19" action="ppaction://hlinksldjump"/>
            <a:extLst>
              <a:ext uri="{FF2B5EF4-FFF2-40B4-BE49-F238E27FC236}">
                <a16:creationId xmlns:a16="http://schemas.microsoft.com/office/drawing/2014/main" id="{F9956F56-DD7E-4AE9-A1C3-3D3411B23650}"/>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DS Domain</a:t>
            </a:r>
          </a:p>
        </p:txBody>
      </p:sp>
      <p:sp>
        <p:nvSpPr>
          <p:cNvPr id="12" name="Text Placeholder 2">
            <a:hlinkClick r:id="rId20" action="ppaction://hlinksldjump"/>
            <a:extLst>
              <a:ext uri="{FF2B5EF4-FFF2-40B4-BE49-F238E27FC236}">
                <a16:creationId xmlns:a16="http://schemas.microsoft.com/office/drawing/2014/main" id="{C3F59857-771C-4845-B8E5-2261BEB6581C}"/>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OUs</a:t>
            </a:r>
          </a:p>
        </p:txBody>
      </p:sp>
      <p:sp>
        <p:nvSpPr>
          <p:cNvPr id="13" name="Text Placeholder 2">
            <a:hlinkClick r:id="rId21" action="ppaction://hlinksldjump"/>
            <a:extLst>
              <a:ext uri="{FF2B5EF4-FFF2-40B4-BE49-F238E27FC236}">
                <a16:creationId xmlns:a16="http://schemas.microsoft.com/office/drawing/2014/main" id="{D52A1C0F-3CF7-4CD4-8D47-B7DF535F1757}"/>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new in AD DS in Windows Server 2016</a:t>
            </a:r>
          </a:p>
        </p:txBody>
      </p:sp>
      <p:sp>
        <p:nvSpPr>
          <p:cNvPr id="14" name="Text Placeholder 2">
            <a:hlinkClick r:id="rId22" action="ppaction://hlinksldjump"/>
            <a:extLst>
              <a:ext uri="{FF2B5EF4-FFF2-40B4-BE49-F238E27FC236}">
                <a16:creationId xmlns:a16="http://schemas.microsoft.com/office/drawing/2014/main" id="{B0AD4855-3BF7-46C2-B1CD-8F4F510164BB}"/>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AD</a:t>
            </a:r>
          </a:p>
        </p:txBody>
      </p:sp>
      <p:sp>
        <p:nvSpPr>
          <p:cNvPr id="15" name="Text Placeholder 2">
            <a:hlinkClick r:id="rId23" action="ppaction://hlinksldjump"/>
            <a:extLst>
              <a:ext uri="{FF2B5EF4-FFF2-40B4-BE49-F238E27FC236}">
                <a16:creationId xmlns:a16="http://schemas.microsoft.com/office/drawing/2014/main" id="{40DB271E-F1EB-4200-BA95-7E9A3F7FDD0B}"/>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DS administration tools</a:t>
            </a:r>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1252463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AD </a:t>
            </a:r>
            <a:r>
              <a:rPr lang="en-US" altLang="en-US" b="1">
                <a:solidFill>
                  <a:schemeClr val="tx2"/>
                </a:solidFill>
              </a:rPr>
              <a:t>DS schema</a:t>
            </a:r>
            <a:endParaRPr lang="en-US" b="1" dirty="0">
              <a:solidFill>
                <a:schemeClr val="tx2"/>
              </a:solidFill>
            </a:endParaRPr>
          </a:p>
        </p:txBody>
      </p:sp>
      <p:sp>
        <p:nvSpPr>
          <p:cNvPr id="17" name="Text Placeholder 2">
            <a:hlinkClick r:id="rId18" action="ppaction://hlinksldjump"/>
            <a:extLst>
              <a:ext uri="{FF2B5EF4-FFF2-40B4-BE49-F238E27FC236}">
                <a16:creationId xmlns:a16="http://schemas.microsoft.com/office/drawing/2014/main" id="{442F74E3-A455-42EF-82FE-2BBD14F3CC9A}"/>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Forest</a:t>
            </a:r>
            <a:endParaRPr lang="en-US" dirty="0"/>
          </a:p>
        </p:txBody>
      </p:sp>
      <p:sp>
        <p:nvSpPr>
          <p:cNvPr id="23" name="Text Placeholder 2">
            <a:hlinkClick r:id="rId19" action="ppaction://hlinksldjump"/>
            <a:extLst>
              <a:ext uri="{FF2B5EF4-FFF2-40B4-BE49-F238E27FC236}">
                <a16:creationId xmlns:a16="http://schemas.microsoft.com/office/drawing/2014/main" id="{5D2A7258-CAA7-4EA3-9AC6-5355D9D429DA}"/>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26" name="Text Placeholder 2">
            <a:hlinkClick r:id="rId20" action="ppaction://hlinksldjump"/>
            <a:extLst>
              <a:ext uri="{FF2B5EF4-FFF2-40B4-BE49-F238E27FC236}">
                <a16:creationId xmlns:a16="http://schemas.microsoft.com/office/drawing/2014/main" id="{51038E8F-BAD9-4DAA-8D65-A201E3A84CC8}"/>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31" name="Text Placeholder 2">
            <a:hlinkClick r:id="rId21" action="ppaction://hlinksldjump"/>
            <a:extLst>
              <a:ext uri="{FF2B5EF4-FFF2-40B4-BE49-F238E27FC236}">
                <a16:creationId xmlns:a16="http://schemas.microsoft.com/office/drawing/2014/main" id="{EA90F15B-D702-46E1-824C-A20E06F792B6}"/>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35" name="Text Placeholder 2">
            <a:hlinkClick r:id="rId22" action="ppaction://hlinksldjump"/>
            <a:extLst>
              <a:ext uri="{FF2B5EF4-FFF2-40B4-BE49-F238E27FC236}">
                <a16:creationId xmlns:a16="http://schemas.microsoft.com/office/drawing/2014/main" id="{9CD81120-67DD-43D8-9076-D83743CDCE0E}"/>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39" name="Text Placeholder 2">
            <a:hlinkClick r:id="rId23" action="ppaction://hlinksldjump"/>
            <a:extLst>
              <a:ext uri="{FF2B5EF4-FFF2-40B4-BE49-F238E27FC236}">
                <a16:creationId xmlns:a16="http://schemas.microsoft.com/office/drawing/2014/main" id="{DD91037C-2290-49E4-BED5-670426E1F79C}"/>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9F5-251F-406B-B6BD-34AFCFAFA69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0F23FCF-ADC8-4CA4-91E4-B2E83ACF33FD}"/>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35DB386-4A44-4385-8553-A135D1812FAD}"/>
              </a:ext>
            </a:extLst>
          </p:cNvPr>
          <p:cNvSpPr>
            <a:spLocks noGrp="1"/>
          </p:cNvSpPr>
          <p:nvPr>
            <p:ph type="subTitle" idx="1"/>
          </p:nvPr>
        </p:nvSpPr>
        <p:spPr/>
        <p:txBody>
          <a:bodyPr/>
          <a:lstStyle/>
          <a:p>
            <a:endParaRPr lang="en-US"/>
          </a:p>
        </p:txBody>
      </p:sp>
      <p:sp>
        <p:nvSpPr>
          <p:cNvPr id="6" name="TextBox 5">
            <a:extLst>
              <a:ext uri="{FF2B5EF4-FFF2-40B4-BE49-F238E27FC236}">
                <a16:creationId xmlns:a16="http://schemas.microsoft.com/office/drawing/2014/main" id="{A240A7A1-8AEE-4704-BE04-91A5667E1597}"/>
              </a:ext>
            </a:extLst>
          </p:cNvPr>
          <p:cNvSpPr txBox="1"/>
          <p:nvPr/>
        </p:nvSpPr>
        <p:spPr>
          <a:xfrm>
            <a:off x="554736" y="1305341"/>
            <a:ext cx="6098582" cy="4247317"/>
          </a:xfrm>
          <a:prstGeom prst="rect">
            <a:avLst/>
          </a:prstGeom>
          <a:noFill/>
          <a:ln w="6350">
            <a:noFill/>
            <a:miter lim="800000"/>
          </a:ln>
        </p:spPr>
        <p:txBody>
          <a:bodyPr wrap="square">
            <a:spAutoFit/>
          </a:bodyPr>
          <a:lstStyle/>
          <a:p>
            <a:pPr algn="l"/>
            <a:r>
              <a:rPr lang="en-US" sz="1800" b="0" i="0" u="none" strike="noStrike" baseline="0" dirty="0">
                <a:solidFill>
                  <a:srgbClr val="000000"/>
                </a:solidFill>
                <a:latin typeface="SegoePro"/>
              </a:rPr>
              <a:t>The </a:t>
            </a:r>
            <a:r>
              <a:rPr lang="en-US" sz="1800" b="0" i="1" u="none" strike="noStrike" baseline="0" dirty="0">
                <a:solidFill>
                  <a:srgbClr val="000000"/>
                </a:solidFill>
                <a:latin typeface="SegoePro,Italic"/>
              </a:rPr>
              <a:t>AD DS schema </a:t>
            </a:r>
            <a:r>
              <a:rPr lang="en-US" sz="1800" b="0" i="0" u="none" strike="noStrike" baseline="0" dirty="0">
                <a:solidFill>
                  <a:srgbClr val="000000"/>
                </a:solidFill>
                <a:latin typeface="SegoePro"/>
              </a:rPr>
              <a:t>is the component that defines</a:t>
            </a:r>
          </a:p>
          <a:p>
            <a:pPr algn="l"/>
            <a:r>
              <a:rPr lang="en-US" sz="1800" b="0" i="0" u="none" strike="noStrike" baseline="0" dirty="0">
                <a:solidFill>
                  <a:srgbClr val="000000"/>
                </a:solidFill>
                <a:latin typeface="SegoePro"/>
              </a:rPr>
              <a:t>all the object classes and attributes that AD DS</a:t>
            </a:r>
          </a:p>
          <a:p>
            <a:pPr algn="l"/>
            <a:r>
              <a:rPr lang="en-US" sz="1800" b="0" i="0" u="none" strike="noStrike" baseline="0" dirty="0">
                <a:solidFill>
                  <a:srgbClr val="000000"/>
                </a:solidFill>
                <a:latin typeface="SegoePro"/>
              </a:rPr>
              <a:t>uses to store data. All domains in a forest contain a</a:t>
            </a:r>
          </a:p>
          <a:p>
            <a:pPr algn="l"/>
            <a:r>
              <a:rPr lang="en-US" sz="1800" b="0" i="0" u="none" strike="noStrike" baseline="0" dirty="0">
                <a:solidFill>
                  <a:srgbClr val="000000"/>
                </a:solidFill>
                <a:latin typeface="SegoePro"/>
              </a:rPr>
              <a:t>copy of the schema that applies to that forest. Any</a:t>
            </a:r>
          </a:p>
          <a:p>
            <a:pPr algn="l"/>
            <a:r>
              <a:rPr lang="en-US" sz="1800" b="0" i="0" u="none" strike="noStrike" baseline="0" dirty="0">
                <a:solidFill>
                  <a:srgbClr val="000000"/>
                </a:solidFill>
                <a:latin typeface="SegoePro"/>
              </a:rPr>
              <a:t>change in the schema replicates to every domain</a:t>
            </a:r>
          </a:p>
          <a:p>
            <a:pPr algn="l"/>
            <a:r>
              <a:rPr lang="en-US" sz="1800" b="0" i="0" u="none" strike="noStrike" baseline="0" dirty="0">
                <a:solidFill>
                  <a:srgbClr val="000000"/>
                </a:solidFill>
                <a:latin typeface="SegoePro"/>
              </a:rPr>
              <a:t>controller in the forest from the schema master,</a:t>
            </a:r>
          </a:p>
          <a:p>
            <a:pPr algn="l"/>
            <a:r>
              <a:rPr lang="en-US" sz="1800" b="0" i="0" u="none" strike="noStrike" baseline="0" dirty="0">
                <a:solidFill>
                  <a:srgbClr val="000000"/>
                </a:solidFill>
                <a:latin typeface="SegoePro"/>
              </a:rPr>
              <a:t>which is typically the first domain controller in the</a:t>
            </a:r>
          </a:p>
          <a:p>
            <a:pPr algn="l"/>
            <a:r>
              <a:rPr lang="en-US" sz="1800" b="0" i="0" u="none" strike="noStrike" baseline="0" dirty="0">
                <a:solidFill>
                  <a:srgbClr val="000000"/>
                </a:solidFill>
                <a:latin typeface="SegoePro"/>
              </a:rPr>
              <a:t>forest.</a:t>
            </a:r>
          </a:p>
          <a:p>
            <a:pPr algn="l"/>
            <a:r>
              <a:rPr lang="en-US" sz="1800" b="0" i="0" u="none" strike="noStrike" baseline="0" dirty="0">
                <a:solidFill>
                  <a:srgbClr val="000000"/>
                </a:solidFill>
                <a:latin typeface="SegoePro"/>
              </a:rPr>
              <a:t>AD DS stores and retrieves information from a</a:t>
            </a:r>
          </a:p>
          <a:p>
            <a:pPr algn="l"/>
            <a:r>
              <a:rPr lang="en-US" sz="1800" b="0" i="0" u="none" strike="noStrike" baseline="0" dirty="0">
                <a:solidFill>
                  <a:srgbClr val="000000"/>
                </a:solidFill>
                <a:latin typeface="SegoePro"/>
              </a:rPr>
              <a:t>wide variety of applications and services. It does</a:t>
            </a:r>
          </a:p>
          <a:p>
            <a:pPr algn="l"/>
            <a:r>
              <a:rPr lang="en-US" sz="1800" b="0" i="0" u="none" strike="noStrike" baseline="0" dirty="0">
                <a:solidFill>
                  <a:srgbClr val="000000"/>
                </a:solidFill>
                <a:latin typeface="SegoePro"/>
              </a:rPr>
              <a:t>this, in part, by standardizing how the AD DS</a:t>
            </a:r>
          </a:p>
          <a:p>
            <a:pPr algn="l"/>
            <a:r>
              <a:rPr lang="en-US" sz="1800" b="0" i="0" u="none" strike="noStrike" baseline="0" dirty="0">
                <a:solidFill>
                  <a:srgbClr val="000000"/>
                </a:solidFill>
                <a:latin typeface="SegoePro"/>
              </a:rPr>
              <a:t>directory stores data. By standardizing data</a:t>
            </a:r>
          </a:p>
          <a:p>
            <a:pPr algn="l"/>
            <a:r>
              <a:rPr lang="en-US" sz="1800" b="0" i="0" u="none" strike="noStrike" baseline="0" dirty="0">
                <a:solidFill>
                  <a:srgbClr val="000000"/>
                </a:solidFill>
                <a:latin typeface="SegoePro"/>
              </a:rPr>
              <a:t>storage, AD DS can retrieve, update, and replicate data while helping to maintain data integrity.</a:t>
            </a:r>
          </a:p>
          <a:p>
            <a:pPr algn="l"/>
            <a:endParaRPr lang="en-US" dirty="0"/>
          </a:p>
        </p:txBody>
      </p:sp>
      <p:pic>
        <p:nvPicPr>
          <p:cNvPr id="8" name="Picture 7">
            <a:extLst>
              <a:ext uri="{FF2B5EF4-FFF2-40B4-BE49-F238E27FC236}">
                <a16:creationId xmlns:a16="http://schemas.microsoft.com/office/drawing/2014/main" id="{327CE630-F85B-44A9-AAED-A68FC7DDB604}"/>
              </a:ext>
            </a:extLst>
          </p:cNvPr>
          <p:cNvPicPr>
            <a:picLocks noChangeAspect="1"/>
          </p:cNvPicPr>
          <p:nvPr/>
        </p:nvPicPr>
        <p:blipFill>
          <a:blip r:embed="rId2"/>
          <a:stretch>
            <a:fillRect/>
          </a:stretch>
        </p:blipFill>
        <p:spPr>
          <a:xfrm>
            <a:off x="6473529" y="1305341"/>
            <a:ext cx="4886325" cy="3886200"/>
          </a:xfrm>
          <a:prstGeom prst="rect">
            <a:avLst/>
          </a:prstGeom>
        </p:spPr>
      </p:pic>
    </p:spTree>
    <p:extLst>
      <p:ext uri="{BB962C8B-B14F-4D97-AF65-F5344CB8AC3E}">
        <p14:creationId xmlns:p14="http://schemas.microsoft.com/office/powerpoint/2010/main" val="328887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07B8-80D4-40D2-B736-27436664AF4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918EE34-10D4-4B3B-B7B1-4AEA542FA6DF}"/>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2D2DDD89-F458-4EEA-B232-824259AA1B3D}"/>
              </a:ext>
            </a:extLst>
          </p:cNvPr>
          <p:cNvSpPr>
            <a:spLocks noGrp="1"/>
          </p:cNvSpPr>
          <p:nvPr>
            <p:ph type="subTitle" idx="1"/>
          </p:nvPr>
        </p:nvSpPr>
        <p:spPr/>
        <p:txBody>
          <a:bodyPr/>
          <a:lstStyle/>
          <a:p>
            <a:endParaRPr lang="en-US"/>
          </a:p>
        </p:txBody>
      </p:sp>
      <p:sp>
        <p:nvSpPr>
          <p:cNvPr id="6" name="TextBox 5">
            <a:extLst>
              <a:ext uri="{FF2B5EF4-FFF2-40B4-BE49-F238E27FC236}">
                <a16:creationId xmlns:a16="http://schemas.microsoft.com/office/drawing/2014/main" id="{3EBDD616-4DCD-4D2C-9E9A-64391DA6F49E}"/>
              </a:ext>
            </a:extLst>
          </p:cNvPr>
          <p:cNvSpPr txBox="1"/>
          <p:nvPr/>
        </p:nvSpPr>
        <p:spPr>
          <a:xfrm>
            <a:off x="554736" y="1180860"/>
            <a:ext cx="11082528" cy="4862870"/>
          </a:xfrm>
          <a:prstGeom prst="rect">
            <a:avLst/>
          </a:prstGeom>
          <a:noFill/>
          <a:ln w="6350">
            <a:noFill/>
            <a:miter lim="800000"/>
          </a:ln>
        </p:spPr>
        <p:txBody>
          <a:bodyPr wrap="square">
            <a:spAutoFit/>
          </a:bodyPr>
          <a:lstStyle/>
          <a:p>
            <a:pPr algn="l"/>
            <a:r>
              <a:rPr lang="en-US" sz="2000" b="1" i="0" u="none" strike="noStrike" baseline="0" dirty="0">
                <a:solidFill>
                  <a:srgbClr val="000000"/>
                </a:solidFill>
                <a:latin typeface="SegoePro,Bold"/>
              </a:rPr>
              <a:t>Objects</a:t>
            </a:r>
          </a:p>
          <a:p>
            <a:pPr algn="l"/>
            <a:r>
              <a:rPr lang="en-US" sz="1800" b="0" i="0" u="none" strike="noStrike" baseline="0" dirty="0">
                <a:solidFill>
                  <a:srgbClr val="000000"/>
                </a:solidFill>
                <a:latin typeface="SegoePro"/>
              </a:rPr>
              <a:t>AD DS uses objects as units of storage. The schema defines all object types. Each time the directory handles</a:t>
            </a:r>
          </a:p>
          <a:p>
            <a:pPr algn="l"/>
            <a:r>
              <a:rPr lang="en-US" sz="1800" b="0" i="0" u="none" strike="noStrike" baseline="0" dirty="0">
                <a:solidFill>
                  <a:srgbClr val="000000"/>
                </a:solidFill>
                <a:latin typeface="SegoePro"/>
              </a:rPr>
              <a:t>data, the directory queries the schema for an appropriate object definition. Based on the object definition</a:t>
            </a:r>
          </a:p>
          <a:p>
            <a:pPr algn="l"/>
            <a:r>
              <a:rPr lang="en-US" sz="1800" b="0" i="0" u="none" strike="noStrike" baseline="0" dirty="0">
                <a:solidFill>
                  <a:srgbClr val="000000"/>
                </a:solidFill>
                <a:latin typeface="SegoePro"/>
              </a:rPr>
              <a:t>in the schema, the directory creates the object and stores the data.</a:t>
            </a:r>
          </a:p>
          <a:p>
            <a:pPr algn="l"/>
            <a:r>
              <a:rPr lang="en-US" sz="1800" b="0" i="0" u="none" strike="noStrike" baseline="0" dirty="0">
                <a:solidFill>
                  <a:srgbClr val="000000"/>
                </a:solidFill>
                <a:latin typeface="SegoePro"/>
              </a:rPr>
              <a:t>Object definitions specify both the types of data that the objects can store and the syntax of the data. You</a:t>
            </a:r>
          </a:p>
          <a:p>
            <a:pPr algn="l"/>
            <a:r>
              <a:rPr lang="en-US" sz="1800" b="0" i="0" u="none" strike="noStrike" baseline="0" dirty="0">
                <a:solidFill>
                  <a:srgbClr val="000000"/>
                </a:solidFill>
                <a:latin typeface="SegoePro"/>
              </a:rPr>
              <a:t>can create only objects that the schema defines. Because objects store data in a rigidly defined format,</a:t>
            </a:r>
          </a:p>
          <a:p>
            <a:pPr algn="l"/>
            <a:r>
              <a:rPr lang="en-US" sz="1800" b="0" i="0" u="none" strike="noStrike" baseline="0" dirty="0">
                <a:solidFill>
                  <a:srgbClr val="000000"/>
                </a:solidFill>
                <a:latin typeface="SegoePro"/>
              </a:rPr>
              <a:t>AD DS can store, retrieve, and validate the data that it manages, regardless of which application supplies it.</a:t>
            </a:r>
          </a:p>
          <a:p>
            <a:pPr algn="l"/>
            <a:endParaRPr lang="en-US" sz="1800" b="0" i="0" u="none" strike="noStrike" baseline="0" dirty="0">
              <a:solidFill>
                <a:srgbClr val="000000"/>
              </a:solidFill>
              <a:latin typeface="SegoePro"/>
            </a:endParaRPr>
          </a:p>
          <a:p>
            <a:pPr algn="l"/>
            <a:r>
              <a:rPr lang="en-US" sz="2000" b="1" i="0" u="none" strike="noStrike" baseline="0" dirty="0">
                <a:solidFill>
                  <a:srgbClr val="000000"/>
                </a:solidFill>
                <a:latin typeface="SegoePro,Bold"/>
              </a:rPr>
              <a:t>Relationships among objects, rules, attributes, and classes</a:t>
            </a:r>
          </a:p>
          <a:p>
            <a:pPr algn="l"/>
            <a:r>
              <a:rPr lang="en-US" sz="1800" b="0" i="0" u="none" strike="noStrike" baseline="0" dirty="0">
                <a:solidFill>
                  <a:srgbClr val="000000"/>
                </a:solidFill>
                <a:latin typeface="SegoePro"/>
              </a:rPr>
              <a:t>In AD DS, the schema defines the following:</a:t>
            </a:r>
          </a:p>
          <a:p>
            <a:pPr algn="l"/>
            <a:r>
              <a:rPr lang="en-US" sz="1800" b="0" i="0" u="none" strike="noStrike" baseline="0" dirty="0">
                <a:solidFill>
                  <a:srgbClr val="000000"/>
                </a:solidFill>
                <a:latin typeface="SymbolMT"/>
              </a:rPr>
              <a:t> </a:t>
            </a:r>
            <a:r>
              <a:rPr lang="en-US" sz="1800" b="0" i="0" u="none" strike="noStrike" baseline="0" dirty="0">
                <a:solidFill>
                  <a:srgbClr val="000000"/>
                </a:solidFill>
                <a:latin typeface="SegoePro"/>
              </a:rPr>
              <a:t>Objects that store data in the directory</a:t>
            </a:r>
          </a:p>
          <a:p>
            <a:pPr algn="l"/>
            <a:r>
              <a:rPr lang="en-US" sz="1800" b="0" i="0" u="none" strike="noStrike" baseline="0" dirty="0">
                <a:solidFill>
                  <a:srgbClr val="000000"/>
                </a:solidFill>
                <a:latin typeface="SymbolMT"/>
              </a:rPr>
              <a:t> </a:t>
            </a:r>
            <a:r>
              <a:rPr lang="en-US" sz="1800" b="0" i="0" u="none" strike="noStrike" baseline="0" dirty="0">
                <a:solidFill>
                  <a:srgbClr val="000000"/>
                </a:solidFill>
                <a:latin typeface="SegoePro"/>
              </a:rPr>
              <a:t>Rules that define the structure of the objects</a:t>
            </a:r>
          </a:p>
          <a:p>
            <a:pPr algn="l"/>
            <a:r>
              <a:rPr lang="en-US" sz="1800" b="0" i="0" u="none" strike="noStrike" baseline="0" dirty="0">
                <a:solidFill>
                  <a:srgbClr val="000000"/>
                </a:solidFill>
                <a:latin typeface="SymbolMT"/>
              </a:rPr>
              <a:t> </a:t>
            </a:r>
            <a:r>
              <a:rPr lang="en-US" sz="1800" b="0" i="0" u="none" strike="noStrike" baseline="0" dirty="0">
                <a:solidFill>
                  <a:srgbClr val="000000"/>
                </a:solidFill>
                <a:latin typeface="SegoePro"/>
              </a:rPr>
              <a:t>The structure and content of the directory itself</a:t>
            </a:r>
          </a:p>
          <a:p>
            <a:pPr algn="l"/>
            <a:r>
              <a:rPr lang="en-US" sz="1800" b="0" i="0" u="none" strike="noStrike" baseline="0" dirty="0">
                <a:solidFill>
                  <a:srgbClr val="000000"/>
                </a:solidFill>
                <a:latin typeface="SegoePro"/>
              </a:rPr>
              <a:t>AD DS schema objects consist of attributes, which are grouped together into classes. Each class has rules</a:t>
            </a:r>
          </a:p>
          <a:p>
            <a:pPr algn="l"/>
            <a:r>
              <a:rPr lang="en-US" sz="1800" b="0" i="0" u="none" strike="noStrike" baseline="0" dirty="0">
                <a:solidFill>
                  <a:srgbClr val="000000"/>
                </a:solidFill>
                <a:latin typeface="SegoePro"/>
              </a:rPr>
              <a:t>that define which attributes are mandatory and which are optional. For example, the </a:t>
            </a:r>
            <a:r>
              <a:rPr lang="en-US" sz="1800" b="1" i="0" u="none" strike="noStrike" baseline="0" dirty="0">
                <a:solidFill>
                  <a:srgbClr val="000000"/>
                </a:solidFill>
                <a:latin typeface="SegoePro,Bold"/>
              </a:rPr>
              <a:t>user </a:t>
            </a:r>
            <a:r>
              <a:rPr lang="en-US" sz="1800" b="0" i="0" u="none" strike="noStrike" baseline="0" dirty="0">
                <a:solidFill>
                  <a:srgbClr val="000000"/>
                </a:solidFill>
                <a:latin typeface="SegoePro"/>
              </a:rPr>
              <a:t>class consists of</a:t>
            </a:r>
          </a:p>
          <a:p>
            <a:pPr algn="l"/>
            <a:r>
              <a:rPr lang="en-US" sz="1800" b="0" i="0" u="none" strike="noStrike" baseline="0" dirty="0">
                <a:solidFill>
                  <a:srgbClr val="000000"/>
                </a:solidFill>
                <a:latin typeface="SegoePro"/>
              </a:rPr>
              <a:t>more than 400 possible attributes, including </a:t>
            </a:r>
            <a:r>
              <a:rPr lang="en-US" sz="1800" b="1" i="0" u="none" strike="noStrike" baseline="0" dirty="0" err="1">
                <a:solidFill>
                  <a:srgbClr val="000000"/>
                </a:solidFill>
                <a:latin typeface="SegoePro,Bold"/>
              </a:rPr>
              <a:t>cn</a:t>
            </a:r>
            <a:r>
              <a:rPr lang="en-US" sz="1800" b="1" i="0" u="none" strike="noStrike" baseline="0" dirty="0">
                <a:solidFill>
                  <a:srgbClr val="000000"/>
                </a:solidFill>
                <a:latin typeface="SegoePro,Bold"/>
              </a:rPr>
              <a:t> </a:t>
            </a:r>
            <a:r>
              <a:rPr lang="en-US" sz="1800" b="0" i="0" u="none" strike="noStrike" baseline="0" dirty="0">
                <a:solidFill>
                  <a:srgbClr val="000000"/>
                </a:solidFill>
                <a:latin typeface="SegoePro"/>
              </a:rPr>
              <a:t>(the common name attribute), </a:t>
            </a:r>
            <a:r>
              <a:rPr lang="en-US" sz="1800" b="1" i="0" u="none" strike="noStrike" baseline="0" dirty="0" err="1">
                <a:solidFill>
                  <a:srgbClr val="000000"/>
                </a:solidFill>
                <a:latin typeface="SegoePro,Bold"/>
              </a:rPr>
              <a:t>givenName</a:t>
            </a:r>
            <a:r>
              <a:rPr lang="en-US" sz="1800" b="0" i="0" u="none" strike="noStrike" baseline="0" dirty="0">
                <a:solidFill>
                  <a:srgbClr val="000000"/>
                </a:solidFill>
                <a:latin typeface="SegoePro"/>
              </a:rPr>
              <a:t>, </a:t>
            </a:r>
            <a:r>
              <a:rPr lang="en-US" sz="1800" b="1" i="0" u="none" strike="noStrike" baseline="0" dirty="0" err="1">
                <a:solidFill>
                  <a:srgbClr val="000000"/>
                </a:solidFill>
                <a:latin typeface="SegoePro,Bold"/>
              </a:rPr>
              <a:t>displayName</a:t>
            </a:r>
            <a:r>
              <a:rPr lang="en-US" sz="1800" b="0" i="0" u="none" strike="noStrike" baseline="0" dirty="0">
                <a:solidFill>
                  <a:srgbClr val="000000"/>
                </a:solidFill>
                <a:latin typeface="SegoePro"/>
              </a:rPr>
              <a:t>,</a:t>
            </a:r>
          </a:p>
          <a:p>
            <a:pPr algn="l"/>
            <a:r>
              <a:rPr lang="en-US" sz="1800" b="1" i="0" u="none" strike="noStrike" baseline="0" dirty="0" err="1">
                <a:solidFill>
                  <a:srgbClr val="000000"/>
                </a:solidFill>
                <a:latin typeface="SegoePro,Bold"/>
              </a:rPr>
              <a:t>objectSID</a:t>
            </a:r>
            <a:r>
              <a:rPr lang="en-US" sz="1800" b="0" i="0" u="none" strike="noStrike" baseline="0" dirty="0">
                <a:solidFill>
                  <a:srgbClr val="000000"/>
                </a:solidFill>
                <a:latin typeface="SegoePro"/>
              </a:rPr>
              <a:t>, and </a:t>
            </a:r>
            <a:r>
              <a:rPr lang="en-US" sz="1800" b="1" i="0" u="none" strike="noStrike" baseline="0" dirty="0">
                <a:solidFill>
                  <a:srgbClr val="000000"/>
                </a:solidFill>
                <a:latin typeface="SegoePro,Bold"/>
              </a:rPr>
              <a:t>manager</a:t>
            </a:r>
            <a:r>
              <a:rPr lang="en-US" sz="1800" b="0" i="0" u="none" strike="noStrike" baseline="0" dirty="0">
                <a:solidFill>
                  <a:srgbClr val="000000"/>
                </a:solidFill>
                <a:latin typeface="SegoePro"/>
              </a:rPr>
              <a:t>. Of these attributes, the </a:t>
            </a:r>
            <a:r>
              <a:rPr lang="en-US" sz="1800" b="1" i="0" u="none" strike="noStrike" baseline="0" dirty="0" err="1">
                <a:solidFill>
                  <a:srgbClr val="000000"/>
                </a:solidFill>
                <a:latin typeface="SegoePro,Bold"/>
              </a:rPr>
              <a:t>cn</a:t>
            </a:r>
            <a:r>
              <a:rPr lang="en-US" sz="1800" b="1" i="0" u="none" strike="noStrike" baseline="0" dirty="0">
                <a:solidFill>
                  <a:srgbClr val="000000"/>
                </a:solidFill>
                <a:latin typeface="SegoePro,Bold"/>
              </a:rPr>
              <a:t> </a:t>
            </a:r>
            <a:r>
              <a:rPr lang="en-US" sz="1800" b="0" i="0" u="none" strike="noStrike" baseline="0" dirty="0">
                <a:solidFill>
                  <a:srgbClr val="000000"/>
                </a:solidFill>
                <a:latin typeface="SegoePro"/>
              </a:rPr>
              <a:t>and </a:t>
            </a:r>
            <a:r>
              <a:rPr lang="en-US" sz="1800" b="1" i="0" u="none" strike="noStrike" baseline="0" dirty="0" err="1">
                <a:solidFill>
                  <a:srgbClr val="000000"/>
                </a:solidFill>
                <a:latin typeface="SegoePro,Bold"/>
              </a:rPr>
              <a:t>objectSID</a:t>
            </a:r>
            <a:r>
              <a:rPr lang="en-US" sz="1800" b="1" i="0" u="none" strike="noStrike" baseline="0" dirty="0">
                <a:solidFill>
                  <a:srgbClr val="000000"/>
                </a:solidFill>
                <a:latin typeface="SegoePro,Bold"/>
              </a:rPr>
              <a:t> </a:t>
            </a:r>
            <a:r>
              <a:rPr lang="en-US" sz="1800" b="0" i="0" u="none" strike="noStrike" baseline="0" dirty="0">
                <a:solidFill>
                  <a:srgbClr val="000000"/>
                </a:solidFill>
                <a:latin typeface="SegoePro"/>
              </a:rPr>
              <a:t>attributes are mandatory. </a:t>
            </a:r>
          </a:p>
        </p:txBody>
      </p:sp>
    </p:spTree>
    <p:extLst>
      <p:ext uri="{BB962C8B-B14F-4D97-AF65-F5344CB8AC3E}">
        <p14:creationId xmlns:p14="http://schemas.microsoft.com/office/powerpoint/2010/main" val="39569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B667-C2A3-4E35-85BA-A96D868552C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262BC14-8ADB-419B-86C9-D86D8CE588D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ECA41C81-6D90-49F0-8861-726513A852CA}"/>
              </a:ext>
            </a:extLst>
          </p:cNvPr>
          <p:cNvSpPr>
            <a:spLocks noGrp="1"/>
          </p:cNvSpPr>
          <p:nvPr>
            <p:ph type="subTitle" idx="1"/>
          </p:nvPr>
        </p:nvSpPr>
        <p:spPr/>
        <p:txBody>
          <a:bodyPr/>
          <a:lstStyle/>
          <a:p>
            <a:endParaRPr lang="en-US"/>
          </a:p>
        </p:txBody>
      </p:sp>
      <p:sp>
        <p:nvSpPr>
          <p:cNvPr id="6" name="TextBox 5">
            <a:extLst>
              <a:ext uri="{FF2B5EF4-FFF2-40B4-BE49-F238E27FC236}">
                <a16:creationId xmlns:a16="http://schemas.microsoft.com/office/drawing/2014/main" id="{808839C1-6F2E-4AC3-9AA6-B14D57B55876}"/>
              </a:ext>
            </a:extLst>
          </p:cNvPr>
          <p:cNvSpPr txBox="1"/>
          <p:nvPr/>
        </p:nvSpPr>
        <p:spPr>
          <a:xfrm>
            <a:off x="554736" y="1180860"/>
            <a:ext cx="11082528" cy="4401205"/>
          </a:xfrm>
          <a:prstGeom prst="rect">
            <a:avLst/>
          </a:prstGeom>
          <a:noFill/>
          <a:ln w="6350">
            <a:noFill/>
            <a:miter lim="800000"/>
          </a:ln>
        </p:spPr>
        <p:txBody>
          <a:bodyPr wrap="square">
            <a:spAutoFit/>
          </a:bodyPr>
          <a:lstStyle/>
          <a:p>
            <a:pPr algn="l"/>
            <a:r>
              <a:rPr lang="en-US" sz="2800" b="1" i="0" u="none" strike="noStrike" baseline="0" dirty="0">
                <a:solidFill>
                  <a:srgbClr val="000000"/>
                </a:solidFill>
                <a:latin typeface="SegoePro,Bold"/>
              </a:rPr>
              <a:t>Changing the schema</a:t>
            </a:r>
          </a:p>
          <a:p>
            <a:pPr algn="l"/>
            <a:r>
              <a:rPr lang="en-US" sz="1800" b="0" i="0" u="none" strike="noStrike" baseline="0" dirty="0">
                <a:solidFill>
                  <a:srgbClr val="000000"/>
                </a:solidFill>
                <a:latin typeface="SegoePro"/>
              </a:rPr>
              <a:t>Only members of the </a:t>
            </a:r>
            <a:r>
              <a:rPr lang="en-US" sz="1800" b="1" i="0" u="none" strike="noStrike" baseline="0" dirty="0">
                <a:solidFill>
                  <a:srgbClr val="000000"/>
                </a:solidFill>
                <a:latin typeface="SegoePro,Bold"/>
              </a:rPr>
              <a:t>Schema Admins </a:t>
            </a:r>
            <a:r>
              <a:rPr lang="en-US" sz="1800" b="0" i="0" u="none" strike="noStrike" baseline="0" dirty="0">
                <a:solidFill>
                  <a:srgbClr val="000000"/>
                </a:solidFill>
                <a:latin typeface="SegoePro"/>
              </a:rPr>
              <a:t>group can modify the AD DS schema. You cannot remove anything</a:t>
            </a:r>
          </a:p>
          <a:p>
            <a:pPr algn="l"/>
            <a:r>
              <a:rPr lang="en-US" sz="1800" b="0" i="0" u="none" strike="noStrike" baseline="0" dirty="0">
                <a:solidFill>
                  <a:srgbClr val="000000"/>
                </a:solidFill>
                <a:latin typeface="SegoePro"/>
              </a:rPr>
              <a:t>from the AD DS schema. You can only extend the AD DS schema by using AD DS schema extensions or by</a:t>
            </a:r>
          </a:p>
          <a:p>
            <a:pPr algn="l"/>
            <a:r>
              <a:rPr lang="en-US" sz="1800" b="0" i="0" u="none" strike="noStrike" baseline="0" dirty="0">
                <a:solidFill>
                  <a:srgbClr val="000000"/>
                </a:solidFill>
                <a:latin typeface="SegoePro"/>
              </a:rPr>
              <a:t>modifying the attributes of existing objects. For example, when you are preparing to install Microsoft</a:t>
            </a:r>
          </a:p>
          <a:p>
            <a:pPr algn="l"/>
            <a:r>
              <a:rPr lang="en-US" sz="1800" b="0" i="0" u="none" strike="noStrike" baseline="0" dirty="0">
                <a:solidFill>
                  <a:srgbClr val="000000"/>
                </a:solidFill>
                <a:latin typeface="SegoePro"/>
              </a:rPr>
              <a:t>Exchange Server 2016, you must apply the Exchange Server 2016 Active Directory schema changes. These</a:t>
            </a:r>
          </a:p>
          <a:p>
            <a:pPr algn="l"/>
            <a:r>
              <a:rPr lang="en-US" sz="1800" b="0" i="0" u="none" strike="noStrike" baseline="0" dirty="0">
                <a:solidFill>
                  <a:srgbClr val="000000"/>
                </a:solidFill>
                <a:latin typeface="SegoePro"/>
              </a:rPr>
              <a:t>changes add or modify hundreds of classes and attributes.</a:t>
            </a:r>
          </a:p>
          <a:p>
            <a:pPr algn="l"/>
            <a:r>
              <a:rPr lang="en-US" sz="1800" b="0" i="0" u="none" strike="noStrike" baseline="0" dirty="0">
                <a:solidFill>
                  <a:srgbClr val="000000"/>
                </a:solidFill>
                <a:latin typeface="SegoePro"/>
              </a:rPr>
              <a:t>You should change the schema only when necessary, because the schema controls the storage of</a:t>
            </a:r>
          </a:p>
          <a:p>
            <a:pPr algn="l"/>
            <a:r>
              <a:rPr lang="en-US" sz="1800" b="0" i="0" u="none" strike="noStrike" baseline="0" dirty="0">
                <a:solidFill>
                  <a:srgbClr val="000000"/>
                </a:solidFill>
                <a:latin typeface="SegoePro"/>
              </a:rPr>
              <a:t>information. Any changes made to the schema affect every domain controller. Before you change the</a:t>
            </a:r>
          </a:p>
          <a:p>
            <a:pPr algn="l"/>
            <a:r>
              <a:rPr lang="en-US" sz="1800" b="0" i="0" u="none" strike="noStrike" baseline="0" dirty="0">
                <a:solidFill>
                  <a:srgbClr val="000000"/>
                </a:solidFill>
                <a:latin typeface="SegoePro"/>
              </a:rPr>
              <a:t>schema, you should review the changes and implement them only after you have performed testing.</a:t>
            </a:r>
          </a:p>
          <a:p>
            <a:pPr algn="l"/>
            <a:r>
              <a:rPr lang="en-US" sz="1800" b="0" i="0" u="none" strike="noStrike" baseline="0" dirty="0">
                <a:solidFill>
                  <a:srgbClr val="000000"/>
                </a:solidFill>
                <a:latin typeface="SegoePro"/>
              </a:rPr>
              <a:t>This will help ensure that the changes will not adversely affect the rest of the forest or any applications that</a:t>
            </a:r>
          </a:p>
          <a:p>
            <a:pPr algn="l"/>
            <a:r>
              <a:rPr lang="en-US" sz="1800" b="0" i="0" u="none" strike="noStrike" baseline="0" dirty="0">
                <a:solidFill>
                  <a:srgbClr val="000000"/>
                </a:solidFill>
                <a:latin typeface="SegoePro"/>
              </a:rPr>
              <a:t>use AD DS.</a:t>
            </a:r>
          </a:p>
          <a:p>
            <a:pPr algn="l"/>
            <a:r>
              <a:rPr lang="en-US" sz="1800" b="0" i="0" u="none" strike="noStrike" baseline="0" dirty="0">
                <a:solidFill>
                  <a:srgbClr val="000000"/>
                </a:solidFill>
                <a:latin typeface="SegoePro"/>
              </a:rPr>
              <a:t>The schema master is one of the operations master roles hosted on a single domain controller in AD DS.</a:t>
            </a:r>
          </a:p>
          <a:p>
            <a:pPr algn="l"/>
            <a:r>
              <a:rPr lang="en-US" sz="1800" b="0" i="0" u="none" strike="noStrike" baseline="0" dirty="0">
                <a:solidFill>
                  <a:srgbClr val="000000"/>
                </a:solidFill>
                <a:latin typeface="SegoePro"/>
              </a:rPr>
              <a:t>Because it is a single master, you must use the Active Directory Schema snap-in to make changes to the</a:t>
            </a:r>
          </a:p>
          <a:p>
            <a:pPr algn="l"/>
            <a:r>
              <a:rPr lang="en-US" sz="1800" b="0" i="0" u="none" strike="noStrike" baseline="0" dirty="0">
                <a:solidFill>
                  <a:srgbClr val="000000"/>
                </a:solidFill>
                <a:latin typeface="SegoePro"/>
              </a:rPr>
              <a:t>schema by targeting the domain controller that holds the schema master. To target the schema master in a</a:t>
            </a:r>
          </a:p>
          <a:p>
            <a:pPr algn="l"/>
            <a:r>
              <a:rPr lang="en-US" sz="1800" b="0" i="0" u="none" strike="noStrike" baseline="0" dirty="0">
                <a:solidFill>
                  <a:srgbClr val="000000"/>
                </a:solidFill>
                <a:latin typeface="SegoePro"/>
              </a:rPr>
              <a:t>separate forest, you will need to target the appropriate forest from within the snap-in.</a:t>
            </a:r>
            <a:endParaRPr lang="en-US" dirty="0"/>
          </a:p>
        </p:txBody>
      </p:sp>
    </p:spTree>
    <p:extLst>
      <p:ext uri="{BB962C8B-B14F-4D97-AF65-F5344CB8AC3E}">
        <p14:creationId xmlns:p14="http://schemas.microsoft.com/office/powerpoint/2010/main" val="32180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1326598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186" imgH="179" progId="TCLayout.ActiveDocument.1">
                  <p:embed/>
                </p:oleObj>
              </mc:Choice>
              <mc:Fallback>
                <p:oleObj name="think-cell Slide" r:id="rId15"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7" action="ppaction://hlinksldjump"/>
            <a:extLst>
              <a:ext uri="{FF2B5EF4-FFF2-40B4-BE49-F238E27FC236}">
                <a16:creationId xmlns:a16="http://schemas.microsoft.com/office/drawing/2014/main" id="{D3702540-AC53-4AED-8AE7-21F892A417BD}"/>
              </a:ext>
            </a:extLst>
          </p:cNvPr>
          <p:cNvSpPr>
            <a:spLocks noGrp="1"/>
          </p:cNvSpPr>
          <p:nvPr>
            <p:custDataLst>
              <p:tags r:id="rId6"/>
            </p:custDataLst>
          </p:nvPr>
        </p:nvSpPr>
        <p:spPr bwMode="gray">
          <a:xfrm>
            <a:off x="4978399" y="18002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AD DS components</a:t>
            </a:r>
            <a:endParaRPr lang="en-US" dirty="0"/>
          </a:p>
        </p:txBody>
      </p:sp>
      <p:sp>
        <p:nvSpPr>
          <p:cNvPr id="13" name="Text Placeholder 2">
            <a:hlinkClick r:id="rId18" action="ppaction://hlinksldjump"/>
            <a:extLst>
              <a:ext uri="{FF2B5EF4-FFF2-40B4-BE49-F238E27FC236}">
                <a16:creationId xmlns:a16="http://schemas.microsoft.com/office/drawing/2014/main" id="{9EC3512C-9C24-4ABA-9C6F-BECDA95E8035}"/>
              </a:ext>
            </a:extLst>
          </p:cNvPr>
          <p:cNvSpPr>
            <a:spLocks noGrp="1"/>
          </p:cNvSpPr>
          <p:nvPr>
            <p:custDataLst>
              <p:tags r:id="rId7"/>
            </p:custDataLst>
          </p:nvPr>
        </p:nvSpPr>
        <p:spPr bwMode="gray">
          <a:xfrm>
            <a:off x="4978400"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schema</a:t>
            </a:r>
            <a:endParaRPr lang="en-US" dirty="0"/>
          </a:p>
        </p:txBody>
      </p:sp>
      <p:sp>
        <p:nvSpPr>
          <p:cNvPr id="14" name="Text Placeholder 2">
            <a:extLst>
              <a:ext uri="{FF2B5EF4-FFF2-40B4-BE49-F238E27FC236}">
                <a16:creationId xmlns:a16="http://schemas.microsoft.com/office/drawing/2014/main" id="{39BD128C-8A41-4F61-A249-7CAE650371C9}"/>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AD </a:t>
            </a:r>
            <a:r>
              <a:rPr lang="en-US" altLang="en-US" b="1">
                <a:solidFill>
                  <a:schemeClr val="tx2"/>
                </a:solidFill>
              </a:rPr>
              <a:t>DS Forest</a:t>
            </a:r>
            <a:endParaRPr lang="en-US" b="1" dirty="0">
              <a:solidFill>
                <a:schemeClr val="tx2"/>
              </a:solidFill>
            </a:endParaRPr>
          </a:p>
        </p:txBody>
      </p:sp>
      <p:sp>
        <p:nvSpPr>
          <p:cNvPr id="20" name="Text Placeholder 2">
            <a:hlinkClick r:id="rId19" action="ppaction://hlinksldjump"/>
            <a:extLst>
              <a:ext uri="{FF2B5EF4-FFF2-40B4-BE49-F238E27FC236}">
                <a16:creationId xmlns:a16="http://schemas.microsoft.com/office/drawing/2014/main" id="{7915E720-C3D2-48F0-975F-E8F344DA33E8}"/>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AD </a:t>
            </a:r>
            <a:r>
              <a:rPr lang="en-US" altLang="en-US"/>
              <a:t>DS Domain</a:t>
            </a:r>
            <a:endParaRPr lang="en-US" altLang="en-US" dirty="0"/>
          </a:p>
        </p:txBody>
      </p:sp>
      <p:sp>
        <p:nvSpPr>
          <p:cNvPr id="23" name="Text Placeholder 2">
            <a:hlinkClick r:id="rId20" action="ppaction://hlinksldjump"/>
            <a:extLst>
              <a:ext uri="{FF2B5EF4-FFF2-40B4-BE49-F238E27FC236}">
                <a16:creationId xmlns:a16="http://schemas.microsoft.com/office/drawing/2014/main" id="{C6AC924E-4802-4F20-A366-C10C0FA7FCAE}"/>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OUs</a:t>
            </a:r>
            <a:endParaRPr lang="en-US" altLang="en-US" dirty="0"/>
          </a:p>
        </p:txBody>
      </p:sp>
      <p:sp>
        <p:nvSpPr>
          <p:cNvPr id="28" name="Text Placeholder 2">
            <a:hlinkClick r:id="rId21" action="ppaction://hlinksldjump"/>
            <a:extLst>
              <a:ext uri="{FF2B5EF4-FFF2-40B4-BE49-F238E27FC236}">
                <a16:creationId xmlns:a16="http://schemas.microsoft.com/office/drawing/2014/main" id="{03A71943-3626-47DC-8A11-812C810A2A9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What’s </a:t>
            </a:r>
            <a:r>
              <a:rPr lang="en-US" altLang="en-US"/>
              <a:t>new in AD DS in Windows Server 2016</a:t>
            </a:r>
            <a:endParaRPr lang="en-US" altLang="en-US" dirty="0"/>
          </a:p>
        </p:txBody>
      </p:sp>
      <p:sp>
        <p:nvSpPr>
          <p:cNvPr id="32" name="Text Placeholder 2">
            <a:hlinkClick r:id="rId22" action="ppaction://hlinksldjump"/>
            <a:extLst>
              <a:ext uri="{FF2B5EF4-FFF2-40B4-BE49-F238E27FC236}">
                <a16:creationId xmlns:a16="http://schemas.microsoft.com/office/drawing/2014/main" id="{CEF37B6B-1D39-4A61-A5AE-482111CCD24E}"/>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a:t>
            </a:r>
            <a:endParaRPr lang="en-US" altLang="en-US" dirty="0"/>
          </a:p>
        </p:txBody>
      </p:sp>
      <p:sp>
        <p:nvSpPr>
          <p:cNvPr id="36" name="Text Placeholder 2">
            <a:hlinkClick r:id="rId23" action="ppaction://hlinksldjump"/>
            <a:extLst>
              <a:ext uri="{FF2B5EF4-FFF2-40B4-BE49-F238E27FC236}">
                <a16:creationId xmlns:a16="http://schemas.microsoft.com/office/drawing/2014/main" id="{B08747A2-257C-4715-AEB1-A248DAE46F76}"/>
              </a:ext>
            </a:extLst>
          </p:cNvPr>
          <p:cNvSpPr>
            <a:spLocks noGrp="1"/>
          </p:cNvSpPr>
          <p:nvPr>
            <p:custDataLst>
              <p:tags r:id="rId13"/>
            </p:custDataLst>
          </p:nvPr>
        </p:nvSpPr>
        <p:spPr bwMode="gray">
          <a:xfrm>
            <a:off x="4978400" y="46497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AD </a:t>
            </a:r>
            <a:r>
              <a:rPr lang="en-US" altLang="en-US"/>
              <a:t>DS administration tools</a:t>
            </a:r>
            <a:endParaRPr lang="en-US" altLang="en-US" dirty="0"/>
          </a:p>
        </p:txBody>
      </p:sp>
    </p:spTree>
    <p:extLst>
      <p:ext uri="{BB962C8B-B14F-4D97-AF65-F5344CB8AC3E}">
        <p14:creationId xmlns:p14="http://schemas.microsoft.com/office/powerpoint/2010/main" val="40183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BC4D-2BA8-493D-A609-8D2AFC91C07B}"/>
              </a:ext>
            </a:extLst>
          </p:cNvPr>
          <p:cNvSpPr>
            <a:spLocks noGrp="1"/>
          </p:cNvSpPr>
          <p:nvPr>
            <p:ph type="title"/>
          </p:nvPr>
        </p:nvSpPr>
        <p:spPr/>
        <p:txBody>
          <a:bodyPr/>
          <a:lstStyle/>
          <a:p>
            <a:r>
              <a:rPr lang="en-US" dirty="0"/>
              <a:t>AD DS forest</a:t>
            </a:r>
          </a:p>
        </p:txBody>
      </p:sp>
      <p:sp>
        <p:nvSpPr>
          <p:cNvPr id="3" name="Text Placeholder 2">
            <a:extLst>
              <a:ext uri="{FF2B5EF4-FFF2-40B4-BE49-F238E27FC236}">
                <a16:creationId xmlns:a16="http://schemas.microsoft.com/office/drawing/2014/main" id="{A728CA3A-79F7-40BC-BD7B-4FD337369EFC}"/>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90D5EA6A-1A7D-4859-BC59-6BFF04942FA5}"/>
              </a:ext>
            </a:extLst>
          </p:cNvPr>
          <p:cNvSpPr>
            <a:spLocks noGrp="1"/>
          </p:cNvSpPr>
          <p:nvPr>
            <p:ph type="subTitle" idx="1"/>
          </p:nvPr>
        </p:nvSpPr>
        <p:spPr/>
        <p:txBody>
          <a:bodyPr/>
          <a:lstStyle/>
          <a:p>
            <a:endParaRPr lang="en-US"/>
          </a:p>
        </p:txBody>
      </p:sp>
      <p:sp>
        <p:nvSpPr>
          <p:cNvPr id="8" name="TextBox 7">
            <a:extLst>
              <a:ext uri="{FF2B5EF4-FFF2-40B4-BE49-F238E27FC236}">
                <a16:creationId xmlns:a16="http://schemas.microsoft.com/office/drawing/2014/main" id="{6DD615D1-BA5D-4C62-B61F-5DDE07658869}"/>
              </a:ext>
            </a:extLst>
          </p:cNvPr>
          <p:cNvSpPr txBox="1"/>
          <p:nvPr/>
        </p:nvSpPr>
        <p:spPr>
          <a:xfrm>
            <a:off x="554736" y="1206372"/>
            <a:ext cx="5541264" cy="4524315"/>
          </a:xfrm>
          <a:prstGeom prst="rect">
            <a:avLst/>
          </a:prstGeom>
          <a:noFill/>
          <a:ln w="6350">
            <a:noFill/>
            <a:miter lim="800000"/>
          </a:ln>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00"/>
                </a:solidFill>
                <a:latin typeface="SegoePro"/>
              </a:rPr>
              <a:t>A forest is a top-level container in AD DS. Each forest is a collection of one or more domain trees that share a common directory schema and a global catalog. </a:t>
            </a:r>
          </a:p>
          <a:p>
            <a:pPr marL="285750" indent="-285750" algn="l">
              <a:buFont typeface="Arial" panose="020B0604020202020204" pitchFamily="34" charset="0"/>
              <a:buChar char="•"/>
            </a:pPr>
            <a:r>
              <a:rPr lang="en-US" sz="1800" b="0" i="0" u="none" strike="noStrike" baseline="0" dirty="0">
                <a:solidFill>
                  <a:srgbClr val="000000"/>
                </a:solidFill>
                <a:latin typeface="SegoePro"/>
              </a:rPr>
              <a:t>A domain tree is a collection of one or more domains that share a contiguous namespace. </a:t>
            </a:r>
          </a:p>
          <a:p>
            <a:pPr marL="285750" indent="-285750" algn="l">
              <a:buFont typeface="Arial" panose="020B0604020202020204" pitchFamily="34" charset="0"/>
              <a:buChar char="•"/>
            </a:pPr>
            <a:r>
              <a:rPr lang="en-US" sz="1800" b="0" i="0" u="none" strike="noStrike" baseline="0" dirty="0">
                <a:solidFill>
                  <a:srgbClr val="000000"/>
                </a:solidFill>
                <a:latin typeface="SegoePro"/>
              </a:rPr>
              <a:t>The first domain that you create in the forest is called the </a:t>
            </a:r>
            <a:r>
              <a:rPr lang="en-US" sz="1800" b="0" i="1" u="none" strike="noStrike" baseline="0" dirty="0">
                <a:solidFill>
                  <a:srgbClr val="000000"/>
                </a:solidFill>
                <a:latin typeface="SegoePro,Italic"/>
              </a:rPr>
              <a:t>forest root domain. </a:t>
            </a:r>
            <a:r>
              <a:rPr lang="en-US" sz="1800" b="0" i="0" u="none" strike="noStrike" baseline="0" dirty="0">
                <a:solidFill>
                  <a:srgbClr val="000000"/>
                </a:solidFill>
                <a:latin typeface="SegoePro"/>
              </a:rPr>
              <a:t>The forest root domain contains a few objects that do not exist in other domains in the forest. Because you always create these objects on the first domain controller, a forest can consist of as few as one domain with a single domain controller, or it can consist of hundreds of domains across multiple domain trees.</a:t>
            </a:r>
          </a:p>
          <a:p>
            <a:pPr algn="l"/>
            <a:endParaRPr lang="en-US" dirty="0"/>
          </a:p>
        </p:txBody>
      </p:sp>
      <p:pic>
        <p:nvPicPr>
          <p:cNvPr id="10" name="Picture 9">
            <a:extLst>
              <a:ext uri="{FF2B5EF4-FFF2-40B4-BE49-F238E27FC236}">
                <a16:creationId xmlns:a16="http://schemas.microsoft.com/office/drawing/2014/main" id="{41AF0969-F6D5-420F-A9C4-68C621A3E965}"/>
              </a:ext>
            </a:extLst>
          </p:cNvPr>
          <p:cNvPicPr>
            <a:picLocks noChangeAspect="1"/>
          </p:cNvPicPr>
          <p:nvPr/>
        </p:nvPicPr>
        <p:blipFill>
          <a:blip r:embed="rId2"/>
          <a:stretch>
            <a:fillRect/>
          </a:stretch>
        </p:blipFill>
        <p:spPr>
          <a:xfrm>
            <a:off x="7048499" y="1753213"/>
            <a:ext cx="3484955" cy="3066760"/>
          </a:xfrm>
          <a:prstGeom prst="rect">
            <a:avLst/>
          </a:prstGeom>
        </p:spPr>
      </p:pic>
    </p:spTree>
    <p:extLst>
      <p:ext uri="{BB962C8B-B14F-4D97-AF65-F5344CB8AC3E}">
        <p14:creationId xmlns:p14="http://schemas.microsoft.com/office/powerpoint/2010/main" val="31268558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3iI.h3tDD1ezGF2d.mgW6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xMpHssIAnH273Zv5xzcML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8t35_I2fEA5TT1Vy0aQne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5uzbyM5a.WRIbjDYLR6.r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FsMreH7aovdB0Bpp2IX2i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AzNiE._h5HwuEv5pSpWgS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w64eEEOFV1aeHuz_JCwfUQ"/>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fb0dZ6UgF3O7743UGTg2D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8ELg6lTUKLU9jFfguMD.P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22S5_KxxLhu6TifbdC0m_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qRSsArmPlMeUwN.3Menp5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s62cAPcdwGGWbLr7lbgKA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LqCSgPYd5ugK6gcXYWJnW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U0LxBbvTxKgW_T_n2J.RJ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X_7r_xsNRh_M6j9qGq.J_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ryxfcN_ucasrjbejkH0yp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AhVcj64zix.7kr4gbrzx8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Ig4k7MxpsQ0BmN36df.eI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RsRHB5.fwHS6RwAgP5GQ3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CqOGnLWifVBQp23Hu8b4F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z5dQuklEtK5ulytXu_czF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wivc_Kkiyy4erOYdBKc8K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Ig4k7MxpsQ0BmN36df.eI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Cer6pjBYcI1QxRF9bKXoG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c_hR3lylT7y8oenxBHX6w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a_hb1BWy62b9YxOS2tzn2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mFjzhMW.oksksWG_OaU_DQ"/>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Ig4k7MxpsQ0BmN36df.eIw"/>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Cer6pjBYcI1QxRF9bKXoG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YbzPjkngOcFuAmATXxgoMA"/>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BAqLaBE_bEftRJ0_GItby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zi9W6gpTJij7vMiuKB64EQ"/>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Ig4k7MxpsQ0BmN36df.eI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Cer6pjBYcI1QxRF9bKXoG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YbzPjkngOcFuAmATXxgoM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EinWzrZSyw7oUo112AfX3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Iqz1mpIahXmitdcoCBRz0w"/>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eYi5C4emtH16G1.dgEHreA"/>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eYi5C4emtH16G1.dgEHre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2IlM6cZDi4wFImalTc6o4w"/>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oe3.0CrYHWKOMm6ummHzeQ"/>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ICxDYn9Lfus4IzRLr3pamQ"/>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Ig4k7MxpsQ0BmN36df.eIw"/>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Cer6pjBYcI1QxRF9bKXoGw"/>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YbzPjkngOcFuAmATXxgoM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EinWzrZSyw7oUo112AfX3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m38SSeghP8HkCL9f23kzZ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xTbkSV1QhcIpAdOtTvrVd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xTbkSV1QhcIpAdOtTvrVdw"/>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70</TotalTime>
  <Words>2231</Words>
  <Application>Microsoft Office PowerPoint</Application>
  <PresentationFormat>Widescreen</PresentationFormat>
  <Paragraphs>202</Paragraphs>
  <Slides>21</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2" baseType="lpstr">
      <vt:lpstr>Arial</vt:lpstr>
      <vt:lpstr>Georgia</vt:lpstr>
      <vt:lpstr>Segoe UI</vt:lpstr>
      <vt:lpstr>SegoePro</vt:lpstr>
      <vt:lpstr>SegoePro,Bold</vt:lpstr>
      <vt:lpstr>SegoePro,Italic</vt:lpstr>
      <vt:lpstr>SymbolMT</vt:lpstr>
      <vt:lpstr>Wingdings</vt:lpstr>
      <vt:lpstr>White</vt:lpstr>
      <vt:lpstr>Contrast</vt:lpstr>
      <vt:lpstr>think-cell Slide</vt:lpstr>
      <vt:lpstr>Overview of AD DS</vt:lpstr>
      <vt:lpstr>Executive summary</vt:lpstr>
      <vt:lpstr>Agenda</vt:lpstr>
      <vt:lpstr>Agenda</vt:lpstr>
      <vt:lpstr>PowerPoint Presentation</vt:lpstr>
      <vt:lpstr>PowerPoint Presentation</vt:lpstr>
      <vt:lpstr>PowerPoint Presentation</vt:lpstr>
      <vt:lpstr>Agenda</vt:lpstr>
      <vt:lpstr>AD DS forest</vt:lpstr>
      <vt:lpstr>PowerPoint Presentation</vt:lpstr>
      <vt:lpstr>PowerPoint Presentation</vt:lpstr>
      <vt:lpstr>Agenda</vt:lpstr>
      <vt:lpstr>Agenda</vt:lpstr>
      <vt:lpstr>Agenda</vt:lpstr>
      <vt:lpstr>PowerPoint Presentation</vt:lpstr>
      <vt:lpstr>Agenda</vt:lpstr>
      <vt:lpstr>Azure AD</vt:lpstr>
      <vt:lpstr>Azure AD</vt:lpstr>
      <vt:lpstr>Agenda</vt:lpstr>
      <vt:lpstr>Overview of AD DS administration tools</vt:lpstr>
      <vt:lpstr>Overview of AD DS administration tools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AD DS</dc:title>
  <dc:subject/>
  <dc:creator>Lam Nguyen</dc:creator>
  <cp:keywords/>
  <dc:description/>
  <cp:lastModifiedBy>Lucas Nguyen</cp:lastModifiedBy>
  <cp:revision>16</cp:revision>
  <cp:lastPrinted>2018-10-30T20:37:12Z</cp:lastPrinted>
  <dcterms:created xsi:type="dcterms:W3CDTF">2021-02-17T13:47:46Z</dcterms:created>
  <dcterms:modified xsi:type="dcterms:W3CDTF">2021-04-25T17:00:53Z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