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notesMasterIdLst>
    <p:notesMasterId r:id="rId11"/>
  </p:notesMasterIdLst>
  <p:handoutMasterIdLst>
    <p:handoutMasterId r:id="rId12"/>
  </p:handoutMasterIdLst>
  <p:sldIdLst>
    <p:sldId id="256" r:id="rId3"/>
    <p:sldId id="3701" r:id="rId4"/>
    <p:sldId id="3702" r:id="rId5"/>
    <p:sldId id="3823" r:id="rId6"/>
    <p:sldId id="3824" r:id="rId7"/>
    <p:sldId id="3825" r:id="rId8"/>
    <p:sldId id="3826" r:id="rId9"/>
    <p:sldId id="3827" r:id="rId10"/>
  </p:sldIdLst>
  <p:sldSz cx="12192000" cy="6858000"/>
  <p:notesSz cx="7102475" cy="9388475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497640-9F12-D0D7-23C7-745A10EB2387}" name="Srikanth Jayarajan" initials="SJ" userId="dMYpSlfjzFcYPEDsXjVgLmU1LCIkAjLNCqtAilE+2dM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051C2C"/>
    <a:srgbClr val="000000"/>
    <a:srgbClr val="7F7F7F"/>
    <a:srgbClr val="AFC3FF"/>
    <a:srgbClr val="0D3171"/>
    <a:srgbClr val="E6E6E6"/>
    <a:srgbClr val="4D4D4D"/>
    <a:srgbClr val="00A9F4"/>
    <a:srgbClr val="1F4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21" autoAdjust="0"/>
  </p:normalViewPr>
  <p:slideViewPr>
    <p:cSldViewPr snapToGrid="0" snapToObjects="1">
      <p:cViewPr varScale="1">
        <p:scale>
          <a:sx n="60" d="100"/>
          <a:sy n="60" d="100"/>
        </p:scale>
        <p:origin x="96" y="12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44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8/10/relationships/authors" Target="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17 February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17 February 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image" Target="../media/image5.emf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oleObject" Target="../embeddings/oleObject9.bin"/><Relationship Id="rId2" Type="http://schemas.openxmlformats.org/officeDocument/2006/relationships/tags" Target="../tags/tag101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image" Target="../media/image1.emf"/><Relationship Id="rId2" Type="http://schemas.openxmlformats.org/officeDocument/2006/relationships/tags" Target="../tags/tag115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10.v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8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40.xml"/><Relationship Id="rId7" Type="http://schemas.openxmlformats.org/officeDocument/2006/relationships/image" Target="../media/image2.emf"/><Relationship Id="rId2" Type="http://schemas.openxmlformats.org/officeDocument/2006/relationships/tags" Target="../tags/tag13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image" Target="../media/image2.emf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oleObject" Target="../embeddings/oleObject13.bin"/><Relationship Id="rId2" Type="http://schemas.openxmlformats.org/officeDocument/2006/relationships/tags" Target="../tags/tag16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169.xml"/><Relationship Id="rId11" Type="http://schemas.openxmlformats.org/officeDocument/2006/relationships/image" Target="../media/image7.png"/><Relationship Id="rId5" Type="http://schemas.openxmlformats.org/officeDocument/2006/relationships/tags" Target="../tags/tag16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vmlDrawing" Target="../drawings/vmlDrawing14.vml"/><Relationship Id="rId6" Type="http://schemas.openxmlformats.org/officeDocument/2006/relationships/tags" Target="../tags/tag177.xml"/><Relationship Id="rId11" Type="http://schemas.openxmlformats.org/officeDocument/2006/relationships/image" Target="../media/image1.emf"/><Relationship Id="rId5" Type="http://schemas.openxmlformats.org/officeDocument/2006/relationships/tags" Target="../tags/tag176.xml"/><Relationship Id="rId10" Type="http://schemas.openxmlformats.org/officeDocument/2006/relationships/oleObject" Target="../embeddings/oleObject14.bin"/><Relationship Id="rId4" Type="http://schemas.openxmlformats.org/officeDocument/2006/relationships/tags" Target="../tags/tag175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7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2" Type="http://schemas.openxmlformats.org/officeDocument/2006/relationships/tags" Target="../tags/tag188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10" Type="http://schemas.openxmlformats.org/officeDocument/2006/relationships/image" Target="../media/image4.emf"/><Relationship Id="rId4" Type="http://schemas.openxmlformats.org/officeDocument/2006/relationships/tags" Target="../tags/tag190.xml"/><Relationship Id="rId9" Type="http://schemas.openxmlformats.org/officeDocument/2006/relationships/oleObject" Target="../embeddings/oleObject15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2" Type="http://schemas.openxmlformats.org/officeDocument/2006/relationships/tags" Target="../tags/tag194.xml"/><Relationship Id="rId1" Type="http://schemas.openxmlformats.org/officeDocument/2006/relationships/vmlDrawing" Target="../drawings/vmlDrawing16.vml"/><Relationship Id="rId6" Type="http://schemas.openxmlformats.org/officeDocument/2006/relationships/tags" Target="../tags/tag198.xml"/><Relationship Id="rId11" Type="http://schemas.openxmlformats.org/officeDocument/2006/relationships/image" Target="../media/image4.emf"/><Relationship Id="rId5" Type="http://schemas.openxmlformats.org/officeDocument/2006/relationships/tags" Target="../tags/tag197.xml"/><Relationship Id="rId10" Type="http://schemas.openxmlformats.org/officeDocument/2006/relationships/oleObject" Target="../embeddings/oleObject16.bin"/><Relationship Id="rId4" Type="http://schemas.openxmlformats.org/officeDocument/2006/relationships/tags" Target="../tags/tag196.xml"/><Relationship Id="rId9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image" Target="../media/image1.emf"/><Relationship Id="rId2" Type="http://schemas.openxmlformats.org/officeDocument/2006/relationships/tags" Target="../tags/tag201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17.v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5" Type="http://schemas.openxmlformats.org/officeDocument/2006/relationships/tags" Target="../tags/tag204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9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tags" Target="../tags/tag225.xml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tags" Target="../tags/tag224.xml"/><Relationship Id="rId17" Type="http://schemas.openxmlformats.org/officeDocument/2006/relationships/image" Target="../media/image1.emf"/><Relationship Id="rId2" Type="http://schemas.openxmlformats.org/officeDocument/2006/relationships/tags" Target="../tags/tag214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18.vml"/><Relationship Id="rId6" Type="http://schemas.openxmlformats.org/officeDocument/2006/relationships/tags" Target="../tags/tag218.xml"/><Relationship Id="rId11" Type="http://schemas.openxmlformats.org/officeDocument/2006/relationships/tags" Target="../tags/tag223.xml"/><Relationship Id="rId5" Type="http://schemas.openxmlformats.org/officeDocument/2006/relationships/tags" Target="../tags/tag217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22.xml"/><Relationship Id="rId4" Type="http://schemas.openxmlformats.org/officeDocument/2006/relationships/tags" Target="../tags/tag216.xml"/><Relationship Id="rId9" Type="http://schemas.openxmlformats.org/officeDocument/2006/relationships/tags" Target="../tags/tag221.xml"/><Relationship Id="rId14" Type="http://schemas.openxmlformats.org/officeDocument/2006/relationships/tags" Target="../tags/tag22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tags" Target="../tags/tag238.xm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tags" Target="../tags/tag237.xml"/><Relationship Id="rId17" Type="http://schemas.openxmlformats.org/officeDocument/2006/relationships/image" Target="../media/image8.emf"/><Relationship Id="rId2" Type="http://schemas.openxmlformats.org/officeDocument/2006/relationships/tags" Target="../tags/tag227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19.vml"/><Relationship Id="rId6" Type="http://schemas.openxmlformats.org/officeDocument/2006/relationships/tags" Target="../tags/tag231.xml"/><Relationship Id="rId11" Type="http://schemas.openxmlformats.org/officeDocument/2006/relationships/tags" Target="../tags/tag236.xml"/><Relationship Id="rId5" Type="http://schemas.openxmlformats.org/officeDocument/2006/relationships/tags" Target="../tags/tag230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5.xml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4" Type="http://schemas.openxmlformats.org/officeDocument/2006/relationships/tags" Target="../tags/tag239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13" Type="http://schemas.openxmlformats.org/officeDocument/2006/relationships/tags" Target="../tags/tag251.xml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12" Type="http://schemas.openxmlformats.org/officeDocument/2006/relationships/tags" Target="../tags/tag250.xml"/><Relationship Id="rId17" Type="http://schemas.openxmlformats.org/officeDocument/2006/relationships/image" Target="../media/image1.emf"/><Relationship Id="rId2" Type="http://schemas.openxmlformats.org/officeDocument/2006/relationships/tags" Target="../tags/tag240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20.vml"/><Relationship Id="rId6" Type="http://schemas.openxmlformats.org/officeDocument/2006/relationships/tags" Target="../tags/tag244.xml"/><Relationship Id="rId11" Type="http://schemas.openxmlformats.org/officeDocument/2006/relationships/tags" Target="../tags/tag249.xml"/><Relationship Id="rId5" Type="http://schemas.openxmlformats.org/officeDocument/2006/relationships/tags" Target="../tags/tag24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48.xml"/><Relationship Id="rId4" Type="http://schemas.openxmlformats.org/officeDocument/2006/relationships/tags" Target="../tags/tag242.xml"/><Relationship Id="rId9" Type="http://schemas.openxmlformats.org/officeDocument/2006/relationships/tags" Target="../tags/tag247.xml"/><Relationship Id="rId14" Type="http://schemas.openxmlformats.org/officeDocument/2006/relationships/tags" Target="../tags/tag25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59.xml"/><Relationship Id="rId13" Type="http://schemas.openxmlformats.org/officeDocument/2006/relationships/tags" Target="../tags/tag264.xml"/><Relationship Id="rId3" Type="http://schemas.openxmlformats.org/officeDocument/2006/relationships/tags" Target="../tags/tag254.xml"/><Relationship Id="rId7" Type="http://schemas.openxmlformats.org/officeDocument/2006/relationships/tags" Target="../tags/tag258.xml"/><Relationship Id="rId12" Type="http://schemas.openxmlformats.org/officeDocument/2006/relationships/tags" Target="../tags/tag263.xml"/><Relationship Id="rId17" Type="http://schemas.openxmlformats.org/officeDocument/2006/relationships/image" Target="../media/image8.emf"/><Relationship Id="rId2" Type="http://schemas.openxmlformats.org/officeDocument/2006/relationships/tags" Target="../tags/tag253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21.vml"/><Relationship Id="rId6" Type="http://schemas.openxmlformats.org/officeDocument/2006/relationships/tags" Target="../tags/tag257.xml"/><Relationship Id="rId11" Type="http://schemas.openxmlformats.org/officeDocument/2006/relationships/tags" Target="../tags/tag262.xml"/><Relationship Id="rId5" Type="http://schemas.openxmlformats.org/officeDocument/2006/relationships/tags" Target="../tags/tag25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61.xml"/><Relationship Id="rId4" Type="http://schemas.openxmlformats.org/officeDocument/2006/relationships/tags" Target="../tags/tag255.xml"/><Relationship Id="rId9" Type="http://schemas.openxmlformats.org/officeDocument/2006/relationships/tags" Target="../tags/tag260.xml"/><Relationship Id="rId14" Type="http://schemas.openxmlformats.org/officeDocument/2006/relationships/tags" Target="../tags/tag26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tags" Target="../tags/tag277.xml"/><Relationship Id="rId3" Type="http://schemas.openxmlformats.org/officeDocument/2006/relationships/tags" Target="../tags/tag267.xml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image" Target="../media/image8.emf"/><Relationship Id="rId2" Type="http://schemas.openxmlformats.org/officeDocument/2006/relationships/tags" Target="../tags/tag266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22.v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5" Type="http://schemas.openxmlformats.org/officeDocument/2006/relationships/tags" Target="../tags/tag26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74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13" Type="http://schemas.openxmlformats.org/officeDocument/2006/relationships/tags" Target="../tags/tag290.xml"/><Relationship Id="rId3" Type="http://schemas.openxmlformats.org/officeDocument/2006/relationships/tags" Target="../tags/tag280.xml"/><Relationship Id="rId7" Type="http://schemas.openxmlformats.org/officeDocument/2006/relationships/tags" Target="../tags/tag284.xml"/><Relationship Id="rId12" Type="http://schemas.openxmlformats.org/officeDocument/2006/relationships/tags" Target="../tags/tag289.xml"/><Relationship Id="rId17" Type="http://schemas.openxmlformats.org/officeDocument/2006/relationships/image" Target="../media/image1.emf"/><Relationship Id="rId2" Type="http://schemas.openxmlformats.org/officeDocument/2006/relationships/tags" Target="../tags/tag279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23.vml"/><Relationship Id="rId6" Type="http://schemas.openxmlformats.org/officeDocument/2006/relationships/tags" Target="../tags/tag283.xml"/><Relationship Id="rId11" Type="http://schemas.openxmlformats.org/officeDocument/2006/relationships/tags" Target="../tags/tag288.xml"/><Relationship Id="rId5" Type="http://schemas.openxmlformats.org/officeDocument/2006/relationships/tags" Target="../tags/tag28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87.xml"/><Relationship Id="rId4" Type="http://schemas.openxmlformats.org/officeDocument/2006/relationships/tags" Target="../tags/tag281.xml"/><Relationship Id="rId9" Type="http://schemas.openxmlformats.org/officeDocument/2006/relationships/tags" Target="../tags/tag286.xml"/><Relationship Id="rId14" Type="http://schemas.openxmlformats.org/officeDocument/2006/relationships/tags" Target="../tags/tag29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13" Type="http://schemas.openxmlformats.org/officeDocument/2006/relationships/tags" Target="../tags/tag303.xml"/><Relationship Id="rId3" Type="http://schemas.openxmlformats.org/officeDocument/2006/relationships/tags" Target="../tags/tag293.xml"/><Relationship Id="rId7" Type="http://schemas.openxmlformats.org/officeDocument/2006/relationships/tags" Target="../tags/tag297.xml"/><Relationship Id="rId12" Type="http://schemas.openxmlformats.org/officeDocument/2006/relationships/tags" Target="../tags/tag302.xml"/><Relationship Id="rId17" Type="http://schemas.openxmlformats.org/officeDocument/2006/relationships/image" Target="../media/image1.emf"/><Relationship Id="rId2" Type="http://schemas.openxmlformats.org/officeDocument/2006/relationships/tags" Target="../tags/tag292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24.vml"/><Relationship Id="rId6" Type="http://schemas.openxmlformats.org/officeDocument/2006/relationships/tags" Target="../tags/tag296.xml"/><Relationship Id="rId11" Type="http://schemas.openxmlformats.org/officeDocument/2006/relationships/tags" Target="../tags/tag301.xml"/><Relationship Id="rId5" Type="http://schemas.openxmlformats.org/officeDocument/2006/relationships/tags" Target="../tags/tag295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00.xml"/><Relationship Id="rId4" Type="http://schemas.openxmlformats.org/officeDocument/2006/relationships/tags" Target="../tags/tag294.xml"/><Relationship Id="rId9" Type="http://schemas.openxmlformats.org/officeDocument/2006/relationships/tags" Target="../tags/tag299.xml"/><Relationship Id="rId14" Type="http://schemas.openxmlformats.org/officeDocument/2006/relationships/tags" Target="../tags/tag304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07.xml"/><Relationship Id="rId7" Type="http://schemas.openxmlformats.org/officeDocument/2006/relationships/tags" Target="../tags/tag311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15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17.xml"/><Relationship Id="rId7" Type="http://schemas.openxmlformats.org/officeDocument/2006/relationships/oleObject" Target="../embeddings/oleObject25.bin"/><Relationship Id="rId2" Type="http://schemas.openxmlformats.org/officeDocument/2006/relationships/tags" Target="../tags/tag31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18.xml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4.v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10" Type="http://schemas.openxmlformats.org/officeDocument/2006/relationships/image" Target="../media/image4.emf"/><Relationship Id="rId4" Type="http://schemas.openxmlformats.org/officeDocument/2006/relationships/tags" Target="../tags/tag50.xml"/><Relationship Id="rId9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vmlDrawing" Target="../drawings/vmlDrawing5.vml"/><Relationship Id="rId6" Type="http://schemas.openxmlformats.org/officeDocument/2006/relationships/tags" Target="../tags/tag58.xml"/><Relationship Id="rId11" Type="http://schemas.openxmlformats.org/officeDocument/2006/relationships/image" Target="../media/image4.emf"/><Relationship Id="rId5" Type="http://schemas.openxmlformats.org/officeDocument/2006/relationships/tags" Target="../tags/tag57.xml"/><Relationship Id="rId10" Type="http://schemas.openxmlformats.org/officeDocument/2006/relationships/oleObject" Target="../embeddings/oleObject5.bin"/><Relationship Id="rId4" Type="http://schemas.openxmlformats.org/officeDocument/2006/relationships/tags" Target="../tags/tag56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image" Target="../media/image1.emf"/><Relationship Id="rId2" Type="http://schemas.openxmlformats.org/officeDocument/2006/relationships/tags" Target="../tags/tag61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6.v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image" Target="../media/image1.emf"/><Relationship Id="rId2" Type="http://schemas.openxmlformats.org/officeDocument/2006/relationships/tags" Target="../tags/tag74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7.v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image" Target="../media/image1.emf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oleObject" Target="../embeddings/oleObject8.bin"/><Relationship Id="rId2" Type="http://schemas.openxmlformats.org/officeDocument/2006/relationships/tags" Target="../tags/tag8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3209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9144" y="893"/>
            <a:ext cx="12192000" cy="6856213"/>
          </a:xfrm>
          <a:prstGeom prst="rect">
            <a:avLst/>
          </a:prstGeom>
        </p:spPr>
      </p:pic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1244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5" name="2. Slide Title">
            <a:extLst>
              <a:ext uri="{FF2B5EF4-FFF2-40B4-BE49-F238E27FC236}">
                <a16:creationId xmlns:a16="http://schemas.microsoft.com/office/drawing/2014/main" id="{AA4BE143-5F32-4F04-B536-5DD597732824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97E30C8F-A677-42C7-A072-4ACC7DC3D698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288125BB-6CB4-4B7C-8E2B-CB1912430A39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5"/>
            </p:custDataLst>
          </p:nvPr>
        </p:nvSpPr>
        <p:spPr>
          <a:xfrm>
            <a:off x="8173370" y="78768"/>
            <a:ext cx="346694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2346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CA286AFC-8B29-4E70-86B3-6C866D5BEC9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37073CF3-4B2B-440D-B24E-174E36B7892F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61C78DC4-4C20-4AA3-93C4-00442F85A83B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A91FB312-B423-41B9-AEAA-2BE53183470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EFF58C-83CF-420F-BF45-F188AE9E7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1" name="Partnership">
            <a:extLst>
              <a:ext uri="{FF2B5EF4-FFF2-40B4-BE49-F238E27FC236}">
                <a16:creationId xmlns:a16="http://schemas.microsoft.com/office/drawing/2014/main" id="{93A279FD-F954-407E-8068-C22694CA778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0" y="893"/>
            <a:ext cx="12192000" cy="6856213"/>
          </a:xfrm>
          <a:prstGeom prst="rect">
            <a:avLst/>
          </a:prstGeom>
        </p:spPr>
      </p:pic>
      <p:grpSp>
        <p:nvGrpSpPr>
          <p:cNvPr id="16" name="LogoImage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08568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2. Slide Title">
            <a:extLst>
              <a:ext uri="{FF2B5EF4-FFF2-40B4-BE49-F238E27FC236}">
                <a16:creationId xmlns:a16="http://schemas.microsoft.com/office/drawing/2014/main" id="{0BDEB94E-58BF-43E2-8FF2-DCDA24AD4E9D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A865C2CC-D12C-4517-9906-7CCD161322EB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 dirty="0"/>
              <a:t>Click to edit Master subtitle style</a:t>
            </a:r>
          </a:p>
        </p:txBody>
      </p:sp>
      <p:sp>
        <p:nvSpPr>
          <p:cNvPr id="17" name="1. On-page tracker">
            <a:extLst>
              <a:ext uri="{FF2B5EF4-FFF2-40B4-BE49-F238E27FC236}">
                <a16:creationId xmlns:a16="http://schemas.microsoft.com/office/drawing/2014/main" id="{FE52895E-A8CE-4207-AC48-2296C3D0140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86FA29AF-027A-4D55-B276-E2DD256DB9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728AF3-A71A-4C7A-97DE-605BB9E1802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0A466E0-AD73-4F3A-9B78-5C1BB1238B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429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0A466E0-AD73-4F3A-9B78-5C1BB1238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52DFA4F-F49F-468D-B19A-F0D9ACACF90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4D7CBA4-82F6-465D-A903-99498223AB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7428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65A42E5-8A95-48CC-91A7-EC09BEF8D2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1396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65A42E5-8A95-48CC-91A7-EC09BEF8D2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96343A1-B4C8-41A2-9540-F666771DD09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3" name="1. On-page tracker">
            <a:extLst>
              <a:ext uri="{FF2B5EF4-FFF2-40B4-BE49-F238E27FC236}">
                <a16:creationId xmlns:a16="http://schemas.microsoft.com/office/drawing/2014/main" id="{F4C99502-105F-4A25-9FB4-3478945E9EF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3DF66089-C2CC-4E6A-A7ED-0B333FCF2C4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6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EDC5E9D8-BFBA-409D-B6E5-65A580E73B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5793B5E-3475-4FCD-8164-7A168B5C1B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32271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5793B5E-3475-4FCD-8164-7A168B5C1B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89D8F9-1075-4B52-8375-8D4A2673D84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DF67D7DC-1A5A-4301-93C0-59BCC9FE6A85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3. Subtitle">
            <a:extLst>
              <a:ext uri="{FF2B5EF4-FFF2-40B4-BE49-F238E27FC236}">
                <a16:creationId xmlns:a16="http://schemas.microsoft.com/office/drawing/2014/main" id="{08590DB3-FFB4-489D-B120-ADFDC12014DE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CC3A7643-6C17-4DEC-88AD-F79B0F2E7A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3886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4A5E485D-7560-4AEC-8D55-C1425B9D1F47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F1301516-07B7-4BE0-9669-E93BD5C22D18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D374A786-7E98-4488-A29B-98B4E357E7B8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4"/>
            </p:custDataLst>
          </p:nvPr>
        </p:nvSpPr>
        <p:spPr>
          <a:xfrm>
            <a:off x="8173370" y="78768"/>
            <a:ext cx="3466942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62524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8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7387EF73-467A-4B89-B365-A62C8CF7BE39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3. Subtitle">
            <a:extLst>
              <a:ext uri="{FF2B5EF4-FFF2-40B4-BE49-F238E27FC236}">
                <a16:creationId xmlns:a16="http://schemas.microsoft.com/office/drawing/2014/main" id="{274629CD-1AB4-49FA-9F53-76F3C2EB06B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8" name="1. On-page tracker">
            <a:extLst>
              <a:ext uri="{FF2B5EF4-FFF2-40B4-BE49-F238E27FC236}">
                <a16:creationId xmlns:a16="http://schemas.microsoft.com/office/drawing/2014/main" id="{DF5FDB83-729E-495E-B061-EB75DD93AD7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B8ACA33-401E-43F4-A170-DD6C5D984D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59269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2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B8ACA33-401E-43F4-A170-DD6C5D984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4231008-BBCB-47D1-91D5-881CAE172F7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A6572372-0AB1-4E81-BB71-21DAADA26CB0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ECA9DF7A-E368-4E06-81DB-9573DB7F92EA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0343DE71-74EF-4CF3-AB14-F26D4241805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7810949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3159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6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-570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 bwMode="black"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4672584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>
          <a:xfrm>
            <a:off x="4672584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61BAB226-116B-4061-AAA6-FA0B19E0A17E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2743200"/>
            <a:ext cx="3465576" cy="77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901EC9FA-65C7-4AC6-A9AC-B43BD4264291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3661200"/>
            <a:ext cx="3465576" cy="2448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A75CDD39-93AC-4160-B69B-06F75E5A85A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48018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004188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0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-5702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 bwMode="black"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931FDB32-E5DC-4F7F-A1B1-FB3CC830903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554736" y="2743200"/>
            <a:ext cx="2514600" cy="77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04057707-3F89-441E-A13E-6FCB40A78D50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554736" y="3661200"/>
            <a:ext cx="2514600" cy="4932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subtitle style</a:t>
            </a:r>
          </a:p>
        </p:txBody>
      </p:sp>
      <p:sp>
        <p:nvSpPr>
          <p:cNvPr id="26" name="1. On-page tracker">
            <a:extLst>
              <a:ext uri="{FF2B5EF4-FFF2-40B4-BE49-F238E27FC236}">
                <a16:creationId xmlns:a16="http://schemas.microsoft.com/office/drawing/2014/main" id="{95F50EB6-435E-4A8C-B188-9BE2198DB2B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9610467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4511BB28-C86B-4C18-B1A3-EF33CF458B8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2382874E-5BAC-44EB-9C53-2930F0FC66D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AD9436C5-E5F5-42BD-9013-D04449180E9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4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2A77292F-0F7C-43B4-9782-AB706C93BD6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608D4BB-56F5-4BF1-8C9C-8799BAA8C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3700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608D4BB-56F5-4BF1-8C9C-8799BAA8C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88743A-B5B4-4D5C-9D2C-F17D5A50E4B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07CA98DC-1A07-45D0-A835-AD1606EE7BA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CD01A5A-D383-4F62-8841-DD01725307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7211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CD01A5A-D383-4F62-8841-DD01725307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AC2F000-47EB-4070-866B-EF082C9E102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469A753E-961A-4AC3-B6E0-4407B9A4AF3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C7757ED-5357-4B01-BB59-15D4406B0FD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ADFA379-EDDB-4C62-A3BB-AC227312C6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9784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0E1A178A-6BDC-4A0A-9F92-72F6EB95AD8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06A9E224-CFBD-42B8-A4C0-EFE2C017E523}"/>
              </a:ext>
            </a:extLst>
          </p:cNvPr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F7FC2EC4-28A5-4B24-B46C-79BCB0964344}"/>
              </a:ext>
            </a:extLst>
          </p:cNvPr>
          <p:cNvSpPr>
            <a:spLocks noGrp="1"/>
          </p:cNvSpPr>
          <p:nvPr>
            <p:ph type="subTitle" idx="1"/>
            <p:custDataLst>
              <p:tags r:id="rId15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26" Type="http://schemas.openxmlformats.org/officeDocument/2006/relationships/tags" Target="../tags/tag148.xml"/><Relationship Id="rId39" Type="http://schemas.openxmlformats.org/officeDocument/2006/relationships/tags" Target="../tags/tag161.xml"/><Relationship Id="rId21" Type="http://schemas.openxmlformats.org/officeDocument/2006/relationships/tags" Target="../tags/tag143.xml"/><Relationship Id="rId34" Type="http://schemas.openxmlformats.org/officeDocument/2006/relationships/tags" Target="../tags/tag156.xml"/><Relationship Id="rId42" Type="http://schemas.openxmlformats.org/officeDocument/2006/relationships/tags" Target="../tags/tag164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tags" Target="../tags/tag142.xml"/><Relationship Id="rId29" Type="http://schemas.openxmlformats.org/officeDocument/2006/relationships/tags" Target="../tags/tag151.xml"/><Relationship Id="rId41" Type="http://schemas.openxmlformats.org/officeDocument/2006/relationships/tags" Target="../tags/tag16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46.xml"/><Relationship Id="rId32" Type="http://schemas.openxmlformats.org/officeDocument/2006/relationships/tags" Target="../tags/tag154.xml"/><Relationship Id="rId37" Type="http://schemas.openxmlformats.org/officeDocument/2006/relationships/tags" Target="../tags/tag159.xml"/><Relationship Id="rId40" Type="http://schemas.openxmlformats.org/officeDocument/2006/relationships/tags" Target="../tags/tag162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ags" Target="../tags/tag145.xml"/><Relationship Id="rId28" Type="http://schemas.openxmlformats.org/officeDocument/2006/relationships/tags" Target="../tags/tag150.xml"/><Relationship Id="rId36" Type="http://schemas.openxmlformats.org/officeDocument/2006/relationships/tags" Target="../tags/tag158.xml"/><Relationship Id="rId10" Type="http://schemas.openxmlformats.org/officeDocument/2006/relationships/slideLayout" Target="../slideLayouts/slideLayout24.xml"/><Relationship Id="rId19" Type="http://schemas.openxmlformats.org/officeDocument/2006/relationships/vmlDrawing" Target="../drawings/vmlDrawing12.vml"/><Relationship Id="rId31" Type="http://schemas.openxmlformats.org/officeDocument/2006/relationships/tags" Target="../tags/tag153.xml"/><Relationship Id="rId44" Type="http://schemas.openxmlformats.org/officeDocument/2006/relationships/image" Target="../media/image2.emf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44.xml"/><Relationship Id="rId27" Type="http://schemas.openxmlformats.org/officeDocument/2006/relationships/tags" Target="../tags/tag149.xml"/><Relationship Id="rId30" Type="http://schemas.openxmlformats.org/officeDocument/2006/relationships/tags" Target="../tags/tag152.xml"/><Relationship Id="rId35" Type="http://schemas.openxmlformats.org/officeDocument/2006/relationships/tags" Target="../tags/tag157.xml"/><Relationship Id="rId43" Type="http://schemas.openxmlformats.org/officeDocument/2006/relationships/oleObject" Target="../embeddings/oleObject12.bin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tags" Target="../tags/tag147.xml"/><Relationship Id="rId33" Type="http://schemas.openxmlformats.org/officeDocument/2006/relationships/tags" Target="../tags/tag155.xml"/><Relationship Id="rId38" Type="http://schemas.openxmlformats.org/officeDocument/2006/relationships/tags" Target="../tags/tag1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554640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728000" y="4323600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5381878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think-cell Slide" r:id="rId43" imgW="344" imgH="344" progId="TCLayout.ActiveDocument.1">
                  <p:embed/>
                </p:oleObj>
              </mc:Choice>
              <mc:Fallback>
                <p:oleObj name="think-cell Slide" r:id="rId43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800E62-ECD5-472D-995B-013B57BB4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3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4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6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3" r:id="rId12"/>
    <p:sldLayoutId id="2147483884" r:id="rId13"/>
    <p:sldLayoutId id="2147483885" r:id="rId14"/>
    <p:sldLayoutId id="2147483880" r:id="rId15"/>
    <p:sldLayoutId id="2147483877" r:id="rId16"/>
    <p:sldLayoutId id="2147483878" r:id="rId17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20.xml"/><Relationship Id="rId7" Type="http://schemas.openxmlformats.org/officeDocument/2006/relationships/tags" Target="../tags/tag324.xml"/><Relationship Id="rId2" Type="http://schemas.openxmlformats.org/officeDocument/2006/relationships/tags" Target="../tags/tag319.xml"/><Relationship Id="rId1" Type="http://schemas.openxmlformats.org/officeDocument/2006/relationships/vmlDrawing" Target="../drawings/vmlDrawing26.v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10" Type="http://schemas.openxmlformats.org/officeDocument/2006/relationships/image" Target="../media/image5.emf"/><Relationship Id="rId4" Type="http://schemas.openxmlformats.org/officeDocument/2006/relationships/tags" Target="../tags/tag321.xml"/><Relationship Id="rId9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31.xml"/><Relationship Id="rId13" Type="http://schemas.openxmlformats.org/officeDocument/2006/relationships/slideLayout" Target="../slideLayouts/slideLayout3.xml"/><Relationship Id="rId18" Type="http://schemas.openxmlformats.org/officeDocument/2006/relationships/slide" Target="slide6.xml"/><Relationship Id="rId3" Type="http://schemas.openxmlformats.org/officeDocument/2006/relationships/tags" Target="../tags/tag326.xml"/><Relationship Id="rId7" Type="http://schemas.openxmlformats.org/officeDocument/2006/relationships/tags" Target="../tags/tag330.xml"/><Relationship Id="rId12" Type="http://schemas.openxmlformats.org/officeDocument/2006/relationships/tags" Target="../tags/tag335.xml"/><Relationship Id="rId17" Type="http://schemas.openxmlformats.org/officeDocument/2006/relationships/slide" Target="slide5.xml"/><Relationship Id="rId2" Type="http://schemas.openxmlformats.org/officeDocument/2006/relationships/tags" Target="../tags/tag325.xml"/><Relationship Id="rId16" Type="http://schemas.openxmlformats.org/officeDocument/2006/relationships/slide" Target="slide3.xml"/><Relationship Id="rId20" Type="http://schemas.openxmlformats.org/officeDocument/2006/relationships/slide" Target="slide8.xml"/><Relationship Id="rId1" Type="http://schemas.openxmlformats.org/officeDocument/2006/relationships/vmlDrawing" Target="../drawings/vmlDrawing27.vml"/><Relationship Id="rId6" Type="http://schemas.openxmlformats.org/officeDocument/2006/relationships/tags" Target="../tags/tag329.xml"/><Relationship Id="rId11" Type="http://schemas.openxmlformats.org/officeDocument/2006/relationships/tags" Target="../tags/tag334.xml"/><Relationship Id="rId5" Type="http://schemas.openxmlformats.org/officeDocument/2006/relationships/tags" Target="../tags/tag328.xml"/><Relationship Id="rId15" Type="http://schemas.openxmlformats.org/officeDocument/2006/relationships/image" Target="../media/image9.emf"/><Relationship Id="rId10" Type="http://schemas.openxmlformats.org/officeDocument/2006/relationships/tags" Target="../tags/tag333.xml"/><Relationship Id="rId19" Type="http://schemas.openxmlformats.org/officeDocument/2006/relationships/slide" Target="slide7.xml"/><Relationship Id="rId4" Type="http://schemas.openxmlformats.org/officeDocument/2006/relationships/tags" Target="../tags/tag327.xml"/><Relationship Id="rId9" Type="http://schemas.openxmlformats.org/officeDocument/2006/relationships/tags" Target="../tags/tag332.xml"/><Relationship Id="rId14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13" Type="http://schemas.openxmlformats.org/officeDocument/2006/relationships/slideLayout" Target="../slideLayouts/slideLayout3.xml"/><Relationship Id="rId18" Type="http://schemas.openxmlformats.org/officeDocument/2006/relationships/slide" Target="slide6.xml"/><Relationship Id="rId3" Type="http://schemas.openxmlformats.org/officeDocument/2006/relationships/tags" Target="../tags/tag337.xml"/><Relationship Id="rId7" Type="http://schemas.openxmlformats.org/officeDocument/2006/relationships/tags" Target="../tags/tag341.xml"/><Relationship Id="rId12" Type="http://schemas.openxmlformats.org/officeDocument/2006/relationships/tags" Target="../tags/tag346.xml"/><Relationship Id="rId17" Type="http://schemas.openxmlformats.org/officeDocument/2006/relationships/slide" Target="slide5.xml"/><Relationship Id="rId2" Type="http://schemas.openxmlformats.org/officeDocument/2006/relationships/tags" Target="../tags/tag336.xml"/><Relationship Id="rId16" Type="http://schemas.openxmlformats.org/officeDocument/2006/relationships/slide" Target="slide2.xml"/><Relationship Id="rId20" Type="http://schemas.openxmlformats.org/officeDocument/2006/relationships/slide" Target="slide8.xml"/><Relationship Id="rId1" Type="http://schemas.openxmlformats.org/officeDocument/2006/relationships/vmlDrawing" Target="../drawings/vmlDrawing28.vml"/><Relationship Id="rId6" Type="http://schemas.openxmlformats.org/officeDocument/2006/relationships/tags" Target="../tags/tag340.xml"/><Relationship Id="rId11" Type="http://schemas.openxmlformats.org/officeDocument/2006/relationships/tags" Target="../tags/tag345.xml"/><Relationship Id="rId5" Type="http://schemas.openxmlformats.org/officeDocument/2006/relationships/tags" Target="../tags/tag339.xml"/><Relationship Id="rId15" Type="http://schemas.openxmlformats.org/officeDocument/2006/relationships/image" Target="../media/image9.emf"/><Relationship Id="rId10" Type="http://schemas.openxmlformats.org/officeDocument/2006/relationships/tags" Target="../tags/tag344.xml"/><Relationship Id="rId19" Type="http://schemas.openxmlformats.org/officeDocument/2006/relationships/slide" Target="slide7.xml"/><Relationship Id="rId4" Type="http://schemas.openxmlformats.org/officeDocument/2006/relationships/tags" Target="../tags/tag338.xml"/><Relationship Id="rId9" Type="http://schemas.openxmlformats.org/officeDocument/2006/relationships/tags" Target="../tags/tag343.xml"/><Relationship Id="rId14" Type="http://schemas.openxmlformats.org/officeDocument/2006/relationships/oleObject" Target="../embeddings/oleObject2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tags" Target="../tags/tag348.xml"/><Relationship Id="rId7" Type="http://schemas.openxmlformats.org/officeDocument/2006/relationships/image" Target="../media/image10.emf"/><Relationship Id="rId12" Type="http://schemas.openxmlformats.org/officeDocument/2006/relationships/hyperlink" Target="https://mckinsey.service-now.com/ghd?id=mck_ghd_kb_article&amp;sysparm_article=KO80169" TargetMode="External"/><Relationship Id="rId2" Type="http://schemas.openxmlformats.org/officeDocument/2006/relationships/tags" Target="../tags/tag34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14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3.png"/><Relationship Id="rId4" Type="http://schemas.openxmlformats.org/officeDocument/2006/relationships/tags" Target="../tags/tag349.xml"/><Relationship Id="rId9" Type="http://schemas.openxmlformats.org/officeDocument/2006/relationships/image" Target="../media/image12.png"/><Relationship Id="rId1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56.xml"/><Relationship Id="rId13" Type="http://schemas.openxmlformats.org/officeDocument/2006/relationships/slideLayout" Target="../slideLayouts/slideLayout3.xml"/><Relationship Id="rId18" Type="http://schemas.openxmlformats.org/officeDocument/2006/relationships/slide" Target="slide6.xml"/><Relationship Id="rId3" Type="http://schemas.openxmlformats.org/officeDocument/2006/relationships/tags" Target="../tags/tag351.xml"/><Relationship Id="rId7" Type="http://schemas.openxmlformats.org/officeDocument/2006/relationships/tags" Target="../tags/tag355.xml"/><Relationship Id="rId12" Type="http://schemas.openxmlformats.org/officeDocument/2006/relationships/tags" Target="../tags/tag360.xml"/><Relationship Id="rId17" Type="http://schemas.openxmlformats.org/officeDocument/2006/relationships/slide" Target="slide3.xml"/><Relationship Id="rId2" Type="http://schemas.openxmlformats.org/officeDocument/2006/relationships/tags" Target="../tags/tag350.xml"/><Relationship Id="rId16" Type="http://schemas.openxmlformats.org/officeDocument/2006/relationships/slide" Target="slide2.xml"/><Relationship Id="rId20" Type="http://schemas.openxmlformats.org/officeDocument/2006/relationships/slide" Target="slide8.xml"/><Relationship Id="rId1" Type="http://schemas.openxmlformats.org/officeDocument/2006/relationships/vmlDrawing" Target="../drawings/vmlDrawing30.vml"/><Relationship Id="rId6" Type="http://schemas.openxmlformats.org/officeDocument/2006/relationships/tags" Target="../tags/tag354.xml"/><Relationship Id="rId11" Type="http://schemas.openxmlformats.org/officeDocument/2006/relationships/tags" Target="../tags/tag359.xml"/><Relationship Id="rId5" Type="http://schemas.openxmlformats.org/officeDocument/2006/relationships/tags" Target="../tags/tag353.xml"/><Relationship Id="rId15" Type="http://schemas.openxmlformats.org/officeDocument/2006/relationships/image" Target="../media/image9.emf"/><Relationship Id="rId10" Type="http://schemas.openxmlformats.org/officeDocument/2006/relationships/tags" Target="../tags/tag358.xml"/><Relationship Id="rId19" Type="http://schemas.openxmlformats.org/officeDocument/2006/relationships/slide" Target="slide7.xml"/><Relationship Id="rId4" Type="http://schemas.openxmlformats.org/officeDocument/2006/relationships/tags" Target="../tags/tag352.xml"/><Relationship Id="rId9" Type="http://schemas.openxmlformats.org/officeDocument/2006/relationships/tags" Target="../tags/tag357.xml"/><Relationship Id="rId14" Type="http://schemas.openxmlformats.org/officeDocument/2006/relationships/oleObject" Target="../embeddings/oleObject3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67.xml"/><Relationship Id="rId13" Type="http://schemas.openxmlformats.org/officeDocument/2006/relationships/slideLayout" Target="../slideLayouts/slideLayout3.xml"/><Relationship Id="rId18" Type="http://schemas.openxmlformats.org/officeDocument/2006/relationships/slide" Target="slide5.xml"/><Relationship Id="rId3" Type="http://schemas.openxmlformats.org/officeDocument/2006/relationships/tags" Target="../tags/tag362.xml"/><Relationship Id="rId7" Type="http://schemas.openxmlformats.org/officeDocument/2006/relationships/tags" Target="../tags/tag366.xml"/><Relationship Id="rId12" Type="http://schemas.openxmlformats.org/officeDocument/2006/relationships/tags" Target="../tags/tag371.xml"/><Relationship Id="rId17" Type="http://schemas.openxmlformats.org/officeDocument/2006/relationships/slide" Target="slide3.xml"/><Relationship Id="rId2" Type="http://schemas.openxmlformats.org/officeDocument/2006/relationships/tags" Target="../tags/tag361.xml"/><Relationship Id="rId16" Type="http://schemas.openxmlformats.org/officeDocument/2006/relationships/slide" Target="slide2.xml"/><Relationship Id="rId20" Type="http://schemas.openxmlformats.org/officeDocument/2006/relationships/slide" Target="slide8.xml"/><Relationship Id="rId1" Type="http://schemas.openxmlformats.org/officeDocument/2006/relationships/vmlDrawing" Target="../drawings/vmlDrawing31.vml"/><Relationship Id="rId6" Type="http://schemas.openxmlformats.org/officeDocument/2006/relationships/tags" Target="../tags/tag365.xml"/><Relationship Id="rId11" Type="http://schemas.openxmlformats.org/officeDocument/2006/relationships/tags" Target="../tags/tag370.xml"/><Relationship Id="rId5" Type="http://schemas.openxmlformats.org/officeDocument/2006/relationships/tags" Target="../tags/tag364.xml"/><Relationship Id="rId15" Type="http://schemas.openxmlformats.org/officeDocument/2006/relationships/image" Target="../media/image9.emf"/><Relationship Id="rId10" Type="http://schemas.openxmlformats.org/officeDocument/2006/relationships/tags" Target="../tags/tag369.xml"/><Relationship Id="rId19" Type="http://schemas.openxmlformats.org/officeDocument/2006/relationships/slide" Target="slide7.xml"/><Relationship Id="rId4" Type="http://schemas.openxmlformats.org/officeDocument/2006/relationships/tags" Target="../tags/tag363.xml"/><Relationship Id="rId9" Type="http://schemas.openxmlformats.org/officeDocument/2006/relationships/tags" Target="../tags/tag368.xml"/><Relationship Id="rId14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78.xml"/><Relationship Id="rId13" Type="http://schemas.openxmlformats.org/officeDocument/2006/relationships/slideLayout" Target="../slideLayouts/slideLayout3.xml"/><Relationship Id="rId18" Type="http://schemas.openxmlformats.org/officeDocument/2006/relationships/slide" Target="slide5.xml"/><Relationship Id="rId3" Type="http://schemas.openxmlformats.org/officeDocument/2006/relationships/tags" Target="../tags/tag373.xml"/><Relationship Id="rId7" Type="http://schemas.openxmlformats.org/officeDocument/2006/relationships/tags" Target="../tags/tag377.xml"/><Relationship Id="rId12" Type="http://schemas.openxmlformats.org/officeDocument/2006/relationships/tags" Target="../tags/tag382.xml"/><Relationship Id="rId17" Type="http://schemas.openxmlformats.org/officeDocument/2006/relationships/slide" Target="slide3.xml"/><Relationship Id="rId2" Type="http://schemas.openxmlformats.org/officeDocument/2006/relationships/tags" Target="../tags/tag372.xml"/><Relationship Id="rId16" Type="http://schemas.openxmlformats.org/officeDocument/2006/relationships/slide" Target="slide2.xml"/><Relationship Id="rId20" Type="http://schemas.openxmlformats.org/officeDocument/2006/relationships/slide" Target="slide8.xml"/><Relationship Id="rId1" Type="http://schemas.openxmlformats.org/officeDocument/2006/relationships/vmlDrawing" Target="../drawings/vmlDrawing32.vml"/><Relationship Id="rId6" Type="http://schemas.openxmlformats.org/officeDocument/2006/relationships/tags" Target="../tags/tag376.xml"/><Relationship Id="rId11" Type="http://schemas.openxmlformats.org/officeDocument/2006/relationships/tags" Target="../tags/tag381.xml"/><Relationship Id="rId5" Type="http://schemas.openxmlformats.org/officeDocument/2006/relationships/tags" Target="../tags/tag375.xml"/><Relationship Id="rId15" Type="http://schemas.openxmlformats.org/officeDocument/2006/relationships/image" Target="../media/image9.emf"/><Relationship Id="rId10" Type="http://schemas.openxmlformats.org/officeDocument/2006/relationships/tags" Target="../tags/tag380.xml"/><Relationship Id="rId19" Type="http://schemas.openxmlformats.org/officeDocument/2006/relationships/slide" Target="slide6.xml"/><Relationship Id="rId4" Type="http://schemas.openxmlformats.org/officeDocument/2006/relationships/tags" Target="../tags/tag374.xml"/><Relationship Id="rId9" Type="http://schemas.openxmlformats.org/officeDocument/2006/relationships/tags" Target="../tags/tag379.xml"/><Relationship Id="rId14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89.xml"/><Relationship Id="rId13" Type="http://schemas.openxmlformats.org/officeDocument/2006/relationships/slideLayout" Target="../slideLayouts/slideLayout3.xml"/><Relationship Id="rId18" Type="http://schemas.openxmlformats.org/officeDocument/2006/relationships/slide" Target="slide5.xml"/><Relationship Id="rId3" Type="http://schemas.openxmlformats.org/officeDocument/2006/relationships/tags" Target="../tags/tag384.xml"/><Relationship Id="rId7" Type="http://schemas.openxmlformats.org/officeDocument/2006/relationships/tags" Target="../tags/tag388.xml"/><Relationship Id="rId12" Type="http://schemas.openxmlformats.org/officeDocument/2006/relationships/tags" Target="../tags/tag393.xml"/><Relationship Id="rId17" Type="http://schemas.openxmlformats.org/officeDocument/2006/relationships/slide" Target="slide3.xml"/><Relationship Id="rId2" Type="http://schemas.openxmlformats.org/officeDocument/2006/relationships/tags" Target="../tags/tag383.xml"/><Relationship Id="rId16" Type="http://schemas.openxmlformats.org/officeDocument/2006/relationships/slide" Target="slide2.xml"/><Relationship Id="rId20" Type="http://schemas.openxmlformats.org/officeDocument/2006/relationships/slide" Target="slide7.xml"/><Relationship Id="rId1" Type="http://schemas.openxmlformats.org/officeDocument/2006/relationships/vmlDrawing" Target="../drawings/vmlDrawing33.vml"/><Relationship Id="rId6" Type="http://schemas.openxmlformats.org/officeDocument/2006/relationships/tags" Target="../tags/tag387.xml"/><Relationship Id="rId11" Type="http://schemas.openxmlformats.org/officeDocument/2006/relationships/tags" Target="../tags/tag392.xml"/><Relationship Id="rId5" Type="http://schemas.openxmlformats.org/officeDocument/2006/relationships/tags" Target="../tags/tag386.xml"/><Relationship Id="rId15" Type="http://schemas.openxmlformats.org/officeDocument/2006/relationships/image" Target="../media/image9.emf"/><Relationship Id="rId10" Type="http://schemas.openxmlformats.org/officeDocument/2006/relationships/tags" Target="../tags/tag391.xml"/><Relationship Id="rId19" Type="http://schemas.openxmlformats.org/officeDocument/2006/relationships/slide" Target="slide6.xml"/><Relationship Id="rId4" Type="http://schemas.openxmlformats.org/officeDocument/2006/relationships/tags" Target="../tags/tag385.xml"/><Relationship Id="rId9" Type="http://schemas.openxmlformats.org/officeDocument/2006/relationships/tags" Target="../tags/tag390.xml"/><Relationship Id="rId14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 hidden="1">
            <a:extLst>
              <a:ext uri="{FF2B5EF4-FFF2-40B4-BE49-F238E27FC236}">
                <a16:creationId xmlns:a16="http://schemas.microsoft.com/office/drawing/2014/main" id="{DFC82A3A-0A2D-4C91-9164-E53833C359F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02294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8" name="think-cell Slide" r:id="rId9" imgW="572" imgH="588" progId="TCLayout.ActiveDocument.1">
                  <p:embed/>
                </p:oleObj>
              </mc:Choice>
              <mc:Fallback>
                <p:oleObj name="think-cell Slide" r:id="rId9" imgW="572" imgH="588" progId="TCLayout.ActiveDocument.1">
                  <p:embed/>
                  <p:pic>
                    <p:nvPicPr>
                      <p:cNvPr id="3" name="Object 8" hidden="1">
                        <a:extLst>
                          <a:ext uri="{FF2B5EF4-FFF2-40B4-BE49-F238E27FC236}">
                            <a16:creationId xmlns:a16="http://schemas.microsoft.com/office/drawing/2014/main" id="{DFC82A3A-0A2D-4C91-9164-E53833C359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 hidden="1">
            <a:extLst>
              <a:ext uri="{FF2B5EF4-FFF2-40B4-BE49-F238E27FC236}">
                <a16:creationId xmlns:a16="http://schemas.microsoft.com/office/drawing/2014/main" id="{108DE052-9238-470A-B7A3-D8EB461E3CE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440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ClientLogo">
            <a:extLst>
              <a:ext uri="{FF2B5EF4-FFF2-40B4-BE49-F238E27FC236}">
                <a16:creationId xmlns:a16="http://schemas.microsoft.com/office/drawing/2014/main" id="{65325749-7AAF-48BD-98A6-4CB5E7984FC3}"/>
              </a:ext>
            </a:extLst>
          </p:cNvPr>
          <p:cNvSpPr>
            <a:spLocks noGrp="1"/>
          </p:cNvSpPr>
          <p:nvPr>
            <p:ph type="pic" sz="quarter" idx="14"/>
            <p:custDataLst>
              <p:tags r:id="rId4"/>
            </p:custDataLst>
          </p:nvPr>
        </p:nvSpPr>
        <p:spPr/>
      </p:sp>
      <p:sp>
        <p:nvSpPr>
          <p:cNvPr id="12" name="Documenttype">
            <a:extLst>
              <a:ext uri="{FF2B5EF4-FFF2-40B4-BE49-F238E27FC236}">
                <a16:creationId xmlns:a16="http://schemas.microsoft.com/office/drawing/2014/main" id="{9D5E38D1-D534-4062-B982-941B1C9C183C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20BEFABD-F324-4FAB-9070-4ABF9FDF650E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FA5D4630-F7DD-45DE-8B28-13C4C3DDAD21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b="0" dirty="0"/>
              <a:t>Deploying a domain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9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29364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6" name="think-cell Slide" r:id="rId14" imgW="186" imgH="179" progId="TCLayout.ActiveDocument.1">
                  <p:embed/>
                </p:oleObj>
              </mc:Choice>
              <mc:Fallback>
                <p:oleObj name="think-cell Slide" r:id="rId14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6F860C2-D819-4DC2-9761-7C073C30EC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9BFFF79E-437C-4A95-88F8-040A71DCC72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06563"/>
            <a:ext cx="3813048" cy="346249"/>
          </a:xfrm>
        </p:spPr>
        <p:txBody>
          <a:bodyPr vert="horz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F68542A4-BED1-4371-BE4F-3A1D84D342C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399" y="2085975"/>
            <a:ext cx="6661150" cy="4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2"/>
                </a:solidFill>
              </a:rPr>
              <a:t>Installing a domain controller from Server Manager</a:t>
            </a:r>
          </a:p>
        </p:txBody>
      </p:sp>
      <p:sp>
        <p:nvSpPr>
          <p:cNvPr id="9" name="Text Placeholder 2">
            <a:hlinkClick r:id="rId16" action="ppaction://hlinksldjump"/>
            <a:extLst>
              <a:ext uri="{FF2B5EF4-FFF2-40B4-BE49-F238E27FC236}">
                <a16:creationId xmlns:a16="http://schemas.microsoft.com/office/drawing/2014/main" id="{9A10DBDD-221A-4392-8BD8-22241DEF0726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8400" y="2492375"/>
            <a:ext cx="66611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80963" tIns="80963" rIns="282575" bIns="82550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Installing a domain controller on a Server Core installation of Windows Server 2016</a:t>
            </a:r>
          </a:p>
        </p:txBody>
      </p:sp>
      <p:sp>
        <p:nvSpPr>
          <p:cNvPr id="10" name="Text Placeholder 2">
            <a:hlinkClick r:id="rId17" action="ppaction://hlinksldjump"/>
            <a:extLst>
              <a:ext uri="{FF2B5EF4-FFF2-40B4-BE49-F238E27FC236}">
                <a16:creationId xmlns:a16="http://schemas.microsoft.com/office/drawing/2014/main" id="{C0F3E6AE-98AB-49AC-9782-26AD50E48496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4978400" y="3144838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Upgrading a domain controller</a:t>
            </a:r>
          </a:p>
        </p:txBody>
      </p:sp>
      <p:sp>
        <p:nvSpPr>
          <p:cNvPr id="11" name="Text Placeholder 2">
            <a:hlinkClick r:id="rId18" action="ppaction://hlinksldjump"/>
            <a:extLst>
              <a:ext uri="{FF2B5EF4-FFF2-40B4-BE49-F238E27FC236}">
                <a16:creationId xmlns:a16="http://schemas.microsoft.com/office/drawing/2014/main" id="{B02B4F58-2EBD-4431-9AED-328200C4C4BD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978400" y="3551238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Installing a domain controller by installing from media</a:t>
            </a:r>
          </a:p>
        </p:txBody>
      </p:sp>
      <p:sp>
        <p:nvSpPr>
          <p:cNvPr id="12" name="Text Placeholder 2">
            <a:hlinkClick r:id="rId19" action="ppaction://hlinksldjump"/>
            <a:extLst>
              <a:ext uri="{FF2B5EF4-FFF2-40B4-BE49-F238E27FC236}">
                <a16:creationId xmlns:a16="http://schemas.microsoft.com/office/drawing/2014/main" id="{A886BFFB-0E07-4FE0-AAAF-747CFCB61E65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978400" y="3957638"/>
            <a:ext cx="666115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2550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Cloning domain controllers</a:t>
            </a:r>
          </a:p>
        </p:txBody>
      </p:sp>
      <p:sp>
        <p:nvSpPr>
          <p:cNvPr id="13" name="Text Placeholder 2">
            <a:hlinkClick r:id="rId20" action="ppaction://hlinksldjump"/>
            <a:extLst>
              <a:ext uri="{FF2B5EF4-FFF2-40B4-BE49-F238E27FC236}">
                <a16:creationId xmlns:a16="http://schemas.microsoft.com/office/drawing/2014/main" id="{20FA0C06-9055-42E8-96D1-9E81F4AF3F5B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978400" y="4365625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Best practices for domain controller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57460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50426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4" name="think-cell Slide" r:id="rId14" imgW="186" imgH="179" progId="TCLayout.ActiveDocument.1">
                  <p:embed/>
                </p:oleObj>
              </mc:Choice>
              <mc:Fallback>
                <p:oleObj name="think-cell Slide" r:id="rId14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731A480-28B5-49FA-8D72-CDE6B30B143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9BFFF79E-437C-4A95-88F8-040A71DCC72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06563"/>
            <a:ext cx="3813048" cy="346249"/>
          </a:xfrm>
        </p:spPr>
        <p:txBody>
          <a:bodyPr vert="horz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F68542A4-BED1-4371-BE4F-3A1D84D342C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2">
            <a:hlinkClick r:id="rId16" action="ppaction://hlinksldjump"/>
            <a:extLst>
              <a:ext uri="{FF2B5EF4-FFF2-40B4-BE49-F238E27FC236}">
                <a16:creationId xmlns:a16="http://schemas.microsoft.com/office/drawing/2014/main" id="{2B315B76-C770-4D44-BC76-BC81ABF96FDD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399" y="2085975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/>
              <a:t>Installing a domain controller from Server Manager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FB134D7-9778-467C-9575-E2373064FFC7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8400" y="2492375"/>
            <a:ext cx="6661150" cy="6524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80963" tIns="80963" rIns="0" bIns="82550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</a:rPr>
              <a:t>Installing a domain controller on a Server Core installation </a:t>
            </a:r>
            <a:r>
              <a:rPr lang="en-US" b="1">
                <a:solidFill>
                  <a:schemeClr val="tx2"/>
                </a:solidFill>
              </a:rPr>
              <a:t>of Windows Server </a:t>
            </a:r>
            <a:r>
              <a:rPr lang="en-US" b="1" dirty="0">
                <a:solidFill>
                  <a:schemeClr val="tx2"/>
                </a:solidFill>
              </a:rPr>
              <a:t>2016</a:t>
            </a:r>
          </a:p>
        </p:txBody>
      </p:sp>
      <p:sp>
        <p:nvSpPr>
          <p:cNvPr id="19" name="Text Placeholder 2">
            <a:hlinkClick r:id="rId17" action="ppaction://hlinksldjump"/>
            <a:extLst>
              <a:ext uri="{FF2B5EF4-FFF2-40B4-BE49-F238E27FC236}">
                <a16:creationId xmlns:a16="http://schemas.microsoft.com/office/drawing/2014/main" id="{B6F427F8-BB98-4397-ADC1-191E4C2FD5B2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4978400" y="3144838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/>
              <a:t>Upgrading a domain controller</a:t>
            </a:r>
            <a:endParaRPr lang="en-US" dirty="0"/>
          </a:p>
        </p:txBody>
      </p:sp>
      <p:sp>
        <p:nvSpPr>
          <p:cNvPr id="21" name="Text Placeholder 2">
            <a:hlinkClick r:id="rId18" action="ppaction://hlinksldjump"/>
            <a:extLst>
              <a:ext uri="{FF2B5EF4-FFF2-40B4-BE49-F238E27FC236}">
                <a16:creationId xmlns:a16="http://schemas.microsoft.com/office/drawing/2014/main" id="{D16F179C-91BB-4262-9E34-33F38239CB6A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978400" y="3551238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/>
              <a:t>Installing a domain controller by installing from media</a:t>
            </a:r>
            <a:endParaRPr lang="en-US" dirty="0"/>
          </a:p>
        </p:txBody>
      </p:sp>
      <p:sp>
        <p:nvSpPr>
          <p:cNvPr id="23" name="Text Placeholder 2">
            <a:hlinkClick r:id="rId19" action="ppaction://hlinksldjump"/>
            <a:extLst>
              <a:ext uri="{FF2B5EF4-FFF2-40B4-BE49-F238E27FC236}">
                <a16:creationId xmlns:a16="http://schemas.microsoft.com/office/drawing/2014/main" id="{033D8C27-5C9E-4EE2-968F-5F1687BD767B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978400" y="3957638"/>
            <a:ext cx="666115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2550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/>
              <a:t>Cloning domain controllers</a:t>
            </a:r>
            <a:endParaRPr lang="en-US" dirty="0"/>
          </a:p>
        </p:txBody>
      </p:sp>
      <p:sp>
        <p:nvSpPr>
          <p:cNvPr id="25" name="Text Placeholder 2">
            <a:hlinkClick r:id="rId20" action="ppaction://hlinksldjump"/>
            <a:extLst>
              <a:ext uri="{FF2B5EF4-FFF2-40B4-BE49-F238E27FC236}">
                <a16:creationId xmlns:a16="http://schemas.microsoft.com/office/drawing/2014/main" id="{C4BCEFDD-226A-4844-BE86-A289EF0641D3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978400" y="4365625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/>
              <a:t>Best practices for domain controller virtualization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9C533167-17E7-2546-B7DF-B1527E223C1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908369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0"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49ED5F5-8683-DA46-A12E-02D9CEDD77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1684" y="685464"/>
            <a:ext cx="2923648" cy="12336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FFF0E-96AD-2D4B-ADDE-DE34EA438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3010" y="3780689"/>
            <a:ext cx="2440756" cy="11379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8DA7B4-B308-4642-8EDE-E3996DBE4B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8354" y="685464"/>
            <a:ext cx="2310322" cy="1137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478201-B198-7348-BCB2-7AB6A22017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089097" y="2219115"/>
            <a:ext cx="6380988" cy="4984155"/>
          </a:xfrm>
          <a:prstGeom prst="rect">
            <a:avLst/>
          </a:prstGeom>
        </p:spPr>
      </p:pic>
      <p:sp>
        <p:nvSpPr>
          <p:cNvPr id="18" name="2. Slide Title">
            <a:extLst>
              <a:ext uri="{FF2B5EF4-FFF2-40B4-BE49-F238E27FC236}">
                <a16:creationId xmlns:a16="http://schemas.microsoft.com/office/drawing/2014/main" id="{93A34AA4-626F-E64D-BA32-8C37286E9BB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52501" y="684355"/>
            <a:ext cx="3855424" cy="183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3000"/>
              </a:lnSpc>
              <a:spcBef>
                <a:spcPct val="0"/>
              </a:spcBef>
              <a:buNone/>
              <a:defRPr sz="2500" b="1" kern="1200" spc="0" baseline="0">
                <a:ln w="6350" cap="flat">
                  <a:noFill/>
                  <a:miter lim="800000"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Spend less of your day in PowerPoint with these time-saving tips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7070C92-2558-1348-908A-B3047381C4ED}"/>
              </a:ext>
            </a:extLst>
          </p:cNvPr>
          <p:cNvGrpSpPr/>
          <p:nvPr/>
        </p:nvGrpSpPr>
        <p:grpSpPr>
          <a:xfrm>
            <a:off x="4874615" y="395186"/>
            <a:ext cx="680228" cy="792878"/>
            <a:chOff x="5803392" y="1848866"/>
            <a:chExt cx="794944" cy="92659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376AFA-86C4-5E45-B446-173D70AA0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392" y="1952647"/>
              <a:ext cx="794944" cy="794944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9AAEE5-5C04-8942-8E96-0253C6FE9EFA}"/>
                </a:ext>
              </a:extLst>
            </p:cNvPr>
            <p:cNvSpPr txBox="1"/>
            <p:nvPr/>
          </p:nvSpPr>
          <p:spPr>
            <a:xfrm>
              <a:off x="6019862" y="1848866"/>
              <a:ext cx="463296" cy="926592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none" lIns="0" tIns="0" rIns="0" bIns="0" rtlCol="0">
              <a:no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1	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60930C1-6595-F649-A6DB-8E00BF898A04}"/>
              </a:ext>
            </a:extLst>
          </p:cNvPr>
          <p:cNvSpPr txBox="1"/>
          <p:nvPr/>
        </p:nvSpPr>
        <p:spPr>
          <a:xfrm>
            <a:off x="5512738" y="422036"/>
            <a:ext cx="211531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b="1" dirty="0"/>
              <a:t>FORMAT UPDATER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11F73A-DF52-614A-A176-CA19C9582FC7}"/>
              </a:ext>
            </a:extLst>
          </p:cNvPr>
          <p:cNvSpPr txBox="1"/>
          <p:nvPr/>
        </p:nvSpPr>
        <p:spPr>
          <a:xfrm>
            <a:off x="9051684" y="422036"/>
            <a:ext cx="211531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b="1" dirty="0"/>
              <a:t>CLEAN DRAFT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CF9479-3D34-9845-A601-84DAE8881598}"/>
              </a:ext>
            </a:extLst>
          </p:cNvPr>
          <p:cNvSpPr txBox="1"/>
          <p:nvPr/>
        </p:nvSpPr>
        <p:spPr>
          <a:xfrm>
            <a:off x="5512738" y="3505476"/>
            <a:ext cx="211531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b="1" dirty="0"/>
              <a:t>SELECT SIMILAR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4A54F9-83C3-2140-A556-2E3A34DF6025}"/>
              </a:ext>
            </a:extLst>
          </p:cNvPr>
          <p:cNvSpPr txBox="1"/>
          <p:nvPr/>
        </p:nvSpPr>
        <p:spPr>
          <a:xfrm>
            <a:off x="5512738" y="2031380"/>
            <a:ext cx="211531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When pasting a slide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1772FC-274D-3F4C-8ED0-5842D3D176EF}"/>
              </a:ext>
            </a:extLst>
          </p:cNvPr>
          <p:cNvSpPr txBox="1"/>
          <p:nvPr/>
        </p:nvSpPr>
        <p:spPr>
          <a:xfrm>
            <a:off x="5512738" y="2403472"/>
            <a:ext cx="278892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Clean up formatting and make content fit in one click with the Format Updater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BD555F-0B09-0A4B-B665-DA65ACE61CAF}"/>
              </a:ext>
            </a:extLst>
          </p:cNvPr>
          <p:cNvSpPr txBox="1"/>
          <p:nvPr/>
        </p:nvSpPr>
        <p:spPr>
          <a:xfrm>
            <a:off x="9051684" y="2031380"/>
            <a:ext cx="211531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When it’s time to clean up your pages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A38743-EC99-8D4C-8C8A-9FD904743D70}"/>
              </a:ext>
            </a:extLst>
          </p:cNvPr>
          <p:cNvSpPr txBox="1"/>
          <p:nvPr/>
        </p:nvSpPr>
        <p:spPr>
          <a:xfrm>
            <a:off x="9051684" y="2618916"/>
            <a:ext cx="247114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Save time with the automatic Clean Draft tool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856948-530D-754F-AD5B-4D5F022296FF}"/>
              </a:ext>
            </a:extLst>
          </p:cNvPr>
          <p:cNvSpPr txBox="1"/>
          <p:nvPr/>
        </p:nvSpPr>
        <p:spPr>
          <a:xfrm>
            <a:off x="5512738" y="5067188"/>
            <a:ext cx="206654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When formatting similar objects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018721-CF4F-F44A-AF80-E98125E3DB04}"/>
              </a:ext>
            </a:extLst>
          </p:cNvPr>
          <p:cNvSpPr txBox="1"/>
          <p:nvPr/>
        </p:nvSpPr>
        <p:spPr>
          <a:xfrm>
            <a:off x="5512738" y="5610760"/>
            <a:ext cx="27889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Click on one and use Select Similar to select the rest at once</a:t>
            </a:r>
          </a:p>
        </p:txBody>
      </p:sp>
      <p:sp>
        <p:nvSpPr>
          <p:cNvPr id="42" name="KeyTakeawayOF 7">
            <a:extLst>
              <a:ext uri="{FF2B5EF4-FFF2-40B4-BE49-F238E27FC236}">
                <a16:creationId xmlns:a16="http://schemas.microsoft.com/office/drawing/2014/main" id="{A0097ACC-F1BD-8C4D-AA3B-48B6FDCE6E8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939246" y="3542051"/>
            <a:ext cx="3036086" cy="24995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182880" tIns="182880" rIns="182880" bIns="18288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177330-1581-5F4B-A933-4B519386D328}"/>
              </a:ext>
            </a:extLst>
          </p:cNvPr>
          <p:cNvSpPr/>
          <p:nvPr/>
        </p:nvSpPr>
        <p:spPr>
          <a:xfrm>
            <a:off x="9307216" y="4438909"/>
            <a:ext cx="23001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See over two dozen more time-saving tips on the PowerPoint pages of the</a:t>
            </a: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98F9"/>
                </a:solidFill>
                <a:latin typeface="Arial" panose="020B0604020202020204" pitchFamily="34" charset="0"/>
                <a:hlinkClick r:id="rId12"/>
              </a:rPr>
              <a:t>GHD website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AAF46951-3A55-A440-8B16-5795813A8A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564976">
            <a:off x="10154741" y="3769109"/>
            <a:ext cx="605097" cy="605097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699967E-EF61-2E46-BA1C-F440370D663E}"/>
              </a:ext>
            </a:extLst>
          </p:cNvPr>
          <p:cNvGrpSpPr/>
          <p:nvPr/>
        </p:nvGrpSpPr>
        <p:grpSpPr>
          <a:xfrm>
            <a:off x="8459063" y="395186"/>
            <a:ext cx="680228" cy="792878"/>
            <a:chOff x="5803392" y="1848866"/>
            <a:chExt cx="794944" cy="92659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0C438CE-0584-0A4D-9A5F-9235357F38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392" y="1952647"/>
              <a:ext cx="794944" cy="794944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531501-F8AB-A54B-845B-D84A4A216918}"/>
                </a:ext>
              </a:extLst>
            </p:cNvPr>
            <p:cNvSpPr txBox="1"/>
            <p:nvPr/>
          </p:nvSpPr>
          <p:spPr>
            <a:xfrm>
              <a:off x="5977118" y="1848866"/>
              <a:ext cx="463296" cy="926592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none" lIns="0" tIns="0" rIns="0" bIns="0" rtlCol="0">
              <a:no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2	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F83B069-5C2A-9C45-B211-7C06BBDFCF52}"/>
              </a:ext>
            </a:extLst>
          </p:cNvPr>
          <p:cNvGrpSpPr/>
          <p:nvPr/>
        </p:nvGrpSpPr>
        <p:grpSpPr>
          <a:xfrm>
            <a:off x="4898999" y="3418802"/>
            <a:ext cx="680228" cy="817800"/>
            <a:chOff x="5803392" y="1791874"/>
            <a:chExt cx="794944" cy="955717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20D17F6-35AE-CC40-90D2-18DCAD44B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392" y="1952647"/>
              <a:ext cx="794944" cy="794944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4273232-7404-B045-A8D9-AECD61F3DD8A}"/>
                </a:ext>
              </a:extLst>
            </p:cNvPr>
            <p:cNvSpPr txBox="1"/>
            <p:nvPr/>
          </p:nvSpPr>
          <p:spPr>
            <a:xfrm>
              <a:off x="6005614" y="1791874"/>
              <a:ext cx="463296" cy="926592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none" lIns="0" tIns="0" rIns="0" bIns="0" rtlCol="0">
              <a:no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3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95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841133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4" name="think-cell Slide" r:id="rId14" imgW="186" imgH="179" progId="TCLayout.ActiveDocument.1">
                  <p:embed/>
                </p:oleObj>
              </mc:Choice>
              <mc:Fallback>
                <p:oleObj name="think-cell Slide" r:id="rId14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731A480-28B5-49FA-8D72-CDE6B30B143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9BFFF79E-437C-4A95-88F8-040A71DCC72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06563"/>
            <a:ext cx="3813048" cy="346249"/>
          </a:xfrm>
        </p:spPr>
        <p:txBody>
          <a:bodyPr vert="horz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F68542A4-BED1-4371-BE4F-3A1D84D342C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2">
            <a:hlinkClick r:id="rId16" action="ppaction://hlinksldjump"/>
            <a:extLst>
              <a:ext uri="{FF2B5EF4-FFF2-40B4-BE49-F238E27FC236}">
                <a16:creationId xmlns:a16="http://schemas.microsoft.com/office/drawing/2014/main" id="{2B315B76-C770-4D44-BC76-BC81ABF96FDD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399" y="2085975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/>
              <a:t>Installing a domain controller from Server Manager</a:t>
            </a:r>
            <a:endParaRPr lang="en-US" dirty="0"/>
          </a:p>
        </p:txBody>
      </p:sp>
      <p:sp>
        <p:nvSpPr>
          <p:cNvPr id="16" name="Text Placeholder 2">
            <a:hlinkClick r:id="rId17" action="ppaction://hlinksldjump"/>
            <a:extLst>
              <a:ext uri="{FF2B5EF4-FFF2-40B4-BE49-F238E27FC236}">
                <a16:creationId xmlns:a16="http://schemas.microsoft.com/office/drawing/2014/main" id="{6FB134D7-9778-467C-9575-E2373064FFC7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8400" y="2492375"/>
            <a:ext cx="66611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80963" tIns="80963" rIns="282575" bIns="82550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Installing a domain controller on a Server Core installation </a:t>
            </a:r>
            <a:r>
              <a:rPr lang="en-US"/>
              <a:t>of Windows Server </a:t>
            </a:r>
            <a:r>
              <a:rPr lang="en-US" dirty="0"/>
              <a:t>2016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A9CDC7B-4A41-461D-86D1-2BBDCDDEF812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4978400" y="3144838"/>
            <a:ext cx="6661150" cy="4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</a:rPr>
              <a:t>Upgrading a domain controller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3" name="Text Placeholder 2">
            <a:hlinkClick r:id="rId18" action="ppaction://hlinksldjump"/>
            <a:extLst>
              <a:ext uri="{FF2B5EF4-FFF2-40B4-BE49-F238E27FC236}">
                <a16:creationId xmlns:a16="http://schemas.microsoft.com/office/drawing/2014/main" id="{5E1D7D2E-E178-4DB0-813B-D268BC331A80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978400" y="3551238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/>
              <a:t>Installing a domain controller by installing from media</a:t>
            </a:r>
            <a:endParaRPr lang="en-US" dirty="0"/>
          </a:p>
        </p:txBody>
      </p:sp>
      <p:sp>
        <p:nvSpPr>
          <p:cNvPr id="15" name="Text Placeholder 2">
            <a:hlinkClick r:id="rId19" action="ppaction://hlinksldjump"/>
            <a:extLst>
              <a:ext uri="{FF2B5EF4-FFF2-40B4-BE49-F238E27FC236}">
                <a16:creationId xmlns:a16="http://schemas.microsoft.com/office/drawing/2014/main" id="{2A46B1A8-21C0-4E66-AD9B-9CED14202530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978400" y="3957638"/>
            <a:ext cx="666115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2550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/>
              <a:t>Cloning domain controllers</a:t>
            </a:r>
            <a:endParaRPr lang="en-US" dirty="0"/>
          </a:p>
        </p:txBody>
      </p:sp>
      <p:sp>
        <p:nvSpPr>
          <p:cNvPr id="19" name="Text Placeholder 2">
            <a:hlinkClick r:id="rId20" action="ppaction://hlinksldjump"/>
            <a:extLst>
              <a:ext uri="{FF2B5EF4-FFF2-40B4-BE49-F238E27FC236}">
                <a16:creationId xmlns:a16="http://schemas.microsoft.com/office/drawing/2014/main" id="{D5168CD6-A029-42A6-A422-AD17B13393A7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978400" y="4365625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/>
              <a:t>Best practices for domain controller virtualization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7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491174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8" name="think-cell Slide" r:id="rId14" imgW="186" imgH="179" progId="TCLayout.ActiveDocument.1">
                  <p:embed/>
                </p:oleObj>
              </mc:Choice>
              <mc:Fallback>
                <p:oleObj name="think-cell Slide" r:id="rId14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731A480-28B5-49FA-8D72-CDE6B30B143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9BFFF79E-437C-4A95-88F8-040A71DCC72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06563"/>
            <a:ext cx="3813048" cy="346249"/>
          </a:xfrm>
        </p:spPr>
        <p:txBody>
          <a:bodyPr vert="horz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F68542A4-BED1-4371-BE4F-3A1D84D342C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2">
            <a:hlinkClick r:id="rId16" action="ppaction://hlinksldjump"/>
            <a:extLst>
              <a:ext uri="{FF2B5EF4-FFF2-40B4-BE49-F238E27FC236}">
                <a16:creationId xmlns:a16="http://schemas.microsoft.com/office/drawing/2014/main" id="{2B315B76-C770-4D44-BC76-BC81ABF96FDD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399" y="2085975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/>
              <a:t>Installing a domain controller from Server Manager</a:t>
            </a:r>
            <a:endParaRPr lang="en-US" dirty="0"/>
          </a:p>
        </p:txBody>
      </p:sp>
      <p:sp>
        <p:nvSpPr>
          <p:cNvPr id="16" name="Text Placeholder 2">
            <a:hlinkClick r:id="rId17" action="ppaction://hlinksldjump"/>
            <a:extLst>
              <a:ext uri="{FF2B5EF4-FFF2-40B4-BE49-F238E27FC236}">
                <a16:creationId xmlns:a16="http://schemas.microsoft.com/office/drawing/2014/main" id="{6FB134D7-9778-467C-9575-E2373064FFC7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8400" y="2492375"/>
            <a:ext cx="66611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80963" tIns="80963" rIns="282575" bIns="82550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Installing a domain controller on a Server Core installation </a:t>
            </a:r>
            <a:r>
              <a:rPr lang="en-US"/>
              <a:t>of Windows Server </a:t>
            </a:r>
            <a:r>
              <a:rPr lang="en-US" dirty="0"/>
              <a:t>2016</a:t>
            </a:r>
          </a:p>
        </p:txBody>
      </p:sp>
      <p:sp>
        <p:nvSpPr>
          <p:cNvPr id="10" name="Text Placeholder 2">
            <a:hlinkClick r:id="rId18" action="ppaction://hlinksldjump"/>
            <a:extLst>
              <a:ext uri="{FF2B5EF4-FFF2-40B4-BE49-F238E27FC236}">
                <a16:creationId xmlns:a16="http://schemas.microsoft.com/office/drawing/2014/main" id="{6A9CDC7B-4A41-461D-86D1-2BBDCDDEF812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4978400" y="3144838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/>
              <a:t>Upgrading a domain controller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E578741-8F29-4FFD-B28B-7A00041A0C4B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978400" y="3551238"/>
            <a:ext cx="6661150" cy="4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</a:rPr>
              <a:t>Installing a domain controller by installing from media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Text Placeholder 2">
            <a:hlinkClick r:id="rId19" action="ppaction://hlinksldjump"/>
            <a:extLst>
              <a:ext uri="{FF2B5EF4-FFF2-40B4-BE49-F238E27FC236}">
                <a16:creationId xmlns:a16="http://schemas.microsoft.com/office/drawing/2014/main" id="{2E30015A-6905-426D-8E78-C2560357B6DB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978400" y="3957638"/>
            <a:ext cx="666115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2550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/>
              <a:t>Cloning domain controllers</a:t>
            </a:r>
            <a:endParaRPr lang="en-US" dirty="0"/>
          </a:p>
        </p:txBody>
      </p:sp>
      <p:sp>
        <p:nvSpPr>
          <p:cNvPr id="19" name="Text Placeholder 2">
            <a:hlinkClick r:id="rId20" action="ppaction://hlinksldjump"/>
            <a:extLst>
              <a:ext uri="{FF2B5EF4-FFF2-40B4-BE49-F238E27FC236}">
                <a16:creationId xmlns:a16="http://schemas.microsoft.com/office/drawing/2014/main" id="{C3903AD3-2C4E-4F4D-AA70-B8C2642D9308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978400" y="4365625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/>
              <a:t>Best practices for domain controller virtualization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6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96235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2" name="think-cell Slide" r:id="rId14" imgW="186" imgH="179" progId="TCLayout.ActiveDocument.1">
                  <p:embed/>
                </p:oleObj>
              </mc:Choice>
              <mc:Fallback>
                <p:oleObj name="think-cell Slide" r:id="rId14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731A480-28B5-49FA-8D72-CDE6B30B143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9BFFF79E-437C-4A95-88F8-040A71DCC72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06563"/>
            <a:ext cx="3813048" cy="346249"/>
          </a:xfrm>
        </p:spPr>
        <p:txBody>
          <a:bodyPr vert="horz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F68542A4-BED1-4371-BE4F-3A1D84D342C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2">
            <a:hlinkClick r:id="rId16" action="ppaction://hlinksldjump"/>
            <a:extLst>
              <a:ext uri="{FF2B5EF4-FFF2-40B4-BE49-F238E27FC236}">
                <a16:creationId xmlns:a16="http://schemas.microsoft.com/office/drawing/2014/main" id="{2B315B76-C770-4D44-BC76-BC81ABF96FDD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399" y="2085975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/>
              <a:t>Installing a domain controller from Server Manager</a:t>
            </a:r>
            <a:endParaRPr lang="en-US" dirty="0"/>
          </a:p>
        </p:txBody>
      </p:sp>
      <p:sp>
        <p:nvSpPr>
          <p:cNvPr id="16" name="Text Placeholder 2">
            <a:hlinkClick r:id="rId17" action="ppaction://hlinksldjump"/>
            <a:extLst>
              <a:ext uri="{FF2B5EF4-FFF2-40B4-BE49-F238E27FC236}">
                <a16:creationId xmlns:a16="http://schemas.microsoft.com/office/drawing/2014/main" id="{6FB134D7-9778-467C-9575-E2373064FFC7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8400" y="2492375"/>
            <a:ext cx="66611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80963" tIns="80963" rIns="282575" bIns="82550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Installing a domain controller on a Server Core installation </a:t>
            </a:r>
            <a:r>
              <a:rPr lang="en-US"/>
              <a:t>of Windows Server </a:t>
            </a:r>
            <a:r>
              <a:rPr lang="en-US" dirty="0"/>
              <a:t>2016</a:t>
            </a:r>
          </a:p>
        </p:txBody>
      </p:sp>
      <p:sp>
        <p:nvSpPr>
          <p:cNvPr id="10" name="Text Placeholder 2">
            <a:hlinkClick r:id="rId18" action="ppaction://hlinksldjump"/>
            <a:extLst>
              <a:ext uri="{FF2B5EF4-FFF2-40B4-BE49-F238E27FC236}">
                <a16:creationId xmlns:a16="http://schemas.microsoft.com/office/drawing/2014/main" id="{6A9CDC7B-4A41-461D-86D1-2BBDCDDEF812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4978400" y="3144838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/>
              <a:t>Upgrading a domain controller</a:t>
            </a:r>
            <a:endParaRPr lang="en-US" dirty="0"/>
          </a:p>
        </p:txBody>
      </p:sp>
      <p:sp>
        <p:nvSpPr>
          <p:cNvPr id="13" name="Text Placeholder 2">
            <a:hlinkClick r:id="rId19" action="ppaction://hlinksldjump"/>
            <a:extLst>
              <a:ext uri="{FF2B5EF4-FFF2-40B4-BE49-F238E27FC236}">
                <a16:creationId xmlns:a16="http://schemas.microsoft.com/office/drawing/2014/main" id="{CE578741-8F29-4FFD-B28B-7A00041A0C4B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978400" y="3551238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/>
              <a:t>Installing a domain controller by installing from media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43C7B9-1010-4AF0-B9CC-092A046B1F62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978400" y="3957638"/>
            <a:ext cx="6661150" cy="407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2550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</a:rPr>
              <a:t>Cloning domain controllers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Text Placeholder 2">
            <a:hlinkClick r:id="rId20" action="ppaction://hlinksldjump"/>
            <a:extLst>
              <a:ext uri="{FF2B5EF4-FFF2-40B4-BE49-F238E27FC236}">
                <a16:creationId xmlns:a16="http://schemas.microsoft.com/office/drawing/2014/main" id="{C9495FE4-708D-4FB3-B817-33315837BADB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978400" y="4365625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/>
              <a:t>Best practices for domain controller virtualization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09968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5" name="think-cell Slide" r:id="rId14" imgW="186" imgH="179" progId="TCLayout.ActiveDocument.1">
                  <p:embed/>
                </p:oleObj>
              </mc:Choice>
              <mc:Fallback>
                <p:oleObj name="think-cell Slide" r:id="rId14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731A480-28B5-49FA-8D72-CDE6B30B143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9BFFF79E-437C-4A95-88F8-040A71DCC72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06563"/>
            <a:ext cx="3813048" cy="346249"/>
          </a:xfrm>
        </p:spPr>
        <p:txBody>
          <a:bodyPr vert="horz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F68542A4-BED1-4371-BE4F-3A1D84D342C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2">
            <a:hlinkClick r:id="rId16" action="ppaction://hlinksldjump"/>
            <a:extLst>
              <a:ext uri="{FF2B5EF4-FFF2-40B4-BE49-F238E27FC236}">
                <a16:creationId xmlns:a16="http://schemas.microsoft.com/office/drawing/2014/main" id="{2B315B76-C770-4D44-BC76-BC81ABF96FDD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399" y="2085975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/>
              <a:t>Installing a domain controller from Server Manager</a:t>
            </a:r>
            <a:endParaRPr lang="en-US" dirty="0"/>
          </a:p>
        </p:txBody>
      </p:sp>
      <p:sp>
        <p:nvSpPr>
          <p:cNvPr id="16" name="Text Placeholder 2">
            <a:hlinkClick r:id="rId17" action="ppaction://hlinksldjump"/>
            <a:extLst>
              <a:ext uri="{FF2B5EF4-FFF2-40B4-BE49-F238E27FC236}">
                <a16:creationId xmlns:a16="http://schemas.microsoft.com/office/drawing/2014/main" id="{6FB134D7-9778-467C-9575-E2373064FFC7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8400" y="2492375"/>
            <a:ext cx="66611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80963" tIns="80963" rIns="282575" bIns="82550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Installing a domain controller on a Server Core installation </a:t>
            </a:r>
            <a:r>
              <a:rPr lang="en-US"/>
              <a:t>of Windows Server </a:t>
            </a:r>
            <a:r>
              <a:rPr lang="en-US" dirty="0"/>
              <a:t>2016</a:t>
            </a:r>
          </a:p>
        </p:txBody>
      </p:sp>
      <p:sp>
        <p:nvSpPr>
          <p:cNvPr id="10" name="Text Placeholder 2">
            <a:hlinkClick r:id="rId18" action="ppaction://hlinksldjump"/>
            <a:extLst>
              <a:ext uri="{FF2B5EF4-FFF2-40B4-BE49-F238E27FC236}">
                <a16:creationId xmlns:a16="http://schemas.microsoft.com/office/drawing/2014/main" id="{6A9CDC7B-4A41-461D-86D1-2BBDCDDEF812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4978400" y="3144838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/>
              <a:t>Upgrading a domain controller</a:t>
            </a:r>
            <a:endParaRPr lang="en-US" dirty="0"/>
          </a:p>
        </p:txBody>
      </p:sp>
      <p:sp>
        <p:nvSpPr>
          <p:cNvPr id="13" name="Text Placeholder 2">
            <a:hlinkClick r:id="rId19" action="ppaction://hlinksldjump"/>
            <a:extLst>
              <a:ext uri="{FF2B5EF4-FFF2-40B4-BE49-F238E27FC236}">
                <a16:creationId xmlns:a16="http://schemas.microsoft.com/office/drawing/2014/main" id="{CE578741-8F29-4FFD-B28B-7A00041A0C4B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978400" y="3551238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/>
              <a:t>Installing a domain controller by installing from media</a:t>
            </a:r>
            <a:endParaRPr lang="en-US" dirty="0"/>
          </a:p>
        </p:txBody>
      </p:sp>
      <p:sp>
        <p:nvSpPr>
          <p:cNvPr id="14" name="Text Placeholder 2">
            <a:hlinkClick r:id="rId20" action="ppaction://hlinksldjump"/>
            <a:extLst>
              <a:ext uri="{FF2B5EF4-FFF2-40B4-BE49-F238E27FC236}">
                <a16:creationId xmlns:a16="http://schemas.microsoft.com/office/drawing/2014/main" id="{8E43C7B9-1010-4AF0-B9CC-092A046B1F62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978400" y="3957638"/>
            <a:ext cx="666115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2550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/>
              <a:t>Cloning domain controllers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28D30CC-7219-41D7-A996-BDE844AAA471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978400" y="4365625"/>
            <a:ext cx="6661150" cy="4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</a:rPr>
              <a:t>Best practices for domain controller virtualization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6782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HINKCELLPRESENTATIONDONOTDELETE" val="&lt;?xml version=&quot;1.0&quot; encoding=&quot;UTF-16&quot; standalone=&quot;yes&quot;?&gt;&lt;root reqver=&quot;25060&quot;&gt;&lt;version val=&quot;281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EMPLATELASTEDITED" val="2020-12-01 10:45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ZQyKFgCFD5XAZPv3AWB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.LyJP9Ef7CM8T6PUBqd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RCzsv.ik_t3bs5QJ6VL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Fw0tr2VymfPrG.nUcDKQ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hlT7lGQomWkE8tnMs3lw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8aEULAlytEmoKDPnzJ1pA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Xpper1Es.bFXmZVU0RcA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O0CyCvT9Kh8.7VOzXDQQ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7d5PisXWtWEVtqFkBxTA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ZITKxtUCPlUiiJ6fw5mMg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gEkBjusWjtUdh5YCn7IrA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XAKBr6rPFI7Y1nBjuyAw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EUAPi7_8bdDO2CTelfEA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d168Lr69EVCcEaNE9XQyw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CPI5YCGbrZ4NlJVA4Usbg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Xsth6AE0wS3wHPHRmTanA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peoeY4jvnaz56cU5Fx46g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h5Se6sN3YJ.bUp6.b7Qcg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..5j_wz_ZaE0T8DEloGcQ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KeyTakeawayOF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EUAPi7_8bdDO2CTelfEA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d168Lr69EVCcEaNE9XQyw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CPI5YCGbrZ4NlJVA4Usbg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i9jREPkvgIriFnNAo83g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96eXNJgncZpFbmenvGBYg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.VsWu3k5c4COPPkp03ak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bXBopQZGESsI7Sviiub7g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EUAPi7_8bdDO2CTelfEA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d168Lr69EVCcEaNE9XQyw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CPI5YCGbrZ4NlJVA4Usbg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i9jREPkvgIriFnNAo83g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ID7lPfr.MfO6T54JO1B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Gr2m2Bp.NDDTW8CHxlj6Q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rksLmvi7M4tHaDIyjSDA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EUAPi7_8bdDO2CTelfEA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d168Lr69EVCcEaNE9XQyw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CPI5YCGbrZ4NlJVA4Usbg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i9jREPkvgIriFnNAo83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ID7lPfr.MfO6T54JO1BQ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41UIXIpmbFxArZz3fd0sw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SAxi59gHjmKmtdXDsR.Cg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EUAPi7_8bdDO2CTelfEA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d168Lr69EVCcEaNE9XQyw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CPI5YCGbrZ4NlJVA4Usb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i9jREPkvgIriFnNAo83g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ID7lPfr.MfO6T54JO1BQ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41UIXIpmbFxArZz3fd0sw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ivWQVbkdfUMa05KzUWv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uZ.dr0dtPKYSWmGw_6Y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QibaDMIQaIJXCExx3CS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 Firm Base template_Dec 2020.potx" id="{5126C4D4-85E7-4F4D-B09F-F68D0E83C344}" vid="{A6456323-EA72-4A12-BC3E-84C6F2741A5C}"/>
    </a:ext>
  </a:extLst>
</a:theme>
</file>

<file path=ppt/theme/theme2.xml><?xml version="1.0" encoding="utf-8"?>
<a:theme xmlns:a="http://schemas.openxmlformats.org/drawingml/2006/main" name="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">
      <a:srgbClr val="39BDF3"/>
    </a:custClr>
    <a:custClr name="Linear 5 (Cyan)">
      <a:srgbClr val="00A9F4"/>
    </a:custClr>
    <a:custClr name="Linear 6">
      <a:srgbClr val="027AB1"/>
    </a:custClr>
    <a:custClr name="Linear 7">
      <a:srgbClr val="034B6F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 Firm Base template_Dec 2020.potx" id="{5126C4D4-85E7-4F4D-B09F-F68D0E83C344}" vid="{103DBE46-08E4-4D84-A4AE-E9CCBA0593C1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 2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</TotalTime>
  <Words>345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Georgia</vt:lpstr>
      <vt:lpstr>Segoe UI</vt:lpstr>
      <vt:lpstr>Wingdings</vt:lpstr>
      <vt:lpstr>White</vt:lpstr>
      <vt:lpstr>Contrast</vt:lpstr>
      <vt:lpstr>think-cell Slide</vt:lpstr>
      <vt:lpstr>Deploying a domain controller</vt:lpstr>
      <vt:lpstr>Agenda</vt:lpstr>
      <vt:lpstr>Agenda</vt:lpstr>
      <vt:lpstr>PowerPoint Presentation</vt:lpstr>
      <vt:lpstr>Agenda</vt:lpstr>
      <vt:lpstr>Agenda</vt:lpstr>
      <vt:lpstr>Agenda</vt:lpstr>
      <vt:lpstr>Agenda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a domain controller</dc:title>
  <dc:subject/>
  <dc:creator>Lam Nguyen</dc:creator>
  <cp:keywords/>
  <dc:description/>
  <cp:lastModifiedBy>Lam Nguyen</cp:lastModifiedBy>
  <cp:revision>3</cp:revision>
  <cp:lastPrinted>2018-10-30T20:37:12Z</cp:lastPrinted>
  <dcterms:created xsi:type="dcterms:W3CDTF">2021-02-17T14:53:22Z</dcterms:created>
  <dcterms:modified xsi:type="dcterms:W3CDTF">2021-02-17T15:06:35Z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2020-12-01 10:45 PM</vt:lpwstr>
  </property>
  <property fmtid="{D5CDD505-2E9C-101B-9397-08002B2CF9AE}" pid="8" name="TemplateCreated">
    <vt:lpwstr>2019-02-27 01:18 PM</vt:lpwstr>
  </property>
</Properties>
</file>