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64" r:id="rId2"/>
  </p:sldMasterIdLst>
  <p:notesMasterIdLst>
    <p:notesMasterId r:id="rId14"/>
  </p:notesMasterIdLst>
  <p:handoutMasterIdLst>
    <p:handoutMasterId r:id="rId15"/>
  </p:handoutMasterIdLst>
  <p:sldIdLst>
    <p:sldId id="256" r:id="rId3"/>
    <p:sldId id="3700" r:id="rId4"/>
    <p:sldId id="3701" r:id="rId5"/>
    <p:sldId id="3702" r:id="rId6"/>
    <p:sldId id="3824" r:id="rId7"/>
    <p:sldId id="3825" r:id="rId8"/>
    <p:sldId id="3827" r:id="rId9"/>
    <p:sldId id="3828" r:id="rId10"/>
    <p:sldId id="3829" r:id="rId11"/>
    <p:sldId id="3830" r:id="rId12"/>
    <p:sldId id="3826" r:id="rId13"/>
  </p:sldIdLst>
  <p:sldSz cx="12192000" cy="6858000"/>
  <p:notesSz cx="7102475" cy="938847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497640-9F12-D0D7-23C7-745A10EB2387}" name="Srikanth Jayarajan" initials="SJ" userId="dMYpSlfjzFcYPEDsXjVgLmU1LCIkAjLNCqtAilE+2d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ley Rich" initials="HR" lastIdx="1" clrIdx="0">
    <p:extLst>
      <p:ext uri="{19B8F6BF-5375-455C-9EA6-DF929625EA0E}">
        <p15:presenceInfo xmlns:p15="http://schemas.microsoft.com/office/powerpoint/2012/main" userId="S-1-5-21-1801674531-1788223648-725345543-118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0D0"/>
    <a:srgbClr val="051C2C"/>
    <a:srgbClr val="000000"/>
    <a:srgbClr val="7F7F7F"/>
    <a:srgbClr val="AFC3FF"/>
    <a:srgbClr val="0D3171"/>
    <a:srgbClr val="E6E6E6"/>
    <a:srgbClr val="4D4D4D"/>
    <a:srgbClr val="00A9F4"/>
    <a:srgbClr val="1F40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8" autoAdjust="0"/>
    <p:restoredTop sz="94621" autoAdjust="0"/>
  </p:normalViewPr>
  <p:slideViewPr>
    <p:cSldViewPr snapToGrid="0" snapToObjects="1">
      <p:cViewPr varScale="1">
        <p:scale>
          <a:sx n="44" d="100"/>
          <a:sy n="44" d="100"/>
        </p:scale>
        <p:origin x="210" y="60"/>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p:scale>
          <a:sx n="250" d="100"/>
          <a:sy n="250" d="100"/>
        </p:scale>
        <p:origin x="144"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4BC41E-EAC0-4D88-BA59-21A53C68F870}"/>
              </a:ext>
            </a:extLst>
          </p:cNvPr>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B5C4BB-B13C-4942-8E14-023ED14A3DB8}"/>
              </a:ext>
            </a:extLst>
          </p:cNvPr>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A6BD5B6C-20AF-4F0F-889A-7AADC7535123}" type="datetime3">
              <a:rPr lang="en-US" smtClean="0"/>
              <a:t>25 April 2021</a:t>
            </a:fld>
            <a:endParaRPr lang="en-US" dirty="0"/>
          </a:p>
        </p:txBody>
      </p:sp>
      <p:sp>
        <p:nvSpPr>
          <p:cNvPr id="4" name="Footer Placeholder 3">
            <a:extLst>
              <a:ext uri="{FF2B5EF4-FFF2-40B4-BE49-F238E27FC236}">
                <a16:creationId xmlns:a16="http://schemas.microsoft.com/office/drawing/2014/main" id="{78221145-1027-4A39-B15A-DD84A26C2039}"/>
              </a:ext>
            </a:extLst>
          </p:cNvPr>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A147719-50F5-4089-8123-86F5AF9C8847}"/>
              </a:ext>
            </a:extLst>
          </p:cNvPr>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D2610F73-99D1-48E7-A408-B5EB5C8393F8}" type="slidenum">
              <a:rPr lang="en-US" smtClean="0"/>
              <a:t>‹#›</a:t>
            </a:fld>
            <a:endParaRPr lang="en-US" dirty="0"/>
          </a:p>
        </p:txBody>
      </p:sp>
    </p:spTree>
    <p:extLst>
      <p:ext uri="{BB962C8B-B14F-4D97-AF65-F5344CB8AC3E}">
        <p14:creationId xmlns:p14="http://schemas.microsoft.com/office/powerpoint/2010/main" val="247319651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14400" tIns="47114" rIns="94229" bIns="47114" rtlCol="0"/>
          <a:lstStyle>
            <a:lvl1pPr algn="l">
              <a:defRPr sz="900">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14400" bIns="47114" rtlCol="0"/>
          <a:lstStyle>
            <a:lvl1pPr algn="r">
              <a:defRPr sz="900">
                <a:latin typeface="+mn-lt"/>
                <a:cs typeface="Arial" panose="020B0604020202020204" pitchFamily="34" charset="0"/>
              </a:defRPr>
            </a:lvl1pPr>
          </a:lstStyle>
          <a:p>
            <a:fld id="{1DF34805-1F01-4BDA-A8CA-FCEA2B4BC8D0}" type="datetime3">
              <a:rPr lang="en-US" smtClean="0"/>
              <a:pPr/>
              <a:t>25 April 2021</a:t>
            </a:fld>
            <a:endParaRPr lang="en-US"/>
          </a:p>
        </p:txBody>
      </p:sp>
      <p:sp>
        <p:nvSpPr>
          <p:cNvPr id="4" name="Slide Image Placeholder 3"/>
          <p:cNvSpPr>
            <a:spLocks noGrp="1" noRot="1" noChangeAspect="1"/>
          </p:cNvSpPr>
          <p:nvPr>
            <p:ph type="sldImg" idx="2"/>
          </p:nvPr>
        </p:nvSpPr>
        <p:spPr>
          <a:xfrm>
            <a:off x="735013" y="563563"/>
            <a:ext cx="5632450" cy="3168650"/>
          </a:xfrm>
          <a:prstGeom prst="rect">
            <a:avLst/>
          </a:prstGeom>
          <a:noFill/>
          <a:ln w="6350">
            <a:solidFill>
              <a:prstClr val="black"/>
            </a:solidFill>
          </a:ln>
        </p:spPr>
        <p:txBody>
          <a:bodyPr vert="horz" lIns="94229" tIns="47114" rIns="94229" bIns="47114" rtlCol="0" anchor="ctr"/>
          <a:lstStyle/>
          <a:p>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14400" tIns="47114" rIns="94229" bIns="47114" rtlCol="0" anchor="b"/>
          <a:lstStyle>
            <a:lvl1pPr algn="l">
              <a:defRPr sz="900">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14400" bIns="47114" rtlCol="0" anchor="b"/>
          <a:lstStyle>
            <a:lvl1pPr algn="r">
              <a:defRPr sz="900">
                <a:latin typeface="+mn-lt"/>
                <a:cs typeface="Arial" panose="020B0604020202020204" pitchFamily="34" charset="0"/>
              </a:defRPr>
            </a:lvl1pPr>
          </a:lstStyle>
          <a:p>
            <a:fld id="{CF5EBCF4-26FC-4F76-8DA1-52FDDC328D44}" type="slidenum">
              <a:rPr lang="en-US" smtClean="0"/>
              <a:pPr/>
              <a:t>‹#›</a:t>
            </a:fld>
            <a:endParaRPr lang="en-US"/>
          </a:p>
        </p:txBody>
      </p:sp>
      <p:sp>
        <p:nvSpPr>
          <p:cNvPr id="9" name="Notes Placeholder 8">
            <a:extLst>
              <a:ext uri="{FF2B5EF4-FFF2-40B4-BE49-F238E27FC236}">
                <a16:creationId xmlns:a16="http://schemas.microsoft.com/office/drawing/2014/main" id="{0CB7C52D-12F1-4B27-95B4-DB01358D59B9}"/>
              </a:ext>
            </a:extLst>
          </p:cNvPr>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0066646"/>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100000"/>
      </a:lnSpc>
      <a:spcBef>
        <a:spcPts val="400"/>
      </a:spcBef>
      <a:spcAft>
        <a:spcPts val="400"/>
      </a:spcAft>
      <a:defRPr lang="en-US" sz="1100" kern="1200">
        <a:solidFill>
          <a:schemeClr val="tx1"/>
        </a:solidFill>
        <a:latin typeface="+mn-lt"/>
        <a:ea typeface="+mn-ea"/>
        <a:cs typeface="Arial" panose="020B0604020202020204" pitchFamily="34" charset="0"/>
      </a:defRPr>
    </a:lvl1pPr>
    <a:lvl2pPr marL="171450" indent="-171450" algn="l" defTabSz="914400" rtl="0" eaLnBrk="1" latinLnBrk="0" hangingPunct="1">
      <a:buFont typeface="Wingdings" panose="05000000000000000000" pitchFamily="2" charset="2"/>
      <a:buChar char=""/>
      <a:defRPr lang="en-US" sz="1100" kern="1200">
        <a:solidFill>
          <a:schemeClr val="tx1"/>
        </a:solidFill>
        <a:latin typeface="+mn-lt"/>
        <a:ea typeface="+mn-ea"/>
        <a:cs typeface="+mn-cs"/>
      </a:defRPr>
    </a:lvl2pPr>
    <a:lvl3pPr marL="400050"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3pPr>
    <a:lvl4pPr marL="57943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4pPr>
    <a:lvl5pPr marL="750887" indent="-171450" algn="l" defTabSz="914400" rtl="0" eaLnBrk="1" latinLnBrk="0" hangingPunct="1">
      <a:buFont typeface="Arial" panose="020B0604020202020204" pitchFamily="34" charset="0"/>
      <a:buChar char="›"/>
      <a:defRPr lang="en-US" sz="11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3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image" Target="../media/image2.emf"/><Relationship Id="rId5" Type="http://schemas.openxmlformats.org/officeDocument/2006/relationships/tags" Target="../tags/tag29.xml"/><Relationship Id="rId10" Type="http://schemas.openxmlformats.org/officeDocument/2006/relationships/oleObject" Target="../embeddings/oleObject2.bin"/><Relationship Id="rId4" Type="http://schemas.openxmlformats.org/officeDocument/2006/relationships/tags" Target="../tags/tag28.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tags" Target="../tags/tag113.xml"/><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tags" Target="../tags/tag112.xml"/><Relationship Id="rId17" Type="http://schemas.openxmlformats.org/officeDocument/2006/relationships/image" Target="../media/image5.emf"/><Relationship Id="rId2" Type="http://schemas.openxmlformats.org/officeDocument/2006/relationships/tags" Target="../tags/tag102.xml"/><Relationship Id="rId16" Type="http://schemas.openxmlformats.org/officeDocument/2006/relationships/oleObject" Target="../embeddings/oleObject9.bin"/><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5" Type="http://schemas.openxmlformats.org/officeDocument/2006/relationships/tags" Target="../tags/tag105.xml"/><Relationship Id="rId15" Type="http://schemas.openxmlformats.org/officeDocument/2006/relationships/slideMaster" Target="../slideMasters/slideMaster1.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6" Type="http://schemas.openxmlformats.org/officeDocument/2006/relationships/image" Target="../media/image1.emf"/><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5" Type="http://schemas.openxmlformats.org/officeDocument/2006/relationships/oleObject" Target="../embeddings/oleObject10.bin"/><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slideMaster" Target="../slideMasters/slideMaster1.xml"/><Relationship Id="rId4" Type="http://schemas.openxmlformats.org/officeDocument/2006/relationships/tags" Target="../tags/tag13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image" Target="../media/image6.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2.emf"/><Relationship Id="rId5" Type="http://schemas.openxmlformats.org/officeDocument/2006/relationships/oleObject" Target="../embeddings/oleObject11.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image" Target="../media/image3.png"/><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image" Target="../media/image2.emf"/><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oleObject" Target="../embeddings/oleObject13.bin"/><Relationship Id="rId5" Type="http://schemas.openxmlformats.org/officeDocument/2006/relationships/tags" Target="../tags/tag169.xml"/><Relationship Id="rId10" Type="http://schemas.openxmlformats.org/officeDocument/2006/relationships/image" Target="../media/image7.png"/><Relationship Id="rId4" Type="http://schemas.openxmlformats.org/officeDocument/2006/relationships/tags" Target="../tags/tag168.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75.xml"/><Relationship Id="rId7" Type="http://schemas.openxmlformats.org/officeDocument/2006/relationships/tags" Target="../tags/tag179.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5" Type="http://schemas.openxmlformats.org/officeDocument/2006/relationships/tags" Target="../tags/tag177.xml"/><Relationship Id="rId10" Type="http://schemas.openxmlformats.org/officeDocument/2006/relationships/image" Target="../media/image1.emf"/><Relationship Id="rId4" Type="http://schemas.openxmlformats.org/officeDocument/2006/relationships/tags" Target="../tags/tag176.xml"/><Relationship Id="rId9"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slideMaster" Target="../slideMasters/slideMaster2.xml"/><Relationship Id="rId4" Type="http://schemas.openxmlformats.org/officeDocument/2006/relationships/tags" Target="../tags/tag18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slideMaster" Target="../slideMasters/slideMaster2.xml"/><Relationship Id="rId4" Type="http://schemas.openxmlformats.org/officeDocument/2006/relationships/tags" Target="../tags/tag187.xml"/></Relationships>
</file>

<file path=ppt/slideLayouts/_rels/slideLayout1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tags" Target="../tags/tag190.xml"/><Relationship Id="rId7" Type="http://schemas.openxmlformats.org/officeDocument/2006/relationships/slideMaster" Target="../slideMasters/slideMaster2.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9"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10" Type="http://schemas.openxmlformats.org/officeDocument/2006/relationships/image" Target="../media/image4.emf"/><Relationship Id="rId4" Type="http://schemas.openxmlformats.org/officeDocument/2006/relationships/tags" Target="../tags/tag197.xml"/><Relationship Id="rId9"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tags" Target="../tags/tag212.xml"/><Relationship Id="rId2" Type="http://schemas.openxmlformats.org/officeDocument/2006/relationships/tags" Target="../tags/tag202.xml"/><Relationship Id="rId16" Type="http://schemas.openxmlformats.org/officeDocument/2006/relationships/image" Target="../media/image1.emf"/><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5" Type="http://schemas.openxmlformats.org/officeDocument/2006/relationships/tags" Target="../tags/tag205.xml"/><Relationship Id="rId15" Type="http://schemas.openxmlformats.org/officeDocument/2006/relationships/oleObject" Target="../embeddings/oleObject17.bin"/><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tags" Target="../tags/tag226.xml"/><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tags" Target="../tags/tag225.xml"/><Relationship Id="rId2" Type="http://schemas.openxmlformats.org/officeDocument/2006/relationships/tags" Target="../tags/tag215.xml"/><Relationship Id="rId16" Type="http://schemas.openxmlformats.org/officeDocument/2006/relationships/image" Target="../media/image1.emf"/><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tags" Target="../tags/tag224.xml"/><Relationship Id="rId5" Type="http://schemas.openxmlformats.org/officeDocument/2006/relationships/tags" Target="../tags/tag218.xml"/><Relationship Id="rId15" Type="http://schemas.openxmlformats.org/officeDocument/2006/relationships/oleObject" Target="../embeddings/oleObject18.bin"/><Relationship Id="rId10" Type="http://schemas.openxmlformats.org/officeDocument/2006/relationships/tags" Target="../tags/tag223.xml"/><Relationship Id="rId4" Type="http://schemas.openxmlformats.org/officeDocument/2006/relationships/tags" Target="../tags/tag217.xml"/><Relationship Id="rId9" Type="http://schemas.openxmlformats.org/officeDocument/2006/relationships/tags" Target="../tags/tag222.xml"/><Relationship Id="rId1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tags" Target="../tags/tag239.xml"/><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tags" Target="../tags/tag238.xml"/><Relationship Id="rId2" Type="http://schemas.openxmlformats.org/officeDocument/2006/relationships/tags" Target="../tags/tag228.xml"/><Relationship Id="rId16" Type="http://schemas.openxmlformats.org/officeDocument/2006/relationships/image" Target="../media/image8.emf"/><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5" Type="http://schemas.openxmlformats.org/officeDocument/2006/relationships/tags" Target="../tags/tag231.xml"/><Relationship Id="rId15" Type="http://schemas.openxmlformats.org/officeDocument/2006/relationships/oleObject" Target="../embeddings/oleObject19.bin"/><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47.xml"/><Relationship Id="rId13" Type="http://schemas.openxmlformats.org/officeDocument/2006/relationships/tags" Target="../tags/tag252.xml"/><Relationship Id="rId3" Type="http://schemas.openxmlformats.org/officeDocument/2006/relationships/tags" Target="../tags/tag242.xml"/><Relationship Id="rId7" Type="http://schemas.openxmlformats.org/officeDocument/2006/relationships/tags" Target="../tags/tag246.xml"/><Relationship Id="rId12" Type="http://schemas.openxmlformats.org/officeDocument/2006/relationships/tags" Target="../tags/tag251.xml"/><Relationship Id="rId2" Type="http://schemas.openxmlformats.org/officeDocument/2006/relationships/tags" Target="../tags/tag241.xml"/><Relationship Id="rId16" Type="http://schemas.openxmlformats.org/officeDocument/2006/relationships/image" Target="../media/image1.emf"/><Relationship Id="rId1" Type="http://schemas.openxmlformats.org/officeDocument/2006/relationships/tags" Target="../tags/tag240.xml"/><Relationship Id="rId6" Type="http://schemas.openxmlformats.org/officeDocument/2006/relationships/tags" Target="../tags/tag245.xml"/><Relationship Id="rId11" Type="http://schemas.openxmlformats.org/officeDocument/2006/relationships/tags" Target="../tags/tag250.xml"/><Relationship Id="rId5" Type="http://schemas.openxmlformats.org/officeDocument/2006/relationships/tags" Target="../tags/tag244.xml"/><Relationship Id="rId15" Type="http://schemas.openxmlformats.org/officeDocument/2006/relationships/oleObject" Target="../embeddings/oleObject20.bin"/><Relationship Id="rId10" Type="http://schemas.openxmlformats.org/officeDocument/2006/relationships/tags" Target="../tags/tag249.xml"/><Relationship Id="rId4" Type="http://schemas.openxmlformats.org/officeDocument/2006/relationships/tags" Target="../tags/tag243.xml"/><Relationship Id="rId9" Type="http://schemas.openxmlformats.org/officeDocument/2006/relationships/tags" Target="../tags/tag248.xml"/><Relationship Id="rId1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60.xml"/><Relationship Id="rId13" Type="http://schemas.openxmlformats.org/officeDocument/2006/relationships/tags" Target="../tags/tag265.xml"/><Relationship Id="rId3" Type="http://schemas.openxmlformats.org/officeDocument/2006/relationships/tags" Target="../tags/tag255.xml"/><Relationship Id="rId7" Type="http://schemas.openxmlformats.org/officeDocument/2006/relationships/tags" Target="../tags/tag259.xml"/><Relationship Id="rId12" Type="http://schemas.openxmlformats.org/officeDocument/2006/relationships/tags" Target="../tags/tag264.xml"/><Relationship Id="rId2" Type="http://schemas.openxmlformats.org/officeDocument/2006/relationships/tags" Target="../tags/tag254.xml"/><Relationship Id="rId16" Type="http://schemas.openxmlformats.org/officeDocument/2006/relationships/image" Target="../media/image8.emf"/><Relationship Id="rId1" Type="http://schemas.openxmlformats.org/officeDocument/2006/relationships/tags" Target="../tags/tag253.xml"/><Relationship Id="rId6" Type="http://schemas.openxmlformats.org/officeDocument/2006/relationships/tags" Target="../tags/tag258.xml"/><Relationship Id="rId11" Type="http://schemas.openxmlformats.org/officeDocument/2006/relationships/tags" Target="../tags/tag263.xml"/><Relationship Id="rId5" Type="http://schemas.openxmlformats.org/officeDocument/2006/relationships/tags" Target="../tags/tag257.xml"/><Relationship Id="rId15" Type="http://schemas.openxmlformats.org/officeDocument/2006/relationships/oleObject" Target="../embeddings/oleObject21.bin"/><Relationship Id="rId10" Type="http://schemas.openxmlformats.org/officeDocument/2006/relationships/tags" Target="../tags/tag262.xml"/><Relationship Id="rId4" Type="http://schemas.openxmlformats.org/officeDocument/2006/relationships/tags" Target="../tags/tag256.xml"/><Relationship Id="rId9" Type="http://schemas.openxmlformats.org/officeDocument/2006/relationships/tags" Target="../tags/tag261.xml"/><Relationship Id="rId1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73.xml"/><Relationship Id="rId13" Type="http://schemas.openxmlformats.org/officeDocument/2006/relationships/tags" Target="../tags/tag278.xml"/><Relationship Id="rId3" Type="http://schemas.openxmlformats.org/officeDocument/2006/relationships/tags" Target="../tags/tag268.xml"/><Relationship Id="rId7" Type="http://schemas.openxmlformats.org/officeDocument/2006/relationships/tags" Target="../tags/tag272.xml"/><Relationship Id="rId12" Type="http://schemas.openxmlformats.org/officeDocument/2006/relationships/tags" Target="../tags/tag277.xml"/><Relationship Id="rId2" Type="http://schemas.openxmlformats.org/officeDocument/2006/relationships/tags" Target="../tags/tag267.xml"/><Relationship Id="rId16" Type="http://schemas.openxmlformats.org/officeDocument/2006/relationships/image" Target="../media/image8.emf"/><Relationship Id="rId1" Type="http://schemas.openxmlformats.org/officeDocument/2006/relationships/tags" Target="../tags/tag266.xml"/><Relationship Id="rId6" Type="http://schemas.openxmlformats.org/officeDocument/2006/relationships/tags" Target="../tags/tag271.xml"/><Relationship Id="rId11" Type="http://schemas.openxmlformats.org/officeDocument/2006/relationships/tags" Target="../tags/tag276.xml"/><Relationship Id="rId5" Type="http://schemas.openxmlformats.org/officeDocument/2006/relationships/tags" Target="../tags/tag270.xml"/><Relationship Id="rId15" Type="http://schemas.openxmlformats.org/officeDocument/2006/relationships/oleObject" Target="../embeddings/oleObject22.bin"/><Relationship Id="rId10" Type="http://schemas.openxmlformats.org/officeDocument/2006/relationships/tags" Target="../tags/tag275.xml"/><Relationship Id="rId4" Type="http://schemas.openxmlformats.org/officeDocument/2006/relationships/tags" Target="../tags/tag269.xml"/><Relationship Id="rId9" Type="http://schemas.openxmlformats.org/officeDocument/2006/relationships/tags" Target="../tags/tag274.xml"/><Relationship Id="rId1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tags" Target="../tags/tag291.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tags" Target="../tags/tag290.xml"/><Relationship Id="rId2" Type="http://schemas.openxmlformats.org/officeDocument/2006/relationships/tags" Target="../tags/tag280.xml"/><Relationship Id="rId16" Type="http://schemas.openxmlformats.org/officeDocument/2006/relationships/image" Target="../media/image1.emf"/><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5" Type="http://schemas.openxmlformats.org/officeDocument/2006/relationships/oleObject" Target="../embeddings/oleObject23.bin"/><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99.xml"/><Relationship Id="rId13" Type="http://schemas.openxmlformats.org/officeDocument/2006/relationships/tags" Target="../tags/tag304.xml"/><Relationship Id="rId3" Type="http://schemas.openxmlformats.org/officeDocument/2006/relationships/tags" Target="../tags/tag294.xml"/><Relationship Id="rId7" Type="http://schemas.openxmlformats.org/officeDocument/2006/relationships/tags" Target="../tags/tag298.xml"/><Relationship Id="rId12" Type="http://schemas.openxmlformats.org/officeDocument/2006/relationships/tags" Target="../tags/tag303.xml"/><Relationship Id="rId2" Type="http://schemas.openxmlformats.org/officeDocument/2006/relationships/tags" Target="../tags/tag293.xml"/><Relationship Id="rId16" Type="http://schemas.openxmlformats.org/officeDocument/2006/relationships/image" Target="../media/image1.emf"/><Relationship Id="rId1" Type="http://schemas.openxmlformats.org/officeDocument/2006/relationships/tags" Target="../tags/tag292.xml"/><Relationship Id="rId6" Type="http://schemas.openxmlformats.org/officeDocument/2006/relationships/tags" Target="../tags/tag297.xml"/><Relationship Id="rId11" Type="http://schemas.openxmlformats.org/officeDocument/2006/relationships/tags" Target="../tags/tag302.xml"/><Relationship Id="rId5" Type="http://schemas.openxmlformats.org/officeDocument/2006/relationships/tags" Target="../tags/tag296.xml"/><Relationship Id="rId15" Type="http://schemas.openxmlformats.org/officeDocument/2006/relationships/oleObject" Target="../embeddings/oleObject24.bin"/><Relationship Id="rId10" Type="http://schemas.openxmlformats.org/officeDocument/2006/relationships/tags" Target="../tags/tag301.xml"/><Relationship Id="rId4" Type="http://schemas.openxmlformats.org/officeDocument/2006/relationships/tags" Target="../tags/tag295.xml"/><Relationship Id="rId9" Type="http://schemas.openxmlformats.org/officeDocument/2006/relationships/tags" Target="../tags/tag300.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slideMaster" Target="../slideMasters/slideMaster1.xml"/><Relationship Id="rId4" Type="http://schemas.openxmlformats.org/officeDocument/2006/relationships/tags" Target="../tags/tag4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5" Type="http://schemas.openxmlformats.org/officeDocument/2006/relationships/slideMaster" Target="../slideMasters/slideMaster2.xml"/><Relationship Id="rId4" Type="http://schemas.openxmlformats.org/officeDocument/2006/relationships/tags" Target="../tags/tag315.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18.xml"/><Relationship Id="rId7" Type="http://schemas.openxmlformats.org/officeDocument/2006/relationships/image" Target="../media/image2.emf"/><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oleObject" Target="../embeddings/oleObject25.bin"/><Relationship Id="rId5" Type="http://schemas.openxmlformats.org/officeDocument/2006/relationships/image" Target="../media/image7.png"/><Relationship Id="rId4"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9"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image" Target="../media/image4.emf"/><Relationship Id="rId4" Type="http://schemas.openxmlformats.org/officeDocument/2006/relationships/tags" Target="../tags/tag57.xml"/><Relationship Id="rId9"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2" Type="http://schemas.openxmlformats.org/officeDocument/2006/relationships/tags" Target="../tags/tag62.xml"/><Relationship Id="rId16" Type="http://schemas.openxmlformats.org/officeDocument/2006/relationships/image" Target="../media/image1.emf"/><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oleObject" Target="../embeddings/oleObject6.bin"/><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tags" Target="../tags/tag85.xml"/><Relationship Id="rId2" Type="http://schemas.openxmlformats.org/officeDocument/2006/relationships/tags" Target="../tags/tag75.xml"/><Relationship Id="rId16" Type="http://schemas.openxmlformats.org/officeDocument/2006/relationships/image" Target="../media/image1.emf"/><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5" Type="http://schemas.openxmlformats.org/officeDocument/2006/relationships/tags" Target="../tags/tag78.xml"/><Relationship Id="rId15" Type="http://schemas.openxmlformats.org/officeDocument/2006/relationships/oleObject" Target="../embeddings/oleObject7.bin"/><Relationship Id="rId10" Type="http://schemas.openxmlformats.org/officeDocument/2006/relationships/tags" Target="../tags/tag83.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image" Target="../media/image1.emf"/><Relationship Id="rId2" Type="http://schemas.openxmlformats.org/officeDocument/2006/relationships/tags" Target="../tags/tag88.xml"/><Relationship Id="rId16" Type="http://schemas.openxmlformats.org/officeDocument/2006/relationships/oleObject" Target="../embeddings/oleObject8.bin"/><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5" Type="http://schemas.openxmlformats.org/officeDocument/2006/relationships/slideMaster" Target="../slideMasters/slideMaster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16EA533F-94AF-4D02-A54D-267AD6DA2E6D}"/>
              </a:ext>
            </a:extLst>
          </p:cNvPr>
          <p:cNvGraphicFramePr>
            <a:graphicFrameLocks noChangeAspect="1"/>
          </p:cNvGraphicFramePr>
          <p:nvPr userDrawn="1">
            <p:custDataLst>
              <p:tags r:id="rId1"/>
            </p:custDataLst>
            <p:extLst>
              <p:ext uri="{D42A27DB-BD31-4B8C-83A1-F6EECF244321}">
                <p14:modId xmlns:p14="http://schemas.microsoft.com/office/powerpoint/2010/main" val="406320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9" name="Object 8" hidden="1">
                        <a:extLst>
                          <a:ext uri="{FF2B5EF4-FFF2-40B4-BE49-F238E27FC236}">
                            <a16:creationId xmlns:a16="http://schemas.microsoft.com/office/drawing/2014/main" id="{16EA533F-94AF-4D02-A54D-267AD6DA2E6D}"/>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54CE3BD-55D7-42CB-8D9D-17E2A0D74581}"/>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6" name="Partnership">
            <a:extLst>
              <a:ext uri="{FF2B5EF4-FFF2-40B4-BE49-F238E27FC236}">
                <a16:creationId xmlns:a16="http://schemas.microsoft.com/office/drawing/2014/main" id="{B217107C-D279-4D90-AB38-6A6D6782398B}"/>
              </a:ext>
            </a:extLst>
          </p:cNvPr>
          <p:cNvPicPr>
            <a:picLocks noChangeAspect="1"/>
          </p:cNvPicPr>
          <p:nvPr userDrawn="1"/>
        </p:nvPicPr>
        <p:blipFill>
          <a:blip r:embed="rId12"/>
          <a:srcRect/>
          <a:stretch/>
        </p:blipFill>
        <p:spPr>
          <a:xfrm>
            <a:off x="9144" y="893"/>
            <a:ext cx="12192000" cy="6856213"/>
          </a:xfrm>
          <a:prstGeom prst="rect">
            <a:avLst/>
          </a:prstGeom>
        </p:spPr>
      </p:pic>
      <p:grpSp>
        <p:nvGrpSpPr>
          <p:cNvPr id="4" name="LogoImage">
            <a:extLst>
              <a:ext uri="{FF2B5EF4-FFF2-40B4-BE49-F238E27FC236}">
                <a16:creationId xmlns:a16="http://schemas.microsoft.com/office/drawing/2014/main" id="{275CA5E5-0CE7-4325-8DA5-DA17C9380A0C}"/>
              </a:ext>
            </a:extLst>
          </p:cNvPr>
          <p:cNvGrpSpPr>
            <a:grpSpLocks noChangeAspect="1"/>
          </p:cNvGrpSpPr>
          <p:nvPr userDrawn="1">
            <p:custDataLst>
              <p:tags r:id="rId3"/>
            </p:custDataLst>
          </p:nvPr>
        </p:nvGrpSpPr>
        <p:grpSpPr bwMode="black">
          <a:xfrm>
            <a:off x="551942" y="481160"/>
            <a:ext cx="1893201" cy="585216"/>
            <a:chOff x="0" y="973"/>
            <a:chExt cx="7680" cy="2374"/>
          </a:xfrm>
        </p:grpSpPr>
        <p:sp>
          <p:nvSpPr>
            <p:cNvPr id="5" name="AutoShape 3">
              <a:extLst>
                <a:ext uri="{FF2B5EF4-FFF2-40B4-BE49-F238E27FC236}">
                  <a16:creationId xmlns:a16="http://schemas.microsoft.com/office/drawing/2014/main" id="{1F430752-9F46-430E-93A8-58E8FAF85299}"/>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6" name="Freeform 5">
              <a:extLst>
                <a:ext uri="{FF2B5EF4-FFF2-40B4-BE49-F238E27FC236}">
                  <a16:creationId xmlns:a16="http://schemas.microsoft.com/office/drawing/2014/main" id="{20C9A1A2-5968-4C0E-9E0B-C061BA0E7F3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051C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3" name="ClientLogo">
            <a:extLst>
              <a:ext uri="{FF2B5EF4-FFF2-40B4-BE49-F238E27FC236}">
                <a16:creationId xmlns:a16="http://schemas.microsoft.com/office/drawing/2014/main" id="{0D1A260D-45D1-4D8D-ACC4-246C7DD9AFAD}"/>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5" name="Documenttype">
            <a:extLst>
              <a:ext uri="{FF2B5EF4-FFF2-40B4-BE49-F238E27FC236}">
                <a16:creationId xmlns:a16="http://schemas.microsoft.com/office/drawing/2014/main" id="{CB5FF56E-DA90-4199-AF9A-359BE08E9A15}"/>
              </a:ext>
            </a:extLst>
          </p:cNvPr>
          <p:cNvSpPr>
            <a:spLocks noGrp="1"/>
          </p:cNvSpPr>
          <p:nvPr>
            <p:ph type="body" sz="quarter" idx="13" hasCustomPrompt="1"/>
            <p:custDataLst>
              <p:tags r:id="rId5"/>
            </p:custDataLst>
          </p:nvPr>
        </p:nvSpPr>
        <p:spPr>
          <a:xfrm>
            <a:off x="554736"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BFC960F1-3A46-4C93-83F3-47AB2EB0D15E}"/>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Title">
            <a:extLst>
              <a:ext uri="{FF2B5EF4-FFF2-40B4-BE49-F238E27FC236}">
                <a16:creationId xmlns:a16="http://schemas.microsoft.com/office/drawing/2014/main" id="{14DBF1FD-6C25-4E00-ACAB-F60F35C9625C}"/>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a:t>Click to edit Master title style</a:t>
            </a:r>
            <a:endParaRPr lang="en-US" dirty="0"/>
          </a:p>
        </p:txBody>
      </p:sp>
      <p:sp>
        <p:nvSpPr>
          <p:cNvPr id="19" name="Disclaimer-English (United States)">
            <a:extLst>
              <a:ext uri="{FF2B5EF4-FFF2-40B4-BE49-F238E27FC236}">
                <a16:creationId xmlns:a16="http://schemas.microsoft.com/office/drawing/2014/main" id="{FB7A54AC-E14F-4BA1-B48F-5284B039668B}"/>
              </a:ext>
            </a:extLst>
          </p:cNvPr>
          <p:cNvSpPr>
            <a:spLocks noChangeArrowheads="1"/>
          </p:cNvSpPr>
          <p:nvPr userDrawn="1">
            <p:custDataLst>
              <p:tags r:id="rId8"/>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354305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1"/>
            </p:custDataLst>
            <p:extLst>
              <p:ext uri="{D42A27DB-BD31-4B8C-83A1-F6EECF244321}">
                <p14:modId xmlns:p14="http://schemas.microsoft.com/office/powerpoint/2010/main" val="1931244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572" imgH="588" progId="TCLayout.ActiveDocument.1">
                  <p:embed/>
                </p:oleObj>
              </mc:Choice>
              <mc:Fallback>
                <p:oleObj name="think-cell Slide" r:id="rId16"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8ABD0-305F-4DFC-AC60-1FB7BB16830A}"/>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7830312" y="0"/>
            <a:ext cx="436168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6"/>
            </p:custDataLst>
          </p:nvPr>
        </p:nvCxnSpPr>
        <p:spPr>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7"/>
            </p:custDataLst>
          </p:nvPr>
        </p:nvCxnSpPr>
        <p:spPr>
          <a:xfrm>
            <a:off x="554736"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8"/>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9"/>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D646E-BD43-4948-96FE-F798F0E18D71}"/>
              </a:ext>
            </a:extLst>
          </p:cNvPr>
          <p:cNvCxnSpPr/>
          <p:nvPr userDrawn="1">
            <p:custDataLst>
              <p:tags r:id="rId10"/>
            </p:custDataLst>
          </p:nvPr>
        </p:nvCxnSpPr>
        <p:spPr>
          <a:xfrm>
            <a:off x="554736"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5. Source" hidden="1">
            <a:extLst>
              <a:ext uri="{FF2B5EF4-FFF2-40B4-BE49-F238E27FC236}">
                <a16:creationId xmlns:a16="http://schemas.microsoft.com/office/drawing/2014/main" id="{F25A304F-F50E-4F96-991D-CFEB07060178}"/>
              </a:ext>
            </a:extLst>
          </p:cNvPr>
          <p:cNvSpPr txBox="1"/>
          <p:nvPr userDrawn="1">
            <p:custDataLst>
              <p:tags r:id="rId11"/>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5" name="2. Slide Title">
            <a:extLst>
              <a:ext uri="{FF2B5EF4-FFF2-40B4-BE49-F238E27FC236}">
                <a16:creationId xmlns:a16="http://schemas.microsoft.com/office/drawing/2014/main" id="{AA4BE143-5F32-4F04-B536-5DD597732824}"/>
              </a:ext>
            </a:extLst>
          </p:cNvPr>
          <p:cNvSpPr>
            <a:spLocks noGrp="1"/>
          </p:cNvSpPr>
          <p:nvPr>
            <p:ph type="title"/>
            <p:custDataLst>
              <p:tags r:id="rId12"/>
            </p:custDataLst>
          </p:nvPr>
        </p:nvSpPr>
        <p:spPr>
          <a:xfrm>
            <a:off x="554736" y="182372"/>
            <a:ext cx="6967728"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97E30C8F-A677-42C7-A072-4ACC7DC3D698}"/>
              </a:ext>
            </a:extLst>
          </p:cNvPr>
          <p:cNvSpPr>
            <a:spLocks noGrp="1"/>
          </p:cNvSpPr>
          <p:nvPr>
            <p:ph type="subTitle" idx="1"/>
            <p:custDataLst>
              <p:tags r:id="rId13"/>
            </p:custDataLst>
          </p:nvPr>
        </p:nvSpPr>
        <p:spPr>
          <a:xfrm>
            <a:off x="554736" y="903861"/>
            <a:ext cx="6967728" cy="276999"/>
          </a:xfrm>
        </p:spPr>
        <p:txBody>
          <a:bodyPr anchor="ctr" anchorCtr="0"/>
          <a:lstStyle/>
          <a:p>
            <a:r>
              <a:rPr lang="en-US" sz="1600"/>
              <a:t>Click to edit Master subtitle style</a:t>
            </a:r>
            <a:endParaRPr lang="en-US" sz="1600" dirty="0"/>
          </a:p>
        </p:txBody>
      </p:sp>
      <p:sp>
        <p:nvSpPr>
          <p:cNvPr id="19" name="1. On-page tracker">
            <a:extLst>
              <a:ext uri="{FF2B5EF4-FFF2-40B4-BE49-F238E27FC236}">
                <a16:creationId xmlns:a16="http://schemas.microsoft.com/office/drawing/2014/main" id="{288125BB-6CB4-4B7C-8E2B-CB1912430A39}"/>
              </a:ext>
            </a:extLst>
          </p:cNvPr>
          <p:cNvSpPr>
            <a:spLocks noGrp="1"/>
          </p:cNvSpPr>
          <p:nvPr>
            <p:ph type="body" sz="quarter" idx="18" hasCustomPrompt="1"/>
            <p:custDataLst>
              <p:tags r:id="rId14"/>
            </p:custDataLst>
          </p:nvPr>
        </p:nvSpPr>
        <p:spPr>
          <a:xfrm>
            <a:off x="8173370" y="78768"/>
            <a:ext cx="346694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1139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1602346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err="1">
              <a:ln>
                <a:noFill/>
              </a:ln>
              <a:solidFill>
                <a:srgbClr val="FFFFFF"/>
              </a:solidFill>
              <a:effectLst/>
              <a:uLnTx/>
              <a:uFillTx/>
              <a:latin typeface="Georgia" panose="02040502050405020303" pitchFamily="18" charset="0"/>
              <a:ea typeface="+mj-ea"/>
              <a:cs typeface="+mj-cs"/>
              <a:sym typeface="Georgia" panose="02040502050405020303" pitchFamily="18"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3"/>
            </p:custDataLst>
          </p:nvPr>
        </p:nvSpPr>
        <p:spPr bwMode="ltGray">
          <a:xfrm>
            <a:off x="8781416" y="0"/>
            <a:ext cx="341058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000000"/>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000000"/>
              </a:solidFill>
              <a:effectLst/>
              <a:uLnTx/>
              <a:uFillTx/>
              <a:latin typeface="Arial"/>
              <a:ea typeface="+mn-ea"/>
              <a:cs typeface="Arial" panose="020B0604020202020204" pitchFamily="34" charset="0"/>
            </a:endParaRPr>
          </a:p>
        </p:txBody>
      </p:sp>
      <p:cxnSp>
        <p:nvCxnSpPr>
          <p:cNvPr id="27" name="BottomLineRight">
            <a:extLst>
              <a:ext uri="{FF2B5EF4-FFF2-40B4-BE49-F238E27FC236}">
                <a16:creationId xmlns:a16="http://schemas.microsoft.com/office/drawing/2014/main" id="{C7EF0021-7C64-4C3A-BB10-343D51B3F040}"/>
              </a:ext>
            </a:extLst>
          </p:cNvPr>
          <p:cNvCxnSpPr/>
          <p:nvPr>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8" name="BottomLineLeft">
            <a:extLst>
              <a:ext uri="{FF2B5EF4-FFF2-40B4-BE49-F238E27FC236}">
                <a16:creationId xmlns:a16="http://schemas.microsoft.com/office/drawing/2014/main" id="{769848ED-A1D9-4D6F-AC16-5512562B47A0}"/>
              </a:ext>
            </a:extLst>
          </p:cNvPr>
          <p:cNvCxnSpPr/>
          <p:nvPr>
            <p:custDataLst>
              <p:tags r:id="rId7"/>
            </p:custDataLst>
          </p:nvPr>
        </p:nvCxnSpPr>
        <p:spPr>
          <a:xfrm>
            <a:off x="554736"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TopLineRight">
            <a:extLst>
              <a:ext uri="{FF2B5EF4-FFF2-40B4-BE49-F238E27FC236}">
                <a16:creationId xmlns:a16="http://schemas.microsoft.com/office/drawing/2014/main" id="{9DD5C457-8894-4C00-BE39-CE61754727F6}"/>
              </a:ext>
            </a:extLst>
          </p:cNvPr>
          <p:cNvCxnSpPr/>
          <p:nvPr userDrawn="1">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Left">
            <a:extLst>
              <a:ext uri="{FF2B5EF4-FFF2-40B4-BE49-F238E27FC236}">
                <a16:creationId xmlns:a16="http://schemas.microsoft.com/office/drawing/2014/main" id="{8B2884B5-93FA-4ECC-9065-3398231F02FC}"/>
              </a:ext>
            </a:extLst>
          </p:cNvPr>
          <p:cNvCxnSpPr/>
          <p:nvPr userDrawn="1">
            <p:custDataLst>
              <p:tags r:id="rId9"/>
            </p:custDataLst>
          </p:nvPr>
        </p:nvCxnSpPr>
        <p:spPr>
          <a:xfrm>
            <a:off x="554736"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0" name="1. On-page tracker">
            <a:extLst>
              <a:ext uri="{FF2B5EF4-FFF2-40B4-BE49-F238E27FC236}">
                <a16:creationId xmlns:a16="http://schemas.microsoft.com/office/drawing/2014/main" id="{CA286AFC-8B29-4E70-86B3-6C866D5BEC95}"/>
              </a:ext>
            </a:extLst>
          </p:cNvPr>
          <p:cNvSpPr>
            <a:spLocks noGrp="1"/>
          </p:cNvSpPr>
          <p:nvPr>
            <p:ph type="body" sz="quarter" idx="17" hasCustomPrompt="1"/>
            <p:custDataLst>
              <p:tags r:id="rId11"/>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
        <p:nvSpPr>
          <p:cNvPr id="21" name="2. Slide Title">
            <a:extLst>
              <a:ext uri="{FF2B5EF4-FFF2-40B4-BE49-F238E27FC236}">
                <a16:creationId xmlns:a16="http://schemas.microsoft.com/office/drawing/2014/main" id="{37073CF3-4B2B-440D-B24E-174E36B7892F}"/>
              </a:ext>
            </a:extLst>
          </p:cNvPr>
          <p:cNvSpPr>
            <a:spLocks noGrp="1"/>
          </p:cNvSpPr>
          <p:nvPr>
            <p:ph type="title"/>
            <p:custDataLst>
              <p:tags r:id="rId12"/>
            </p:custDataLst>
          </p:nvPr>
        </p:nvSpPr>
        <p:spPr>
          <a:xfrm>
            <a:off x="554736" y="182372"/>
            <a:ext cx="7918704" cy="731520"/>
          </a:xfrm>
        </p:spPr>
        <p:txBody>
          <a:bodyPr/>
          <a:lstStyle/>
          <a:p>
            <a:r>
              <a:rPr lang="en-US"/>
              <a:t>Click to edit Master title style</a:t>
            </a:r>
            <a:endParaRPr lang="en-US" dirty="0"/>
          </a:p>
        </p:txBody>
      </p:sp>
      <p:sp>
        <p:nvSpPr>
          <p:cNvPr id="26" name="3. Subtitle">
            <a:extLst>
              <a:ext uri="{FF2B5EF4-FFF2-40B4-BE49-F238E27FC236}">
                <a16:creationId xmlns:a16="http://schemas.microsoft.com/office/drawing/2014/main" id="{61C78DC4-4C20-4AA3-93C4-00442F85A83B}"/>
              </a:ext>
            </a:extLst>
          </p:cNvPr>
          <p:cNvSpPr>
            <a:spLocks noGrp="1"/>
          </p:cNvSpPr>
          <p:nvPr>
            <p:ph type="subTitle" idx="1"/>
            <p:custDataLst>
              <p:tags r:id="rId13"/>
            </p:custDataLst>
          </p:nvPr>
        </p:nvSpPr>
        <p:spPr>
          <a:xfrm>
            <a:off x="554736" y="903861"/>
            <a:ext cx="7918704"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47086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A91FB312-B423-41B9-AEAA-2BE53183470B}"/>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7749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6300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32E4BA7-205B-4431-879A-B60A0FD6D20C}"/>
              </a:ext>
            </a:extLst>
          </p:cNvPr>
          <p:cNvGraphicFramePr>
            <a:graphicFrameLocks noChangeAspect="1"/>
          </p:cNvGraphicFramePr>
          <p:nvPr userDrawn="1">
            <p:custDataLst>
              <p:tags r:id="rId1"/>
            </p:custDataLst>
            <p:extLst>
              <p:ext uri="{D42A27DB-BD31-4B8C-83A1-F6EECF244321}">
                <p14:modId xmlns:p14="http://schemas.microsoft.com/office/powerpoint/2010/main" val="3877888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832E4BA7-205B-4431-879A-B60A0FD6D2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9" name="Partnership">
            <a:extLst>
              <a:ext uri="{FF2B5EF4-FFF2-40B4-BE49-F238E27FC236}">
                <a16:creationId xmlns:a16="http://schemas.microsoft.com/office/drawing/2014/main" id="{7C3A32BD-483D-48A2-B0AF-7A5223571242}"/>
              </a:ext>
            </a:extLst>
          </p:cNvPr>
          <p:cNvPicPr>
            <a:picLocks noChangeAspect="1"/>
          </p:cNvPicPr>
          <p:nvPr userDrawn="1"/>
        </p:nvPicPr>
        <p:blipFill>
          <a:blip r:embed="rId7"/>
          <a:stretch>
            <a:fillRect/>
          </a:stretch>
        </p:blipFill>
        <p:spPr>
          <a:xfrm>
            <a:off x="0" y="0"/>
            <a:ext cx="12192000" cy="6858000"/>
          </a:xfrm>
          <a:prstGeom prst="rect">
            <a:avLst/>
          </a:prstGeom>
        </p:spPr>
      </p:pic>
      <p:grpSp>
        <p:nvGrpSpPr>
          <p:cNvPr id="13" name="LogoImage">
            <a:extLst>
              <a:ext uri="{FF2B5EF4-FFF2-40B4-BE49-F238E27FC236}">
                <a16:creationId xmlns:a16="http://schemas.microsoft.com/office/drawing/2014/main" id="{CC7EE236-F5C9-45E4-A938-FB794BCDD026}"/>
              </a:ext>
            </a:extLst>
          </p:cNvPr>
          <p:cNvGrpSpPr>
            <a:grpSpLocks noChangeAspect="1"/>
          </p:cNvGrpSpPr>
          <p:nvPr userDrawn="1">
            <p:custDataLst>
              <p:tags r:id="rId2"/>
            </p:custDataLst>
          </p:nvPr>
        </p:nvGrpSpPr>
        <p:grpSpPr bwMode="black">
          <a:xfrm>
            <a:off x="549271" y="481160"/>
            <a:ext cx="1893201" cy="585216"/>
            <a:chOff x="0" y="973"/>
            <a:chExt cx="7680" cy="2374"/>
          </a:xfrm>
        </p:grpSpPr>
        <p:sp>
          <p:nvSpPr>
            <p:cNvPr id="14" name="AutoShape 3">
              <a:extLst>
                <a:ext uri="{FF2B5EF4-FFF2-40B4-BE49-F238E27FC236}">
                  <a16:creationId xmlns:a16="http://schemas.microsoft.com/office/drawing/2014/main" id="{DD51008E-BD46-4558-BF00-CDD9F0CE18C6}"/>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Freeform 5">
              <a:extLst>
                <a:ext uri="{FF2B5EF4-FFF2-40B4-BE49-F238E27FC236}">
                  <a16:creationId xmlns:a16="http://schemas.microsoft.com/office/drawing/2014/main" id="{FC37904A-905D-4FD7-8DD4-604C419D9AB5}"/>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1127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46647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rast Title">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BEFF58C-83CF-420F-BF45-F188AE9E7308}"/>
              </a:ext>
            </a:extLst>
          </p:cNvPr>
          <p:cNvGraphicFramePr>
            <a:graphicFrameLocks noChangeAspect="1"/>
          </p:cNvGraphicFramePr>
          <p:nvPr userDrawn="1">
            <p:custDataLst>
              <p:tags r:id="rId1"/>
            </p:custDataLst>
            <p:extLst>
              <p:ext uri="{D42A27DB-BD31-4B8C-83A1-F6EECF244321}">
                <p14:modId xmlns:p14="http://schemas.microsoft.com/office/powerpoint/2010/main" val="23197372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3" name="Object 2" hidden="1">
                        <a:extLst>
                          <a:ext uri="{FF2B5EF4-FFF2-40B4-BE49-F238E27FC236}">
                            <a16:creationId xmlns:a16="http://schemas.microsoft.com/office/drawing/2014/main" id="{7BEFF58C-83CF-420F-BF45-F188AE9E730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BEC3B16-0840-4135-8BED-D45704C35593}"/>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pic>
        <p:nvPicPr>
          <p:cNvPr id="11" name="Partnership">
            <a:extLst>
              <a:ext uri="{FF2B5EF4-FFF2-40B4-BE49-F238E27FC236}">
                <a16:creationId xmlns:a16="http://schemas.microsoft.com/office/drawing/2014/main" id="{93A279FD-F954-407E-8068-C22694CA7780}"/>
              </a:ext>
            </a:extLst>
          </p:cNvPr>
          <p:cNvPicPr>
            <a:picLocks noChangeAspect="1"/>
          </p:cNvPicPr>
          <p:nvPr userDrawn="1"/>
        </p:nvPicPr>
        <p:blipFill>
          <a:blip r:embed="rId13"/>
          <a:srcRect/>
          <a:stretch/>
        </p:blipFill>
        <p:spPr>
          <a:xfrm>
            <a:off x="0" y="893"/>
            <a:ext cx="12192000" cy="6856213"/>
          </a:xfrm>
          <a:prstGeom prst="rect">
            <a:avLst/>
          </a:prstGeom>
        </p:spPr>
      </p:pic>
      <p:grpSp>
        <p:nvGrpSpPr>
          <p:cNvPr id="16" name="LogoImage">
            <a:extLst>
              <a:ext uri="{FF2B5EF4-FFF2-40B4-BE49-F238E27FC236}">
                <a16:creationId xmlns:a16="http://schemas.microsoft.com/office/drawing/2014/main" id="{417D7FAF-35B8-4173-88FB-739B21C6DEBE}"/>
              </a:ext>
            </a:extLst>
          </p:cNvPr>
          <p:cNvGrpSpPr>
            <a:grpSpLocks noChangeAspect="1"/>
          </p:cNvGrpSpPr>
          <p:nvPr userDrawn="1">
            <p:custDataLst>
              <p:tags r:id="rId3"/>
            </p:custDataLst>
          </p:nvPr>
        </p:nvGrpSpPr>
        <p:grpSpPr bwMode="black">
          <a:xfrm>
            <a:off x="551942" y="481161"/>
            <a:ext cx="1893202" cy="585216"/>
            <a:chOff x="0" y="973"/>
            <a:chExt cx="7680" cy="2374"/>
          </a:xfrm>
        </p:grpSpPr>
        <p:sp>
          <p:nvSpPr>
            <p:cNvPr id="19" name="AutoShape 3">
              <a:extLst>
                <a:ext uri="{FF2B5EF4-FFF2-40B4-BE49-F238E27FC236}">
                  <a16:creationId xmlns:a16="http://schemas.microsoft.com/office/drawing/2014/main" id="{03DD3F3B-2548-4AA0-A5B1-E54401FEE8FF}"/>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20" name="Freeform 5">
              <a:extLst>
                <a:ext uri="{FF2B5EF4-FFF2-40B4-BE49-F238E27FC236}">
                  <a16:creationId xmlns:a16="http://schemas.microsoft.com/office/drawing/2014/main" id="{A5CEE8F7-DC61-4907-AA21-C799D61ED268}"/>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2" name="ClientLogo">
            <a:extLst>
              <a:ext uri="{FF2B5EF4-FFF2-40B4-BE49-F238E27FC236}">
                <a16:creationId xmlns:a16="http://schemas.microsoft.com/office/drawing/2014/main" id="{5A541723-8353-4CC2-AFDA-19C8B3B786BF}"/>
              </a:ext>
            </a:extLst>
          </p:cNvPr>
          <p:cNvSpPr>
            <a:spLocks noGrp="1"/>
          </p:cNvSpPr>
          <p:nvPr>
            <p:ph type="pic" sz="quarter" idx="14" hasCustomPrompt="1"/>
            <p:custDataLst>
              <p:tags r:id="rId4"/>
            </p:custDataLst>
          </p:nvPr>
        </p:nvSpPr>
        <p:spPr>
          <a:xfrm>
            <a:off x="551942" y="4984025"/>
            <a:ext cx="1901952" cy="969264"/>
          </a:xfrm>
          <a:prstGeom prst="rect">
            <a:avLst/>
          </a:prstGeom>
        </p:spPr>
        <p:txBody>
          <a:bodyPr>
            <a:noAutofit/>
          </a:bodyPr>
          <a:lstStyle>
            <a:lvl1pPr algn="ctr">
              <a:defRPr sz="1200">
                <a:solidFill>
                  <a:schemeClr val="tx1"/>
                </a:solidFill>
              </a:defRPr>
            </a:lvl1pPr>
          </a:lstStyle>
          <a:p>
            <a:r>
              <a:rPr lang="en-US" dirty="0"/>
              <a:t>Client logo goes here.</a:t>
            </a:r>
          </a:p>
        </p:txBody>
      </p:sp>
      <p:sp>
        <p:nvSpPr>
          <p:cNvPr id="13" name="Documenttype">
            <a:extLst>
              <a:ext uri="{FF2B5EF4-FFF2-40B4-BE49-F238E27FC236}">
                <a16:creationId xmlns:a16="http://schemas.microsoft.com/office/drawing/2014/main" id="{A8F38EAB-8863-4F94-ACD0-B6D27373BCC1}"/>
              </a:ext>
            </a:extLst>
          </p:cNvPr>
          <p:cNvSpPr>
            <a:spLocks noGrp="1"/>
          </p:cNvSpPr>
          <p:nvPr>
            <p:ph type="body" sz="quarter" idx="13" hasCustomPrompt="1"/>
            <p:custDataLst>
              <p:tags r:id="rId5"/>
            </p:custDataLst>
          </p:nvPr>
        </p:nvSpPr>
        <p:spPr>
          <a:xfrm>
            <a:off x="551942" y="4510168"/>
            <a:ext cx="6016752" cy="215444"/>
          </a:xfrm>
          <a:prstGeom prst="rect">
            <a:avLst/>
          </a:prstGeom>
        </p:spPr>
        <p:txBody>
          <a:bodyPr wrap="square">
            <a:noAutofit/>
          </a:bodyPr>
          <a:lstStyle>
            <a:lvl1pPr>
              <a:buNone/>
              <a:defRPr sz="1400">
                <a:solidFill>
                  <a:schemeClr val="tx1"/>
                </a:solidFill>
              </a:defRPr>
            </a:lvl1pPr>
            <a:lvl2pPr marL="115888" indent="0">
              <a:buNone/>
              <a:defRPr>
                <a:solidFill>
                  <a:schemeClr val="bg1"/>
                </a:solidFill>
              </a:defRPr>
            </a:lvl2pPr>
            <a:lvl3pPr marL="466344" indent="0">
              <a:buNone/>
              <a:defRPr>
                <a:solidFill>
                  <a:schemeClr val="bg1"/>
                </a:solidFill>
              </a:defRPr>
            </a:lvl3pPr>
            <a:lvl4pPr marL="813816" indent="0">
              <a:buNone/>
              <a:defRPr>
                <a:solidFill>
                  <a:schemeClr val="bg1"/>
                </a:solidFill>
              </a:defRPr>
            </a:lvl4pPr>
            <a:lvl5pPr marL="1161288" indent="0">
              <a:buNone/>
              <a:defRPr>
                <a:solidFill>
                  <a:schemeClr val="bg1"/>
                </a:solidFill>
              </a:defRPr>
            </a:lvl5pPr>
          </a:lstStyle>
          <a:p>
            <a:pPr lvl="0"/>
            <a:r>
              <a:rPr lang="en-US" dirty="0"/>
              <a:t>Edit date or title/role</a:t>
            </a:r>
          </a:p>
        </p:txBody>
      </p:sp>
      <p:sp>
        <p:nvSpPr>
          <p:cNvPr id="14" name="Subtitle">
            <a:extLst>
              <a:ext uri="{FF2B5EF4-FFF2-40B4-BE49-F238E27FC236}">
                <a16:creationId xmlns:a16="http://schemas.microsoft.com/office/drawing/2014/main" id="{6C219131-971A-4BF6-8DFB-186691126F2C}"/>
              </a:ext>
            </a:extLst>
          </p:cNvPr>
          <p:cNvSpPr>
            <a:spLocks noGrp="1"/>
          </p:cNvSpPr>
          <p:nvPr>
            <p:ph type="subTitle" idx="1"/>
            <p:custDataLst>
              <p:tags r:id="rId6"/>
            </p:custDataLst>
          </p:nvPr>
        </p:nvSpPr>
        <p:spPr>
          <a:xfrm>
            <a:off x="551942" y="4092559"/>
            <a:ext cx="6016752" cy="307777"/>
          </a:xfrm>
          <a:prstGeom prst="rect">
            <a:avLst/>
          </a:prstGeom>
        </p:spPr>
        <p:txBody>
          <a:bodyPr wrap="square">
            <a:no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1" name="Title">
            <a:extLst>
              <a:ext uri="{FF2B5EF4-FFF2-40B4-BE49-F238E27FC236}">
                <a16:creationId xmlns:a16="http://schemas.microsoft.com/office/drawing/2014/main" id="{B280F3D7-8B5E-4751-907E-C1D9BEBFDCB8}"/>
              </a:ext>
            </a:extLst>
          </p:cNvPr>
          <p:cNvSpPr>
            <a:spLocks noGrp="1"/>
          </p:cNvSpPr>
          <p:nvPr>
            <p:ph type="title"/>
            <p:custDataLst>
              <p:tags r:id="rId7"/>
            </p:custDataLst>
          </p:nvPr>
        </p:nvSpPr>
        <p:spPr>
          <a:xfrm>
            <a:off x="551942" y="2049805"/>
            <a:ext cx="6016752" cy="1921708"/>
          </a:xfrm>
          <a:prstGeom prst="rect">
            <a:avLst/>
          </a:prstGeom>
        </p:spPr>
        <p:txBody>
          <a:bodyPr anchor="b">
            <a:normAutofit/>
          </a:bodyPr>
          <a:lstStyle>
            <a:lvl1pPr>
              <a:defRPr sz="4400" baseline="0">
                <a:ln w="6350" cap="flat">
                  <a:noFill/>
                  <a:miter lim="800000"/>
                </a:ln>
                <a:solidFill>
                  <a:schemeClr val="tx1"/>
                </a:solidFill>
              </a:defRPr>
            </a:lvl1pPr>
          </a:lstStyle>
          <a:p>
            <a:r>
              <a:rPr lang="en-US" dirty="0"/>
              <a:t>Click to edit Master title style</a:t>
            </a:r>
          </a:p>
        </p:txBody>
      </p:sp>
      <p:sp>
        <p:nvSpPr>
          <p:cNvPr id="25" name="Disclaimer-English (United States)">
            <a:extLst>
              <a:ext uri="{FF2B5EF4-FFF2-40B4-BE49-F238E27FC236}">
                <a16:creationId xmlns:a16="http://schemas.microsoft.com/office/drawing/2014/main" id="{365FDE2E-B4AC-48A0-8D5A-94F648AEA896}"/>
              </a:ext>
            </a:extLst>
          </p:cNvPr>
          <p:cNvSpPr>
            <a:spLocks noChangeArrowheads="1"/>
          </p:cNvSpPr>
          <p:nvPr userDrawn="1">
            <p:custDataLst>
              <p:tags r:id="rId8"/>
            </p:custDataLst>
          </p:nvPr>
        </p:nvSpPr>
        <p:spPr bwMode="black">
          <a:xfrm>
            <a:off x="551942" y="6190488"/>
            <a:ext cx="4114800" cy="356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noAutofit/>
          </a:bodyPr>
          <a:lstStyle/>
          <a:p>
            <a:pPr defTabSz="804863" eaLnBrk="0" hangingPunct="0"/>
            <a:r>
              <a:rPr lang="en-US" sz="800" dirty="0">
                <a:solidFill>
                  <a:schemeClr val="tx1"/>
                </a:solidFill>
                <a:latin typeface="+mn-lt"/>
              </a:rPr>
              <a:t>CONFIDENTIAL AND PROPRIETARY</a:t>
            </a:r>
          </a:p>
          <a:p>
            <a:pPr defTabSz="804863" eaLnBrk="0" hangingPunct="0"/>
            <a:r>
              <a:rPr lang="en-US" sz="800" dirty="0">
                <a:solidFill>
                  <a:schemeClr val="tx1"/>
                </a:solidFill>
                <a:latin typeface="+mn-lt"/>
              </a:rPr>
              <a:t>Any use of this material without specific permission of McKinsey &amp; Company </a:t>
            </a:r>
            <a:br>
              <a:rPr lang="en-US" sz="800" dirty="0">
                <a:solidFill>
                  <a:schemeClr val="tx1"/>
                </a:solidFill>
                <a:latin typeface="+mn-lt"/>
              </a:rPr>
            </a:br>
            <a:r>
              <a:rPr lang="en-US" sz="800" dirty="0">
                <a:solidFill>
                  <a:schemeClr val="tx1"/>
                </a:solidFill>
                <a:latin typeface="+mn-lt"/>
              </a:rPr>
              <a:t>is strictly prohibited</a:t>
            </a:r>
          </a:p>
        </p:txBody>
      </p:sp>
    </p:spTree>
    <p:extLst>
      <p:ext uri="{BB962C8B-B14F-4D97-AF65-F5344CB8AC3E}">
        <p14:creationId xmlns:p14="http://schemas.microsoft.com/office/powerpoint/2010/main" val="268859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01440F-CB45-4B1E-BF2B-97953CB35508}"/>
              </a:ext>
            </a:extLst>
          </p:cNvPr>
          <p:cNvGraphicFramePr>
            <a:graphicFrameLocks noChangeAspect="1"/>
          </p:cNvGraphicFramePr>
          <p:nvPr userDrawn="1">
            <p:custDataLst>
              <p:tags r:id="rId1"/>
            </p:custDataLst>
            <p:extLst>
              <p:ext uri="{D42A27DB-BD31-4B8C-83A1-F6EECF244321}">
                <p14:modId xmlns:p14="http://schemas.microsoft.com/office/powerpoint/2010/main" val="353085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6D01440F-CB45-4B1E-BF2B-97953CB35508}"/>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95EE31F-4647-48C1-8F33-15A7FC3D359F}"/>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Slide Number">
            <a:extLst>
              <a:ext uri="{FF2B5EF4-FFF2-40B4-BE49-F238E27FC236}">
                <a16:creationId xmlns:a16="http://schemas.microsoft.com/office/drawing/2014/main" id="{E4920261-0593-4AC5-992E-73B8CB0A1C71}"/>
              </a:ext>
            </a:extLst>
          </p:cNvPr>
          <p:cNvSpPr>
            <a:spLocks noChangeArrowheads="1"/>
          </p:cNvSpPr>
          <p:nvPr userDrawn="1">
            <p:custDataLst>
              <p:tags r:id="rId3"/>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9" name="5. Source" hidden="1">
            <a:extLst>
              <a:ext uri="{FF2B5EF4-FFF2-40B4-BE49-F238E27FC236}">
                <a16:creationId xmlns:a16="http://schemas.microsoft.com/office/drawing/2014/main" id="{0CC39C66-1ED1-4BBF-87FB-6C74C9A461BE}"/>
              </a:ext>
            </a:extLst>
          </p:cNvPr>
          <p:cNvSpPr txBox="1"/>
          <p:nvPr userDrawn="1">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2" name="2. Slide Title">
            <a:extLst>
              <a:ext uri="{FF2B5EF4-FFF2-40B4-BE49-F238E27FC236}">
                <a16:creationId xmlns:a16="http://schemas.microsoft.com/office/drawing/2014/main" id="{0BDEB94E-58BF-43E2-8FF2-DCDA24AD4E9D}"/>
              </a:ext>
            </a:extLst>
          </p:cNvPr>
          <p:cNvSpPr>
            <a:spLocks noGrp="1"/>
          </p:cNvSpPr>
          <p:nvPr>
            <p:ph type="title"/>
            <p:custDataLst>
              <p:tags r:id="rId5"/>
            </p:custDataLst>
          </p:nvPr>
        </p:nvSpPr>
        <p:spPr>
          <a:xfrm>
            <a:off x="554736" y="18237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A865C2CC-D12C-4517-9906-7CCD161322EB}"/>
              </a:ext>
            </a:extLst>
          </p:cNvPr>
          <p:cNvSpPr>
            <a:spLocks noGrp="1"/>
          </p:cNvSpPr>
          <p:nvPr>
            <p:ph type="subTitle" idx="1"/>
            <p:custDataLst>
              <p:tags r:id="rId6"/>
            </p:custDataLst>
          </p:nvPr>
        </p:nvSpPr>
        <p:spPr>
          <a:xfrm>
            <a:off x="554736" y="903861"/>
            <a:ext cx="11082528" cy="276999"/>
          </a:xfrm>
        </p:spPr>
        <p:txBody>
          <a:bodyPr anchor="ctr" anchorCtr="0"/>
          <a:lstStyle/>
          <a:p>
            <a:r>
              <a:rPr lang="en-US" sz="1600" dirty="0"/>
              <a:t>Click to edit Master subtitle style</a:t>
            </a:r>
          </a:p>
        </p:txBody>
      </p:sp>
      <p:sp>
        <p:nvSpPr>
          <p:cNvPr id="17" name="1. On-page tracker">
            <a:extLst>
              <a:ext uri="{FF2B5EF4-FFF2-40B4-BE49-F238E27FC236}">
                <a16:creationId xmlns:a16="http://schemas.microsoft.com/office/drawing/2014/main" id="{FE52895E-A8CE-4207-AC48-2296C3D01401}"/>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45150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861774"/>
          </a:xfrm>
          <a:prstGeom prst="rect">
            <a:avLst/>
          </a:prstGeom>
        </p:spPr>
        <p:txBody>
          <a:bodyPr anchor="t">
            <a:noAutofit/>
          </a:bodyPr>
          <a:lstStyle>
            <a:lvl1pPr>
              <a:defRPr>
                <a:ln w="6350" cap="flat">
                  <a:noFill/>
                  <a:miter lim="800000"/>
                </a:ln>
              </a:defRPr>
            </a:lvl1pPr>
          </a:lstStyle>
          <a:p>
            <a:r>
              <a:rPr lang="en-US" dirty="0"/>
              <a:t>Click to edit Master title style</a:t>
            </a:r>
          </a:p>
        </p:txBody>
      </p:sp>
      <p:sp>
        <p:nvSpPr>
          <p:cNvPr id="4" name="Slide Number">
            <a:extLst>
              <a:ext uri="{FF2B5EF4-FFF2-40B4-BE49-F238E27FC236}">
                <a16:creationId xmlns:a16="http://schemas.microsoft.com/office/drawing/2014/main" id="{E74A6D15-9D93-480F-A207-CA245151AE2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33F722E2-991C-4728-97C9-8D281DB3C59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86FA29AF-027A-4D55-B276-E2DD256DB988}"/>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92196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rast 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dirty="0"/>
              <a:t>Click to edit Master title style</a:t>
            </a:r>
          </a:p>
        </p:txBody>
      </p:sp>
      <p:sp>
        <p:nvSpPr>
          <p:cNvPr id="9" name="Slide Number">
            <a:extLst>
              <a:ext uri="{FF2B5EF4-FFF2-40B4-BE49-F238E27FC236}">
                <a16:creationId xmlns:a16="http://schemas.microsoft.com/office/drawing/2014/main" id="{8CFBA6B2-A084-4532-80C0-2629A5553A76}"/>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677DA9EB-F148-4622-AB71-9F38D348578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728AF3-A71A-4C7A-97DE-605BB9E1802D}"/>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528294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rast 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0A466E0-AD73-4F3A-9B78-5C1BB1238B16}"/>
              </a:ext>
            </a:extLst>
          </p:cNvPr>
          <p:cNvGraphicFramePr>
            <a:graphicFrameLocks noChangeAspect="1"/>
          </p:cNvGraphicFramePr>
          <p:nvPr userDrawn="1">
            <p:custDataLst>
              <p:tags r:id="rId1"/>
            </p:custDataLst>
            <p:extLst>
              <p:ext uri="{D42A27DB-BD31-4B8C-83A1-F6EECF244321}">
                <p14:modId xmlns:p14="http://schemas.microsoft.com/office/powerpoint/2010/main" val="1814298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3" name="Object 2" hidden="1">
                        <a:extLst>
                          <a:ext uri="{FF2B5EF4-FFF2-40B4-BE49-F238E27FC236}">
                            <a16:creationId xmlns:a16="http://schemas.microsoft.com/office/drawing/2014/main" id="{70A466E0-AD73-4F3A-9B78-5C1BB1238B1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52DFA4F-F49F-468D-B19A-F0D9ACACF902}"/>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E222DC4C-FD9F-4495-B0EA-3E6F1E35596A}"/>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93000"/>
              </a:lnSpc>
              <a:defRPr sz="4400"/>
            </a:lvl1pPr>
          </a:lstStyle>
          <a:p>
            <a:r>
              <a:rPr lang="en-US" dirty="0"/>
              <a:t>Click to edit Master title style</a:t>
            </a:r>
          </a:p>
        </p:txBody>
      </p:sp>
      <p:sp>
        <p:nvSpPr>
          <p:cNvPr id="8" name="Slide Number">
            <a:extLst>
              <a:ext uri="{FF2B5EF4-FFF2-40B4-BE49-F238E27FC236}">
                <a16:creationId xmlns:a16="http://schemas.microsoft.com/office/drawing/2014/main" id="{9AC4B822-CA6B-4F05-8715-F74C6D5D34B1}"/>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376B40D-309A-4442-81B2-638CDEBB2F7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54D7CBA4-82F6-465D-A903-99498223AB1A}"/>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77501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1"/>
            </p:custDataLst>
            <p:extLst>
              <p:ext uri="{D42A27DB-BD31-4B8C-83A1-F6EECF244321}">
                <p14:modId xmlns:p14="http://schemas.microsoft.com/office/powerpoint/2010/main" val="9274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13" imgH="416" progId="TCLayout.ActiveDocument.1">
                  <p:embed/>
                </p:oleObj>
              </mc:Choice>
              <mc:Fallback>
                <p:oleObj name="think-cell Slide" r:id="rId9"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3"/>
            </p:custDataLst>
          </p:nvPr>
        </p:nvSpPr>
        <p:spPr>
          <a:xfrm>
            <a:off x="554736" y="182372"/>
            <a:ext cx="11082528" cy="731520"/>
          </a:xfrm>
        </p:spPr>
        <p:txBody>
          <a:bodyPr/>
          <a:lstStyle/>
          <a:p>
            <a:r>
              <a:rPr lang="en-US"/>
              <a:t>Click to edit Master 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12" name="3. Subtitle">
            <a:extLst>
              <a:ext uri="{FF2B5EF4-FFF2-40B4-BE49-F238E27FC236}">
                <a16:creationId xmlns:a16="http://schemas.microsoft.com/office/drawing/2014/main" id="{1EE9FF4B-7331-4DE1-A594-C0C335ED5BE5}"/>
              </a:ext>
            </a:extLst>
          </p:cNvPr>
          <p:cNvSpPr>
            <a:spLocks noGrp="1"/>
          </p:cNvSpPr>
          <p:nvPr>
            <p:ph type="subTitle" idx="1"/>
            <p:custDataLst>
              <p:tags r:id="rId7"/>
            </p:custDataLst>
          </p:nvPr>
        </p:nvSpPr>
        <p:spPr>
          <a:xfrm>
            <a:off x="554736" y="903861"/>
            <a:ext cx="11082528"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1608224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rast 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65A42E5-8A95-48CC-91A7-EC09BEF8D283}"/>
              </a:ext>
            </a:extLst>
          </p:cNvPr>
          <p:cNvGraphicFramePr>
            <a:graphicFrameLocks noChangeAspect="1"/>
          </p:cNvGraphicFramePr>
          <p:nvPr userDrawn="1">
            <p:custDataLst>
              <p:tags r:id="rId1"/>
            </p:custDataLst>
            <p:extLst>
              <p:ext uri="{D42A27DB-BD31-4B8C-83A1-F6EECF244321}">
                <p14:modId xmlns:p14="http://schemas.microsoft.com/office/powerpoint/2010/main" val="4181396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965A42E5-8A95-48CC-91A7-EC09BEF8D28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96343A1-B4C8-41A2-9540-F666771DD092}"/>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FB296734-15F7-4BDF-BF7F-AD560B3E09D7}"/>
              </a:ext>
            </a:extLst>
          </p:cNvPr>
          <p:cNvSpPr>
            <a:spLocks noGrp="1"/>
          </p:cNvSpPr>
          <p:nvPr>
            <p:ph type="title" hasCustomPrompt="1"/>
            <p:custDataLst>
              <p:tags r:id="rId3"/>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9" name="3. Subtitle">
            <a:extLst>
              <a:ext uri="{FF2B5EF4-FFF2-40B4-BE49-F238E27FC236}">
                <a16:creationId xmlns:a16="http://schemas.microsoft.com/office/drawing/2014/main" id="{F91EA195-0A6B-4141-BE0A-C29B8632D98B}"/>
              </a:ext>
            </a:extLst>
          </p:cNvPr>
          <p:cNvSpPr>
            <a:spLocks noGrp="1"/>
          </p:cNvSpPr>
          <p:nvPr>
            <p:ph type="subTitle" idx="1" hasCustomPrompt="1"/>
            <p:custDataLst>
              <p:tags r:id="rId4"/>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8" name="Slide Number">
            <a:extLst>
              <a:ext uri="{FF2B5EF4-FFF2-40B4-BE49-F238E27FC236}">
                <a16:creationId xmlns:a16="http://schemas.microsoft.com/office/drawing/2014/main" id="{9A085514-D1F6-4D77-A23F-C5C66C21AB2E}"/>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dirty="0">
              <a:solidFill>
                <a:schemeClr val="tx1"/>
              </a:solidFill>
              <a:latin typeface="+mn-lt"/>
              <a:ea typeface="+mn-ea"/>
              <a:cs typeface="Arial" panose="020B0604020202020204" pitchFamily="34" charset="0"/>
            </a:endParaRPr>
          </a:p>
        </p:txBody>
      </p:sp>
      <p:sp>
        <p:nvSpPr>
          <p:cNvPr id="11" name="5. Source" hidden="1">
            <a:extLst>
              <a:ext uri="{FF2B5EF4-FFF2-40B4-BE49-F238E27FC236}">
                <a16:creationId xmlns:a16="http://schemas.microsoft.com/office/drawing/2014/main" id="{C5FBD0AF-1EDD-41EB-9A6E-173435ADFFE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3" name="1. On-page tracker">
            <a:extLst>
              <a:ext uri="{FF2B5EF4-FFF2-40B4-BE49-F238E27FC236}">
                <a16:creationId xmlns:a16="http://schemas.microsoft.com/office/drawing/2014/main" id="{F4C99502-105F-4A25-9FB4-3478945E9EF7}"/>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3126788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rast 1/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3A3BA4A-22A3-4843-892F-E42C155B4288}"/>
              </a:ext>
            </a:extLst>
          </p:cNvPr>
          <p:cNvGraphicFramePr>
            <a:graphicFrameLocks noChangeAspect="1"/>
          </p:cNvGraphicFramePr>
          <p:nvPr userDrawn="1">
            <p:custDataLst>
              <p:tags r:id="rId1"/>
            </p:custDataLst>
            <p:extLst>
              <p:ext uri="{D42A27DB-BD31-4B8C-83A1-F6EECF244321}">
                <p14:modId xmlns:p14="http://schemas.microsoft.com/office/powerpoint/2010/main" val="33293991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C3A3BA4A-22A3-4843-892F-E42C155B4288}"/>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BF2AED7-361B-4221-9AF6-77A108DA0C2B}"/>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3" name="BottomLineLeft">
            <a:extLst>
              <a:ext uri="{FF2B5EF4-FFF2-40B4-BE49-F238E27FC236}">
                <a16:creationId xmlns:a16="http://schemas.microsoft.com/office/drawing/2014/main" id="{860F551B-05D0-4883-89B6-6CE418F81F78}"/>
              </a:ext>
            </a:extLst>
          </p:cNvPr>
          <p:cNvCxnSpPr/>
          <p:nvPr userDrawn="1">
            <p:custDataLst>
              <p:tags r:id="rId6"/>
            </p:custDataLst>
          </p:nvPr>
        </p:nvCxnSpPr>
        <p:spPr>
          <a:xfrm>
            <a:off x="554736" y="6453769"/>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BottomLineRight">
            <a:extLst>
              <a:ext uri="{FF2B5EF4-FFF2-40B4-BE49-F238E27FC236}">
                <a16:creationId xmlns:a16="http://schemas.microsoft.com/office/drawing/2014/main" id="{C2A81BD2-BB6D-46F4-A26E-5D243E24DDD3}"/>
              </a:ext>
            </a:extLst>
          </p:cNvPr>
          <p:cNvCxnSpPr/>
          <p:nvPr userDrawn="1">
            <p:custDataLst>
              <p:tags r:id="rId7"/>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2514600"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7C125983-42A9-42F7-AA00-F56CD87B285E}"/>
              </a:ext>
            </a:extLst>
          </p:cNvPr>
          <p:cNvSpPr>
            <a:spLocks noGrp="1"/>
          </p:cNvSpPr>
          <p:nvPr>
            <p:ph type="title"/>
            <p:custDataLst>
              <p:tags r:id="rId10"/>
            </p:custDataLst>
          </p:nvPr>
        </p:nvSpPr>
        <p:spPr>
          <a:xfrm>
            <a:off x="554736" y="2744369"/>
            <a:ext cx="2514600" cy="769441"/>
          </a:xfrm>
        </p:spPr>
        <p:txBody>
          <a:bodyPr anchor="b">
            <a:noAutofit/>
          </a:bodyPr>
          <a:lstStyle>
            <a:lvl1pPr>
              <a:defRPr>
                <a:solidFill>
                  <a:schemeClr val="bg2"/>
                </a:solidFill>
              </a:defRPr>
            </a:lvl1pPr>
          </a:lstStyle>
          <a:p>
            <a:r>
              <a:rPr lang="en-US" dirty="0"/>
              <a:t>Click to edit Master title</a:t>
            </a:r>
          </a:p>
        </p:txBody>
      </p:sp>
      <p:sp>
        <p:nvSpPr>
          <p:cNvPr id="20" name="3. Subtitle">
            <a:extLst>
              <a:ext uri="{FF2B5EF4-FFF2-40B4-BE49-F238E27FC236}">
                <a16:creationId xmlns:a16="http://schemas.microsoft.com/office/drawing/2014/main" id="{9D41FF9F-DFB7-4DFF-B338-08A2CA649393}"/>
              </a:ext>
            </a:extLst>
          </p:cNvPr>
          <p:cNvSpPr>
            <a:spLocks noGrp="1"/>
          </p:cNvSpPr>
          <p:nvPr>
            <p:ph type="subTitle" idx="1"/>
            <p:custDataLst>
              <p:tags r:id="rId11"/>
            </p:custDataLst>
          </p:nvPr>
        </p:nvSpPr>
        <p:spPr>
          <a:xfrm>
            <a:off x="554736" y="3659644"/>
            <a:ext cx="2514600" cy="492443"/>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21" name="5. Source" hidden="1">
            <a:extLst>
              <a:ext uri="{FF2B5EF4-FFF2-40B4-BE49-F238E27FC236}">
                <a16:creationId xmlns:a16="http://schemas.microsoft.com/office/drawing/2014/main" id="{064AC035-5239-45FF-8383-33CBCD30D33E}"/>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5" name="1. On-page tracker">
            <a:extLst>
              <a:ext uri="{FF2B5EF4-FFF2-40B4-BE49-F238E27FC236}">
                <a16:creationId xmlns:a16="http://schemas.microsoft.com/office/drawing/2014/main" id="{3DF66089-C2CC-4E6A-A7ED-0B333FCF2C47}"/>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943807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rast 1/3">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6AD2A36-39D2-411F-97A0-A924098965AA}"/>
              </a:ext>
            </a:extLst>
          </p:cNvPr>
          <p:cNvGraphicFramePr>
            <a:graphicFrameLocks noChangeAspect="1"/>
          </p:cNvGraphicFramePr>
          <p:nvPr userDrawn="1">
            <p:custDataLst>
              <p:tags r:id="rId1"/>
            </p:custDataLst>
            <p:extLst>
              <p:ext uri="{D42A27DB-BD31-4B8C-83A1-F6EECF244321}">
                <p14:modId xmlns:p14="http://schemas.microsoft.com/office/powerpoint/2010/main" val="139207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4" name="Object 3" hidden="1">
                        <a:extLst>
                          <a:ext uri="{FF2B5EF4-FFF2-40B4-BE49-F238E27FC236}">
                            <a16:creationId xmlns:a16="http://schemas.microsoft.com/office/drawing/2014/main" id="{D6AD2A36-39D2-411F-97A0-A924098965AA}"/>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E67A342-8C8E-4A76-A2F2-1541645630AD}"/>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Dark">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chemeClr val="bg2"/>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6"/>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34655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0" name="2. Slide Title">
            <a:extLst>
              <a:ext uri="{FF2B5EF4-FFF2-40B4-BE49-F238E27FC236}">
                <a16:creationId xmlns:a16="http://schemas.microsoft.com/office/drawing/2014/main" id="{F2EA5A09-84EC-4368-8C76-0BEA141A4333}"/>
              </a:ext>
            </a:extLst>
          </p:cNvPr>
          <p:cNvSpPr>
            <a:spLocks noGrp="1"/>
          </p:cNvSpPr>
          <p:nvPr>
            <p:ph type="title"/>
            <p:custDataLst>
              <p:tags r:id="rId10"/>
            </p:custDataLst>
          </p:nvPr>
        </p:nvSpPr>
        <p:spPr>
          <a:xfrm>
            <a:off x="554736" y="2744369"/>
            <a:ext cx="3465576" cy="769441"/>
          </a:xfrm>
          <a:prstGeom prst="rect">
            <a:avLst/>
          </a:prstGeom>
        </p:spPr>
        <p:txBody>
          <a:bodyPr wrap="square" anchor="b">
            <a:noAutofit/>
          </a:bodyPr>
          <a:lstStyle>
            <a:lvl1pPr algn="l">
              <a:defRPr>
                <a:solidFill>
                  <a:schemeClr val="bg2"/>
                </a:solidFill>
              </a:defRPr>
            </a:lvl1pPr>
          </a:lstStyle>
          <a:p>
            <a:r>
              <a:rPr lang="en-US" dirty="0"/>
              <a:t>Click to edit Master title style</a:t>
            </a:r>
          </a:p>
        </p:txBody>
      </p:sp>
      <p:sp>
        <p:nvSpPr>
          <p:cNvPr id="21" name="3. Subtitle">
            <a:extLst>
              <a:ext uri="{FF2B5EF4-FFF2-40B4-BE49-F238E27FC236}">
                <a16:creationId xmlns:a16="http://schemas.microsoft.com/office/drawing/2014/main" id="{4BAE0A91-D3D3-4C9A-9F81-3C13D960A341}"/>
              </a:ext>
            </a:extLst>
          </p:cNvPr>
          <p:cNvSpPr>
            <a:spLocks noGrp="1"/>
          </p:cNvSpPr>
          <p:nvPr>
            <p:ph type="subTitle" idx="1"/>
            <p:custDataLst>
              <p:tags r:id="rId11"/>
            </p:custDataLst>
          </p:nvPr>
        </p:nvSpPr>
        <p:spPr>
          <a:xfrm>
            <a:off x="554735" y="3659644"/>
            <a:ext cx="3465575" cy="246221"/>
          </a:xfrm>
        </p:spPr>
        <p:txBody>
          <a:bodyPr wrap="square">
            <a:spAutoFit/>
          </a:bodyPr>
          <a:lstStyle>
            <a:lvl1pPr marL="0" indent="0" algn="l">
              <a:buNone/>
              <a:defRPr sz="1600" b="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5" name="5. Source" hidden="1">
            <a:extLst>
              <a:ext uri="{FF2B5EF4-FFF2-40B4-BE49-F238E27FC236}">
                <a16:creationId xmlns:a16="http://schemas.microsoft.com/office/drawing/2014/main" id="{6BA86AD8-0ECF-4EA8-B346-D8EA2716E80C}"/>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9" name="1. On-page tracker">
            <a:extLst>
              <a:ext uri="{FF2B5EF4-FFF2-40B4-BE49-F238E27FC236}">
                <a16:creationId xmlns:a16="http://schemas.microsoft.com/office/drawing/2014/main" id="{EDC5E9D8-BFBA-409D-B6E5-65A580E73B6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1287880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rast 1/2">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5793B5E-3475-4FCD-8164-7A168B5C1B4B}"/>
              </a:ext>
            </a:extLst>
          </p:cNvPr>
          <p:cNvGraphicFramePr>
            <a:graphicFrameLocks noChangeAspect="1"/>
          </p:cNvGraphicFramePr>
          <p:nvPr userDrawn="1">
            <p:custDataLst>
              <p:tags r:id="rId1"/>
            </p:custDataLst>
            <p:extLst>
              <p:ext uri="{D42A27DB-BD31-4B8C-83A1-F6EECF244321}">
                <p14:modId xmlns:p14="http://schemas.microsoft.com/office/powerpoint/2010/main" val="17732271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3" progId="TCLayout.ActiveDocument.1">
                  <p:embed/>
                </p:oleObj>
              </mc:Choice>
              <mc:Fallback>
                <p:oleObj name="think-cell Slide" r:id="rId15" imgW="473" imgH="473" progId="TCLayout.ActiveDocument.1">
                  <p:embed/>
                  <p:pic>
                    <p:nvPicPr>
                      <p:cNvPr id="3" name="Object 2" hidden="1">
                        <a:extLst>
                          <a:ext uri="{FF2B5EF4-FFF2-40B4-BE49-F238E27FC236}">
                            <a16:creationId xmlns:a16="http://schemas.microsoft.com/office/drawing/2014/main" id="{65793B5E-3475-4FCD-8164-7A168B5C1B4B}"/>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89D8F9-1075-4B52-8375-8D4A2673D845}"/>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6"/>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7"/>
            </p:custDataLst>
          </p:nvPr>
        </p:nvCxnSpPr>
        <p:spPr>
          <a:xfrm>
            <a:off x="554736" y="6453769"/>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8"/>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9"/>
            </p:custDataLst>
          </p:nvPr>
        </p:nvCxnSpPr>
        <p:spPr>
          <a:xfrm>
            <a:off x="554736" y="1181906"/>
            <a:ext cx="506577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DF67D7DC-1A5A-4301-93C0-59BCC9FE6A85}"/>
              </a:ext>
            </a:extLst>
          </p:cNvPr>
          <p:cNvSpPr>
            <a:spLocks noGrp="1"/>
          </p:cNvSpPr>
          <p:nvPr>
            <p:ph type="title"/>
            <p:custDataLst>
              <p:tags r:id="rId11"/>
            </p:custDataLst>
          </p:nvPr>
        </p:nvSpPr>
        <p:spPr>
          <a:xfrm>
            <a:off x="554736" y="182372"/>
            <a:ext cx="5065776" cy="731520"/>
          </a:xfrm>
        </p:spPr>
        <p:txBody>
          <a:bodyPr/>
          <a:lstStyle>
            <a:lvl1pPr>
              <a:defRPr>
                <a:solidFill>
                  <a:schemeClr val="tx2"/>
                </a:solidFill>
              </a:defRPr>
            </a:lvl1pPr>
          </a:lstStyle>
          <a:p>
            <a:r>
              <a:rPr lang="en-US" dirty="0"/>
              <a:t>Click to edit Master title style</a:t>
            </a:r>
          </a:p>
        </p:txBody>
      </p:sp>
      <p:sp>
        <p:nvSpPr>
          <p:cNvPr id="23" name="3. Subtitle">
            <a:extLst>
              <a:ext uri="{FF2B5EF4-FFF2-40B4-BE49-F238E27FC236}">
                <a16:creationId xmlns:a16="http://schemas.microsoft.com/office/drawing/2014/main" id="{08590DB3-FFB4-489D-B120-ADFDC12014DE}"/>
              </a:ext>
            </a:extLst>
          </p:cNvPr>
          <p:cNvSpPr>
            <a:spLocks noGrp="1"/>
          </p:cNvSpPr>
          <p:nvPr>
            <p:ph type="subTitle" idx="1"/>
            <p:custDataLst>
              <p:tags r:id="rId12"/>
            </p:custDataLst>
          </p:nvPr>
        </p:nvSpPr>
        <p:spPr>
          <a:xfrm>
            <a:off x="554736" y="903861"/>
            <a:ext cx="5065776" cy="276999"/>
          </a:xfrm>
        </p:spPr>
        <p:txBody>
          <a:bodyPr anchor="ctr" anchorCtr="0"/>
          <a:lstStyle>
            <a:lvl1pPr>
              <a:defRPr>
                <a:solidFill>
                  <a:schemeClr val="tx2"/>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CC3A7643-6C17-4DEC-88AD-F79B0F2E7A18}"/>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224719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1"/>
            </p:custDataLst>
            <p:extLst>
              <p:ext uri="{D42A27DB-BD31-4B8C-83A1-F6EECF244321}">
                <p14:modId xmlns:p14="http://schemas.microsoft.com/office/powerpoint/2010/main" val="40538860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783031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6"/>
            </p:custDataLst>
          </p:nvPr>
        </p:nvCxnSpPr>
        <p:spPr bwMode="black">
          <a:xfrm>
            <a:off x="8173371"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7"/>
            </p:custDataLst>
          </p:nvPr>
        </p:nvCxnSpPr>
        <p:spPr>
          <a:xfrm>
            <a:off x="554736"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8"/>
            </p:custDataLst>
          </p:nvPr>
        </p:nvCxnSpPr>
        <p:spPr>
          <a:xfrm>
            <a:off x="8173371"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9"/>
            </p:custDataLst>
          </p:nvPr>
        </p:nvCxnSpPr>
        <p:spPr>
          <a:xfrm>
            <a:off x="554736"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0"/>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4A5E485D-7560-4AEC-8D55-C1425B9D1F47}"/>
              </a:ext>
            </a:extLst>
          </p:cNvPr>
          <p:cNvSpPr>
            <a:spLocks noGrp="1"/>
          </p:cNvSpPr>
          <p:nvPr>
            <p:ph type="title"/>
            <p:custDataLst>
              <p:tags r:id="rId11"/>
            </p:custDataLst>
          </p:nvPr>
        </p:nvSpPr>
        <p:spPr>
          <a:xfrm>
            <a:off x="554736" y="182372"/>
            <a:ext cx="6967728" cy="731520"/>
          </a:xfrm>
        </p:spPr>
        <p:txBody>
          <a:bodyPr/>
          <a:lstStyle>
            <a:lvl1pPr>
              <a:defRPr>
                <a:solidFill>
                  <a:schemeClr val="tx2"/>
                </a:solidFill>
              </a:defRPr>
            </a:lvl1pPr>
          </a:lstStyle>
          <a:p>
            <a:r>
              <a:rPr lang="en-US"/>
              <a:t>Click to edit Master title style</a:t>
            </a:r>
            <a:endParaRPr lang="en-US" dirty="0"/>
          </a:p>
        </p:txBody>
      </p:sp>
      <p:sp>
        <p:nvSpPr>
          <p:cNvPr id="22" name="3. Subtitle">
            <a:extLst>
              <a:ext uri="{FF2B5EF4-FFF2-40B4-BE49-F238E27FC236}">
                <a16:creationId xmlns:a16="http://schemas.microsoft.com/office/drawing/2014/main" id="{F1301516-07B7-4BE0-9669-E93BD5C22D18}"/>
              </a:ext>
            </a:extLst>
          </p:cNvPr>
          <p:cNvSpPr>
            <a:spLocks noGrp="1"/>
          </p:cNvSpPr>
          <p:nvPr>
            <p:ph type="subTitle" idx="1"/>
            <p:custDataLst>
              <p:tags r:id="rId12"/>
            </p:custDataLst>
          </p:nvPr>
        </p:nvSpPr>
        <p:spPr>
          <a:xfrm>
            <a:off x="554736" y="903861"/>
            <a:ext cx="6967728" cy="276999"/>
          </a:xfrm>
        </p:spPr>
        <p:txBody>
          <a:bodyPr anchor="ctr" anchorCtr="0"/>
          <a:lstStyle>
            <a:lvl1pPr>
              <a:defRPr>
                <a:solidFill>
                  <a:schemeClr val="tx2"/>
                </a:solidFill>
              </a:defRPr>
            </a:lvl1pPr>
          </a:lstStyle>
          <a:p>
            <a:r>
              <a:rPr lang="en-US" sz="1600" dirty="0"/>
              <a:t>Click to edit Master subtitle style</a:t>
            </a:r>
          </a:p>
        </p:txBody>
      </p:sp>
      <p:sp>
        <p:nvSpPr>
          <p:cNvPr id="15" name="1. On-page tracker">
            <a:extLst>
              <a:ext uri="{FF2B5EF4-FFF2-40B4-BE49-F238E27FC236}">
                <a16:creationId xmlns:a16="http://schemas.microsoft.com/office/drawing/2014/main" id="{D374A786-7E98-4488-A29B-98B4E357E7B8}"/>
              </a:ext>
            </a:extLst>
          </p:cNvPr>
          <p:cNvSpPr>
            <a:spLocks noGrp="1"/>
          </p:cNvSpPr>
          <p:nvPr>
            <p:ph type="body" sz="quarter" idx="18" hasCustomPrompt="1"/>
            <p:custDataLst>
              <p:tags r:id="rId13"/>
            </p:custDataLst>
          </p:nvPr>
        </p:nvSpPr>
        <p:spPr>
          <a:xfrm>
            <a:off x="8173370" y="78768"/>
            <a:ext cx="3466942"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1695030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B19533A-7C36-4239-BCB1-336E4EF4EA93}"/>
              </a:ext>
            </a:extLst>
          </p:cNvPr>
          <p:cNvGraphicFramePr>
            <a:graphicFrameLocks noChangeAspect="1"/>
          </p:cNvGraphicFramePr>
          <p:nvPr userDrawn="1">
            <p:custDataLst>
              <p:tags r:id="rId1"/>
            </p:custDataLst>
            <p:extLst>
              <p:ext uri="{D42A27DB-BD31-4B8C-83A1-F6EECF244321}">
                <p14:modId xmlns:p14="http://schemas.microsoft.com/office/powerpoint/2010/main" val="6562524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3" progId="TCLayout.ActiveDocument.1">
                  <p:embed/>
                </p:oleObj>
              </mc:Choice>
              <mc:Fallback>
                <p:oleObj name="think-cell Slide" r:id="rId15" imgW="473" imgH="473" progId="TCLayout.ActiveDocument.1">
                  <p:embed/>
                  <p:pic>
                    <p:nvPicPr>
                      <p:cNvPr id="3" name="Object 2" hidden="1">
                        <a:extLst>
                          <a:ext uri="{FF2B5EF4-FFF2-40B4-BE49-F238E27FC236}">
                            <a16:creationId xmlns:a16="http://schemas.microsoft.com/office/drawing/2014/main" id="{3B19533A-7C36-4239-BCB1-336E4EF4EA93}"/>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8F94EA0-F844-4358-BAB1-09AA056D6AC4}"/>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2500" b="1" i="0" u="none" strike="noStrike" kern="1200" cap="none" spc="0" normalizeH="0" baseline="0" noProof="0" dirty="0" err="1">
              <a:ln>
                <a:noFill/>
              </a:ln>
              <a:solidFill>
                <a:srgbClr val="051C2C"/>
              </a:solidFill>
              <a:effectLst/>
              <a:uLnTx/>
              <a:uFillTx/>
              <a:latin typeface="Georgia" panose="02040502050405020303" pitchFamily="18" charset="0"/>
              <a:ea typeface="+mj-ea"/>
              <a:cs typeface="+mj-cs"/>
              <a:sym typeface="Georgia" panose="02040502050405020303" pitchFamily="18" charset="0"/>
            </a:endParaRPr>
          </a:p>
        </p:txBody>
      </p:sp>
      <p:sp>
        <p:nvSpPr>
          <p:cNvPr id="22" name="RectangleLight">
            <a:extLst>
              <a:ext uri="{FF2B5EF4-FFF2-40B4-BE49-F238E27FC236}">
                <a16:creationId xmlns:a16="http://schemas.microsoft.com/office/drawing/2014/main" id="{65BA59B8-E166-40EF-A08B-73C27149A153}"/>
              </a:ext>
            </a:extLst>
          </p:cNvPr>
          <p:cNvSpPr/>
          <p:nvPr userDrawn="1">
            <p:custDataLst>
              <p:tags r:id="rId3"/>
            </p:custDataLst>
          </p:nvPr>
        </p:nvSpPr>
        <p:spPr bwMode="ltGray">
          <a:xfrm>
            <a:off x="8781416"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F0F0"/>
              </a:solidFill>
              <a:effectLst/>
              <a:uLnTx/>
              <a:uFillTx/>
              <a:latin typeface="Arial" panose="020B0604020202020204" pitchFamily="34" charset="0"/>
              <a:ea typeface="+mn-ea"/>
              <a:cs typeface="+mn-cs"/>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marL="0" marR="0" lvl="0" indent="0" algn="r" defTabSz="610744" rtl="0" eaLnBrk="1" fontAlgn="auto" latinLnBrk="0" hangingPunct="1">
              <a:lnSpc>
                <a:spcPct val="100000"/>
              </a:lnSpc>
              <a:spcBef>
                <a:spcPts val="0"/>
              </a:spcBef>
              <a:spcAft>
                <a:spcPts val="0"/>
              </a:spcAft>
              <a:buClrTx/>
              <a:buSzTx/>
              <a:buFontTx/>
              <a:buNone/>
              <a:tabLst/>
              <a:defRPr/>
            </a:pPr>
            <a:fld id="{4ABDCABE-3F10-B64C-92F1-862014417034}" type="slidenum">
              <a:rPr kumimoji="0" lang="en-US" sz="900" b="0" i="0" u="none" strike="noStrike" kern="1200" cap="none" spc="0" normalizeH="0" baseline="0" noProof="0" smtClean="0">
                <a:ln>
                  <a:noFill/>
                </a:ln>
                <a:solidFill>
                  <a:srgbClr val="FFFFFF"/>
                </a:solidFill>
                <a:effectLst/>
                <a:uLnTx/>
                <a:uFillTx/>
                <a:latin typeface="Arial"/>
                <a:ea typeface="+mn-ea"/>
                <a:cs typeface="Arial" panose="020B0604020202020204" pitchFamily="34" charset="0"/>
              </a:rPr>
              <a:pPr marL="0" marR="0" lvl="0" indent="0" algn="r" defTabSz="610744"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srgbClr val="FFFFFF"/>
              </a:solidFill>
              <a:effectLst/>
              <a:uLnTx/>
              <a:uFillTx/>
              <a:latin typeface="Arial"/>
              <a:ea typeface="+mn-ea"/>
              <a:cs typeface="Arial" panose="020B0604020202020204" pitchFamily="34" charset="0"/>
            </a:endParaRPr>
          </a:p>
        </p:txBody>
      </p:sp>
      <p:cxnSp>
        <p:nvCxnSpPr>
          <p:cNvPr id="23" name="BottomLineRight">
            <a:extLst>
              <a:ext uri="{FF2B5EF4-FFF2-40B4-BE49-F238E27FC236}">
                <a16:creationId xmlns:a16="http://schemas.microsoft.com/office/drawing/2014/main" id="{2638C600-7B94-46B1-84A4-8C9047694283}"/>
              </a:ext>
            </a:extLst>
          </p:cNvPr>
          <p:cNvCxnSpPr/>
          <p:nvPr userDrawn="1">
            <p:custDataLst>
              <p:tags r:id="rId6"/>
            </p:custDataLst>
          </p:nvPr>
        </p:nvCxnSpPr>
        <p:spPr>
          <a:xfrm>
            <a:off x="9119861"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4" name="BottomLineLeft">
            <a:extLst>
              <a:ext uri="{FF2B5EF4-FFF2-40B4-BE49-F238E27FC236}">
                <a16:creationId xmlns:a16="http://schemas.microsoft.com/office/drawing/2014/main" id="{B99699F0-BA7E-4449-B3AE-B5E796EBA187}"/>
              </a:ext>
            </a:extLst>
          </p:cNvPr>
          <p:cNvCxnSpPr/>
          <p:nvPr userDrawn="1">
            <p:custDataLst>
              <p:tags r:id="rId7"/>
            </p:custDataLst>
          </p:nvPr>
        </p:nvCxnSpPr>
        <p:spPr>
          <a:xfrm>
            <a:off x="554736"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5" name="TopLineRight">
            <a:extLst>
              <a:ext uri="{FF2B5EF4-FFF2-40B4-BE49-F238E27FC236}">
                <a16:creationId xmlns:a16="http://schemas.microsoft.com/office/drawing/2014/main" id="{C34BF1E9-D917-4FD9-B9F4-CB69675F1DDF}"/>
              </a:ext>
            </a:extLst>
          </p:cNvPr>
          <p:cNvCxnSpPr/>
          <p:nvPr userDrawn="1">
            <p:custDataLst>
              <p:tags r:id="rId8"/>
            </p:custDataLst>
          </p:nvPr>
        </p:nvCxnSpPr>
        <p:spPr>
          <a:xfrm>
            <a:off x="9119861"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6" name="TopLineLeft">
            <a:extLst>
              <a:ext uri="{FF2B5EF4-FFF2-40B4-BE49-F238E27FC236}">
                <a16:creationId xmlns:a16="http://schemas.microsoft.com/office/drawing/2014/main" id="{D35815C2-596B-44C1-B9BE-5474DFE650BA}"/>
              </a:ext>
            </a:extLst>
          </p:cNvPr>
          <p:cNvCxnSpPr/>
          <p:nvPr userDrawn="1">
            <p:custDataLst>
              <p:tags r:id="rId9"/>
            </p:custDataLst>
          </p:nvPr>
        </p:nvCxnSpPr>
        <p:spPr>
          <a:xfrm>
            <a:off x="554736"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rgbClr val="000000"/>
                </a:solidFill>
                <a:effectLst/>
                <a:uLnTx/>
                <a:uFillTx/>
                <a:latin typeface="Arial"/>
                <a:ea typeface="+mn-ea"/>
                <a:cs typeface="Arial" panose="020B0604020202020204" pitchFamily="34" charset="0"/>
              </a:rPr>
              <a:t>Source: …</a:t>
            </a:r>
          </a:p>
        </p:txBody>
      </p:sp>
      <p:sp>
        <p:nvSpPr>
          <p:cNvPr id="21" name="2. Slide Title">
            <a:extLst>
              <a:ext uri="{FF2B5EF4-FFF2-40B4-BE49-F238E27FC236}">
                <a16:creationId xmlns:a16="http://schemas.microsoft.com/office/drawing/2014/main" id="{7387EF73-467A-4B89-B365-A62C8CF7BE39}"/>
              </a:ext>
            </a:extLst>
          </p:cNvPr>
          <p:cNvSpPr>
            <a:spLocks noGrp="1"/>
          </p:cNvSpPr>
          <p:nvPr>
            <p:ph type="title"/>
            <p:custDataLst>
              <p:tags r:id="rId11"/>
            </p:custDataLst>
          </p:nvPr>
        </p:nvSpPr>
        <p:spPr>
          <a:xfrm>
            <a:off x="554736" y="182372"/>
            <a:ext cx="7918704" cy="731520"/>
          </a:xfrm>
        </p:spPr>
        <p:txBody>
          <a:bodyPr/>
          <a:lstStyle>
            <a:lvl1pPr>
              <a:defRPr>
                <a:solidFill>
                  <a:schemeClr val="tx2"/>
                </a:solidFill>
              </a:defRPr>
            </a:lvl1pPr>
          </a:lstStyle>
          <a:p>
            <a:r>
              <a:rPr lang="en-US"/>
              <a:t>Click to edit Master title style</a:t>
            </a:r>
            <a:endParaRPr lang="en-US" dirty="0"/>
          </a:p>
        </p:txBody>
      </p:sp>
      <p:sp>
        <p:nvSpPr>
          <p:cNvPr id="27" name="3. Subtitle">
            <a:extLst>
              <a:ext uri="{FF2B5EF4-FFF2-40B4-BE49-F238E27FC236}">
                <a16:creationId xmlns:a16="http://schemas.microsoft.com/office/drawing/2014/main" id="{274629CD-1AB4-49FA-9F53-76F3C2EB06BF}"/>
              </a:ext>
            </a:extLst>
          </p:cNvPr>
          <p:cNvSpPr>
            <a:spLocks noGrp="1"/>
          </p:cNvSpPr>
          <p:nvPr>
            <p:ph type="subTitle" idx="1"/>
            <p:custDataLst>
              <p:tags r:id="rId12"/>
            </p:custDataLst>
          </p:nvPr>
        </p:nvSpPr>
        <p:spPr>
          <a:xfrm>
            <a:off x="554736" y="903861"/>
            <a:ext cx="7918704" cy="276999"/>
          </a:xfrm>
        </p:spPr>
        <p:txBody>
          <a:bodyPr anchor="ctr" anchorCtr="0"/>
          <a:lstStyle>
            <a:lvl1pPr>
              <a:defRPr>
                <a:solidFill>
                  <a:schemeClr val="tx2"/>
                </a:solidFill>
              </a:defRPr>
            </a:lvl1pPr>
          </a:lstStyle>
          <a:p>
            <a:r>
              <a:rPr lang="en-US" sz="1600" dirty="0"/>
              <a:t>Click to edit Master subtitle style</a:t>
            </a:r>
          </a:p>
        </p:txBody>
      </p:sp>
      <p:sp>
        <p:nvSpPr>
          <p:cNvPr id="28" name="1. On-page tracker">
            <a:extLst>
              <a:ext uri="{FF2B5EF4-FFF2-40B4-BE49-F238E27FC236}">
                <a16:creationId xmlns:a16="http://schemas.microsoft.com/office/drawing/2014/main" id="{DF5FDB83-729E-495E-B061-EB75DD93AD7B}"/>
              </a:ext>
            </a:extLst>
          </p:cNvPr>
          <p:cNvSpPr>
            <a:spLocks noGrp="1"/>
          </p:cNvSpPr>
          <p:nvPr>
            <p:ph type="body" sz="quarter" idx="17" hasCustomPrompt="1"/>
            <p:custDataLst>
              <p:tags r:id="rId13"/>
            </p:custDataLst>
          </p:nvPr>
        </p:nvSpPr>
        <p:spPr>
          <a:xfrm>
            <a:off x="9119860" y="78768"/>
            <a:ext cx="2520451" cy="123111"/>
          </a:xfrm>
        </p:spPr>
        <p:txBody>
          <a:bodyPr wrap="square"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1413098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everse Contrast 1/2">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B8ACA33-401E-43F4-A170-DD6C5D984D07}"/>
              </a:ext>
            </a:extLst>
          </p:cNvPr>
          <p:cNvGraphicFramePr>
            <a:graphicFrameLocks noChangeAspect="1"/>
          </p:cNvGraphicFramePr>
          <p:nvPr userDrawn="1">
            <p:custDataLst>
              <p:tags r:id="rId1"/>
            </p:custDataLst>
            <p:extLst>
              <p:ext uri="{D42A27DB-BD31-4B8C-83A1-F6EECF244321}">
                <p14:modId xmlns:p14="http://schemas.microsoft.com/office/powerpoint/2010/main" val="13259269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73" imgH="473" progId="TCLayout.ActiveDocument.1">
                  <p:embed/>
                </p:oleObj>
              </mc:Choice>
              <mc:Fallback>
                <p:oleObj name="think-cell Slide" r:id="rId15" imgW="473" imgH="473" progId="TCLayout.ActiveDocument.1">
                  <p:embed/>
                  <p:pic>
                    <p:nvPicPr>
                      <p:cNvPr id="4" name="Object 3" hidden="1">
                        <a:extLst>
                          <a:ext uri="{FF2B5EF4-FFF2-40B4-BE49-F238E27FC236}">
                            <a16:creationId xmlns:a16="http://schemas.microsoft.com/office/drawing/2014/main" id="{DB8ACA33-401E-43F4-A170-DD6C5D984D07}"/>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4231008-BBCB-47D1-91D5-881CAE172F74}"/>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0" y="0"/>
            <a:ext cx="609904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2"/>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6"/>
            </p:custDataLst>
          </p:nvPr>
        </p:nvCxnSpPr>
        <p:spPr>
          <a:xfrm>
            <a:off x="6573171" y="6453769"/>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7"/>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8"/>
            </p:custDataLst>
          </p:nvPr>
        </p:nvCxnSpPr>
        <p:spPr>
          <a:xfrm>
            <a:off x="6573171" y="1181906"/>
            <a:ext cx="5065776" cy="0"/>
          </a:xfrm>
          <a:prstGeom prst="line">
            <a:avLst/>
          </a:prstGeom>
          <a:ln w="6350">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9"/>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5. Source" hidden="1">
            <a:extLst>
              <a:ext uri="{FF2B5EF4-FFF2-40B4-BE49-F238E27FC236}">
                <a16:creationId xmlns:a16="http://schemas.microsoft.com/office/drawing/2014/main" id="{4F4B7457-0497-46CF-9E9B-69EB8E74CC15}"/>
              </a:ext>
            </a:extLst>
          </p:cNvPr>
          <p:cNvSpPr txBox="1"/>
          <p:nvPr userDrawn="1">
            <p:custDataLst>
              <p:tags r:id="rId10"/>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16" name="2. Slide Title">
            <a:extLst>
              <a:ext uri="{FF2B5EF4-FFF2-40B4-BE49-F238E27FC236}">
                <a16:creationId xmlns:a16="http://schemas.microsoft.com/office/drawing/2014/main" id="{A6572372-0AB1-4E81-BB71-21DAADA26CB0}"/>
              </a:ext>
            </a:extLst>
          </p:cNvPr>
          <p:cNvSpPr>
            <a:spLocks noGrp="1"/>
          </p:cNvSpPr>
          <p:nvPr>
            <p:ph type="title"/>
            <p:custDataLst>
              <p:tags r:id="rId11"/>
            </p:custDataLst>
          </p:nvPr>
        </p:nvSpPr>
        <p:spPr>
          <a:xfrm>
            <a:off x="554736" y="182372"/>
            <a:ext cx="5065776" cy="731520"/>
          </a:xfrm>
        </p:spPr>
        <p:txBody>
          <a:bodyPr/>
          <a:lstStyle>
            <a:lvl1pPr>
              <a:defRPr>
                <a:solidFill>
                  <a:schemeClr val="tx1"/>
                </a:solidFill>
              </a:defRPr>
            </a:lvl1pPr>
          </a:lstStyle>
          <a:p>
            <a:r>
              <a:rPr lang="en-US"/>
              <a:t>Click to edit Master title style</a:t>
            </a:r>
            <a:endParaRPr lang="en-US" dirty="0"/>
          </a:p>
        </p:txBody>
      </p:sp>
      <p:sp>
        <p:nvSpPr>
          <p:cNvPr id="21" name="3. Subtitle">
            <a:extLst>
              <a:ext uri="{FF2B5EF4-FFF2-40B4-BE49-F238E27FC236}">
                <a16:creationId xmlns:a16="http://schemas.microsoft.com/office/drawing/2014/main" id="{ECA9DF7A-E368-4E06-81DB-9573DB7F92EA}"/>
              </a:ext>
            </a:extLst>
          </p:cNvPr>
          <p:cNvSpPr>
            <a:spLocks noGrp="1"/>
          </p:cNvSpPr>
          <p:nvPr>
            <p:ph type="subTitle" idx="1"/>
            <p:custDataLst>
              <p:tags r:id="rId12"/>
            </p:custDataLst>
          </p:nvPr>
        </p:nvSpPr>
        <p:spPr>
          <a:xfrm>
            <a:off x="554736" y="903861"/>
            <a:ext cx="5065776" cy="276999"/>
          </a:xfrm>
        </p:spPr>
        <p:txBody>
          <a:bodyPr anchor="ctr" anchorCtr="0"/>
          <a:lstStyle>
            <a:lvl1pPr>
              <a:defRPr>
                <a:solidFill>
                  <a:schemeClr val="tx1"/>
                </a:solidFill>
              </a:defRPr>
            </a:lvl1pPr>
          </a:lstStyle>
          <a:p>
            <a:r>
              <a:rPr lang="en-US" sz="1600" dirty="0"/>
              <a:t>Click to edit Master subtitle style</a:t>
            </a:r>
          </a:p>
        </p:txBody>
      </p:sp>
      <p:sp>
        <p:nvSpPr>
          <p:cNvPr id="24" name="1. On-page tracker">
            <a:extLst>
              <a:ext uri="{FF2B5EF4-FFF2-40B4-BE49-F238E27FC236}">
                <a16:creationId xmlns:a16="http://schemas.microsoft.com/office/drawing/2014/main" id="{0343DE71-74EF-4CF3-AB14-F26D42418051}"/>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1781094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Reverse 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1"/>
            </p:custDataLst>
            <p:extLst>
              <p:ext uri="{D42A27DB-BD31-4B8C-83A1-F6EECF244321}">
                <p14:modId xmlns:p14="http://schemas.microsoft.com/office/powerpoint/2010/main" val="240315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5702" y="0"/>
            <a:ext cx="4361688"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6"/>
            </p:custDataLst>
          </p:nvPr>
        </p:nvCxnSpPr>
        <p:spPr bwMode="black">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7"/>
            </p:custDataLst>
          </p:nvPr>
        </p:nvCxnSpPr>
        <p:spPr>
          <a:xfrm>
            <a:off x="4672584" y="6453769"/>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8"/>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9"/>
            </p:custDataLst>
          </p:nvPr>
        </p:nvCxnSpPr>
        <p:spPr>
          <a:xfrm>
            <a:off x="4672584" y="1181906"/>
            <a:ext cx="6967728"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0"/>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1" name="2. Slide Title">
            <a:extLst>
              <a:ext uri="{FF2B5EF4-FFF2-40B4-BE49-F238E27FC236}">
                <a16:creationId xmlns:a16="http://schemas.microsoft.com/office/drawing/2014/main" id="{61BAB226-116B-4061-AAA6-FA0B19E0A17E}"/>
              </a:ext>
            </a:extLst>
          </p:cNvPr>
          <p:cNvSpPr>
            <a:spLocks noGrp="1"/>
          </p:cNvSpPr>
          <p:nvPr>
            <p:ph type="title"/>
            <p:custDataLst>
              <p:tags r:id="rId11"/>
            </p:custDataLst>
          </p:nvPr>
        </p:nvSpPr>
        <p:spPr>
          <a:xfrm>
            <a:off x="554736" y="2743200"/>
            <a:ext cx="3465576" cy="770400"/>
          </a:xfrm>
        </p:spPr>
        <p:txBody>
          <a:bodyPr/>
          <a:lstStyle>
            <a:lvl1pPr>
              <a:defRPr>
                <a:solidFill>
                  <a:schemeClr val="tx1"/>
                </a:solidFill>
              </a:defRPr>
            </a:lvl1pPr>
          </a:lstStyle>
          <a:p>
            <a:r>
              <a:rPr lang="en-US" dirty="0"/>
              <a:t>Click to edit Master title style</a:t>
            </a:r>
          </a:p>
        </p:txBody>
      </p:sp>
      <p:sp>
        <p:nvSpPr>
          <p:cNvPr id="22" name="3. Subtitle">
            <a:extLst>
              <a:ext uri="{FF2B5EF4-FFF2-40B4-BE49-F238E27FC236}">
                <a16:creationId xmlns:a16="http://schemas.microsoft.com/office/drawing/2014/main" id="{901EC9FA-65C7-4AC6-A9AC-B43BD4264291}"/>
              </a:ext>
            </a:extLst>
          </p:cNvPr>
          <p:cNvSpPr>
            <a:spLocks noGrp="1"/>
          </p:cNvSpPr>
          <p:nvPr>
            <p:ph type="subTitle" idx="1"/>
            <p:custDataLst>
              <p:tags r:id="rId12"/>
            </p:custDataLst>
          </p:nvPr>
        </p:nvSpPr>
        <p:spPr>
          <a:xfrm>
            <a:off x="554736" y="3661200"/>
            <a:ext cx="3465576" cy="244800"/>
          </a:xfrm>
        </p:spPr>
        <p:txBody>
          <a:bodyPr anchor="ctr" anchorCtr="0"/>
          <a:lstStyle>
            <a:lvl1pPr>
              <a:defRPr>
                <a:solidFill>
                  <a:schemeClr val="tx1"/>
                </a:solidFill>
              </a:defRPr>
            </a:lvl1pPr>
          </a:lstStyle>
          <a:p>
            <a:r>
              <a:rPr lang="en-US" sz="1600" dirty="0"/>
              <a:t>Click to edit Master subtitle style</a:t>
            </a:r>
          </a:p>
        </p:txBody>
      </p:sp>
      <p:sp>
        <p:nvSpPr>
          <p:cNvPr id="23" name="1. On-page tracker">
            <a:extLst>
              <a:ext uri="{FF2B5EF4-FFF2-40B4-BE49-F238E27FC236}">
                <a16:creationId xmlns:a16="http://schemas.microsoft.com/office/drawing/2014/main" id="{A75CDD39-93AC-4160-B69B-06F75E5A85A6}"/>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448018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Reverse Contrast 3/4">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1"/>
            </p:custDataLst>
            <p:extLst>
              <p:ext uri="{D42A27DB-BD31-4B8C-83A1-F6EECF244321}">
                <p14:modId xmlns:p14="http://schemas.microsoft.com/office/powerpoint/2010/main" val="3000418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2"/>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5702" y="0"/>
            <a:ext cx="3410584" cy="6858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2"/>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2"/>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2"/>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a:cxnSpLocks/>
          </p:cNvCxnSpPr>
          <p:nvPr userDrawn="1">
            <p:custDataLst>
              <p:tags r:id="rId6"/>
            </p:custDataLst>
          </p:nvPr>
        </p:nvCxnSpPr>
        <p:spPr bwMode="black">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a:cxnSpLocks/>
          </p:cNvCxnSpPr>
          <p:nvPr userDrawn="1">
            <p:custDataLst>
              <p:tags r:id="rId7"/>
            </p:custDataLst>
          </p:nvPr>
        </p:nvCxnSpPr>
        <p:spPr>
          <a:xfrm>
            <a:off x="3715757" y="6453769"/>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a:cxnSpLocks/>
          </p:cNvCxnSpPr>
          <p:nvPr userDrawn="1">
            <p:custDataLst>
              <p:tags r:id="rId8"/>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a:cxnSpLocks/>
          </p:cNvCxnSpPr>
          <p:nvPr userDrawn="1">
            <p:custDataLst>
              <p:tags r:id="rId9"/>
            </p:custDataLst>
          </p:nvPr>
        </p:nvCxnSpPr>
        <p:spPr>
          <a:xfrm>
            <a:off x="3715757" y="1181906"/>
            <a:ext cx="7918704"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8" name="5. Source" hidden="1">
            <a:extLst>
              <a:ext uri="{FF2B5EF4-FFF2-40B4-BE49-F238E27FC236}">
                <a16:creationId xmlns:a16="http://schemas.microsoft.com/office/drawing/2014/main" id="{143701BF-655B-4E75-9AF7-14445CDB19BD}"/>
              </a:ext>
            </a:extLst>
          </p:cNvPr>
          <p:cNvSpPr txBox="1"/>
          <p:nvPr userDrawn="1">
            <p:custDataLst>
              <p:tags r:id="rId10"/>
            </p:custDataLst>
          </p:nvPr>
        </p:nvSpPr>
        <p:spPr>
          <a:xfrm>
            <a:off x="554735" y="6501669"/>
            <a:ext cx="6967729"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solidFill>
                  <a:schemeClr val="bg2"/>
                </a:solidFill>
              </a:rPr>
              <a:t>Source: …</a:t>
            </a:r>
          </a:p>
        </p:txBody>
      </p:sp>
      <p:sp>
        <p:nvSpPr>
          <p:cNvPr id="24" name="2. Slide Title">
            <a:extLst>
              <a:ext uri="{FF2B5EF4-FFF2-40B4-BE49-F238E27FC236}">
                <a16:creationId xmlns:a16="http://schemas.microsoft.com/office/drawing/2014/main" id="{931FDB32-E5DC-4F7F-A1B1-FB3CC830903E}"/>
              </a:ext>
            </a:extLst>
          </p:cNvPr>
          <p:cNvSpPr>
            <a:spLocks noGrp="1"/>
          </p:cNvSpPr>
          <p:nvPr>
            <p:ph type="title" hasCustomPrompt="1"/>
            <p:custDataLst>
              <p:tags r:id="rId11"/>
            </p:custDataLst>
          </p:nvPr>
        </p:nvSpPr>
        <p:spPr>
          <a:xfrm>
            <a:off x="554736" y="2743200"/>
            <a:ext cx="2514600" cy="770400"/>
          </a:xfrm>
        </p:spPr>
        <p:txBody>
          <a:bodyPr/>
          <a:lstStyle>
            <a:lvl1pPr>
              <a:defRPr>
                <a:solidFill>
                  <a:schemeClr val="tx1"/>
                </a:solidFill>
              </a:defRPr>
            </a:lvl1pPr>
          </a:lstStyle>
          <a:p>
            <a:r>
              <a:rPr lang="en-US" dirty="0"/>
              <a:t>Click to edit title style</a:t>
            </a:r>
          </a:p>
        </p:txBody>
      </p:sp>
      <p:sp>
        <p:nvSpPr>
          <p:cNvPr id="25" name="3. Subtitle">
            <a:extLst>
              <a:ext uri="{FF2B5EF4-FFF2-40B4-BE49-F238E27FC236}">
                <a16:creationId xmlns:a16="http://schemas.microsoft.com/office/drawing/2014/main" id="{04057707-3F89-441E-A13E-6FCB40A78D50}"/>
              </a:ext>
            </a:extLst>
          </p:cNvPr>
          <p:cNvSpPr>
            <a:spLocks noGrp="1"/>
          </p:cNvSpPr>
          <p:nvPr>
            <p:ph type="subTitle" idx="1" hasCustomPrompt="1"/>
            <p:custDataLst>
              <p:tags r:id="rId12"/>
            </p:custDataLst>
          </p:nvPr>
        </p:nvSpPr>
        <p:spPr>
          <a:xfrm>
            <a:off x="554736" y="3661200"/>
            <a:ext cx="2514600" cy="493200"/>
          </a:xfrm>
        </p:spPr>
        <p:txBody>
          <a:bodyPr anchor="ctr" anchorCtr="0"/>
          <a:lstStyle>
            <a:lvl1pPr>
              <a:defRPr>
                <a:solidFill>
                  <a:schemeClr val="tx1"/>
                </a:solidFill>
              </a:defRPr>
            </a:lvl1pPr>
          </a:lstStyle>
          <a:p>
            <a:r>
              <a:rPr lang="en-US" sz="1600" dirty="0"/>
              <a:t>Click to edit subtitle style</a:t>
            </a:r>
          </a:p>
        </p:txBody>
      </p:sp>
      <p:sp>
        <p:nvSpPr>
          <p:cNvPr id="26" name="1. On-page tracker">
            <a:extLst>
              <a:ext uri="{FF2B5EF4-FFF2-40B4-BE49-F238E27FC236}">
                <a16:creationId xmlns:a16="http://schemas.microsoft.com/office/drawing/2014/main" id="{95F50EB6-435E-4A8C-B188-9BE2198DB2B9}"/>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solidFill>
                  <a:schemeClr val="tx2"/>
                </a:solidFill>
                <a:latin typeface="+mn-lt"/>
              </a:defRPr>
            </a:lvl1pPr>
          </a:lstStyle>
          <a:p>
            <a:pPr lvl="0"/>
            <a:r>
              <a:rPr lang="en-US" dirty="0"/>
              <a:t>Chapter › Topic</a:t>
            </a:r>
          </a:p>
        </p:txBody>
      </p:sp>
    </p:spTree>
    <p:extLst>
      <p:ext uri="{BB962C8B-B14F-4D97-AF65-F5344CB8AC3E}">
        <p14:creationId xmlns:p14="http://schemas.microsoft.com/office/powerpoint/2010/main" val="29610467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rast 3-line">
    <p:spTree>
      <p:nvGrpSpPr>
        <p:cNvPr id="1" name=""/>
        <p:cNvGrpSpPr/>
        <p:nvPr/>
      </p:nvGrpSpPr>
      <p:grpSpPr>
        <a:xfrm>
          <a:off x="0" y="0"/>
          <a:ext cx="0" cy="0"/>
          <a:chOff x="0" y="0"/>
          <a:chExt cx="0" cy="0"/>
        </a:xfrm>
      </p:grpSpPr>
      <p:cxnSp>
        <p:nvCxnSpPr>
          <p:cNvPr id="103" name="BottomLine">
            <a:extLst>
              <a:ext uri="{FF2B5EF4-FFF2-40B4-BE49-F238E27FC236}">
                <a16:creationId xmlns:a16="http://schemas.microsoft.com/office/drawing/2014/main" id="{1A205B6C-F79D-4193-9FCF-230AF1D51716}"/>
              </a:ext>
            </a:extLst>
          </p:cNvPr>
          <p:cNvCxnSpPr/>
          <p:nvPr userDrawn="1">
            <p:custDataLst>
              <p:tags r:id="rId1"/>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
            <a:extLst>
              <a:ext uri="{FF2B5EF4-FFF2-40B4-BE49-F238E27FC236}">
                <a16:creationId xmlns:a16="http://schemas.microsoft.com/office/drawing/2014/main" id="{CB6CF5F8-7994-4E97-9AE6-6C98CE30967C}"/>
              </a:ext>
            </a:extLst>
          </p:cNvPr>
          <p:cNvCxnSpPr/>
          <p:nvPr userDrawn="1">
            <p:custDataLst>
              <p:tags r:id="rId2"/>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4" name="SlideLogoText">
            <a:extLst>
              <a:ext uri="{FF2B5EF4-FFF2-40B4-BE49-F238E27FC236}">
                <a16:creationId xmlns:a16="http://schemas.microsoft.com/office/drawing/2014/main" id="{B789CE62-716F-47B1-B8FE-60436A1FA5A7}"/>
              </a:ext>
            </a:extLst>
          </p:cNvPr>
          <p:cNvSpPr txBox="1"/>
          <p:nvPr userDrawn="1">
            <p:custDataLst>
              <p:tags r:id="rId3"/>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5" name="Slide Number">
            <a:extLst>
              <a:ext uri="{FF2B5EF4-FFF2-40B4-BE49-F238E27FC236}">
                <a16:creationId xmlns:a16="http://schemas.microsoft.com/office/drawing/2014/main" id="{0AA537C7-2883-43C1-848C-3A4E9645077F}"/>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5"/>
            </p:custDataLst>
          </p:nvPr>
        </p:nvSpPr>
        <p:spPr>
          <a:xfrm>
            <a:off x="554736" y="175171"/>
            <a:ext cx="11082528" cy="989512"/>
          </a:xfrm>
        </p:spPr>
        <p:txBody>
          <a:bodyPr>
            <a:noAutofit/>
          </a:bodyPr>
          <a:lstStyle>
            <a:lvl1pPr>
              <a:defRPr/>
            </a:lvl1pPr>
          </a:lstStyle>
          <a:p>
            <a:r>
              <a:rPr lang="en-US" dirty="0"/>
              <a:t>Click to edit Master title style</a:t>
            </a:r>
          </a:p>
        </p:txBody>
      </p:sp>
      <p:sp>
        <p:nvSpPr>
          <p:cNvPr id="10" name="5. Source" hidden="1">
            <a:extLst>
              <a:ext uri="{FF2B5EF4-FFF2-40B4-BE49-F238E27FC236}">
                <a16:creationId xmlns:a16="http://schemas.microsoft.com/office/drawing/2014/main" id="{67B1A162-B59D-4B89-B39B-FBDD9E751175}"/>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4511BB28-C86B-4C18-B1A3-EF33CF458B8E}"/>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15464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4" name="Slide Number">
            <a:extLst>
              <a:ext uri="{FF2B5EF4-FFF2-40B4-BE49-F238E27FC236}">
                <a16:creationId xmlns:a16="http://schemas.microsoft.com/office/drawing/2014/main" id="{EFB4BF85-6002-4998-80DC-DC1B92544D1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2382874E-5BAC-44EB-9C53-2930F0FC66DC}"/>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8524986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ontrast Custom">
    <p:spTree>
      <p:nvGrpSpPr>
        <p:cNvPr id="1" name=""/>
        <p:cNvGrpSpPr/>
        <p:nvPr/>
      </p:nvGrpSpPr>
      <p:grpSpPr>
        <a:xfrm>
          <a:off x="0" y="0"/>
          <a:ext cx="0" cy="0"/>
          <a:chOff x="0" y="0"/>
          <a:chExt cx="0" cy="0"/>
        </a:xfrm>
      </p:grpSpPr>
      <p:sp>
        <p:nvSpPr>
          <p:cNvPr id="4" name="SlideLogoText">
            <a:extLst>
              <a:ext uri="{FF2B5EF4-FFF2-40B4-BE49-F238E27FC236}">
                <a16:creationId xmlns:a16="http://schemas.microsoft.com/office/drawing/2014/main" id="{2F705A80-1DB0-43C3-A71A-9587E6BCC3AD}"/>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5" name="Slide Number">
            <a:extLst>
              <a:ext uri="{FF2B5EF4-FFF2-40B4-BE49-F238E27FC236}">
                <a16:creationId xmlns:a16="http://schemas.microsoft.com/office/drawing/2014/main" id="{4833D5AF-2A75-4978-AA54-00BA594BBA72}"/>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48684DB6-320C-4E95-A29C-791B412C8164}"/>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AD9436C5-E5F5-42BD-9013-D04449180E92}"/>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solidFill>
                  <a:schemeClr val="tx1"/>
                </a:solidFill>
                <a:latin typeface="+mn-lt"/>
              </a:defRPr>
            </a:lvl1pPr>
          </a:lstStyle>
          <a:p>
            <a:pPr lvl="0"/>
            <a:r>
              <a:rPr lang="en-US" dirty="0"/>
              <a:t>Chapter › Topic</a:t>
            </a:r>
          </a:p>
        </p:txBody>
      </p:sp>
    </p:spTree>
    <p:extLst>
      <p:ext uri="{BB962C8B-B14F-4D97-AF65-F5344CB8AC3E}">
        <p14:creationId xmlns:p14="http://schemas.microsoft.com/office/powerpoint/2010/main" val="319649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rast En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491B0EE-37B4-4A8C-9C8F-48909747EA09}"/>
              </a:ext>
            </a:extLst>
          </p:cNvPr>
          <p:cNvGraphicFramePr>
            <a:graphicFrameLocks noChangeAspect="1"/>
          </p:cNvGraphicFramePr>
          <p:nvPr userDrawn="1">
            <p:custDataLst>
              <p:tags r:id="rId1"/>
            </p:custDataLst>
            <p:extLst>
              <p:ext uri="{D42A27DB-BD31-4B8C-83A1-F6EECF244321}">
                <p14:modId xmlns:p14="http://schemas.microsoft.com/office/powerpoint/2010/main" val="33844785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2" name="Object 1" hidden="1">
                        <a:extLst>
                          <a:ext uri="{FF2B5EF4-FFF2-40B4-BE49-F238E27FC236}">
                            <a16:creationId xmlns:a16="http://schemas.microsoft.com/office/drawing/2014/main" id="{D491B0EE-37B4-4A8C-9C8F-48909747EA0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11" name="Partnership">
            <a:extLst>
              <a:ext uri="{FF2B5EF4-FFF2-40B4-BE49-F238E27FC236}">
                <a16:creationId xmlns:a16="http://schemas.microsoft.com/office/drawing/2014/main" id="{FCA4B8D5-471D-4239-A62C-7BEFF7AC42FA}"/>
              </a:ext>
            </a:extLst>
          </p:cNvPr>
          <p:cNvPicPr>
            <a:picLocks noChangeAspect="1"/>
          </p:cNvPicPr>
          <p:nvPr userDrawn="1"/>
        </p:nvPicPr>
        <p:blipFill>
          <a:blip r:embed="rId8"/>
          <a:stretch>
            <a:fillRect/>
          </a:stretch>
        </p:blipFill>
        <p:spPr>
          <a:xfrm>
            <a:off x="0" y="0"/>
            <a:ext cx="12192000" cy="6858000"/>
          </a:xfrm>
          <a:prstGeom prst="rect">
            <a:avLst/>
          </a:prstGeom>
        </p:spPr>
      </p:pic>
      <p:grpSp>
        <p:nvGrpSpPr>
          <p:cNvPr id="6" name="LogoImage">
            <a:extLst>
              <a:ext uri="{FF2B5EF4-FFF2-40B4-BE49-F238E27FC236}">
                <a16:creationId xmlns:a16="http://schemas.microsoft.com/office/drawing/2014/main" id="{280FE25E-C8A9-4A63-9254-D200989A2E09}"/>
              </a:ext>
            </a:extLst>
          </p:cNvPr>
          <p:cNvGrpSpPr>
            <a:grpSpLocks noChangeAspect="1"/>
          </p:cNvGrpSpPr>
          <p:nvPr userDrawn="1">
            <p:custDataLst>
              <p:tags r:id="rId2"/>
            </p:custDataLst>
          </p:nvPr>
        </p:nvGrpSpPr>
        <p:grpSpPr bwMode="black">
          <a:xfrm>
            <a:off x="549271" y="481161"/>
            <a:ext cx="1893202" cy="585216"/>
            <a:chOff x="0" y="973"/>
            <a:chExt cx="7680" cy="2374"/>
          </a:xfrm>
        </p:grpSpPr>
        <p:sp>
          <p:nvSpPr>
            <p:cNvPr id="8" name="AutoShape 3">
              <a:extLst>
                <a:ext uri="{FF2B5EF4-FFF2-40B4-BE49-F238E27FC236}">
                  <a16:creationId xmlns:a16="http://schemas.microsoft.com/office/drawing/2014/main" id="{FD120780-E7D0-42EA-AB5A-363335299EBE}"/>
                </a:ext>
              </a:extLst>
            </p:cNvPr>
            <p:cNvSpPr>
              <a:spLocks noChangeAspect="1" noChangeArrowheads="1" noTextEdit="1"/>
            </p:cNvSpPr>
            <p:nvPr userDrawn="1"/>
          </p:nvSpPr>
          <p:spPr bwMode="black">
            <a:xfrm>
              <a:off x="0" y="973"/>
              <a:ext cx="7680" cy="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Freeform 5">
              <a:extLst>
                <a:ext uri="{FF2B5EF4-FFF2-40B4-BE49-F238E27FC236}">
                  <a16:creationId xmlns:a16="http://schemas.microsoft.com/office/drawing/2014/main" id="{A9C60168-96E8-4CC3-91EC-B2F7F57959D9}"/>
                </a:ext>
              </a:extLst>
            </p:cNvPr>
            <p:cNvSpPr>
              <a:spLocks noEditPoints="1"/>
            </p:cNvSpPr>
            <p:nvPr userDrawn="1"/>
          </p:nvSpPr>
          <p:spPr bwMode="black">
            <a:xfrm>
              <a:off x="0" y="974"/>
              <a:ext cx="7680" cy="2373"/>
            </a:xfrm>
            <a:custGeom>
              <a:avLst/>
              <a:gdLst>
                <a:gd name="T0" fmla="*/ 4209 w 15155"/>
                <a:gd name="T1" fmla="*/ 2986 h 4678"/>
                <a:gd name="T2" fmla="*/ 3707 w 15155"/>
                <a:gd name="T3" fmla="*/ 2422 h 4678"/>
                <a:gd name="T4" fmla="*/ 3712 w 15155"/>
                <a:gd name="T5" fmla="*/ 2340 h 4678"/>
                <a:gd name="T6" fmla="*/ 4724 w 15155"/>
                <a:gd name="T7" fmla="*/ 4124 h 4678"/>
                <a:gd name="T8" fmla="*/ 3330 w 15155"/>
                <a:gd name="T9" fmla="*/ 3521 h 4678"/>
                <a:gd name="T10" fmla="*/ 5673 w 15155"/>
                <a:gd name="T11" fmla="*/ 3002 h 4678"/>
                <a:gd name="T12" fmla="*/ 6627 w 15155"/>
                <a:gd name="T13" fmla="*/ 2408 h 4678"/>
                <a:gd name="T14" fmla="*/ 6279 w 15155"/>
                <a:gd name="T15" fmla="*/ 4007 h 4678"/>
                <a:gd name="T16" fmla="*/ 10270 w 15155"/>
                <a:gd name="T17" fmla="*/ 3073 h 4678"/>
                <a:gd name="T18" fmla="*/ 10801 w 15155"/>
                <a:gd name="T19" fmla="*/ 4678 h 4678"/>
                <a:gd name="T20" fmla="*/ 11466 w 15155"/>
                <a:gd name="T21" fmla="*/ 3537 h 4678"/>
                <a:gd name="T22" fmla="*/ 10602 w 15155"/>
                <a:gd name="T23" fmla="*/ 3405 h 4678"/>
                <a:gd name="T24" fmla="*/ 14762 w 15155"/>
                <a:gd name="T25" fmla="*/ 3073 h 4678"/>
                <a:gd name="T26" fmla="*/ 14505 w 15155"/>
                <a:gd name="T27" fmla="*/ 2986 h 4678"/>
                <a:gd name="T28" fmla="*/ 14145 w 15155"/>
                <a:gd name="T29" fmla="*/ 4620 h 4678"/>
                <a:gd name="T30" fmla="*/ 15155 w 15155"/>
                <a:gd name="T31" fmla="*/ 2986 h 4678"/>
                <a:gd name="T32" fmla="*/ 10231 w 15155"/>
                <a:gd name="T33" fmla="*/ 4037 h 4678"/>
                <a:gd name="T34" fmla="*/ 9005 w 15155"/>
                <a:gd name="T35" fmla="*/ 2961 h 4678"/>
                <a:gd name="T36" fmla="*/ 8378 w 15155"/>
                <a:gd name="T37" fmla="*/ 3194 h 4678"/>
                <a:gd name="T38" fmla="*/ 8775 w 15155"/>
                <a:gd name="T39" fmla="*/ 4037 h 4678"/>
                <a:gd name="T40" fmla="*/ 9107 w 15155"/>
                <a:gd name="T41" fmla="*/ 3916 h 4678"/>
                <a:gd name="T42" fmla="*/ 9439 w 15155"/>
                <a:gd name="T43" fmla="*/ 4037 h 4678"/>
                <a:gd name="T44" fmla="*/ 9712 w 15155"/>
                <a:gd name="T45" fmla="*/ 4037 h 4678"/>
                <a:gd name="T46" fmla="*/ 7962 w 15155"/>
                <a:gd name="T47" fmla="*/ 3741 h 4678"/>
                <a:gd name="T48" fmla="*/ 7962 w 15155"/>
                <a:gd name="T49" fmla="*/ 3741 h 4678"/>
                <a:gd name="T50" fmla="*/ 12654 w 15155"/>
                <a:gd name="T51" fmla="*/ 2986 h 4678"/>
                <a:gd name="T52" fmla="*/ 12586 w 15155"/>
                <a:gd name="T53" fmla="*/ 4036 h 4678"/>
                <a:gd name="T54" fmla="*/ 11780 w 15155"/>
                <a:gd name="T55" fmla="*/ 3367 h 4678"/>
                <a:gd name="T56" fmla="*/ 11871 w 15155"/>
                <a:gd name="T57" fmla="*/ 4146 h 4678"/>
                <a:gd name="T58" fmla="*/ 13060 w 15155"/>
                <a:gd name="T59" fmla="*/ 3917 h 4678"/>
                <a:gd name="T60" fmla="*/ 13423 w 15155"/>
                <a:gd name="T61" fmla="*/ 4037 h 4678"/>
                <a:gd name="T62" fmla="*/ 12250 w 15155"/>
                <a:gd name="T63" fmla="*/ 3787 h 4678"/>
                <a:gd name="T64" fmla="*/ 12250 w 15155"/>
                <a:gd name="T65" fmla="*/ 3787 h 4678"/>
                <a:gd name="T66" fmla="*/ 8758 w 15155"/>
                <a:gd name="T67" fmla="*/ 1080 h 4678"/>
                <a:gd name="T68" fmla="*/ 8559 w 15155"/>
                <a:gd name="T69" fmla="*/ 1013 h 4678"/>
                <a:gd name="T70" fmla="*/ 9105 w 15155"/>
                <a:gd name="T71" fmla="*/ 2310 h 4678"/>
                <a:gd name="T72" fmla="*/ 9553 w 15155"/>
                <a:gd name="T73" fmla="*/ 626 h 4678"/>
                <a:gd name="T74" fmla="*/ 9293 w 15155"/>
                <a:gd name="T75" fmla="*/ 713 h 4678"/>
                <a:gd name="T76" fmla="*/ 8947 w 15155"/>
                <a:gd name="T77" fmla="*/ 843 h 4678"/>
                <a:gd name="T78" fmla="*/ 5105 w 15155"/>
                <a:gd name="T79" fmla="*/ 349 h 4678"/>
                <a:gd name="T80" fmla="*/ 3793 w 15155"/>
                <a:gd name="T81" fmla="*/ 882 h 4678"/>
                <a:gd name="T82" fmla="*/ 5848 w 15155"/>
                <a:gd name="T83" fmla="*/ 981 h 4678"/>
                <a:gd name="T84" fmla="*/ 6211 w 15155"/>
                <a:gd name="T85" fmla="*/ 1763 h 4678"/>
                <a:gd name="T86" fmla="*/ 6296 w 15155"/>
                <a:gd name="T87" fmla="*/ 601 h 4678"/>
                <a:gd name="T88" fmla="*/ 5638 w 15155"/>
                <a:gd name="T89" fmla="*/ 833 h 4678"/>
                <a:gd name="T90" fmla="*/ 4836 w 15155"/>
                <a:gd name="T91" fmla="*/ 625 h 4678"/>
                <a:gd name="T92" fmla="*/ 4778 w 15155"/>
                <a:gd name="T93" fmla="*/ 1676 h 4678"/>
                <a:gd name="T94" fmla="*/ 4692 w 15155"/>
                <a:gd name="T95" fmla="*/ 0 h 4678"/>
                <a:gd name="T96" fmla="*/ 3614 w 15155"/>
                <a:gd name="T97" fmla="*/ 221 h 4678"/>
                <a:gd name="T98" fmla="*/ 3236 w 15155"/>
                <a:gd name="T99" fmla="*/ 88 h 4678"/>
                <a:gd name="T100" fmla="*/ 3836 w 15155"/>
                <a:gd name="T101" fmla="*/ 1763 h 4678"/>
                <a:gd name="T102" fmla="*/ 7219 w 15155"/>
                <a:gd name="T103" fmla="*/ 683 h 4678"/>
                <a:gd name="T104" fmla="*/ 7226 w 15155"/>
                <a:gd name="T105" fmla="*/ 598 h 4678"/>
                <a:gd name="T106" fmla="*/ 6952 w 15155"/>
                <a:gd name="T107" fmla="*/ 1361 h 4678"/>
                <a:gd name="T108" fmla="*/ 7720 w 15155"/>
                <a:gd name="T109" fmla="*/ 1446 h 4678"/>
                <a:gd name="T110" fmla="*/ 3049 w 15155"/>
                <a:gd name="T111" fmla="*/ 753 h 4678"/>
                <a:gd name="T112" fmla="*/ 2703 w 15155"/>
                <a:gd name="T113" fmla="*/ 1584 h 4678"/>
                <a:gd name="T114" fmla="*/ 87 w 15155"/>
                <a:gd name="T115" fmla="*/ 88 h 4678"/>
                <a:gd name="T116" fmla="*/ 549 w 15155"/>
                <a:gd name="T117" fmla="*/ 1763 h 4678"/>
                <a:gd name="T118" fmla="*/ 1609 w 15155"/>
                <a:gd name="T119" fmla="*/ 259 h 4678"/>
                <a:gd name="T120" fmla="*/ 2069 w 15155"/>
                <a:gd name="T121" fmla="*/ 1676 h 4678"/>
                <a:gd name="T122" fmla="*/ 2070 w 15155"/>
                <a:gd name="T123" fmla="*/ 0 h 4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55" h="4678">
                  <a:moveTo>
                    <a:pt x="4451" y="3751"/>
                  </a:moveTo>
                  <a:cubicBezTo>
                    <a:pt x="4549" y="3607"/>
                    <a:pt x="4604" y="3438"/>
                    <a:pt x="4609" y="3264"/>
                  </a:cubicBezTo>
                  <a:cubicBezTo>
                    <a:pt x="4611" y="3211"/>
                    <a:pt x="4732" y="3072"/>
                    <a:pt x="4766" y="3072"/>
                  </a:cubicBezTo>
                  <a:cubicBezTo>
                    <a:pt x="4834" y="3072"/>
                    <a:pt x="4834" y="3072"/>
                    <a:pt x="4834" y="3072"/>
                  </a:cubicBezTo>
                  <a:cubicBezTo>
                    <a:pt x="4834" y="2986"/>
                    <a:pt x="4834" y="2986"/>
                    <a:pt x="4834" y="2986"/>
                  </a:cubicBezTo>
                  <a:cubicBezTo>
                    <a:pt x="4209" y="2986"/>
                    <a:pt x="4209" y="2986"/>
                    <a:pt x="4209" y="2986"/>
                  </a:cubicBezTo>
                  <a:cubicBezTo>
                    <a:pt x="4209" y="3073"/>
                    <a:pt x="4209" y="3073"/>
                    <a:pt x="4209" y="3073"/>
                  </a:cubicBezTo>
                  <a:cubicBezTo>
                    <a:pt x="4380" y="3078"/>
                    <a:pt x="4487" y="3175"/>
                    <a:pt x="4487" y="3337"/>
                  </a:cubicBezTo>
                  <a:cubicBezTo>
                    <a:pt x="4487" y="3482"/>
                    <a:pt x="4463" y="3591"/>
                    <a:pt x="4395" y="3702"/>
                  </a:cubicBezTo>
                  <a:cubicBezTo>
                    <a:pt x="4155" y="3489"/>
                    <a:pt x="3882" y="3230"/>
                    <a:pt x="3654" y="2986"/>
                  </a:cubicBezTo>
                  <a:cubicBezTo>
                    <a:pt x="3501" y="2928"/>
                    <a:pt x="3404" y="2814"/>
                    <a:pt x="3404" y="2673"/>
                  </a:cubicBezTo>
                  <a:cubicBezTo>
                    <a:pt x="3404" y="2514"/>
                    <a:pt x="3518" y="2422"/>
                    <a:pt x="3707" y="2422"/>
                  </a:cubicBezTo>
                  <a:cubicBezTo>
                    <a:pt x="3942" y="2422"/>
                    <a:pt x="4116" y="2659"/>
                    <a:pt x="4116" y="2777"/>
                  </a:cubicBezTo>
                  <a:cubicBezTo>
                    <a:pt x="4191" y="2777"/>
                    <a:pt x="4191" y="2777"/>
                    <a:pt x="4191" y="2777"/>
                  </a:cubicBezTo>
                  <a:cubicBezTo>
                    <a:pt x="4191" y="2362"/>
                    <a:pt x="4191" y="2362"/>
                    <a:pt x="4191" y="2362"/>
                  </a:cubicBezTo>
                  <a:cubicBezTo>
                    <a:pt x="4116" y="2362"/>
                    <a:pt x="4116" y="2362"/>
                    <a:pt x="4116" y="2362"/>
                  </a:cubicBezTo>
                  <a:cubicBezTo>
                    <a:pt x="4097" y="2391"/>
                    <a:pt x="4074" y="2393"/>
                    <a:pt x="4034" y="2393"/>
                  </a:cubicBezTo>
                  <a:cubicBezTo>
                    <a:pt x="3959" y="2393"/>
                    <a:pt x="3874" y="2340"/>
                    <a:pt x="3712" y="2340"/>
                  </a:cubicBezTo>
                  <a:cubicBezTo>
                    <a:pt x="3453" y="2340"/>
                    <a:pt x="3288" y="2480"/>
                    <a:pt x="3288" y="2732"/>
                  </a:cubicBezTo>
                  <a:cubicBezTo>
                    <a:pt x="3288" y="2887"/>
                    <a:pt x="3346" y="2991"/>
                    <a:pt x="3431" y="3100"/>
                  </a:cubicBezTo>
                  <a:cubicBezTo>
                    <a:pt x="3253" y="3219"/>
                    <a:pt x="3146" y="3420"/>
                    <a:pt x="3148" y="3634"/>
                  </a:cubicBezTo>
                  <a:cubicBezTo>
                    <a:pt x="3148" y="3944"/>
                    <a:pt x="3421" y="4155"/>
                    <a:pt x="3707" y="4155"/>
                  </a:cubicBezTo>
                  <a:cubicBezTo>
                    <a:pt x="3966" y="4155"/>
                    <a:pt x="4145" y="4080"/>
                    <a:pt x="4286" y="3944"/>
                  </a:cubicBezTo>
                  <a:cubicBezTo>
                    <a:pt x="4431" y="4078"/>
                    <a:pt x="4552" y="4124"/>
                    <a:pt x="4724" y="4124"/>
                  </a:cubicBezTo>
                  <a:cubicBezTo>
                    <a:pt x="4913" y="4124"/>
                    <a:pt x="4913" y="4124"/>
                    <a:pt x="4913" y="4124"/>
                  </a:cubicBezTo>
                  <a:cubicBezTo>
                    <a:pt x="4913" y="4036"/>
                    <a:pt x="4913" y="4036"/>
                    <a:pt x="4913" y="4036"/>
                  </a:cubicBezTo>
                  <a:cubicBezTo>
                    <a:pt x="4809" y="4036"/>
                    <a:pt x="4809" y="4036"/>
                    <a:pt x="4809" y="4036"/>
                  </a:cubicBezTo>
                  <a:cubicBezTo>
                    <a:pt x="4685" y="3947"/>
                    <a:pt x="4565" y="3852"/>
                    <a:pt x="4451" y="3751"/>
                  </a:cubicBezTo>
                  <a:close/>
                  <a:moveTo>
                    <a:pt x="3851" y="4015"/>
                  </a:moveTo>
                  <a:cubicBezTo>
                    <a:pt x="3599" y="4015"/>
                    <a:pt x="3330" y="3772"/>
                    <a:pt x="3330" y="3521"/>
                  </a:cubicBezTo>
                  <a:cubicBezTo>
                    <a:pt x="3330" y="3339"/>
                    <a:pt x="3378" y="3243"/>
                    <a:pt x="3470" y="3148"/>
                  </a:cubicBezTo>
                  <a:cubicBezTo>
                    <a:pt x="3707" y="3414"/>
                    <a:pt x="3962" y="3664"/>
                    <a:pt x="4233" y="3896"/>
                  </a:cubicBezTo>
                  <a:cubicBezTo>
                    <a:pt x="4134" y="3971"/>
                    <a:pt x="4008" y="4015"/>
                    <a:pt x="3851" y="4015"/>
                  </a:cubicBezTo>
                  <a:close/>
                  <a:moveTo>
                    <a:pt x="6279" y="4007"/>
                  </a:moveTo>
                  <a:cubicBezTo>
                    <a:pt x="5920" y="4007"/>
                    <a:pt x="5707" y="3758"/>
                    <a:pt x="5678" y="3450"/>
                  </a:cubicBezTo>
                  <a:cubicBezTo>
                    <a:pt x="5664" y="3301"/>
                    <a:pt x="5663" y="3151"/>
                    <a:pt x="5673" y="3002"/>
                  </a:cubicBezTo>
                  <a:cubicBezTo>
                    <a:pt x="5705" y="2605"/>
                    <a:pt x="5887" y="2435"/>
                    <a:pt x="6192" y="2435"/>
                  </a:cubicBezTo>
                  <a:cubicBezTo>
                    <a:pt x="6523" y="2435"/>
                    <a:pt x="6726" y="2803"/>
                    <a:pt x="6726" y="2985"/>
                  </a:cubicBezTo>
                  <a:cubicBezTo>
                    <a:pt x="6801" y="2985"/>
                    <a:pt x="6801" y="2985"/>
                    <a:pt x="6801" y="2985"/>
                  </a:cubicBezTo>
                  <a:cubicBezTo>
                    <a:pt x="6801" y="2362"/>
                    <a:pt x="6801" y="2362"/>
                    <a:pt x="6801" y="2362"/>
                  </a:cubicBezTo>
                  <a:cubicBezTo>
                    <a:pt x="6736" y="2362"/>
                    <a:pt x="6736" y="2362"/>
                    <a:pt x="6736" y="2362"/>
                  </a:cubicBezTo>
                  <a:cubicBezTo>
                    <a:pt x="6709" y="2393"/>
                    <a:pt x="6683" y="2408"/>
                    <a:pt x="6627" y="2408"/>
                  </a:cubicBezTo>
                  <a:cubicBezTo>
                    <a:pt x="6489" y="2408"/>
                    <a:pt x="6370" y="2330"/>
                    <a:pt x="6181" y="2330"/>
                  </a:cubicBezTo>
                  <a:cubicBezTo>
                    <a:pt x="5687" y="2330"/>
                    <a:pt x="5392" y="2732"/>
                    <a:pt x="5392" y="3236"/>
                  </a:cubicBezTo>
                  <a:cubicBezTo>
                    <a:pt x="5392" y="3740"/>
                    <a:pt x="5719" y="4156"/>
                    <a:pt x="6225" y="4156"/>
                  </a:cubicBezTo>
                  <a:cubicBezTo>
                    <a:pt x="6577" y="4156"/>
                    <a:pt x="6824" y="3967"/>
                    <a:pt x="6937" y="3652"/>
                  </a:cubicBezTo>
                  <a:cubicBezTo>
                    <a:pt x="6845" y="3652"/>
                    <a:pt x="6845" y="3652"/>
                    <a:pt x="6845" y="3652"/>
                  </a:cubicBezTo>
                  <a:cubicBezTo>
                    <a:pt x="6731" y="3884"/>
                    <a:pt x="6583" y="4007"/>
                    <a:pt x="6279" y="4007"/>
                  </a:cubicBezTo>
                  <a:close/>
                  <a:moveTo>
                    <a:pt x="11018" y="2957"/>
                  </a:moveTo>
                  <a:cubicBezTo>
                    <a:pt x="10830" y="2957"/>
                    <a:pt x="10704" y="3037"/>
                    <a:pt x="10605" y="3221"/>
                  </a:cubicBezTo>
                  <a:cubicBezTo>
                    <a:pt x="10566" y="2986"/>
                    <a:pt x="10566" y="2986"/>
                    <a:pt x="10566" y="2986"/>
                  </a:cubicBezTo>
                  <a:cubicBezTo>
                    <a:pt x="10195" y="2986"/>
                    <a:pt x="10195" y="2986"/>
                    <a:pt x="10195" y="2986"/>
                  </a:cubicBezTo>
                  <a:cubicBezTo>
                    <a:pt x="10195" y="3073"/>
                    <a:pt x="10195" y="3073"/>
                    <a:pt x="10195" y="3073"/>
                  </a:cubicBezTo>
                  <a:cubicBezTo>
                    <a:pt x="10270" y="3073"/>
                    <a:pt x="10270" y="3073"/>
                    <a:pt x="10270" y="3073"/>
                  </a:cubicBezTo>
                  <a:cubicBezTo>
                    <a:pt x="10304" y="3073"/>
                    <a:pt x="10391" y="3158"/>
                    <a:pt x="10391" y="3194"/>
                  </a:cubicBezTo>
                  <a:cubicBezTo>
                    <a:pt x="10391" y="4470"/>
                    <a:pt x="10391" y="4470"/>
                    <a:pt x="10391" y="4470"/>
                  </a:cubicBezTo>
                  <a:cubicBezTo>
                    <a:pt x="10391" y="4508"/>
                    <a:pt x="10304" y="4591"/>
                    <a:pt x="10270" y="4591"/>
                  </a:cubicBezTo>
                  <a:cubicBezTo>
                    <a:pt x="10195" y="4591"/>
                    <a:pt x="10195" y="4591"/>
                    <a:pt x="10195" y="4591"/>
                  </a:cubicBezTo>
                  <a:cubicBezTo>
                    <a:pt x="10195" y="4678"/>
                    <a:pt x="10195" y="4678"/>
                    <a:pt x="10195" y="4678"/>
                  </a:cubicBezTo>
                  <a:cubicBezTo>
                    <a:pt x="10801" y="4678"/>
                    <a:pt x="10801" y="4678"/>
                    <a:pt x="10801" y="4678"/>
                  </a:cubicBezTo>
                  <a:cubicBezTo>
                    <a:pt x="10801" y="4591"/>
                    <a:pt x="10801" y="4591"/>
                    <a:pt x="10801" y="4591"/>
                  </a:cubicBezTo>
                  <a:cubicBezTo>
                    <a:pt x="10726" y="4591"/>
                    <a:pt x="10726" y="4591"/>
                    <a:pt x="10726" y="4591"/>
                  </a:cubicBezTo>
                  <a:cubicBezTo>
                    <a:pt x="10694" y="4591"/>
                    <a:pt x="10605" y="4508"/>
                    <a:pt x="10605" y="4470"/>
                  </a:cubicBezTo>
                  <a:cubicBezTo>
                    <a:pt x="10605" y="3922"/>
                    <a:pt x="10605" y="3922"/>
                    <a:pt x="10605" y="3922"/>
                  </a:cubicBezTo>
                  <a:cubicBezTo>
                    <a:pt x="10687" y="4070"/>
                    <a:pt x="10793" y="4147"/>
                    <a:pt x="10994" y="4147"/>
                  </a:cubicBezTo>
                  <a:cubicBezTo>
                    <a:pt x="11272" y="4147"/>
                    <a:pt x="11466" y="3888"/>
                    <a:pt x="11466" y="3537"/>
                  </a:cubicBezTo>
                  <a:cubicBezTo>
                    <a:pt x="11466" y="3186"/>
                    <a:pt x="11297" y="2957"/>
                    <a:pt x="11018" y="2957"/>
                  </a:cubicBezTo>
                  <a:close/>
                  <a:moveTo>
                    <a:pt x="11246" y="3722"/>
                  </a:moveTo>
                  <a:cubicBezTo>
                    <a:pt x="11222" y="3903"/>
                    <a:pt x="11130" y="4027"/>
                    <a:pt x="10934" y="4027"/>
                  </a:cubicBezTo>
                  <a:cubicBezTo>
                    <a:pt x="10753" y="4029"/>
                    <a:pt x="10604" y="3884"/>
                    <a:pt x="10602" y="3703"/>
                  </a:cubicBezTo>
                  <a:cubicBezTo>
                    <a:pt x="10602" y="3701"/>
                    <a:pt x="10602" y="3698"/>
                    <a:pt x="10602" y="3695"/>
                  </a:cubicBezTo>
                  <a:cubicBezTo>
                    <a:pt x="10602" y="3405"/>
                    <a:pt x="10602" y="3405"/>
                    <a:pt x="10602" y="3405"/>
                  </a:cubicBezTo>
                  <a:cubicBezTo>
                    <a:pt x="10658" y="3225"/>
                    <a:pt x="10767" y="3092"/>
                    <a:pt x="10961" y="3092"/>
                  </a:cubicBezTo>
                  <a:cubicBezTo>
                    <a:pt x="11125" y="3092"/>
                    <a:pt x="11224" y="3208"/>
                    <a:pt x="11249" y="3390"/>
                  </a:cubicBezTo>
                  <a:cubicBezTo>
                    <a:pt x="11262" y="3500"/>
                    <a:pt x="11261" y="3612"/>
                    <a:pt x="11246" y="3722"/>
                  </a:cubicBezTo>
                  <a:close/>
                  <a:moveTo>
                    <a:pt x="14693" y="2986"/>
                  </a:moveTo>
                  <a:cubicBezTo>
                    <a:pt x="14693" y="3073"/>
                    <a:pt x="14693" y="3073"/>
                    <a:pt x="14693" y="3073"/>
                  </a:cubicBezTo>
                  <a:cubicBezTo>
                    <a:pt x="14762" y="3073"/>
                    <a:pt x="14762" y="3073"/>
                    <a:pt x="14762" y="3073"/>
                  </a:cubicBezTo>
                  <a:cubicBezTo>
                    <a:pt x="14794" y="3073"/>
                    <a:pt x="14864" y="3153"/>
                    <a:pt x="14862" y="3199"/>
                  </a:cubicBezTo>
                  <a:cubicBezTo>
                    <a:pt x="14610" y="3758"/>
                    <a:pt x="14610" y="3758"/>
                    <a:pt x="14610" y="3758"/>
                  </a:cubicBezTo>
                  <a:cubicBezTo>
                    <a:pt x="14335" y="3196"/>
                    <a:pt x="14335" y="3196"/>
                    <a:pt x="14335" y="3196"/>
                  </a:cubicBezTo>
                  <a:cubicBezTo>
                    <a:pt x="14335" y="3154"/>
                    <a:pt x="14403" y="3073"/>
                    <a:pt x="14434" y="3073"/>
                  </a:cubicBezTo>
                  <a:cubicBezTo>
                    <a:pt x="14505" y="3073"/>
                    <a:pt x="14505" y="3073"/>
                    <a:pt x="14505" y="3073"/>
                  </a:cubicBezTo>
                  <a:cubicBezTo>
                    <a:pt x="14505" y="2986"/>
                    <a:pt x="14505" y="2986"/>
                    <a:pt x="14505" y="2986"/>
                  </a:cubicBezTo>
                  <a:cubicBezTo>
                    <a:pt x="13889" y="2986"/>
                    <a:pt x="13889" y="2986"/>
                    <a:pt x="13889" y="2986"/>
                  </a:cubicBezTo>
                  <a:cubicBezTo>
                    <a:pt x="13889" y="3073"/>
                    <a:pt x="13889" y="3073"/>
                    <a:pt x="13889" y="3073"/>
                  </a:cubicBezTo>
                  <a:cubicBezTo>
                    <a:pt x="13940" y="3073"/>
                    <a:pt x="13940" y="3073"/>
                    <a:pt x="13940" y="3073"/>
                  </a:cubicBezTo>
                  <a:cubicBezTo>
                    <a:pt x="13969" y="3073"/>
                    <a:pt x="14068" y="3167"/>
                    <a:pt x="14087" y="3204"/>
                  </a:cubicBezTo>
                  <a:cubicBezTo>
                    <a:pt x="14489" y="3995"/>
                    <a:pt x="14489" y="3995"/>
                    <a:pt x="14489" y="3995"/>
                  </a:cubicBezTo>
                  <a:cubicBezTo>
                    <a:pt x="14145" y="4620"/>
                    <a:pt x="14145" y="4620"/>
                    <a:pt x="14145" y="4620"/>
                  </a:cubicBezTo>
                  <a:cubicBezTo>
                    <a:pt x="14245" y="4671"/>
                    <a:pt x="14245" y="4671"/>
                    <a:pt x="14245" y="4671"/>
                  </a:cubicBezTo>
                  <a:cubicBezTo>
                    <a:pt x="14584" y="4030"/>
                    <a:pt x="14584" y="4030"/>
                    <a:pt x="14584" y="4030"/>
                  </a:cubicBezTo>
                  <a:cubicBezTo>
                    <a:pt x="14968" y="3199"/>
                    <a:pt x="14968" y="3199"/>
                    <a:pt x="14968" y="3199"/>
                  </a:cubicBezTo>
                  <a:cubicBezTo>
                    <a:pt x="14993" y="3161"/>
                    <a:pt x="15075" y="3073"/>
                    <a:pt x="15102" y="3073"/>
                  </a:cubicBezTo>
                  <a:cubicBezTo>
                    <a:pt x="15155" y="3073"/>
                    <a:pt x="15155" y="3073"/>
                    <a:pt x="15155" y="3073"/>
                  </a:cubicBezTo>
                  <a:cubicBezTo>
                    <a:pt x="15155" y="2986"/>
                    <a:pt x="15155" y="2986"/>
                    <a:pt x="15155" y="2986"/>
                  </a:cubicBezTo>
                  <a:lnTo>
                    <a:pt x="14693" y="2986"/>
                  </a:lnTo>
                  <a:close/>
                  <a:moveTo>
                    <a:pt x="9712" y="4037"/>
                  </a:moveTo>
                  <a:cubicBezTo>
                    <a:pt x="9647" y="4037"/>
                    <a:pt x="9647" y="4037"/>
                    <a:pt x="9647" y="4037"/>
                  </a:cubicBezTo>
                  <a:cubicBezTo>
                    <a:pt x="9647" y="4124"/>
                    <a:pt x="9647" y="4124"/>
                    <a:pt x="9647" y="4124"/>
                  </a:cubicBezTo>
                  <a:cubicBezTo>
                    <a:pt x="10231" y="4124"/>
                    <a:pt x="10231" y="4124"/>
                    <a:pt x="10231" y="4124"/>
                  </a:cubicBezTo>
                  <a:cubicBezTo>
                    <a:pt x="10231" y="4037"/>
                    <a:pt x="10231" y="4037"/>
                    <a:pt x="10231" y="4037"/>
                  </a:cubicBezTo>
                  <a:cubicBezTo>
                    <a:pt x="10165" y="4037"/>
                    <a:pt x="10165" y="4037"/>
                    <a:pt x="10165" y="4037"/>
                  </a:cubicBezTo>
                  <a:cubicBezTo>
                    <a:pt x="10131" y="4037"/>
                    <a:pt x="10044" y="3954"/>
                    <a:pt x="10044" y="3916"/>
                  </a:cubicBezTo>
                  <a:cubicBezTo>
                    <a:pt x="10044" y="3288"/>
                    <a:pt x="10044" y="3288"/>
                    <a:pt x="10044" y="3288"/>
                  </a:cubicBezTo>
                  <a:cubicBezTo>
                    <a:pt x="10044" y="3080"/>
                    <a:pt x="9904" y="2964"/>
                    <a:pt x="9732" y="2964"/>
                  </a:cubicBezTo>
                  <a:cubicBezTo>
                    <a:pt x="9538" y="2964"/>
                    <a:pt x="9448" y="3066"/>
                    <a:pt x="9308" y="3204"/>
                  </a:cubicBezTo>
                  <a:cubicBezTo>
                    <a:pt x="9287" y="3044"/>
                    <a:pt x="9158" y="2961"/>
                    <a:pt x="9005" y="2961"/>
                  </a:cubicBezTo>
                  <a:cubicBezTo>
                    <a:pt x="8804" y="2961"/>
                    <a:pt x="8720" y="3068"/>
                    <a:pt x="8589" y="3206"/>
                  </a:cubicBezTo>
                  <a:cubicBezTo>
                    <a:pt x="8544" y="2986"/>
                    <a:pt x="8544" y="2986"/>
                    <a:pt x="8544" y="2986"/>
                  </a:cubicBezTo>
                  <a:cubicBezTo>
                    <a:pt x="8192" y="2986"/>
                    <a:pt x="8192" y="2986"/>
                    <a:pt x="8192" y="2986"/>
                  </a:cubicBezTo>
                  <a:cubicBezTo>
                    <a:pt x="8192" y="3073"/>
                    <a:pt x="8192" y="3073"/>
                    <a:pt x="8192" y="3073"/>
                  </a:cubicBezTo>
                  <a:cubicBezTo>
                    <a:pt x="8257" y="3073"/>
                    <a:pt x="8257" y="3073"/>
                    <a:pt x="8257" y="3073"/>
                  </a:cubicBezTo>
                  <a:cubicBezTo>
                    <a:pt x="8291" y="3073"/>
                    <a:pt x="8378" y="3158"/>
                    <a:pt x="8378" y="3194"/>
                  </a:cubicBezTo>
                  <a:cubicBezTo>
                    <a:pt x="8378" y="3916"/>
                    <a:pt x="8378" y="3916"/>
                    <a:pt x="8378" y="3916"/>
                  </a:cubicBezTo>
                  <a:cubicBezTo>
                    <a:pt x="8378" y="3954"/>
                    <a:pt x="8291" y="4037"/>
                    <a:pt x="8257" y="4037"/>
                  </a:cubicBezTo>
                  <a:cubicBezTo>
                    <a:pt x="8192" y="4037"/>
                    <a:pt x="8192" y="4037"/>
                    <a:pt x="8192" y="4037"/>
                  </a:cubicBezTo>
                  <a:cubicBezTo>
                    <a:pt x="8192" y="4124"/>
                    <a:pt x="8192" y="4124"/>
                    <a:pt x="8192" y="4124"/>
                  </a:cubicBezTo>
                  <a:cubicBezTo>
                    <a:pt x="8775" y="4124"/>
                    <a:pt x="8775" y="4124"/>
                    <a:pt x="8775" y="4124"/>
                  </a:cubicBezTo>
                  <a:cubicBezTo>
                    <a:pt x="8775" y="4037"/>
                    <a:pt x="8775" y="4037"/>
                    <a:pt x="8775" y="4037"/>
                  </a:cubicBezTo>
                  <a:cubicBezTo>
                    <a:pt x="8710" y="4037"/>
                    <a:pt x="8710" y="4037"/>
                    <a:pt x="8710" y="4037"/>
                  </a:cubicBezTo>
                  <a:cubicBezTo>
                    <a:pt x="8676" y="4037"/>
                    <a:pt x="8589" y="3954"/>
                    <a:pt x="8589" y="3916"/>
                  </a:cubicBezTo>
                  <a:cubicBezTo>
                    <a:pt x="8589" y="3330"/>
                    <a:pt x="8589" y="3330"/>
                    <a:pt x="8589" y="3330"/>
                  </a:cubicBezTo>
                  <a:cubicBezTo>
                    <a:pt x="8589" y="3252"/>
                    <a:pt x="8775" y="3099"/>
                    <a:pt x="8925" y="3099"/>
                  </a:cubicBezTo>
                  <a:cubicBezTo>
                    <a:pt x="9049" y="3099"/>
                    <a:pt x="9107" y="3177"/>
                    <a:pt x="9107" y="3288"/>
                  </a:cubicBezTo>
                  <a:cubicBezTo>
                    <a:pt x="9107" y="3916"/>
                    <a:pt x="9107" y="3916"/>
                    <a:pt x="9107" y="3916"/>
                  </a:cubicBezTo>
                  <a:cubicBezTo>
                    <a:pt x="9107" y="3954"/>
                    <a:pt x="9020" y="4037"/>
                    <a:pt x="8986" y="4037"/>
                  </a:cubicBezTo>
                  <a:cubicBezTo>
                    <a:pt x="8921" y="4037"/>
                    <a:pt x="8921" y="4037"/>
                    <a:pt x="8921" y="4037"/>
                  </a:cubicBezTo>
                  <a:cubicBezTo>
                    <a:pt x="8921" y="4124"/>
                    <a:pt x="8921" y="4124"/>
                    <a:pt x="8921" y="4124"/>
                  </a:cubicBezTo>
                  <a:cubicBezTo>
                    <a:pt x="9504" y="4124"/>
                    <a:pt x="9504" y="4124"/>
                    <a:pt x="9504" y="4124"/>
                  </a:cubicBezTo>
                  <a:cubicBezTo>
                    <a:pt x="9504" y="4037"/>
                    <a:pt x="9504" y="4037"/>
                    <a:pt x="9504" y="4037"/>
                  </a:cubicBezTo>
                  <a:cubicBezTo>
                    <a:pt x="9439" y="4037"/>
                    <a:pt x="9439" y="4037"/>
                    <a:pt x="9439" y="4037"/>
                  </a:cubicBezTo>
                  <a:cubicBezTo>
                    <a:pt x="9405" y="4037"/>
                    <a:pt x="9318" y="3954"/>
                    <a:pt x="9318" y="3916"/>
                  </a:cubicBezTo>
                  <a:cubicBezTo>
                    <a:pt x="9318" y="3323"/>
                    <a:pt x="9318" y="3323"/>
                    <a:pt x="9318" y="3323"/>
                  </a:cubicBezTo>
                  <a:cubicBezTo>
                    <a:pt x="9318" y="3246"/>
                    <a:pt x="9504" y="3101"/>
                    <a:pt x="9654" y="3101"/>
                  </a:cubicBezTo>
                  <a:cubicBezTo>
                    <a:pt x="9778" y="3101"/>
                    <a:pt x="9833" y="3178"/>
                    <a:pt x="9833" y="3289"/>
                  </a:cubicBezTo>
                  <a:cubicBezTo>
                    <a:pt x="9833" y="3917"/>
                    <a:pt x="9833" y="3917"/>
                    <a:pt x="9833" y="3917"/>
                  </a:cubicBezTo>
                  <a:cubicBezTo>
                    <a:pt x="9833" y="3954"/>
                    <a:pt x="9746" y="4037"/>
                    <a:pt x="9712" y="4037"/>
                  </a:cubicBezTo>
                  <a:close/>
                  <a:moveTo>
                    <a:pt x="7623" y="2957"/>
                  </a:moveTo>
                  <a:cubicBezTo>
                    <a:pt x="7320" y="2957"/>
                    <a:pt x="7051" y="3184"/>
                    <a:pt x="7051" y="3555"/>
                  </a:cubicBezTo>
                  <a:cubicBezTo>
                    <a:pt x="7051" y="3926"/>
                    <a:pt x="7320" y="4156"/>
                    <a:pt x="7623" y="4156"/>
                  </a:cubicBezTo>
                  <a:cubicBezTo>
                    <a:pt x="7925" y="4156"/>
                    <a:pt x="8192" y="3926"/>
                    <a:pt x="8192" y="3555"/>
                  </a:cubicBezTo>
                  <a:cubicBezTo>
                    <a:pt x="8192" y="3185"/>
                    <a:pt x="7925" y="2957"/>
                    <a:pt x="7623" y="2957"/>
                  </a:cubicBezTo>
                  <a:close/>
                  <a:moveTo>
                    <a:pt x="7962" y="3741"/>
                  </a:moveTo>
                  <a:cubicBezTo>
                    <a:pt x="7940" y="3920"/>
                    <a:pt x="7841" y="4044"/>
                    <a:pt x="7625" y="4044"/>
                  </a:cubicBezTo>
                  <a:cubicBezTo>
                    <a:pt x="7415" y="4044"/>
                    <a:pt x="7315" y="3916"/>
                    <a:pt x="7289" y="3739"/>
                  </a:cubicBezTo>
                  <a:cubicBezTo>
                    <a:pt x="7272" y="3613"/>
                    <a:pt x="7272" y="3485"/>
                    <a:pt x="7289" y="3359"/>
                  </a:cubicBezTo>
                  <a:cubicBezTo>
                    <a:pt x="7315" y="3177"/>
                    <a:pt x="7420" y="3056"/>
                    <a:pt x="7625" y="3056"/>
                  </a:cubicBezTo>
                  <a:cubicBezTo>
                    <a:pt x="7839" y="3056"/>
                    <a:pt x="7940" y="3177"/>
                    <a:pt x="7962" y="3361"/>
                  </a:cubicBezTo>
                  <a:cubicBezTo>
                    <a:pt x="7976" y="3487"/>
                    <a:pt x="7976" y="3615"/>
                    <a:pt x="7962" y="3741"/>
                  </a:cubicBezTo>
                  <a:close/>
                  <a:moveTo>
                    <a:pt x="13826" y="3916"/>
                  </a:moveTo>
                  <a:cubicBezTo>
                    <a:pt x="13826" y="3288"/>
                    <a:pt x="13826" y="3288"/>
                    <a:pt x="13826" y="3288"/>
                  </a:cubicBezTo>
                  <a:cubicBezTo>
                    <a:pt x="13826" y="3092"/>
                    <a:pt x="13685" y="2961"/>
                    <a:pt x="13509" y="2961"/>
                  </a:cubicBezTo>
                  <a:cubicBezTo>
                    <a:pt x="13303" y="2961"/>
                    <a:pt x="13196" y="3080"/>
                    <a:pt x="13058" y="3221"/>
                  </a:cubicBezTo>
                  <a:cubicBezTo>
                    <a:pt x="13016" y="2986"/>
                    <a:pt x="13016" y="2986"/>
                    <a:pt x="13016" y="2986"/>
                  </a:cubicBezTo>
                  <a:cubicBezTo>
                    <a:pt x="12654" y="2986"/>
                    <a:pt x="12654" y="2986"/>
                    <a:pt x="12654" y="2986"/>
                  </a:cubicBezTo>
                  <a:cubicBezTo>
                    <a:pt x="12654" y="3073"/>
                    <a:pt x="12654" y="3073"/>
                    <a:pt x="12654" y="3073"/>
                  </a:cubicBezTo>
                  <a:cubicBezTo>
                    <a:pt x="12724" y="3073"/>
                    <a:pt x="12724" y="3073"/>
                    <a:pt x="12724" y="3073"/>
                  </a:cubicBezTo>
                  <a:cubicBezTo>
                    <a:pt x="12758" y="3073"/>
                    <a:pt x="12850" y="3158"/>
                    <a:pt x="12850" y="3194"/>
                  </a:cubicBezTo>
                  <a:cubicBezTo>
                    <a:pt x="12850" y="3915"/>
                    <a:pt x="12850" y="3915"/>
                    <a:pt x="12850" y="3915"/>
                  </a:cubicBezTo>
                  <a:cubicBezTo>
                    <a:pt x="12850" y="3954"/>
                    <a:pt x="12758" y="4036"/>
                    <a:pt x="12724" y="4036"/>
                  </a:cubicBezTo>
                  <a:cubicBezTo>
                    <a:pt x="12586" y="4036"/>
                    <a:pt x="12586" y="4036"/>
                    <a:pt x="12586" y="4036"/>
                  </a:cubicBezTo>
                  <a:cubicBezTo>
                    <a:pt x="12555" y="4036"/>
                    <a:pt x="12460" y="3954"/>
                    <a:pt x="12460" y="3915"/>
                  </a:cubicBezTo>
                  <a:cubicBezTo>
                    <a:pt x="12460" y="3302"/>
                    <a:pt x="12460" y="3302"/>
                    <a:pt x="12460" y="3302"/>
                  </a:cubicBezTo>
                  <a:cubicBezTo>
                    <a:pt x="12460" y="3077"/>
                    <a:pt x="12267" y="2956"/>
                    <a:pt x="12020" y="2956"/>
                  </a:cubicBezTo>
                  <a:cubicBezTo>
                    <a:pt x="11787" y="2956"/>
                    <a:pt x="11639" y="3041"/>
                    <a:pt x="11545" y="3138"/>
                  </a:cubicBezTo>
                  <a:cubicBezTo>
                    <a:pt x="11698" y="3367"/>
                    <a:pt x="11698" y="3367"/>
                    <a:pt x="11698" y="3367"/>
                  </a:cubicBezTo>
                  <a:cubicBezTo>
                    <a:pt x="11780" y="3367"/>
                    <a:pt x="11780" y="3367"/>
                    <a:pt x="11780" y="3367"/>
                  </a:cubicBezTo>
                  <a:cubicBezTo>
                    <a:pt x="11695" y="3171"/>
                    <a:pt x="11773" y="3041"/>
                    <a:pt x="11969" y="3041"/>
                  </a:cubicBezTo>
                  <a:cubicBezTo>
                    <a:pt x="12175" y="3041"/>
                    <a:pt x="12252" y="3138"/>
                    <a:pt x="12250" y="3300"/>
                  </a:cubicBezTo>
                  <a:cubicBezTo>
                    <a:pt x="12247" y="3435"/>
                    <a:pt x="12247" y="3435"/>
                    <a:pt x="12247" y="3435"/>
                  </a:cubicBezTo>
                  <a:cubicBezTo>
                    <a:pt x="11952" y="3496"/>
                    <a:pt x="11952" y="3496"/>
                    <a:pt x="11952" y="3496"/>
                  </a:cubicBezTo>
                  <a:cubicBezTo>
                    <a:pt x="11790" y="3531"/>
                    <a:pt x="11578" y="3608"/>
                    <a:pt x="11578" y="3836"/>
                  </a:cubicBezTo>
                  <a:cubicBezTo>
                    <a:pt x="11578" y="4023"/>
                    <a:pt x="11714" y="4146"/>
                    <a:pt x="11871" y="4146"/>
                  </a:cubicBezTo>
                  <a:cubicBezTo>
                    <a:pt x="12041" y="4146"/>
                    <a:pt x="12162" y="4008"/>
                    <a:pt x="12254" y="3890"/>
                  </a:cubicBezTo>
                  <a:cubicBezTo>
                    <a:pt x="12283" y="4125"/>
                    <a:pt x="12283" y="4125"/>
                    <a:pt x="12283" y="4125"/>
                  </a:cubicBezTo>
                  <a:cubicBezTo>
                    <a:pt x="13251" y="4125"/>
                    <a:pt x="13251" y="4125"/>
                    <a:pt x="13251" y="4125"/>
                  </a:cubicBezTo>
                  <a:cubicBezTo>
                    <a:pt x="13251" y="4038"/>
                    <a:pt x="13251" y="4038"/>
                    <a:pt x="13251" y="4038"/>
                  </a:cubicBezTo>
                  <a:cubicBezTo>
                    <a:pt x="13186" y="4038"/>
                    <a:pt x="13186" y="4038"/>
                    <a:pt x="13186" y="4038"/>
                  </a:cubicBezTo>
                  <a:cubicBezTo>
                    <a:pt x="13152" y="4038"/>
                    <a:pt x="13060" y="3955"/>
                    <a:pt x="13060" y="3917"/>
                  </a:cubicBezTo>
                  <a:cubicBezTo>
                    <a:pt x="13060" y="3342"/>
                    <a:pt x="13060" y="3342"/>
                    <a:pt x="13060" y="3342"/>
                  </a:cubicBezTo>
                  <a:cubicBezTo>
                    <a:pt x="13060" y="3264"/>
                    <a:pt x="13271" y="3104"/>
                    <a:pt x="13433" y="3104"/>
                  </a:cubicBezTo>
                  <a:cubicBezTo>
                    <a:pt x="13557" y="3104"/>
                    <a:pt x="13615" y="3190"/>
                    <a:pt x="13615" y="3301"/>
                  </a:cubicBezTo>
                  <a:cubicBezTo>
                    <a:pt x="13615" y="3916"/>
                    <a:pt x="13615" y="3916"/>
                    <a:pt x="13615" y="3916"/>
                  </a:cubicBezTo>
                  <a:cubicBezTo>
                    <a:pt x="13615" y="3954"/>
                    <a:pt x="13523" y="4037"/>
                    <a:pt x="13489" y="4037"/>
                  </a:cubicBezTo>
                  <a:cubicBezTo>
                    <a:pt x="13423" y="4037"/>
                    <a:pt x="13423" y="4037"/>
                    <a:pt x="13423" y="4037"/>
                  </a:cubicBezTo>
                  <a:cubicBezTo>
                    <a:pt x="13423" y="4124"/>
                    <a:pt x="13423" y="4124"/>
                    <a:pt x="13423" y="4124"/>
                  </a:cubicBezTo>
                  <a:cubicBezTo>
                    <a:pt x="14022" y="4124"/>
                    <a:pt x="14022" y="4124"/>
                    <a:pt x="14022" y="4124"/>
                  </a:cubicBezTo>
                  <a:cubicBezTo>
                    <a:pt x="14022" y="4037"/>
                    <a:pt x="14022" y="4037"/>
                    <a:pt x="14022" y="4037"/>
                  </a:cubicBezTo>
                  <a:cubicBezTo>
                    <a:pt x="13952" y="4037"/>
                    <a:pt x="13952" y="4037"/>
                    <a:pt x="13952" y="4037"/>
                  </a:cubicBezTo>
                  <a:cubicBezTo>
                    <a:pt x="13918" y="4037"/>
                    <a:pt x="13826" y="3954"/>
                    <a:pt x="13826" y="3916"/>
                  </a:cubicBezTo>
                  <a:close/>
                  <a:moveTo>
                    <a:pt x="12250" y="3787"/>
                  </a:moveTo>
                  <a:cubicBezTo>
                    <a:pt x="12201" y="3873"/>
                    <a:pt x="12080" y="3988"/>
                    <a:pt x="11969" y="3988"/>
                  </a:cubicBezTo>
                  <a:cubicBezTo>
                    <a:pt x="11872" y="3993"/>
                    <a:pt x="11789" y="3918"/>
                    <a:pt x="11785" y="3820"/>
                  </a:cubicBezTo>
                  <a:cubicBezTo>
                    <a:pt x="11785" y="3816"/>
                    <a:pt x="11785" y="3811"/>
                    <a:pt x="11785" y="3807"/>
                  </a:cubicBezTo>
                  <a:cubicBezTo>
                    <a:pt x="11785" y="3693"/>
                    <a:pt x="11833" y="3618"/>
                    <a:pt x="11977" y="3582"/>
                  </a:cubicBezTo>
                  <a:cubicBezTo>
                    <a:pt x="12251" y="3511"/>
                    <a:pt x="12251" y="3511"/>
                    <a:pt x="12251" y="3511"/>
                  </a:cubicBezTo>
                  <a:lnTo>
                    <a:pt x="12250" y="3787"/>
                  </a:lnTo>
                  <a:close/>
                  <a:moveTo>
                    <a:pt x="8336" y="1790"/>
                  </a:moveTo>
                  <a:cubicBezTo>
                    <a:pt x="8617" y="1790"/>
                    <a:pt x="8765" y="1637"/>
                    <a:pt x="8840" y="1388"/>
                  </a:cubicBezTo>
                  <a:cubicBezTo>
                    <a:pt x="8769" y="1388"/>
                    <a:pt x="8769" y="1388"/>
                    <a:pt x="8769" y="1388"/>
                  </a:cubicBezTo>
                  <a:cubicBezTo>
                    <a:pt x="8697" y="1519"/>
                    <a:pt x="8605" y="1584"/>
                    <a:pt x="8411" y="1584"/>
                  </a:cubicBezTo>
                  <a:cubicBezTo>
                    <a:pt x="8152" y="1584"/>
                    <a:pt x="8002" y="1349"/>
                    <a:pt x="7997" y="1141"/>
                  </a:cubicBezTo>
                  <a:cubicBezTo>
                    <a:pt x="8758" y="1080"/>
                    <a:pt x="8758" y="1080"/>
                    <a:pt x="8758" y="1080"/>
                  </a:cubicBezTo>
                  <a:cubicBezTo>
                    <a:pt x="8753" y="997"/>
                    <a:pt x="8753" y="997"/>
                    <a:pt x="8753" y="997"/>
                  </a:cubicBezTo>
                  <a:cubicBezTo>
                    <a:pt x="8740" y="774"/>
                    <a:pt x="8595" y="600"/>
                    <a:pt x="8336" y="598"/>
                  </a:cubicBezTo>
                  <a:cubicBezTo>
                    <a:pt x="8041" y="595"/>
                    <a:pt x="7811" y="857"/>
                    <a:pt x="7811" y="1196"/>
                  </a:cubicBezTo>
                  <a:cubicBezTo>
                    <a:pt x="7811" y="1519"/>
                    <a:pt x="8033" y="1790"/>
                    <a:pt x="8336" y="1790"/>
                  </a:cubicBezTo>
                  <a:close/>
                  <a:moveTo>
                    <a:pt x="8331" y="686"/>
                  </a:moveTo>
                  <a:cubicBezTo>
                    <a:pt x="8554" y="686"/>
                    <a:pt x="8578" y="850"/>
                    <a:pt x="8559" y="1013"/>
                  </a:cubicBezTo>
                  <a:cubicBezTo>
                    <a:pt x="7990" y="1061"/>
                    <a:pt x="7990" y="1061"/>
                    <a:pt x="7990" y="1061"/>
                  </a:cubicBezTo>
                  <a:cubicBezTo>
                    <a:pt x="7997" y="882"/>
                    <a:pt x="8094" y="686"/>
                    <a:pt x="8331" y="686"/>
                  </a:cubicBezTo>
                  <a:close/>
                  <a:moveTo>
                    <a:pt x="8947" y="843"/>
                  </a:moveTo>
                  <a:cubicBezTo>
                    <a:pt x="9349" y="1635"/>
                    <a:pt x="9349" y="1635"/>
                    <a:pt x="9349" y="1635"/>
                  </a:cubicBezTo>
                  <a:cubicBezTo>
                    <a:pt x="9005" y="2259"/>
                    <a:pt x="9005" y="2259"/>
                    <a:pt x="9005" y="2259"/>
                  </a:cubicBezTo>
                  <a:cubicBezTo>
                    <a:pt x="9105" y="2310"/>
                    <a:pt x="9105" y="2310"/>
                    <a:pt x="9105" y="2310"/>
                  </a:cubicBezTo>
                  <a:cubicBezTo>
                    <a:pt x="9444" y="1669"/>
                    <a:pt x="9444" y="1669"/>
                    <a:pt x="9444" y="1669"/>
                  </a:cubicBezTo>
                  <a:cubicBezTo>
                    <a:pt x="9828" y="839"/>
                    <a:pt x="9828" y="839"/>
                    <a:pt x="9828" y="839"/>
                  </a:cubicBezTo>
                  <a:cubicBezTo>
                    <a:pt x="9853" y="800"/>
                    <a:pt x="9935" y="713"/>
                    <a:pt x="9962" y="713"/>
                  </a:cubicBezTo>
                  <a:cubicBezTo>
                    <a:pt x="10015" y="713"/>
                    <a:pt x="10015" y="713"/>
                    <a:pt x="10015" y="713"/>
                  </a:cubicBezTo>
                  <a:cubicBezTo>
                    <a:pt x="10015" y="626"/>
                    <a:pt x="10015" y="626"/>
                    <a:pt x="10015" y="626"/>
                  </a:cubicBezTo>
                  <a:cubicBezTo>
                    <a:pt x="9553" y="626"/>
                    <a:pt x="9553" y="626"/>
                    <a:pt x="9553" y="626"/>
                  </a:cubicBezTo>
                  <a:cubicBezTo>
                    <a:pt x="9553" y="713"/>
                    <a:pt x="9553" y="713"/>
                    <a:pt x="9553" y="713"/>
                  </a:cubicBezTo>
                  <a:cubicBezTo>
                    <a:pt x="9623" y="713"/>
                    <a:pt x="9623" y="713"/>
                    <a:pt x="9623" y="713"/>
                  </a:cubicBezTo>
                  <a:cubicBezTo>
                    <a:pt x="9654" y="713"/>
                    <a:pt x="9725" y="793"/>
                    <a:pt x="9722" y="839"/>
                  </a:cubicBezTo>
                  <a:cubicBezTo>
                    <a:pt x="9470" y="1398"/>
                    <a:pt x="9470" y="1398"/>
                    <a:pt x="9470" y="1398"/>
                  </a:cubicBezTo>
                  <a:cubicBezTo>
                    <a:pt x="9194" y="836"/>
                    <a:pt x="9194" y="836"/>
                    <a:pt x="9194" y="836"/>
                  </a:cubicBezTo>
                  <a:cubicBezTo>
                    <a:pt x="9194" y="794"/>
                    <a:pt x="9262" y="713"/>
                    <a:pt x="9293" y="713"/>
                  </a:cubicBezTo>
                  <a:cubicBezTo>
                    <a:pt x="9364" y="713"/>
                    <a:pt x="9364" y="713"/>
                    <a:pt x="9364" y="713"/>
                  </a:cubicBezTo>
                  <a:cubicBezTo>
                    <a:pt x="9364" y="626"/>
                    <a:pt x="9364" y="626"/>
                    <a:pt x="9364" y="626"/>
                  </a:cubicBezTo>
                  <a:cubicBezTo>
                    <a:pt x="8749" y="626"/>
                    <a:pt x="8749" y="626"/>
                    <a:pt x="8749" y="626"/>
                  </a:cubicBezTo>
                  <a:cubicBezTo>
                    <a:pt x="8749" y="713"/>
                    <a:pt x="8749" y="713"/>
                    <a:pt x="8749" y="713"/>
                  </a:cubicBezTo>
                  <a:cubicBezTo>
                    <a:pt x="8800" y="713"/>
                    <a:pt x="8800" y="713"/>
                    <a:pt x="8800" y="713"/>
                  </a:cubicBezTo>
                  <a:cubicBezTo>
                    <a:pt x="8829" y="712"/>
                    <a:pt x="8928" y="807"/>
                    <a:pt x="8947" y="843"/>
                  </a:cubicBezTo>
                  <a:close/>
                  <a:moveTo>
                    <a:pt x="5117" y="349"/>
                  </a:moveTo>
                  <a:cubicBezTo>
                    <a:pt x="5195" y="353"/>
                    <a:pt x="5261" y="293"/>
                    <a:pt x="5265" y="215"/>
                  </a:cubicBezTo>
                  <a:cubicBezTo>
                    <a:pt x="5265" y="210"/>
                    <a:pt x="5265" y="206"/>
                    <a:pt x="5265" y="201"/>
                  </a:cubicBezTo>
                  <a:cubicBezTo>
                    <a:pt x="5265" y="112"/>
                    <a:pt x="5202" y="56"/>
                    <a:pt x="5117" y="56"/>
                  </a:cubicBezTo>
                  <a:cubicBezTo>
                    <a:pt x="5032" y="56"/>
                    <a:pt x="4967" y="112"/>
                    <a:pt x="4967" y="201"/>
                  </a:cubicBezTo>
                  <a:cubicBezTo>
                    <a:pt x="4965" y="280"/>
                    <a:pt x="5026" y="346"/>
                    <a:pt x="5105" y="349"/>
                  </a:cubicBezTo>
                  <a:cubicBezTo>
                    <a:pt x="5109" y="349"/>
                    <a:pt x="5113" y="349"/>
                    <a:pt x="5117" y="349"/>
                  </a:cubicBezTo>
                  <a:close/>
                  <a:moveTo>
                    <a:pt x="3836" y="1676"/>
                  </a:moveTo>
                  <a:cubicBezTo>
                    <a:pt x="3749" y="1676"/>
                    <a:pt x="3749" y="1676"/>
                    <a:pt x="3749" y="1676"/>
                  </a:cubicBezTo>
                  <a:cubicBezTo>
                    <a:pt x="3715" y="1676"/>
                    <a:pt x="3613" y="1579"/>
                    <a:pt x="3613" y="1543"/>
                  </a:cubicBezTo>
                  <a:cubicBezTo>
                    <a:pt x="3613" y="1075"/>
                    <a:pt x="3613" y="1075"/>
                    <a:pt x="3613" y="1075"/>
                  </a:cubicBezTo>
                  <a:cubicBezTo>
                    <a:pt x="3793" y="882"/>
                    <a:pt x="3793" y="882"/>
                    <a:pt x="3793" y="882"/>
                  </a:cubicBezTo>
                  <a:cubicBezTo>
                    <a:pt x="4403" y="1763"/>
                    <a:pt x="4403" y="1763"/>
                    <a:pt x="4403" y="1763"/>
                  </a:cubicBezTo>
                  <a:cubicBezTo>
                    <a:pt x="6040" y="1763"/>
                    <a:pt x="6040" y="1763"/>
                    <a:pt x="6040" y="1763"/>
                  </a:cubicBezTo>
                  <a:cubicBezTo>
                    <a:pt x="6040" y="1676"/>
                    <a:pt x="6040" y="1676"/>
                    <a:pt x="6040" y="1676"/>
                  </a:cubicBezTo>
                  <a:cubicBezTo>
                    <a:pt x="5974" y="1676"/>
                    <a:pt x="5974" y="1676"/>
                    <a:pt x="5974" y="1676"/>
                  </a:cubicBezTo>
                  <a:cubicBezTo>
                    <a:pt x="5940" y="1676"/>
                    <a:pt x="5848" y="1594"/>
                    <a:pt x="5848" y="1555"/>
                  </a:cubicBezTo>
                  <a:cubicBezTo>
                    <a:pt x="5848" y="981"/>
                    <a:pt x="5848" y="981"/>
                    <a:pt x="5848" y="981"/>
                  </a:cubicBezTo>
                  <a:cubicBezTo>
                    <a:pt x="5848" y="904"/>
                    <a:pt x="6059" y="744"/>
                    <a:pt x="6221" y="744"/>
                  </a:cubicBezTo>
                  <a:cubicBezTo>
                    <a:pt x="6345" y="744"/>
                    <a:pt x="6403" y="829"/>
                    <a:pt x="6403" y="940"/>
                  </a:cubicBezTo>
                  <a:cubicBezTo>
                    <a:pt x="6403" y="1555"/>
                    <a:pt x="6403" y="1555"/>
                    <a:pt x="6403" y="1555"/>
                  </a:cubicBezTo>
                  <a:cubicBezTo>
                    <a:pt x="6403" y="1594"/>
                    <a:pt x="6311" y="1676"/>
                    <a:pt x="6277" y="1676"/>
                  </a:cubicBezTo>
                  <a:cubicBezTo>
                    <a:pt x="6211" y="1676"/>
                    <a:pt x="6211" y="1676"/>
                    <a:pt x="6211" y="1676"/>
                  </a:cubicBezTo>
                  <a:cubicBezTo>
                    <a:pt x="6211" y="1763"/>
                    <a:pt x="6211" y="1763"/>
                    <a:pt x="6211" y="1763"/>
                  </a:cubicBezTo>
                  <a:cubicBezTo>
                    <a:pt x="6810" y="1763"/>
                    <a:pt x="6810" y="1763"/>
                    <a:pt x="6810" y="1763"/>
                  </a:cubicBezTo>
                  <a:cubicBezTo>
                    <a:pt x="6810" y="1676"/>
                    <a:pt x="6810" y="1676"/>
                    <a:pt x="6810" y="1676"/>
                  </a:cubicBezTo>
                  <a:cubicBezTo>
                    <a:pt x="6739" y="1676"/>
                    <a:pt x="6739" y="1676"/>
                    <a:pt x="6739" y="1676"/>
                  </a:cubicBezTo>
                  <a:cubicBezTo>
                    <a:pt x="6706" y="1676"/>
                    <a:pt x="6613" y="1594"/>
                    <a:pt x="6613" y="1555"/>
                  </a:cubicBezTo>
                  <a:cubicBezTo>
                    <a:pt x="6613" y="928"/>
                    <a:pt x="6613" y="928"/>
                    <a:pt x="6613" y="928"/>
                  </a:cubicBezTo>
                  <a:cubicBezTo>
                    <a:pt x="6613" y="732"/>
                    <a:pt x="6473" y="601"/>
                    <a:pt x="6296" y="601"/>
                  </a:cubicBezTo>
                  <a:cubicBezTo>
                    <a:pt x="6091" y="601"/>
                    <a:pt x="5984" y="720"/>
                    <a:pt x="5846" y="860"/>
                  </a:cubicBezTo>
                  <a:cubicBezTo>
                    <a:pt x="5803" y="625"/>
                    <a:pt x="5803" y="625"/>
                    <a:pt x="5803" y="625"/>
                  </a:cubicBezTo>
                  <a:cubicBezTo>
                    <a:pt x="5441" y="625"/>
                    <a:pt x="5441" y="625"/>
                    <a:pt x="5441" y="625"/>
                  </a:cubicBezTo>
                  <a:cubicBezTo>
                    <a:pt x="5441" y="712"/>
                    <a:pt x="5441" y="712"/>
                    <a:pt x="5441" y="712"/>
                  </a:cubicBezTo>
                  <a:cubicBezTo>
                    <a:pt x="5512" y="712"/>
                    <a:pt x="5512" y="712"/>
                    <a:pt x="5512" y="712"/>
                  </a:cubicBezTo>
                  <a:cubicBezTo>
                    <a:pt x="5546" y="712"/>
                    <a:pt x="5638" y="798"/>
                    <a:pt x="5638" y="833"/>
                  </a:cubicBezTo>
                  <a:cubicBezTo>
                    <a:pt x="5638" y="1555"/>
                    <a:pt x="5638" y="1555"/>
                    <a:pt x="5638" y="1555"/>
                  </a:cubicBezTo>
                  <a:cubicBezTo>
                    <a:pt x="5638" y="1593"/>
                    <a:pt x="5546" y="1676"/>
                    <a:pt x="5512" y="1676"/>
                  </a:cubicBezTo>
                  <a:cubicBezTo>
                    <a:pt x="5371" y="1676"/>
                    <a:pt x="5371" y="1676"/>
                    <a:pt x="5371" y="1676"/>
                  </a:cubicBezTo>
                  <a:cubicBezTo>
                    <a:pt x="5340" y="1676"/>
                    <a:pt x="5245" y="1593"/>
                    <a:pt x="5245" y="1555"/>
                  </a:cubicBezTo>
                  <a:cubicBezTo>
                    <a:pt x="5245" y="625"/>
                    <a:pt x="5245" y="625"/>
                    <a:pt x="5245" y="625"/>
                  </a:cubicBezTo>
                  <a:cubicBezTo>
                    <a:pt x="4836" y="625"/>
                    <a:pt x="4836" y="625"/>
                    <a:pt x="4836" y="625"/>
                  </a:cubicBezTo>
                  <a:cubicBezTo>
                    <a:pt x="4836" y="712"/>
                    <a:pt x="4836" y="712"/>
                    <a:pt x="4836" y="712"/>
                  </a:cubicBezTo>
                  <a:cubicBezTo>
                    <a:pt x="4906" y="712"/>
                    <a:pt x="4906" y="712"/>
                    <a:pt x="4906" y="712"/>
                  </a:cubicBezTo>
                  <a:cubicBezTo>
                    <a:pt x="4940" y="712"/>
                    <a:pt x="5032" y="798"/>
                    <a:pt x="5032" y="833"/>
                  </a:cubicBezTo>
                  <a:cubicBezTo>
                    <a:pt x="5032" y="1555"/>
                    <a:pt x="5032" y="1555"/>
                    <a:pt x="5032" y="1555"/>
                  </a:cubicBezTo>
                  <a:cubicBezTo>
                    <a:pt x="5032" y="1594"/>
                    <a:pt x="4940" y="1676"/>
                    <a:pt x="4906" y="1676"/>
                  </a:cubicBezTo>
                  <a:cubicBezTo>
                    <a:pt x="4778" y="1676"/>
                    <a:pt x="4778" y="1676"/>
                    <a:pt x="4778" y="1676"/>
                  </a:cubicBezTo>
                  <a:cubicBezTo>
                    <a:pt x="4742" y="1676"/>
                    <a:pt x="4599" y="1567"/>
                    <a:pt x="4570" y="1528"/>
                  </a:cubicBezTo>
                  <a:cubicBezTo>
                    <a:pt x="3953" y="707"/>
                    <a:pt x="3953" y="707"/>
                    <a:pt x="3953" y="707"/>
                  </a:cubicBezTo>
                  <a:cubicBezTo>
                    <a:pt x="4381" y="247"/>
                    <a:pt x="4381" y="247"/>
                    <a:pt x="4381" y="247"/>
                  </a:cubicBezTo>
                  <a:cubicBezTo>
                    <a:pt x="4405" y="221"/>
                    <a:pt x="4572" y="88"/>
                    <a:pt x="4606" y="88"/>
                  </a:cubicBezTo>
                  <a:cubicBezTo>
                    <a:pt x="4692" y="88"/>
                    <a:pt x="4692" y="88"/>
                    <a:pt x="4692" y="88"/>
                  </a:cubicBezTo>
                  <a:cubicBezTo>
                    <a:pt x="4692" y="0"/>
                    <a:pt x="4692" y="0"/>
                    <a:pt x="4692" y="0"/>
                  </a:cubicBezTo>
                  <a:cubicBezTo>
                    <a:pt x="4052" y="0"/>
                    <a:pt x="4052" y="0"/>
                    <a:pt x="4052" y="0"/>
                  </a:cubicBezTo>
                  <a:cubicBezTo>
                    <a:pt x="4052" y="88"/>
                    <a:pt x="4052" y="88"/>
                    <a:pt x="4052" y="88"/>
                  </a:cubicBezTo>
                  <a:cubicBezTo>
                    <a:pt x="4137" y="88"/>
                    <a:pt x="4137" y="88"/>
                    <a:pt x="4137" y="88"/>
                  </a:cubicBezTo>
                  <a:cubicBezTo>
                    <a:pt x="4171" y="88"/>
                    <a:pt x="4270" y="209"/>
                    <a:pt x="4244" y="240"/>
                  </a:cubicBezTo>
                  <a:cubicBezTo>
                    <a:pt x="3614" y="942"/>
                    <a:pt x="3614" y="942"/>
                    <a:pt x="3614" y="942"/>
                  </a:cubicBezTo>
                  <a:cubicBezTo>
                    <a:pt x="3614" y="221"/>
                    <a:pt x="3614" y="221"/>
                    <a:pt x="3614" y="221"/>
                  </a:cubicBezTo>
                  <a:cubicBezTo>
                    <a:pt x="3614" y="184"/>
                    <a:pt x="3716" y="88"/>
                    <a:pt x="3750" y="88"/>
                  </a:cubicBezTo>
                  <a:cubicBezTo>
                    <a:pt x="3837" y="88"/>
                    <a:pt x="3837" y="88"/>
                    <a:pt x="3837" y="88"/>
                  </a:cubicBezTo>
                  <a:cubicBezTo>
                    <a:pt x="3837" y="0"/>
                    <a:pt x="3837" y="0"/>
                    <a:pt x="3837" y="0"/>
                  </a:cubicBezTo>
                  <a:cubicBezTo>
                    <a:pt x="3149" y="0"/>
                    <a:pt x="3149" y="0"/>
                    <a:pt x="3149" y="0"/>
                  </a:cubicBezTo>
                  <a:cubicBezTo>
                    <a:pt x="3149" y="88"/>
                    <a:pt x="3149" y="88"/>
                    <a:pt x="3149" y="88"/>
                  </a:cubicBezTo>
                  <a:cubicBezTo>
                    <a:pt x="3236" y="88"/>
                    <a:pt x="3236" y="88"/>
                    <a:pt x="3236" y="88"/>
                  </a:cubicBezTo>
                  <a:cubicBezTo>
                    <a:pt x="3270" y="88"/>
                    <a:pt x="3371" y="184"/>
                    <a:pt x="3371" y="221"/>
                  </a:cubicBezTo>
                  <a:cubicBezTo>
                    <a:pt x="3371" y="1543"/>
                    <a:pt x="3371" y="1543"/>
                    <a:pt x="3371" y="1543"/>
                  </a:cubicBezTo>
                  <a:cubicBezTo>
                    <a:pt x="3371" y="1579"/>
                    <a:pt x="3270" y="1676"/>
                    <a:pt x="3236" y="1676"/>
                  </a:cubicBezTo>
                  <a:cubicBezTo>
                    <a:pt x="3149" y="1676"/>
                    <a:pt x="3149" y="1676"/>
                    <a:pt x="3149" y="1676"/>
                  </a:cubicBezTo>
                  <a:cubicBezTo>
                    <a:pt x="3149" y="1763"/>
                    <a:pt x="3149" y="1763"/>
                    <a:pt x="3149" y="1763"/>
                  </a:cubicBezTo>
                  <a:cubicBezTo>
                    <a:pt x="3836" y="1763"/>
                    <a:pt x="3836" y="1763"/>
                    <a:pt x="3836" y="1763"/>
                  </a:cubicBezTo>
                  <a:lnTo>
                    <a:pt x="3836" y="1676"/>
                  </a:lnTo>
                  <a:close/>
                  <a:moveTo>
                    <a:pt x="7720" y="1446"/>
                  </a:moveTo>
                  <a:cubicBezTo>
                    <a:pt x="7720" y="1262"/>
                    <a:pt x="7579" y="1163"/>
                    <a:pt x="7456" y="1114"/>
                  </a:cubicBezTo>
                  <a:cubicBezTo>
                    <a:pt x="7361" y="1078"/>
                    <a:pt x="7296" y="1049"/>
                    <a:pt x="7209" y="1013"/>
                  </a:cubicBezTo>
                  <a:cubicBezTo>
                    <a:pt x="7090" y="962"/>
                    <a:pt x="7023" y="927"/>
                    <a:pt x="7023" y="829"/>
                  </a:cubicBezTo>
                  <a:cubicBezTo>
                    <a:pt x="7023" y="739"/>
                    <a:pt x="7085" y="683"/>
                    <a:pt x="7219" y="683"/>
                  </a:cubicBezTo>
                  <a:cubicBezTo>
                    <a:pt x="7432" y="683"/>
                    <a:pt x="7565" y="884"/>
                    <a:pt x="7565" y="979"/>
                  </a:cubicBezTo>
                  <a:cubicBezTo>
                    <a:pt x="7635" y="979"/>
                    <a:pt x="7635" y="979"/>
                    <a:pt x="7635" y="979"/>
                  </a:cubicBezTo>
                  <a:cubicBezTo>
                    <a:pt x="7635" y="625"/>
                    <a:pt x="7635" y="625"/>
                    <a:pt x="7635" y="625"/>
                  </a:cubicBezTo>
                  <a:cubicBezTo>
                    <a:pt x="7572" y="625"/>
                    <a:pt x="7572" y="625"/>
                    <a:pt x="7572" y="625"/>
                  </a:cubicBezTo>
                  <a:cubicBezTo>
                    <a:pt x="7562" y="649"/>
                    <a:pt x="7543" y="657"/>
                    <a:pt x="7509" y="657"/>
                  </a:cubicBezTo>
                  <a:cubicBezTo>
                    <a:pt x="7422" y="657"/>
                    <a:pt x="7352" y="598"/>
                    <a:pt x="7226" y="598"/>
                  </a:cubicBezTo>
                  <a:cubicBezTo>
                    <a:pt x="7015" y="598"/>
                    <a:pt x="6882" y="707"/>
                    <a:pt x="6882" y="913"/>
                  </a:cubicBezTo>
                  <a:cubicBezTo>
                    <a:pt x="6882" y="1071"/>
                    <a:pt x="6986" y="1160"/>
                    <a:pt x="7124" y="1223"/>
                  </a:cubicBezTo>
                  <a:cubicBezTo>
                    <a:pt x="7216" y="1264"/>
                    <a:pt x="7282" y="1291"/>
                    <a:pt x="7361" y="1325"/>
                  </a:cubicBezTo>
                  <a:cubicBezTo>
                    <a:pt x="7463" y="1367"/>
                    <a:pt x="7577" y="1412"/>
                    <a:pt x="7577" y="1540"/>
                  </a:cubicBezTo>
                  <a:cubicBezTo>
                    <a:pt x="7577" y="1647"/>
                    <a:pt x="7497" y="1695"/>
                    <a:pt x="7354" y="1695"/>
                  </a:cubicBezTo>
                  <a:cubicBezTo>
                    <a:pt x="7107" y="1695"/>
                    <a:pt x="6952" y="1468"/>
                    <a:pt x="6952" y="1361"/>
                  </a:cubicBezTo>
                  <a:cubicBezTo>
                    <a:pt x="6882" y="1361"/>
                    <a:pt x="6882" y="1361"/>
                    <a:pt x="6882" y="1361"/>
                  </a:cubicBezTo>
                  <a:cubicBezTo>
                    <a:pt x="6882" y="1763"/>
                    <a:pt x="6882" y="1763"/>
                    <a:pt x="6882" y="1763"/>
                  </a:cubicBezTo>
                  <a:cubicBezTo>
                    <a:pt x="6938" y="1763"/>
                    <a:pt x="6938" y="1763"/>
                    <a:pt x="6938" y="1763"/>
                  </a:cubicBezTo>
                  <a:cubicBezTo>
                    <a:pt x="6967" y="1737"/>
                    <a:pt x="6979" y="1725"/>
                    <a:pt x="7025" y="1725"/>
                  </a:cubicBezTo>
                  <a:cubicBezTo>
                    <a:pt x="7124" y="1725"/>
                    <a:pt x="7209" y="1790"/>
                    <a:pt x="7354" y="1790"/>
                  </a:cubicBezTo>
                  <a:cubicBezTo>
                    <a:pt x="7570" y="1790"/>
                    <a:pt x="7720" y="1664"/>
                    <a:pt x="7720" y="1446"/>
                  </a:cubicBezTo>
                  <a:close/>
                  <a:moveTo>
                    <a:pt x="2703" y="1584"/>
                  </a:moveTo>
                  <a:cubicBezTo>
                    <a:pt x="2442" y="1584"/>
                    <a:pt x="2282" y="1383"/>
                    <a:pt x="2282" y="1129"/>
                  </a:cubicBezTo>
                  <a:cubicBezTo>
                    <a:pt x="2282" y="860"/>
                    <a:pt x="2391" y="683"/>
                    <a:pt x="2618" y="683"/>
                  </a:cubicBezTo>
                  <a:cubicBezTo>
                    <a:pt x="2815" y="683"/>
                    <a:pt x="2844" y="840"/>
                    <a:pt x="2812" y="1017"/>
                  </a:cubicBezTo>
                  <a:cubicBezTo>
                    <a:pt x="2882" y="1013"/>
                    <a:pt x="2882" y="1013"/>
                    <a:pt x="2882" y="1013"/>
                  </a:cubicBezTo>
                  <a:cubicBezTo>
                    <a:pt x="3049" y="753"/>
                    <a:pt x="3049" y="753"/>
                    <a:pt x="3049" y="753"/>
                  </a:cubicBezTo>
                  <a:cubicBezTo>
                    <a:pt x="2945" y="649"/>
                    <a:pt x="2824" y="596"/>
                    <a:pt x="2645" y="596"/>
                  </a:cubicBezTo>
                  <a:cubicBezTo>
                    <a:pt x="2345" y="596"/>
                    <a:pt x="2100" y="833"/>
                    <a:pt x="2100" y="1201"/>
                  </a:cubicBezTo>
                  <a:cubicBezTo>
                    <a:pt x="2100" y="1526"/>
                    <a:pt x="2306" y="1792"/>
                    <a:pt x="2623" y="1792"/>
                  </a:cubicBezTo>
                  <a:cubicBezTo>
                    <a:pt x="2909" y="1792"/>
                    <a:pt x="3061" y="1635"/>
                    <a:pt x="3136" y="1386"/>
                  </a:cubicBezTo>
                  <a:cubicBezTo>
                    <a:pt x="3066" y="1386"/>
                    <a:pt x="3066" y="1386"/>
                    <a:pt x="3066" y="1386"/>
                  </a:cubicBezTo>
                  <a:cubicBezTo>
                    <a:pt x="2986" y="1519"/>
                    <a:pt x="2902" y="1584"/>
                    <a:pt x="2703" y="1584"/>
                  </a:cubicBezTo>
                  <a:close/>
                  <a:moveTo>
                    <a:pt x="1053" y="1322"/>
                  </a:moveTo>
                  <a:cubicBezTo>
                    <a:pt x="1041" y="1322"/>
                    <a:pt x="1041" y="1322"/>
                    <a:pt x="1041" y="1322"/>
                  </a:cubicBezTo>
                  <a:cubicBezTo>
                    <a:pt x="511" y="0"/>
                    <a:pt x="511" y="0"/>
                    <a:pt x="511" y="0"/>
                  </a:cubicBezTo>
                  <a:cubicBezTo>
                    <a:pt x="0" y="0"/>
                    <a:pt x="0" y="0"/>
                    <a:pt x="0" y="0"/>
                  </a:cubicBezTo>
                  <a:cubicBezTo>
                    <a:pt x="0" y="88"/>
                    <a:pt x="0" y="88"/>
                    <a:pt x="0" y="88"/>
                  </a:cubicBezTo>
                  <a:cubicBezTo>
                    <a:pt x="87" y="88"/>
                    <a:pt x="87" y="88"/>
                    <a:pt x="87" y="88"/>
                  </a:cubicBezTo>
                  <a:cubicBezTo>
                    <a:pt x="121" y="88"/>
                    <a:pt x="223" y="184"/>
                    <a:pt x="223" y="221"/>
                  </a:cubicBezTo>
                  <a:cubicBezTo>
                    <a:pt x="223" y="1543"/>
                    <a:pt x="223" y="1543"/>
                    <a:pt x="223" y="1543"/>
                  </a:cubicBezTo>
                  <a:cubicBezTo>
                    <a:pt x="223" y="1579"/>
                    <a:pt x="121" y="1676"/>
                    <a:pt x="87" y="1676"/>
                  </a:cubicBezTo>
                  <a:cubicBezTo>
                    <a:pt x="0" y="1676"/>
                    <a:pt x="0" y="1676"/>
                    <a:pt x="0" y="1676"/>
                  </a:cubicBezTo>
                  <a:cubicBezTo>
                    <a:pt x="0" y="1763"/>
                    <a:pt x="0" y="1763"/>
                    <a:pt x="0" y="1763"/>
                  </a:cubicBezTo>
                  <a:cubicBezTo>
                    <a:pt x="549" y="1763"/>
                    <a:pt x="549" y="1763"/>
                    <a:pt x="549" y="1763"/>
                  </a:cubicBezTo>
                  <a:cubicBezTo>
                    <a:pt x="549" y="1676"/>
                    <a:pt x="549" y="1676"/>
                    <a:pt x="549" y="1676"/>
                  </a:cubicBezTo>
                  <a:cubicBezTo>
                    <a:pt x="462" y="1676"/>
                    <a:pt x="462" y="1676"/>
                    <a:pt x="462" y="1676"/>
                  </a:cubicBezTo>
                  <a:cubicBezTo>
                    <a:pt x="428" y="1676"/>
                    <a:pt x="327" y="1579"/>
                    <a:pt x="327" y="1543"/>
                  </a:cubicBezTo>
                  <a:cubicBezTo>
                    <a:pt x="327" y="233"/>
                    <a:pt x="327" y="233"/>
                    <a:pt x="327" y="233"/>
                  </a:cubicBezTo>
                  <a:cubicBezTo>
                    <a:pt x="968" y="1794"/>
                    <a:pt x="968" y="1794"/>
                    <a:pt x="968" y="1794"/>
                  </a:cubicBezTo>
                  <a:cubicBezTo>
                    <a:pt x="1609" y="259"/>
                    <a:pt x="1609" y="259"/>
                    <a:pt x="1609" y="259"/>
                  </a:cubicBezTo>
                  <a:cubicBezTo>
                    <a:pt x="1609" y="1543"/>
                    <a:pt x="1609" y="1543"/>
                    <a:pt x="1609" y="1543"/>
                  </a:cubicBezTo>
                  <a:cubicBezTo>
                    <a:pt x="1609" y="1579"/>
                    <a:pt x="1507" y="1676"/>
                    <a:pt x="1473" y="1676"/>
                  </a:cubicBezTo>
                  <a:cubicBezTo>
                    <a:pt x="1386" y="1676"/>
                    <a:pt x="1386" y="1676"/>
                    <a:pt x="1386" y="1676"/>
                  </a:cubicBezTo>
                  <a:cubicBezTo>
                    <a:pt x="1386" y="1763"/>
                    <a:pt x="1386" y="1763"/>
                    <a:pt x="1386" y="1763"/>
                  </a:cubicBezTo>
                  <a:cubicBezTo>
                    <a:pt x="2069" y="1763"/>
                    <a:pt x="2069" y="1763"/>
                    <a:pt x="2069" y="1763"/>
                  </a:cubicBezTo>
                  <a:cubicBezTo>
                    <a:pt x="2069" y="1676"/>
                    <a:pt x="2069" y="1676"/>
                    <a:pt x="2069" y="1676"/>
                  </a:cubicBezTo>
                  <a:cubicBezTo>
                    <a:pt x="1983" y="1676"/>
                    <a:pt x="1983" y="1676"/>
                    <a:pt x="1983" y="1676"/>
                  </a:cubicBezTo>
                  <a:cubicBezTo>
                    <a:pt x="1949" y="1676"/>
                    <a:pt x="1848" y="1579"/>
                    <a:pt x="1848" y="1543"/>
                  </a:cubicBezTo>
                  <a:cubicBezTo>
                    <a:pt x="1848" y="221"/>
                    <a:pt x="1848" y="221"/>
                    <a:pt x="1848" y="221"/>
                  </a:cubicBezTo>
                  <a:cubicBezTo>
                    <a:pt x="1848" y="184"/>
                    <a:pt x="1949" y="88"/>
                    <a:pt x="1983" y="88"/>
                  </a:cubicBezTo>
                  <a:cubicBezTo>
                    <a:pt x="2070" y="88"/>
                    <a:pt x="2070" y="88"/>
                    <a:pt x="2070" y="88"/>
                  </a:cubicBezTo>
                  <a:cubicBezTo>
                    <a:pt x="2070" y="0"/>
                    <a:pt x="2070" y="0"/>
                    <a:pt x="2070" y="0"/>
                  </a:cubicBezTo>
                  <a:cubicBezTo>
                    <a:pt x="1610" y="0"/>
                    <a:pt x="1610" y="0"/>
                    <a:pt x="1610" y="0"/>
                  </a:cubicBezTo>
                  <a:lnTo>
                    <a:pt x="1053" y="1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grpSp>
      <p:sp>
        <p:nvSpPr>
          <p:cNvPr id="10" name="5. Source" hidden="1">
            <a:extLst>
              <a:ext uri="{FF2B5EF4-FFF2-40B4-BE49-F238E27FC236}">
                <a16:creationId xmlns:a16="http://schemas.microsoft.com/office/drawing/2014/main" id="{EED9D83D-9CC3-45F3-876D-CC42BC0B70E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36779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1"/>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9" name="Slide Number">
            <a:extLst>
              <a:ext uri="{FF2B5EF4-FFF2-40B4-BE49-F238E27FC236}">
                <a16:creationId xmlns:a16="http://schemas.microsoft.com/office/drawing/2014/main" id="{2BF771FC-DD10-42B6-A51E-7F1E26F8184D}"/>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7" name="1. On-page tracker">
            <a:extLst>
              <a:ext uri="{FF2B5EF4-FFF2-40B4-BE49-F238E27FC236}">
                <a16:creationId xmlns:a16="http://schemas.microsoft.com/office/drawing/2014/main" id="{2A77292F-0F7C-43B4-9782-AB706C93BD64}"/>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07970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608D4BB-56F5-4BF1-8C9C-8799BAA8CEEB}"/>
              </a:ext>
            </a:extLst>
          </p:cNvPr>
          <p:cNvGraphicFramePr>
            <a:graphicFrameLocks noChangeAspect="1"/>
          </p:cNvGraphicFramePr>
          <p:nvPr userDrawn="1">
            <p:custDataLst>
              <p:tags r:id="rId1"/>
            </p:custDataLst>
            <p:extLst>
              <p:ext uri="{D42A27DB-BD31-4B8C-83A1-F6EECF244321}">
                <p14:modId xmlns:p14="http://schemas.microsoft.com/office/powerpoint/2010/main" val="27037000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3" imgH="476" progId="TCLayout.ActiveDocument.1">
                  <p:embed/>
                </p:oleObj>
              </mc:Choice>
              <mc:Fallback>
                <p:oleObj name="think-cell Slide" r:id="rId8" imgW="473" imgH="476" progId="TCLayout.ActiveDocument.1">
                  <p:embed/>
                  <p:pic>
                    <p:nvPicPr>
                      <p:cNvPr id="3" name="Object 2" hidden="1">
                        <a:extLst>
                          <a:ext uri="{FF2B5EF4-FFF2-40B4-BE49-F238E27FC236}">
                            <a16:creationId xmlns:a16="http://schemas.microsoft.com/office/drawing/2014/main" id="{A608D4BB-56F5-4BF1-8C9C-8799BAA8CEEB}"/>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288743A-B5B4-4D5C-9D2C-F17D5A50E4BE}"/>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a:xfrm>
            <a:off x="554736" y="4580468"/>
            <a:ext cx="11082528" cy="677108"/>
          </a:xfrm>
        </p:spPr>
        <p:txBody>
          <a:bodyPr anchor="b">
            <a:noAutofit/>
          </a:bodyPr>
          <a:lstStyle>
            <a:lvl1pPr>
              <a:lnSpc>
                <a:spcPct val="93000"/>
              </a:lnSpc>
              <a:defRPr sz="4400"/>
            </a:lvl1pPr>
          </a:lstStyle>
          <a:p>
            <a:r>
              <a:rPr lang="en-US"/>
              <a:t>Click to edit Master title style</a:t>
            </a:r>
            <a:endParaRPr lang="en-US" dirty="0"/>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07CA98DC-1A07-45D0-A835-AD1606EE7BAE}"/>
              </a:ext>
            </a:extLst>
          </p:cNvPr>
          <p:cNvSpPr>
            <a:spLocks noGrp="1"/>
          </p:cNvSpPr>
          <p:nvPr>
            <p:ph type="body" sz="quarter" idx="17" hasCustomPrompt="1"/>
            <p:custDataLst>
              <p:tags r:id="rId6"/>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97063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CD01A5A-D383-4F62-8841-DD0172530759}"/>
              </a:ext>
            </a:extLst>
          </p:cNvPr>
          <p:cNvGraphicFramePr>
            <a:graphicFrameLocks noChangeAspect="1"/>
          </p:cNvGraphicFramePr>
          <p:nvPr userDrawn="1">
            <p:custDataLst>
              <p:tags r:id="rId1"/>
            </p:custDataLst>
            <p:extLst>
              <p:ext uri="{D42A27DB-BD31-4B8C-83A1-F6EECF244321}">
                <p14:modId xmlns:p14="http://schemas.microsoft.com/office/powerpoint/2010/main" val="31372114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3" imgH="476" progId="TCLayout.ActiveDocument.1">
                  <p:embed/>
                </p:oleObj>
              </mc:Choice>
              <mc:Fallback>
                <p:oleObj name="think-cell Slide" r:id="rId9" imgW="473" imgH="476" progId="TCLayout.ActiveDocument.1">
                  <p:embed/>
                  <p:pic>
                    <p:nvPicPr>
                      <p:cNvPr id="3" name="Object 2" hidden="1">
                        <a:extLst>
                          <a:ext uri="{FF2B5EF4-FFF2-40B4-BE49-F238E27FC236}">
                            <a16:creationId xmlns:a16="http://schemas.microsoft.com/office/drawing/2014/main" id="{2CD01A5A-D383-4F62-8841-DD017253075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AC2F000-47EB-4070-866B-EF082C9E1028}"/>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3"/>
            </p:custDataLst>
          </p:nvPr>
        </p:nvSpPr>
        <p:spPr>
          <a:xfrm>
            <a:off x="1505712" y="3592841"/>
            <a:ext cx="9180576" cy="486608"/>
          </a:xfrm>
          <a:prstGeom prst="rect">
            <a:avLst/>
          </a:prstGeom>
        </p:spPr>
        <p:txBody>
          <a:bodyPr>
            <a:spAutoFit/>
          </a:bodyPr>
          <a:lstStyle>
            <a:lvl1pPr>
              <a:lnSpc>
                <a:spcPct val="93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4"/>
            </p:custDataLst>
          </p:nvPr>
        </p:nvSpPr>
        <p:spPr>
          <a:xfrm>
            <a:off x="1505712" y="4284630"/>
            <a:ext cx="9180576" cy="276999"/>
          </a:xfrm>
        </p:spPr>
        <p:txBody>
          <a:bodyPr wrap="square">
            <a:noAutofit/>
          </a:bodyPr>
          <a:lstStyle>
            <a:lvl1pPr marL="0" indent="0" algn="l">
              <a:buNone/>
              <a:defRPr sz="16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9" name="Slide Number">
            <a:extLst>
              <a:ext uri="{FF2B5EF4-FFF2-40B4-BE49-F238E27FC236}">
                <a16:creationId xmlns:a16="http://schemas.microsoft.com/office/drawing/2014/main" id="{FAEB6FCE-50CC-4F2B-A5B3-CB508EDFCD46}"/>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469A753E-961A-4AC3-B6E0-4407B9A4AF36}"/>
              </a:ext>
            </a:extLst>
          </p:cNvPr>
          <p:cNvSpPr>
            <a:spLocks noGrp="1"/>
          </p:cNvSpPr>
          <p:nvPr>
            <p:ph type="body" sz="quarter" idx="17" hasCustomPrompt="1"/>
            <p:custDataLst>
              <p:tags r:id="rId7"/>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1169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1"/>
            </p:custDataLst>
            <p:extLst>
              <p:ext uri="{D42A27DB-BD31-4B8C-83A1-F6EECF244321}">
                <p14:modId xmlns:p14="http://schemas.microsoft.com/office/powerpoint/2010/main" val="37077992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6FAC554-F995-4246-BE36-413D2200D983}"/>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3413760" y="0"/>
            <a:ext cx="8778240"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7D03BAA3-96F1-4B7C-895E-B9B8CFDDA50B}"/>
              </a:ext>
            </a:extLst>
          </p:cNvPr>
          <p:cNvSpPr txBox="1"/>
          <p:nvPr userDrawn="1">
            <p:custDataLst>
              <p:tags r:id="rId4"/>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ACF9526A-1F1C-4E57-8A8D-21EDBC12066F}"/>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6"/>
            </p:custDataLst>
          </p:nvPr>
        </p:nvCxnSpPr>
        <p:spPr>
          <a:xfrm>
            <a:off x="3715757" y="6453769"/>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3715757" y="1181906"/>
            <a:ext cx="7918704"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2514600"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10"/>
            </p:custDataLst>
          </p:nvPr>
        </p:nvSpPr>
        <p:spPr>
          <a:xfrm>
            <a:off x="554736" y="2744369"/>
            <a:ext cx="2514600" cy="769441"/>
          </a:xfrm>
        </p:spPr>
        <p:txBody>
          <a:bodyPr anchor="b">
            <a:noAutofit/>
          </a:bodyPr>
          <a:lstStyle>
            <a:lvl1pPr>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11"/>
            </p:custDataLst>
          </p:nvPr>
        </p:nvSpPr>
        <p:spPr>
          <a:xfrm>
            <a:off x="554736" y="3659644"/>
            <a:ext cx="2514600" cy="492443"/>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2C7757ED-5357-4B01-BB59-15D4406B0FDF}"/>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47036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1"/>
            </p:custDataLst>
            <p:extLst>
              <p:ext uri="{D42A27DB-BD31-4B8C-83A1-F6EECF244321}">
                <p14:modId xmlns:p14="http://schemas.microsoft.com/office/powerpoint/2010/main" val="23155183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413" imgH="416" progId="TCLayout.ActiveDocument.1">
                  <p:embed/>
                </p:oleObj>
              </mc:Choice>
              <mc:Fallback>
                <p:oleObj name="think-cell Slide" r:id="rId15"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2D2E0F6-5BB5-47A0-8E4A-CD4E6673B199}"/>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3"/>
            </p:custDataLst>
          </p:nvPr>
        </p:nvSpPr>
        <p:spPr bwMode="ltGray">
          <a:xfrm>
            <a:off x="4364736" y="0"/>
            <a:ext cx="7827264"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2D4C39DE-34D3-430B-A68C-3662DBF9F427}"/>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6B65DC7-979F-4AB7-9872-8CF5F2DCB753}"/>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C2A81BD2-BB6D-46F4-A26E-5D243E24DDD3}"/>
              </a:ext>
            </a:extLst>
          </p:cNvPr>
          <p:cNvCxnSpPr/>
          <p:nvPr userDrawn="1">
            <p:custDataLst>
              <p:tags r:id="rId6"/>
            </p:custDataLst>
          </p:nvPr>
        </p:nvCxnSpPr>
        <p:spPr>
          <a:xfrm>
            <a:off x="4671219" y="6453769"/>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860F551B-05D0-4883-89B6-6CE418F81F78}"/>
              </a:ext>
            </a:extLst>
          </p:cNvPr>
          <p:cNvCxnSpPr/>
          <p:nvPr userDrawn="1">
            <p:custDataLst>
              <p:tags r:id="rId7"/>
            </p:custDataLst>
          </p:nvPr>
        </p:nvCxnSpPr>
        <p:spPr>
          <a:xfrm>
            <a:off x="554736" y="6453769"/>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Right">
            <a:extLst>
              <a:ext uri="{FF2B5EF4-FFF2-40B4-BE49-F238E27FC236}">
                <a16:creationId xmlns:a16="http://schemas.microsoft.com/office/drawing/2014/main" id="{AD6B0CAC-AB2A-44BD-A5F1-181F096A1CA7}"/>
              </a:ext>
            </a:extLst>
          </p:cNvPr>
          <p:cNvCxnSpPr/>
          <p:nvPr userDrawn="1">
            <p:custDataLst>
              <p:tags r:id="rId8"/>
            </p:custDataLst>
          </p:nvPr>
        </p:nvCxnSpPr>
        <p:spPr>
          <a:xfrm>
            <a:off x="4671219" y="1181906"/>
            <a:ext cx="69677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TopLineLeft">
            <a:extLst>
              <a:ext uri="{FF2B5EF4-FFF2-40B4-BE49-F238E27FC236}">
                <a16:creationId xmlns:a16="http://schemas.microsoft.com/office/drawing/2014/main" id="{B80458B7-DA1A-4215-B701-10FAC61D0E28}"/>
              </a:ext>
            </a:extLst>
          </p:cNvPr>
          <p:cNvCxnSpPr/>
          <p:nvPr userDrawn="1">
            <p:custDataLst>
              <p:tags r:id="rId9"/>
            </p:custDataLst>
          </p:nvPr>
        </p:nvCxnSpPr>
        <p:spPr>
          <a:xfrm>
            <a:off x="554736" y="1181906"/>
            <a:ext cx="34655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10"/>
            </p:custDataLst>
          </p:nvPr>
        </p:nvSpPr>
        <p:spPr>
          <a:xfrm>
            <a:off x="554736" y="2744369"/>
            <a:ext cx="3465576" cy="769441"/>
          </a:xfrm>
          <a:prstGeom prst="rect">
            <a:avLst/>
          </a:prstGeom>
        </p:spPr>
        <p:txBody>
          <a:bodyPr wrap="square" anchor="b">
            <a:noAutofit/>
          </a:bodyPr>
          <a:lstStyle>
            <a:lvl1pPr algn="l">
              <a:defRPr>
                <a:solidFill>
                  <a:schemeClr val="tx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11"/>
            </p:custDataLst>
          </p:nvPr>
        </p:nvSpPr>
        <p:spPr>
          <a:xfrm>
            <a:off x="554735" y="3659644"/>
            <a:ext cx="3465575" cy="246221"/>
          </a:xfrm>
        </p:spPr>
        <p:txBody>
          <a:bodyPr wrap="square">
            <a:spAutoFit/>
          </a:bodyPr>
          <a:lstStyle>
            <a:lvl1pPr marL="0" indent="0" algn="l">
              <a:buNone/>
              <a:defRPr sz="16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12"/>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5" name="1. On-page tracker">
            <a:extLst>
              <a:ext uri="{FF2B5EF4-FFF2-40B4-BE49-F238E27FC236}">
                <a16:creationId xmlns:a16="http://schemas.microsoft.com/office/drawing/2014/main" id="{1ADFA379-EDDB-4C62-A3BB-AC227312C688}"/>
              </a:ext>
            </a:extLst>
          </p:cNvPr>
          <p:cNvSpPr>
            <a:spLocks noGrp="1"/>
          </p:cNvSpPr>
          <p:nvPr>
            <p:ph type="body" sz="quarter" idx="17" hasCustomPrompt="1"/>
            <p:custDataLst>
              <p:tags r:id="rId13"/>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269291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1"/>
            </p:custDataLst>
            <p:extLst>
              <p:ext uri="{D42A27DB-BD31-4B8C-83A1-F6EECF244321}">
                <p14:modId xmlns:p14="http://schemas.microsoft.com/office/powerpoint/2010/main" val="31497842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3"/>
            </p:custDataLst>
          </p:nvPr>
        </p:nvSpPr>
        <p:spPr bwMode="ltGray">
          <a:xfrm>
            <a:off x="6092952" y="0"/>
            <a:ext cx="6099048" cy="6858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4"/>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5"/>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6"/>
            </p:custDataLst>
          </p:nvPr>
        </p:nvCxnSpPr>
        <p:spPr>
          <a:xfrm>
            <a:off x="6573171"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7"/>
            </p:custDataLst>
          </p:nvPr>
        </p:nvCxnSpPr>
        <p:spPr>
          <a:xfrm>
            <a:off x="554736" y="6453769"/>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8"/>
            </p:custDataLst>
          </p:nvPr>
        </p:nvCxnSpPr>
        <p:spPr>
          <a:xfrm>
            <a:off x="6573171"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9"/>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0"/>
            </p:custDataLst>
          </p:nvPr>
        </p:nvCxnSpPr>
        <p:spPr>
          <a:xfrm>
            <a:off x="554736" y="1181906"/>
            <a:ext cx="5065776"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2" name="5. Source" hidden="1">
            <a:extLst>
              <a:ext uri="{FF2B5EF4-FFF2-40B4-BE49-F238E27FC236}">
                <a16:creationId xmlns:a16="http://schemas.microsoft.com/office/drawing/2014/main" id="{F5E9C22A-A356-4521-A359-338A663DFEA2}"/>
              </a:ext>
            </a:extLst>
          </p:cNvPr>
          <p:cNvSpPr txBox="1"/>
          <p:nvPr userDrawn="1">
            <p:custDataLst>
              <p:tags r:id="rId11"/>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20" name="1. On-page tracker">
            <a:extLst>
              <a:ext uri="{FF2B5EF4-FFF2-40B4-BE49-F238E27FC236}">
                <a16:creationId xmlns:a16="http://schemas.microsoft.com/office/drawing/2014/main" id="{0E1A178A-6BDC-4A0A-9F92-72F6EB95AD81}"/>
              </a:ext>
            </a:extLst>
          </p:cNvPr>
          <p:cNvSpPr>
            <a:spLocks noGrp="1"/>
          </p:cNvSpPr>
          <p:nvPr>
            <p:ph type="body" sz="quarter" idx="17" hasCustomPrompt="1"/>
            <p:custDataLst>
              <p:tags r:id="rId12"/>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
        <p:nvSpPr>
          <p:cNvPr id="24" name="2. Slide Title">
            <a:extLst>
              <a:ext uri="{FF2B5EF4-FFF2-40B4-BE49-F238E27FC236}">
                <a16:creationId xmlns:a16="http://schemas.microsoft.com/office/drawing/2014/main" id="{06A9E224-CFBD-42B8-A4C0-EFE2C017E523}"/>
              </a:ext>
            </a:extLst>
          </p:cNvPr>
          <p:cNvSpPr>
            <a:spLocks noGrp="1"/>
          </p:cNvSpPr>
          <p:nvPr>
            <p:ph type="title"/>
            <p:custDataLst>
              <p:tags r:id="rId13"/>
            </p:custDataLst>
          </p:nvPr>
        </p:nvSpPr>
        <p:spPr>
          <a:xfrm>
            <a:off x="554736" y="182372"/>
            <a:ext cx="5065776" cy="731520"/>
          </a:xfrm>
        </p:spPr>
        <p:txBody>
          <a:bodyPr/>
          <a:lstStyle/>
          <a:p>
            <a:r>
              <a:rPr lang="en-US"/>
              <a:t>Click to edit Master title style</a:t>
            </a:r>
            <a:endParaRPr lang="en-US" dirty="0"/>
          </a:p>
        </p:txBody>
      </p:sp>
      <p:sp>
        <p:nvSpPr>
          <p:cNvPr id="25" name="3. Subtitle">
            <a:extLst>
              <a:ext uri="{FF2B5EF4-FFF2-40B4-BE49-F238E27FC236}">
                <a16:creationId xmlns:a16="http://schemas.microsoft.com/office/drawing/2014/main" id="{F7FC2EC4-28A5-4B24-B46C-79BCB0964344}"/>
              </a:ext>
            </a:extLst>
          </p:cNvPr>
          <p:cNvSpPr>
            <a:spLocks noGrp="1"/>
          </p:cNvSpPr>
          <p:nvPr>
            <p:ph type="subTitle" idx="1"/>
            <p:custDataLst>
              <p:tags r:id="rId14"/>
            </p:custDataLst>
          </p:nvPr>
        </p:nvSpPr>
        <p:spPr>
          <a:xfrm>
            <a:off x="554736" y="903861"/>
            <a:ext cx="5065776" cy="276999"/>
          </a:xfrm>
        </p:spPr>
        <p:txBody>
          <a:bodyPr anchor="ctr" anchorCtr="0"/>
          <a:lstStyle/>
          <a:p>
            <a:r>
              <a:rPr lang="en-US" sz="1600"/>
              <a:t>Click to edit Master subtitle style</a:t>
            </a:r>
            <a:endParaRPr lang="en-US" sz="1600" dirty="0"/>
          </a:p>
        </p:txBody>
      </p:sp>
    </p:spTree>
    <p:extLst>
      <p:ext uri="{BB962C8B-B14F-4D97-AF65-F5344CB8AC3E}">
        <p14:creationId xmlns:p14="http://schemas.microsoft.com/office/powerpoint/2010/main" val="60546789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tags" Target="../tags/tag4.xml"/><Relationship Id="rId26" Type="http://schemas.openxmlformats.org/officeDocument/2006/relationships/tags" Target="../tags/tag12.xml"/><Relationship Id="rId39" Type="http://schemas.openxmlformats.org/officeDocument/2006/relationships/oleObject" Target="../embeddings/oleObject1.bin"/><Relationship Id="rId21" Type="http://schemas.openxmlformats.org/officeDocument/2006/relationships/tags" Target="../tags/tag7.xml"/><Relationship Id="rId34" Type="http://schemas.openxmlformats.org/officeDocument/2006/relationships/tags" Target="../tags/tag2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5" Type="http://schemas.openxmlformats.org/officeDocument/2006/relationships/tags" Target="../tags/tag11.xml"/><Relationship Id="rId33" Type="http://schemas.openxmlformats.org/officeDocument/2006/relationships/tags" Target="../tags/tag19.xml"/><Relationship Id="rId38" Type="http://schemas.openxmlformats.org/officeDocument/2006/relationships/tags" Target="../tags/tag24.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29" Type="http://schemas.openxmlformats.org/officeDocument/2006/relationships/tags" Target="../tags/tag1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0.xml"/><Relationship Id="rId32" Type="http://schemas.openxmlformats.org/officeDocument/2006/relationships/tags" Target="../tags/tag18.xml"/><Relationship Id="rId37" Type="http://schemas.openxmlformats.org/officeDocument/2006/relationships/tags" Target="../tags/tag23.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9.xml"/><Relationship Id="rId28" Type="http://schemas.openxmlformats.org/officeDocument/2006/relationships/tags" Target="../tags/tag14.xml"/><Relationship Id="rId36" Type="http://schemas.openxmlformats.org/officeDocument/2006/relationships/tags" Target="../tags/tag22.xml"/><Relationship Id="rId10" Type="http://schemas.openxmlformats.org/officeDocument/2006/relationships/slideLayout" Target="../slideLayouts/slideLayout10.xml"/><Relationship Id="rId19" Type="http://schemas.openxmlformats.org/officeDocument/2006/relationships/tags" Target="../tags/tag5.xml"/><Relationship Id="rId31" Type="http://schemas.openxmlformats.org/officeDocument/2006/relationships/tags" Target="../tags/tag1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8.xml"/><Relationship Id="rId27" Type="http://schemas.openxmlformats.org/officeDocument/2006/relationships/tags" Target="../tags/tag13.xml"/><Relationship Id="rId30" Type="http://schemas.openxmlformats.org/officeDocument/2006/relationships/tags" Target="../tags/tag16.xml"/><Relationship Id="rId35" Type="http://schemas.openxmlformats.org/officeDocument/2006/relationships/tags" Target="../tags/tag2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theme" Target="../theme/theme2.xml"/><Relationship Id="rId26" Type="http://schemas.openxmlformats.org/officeDocument/2006/relationships/tags" Target="../tags/tag149.xml"/><Relationship Id="rId39" Type="http://schemas.openxmlformats.org/officeDocument/2006/relationships/tags" Target="../tags/tag162.xml"/><Relationship Id="rId21" Type="http://schemas.openxmlformats.org/officeDocument/2006/relationships/tags" Target="../tags/tag144.xml"/><Relationship Id="rId34" Type="http://schemas.openxmlformats.org/officeDocument/2006/relationships/tags" Target="../tags/tag157.xml"/><Relationship Id="rId42" Type="http://schemas.openxmlformats.org/officeDocument/2006/relationships/oleObject" Target="../embeddings/oleObject12.bin"/><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tags" Target="../tags/tag143.xml"/><Relationship Id="rId29" Type="http://schemas.openxmlformats.org/officeDocument/2006/relationships/tags" Target="../tags/tag152.xml"/><Relationship Id="rId41" Type="http://schemas.openxmlformats.org/officeDocument/2006/relationships/tags" Target="../tags/tag16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tags" Target="../tags/tag147.xml"/><Relationship Id="rId32" Type="http://schemas.openxmlformats.org/officeDocument/2006/relationships/tags" Target="../tags/tag155.xml"/><Relationship Id="rId37" Type="http://schemas.openxmlformats.org/officeDocument/2006/relationships/tags" Target="../tags/tag160.xml"/><Relationship Id="rId40" Type="http://schemas.openxmlformats.org/officeDocument/2006/relationships/tags" Target="../tags/tag163.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tags" Target="../tags/tag146.xml"/><Relationship Id="rId28" Type="http://schemas.openxmlformats.org/officeDocument/2006/relationships/tags" Target="../tags/tag151.xml"/><Relationship Id="rId36" Type="http://schemas.openxmlformats.org/officeDocument/2006/relationships/tags" Target="../tags/tag159.xml"/><Relationship Id="rId10" Type="http://schemas.openxmlformats.org/officeDocument/2006/relationships/slideLayout" Target="../slideLayouts/slideLayout24.xml"/><Relationship Id="rId19" Type="http://schemas.openxmlformats.org/officeDocument/2006/relationships/tags" Target="../tags/tag142.xml"/><Relationship Id="rId31" Type="http://schemas.openxmlformats.org/officeDocument/2006/relationships/tags" Target="../tags/tag15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ags" Target="../tags/tag145.xml"/><Relationship Id="rId27" Type="http://schemas.openxmlformats.org/officeDocument/2006/relationships/tags" Target="../tags/tag150.xml"/><Relationship Id="rId30" Type="http://schemas.openxmlformats.org/officeDocument/2006/relationships/tags" Target="../tags/tag153.xml"/><Relationship Id="rId35" Type="http://schemas.openxmlformats.org/officeDocument/2006/relationships/tags" Target="../tags/tag158.xml"/><Relationship Id="rId43" Type="http://schemas.openxmlformats.org/officeDocument/2006/relationships/image" Target="../media/image2.emf"/><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tags" Target="../tags/tag148.xml"/><Relationship Id="rId33" Type="http://schemas.openxmlformats.org/officeDocument/2006/relationships/tags" Target="../tags/tag156.xml"/><Relationship Id="rId38" Type="http://schemas.openxmlformats.org/officeDocument/2006/relationships/tags" Target="../tags/tag1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16"/>
            </p:custDataLst>
            <p:extLst>
              <p:ext uri="{D42A27DB-BD31-4B8C-83A1-F6EECF244321}">
                <p14:modId xmlns:p14="http://schemas.microsoft.com/office/powerpoint/2010/main" val="3554640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413" imgH="416" progId="TCLayout.ActiveDocument.1">
                  <p:embed/>
                </p:oleObj>
              </mc:Choice>
              <mc:Fallback>
                <p:oleObj name="think-cell Slide" r:id="rId39" imgW="413" imgH="416" progId="TCLayout.ActiveDocument.1">
                  <p:embed/>
                  <p:pic>
                    <p:nvPicPr>
                      <p:cNvPr id="3" name="Object 2" hidden="1">
                        <a:extLst>
                          <a:ext uri="{FF2B5EF4-FFF2-40B4-BE49-F238E27FC236}">
                            <a16:creationId xmlns:a16="http://schemas.microsoft.com/office/drawing/2014/main" id="{4BC40847-AF8B-4097-9A07-2349A751A051}"/>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194173E-7BB3-47F4-8EAD-18BFC563F97A}"/>
              </a:ext>
            </a:extLst>
          </p:cNvPr>
          <p:cNvSpPr/>
          <p:nvPr userDrawn="1">
            <p:custDataLst>
              <p:tags r:id="rId17"/>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18"/>
            </p:custDataLst>
          </p:nvPr>
        </p:nvSpPr>
        <p:spPr>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19"/>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0"/>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1"/>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2"/>
            </p:custDataLst>
          </p:nvPr>
        </p:nvSpPr>
        <p:spPr>
          <a:xfrm>
            <a:off x="554736" y="172212"/>
            <a:ext cx="11082528" cy="731520"/>
          </a:xfrm>
          <a:prstGeom prst="rect">
            <a:avLst/>
          </a:prstGeom>
        </p:spPr>
        <p:txBody>
          <a:bodyPr vert="horz" wrap="square" lIns="0" tIns="0" rIns="0" bIns="0" rtlCol="0" anchor="b" anchorCtr="0">
            <a:noAutofit/>
          </a:bodyPr>
          <a:lstStyle/>
          <a:p>
            <a:r>
              <a:rPr lang="en-US"/>
              <a:t>Click to edit Master title style</a:t>
            </a:r>
            <a:endParaRPr lang="en-US" dirty="0"/>
          </a:p>
        </p:txBody>
      </p:sp>
      <p:sp>
        <p:nvSpPr>
          <p:cNvPr id="58" name="Text Placeholder 2">
            <a:extLst>
              <a:ext uri="{FF2B5EF4-FFF2-40B4-BE49-F238E27FC236}">
                <a16:creationId xmlns:a16="http://schemas.microsoft.com/office/drawing/2014/main" id="{192DB789-515B-4504-BE53-6445F2427687}"/>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custDataLst>
              <p:tags r:id="rId23"/>
            </p:custDataLst>
          </p:nvPr>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grpSp>
        <p:nvGrpSpPr>
          <p:cNvPr id="187" name="LegendBoxes" hidden="1">
            <a:extLst>
              <a:ext uri="{FF2B5EF4-FFF2-40B4-BE49-F238E27FC236}">
                <a16:creationId xmlns:a16="http://schemas.microsoft.com/office/drawing/2014/main" id="{5048A9C9-0655-49B2-A283-6A54678F321B}"/>
              </a:ext>
            </a:extLst>
          </p:cNvPr>
          <p:cNvGrpSpPr/>
          <p:nvPr userDrawn="1"/>
        </p:nvGrpSpPr>
        <p:grpSpPr>
          <a:xfrm>
            <a:off x="10728000" y="4323600"/>
            <a:ext cx="984864" cy="1717282"/>
            <a:chOff x="9585951" y="2980105"/>
            <a:chExt cx="984864" cy="1717282"/>
          </a:xfrm>
        </p:grpSpPr>
        <p:sp>
          <p:nvSpPr>
            <p:cNvPr id="188" name="RectangleLegend1">
              <a:extLst>
                <a:ext uri="{FF2B5EF4-FFF2-40B4-BE49-F238E27FC236}">
                  <a16:creationId xmlns:a16="http://schemas.microsoft.com/office/drawing/2014/main" id="{8F219674-AEDF-41A7-B3C3-07BD8D165776}"/>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2">
              <a:extLst>
                <a:ext uri="{FF2B5EF4-FFF2-40B4-BE49-F238E27FC236}">
                  <a16:creationId xmlns:a16="http://schemas.microsoft.com/office/drawing/2014/main" id="{76884974-3CCD-4F11-B109-02708F18B04E}"/>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3">
              <a:extLst>
                <a:ext uri="{FF2B5EF4-FFF2-40B4-BE49-F238E27FC236}">
                  <a16:creationId xmlns:a16="http://schemas.microsoft.com/office/drawing/2014/main" id="{D440B2EC-6FE5-4259-BA11-DC2E3B68E637}"/>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RectangleLegend4">
              <a:extLst>
                <a:ext uri="{FF2B5EF4-FFF2-40B4-BE49-F238E27FC236}">
                  <a16:creationId xmlns:a16="http://schemas.microsoft.com/office/drawing/2014/main" id="{52FE9D34-332E-47CD-94B8-12A069181C03}"/>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2" name="RectangleLegend5">
              <a:extLst>
                <a:ext uri="{FF2B5EF4-FFF2-40B4-BE49-F238E27FC236}">
                  <a16:creationId xmlns:a16="http://schemas.microsoft.com/office/drawing/2014/main" id="{1D6EA8D9-42BE-4743-876B-1050D1436021}"/>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3" name="Legend1">
              <a:extLst>
                <a:ext uri="{FF2B5EF4-FFF2-40B4-BE49-F238E27FC236}">
                  <a16:creationId xmlns:a16="http://schemas.microsoft.com/office/drawing/2014/main" id="{50F3208A-D1A9-4DEE-B968-1381D0DE88E8}"/>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2">
              <a:extLst>
                <a:ext uri="{FF2B5EF4-FFF2-40B4-BE49-F238E27FC236}">
                  <a16:creationId xmlns:a16="http://schemas.microsoft.com/office/drawing/2014/main" id="{69AC8C80-52E4-4497-A147-009E23FB42A5}"/>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3">
              <a:extLst>
                <a:ext uri="{FF2B5EF4-FFF2-40B4-BE49-F238E27FC236}">
                  <a16:creationId xmlns:a16="http://schemas.microsoft.com/office/drawing/2014/main" id="{218BEB5C-C19E-451D-B538-56A492CF74C6}"/>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6" name="Legend4">
              <a:extLst>
                <a:ext uri="{FF2B5EF4-FFF2-40B4-BE49-F238E27FC236}">
                  <a16:creationId xmlns:a16="http://schemas.microsoft.com/office/drawing/2014/main" id="{B77C1590-32D9-4A52-8AF0-454D06E80BF2}"/>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7" name="Legend5">
              <a:extLst>
                <a:ext uri="{FF2B5EF4-FFF2-40B4-BE49-F238E27FC236}">
                  <a16:creationId xmlns:a16="http://schemas.microsoft.com/office/drawing/2014/main" id="{A40A9DB6-E1B2-47A6-8B66-4FCDC31DD60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8" name="LegendMoons" hidden="1">
            <a:extLst>
              <a:ext uri="{FF2B5EF4-FFF2-40B4-BE49-F238E27FC236}">
                <a16:creationId xmlns:a16="http://schemas.microsoft.com/office/drawing/2014/main" id="{DDFB4BFF-188C-450D-B4D3-DF8BD2DB3D7F}"/>
              </a:ext>
            </a:extLst>
          </p:cNvPr>
          <p:cNvGrpSpPr/>
          <p:nvPr userDrawn="1"/>
        </p:nvGrpSpPr>
        <p:grpSpPr>
          <a:xfrm>
            <a:off x="10692000" y="1339200"/>
            <a:ext cx="1023616" cy="1731859"/>
            <a:chOff x="7723680" y="1702457"/>
            <a:chExt cx="1023616" cy="1731859"/>
          </a:xfrm>
        </p:grpSpPr>
        <p:sp>
          <p:nvSpPr>
            <p:cNvPr id="149" name="Legend1">
              <a:extLst>
                <a:ext uri="{FF2B5EF4-FFF2-40B4-BE49-F238E27FC236}">
                  <a16:creationId xmlns:a16="http://schemas.microsoft.com/office/drawing/2014/main" id="{66D8D147-F2B4-4250-9C41-767555E14320}"/>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2">
              <a:extLst>
                <a:ext uri="{FF2B5EF4-FFF2-40B4-BE49-F238E27FC236}">
                  <a16:creationId xmlns:a16="http://schemas.microsoft.com/office/drawing/2014/main" id="{E9DCC6EC-92E6-47D0-B23D-94365AC17441}"/>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3">
              <a:extLst>
                <a:ext uri="{FF2B5EF4-FFF2-40B4-BE49-F238E27FC236}">
                  <a16:creationId xmlns:a16="http://schemas.microsoft.com/office/drawing/2014/main" id="{8451F4C0-E484-44FD-B923-EE0B1E1D1274}"/>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2" name="Legend4">
              <a:extLst>
                <a:ext uri="{FF2B5EF4-FFF2-40B4-BE49-F238E27FC236}">
                  <a16:creationId xmlns:a16="http://schemas.microsoft.com/office/drawing/2014/main" id="{508A2D78-9A17-4FB2-A405-02E4BB25DD6C}"/>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3" name="Legend5">
              <a:extLst>
                <a:ext uri="{FF2B5EF4-FFF2-40B4-BE49-F238E27FC236}">
                  <a16:creationId xmlns:a16="http://schemas.microsoft.com/office/drawing/2014/main" id="{CF32E1C9-EF64-41BC-8B8E-B7FED880E653}"/>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4" name="MoonLegend1">
              <a:extLst>
                <a:ext uri="{FF2B5EF4-FFF2-40B4-BE49-F238E27FC236}">
                  <a16:creationId xmlns:a16="http://schemas.microsoft.com/office/drawing/2014/main" id="{496CCEDB-0BDA-47D9-9BA4-03BD59D6EEC2}"/>
                </a:ext>
              </a:extLst>
            </p:cNvPr>
            <p:cNvGrpSpPr>
              <a:grpSpLocks noChangeAspect="1"/>
            </p:cNvGrpSpPr>
            <p:nvPr>
              <p:custDataLst>
                <p:tags r:id="rId24"/>
              </p:custDataLst>
            </p:nvPr>
          </p:nvGrpSpPr>
          <p:grpSpPr>
            <a:xfrm>
              <a:off x="7723680" y="1702457"/>
              <a:ext cx="228600" cy="228600"/>
              <a:chOff x="762000" y="1270000"/>
              <a:chExt cx="254000" cy="254000"/>
            </a:xfrm>
          </p:grpSpPr>
          <p:sp>
            <p:nvSpPr>
              <p:cNvPr id="167" name="Oval 166">
                <a:extLst>
                  <a:ext uri="{FF2B5EF4-FFF2-40B4-BE49-F238E27FC236}">
                    <a16:creationId xmlns:a16="http://schemas.microsoft.com/office/drawing/2014/main" id="{F21E8F0F-ACA9-405E-8484-3FE9B6124FFD}"/>
                  </a:ext>
                </a:extLst>
              </p:cNvPr>
              <p:cNvSpPr/>
              <p:nvPr>
                <p:custDataLst>
                  <p:tags r:id="rId37"/>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8" name="Arc 167" hidden="1">
                <a:extLst>
                  <a:ext uri="{FF2B5EF4-FFF2-40B4-BE49-F238E27FC236}">
                    <a16:creationId xmlns:a16="http://schemas.microsoft.com/office/drawing/2014/main" id="{315D8D40-04AC-475B-AFC0-F08E492D131D}"/>
                  </a:ext>
                </a:extLst>
              </p:cNvPr>
              <p:cNvSpPr/>
              <p:nvPr>
                <p:custDataLst>
                  <p:tags r:id="rId38"/>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2">
              <a:extLst>
                <a:ext uri="{FF2B5EF4-FFF2-40B4-BE49-F238E27FC236}">
                  <a16:creationId xmlns:a16="http://schemas.microsoft.com/office/drawing/2014/main" id="{BCF3BE62-91BA-488B-84C7-3FE20CFBDB9A}"/>
                </a:ext>
              </a:extLst>
            </p:cNvPr>
            <p:cNvGrpSpPr>
              <a:grpSpLocks noChangeAspect="1"/>
            </p:cNvGrpSpPr>
            <p:nvPr>
              <p:custDataLst>
                <p:tags r:id="rId25"/>
              </p:custDataLst>
            </p:nvPr>
          </p:nvGrpSpPr>
          <p:grpSpPr>
            <a:xfrm>
              <a:off x="7723680" y="2078270"/>
              <a:ext cx="228600" cy="228600"/>
              <a:chOff x="762000" y="1270000"/>
              <a:chExt cx="254000" cy="254000"/>
            </a:xfrm>
          </p:grpSpPr>
          <p:sp>
            <p:nvSpPr>
              <p:cNvPr id="165" name="Oval 164">
                <a:extLst>
                  <a:ext uri="{FF2B5EF4-FFF2-40B4-BE49-F238E27FC236}">
                    <a16:creationId xmlns:a16="http://schemas.microsoft.com/office/drawing/2014/main" id="{D27FF75E-C9E0-4D28-8F47-85C2D2EE375F}"/>
                  </a:ext>
                </a:extLst>
              </p:cNvPr>
              <p:cNvSpPr/>
              <p:nvPr>
                <p:custDataLst>
                  <p:tags r:id="rId35"/>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a:extLst>
                  <a:ext uri="{FF2B5EF4-FFF2-40B4-BE49-F238E27FC236}">
                    <a16:creationId xmlns:a16="http://schemas.microsoft.com/office/drawing/2014/main" id="{BDC4F596-0330-4D95-8A02-83794DACDB00}"/>
                  </a:ext>
                </a:extLst>
              </p:cNvPr>
              <p:cNvSpPr/>
              <p:nvPr>
                <p:custDataLst>
                  <p:tags r:id="rId36"/>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3">
              <a:extLst>
                <a:ext uri="{FF2B5EF4-FFF2-40B4-BE49-F238E27FC236}">
                  <a16:creationId xmlns:a16="http://schemas.microsoft.com/office/drawing/2014/main" id="{E4482EDB-85E9-4926-9441-26A85880E202}"/>
                </a:ext>
              </a:extLst>
            </p:cNvPr>
            <p:cNvGrpSpPr>
              <a:grpSpLocks noChangeAspect="1"/>
            </p:cNvGrpSpPr>
            <p:nvPr>
              <p:custDataLst>
                <p:tags r:id="rId26"/>
              </p:custDataLst>
            </p:nvPr>
          </p:nvGrpSpPr>
          <p:grpSpPr>
            <a:xfrm>
              <a:off x="7723680" y="2454085"/>
              <a:ext cx="228600" cy="228600"/>
              <a:chOff x="762000" y="1270000"/>
              <a:chExt cx="254000" cy="254000"/>
            </a:xfrm>
          </p:grpSpPr>
          <p:sp>
            <p:nvSpPr>
              <p:cNvPr id="163" name="Oval 162">
                <a:extLst>
                  <a:ext uri="{FF2B5EF4-FFF2-40B4-BE49-F238E27FC236}">
                    <a16:creationId xmlns:a16="http://schemas.microsoft.com/office/drawing/2014/main" id="{6B270099-CB45-46A3-8BC6-ADF0FABD3567}"/>
                  </a:ext>
                </a:extLst>
              </p:cNvPr>
              <p:cNvSpPr/>
              <p:nvPr>
                <p:custDataLst>
                  <p:tags r:id="rId33"/>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4D910DDA-12F5-450E-85C1-CD98B4A9EE80}"/>
                  </a:ext>
                </a:extLst>
              </p:cNvPr>
              <p:cNvSpPr/>
              <p:nvPr>
                <p:custDataLst>
                  <p:tags r:id="rId34"/>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7" name="MoonLegend4">
              <a:extLst>
                <a:ext uri="{FF2B5EF4-FFF2-40B4-BE49-F238E27FC236}">
                  <a16:creationId xmlns:a16="http://schemas.microsoft.com/office/drawing/2014/main" id="{2606D4D9-DA1B-4BEB-8CC9-41FDA33CC5A0}"/>
                </a:ext>
              </a:extLst>
            </p:cNvPr>
            <p:cNvGrpSpPr>
              <a:grpSpLocks noChangeAspect="1"/>
            </p:cNvGrpSpPr>
            <p:nvPr>
              <p:custDataLst>
                <p:tags r:id="rId27"/>
              </p:custDataLst>
            </p:nvPr>
          </p:nvGrpSpPr>
          <p:grpSpPr>
            <a:xfrm>
              <a:off x="7723680" y="2829900"/>
              <a:ext cx="228600" cy="228600"/>
              <a:chOff x="762000" y="1270000"/>
              <a:chExt cx="254000" cy="254000"/>
            </a:xfrm>
          </p:grpSpPr>
          <p:sp>
            <p:nvSpPr>
              <p:cNvPr id="161" name="Oval 160">
                <a:extLst>
                  <a:ext uri="{FF2B5EF4-FFF2-40B4-BE49-F238E27FC236}">
                    <a16:creationId xmlns:a16="http://schemas.microsoft.com/office/drawing/2014/main" id="{81477097-8655-4968-A993-EA579ADDDBCF}"/>
                  </a:ext>
                </a:extLst>
              </p:cNvPr>
              <p:cNvSpPr/>
              <p:nvPr>
                <p:custDataLst>
                  <p:tags r:id="rId31"/>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EAFFF099-23A4-4400-9308-28EB2E760A74}"/>
                  </a:ext>
                </a:extLst>
              </p:cNvPr>
              <p:cNvSpPr/>
              <p:nvPr>
                <p:custDataLst>
                  <p:tags r:id="rId32"/>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8" name="MoonLegend5">
              <a:extLst>
                <a:ext uri="{FF2B5EF4-FFF2-40B4-BE49-F238E27FC236}">
                  <a16:creationId xmlns:a16="http://schemas.microsoft.com/office/drawing/2014/main" id="{157F392C-3A22-465F-B4F0-A7E9FD7A01A1}"/>
                </a:ext>
              </a:extLst>
            </p:cNvPr>
            <p:cNvGrpSpPr>
              <a:grpSpLocks noChangeAspect="1"/>
            </p:cNvGrpSpPr>
            <p:nvPr>
              <p:custDataLst>
                <p:tags r:id="rId28"/>
              </p:custDataLst>
            </p:nvPr>
          </p:nvGrpSpPr>
          <p:grpSpPr>
            <a:xfrm>
              <a:off x="7723680" y="3205716"/>
              <a:ext cx="228600" cy="228600"/>
              <a:chOff x="762000" y="1270000"/>
              <a:chExt cx="254000" cy="254000"/>
            </a:xfrm>
          </p:grpSpPr>
          <p:sp>
            <p:nvSpPr>
              <p:cNvPr id="159" name="Oval 158">
                <a:extLst>
                  <a:ext uri="{FF2B5EF4-FFF2-40B4-BE49-F238E27FC236}">
                    <a16:creationId xmlns:a16="http://schemas.microsoft.com/office/drawing/2014/main" id="{BE9440E9-0BAB-4509-A556-8A80E9683FAB}"/>
                  </a:ext>
                </a:extLst>
              </p:cNvPr>
              <p:cNvSpPr/>
              <p:nvPr>
                <p:custDataLst>
                  <p:tags r:id="rId29"/>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CA6DB424-2E98-4F1D-87A4-EE09FA805687}"/>
                  </a:ext>
                </a:extLst>
              </p:cNvPr>
              <p:cNvSpPr/>
              <p:nvPr>
                <p:custDataLst>
                  <p:tags r:id="rId30"/>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9" name="Sticker" hidden="1">
            <a:extLst>
              <a:ext uri="{FF2B5EF4-FFF2-40B4-BE49-F238E27FC236}">
                <a16:creationId xmlns:a16="http://schemas.microsoft.com/office/drawing/2014/main" id="{2FA9271D-5EE0-4D66-9FDF-E4D1535949E8}"/>
              </a:ext>
            </a:extLst>
          </p:cNvPr>
          <p:cNvGrpSpPr>
            <a:grpSpLocks noChangeAspect="1"/>
          </p:cNvGrpSpPr>
          <p:nvPr userDrawn="1"/>
        </p:nvGrpSpPr>
        <p:grpSpPr bwMode="gray">
          <a:xfrm>
            <a:off x="558192" y="1289273"/>
            <a:ext cx="429605" cy="156997"/>
            <a:chOff x="8456447" y="272180"/>
            <a:chExt cx="322188" cy="156966"/>
          </a:xfrm>
        </p:grpSpPr>
        <p:sp>
          <p:nvSpPr>
            <p:cNvPr id="170" name="StickerRectangle">
              <a:extLst>
                <a:ext uri="{FF2B5EF4-FFF2-40B4-BE49-F238E27FC236}">
                  <a16:creationId xmlns:a16="http://schemas.microsoft.com/office/drawing/2014/main" id="{27342EFB-A6AF-4379-A9C9-4F8DD97D160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71" name="StickerUnderline">
              <a:extLst>
                <a:ext uri="{FF2B5EF4-FFF2-40B4-BE49-F238E27FC236}">
                  <a16:creationId xmlns:a16="http://schemas.microsoft.com/office/drawing/2014/main" id="{AC518518-EC41-445B-B558-9DBD24A778EA}"/>
                </a:ext>
              </a:extLst>
            </p:cNvPr>
            <p:cNvCxnSpPr>
              <a:cxnSpLocks noChangeShapeType="1"/>
              <a:stCxn id="170" idx="4"/>
              <a:endCxn id="170"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79" name="LegendLines" hidden="1">
            <a:extLst>
              <a:ext uri="{FF2B5EF4-FFF2-40B4-BE49-F238E27FC236}">
                <a16:creationId xmlns:a16="http://schemas.microsoft.com/office/drawing/2014/main" id="{BA3F11B7-574B-46B5-AA05-051B7C0195CA}"/>
              </a:ext>
            </a:extLst>
          </p:cNvPr>
          <p:cNvGrpSpPr/>
          <p:nvPr userDrawn="1"/>
        </p:nvGrpSpPr>
        <p:grpSpPr>
          <a:xfrm>
            <a:off x="10440000" y="3243600"/>
            <a:ext cx="1269335" cy="958286"/>
            <a:chOff x="4372690" y="3739101"/>
            <a:chExt cx="1269335" cy="958286"/>
          </a:xfrm>
        </p:grpSpPr>
        <p:sp>
          <p:nvSpPr>
            <p:cNvPr id="180" name="Legend1">
              <a:extLst>
                <a:ext uri="{FF2B5EF4-FFF2-40B4-BE49-F238E27FC236}">
                  <a16:creationId xmlns:a16="http://schemas.microsoft.com/office/drawing/2014/main" id="{A89F3277-B9B0-4605-94B5-1A0F3CF3FD94}"/>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1" name="Legend2">
              <a:extLst>
                <a:ext uri="{FF2B5EF4-FFF2-40B4-BE49-F238E27FC236}">
                  <a16:creationId xmlns:a16="http://schemas.microsoft.com/office/drawing/2014/main" id="{728FD0F6-6F17-4DBC-A433-275600325C11}"/>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2" name="Legend3">
              <a:extLst>
                <a:ext uri="{FF2B5EF4-FFF2-40B4-BE49-F238E27FC236}">
                  <a16:creationId xmlns:a16="http://schemas.microsoft.com/office/drawing/2014/main" id="{824D0AAE-0E8B-4539-A5E0-724A7C2C5FB7}"/>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83" name="LineLegend3">
              <a:extLst>
                <a:ext uri="{FF2B5EF4-FFF2-40B4-BE49-F238E27FC236}">
                  <a16:creationId xmlns:a16="http://schemas.microsoft.com/office/drawing/2014/main" id="{15B966CE-74A4-42D7-84D1-50EE1BD807B7}"/>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4" name="LineLegend2">
              <a:extLst>
                <a:ext uri="{FF2B5EF4-FFF2-40B4-BE49-F238E27FC236}">
                  <a16:creationId xmlns:a16="http://schemas.microsoft.com/office/drawing/2014/main" id="{4AD11E2E-205C-4B89-BD31-DA18921C3385}"/>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85" name="LineLegend1">
              <a:extLst>
                <a:ext uri="{FF2B5EF4-FFF2-40B4-BE49-F238E27FC236}">
                  <a16:creationId xmlns:a16="http://schemas.microsoft.com/office/drawing/2014/main" id="{393D5D55-EAFF-4EBE-B2CF-AF057C324E68}"/>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2969229741"/>
      </p:ext>
    </p:extLst>
  </p:cSld>
  <p:clrMap bg1="lt1" tx1="dk1" bg2="lt2" tx2="dk2" accent1="accent1" accent2="accent2" accent3="accent3" accent4="accent4" accent5="accent5" accent6="accent6" hlink="hlink" folHlink="folHlink"/>
  <p:sldLayoutIdLst>
    <p:sldLayoutId id="2147483794" r:id="rId1"/>
    <p:sldLayoutId id="2147483654" r:id="rId2"/>
    <p:sldLayoutId id="2147483807" r:id="rId3"/>
    <p:sldLayoutId id="2147483800" r:id="rId4"/>
    <p:sldLayoutId id="2147483659" r:id="rId5"/>
    <p:sldLayoutId id="2147483804" r:id="rId6"/>
    <p:sldLayoutId id="2147483860" r:id="rId7"/>
    <p:sldLayoutId id="2147483856" r:id="rId8"/>
    <p:sldLayoutId id="2147483805" r:id="rId9"/>
    <p:sldLayoutId id="2147483806" r:id="rId10"/>
    <p:sldLayoutId id="2147483882" r:id="rId11"/>
    <p:sldLayoutId id="2147483879" r:id="rId12"/>
    <p:sldLayoutId id="2147483706" r:id="rId13"/>
    <p:sldLayoutId id="2147483718" r:id="rId14"/>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8800E62-ECD5-472D-995B-013B57BB4C07}"/>
              </a:ext>
            </a:extLst>
          </p:cNvPr>
          <p:cNvGraphicFramePr>
            <a:graphicFrameLocks noChangeAspect="1"/>
          </p:cNvGraphicFramePr>
          <p:nvPr userDrawn="1">
            <p:custDataLst>
              <p:tags r:id="rId19"/>
            </p:custDataLst>
            <p:extLst>
              <p:ext uri="{D42A27DB-BD31-4B8C-83A1-F6EECF244321}">
                <p14:modId xmlns:p14="http://schemas.microsoft.com/office/powerpoint/2010/main" val="538187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2" imgW="344" imgH="344" progId="TCLayout.ActiveDocument.1">
                  <p:embed/>
                </p:oleObj>
              </mc:Choice>
              <mc:Fallback>
                <p:oleObj name="think-cell Slide" r:id="rId42" imgW="344" imgH="344" progId="TCLayout.ActiveDocument.1">
                  <p:embed/>
                  <p:pic>
                    <p:nvPicPr>
                      <p:cNvPr id="3" name="Object 2" hidden="1">
                        <a:extLst>
                          <a:ext uri="{FF2B5EF4-FFF2-40B4-BE49-F238E27FC236}">
                            <a16:creationId xmlns:a16="http://schemas.microsoft.com/office/drawing/2014/main" id="{08800E62-ECD5-472D-995B-013B57BB4C07}"/>
                          </a:ext>
                        </a:extLst>
                      </p:cNvPr>
                      <p:cNvPicPr/>
                      <p:nvPr/>
                    </p:nvPicPr>
                    <p:blipFill>
                      <a:blip r:embed="rId4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D1744EB-7E76-4AE2-88F6-C0D4CE03B5BB}"/>
              </a:ext>
            </a:extLst>
          </p:cNvPr>
          <p:cNvSpPr/>
          <p:nvPr userDrawn="1">
            <p:custDataLst>
              <p:tags r:id="rId20"/>
            </p:custDataLst>
          </p:nvPr>
        </p:nvSpPr>
        <p:spPr>
          <a:xfrm>
            <a:off x="0" y="0"/>
            <a:ext cx="158750" cy="15875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03" name="SlideLogoText">
            <a:extLst>
              <a:ext uri="{FF2B5EF4-FFF2-40B4-BE49-F238E27FC236}">
                <a16:creationId xmlns:a16="http://schemas.microsoft.com/office/drawing/2014/main" id="{69FC0062-74AE-4BDA-ACE7-D069B448DDBC}"/>
              </a:ext>
            </a:extLst>
          </p:cNvPr>
          <p:cNvSpPr txBox="1"/>
          <p:nvPr userDrawn="1">
            <p:custDataLst>
              <p:tags r:id="rId2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cxnSp>
        <p:nvCxnSpPr>
          <p:cNvPr id="106" name="BottomLine">
            <a:extLst>
              <a:ext uri="{FF2B5EF4-FFF2-40B4-BE49-F238E27FC236}">
                <a16:creationId xmlns:a16="http://schemas.microsoft.com/office/drawing/2014/main" id="{8B868434-776E-46FC-90D6-2CC6F63A9A51}"/>
              </a:ext>
            </a:extLst>
          </p:cNvPr>
          <p:cNvCxnSpPr/>
          <p:nvPr userDrawn="1">
            <p:custDataLst>
              <p:tags r:id="rId22"/>
            </p:custDataLst>
          </p:nvPr>
        </p:nvCxnSpPr>
        <p:spPr>
          <a:xfrm>
            <a:off x="554736" y="6453769"/>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TopLine">
            <a:extLst>
              <a:ext uri="{FF2B5EF4-FFF2-40B4-BE49-F238E27FC236}">
                <a16:creationId xmlns:a16="http://schemas.microsoft.com/office/drawing/2014/main" id="{00E8CD27-C104-4563-9322-C0A2ABFCB5E3}"/>
              </a:ext>
            </a:extLst>
          </p:cNvPr>
          <p:cNvCxnSpPr/>
          <p:nvPr userDrawn="1">
            <p:custDataLst>
              <p:tags r:id="rId23"/>
            </p:custDataLst>
          </p:nvPr>
        </p:nvCxnSpPr>
        <p:spPr>
          <a:xfrm>
            <a:off x="554736" y="1181906"/>
            <a:ext cx="11082528"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53" name="2. Slide Title">
            <a:extLst>
              <a:ext uri="{FF2B5EF4-FFF2-40B4-BE49-F238E27FC236}">
                <a16:creationId xmlns:a16="http://schemas.microsoft.com/office/drawing/2014/main" id="{7C8D601E-A2E1-4979-AE83-B694B9829662}"/>
              </a:ext>
            </a:extLst>
          </p:cNvPr>
          <p:cNvSpPr>
            <a:spLocks noGrp="1"/>
          </p:cNvSpPr>
          <p:nvPr>
            <p:ph type="title"/>
            <p:custDataLst>
              <p:tags r:id="rId24"/>
            </p:custDataLst>
          </p:nvPr>
        </p:nvSpPr>
        <p:spPr>
          <a:xfrm>
            <a:off x="554736" y="172212"/>
            <a:ext cx="11082528" cy="731520"/>
          </a:xfrm>
          <a:prstGeom prst="rect">
            <a:avLst/>
          </a:prstGeom>
        </p:spPr>
        <p:txBody>
          <a:bodyPr vert="horz" wrap="square" lIns="0" tIns="0" rIns="0" bIns="0" rtlCol="0" anchor="b" anchorCtr="0">
            <a:noAutofit/>
          </a:bodyPr>
          <a:lstStyle/>
          <a:p>
            <a:r>
              <a:rPr lang="en-US" dirty="0"/>
              <a:t>Click to edit Master title style</a:t>
            </a:r>
          </a:p>
        </p:txBody>
      </p:sp>
      <p:sp>
        <p:nvSpPr>
          <p:cNvPr id="54" name="Text Placeholder 2">
            <a:extLst>
              <a:ext uri="{FF2B5EF4-FFF2-40B4-BE49-F238E27FC236}">
                <a16:creationId xmlns:a16="http://schemas.microsoft.com/office/drawing/2014/main" id="{6A9C4AD8-E579-4AD3-9B92-5A31AC8DDA01}"/>
              </a:ext>
            </a:extLst>
          </p:cNvPr>
          <p:cNvSpPr>
            <a:spLocks noGrp="1"/>
          </p:cNvSpPr>
          <p:nvPr>
            <p:ph type="body" idx="1"/>
          </p:nvPr>
        </p:nvSpPr>
        <p:spPr>
          <a:xfrm>
            <a:off x="554736" y="2171700"/>
            <a:ext cx="11082528" cy="252376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5" name="Grid" hidden="1">
            <a:extLst>
              <a:ext uri="{FF2B5EF4-FFF2-40B4-BE49-F238E27FC236}">
                <a16:creationId xmlns:a16="http://schemas.microsoft.com/office/drawing/2014/main" id="{DEFB2FD9-7CD8-4FAE-9553-EBB1883173D8}"/>
              </a:ext>
            </a:extLst>
          </p:cNvPr>
          <p:cNvGrpSpPr/>
          <p:nvPr userDrawn="1">
            <p:custDataLst>
              <p:tags r:id="rId25"/>
            </p:custDataLst>
          </p:nvPr>
        </p:nvGrpSpPr>
        <p:grpSpPr>
          <a:xfrm>
            <a:off x="1524" y="0"/>
            <a:ext cx="12190476" cy="6858000"/>
            <a:chOff x="0" y="0"/>
            <a:chExt cx="12190476" cy="6858000"/>
          </a:xfrm>
        </p:grpSpPr>
        <p:sp>
          <p:nvSpPr>
            <p:cNvPr id="56" name="slide margin">
              <a:extLst>
                <a:ext uri="{FF2B5EF4-FFF2-40B4-BE49-F238E27FC236}">
                  <a16:creationId xmlns:a16="http://schemas.microsoft.com/office/drawing/2014/main" id="{38DD344F-AD20-46A3-A11B-2D82C3344FEC}"/>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solidFill>
                  <a:schemeClr val="tx1"/>
                </a:solidFill>
                <a:latin typeface="+mn-lt"/>
              </a:endParaRPr>
            </a:p>
          </p:txBody>
        </p:sp>
        <p:cxnSp>
          <p:nvCxnSpPr>
            <p:cNvPr id="57" name="Straight Connector 56">
              <a:extLst>
                <a:ext uri="{FF2B5EF4-FFF2-40B4-BE49-F238E27FC236}">
                  <a16:creationId xmlns:a16="http://schemas.microsoft.com/office/drawing/2014/main" id="{6C7601CF-5E5B-457D-847F-427610DA2FB7}"/>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1F3C21-0066-454F-858F-CF8DE7C15746}"/>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2C2F96-141D-4584-8AFC-7B03AC967AD5}"/>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FFAB406-01C7-4D16-B756-95AABF69356F}"/>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0947A7-511E-40BC-89AC-7FB57EB8253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13BF7D-FE79-4AD9-BD1E-86E33F888F0B}"/>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9CD20B4-6A15-49A2-A59E-FCCFB641E09C}"/>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8C9107F-AE78-4984-826C-0B2406DAF134}"/>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34F056F-D81A-4196-9B3A-AE8FD5591CB2}"/>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C1E84A-C73C-43D4-BA3C-8DBC74530EF8}"/>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E85AE8D-58C3-4AA0-B6F0-E5B277CA7900}"/>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36F9C0-4B83-4C02-9FB8-FE87C7414EE2}"/>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69" name="Freeform: Shape 68">
              <a:extLst>
                <a:ext uri="{FF2B5EF4-FFF2-40B4-BE49-F238E27FC236}">
                  <a16:creationId xmlns:a16="http://schemas.microsoft.com/office/drawing/2014/main" id="{33B3485C-D98D-4843-9430-BAB5037871BA}"/>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0" name="Freeform: Shape 69">
              <a:extLst>
                <a:ext uri="{FF2B5EF4-FFF2-40B4-BE49-F238E27FC236}">
                  <a16:creationId xmlns:a16="http://schemas.microsoft.com/office/drawing/2014/main" id="{D4711F5E-C124-4817-92AB-CA50490512E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1" name="Freeform: Shape 70">
              <a:extLst>
                <a:ext uri="{FF2B5EF4-FFF2-40B4-BE49-F238E27FC236}">
                  <a16:creationId xmlns:a16="http://schemas.microsoft.com/office/drawing/2014/main" id="{287B4A93-F9FF-464C-9429-7F0508C752D8}"/>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2" name="Freeform: Shape 71">
              <a:extLst>
                <a:ext uri="{FF2B5EF4-FFF2-40B4-BE49-F238E27FC236}">
                  <a16:creationId xmlns:a16="http://schemas.microsoft.com/office/drawing/2014/main" id="{F30BD8E3-A9FF-4CAF-AFCE-78BAF967AB1A}"/>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3" name="Freeform: Shape 72">
              <a:extLst>
                <a:ext uri="{FF2B5EF4-FFF2-40B4-BE49-F238E27FC236}">
                  <a16:creationId xmlns:a16="http://schemas.microsoft.com/office/drawing/2014/main" id="{68DFD3D7-8227-4BAE-92E3-7A8D1D9D120B}"/>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4" name="Freeform: Shape 73">
              <a:extLst>
                <a:ext uri="{FF2B5EF4-FFF2-40B4-BE49-F238E27FC236}">
                  <a16:creationId xmlns:a16="http://schemas.microsoft.com/office/drawing/2014/main" id="{B1BDBD63-521E-429E-88F1-146A189AC445}"/>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5" name="Freeform: Shape 74">
              <a:extLst>
                <a:ext uri="{FF2B5EF4-FFF2-40B4-BE49-F238E27FC236}">
                  <a16:creationId xmlns:a16="http://schemas.microsoft.com/office/drawing/2014/main" id="{A0B0088A-AB05-469E-9D5A-008850E9B532}"/>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6" name="Freeform: Shape 75">
              <a:extLst>
                <a:ext uri="{FF2B5EF4-FFF2-40B4-BE49-F238E27FC236}">
                  <a16:creationId xmlns:a16="http://schemas.microsoft.com/office/drawing/2014/main" id="{19BCFA35-14ED-4686-918B-E003CB0183E0}"/>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7" name="Freeform: Shape 76">
              <a:extLst>
                <a:ext uri="{FF2B5EF4-FFF2-40B4-BE49-F238E27FC236}">
                  <a16:creationId xmlns:a16="http://schemas.microsoft.com/office/drawing/2014/main" id="{32C9479A-9B75-4DAD-BD6F-ACA06F40053D}"/>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8" name="Freeform: Shape 77">
              <a:extLst>
                <a:ext uri="{FF2B5EF4-FFF2-40B4-BE49-F238E27FC236}">
                  <a16:creationId xmlns:a16="http://schemas.microsoft.com/office/drawing/2014/main" id="{0E502045-AFEE-46BD-82EF-7FDCA210A972}"/>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79" name="Freeform: Shape 78">
              <a:extLst>
                <a:ext uri="{FF2B5EF4-FFF2-40B4-BE49-F238E27FC236}">
                  <a16:creationId xmlns:a16="http://schemas.microsoft.com/office/drawing/2014/main" id="{8331B978-23AB-4D1C-BDEB-D3F9BEDAA2DB}"/>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0" name="Freeform: Shape 79">
              <a:extLst>
                <a:ext uri="{FF2B5EF4-FFF2-40B4-BE49-F238E27FC236}">
                  <a16:creationId xmlns:a16="http://schemas.microsoft.com/office/drawing/2014/main" id="{B5C2958A-8756-4F5D-9D2E-8609AF3FE7F3}"/>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1" name="Freeform: Shape 80">
              <a:extLst>
                <a:ext uri="{FF2B5EF4-FFF2-40B4-BE49-F238E27FC236}">
                  <a16:creationId xmlns:a16="http://schemas.microsoft.com/office/drawing/2014/main" id="{405E51A7-0B73-4EDC-8853-4C4885C3CD12}"/>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2" name="Freeform: Shape 81">
              <a:extLst>
                <a:ext uri="{FF2B5EF4-FFF2-40B4-BE49-F238E27FC236}">
                  <a16:creationId xmlns:a16="http://schemas.microsoft.com/office/drawing/2014/main" id="{A655BB02-C70B-4783-95E3-349A9749DE81}"/>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3" name="Freeform: Shape 82">
              <a:extLst>
                <a:ext uri="{FF2B5EF4-FFF2-40B4-BE49-F238E27FC236}">
                  <a16:creationId xmlns:a16="http://schemas.microsoft.com/office/drawing/2014/main" id="{BF414889-E577-40C3-8CDF-DA20200FC4BB}"/>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4" name="Freeform: Shape 83">
              <a:extLst>
                <a:ext uri="{FF2B5EF4-FFF2-40B4-BE49-F238E27FC236}">
                  <a16:creationId xmlns:a16="http://schemas.microsoft.com/office/drawing/2014/main" id="{10578B73-0DC8-40FE-8A21-280C0818D286}"/>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5" name="Freeform: Shape 84">
              <a:extLst>
                <a:ext uri="{FF2B5EF4-FFF2-40B4-BE49-F238E27FC236}">
                  <a16:creationId xmlns:a16="http://schemas.microsoft.com/office/drawing/2014/main" id="{2A3EAB8C-6F2A-4487-A2BB-0984642F92BD}"/>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6" name="Freeform: Shape 85">
              <a:extLst>
                <a:ext uri="{FF2B5EF4-FFF2-40B4-BE49-F238E27FC236}">
                  <a16:creationId xmlns:a16="http://schemas.microsoft.com/office/drawing/2014/main" id="{07D70175-6613-45BC-AF43-015C72F13A7B}"/>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7" name="Freeform: Shape 86">
              <a:extLst>
                <a:ext uri="{FF2B5EF4-FFF2-40B4-BE49-F238E27FC236}">
                  <a16:creationId xmlns:a16="http://schemas.microsoft.com/office/drawing/2014/main" id="{9B942F25-6CDB-4981-97B7-D7BDEBE5ADF5}"/>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8" name="Freeform: Shape 87">
              <a:extLst>
                <a:ext uri="{FF2B5EF4-FFF2-40B4-BE49-F238E27FC236}">
                  <a16:creationId xmlns:a16="http://schemas.microsoft.com/office/drawing/2014/main" id="{01315AFB-F00B-4517-B2CA-2588A030EFF4}"/>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89" name="Freeform: Shape 88">
              <a:extLst>
                <a:ext uri="{FF2B5EF4-FFF2-40B4-BE49-F238E27FC236}">
                  <a16:creationId xmlns:a16="http://schemas.microsoft.com/office/drawing/2014/main" id="{F2EAC9B8-160B-4F7F-8029-F358F771D704}"/>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0" name="Freeform: Shape 89">
              <a:extLst>
                <a:ext uri="{FF2B5EF4-FFF2-40B4-BE49-F238E27FC236}">
                  <a16:creationId xmlns:a16="http://schemas.microsoft.com/office/drawing/2014/main" id="{42671AAA-F5BF-4B8E-9B20-12F8E97A3021}"/>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1" name="Freeform: Shape 90">
              <a:extLst>
                <a:ext uri="{FF2B5EF4-FFF2-40B4-BE49-F238E27FC236}">
                  <a16:creationId xmlns:a16="http://schemas.microsoft.com/office/drawing/2014/main" id="{23FB4F88-2E32-42AF-931D-73EEE391186B}"/>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2" name="Freeform: Shape 91">
              <a:extLst>
                <a:ext uri="{FF2B5EF4-FFF2-40B4-BE49-F238E27FC236}">
                  <a16:creationId xmlns:a16="http://schemas.microsoft.com/office/drawing/2014/main" id="{E4A1769F-CE92-4633-87B1-DDCB8F121456}"/>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sp>
          <p:nvSpPr>
            <p:cNvPr id="93" name="Freeform: Shape 92">
              <a:extLst>
                <a:ext uri="{FF2B5EF4-FFF2-40B4-BE49-F238E27FC236}">
                  <a16:creationId xmlns:a16="http://schemas.microsoft.com/office/drawing/2014/main" id="{4B597847-9D21-4E79-A3C1-CD09A72ED17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a:solidFill>
                  <a:schemeClr val="tx1"/>
                </a:solidFill>
                <a:latin typeface="+mn-lt"/>
              </a:endParaRPr>
            </a:p>
          </p:txBody>
        </p:sp>
        <p:cxnSp>
          <p:nvCxnSpPr>
            <p:cNvPr id="94" name="Straight Connector 93">
              <a:extLst>
                <a:ext uri="{FF2B5EF4-FFF2-40B4-BE49-F238E27FC236}">
                  <a16:creationId xmlns:a16="http://schemas.microsoft.com/office/drawing/2014/main" id="{A4475F4C-A18C-4D1A-BA57-171FB0889ED5}"/>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B668352-A3AB-4B2E-9A58-3447022124C4}"/>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FB43971-E513-473C-A51D-9EE94E61083C}"/>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DF1BF3-81AD-4891-9BB0-2F7A0C9D4E46}"/>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00BDB8E3-D6DD-4760-8A19-73C078A70F87}"/>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F12D775-122F-40DE-9D53-9EE07EEAA8F5}"/>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D2CAD56-BA05-4C75-8034-7BE3F452236F}"/>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90E0245-1DD4-47DE-874E-81EEEC5BC8F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CFFCCA0-3335-4A1D-ABE0-05033DB06A2E}"/>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4D72CB9-C1AD-44DE-9701-7AC2B6FF96CE}"/>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89B3321-C5E9-4805-BC66-EA0432C4C15B}"/>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ACEEB3E-3F13-47FD-9363-059ECF85CA24}"/>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73AB56B-1DBC-4E4B-A722-E8BD0ECD1B41}"/>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7406E6C7-24A3-4B83-8726-B30607709EF5}"/>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BF470C1-8F17-46A7-9CF6-68959FCC27C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DFB440D-CD6D-4896-879A-A739507A9DA0}"/>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13BC5EF-1845-45CB-A034-F5C2FECB524D}"/>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2206814-DAB9-4959-9312-D81139D2AED1}"/>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63072DF-59FF-4A0A-BAA0-5A11E1D2E4E3}"/>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A4BE5F7-9CDA-49D9-BFEC-F2B196770FC3}"/>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C5C0C16-0A28-498B-9C6F-5032271897D0}"/>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1131945-8EE6-4545-BF8A-AF353687BEB3}"/>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75DD299-052D-4F8E-A9FE-D093F95B0FF2}"/>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8EBC29A-6A7B-40D5-897C-5DEEBEE6A4B2}"/>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66B5FDD-F1EC-4F2C-B392-BC178AD8DA90}"/>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93E83BE-872E-48AC-9FFE-A9F5597742DF}"/>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9D1C528-2748-4906-ABB1-D32D60EC43E0}"/>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6982271F-16E6-4B46-8B36-C850AA36014C}"/>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A678F6B-D7A6-4C5F-A60A-68F375965733}"/>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1F16AAE-3D56-49D9-B1F8-CF0D668C4625}"/>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46BA71-43F2-4516-96BC-46C1F7150D1F}"/>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6B2820DA-E0D5-407B-9227-F00335F2855C}"/>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6A61357-206A-4A6B-82AD-45174279B301}"/>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FD4E7D7-1920-4CDF-8C8E-2C8843C3234E}"/>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B6B52954-99B2-4CA1-BC58-BC2CE3144C2E}"/>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58B8F17-F2CF-4C8B-9384-4763AEB46266}"/>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F4D57F3-3690-4C8F-9DD3-6514140E8449}"/>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F1248E6-58FC-4800-A342-F266640388C0}"/>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B8011EA-A67B-4792-899C-6F30861FB41B}"/>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E187538-C1B6-4AB3-9E92-1CBE573E39EA}"/>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725F436-5B17-4F6D-B174-9FD6324175C9}"/>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DD99996-2943-48E4-B56E-D3F05FDFEC4F}"/>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8B8D663-5E52-4EA2-8D3F-41F6121FAE3C}"/>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1F6EC2A-C5C1-4266-92CE-81F84B827556}"/>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1" name="main body box">
              <a:extLst>
                <a:ext uri="{FF2B5EF4-FFF2-40B4-BE49-F238E27FC236}">
                  <a16:creationId xmlns:a16="http://schemas.microsoft.com/office/drawing/2014/main" id="{B218B8DC-43D2-4BF0-8019-414A6C978B5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a:solidFill>
                  <a:schemeClr val="tx1"/>
                </a:solidFill>
                <a:latin typeface="+mn-lt"/>
              </a:endParaRPr>
            </a:p>
          </p:txBody>
        </p:sp>
        <p:cxnSp>
          <p:nvCxnSpPr>
            <p:cNvPr id="142" name="Straight Connector 141">
              <a:extLst>
                <a:ext uri="{FF2B5EF4-FFF2-40B4-BE49-F238E27FC236}">
                  <a16:creationId xmlns:a16="http://schemas.microsoft.com/office/drawing/2014/main" id="{F8A6CBCB-2578-43F1-B7A4-69F595E6E013}"/>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3" name="Straight Connector 142">
              <a:extLst>
                <a:ext uri="{FF2B5EF4-FFF2-40B4-BE49-F238E27FC236}">
                  <a16:creationId xmlns:a16="http://schemas.microsoft.com/office/drawing/2014/main" id="{62E19C48-49CD-490C-82AF-6A807F4A91F8}"/>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145" name="4. Footnote" hidden="1">
            <a:extLst>
              <a:ext uri="{FF2B5EF4-FFF2-40B4-BE49-F238E27FC236}">
                <a16:creationId xmlns:a16="http://schemas.microsoft.com/office/drawing/2014/main" id="{56E3DC21-21DB-42FE-8721-1BC0E89F13AE}"/>
              </a:ext>
            </a:extLst>
          </p:cNvPr>
          <p:cNvSpPr txBox="1"/>
          <p:nvPr userDrawn="1">
            <p:custDataLst>
              <p:tags r:id="rId26"/>
            </p:custDataLst>
          </p:nvPr>
        </p:nvSpPr>
        <p:spPr>
          <a:xfrm>
            <a:off x="553972" y="6279028"/>
            <a:ext cx="7278624" cy="123111"/>
          </a:xfrm>
          <a:prstGeom prst="rect">
            <a:avLst/>
          </a:prstGeom>
          <a:noFill/>
        </p:spPr>
        <p:txBody>
          <a:bodyPr wrap="square" lIns="0" tIns="0" rIns="0" b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kern="1200" dirty="0">
                <a:latin typeface="+mn-lt"/>
                <a:ea typeface="+mn-ea"/>
                <a:cs typeface="Arial" panose="020B0604020202020204" pitchFamily="34" charset="0"/>
              </a:rPr>
              <a:t>Footnotes</a:t>
            </a:r>
          </a:p>
        </p:txBody>
      </p:sp>
      <p:grpSp>
        <p:nvGrpSpPr>
          <p:cNvPr id="185" name="LegendBoxes" hidden="1">
            <a:extLst>
              <a:ext uri="{FF2B5EF4-FFF2-40B4-BE49-F238E27FC236}">
                <a16:creationId xmlns:a16="http://schemas.microsoft.com/office/drawing/2014/main" id="{28785628-9685-42DD-85C6-4A7FDEAEB9E4}"/>
              </a:ext>
            </a:extLst>
          </p:cNvPr>
          <p:cNvGrpSpPr/>
          <p:nvPr userDrawn="1"/>
        </p:nvGrpSpPr>
        <p:grpSpPr>
          <a:xfrm>
            <a:off x="10722394" y="4323600"/>
            <a:ext cx="984864" cy="1717282"/>
            <a:chOff x="9585951" y="2980105"/>
            <a:chExt cx="984864" cy="1717282"/>
          </a:xfrm>
        </p:grpSpPr>
        <p:sp>
          <p:nvSpPr>
            <p:cNvPr id="186" name="RectangleLegend1">
              <a:extLst>
                <a:ext uri="{FF2B5EF4-FFF2-40B4-BE49-F238E27FC236}">
                  <a16:creationId xmlns:a16="http://schemas.microsoft.com/office/drawing/2014/main" id="{F6C915EA-5130-4DA7-8B9A-5E522A1DBE2F}"/>
                </a:ext>
              </a:extLst>
            </p:cNvPr>
            <p:cNvSpPr/>
            <p:nvPr/>
          </p:nvSpPr>
          <p:spPr>
            <a:xfrm>
              <a:off x="9585951" y="3001463"/>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7" name="RectangleLegend2">
              <a:extLst>
                <a:ext uri="{FF2B5EF4-FFF2-40B4-BE49-F238E27FC236}">
                  <a16:creationId xmlns:a16="http://schemas.microsoft.com/office/drawing/2014/main" id="{056BAC0D-94D9-4BAA-A238-909A42CD485B}"/>
                </a:ext>
              </a:extLst>
            </p:cNvPr>
            <p:cNvSpPr/>
            <p:nvPr/>
          </p:nvSpPr>
          <p:spPr>
            <a:xfrm>
              <a:off x="9585951" y="3380961"/>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8" name="RectangleLegend3">
              <a:extLst>
                <a:ext uri="{FF2B5EF4-FFF2-40B4-BE49-F238E27FC236}">
                  <a16:creationId xmlns:a16="http://schemas.microsoft.com/office/drawing/2014/main" id="{BC7BB400-0474-421B-B1C4-D9D83F8D7025}"/>
                </a:ext>
              </a:extLst>
            </p:cNvPr>
            <p:cNvSpPr/>
            <p:nvPr/>
          </p:nvSpPr>
          <p:spPr>
            <a:xfrm>
              <a:off x="9585951" y="3754557"/>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89" name="RectangleLegend4">
              <a:extLst>
                <a:ext uri="{FF2B5EF4-FFF2-40B4-BE49-F238E27FC236}">
                  <a16:creationId xmlns:a16="http://schemas.microsoft.com/office/drawing/2014/main" id="{5D84FBCC-8195-429D-ADA2-ADF26D0822E2}"/>
                </a:ext>
              </a:extLst>
            </p:cNvPr>
            <p:cNvSpPr/>
            <p:nvPr/>
          </p:nvSpPr>
          <p:spPr>
            <a:xfrm>
              <a:off x="9585951" y="4128153"/>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0" name="RectangleLegend5">
              <a:extLst>
                <a:ext uri="{FF2B5EF4-FFF2-40B4-BE49-F238E27FC236}">
                  <a16:creationId xmlns:a16="http://schemas.microsoft.com/office/drawing/2014/main" id="{655825D0-671B-44EC-90C5-7913A4E7BAB9}"/>
                </a:ext>
              </a:extLst>
            </p:cNvPr>
            <p:cNvSpPr/>
            <p:nvPr/>
          </p:nvSpPr>
          <p:spPr>
            <a:xfrm>
              <a:off x="9585951" y="4501749"/>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91" name="Legend1">
              <a:extLst>
                <a:ext uri="{FF2B5EF4-FFF2-40B4-BE49-F238E27FC236}">
                  <a16:creationId xmlns:a16="http://schemas.microsoft.com/office/drawing/2014/main" id="{CD018A8B-4FD0-4C99-AA47-D684D1049136}"/>
                </a:ext>
              </a:extLst>
            </p:cNvPr>
            <p:cNvSpPr txBox="1"/>
            <p:nvPr/>
          </p:nvSpPr>
          <p:spPr>
            <a:xfrm>
              <a:off x="9912097" y="2980105"/>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2" name="Legend2">
              <a:extLst>
                <a:ext uri="{FF2B5EF4-FFF2-40B4-BE49-F238E27FC236}">
                  <a16:creationId xmlns:a16="http://schemas.microsoft.com/office/drawing/2014/main" id="{24E194E3-38A9-4A3A-AEBA-D1DCF1935051}"/>
                </a:ext>
              </a:extLst>
            </p:cNvPr>
            <p:cNvSpPr txBox="1"/>
            <p:nvPr/>
          </p:nvSpPr>
          <p:spPr>
            <a:xfrm>
              <a:off x="9912097" y="3359603"/>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3" name="Legend3">
              <a:extLst>
                <a:ext uri="{FF2B5EF4-FFF2-40B4-BE49-F238E27FC236}">
                  <a16:creationId xmlns:a16="http://schemas.microsoft.com/office/drawing/2014/main" id="{DCCF084D-A8B2-46B3-BE03-CFDA8E58B2B9}"/>
                </a:ext>
              </a:extLst>
            </p:cNvPr>
            <p:cNvSpPr txBox="1"/>
            <p:nvPr/>
          </p:nvSpPr>
          <p:spPr>
            <a:xfrm>
              <a:off x="9912097" y="3739101"/>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4" name="Legend4">
              <a:extLst>
                <a:ext uri="{FF2B5EF4-FFF2-40B4-BE49-F238E27FC236}">
                  <a16:creationId xmlns:a16="http://schemas.microsoft.com/office/drawing/2014/main" id="{0E49468C-EFEE-4C9A-BECB-CC10BE34BF4B}"/>
                </a:ext>
              </a:extLst>
            </p:cNvPr>
            <p:cNvSpPr txBox="1"/>
            <p:nvPr/>
          </p:nvSpPr>
          <p:spPr>
            <a:xfrm>
              <a:off x="9912097" y="4110522"/>
              <a:ext cx="658718"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95" name="Legend5">
              <a:extLst>
                <a:ext uri="{FF2B5EF4-FFF2-40B4-BE49-F238E27FC236}">
                  <a16:creationId xmlns:a16="http://schemas.microsoft.com/office/drawing/2014/main" id="{443480AB-89E7-497E-A131-91869590BDB0}"/>
                </a:ext>
              </a:extLst>
            </p:cNvPr>
            <p:cNvSpPr txBox="1"/>
            <p:nvPr/>
          </p:nvSpPr>
          <p:spPr>
            <a:xfrm>
              <a:off x="9912097"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grpSp>
        <p:nvGrpSpPr>
          <p:cNvPr id="146" name="LegendMoons" hidden="1">
            <a:extLst>
              <a:ext uri="{FF2B5EF4-FFF2-40B4-BE49-F238E27FC236}">
                <a16:creationId xmlns:a16="http://schemas.microsoft.com/office/drawing/2014/main" id="{BCBAA4B3-76E3-4E3E-9DFB-193618E70571}"/>
              </a:ext>
            </a:extLst>
          </p:cNvPr>
          <p:cNvGrpSpPr/>
          <p:nvPr userDrawn="1"/>
        </p:nvGrpSpPr>
        <p:grpSpPr>
          <a:xfrm>
            <a:off x="10692000" y="1339200"/>
            <a:ext cx="1023616" cy="1731859"/>
            <a:chOff x="7723680" y="1702457"/>
            <a:chExt cx="1023616" cy="1731859"/>
          </a:xfrm>
        </p:grpSpPr>
        <p:sp>
          <p:nvSpPr>
            <p:cNvPr id="147" name="Legend1">
              <a:extLst>
                <a:ext uri="{FF2B5EF4-FFF2-40B4-BE49-F238E27FC236}">
                  <a16:creationId xmlns:a16="http://schemas.microsoft.com/office/drawing/2014/main" id="{A8F35D73-D259-46FA-AFD2-EA8247EDE0BB}"/>
                </a:ext>
              </a:extLst>
            </p:cNvPr>
            <p:cNvSpPr txBox="1"/>
            <p:nvPr/>
          </p:nvSpPr>
          <p:spPr>
            <a:xfrm>
              <a:off x="8076312" y="1709816"/>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8" name="Legend2">
              <a:extLst>
                <a:ext uri="{FF2B5EF4-FFF2-40B4-BE49-F238E27FC236}">
                  <a16:creationId xmlns:a16="http://schemas.microsoft.com/office/drawing/2014/main" id="{8C810E22-5C1D-4238-A604-CBCDDCB4C05E}"/>
                </a:ext>
              </a:extLst>
            </p:cNvPr>
            <p:cNvSpPr txBox="1"/>
            <p:nvPr/>
          </p:nvSpPr>
          <p:spPr>
            <a:xfrm>
              <a:off x="8076312" y="2085275"/>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49" name="Legend3">
              <a:extLst>
                <a:ext uri="{FF2B5EF4-FFF2-40B4-BE49-F238E27FC236}">
                  <a16:creationId xmlns:a16="http://schemas.microsoft.com/office/drawing/2014/main" id="{E4D11ABD-C458-4D2C-B8BA-1BD7E497965C}"/>
                </a:ext>
              </a:extLst>
            </p:cNvPr>
            <p:cNvSpPr txBox="1"/>
            <p:nvPr/>
          </p:nvSpPr>
          <p:spPr>
            <a:xfrm>
              <a:off x="8076312" y="246073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0" name="Legend4">
              <a:extLst>
                <a:ext uri="{FF2B5EF4-FFF2-40B4-BE49-F238E27FC236}">
                  <a16:creationId xmlns:a16="http://schemas.microsoft.com/office/drawing/2014/main" id="{6751DA88-7594-4AF8-9B0B-6D236454D486}"/>
                </a:ext>
              </a:extLst>
            </p:cNvPr>
            <p:cNvSpPr txBox="1"/>
            <p:nvPr/>
          </p:nvSpPr>
          <p:spPr>
            <a:xfrm>
              <a:off x="8076312" y="2836193"/>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51" name="Legend5">
              <a:extLst>
                <a:ext uri="{FF2B5EF4-FFF2-40B4-BE49-F238E27FC236}">
                  <a16:creationId xmlns:a16="http://schemas.microsoft.com/office/drawing/2014/main" id="{9BD97B4F-09E8-498D-A862-8771F6492867}"/>
                </a:ext>
              </a:extLst>
            </p:cNvPr>
            <p:cNvSpPr txBox="1"/>
            <p:nvPr/>
          </p:nvSpPr>
          <p:spPr>
            <a:xfrm>
              <a:off x="8076312" y="3211654"/>
              <a:ext cx="670984"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grpSp>
          <p:nvGrpSpPr>
            <p:cNvPr id="152" name="MoonLegend1">
              <a:extLst>
                <a:ext uri="{FF2B5EF4-FFF2-40B4-BE49-F238E27FC236}">
                  <a16:creationId xmlns:a16="http://schemas.microsoft.com/office/drawing/2014/main" id="{2D833A59-C7AB-446D-8FF2-91CA9DB3ACEE}"/>
                </a:ext>
              </a:extLst>
            </p:cNvPr>
            <p:cNvGrpSpPr>
              <a:grpSpLocks noChangeAspect="1"/>
            </p:cNvGrpSpPr>
            <p:nvPr>
              <p:custDataLst>
                <p:tags r:id="rId27"/>
              </p:custDataLst>
            </p:nvPr>
          </p:nvGrpSpPr>
          <p:grpSpPr>
            <a:xfrm>
              <a:off x="7723680" y="1702457"/>
              <a:ext cx="228600" cy="228600"/>
              <a:chOff x="762000" y="1270000"/>
              <a:chExt cx="254000" cy="254000"/>
            </a:xfrm>
          </p:grpSpPr>
          <p:sp>
            <p:nvSpPr>
              <p:cNvPr id="165" name="Oval 164">
                <a:extLst>
                  <a:ext uri="{FF2B5EF4-FFF2-40B4-BE49-F238E27FC236}">
                    <a16:creationId xmlns:a16="http://schemas.microsoft.com/office/drawing/2014/main" id="{6FAD167A-470E-49B3-9358-C391E9721499}"/>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6" name="Arc 165" hidden="1">
                <a:extLst>
                  <a:ext uri="{FF2B5EF4-FFF2-40B4-BE49-F238E27FC236}">
                    <a16:creationId xmlns:a16="http://schemas.microsoft.com/office/drawing/2014/main" id="{2106BC3D-6019-4A97-BF49-95FEE529E3EF}"/>
                  </a:ext>
                </a:extLst>
              </p:cNvPr>
              <p:cNvSpPr/>
              <p:nvPr>
                <p:custDataLst>
                  <p:tags r:id="rId41"/>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3" name="MoonLegend2">
              <a:extLst>
                <a:ext uri="{FF2B5EF4-FFF2-40B4-BE49-F238E27FC236}">
                  <a16:creationId xmlns:a16="http://schemas.microsoft.com/office/drawing/2014/main" id="{290914A9-07C8-4F8C-AD47-74783B1DE6E1}"/>
                </a:ext>
              </a:extLst>
            </p:cNvPr>
            <p:cNvGrpSpPr>
              <a:grpSpLocks noChangeAspect="1"/>
            </p:cNvGrpSpPr>
            <p:nvPr>
              <p:custDataLst>
                <p:tags r:id="rId28"/>
              </p:custDataLst>
            </p:nvPr>
          </p:nvGrpSpPr>
          <p:grpSpPr>
            <a:xfrm>
              <a:off x="7723680" y="2078270"/>
              <a:ext cx="228600" cy="228600"/>
              <a:chOff x="762000" y="1270000"/>
              <a:chExt cx="254000" cy="254000"/>
            </a:xfrm>
          </p:grpSpPr>
          <p:sp>
            <p:nvSpPr>
              <p:cNvPr id="163" name="Oval 162">
                <a:extLst>
                  <a:ext uri="{FF2B5EF4-FFF2-40B4-BE49-F238E27FC236}">
                    <a16:creationId xmlns:a16="http://schemas.microsoft.com/office/drawing/2014/main" id="{14C29FC0-EC32-412C-A1FC-29EF13DE8125}"/>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4" name="Arc 163">
                <a:extLst>
                  <a:ext uri="{FF2B5EF4-FFF2-40B4-BE49-F238E27FC236}">
                    <a16:creationId xmlns:a16="http://schemas.microsoft.com/office/drawing/2014/main" id="{08217F02-10EE-4BF5-8640-3409A47C5847}"/>
                  </a:ext>
                </a:extLst>
              </p:cNvPr>
              <p:cNvSpPr/>
              <p:nvPr>
                <p:custDataLst>
                  <p:tags r:id="rId39"/>
                </p:custDataLst>
              </p:nvPr>
            </p:nvSpPr>
            <p:spPr>
              <a:xfrm>
                <a:off x="762000" y="1270000"/>
                <a:ext cx="254000" cy="254000"/>
              </a:xfrm>
              <a:prstGeom prst="arc">
                <a:avLst>
                  <a:gd name="adj1" fmla="val 16200000"/>
                  <a:gd name="adj2" fmla="val 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4" name="MoonLegend3">
              <a:extLst>
                <a:ext uri="{FF2B5EF4-FFF2-40B4-BE49-F238E27FC236}">
                  <a16:creationId xmlns:a16="http://schemas.microsoft.com/office/drawing/2014/main" id="{435D5936-2D97-416D-A834-DF4B9D96A043}"/>
                </a:ext>
              </a:extLst>
            </p:cNvPr>
            <p:cNvGrpSpPr>
              <a:grpSpLocks noChangeAspect="1"/>
            </p:cNvGrpSpPr>
            <p:nvPr>
              <p:custDataLst>
                <p:tags r:id="rId29"/>
              </p:custDataLst>
            </p:nvPr>
          </p:nvGrpSpPr>
          <p:grpSpPr>
            <a:xfrm>
              <a:off x="7723680" y="2454085"/>
              <a:ext cx="228600" cy="228600"/>
              <a:chOff x="762000" y="1270000"/>
              <a:chExt cx="254000" cy="254000"/>
            </a:xfrm>
          </p:grpSpPr>
          <p:sp>
            <p:nvSpPr>
              <p:cNvPr id="161" name="Oval 160">
                <a:extLst>
                  <a:ext uri="{FF2B5EF4-FFF2-40B4-BE49-F238E27FC236}">
                    <a16:creationId xmlns:a16="http://schemas.microsoft.com/office/drawing/2014/main" id="{69BF58B2-CF38-41FB-8EF8-3EE6A3F13980}"/>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2" name="Arc 161">
                <a:extLst>
                  <a:ext uri="{FF2B5EF4-FFF2-40B4-BE49-F238E27FC236}">
                    <a16:creationId xmlns:a16="http://schemas.microsoft.com/office/drawing/2014/main" id="{9A2D06B2-79B1-475C-A66E-9CB573E98829}"/>
                  </a:ext>
                </a:extLst>
              </p:cNvPr>
              <p:cNvSpPr/>
              <p:nvPr>
                <p:custDataLst>
                  <p:tags r:id="rId37"/>
                </p:custDataLst>
              </p:nvPr>
            </p:nvSpPr>
            <p:spPr>
              <a:xfrm>
                <a:off x="762000" y="1270000"/>
                <a:ext cx="254000" cy="254000"/>
              </a:xfrm>
              <a:prstGeom prst="arc">
                <a:avLst>
                  <a:gd name="adj1" fmla="val 16200000"/>
                  <a:gd name="adj2" fmla="val 54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5" name="MoonLegend4">
              <a:extLst>
                <a:ext uri="{FF2B5EF4-FFF2-40B4-BE49-F238E27FC236}">
                  <a16:creationId xmlns:a16="http://schemas.microsoft.com/office/drawing/2014/main" id="{8EC87CF1-17C2-4BF0-9A01-8C2C8FFFF842}"/>
                </a:ext>
              </a:extLst>
            </p:cNvPr>
            <p:cNvGrpSpPr>
              <a:grpSpLocks noChangeAspect="1"/>
            </p:cNvGrpSpPr>
            <p:nvPr>
              <p:custDataLst>
                <p:tags r:id="rId30"/>
              </p:custDataLst>
            </p:nvPr>
          </p:nvGrpSpPr>
          <p:grpSpPr>
            <a:xfrm>
              <a:off x="7723680" y="2829900"/>
              <a:ext cx="228600" cy="228600"/>
              <a:chOff x="762000" y="1270000"/>
              <a:chExt cx="254000" cy="254000"/>
            </a:xfrm>
          </p:grpSpPr>
          <p:sp>
            <p:nvSpPr>
              <p:cNvPr id="159" name="Oval 158">
                <a:extLst>
                  <a:ext uri="{FF2B5EF4-FFF2-40B4-BE49-F238E27FC236}">
                    <a16:creationId xmlns:a16="http://schemas.microsoft.com/office/drawing/2014/main" id="{3A7C7C4F-14E8-4812-AC35-7D066AEC66E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60" name="Arc 159">
                <a:extLst>
                  <a:ext uri="{FF2B5EF4-FFF2-40B4-BE49-F238E27FC236}">
                    <a16:creationId xmlns:a16="http://schemas.microsoft.com/office/drawing/2014/main" id="{7F7E2EA4-AD8C-4DA3-ACA6-A69404D1E88D}"/>
                  </a:ext>
                </a:extLst>
              </p:cNvPr>
              <p:cNvSpPr/>
              <p:nvPr>
                <p:custDataLst>
                  <p:tags r:id="rId35"/>
                </p:custDataLst>
              </p:nvPr>
            </p:nvSpPr>
            <p:spPr>
              <a:xfrm>
                <a:off x="762000" y="1270000"/>
                <a:ext cx="254000" cy="254000"/>
              </a:xfrm>
              <a:prstGeom prst="arc">
                <a:avLst>
                  <a:gd name="adj1" fmla="val 16200000"/>
                  <a:gd name="adj2" fmla="val 108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6" name="MoonLegend5">
              <a:extLst>
                <a:ext uri="{FF2B5EF4-FFF2-40B4-BE49-F238E27FC236}">
                  <a16:creationId xmlns:a16="http://schemas.microsoft.com/office/drawing/2014/main" id="{BCD87F8B-10B7-4E82-8EC4-F08B412A1736}"/>
                </a:ext>
              </a:extLst>
            </p:cNvPr>
            <p:cNvGrpSpPr>
              <a:grpSpLocks noChangeAspect="1"/>
            </p:cNvGrpSpPr>
            <p:nvPr>
              <p:custDataLst>
                <p:tags r:id="rId31"/>
              </p:custDataLst>
            </p:nvPr>
          </p:nvGrpSpPr>
          <p:grpSpPr>
            <a:xfrm>
              <a:off x="7723680" y="3205716"/>
              <a:ext cx="228600" cy="228600"/>
              <a:chOff x="762000" y="1270000"/>
              <a:chExt cx="254000" cy="254000"/>
            </a:xfrm>
          </p:grpSpPr>
          <p:sp>
            <p:nvSpPr>
              <p:cNvPr id="157" name="Oval 156">
                <a:extLst>
                  <a:ext uri="{FF2B5EF4-FFF2-40B4-BE49-F238E27FC236}">
                    <a16:creationId xmlns:a16="http://schemas.microsoft.com/office/drawing/2014/main" id="{88573FB6-1F3D-4B01-98F6-7E4478BE33EF}"/>
                  </a:ext>
                </a:extLst>
              </p:cNvPr>
              <p:cNvSpPr/>
              <p:nvPr>
                <p:custDataLst>
                  <p:tags r:id="rId3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58" name="Arc 157">
                <a:extLst>
                  <a:ext uri="{FF2B5EF4-FFF2-40B4-BE49-F238E27FC236}">
                    <a16:creationId xmlns:a16="http://schemas.microsoft.com/office/drawing/2014/main" id="{CF3B10D5-50BA-4075-BEDD-5D7FF7BE36E6}"/>
                  </a:ext>
                </a:extLst>
              </p:cNvPr>
              <p:cNvSpPr/>
              <p:nvPr>
                <p:custDataLst>
                  <p:tags r:id="rId33"/>
                </p:custDataLst>
              </p:nvPr>
            </p:nvSpPr>
            <p:spPr>
              <a:xfrm>
                <a:off x="762000" y="1270000"/>
                <a:ext cx="254000" cy="254000"/>
              </a:xfrm>
              <a:prstGeom prst="arc">
                <a:avLst>
                  <a:gd name="adj1" fmla="val 16200000"/>
                  <a:gd name="adj2" fmla="val 16200000"/>
                </a:avLst>
              </a:prstGeom>
              <a:solidFill>
                <a:schemeClr val="accent2"/>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167" name="Sticker" hidden="1">
            <a:extLst>
              <a:ext uri="{FF2B5EF4-FFF2-40B4-BE49-F238E27FC236}">
                <a16:creationId xmlns:a16="http://schemas.microsoft.com/office/drawing/2014/main" id="{174FA759-1A16-45E2-B8DB-6AC61DFC92D4}"/>
              </a:ext>
            </a:extLst>
          </p:cNvPr>
          <p:cNvGrpSpPr>
            <a:grpSpLocks noChangeAspect="1"/>
          </p:cNvGrpSpPr>
          <p:nvPr userDrawn="1"/>
        </p:nvGrpSpPr>
        <p:grpSpPr bwMode="gray">
          <a:xfrm>
            <a:off x="559460" y="1289273"/>
            <a:ext cx="428337" cy="156997"/>
            <a:chOff x="8456447" y="272180"/>
            <a:chExt cx="322188" cy="156966"/>
          </a:xfrm>
        </p:grpSpPr>
        <p:sp>
          <p:nvSpPr>
            <p:cNvPr id="168" name="StickerRectangle">
              <a:extLst>
                <a:ext uri="{FF2B5EF4-FFF2-40B4-BE49-F238E27FC236}">
                  <a16:creationId xmlns:a16="http://schemas.microsoft.com/office/drawing/2014/main" id="{99FB5892-A9FF-4D0E-8661-19A39D5E096E}"/>
                </a:ext>
              </a:extLst>
            </p:cNvPr>
            <p:cNvSpPr>
              <a:spLocks noChangeArrowheads="1"/>
            </p:cNvSpPr>
            <p:nvPr userDrawn="1"/>
          </p:nvSpPr>
          <p:spPr bwMode="gray">
            <a:xfrm>
              <a:off x="8456447" y="272180"/>
              <a:ext cx="322188" cy="156966"/>
            </a:xfrm>
            <a:prstGeom prst="leftRightArrow">
              <a:avLst>
                <a:gd name="adj1" fmla="val 100000"/>
                <a:gd name="adj2" fmla="val 0"/>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18288" anchor="t" anchorCtr="0">
              <a:spAutoFit/>
            </a:bodyPr>
            <a:lstStyle/>
            <a:p>
              <a:pPr algn="l" defTabSz="1193860">
                <a:buClr>
                  <a:schemeClr val="tx2"/>
                </a:buClr>
              </a:pPr>
              <a:r>
                <a:rPr lang="en-US" sz="900" b="1" spc="50" dirty="0">
                  <a:ln w="3175">
                    <a:noFill/>
                  </a:ln>
                  <a:solidFill>
                    <a:schemeClr val="tx1"/>
                  </a:solidFill>
                </a:rPr>
                <a:t>Sticker</a:t>
              </a:r>
              <a:endParaRPr lang="en-US" sz="800" baseline="0" dirty="0">
                <a:solidFill>
                  <a:schemeClr val="tx1"/>
                </a:solidFill>
                <a:latin typeface="+mn-lt"/>
                <a:ea typeface="+mn-ea"/>
              </a:endParaRPr>
            </a:p>
          </p:txBody>
        </p:sp>
        <p:cxnSp>
          <p:nvCxnSpPr>
            <p:cNvPr id="169" name="StickerUnderline">
              <a:extLst>
                <a:ext uri="{FF2B5EF4-FFF2-40B4-BE49-F238E27FC236}">
                  <a16:creationId xmlns:a16="http://schemas.microsoft.com/office/drawing/2014/main" id="{B821CB31-49E5-49E7-966F-3C5449557168}"/>
                </a:ext>
              </a:extLst>
            </p:cNvPr>
            <p:cNvCxnSpPr>
              <a:cxnSpLocks noChangeShapeType="1"/>
              <a:stCxn id="168" idx="4"/>
              <a:endCxn id="168" idx="6"/>
            </p:cNvCxnSpPr>
            <p:nvPr/>
          </p:nvCxnSpPr>
          <p:spPr bwMode="gray">
            <a:xfrm>
              <a:off x="8456447" y="429146"/>
              <a:ext cx="322188" cy="0"/>
            </a:xfrm>
            <a:prstGeom prst="straightConnector1">
              <a:avLst/>
            </a:prstGeom>
            <a:noFill/>
            <a:ln w="4191">
              <a:solidFill>
                <a:schemeClr val="tx1"/>
              </a:solidFill>
              <a:round/>
              <a:headEnd/>
              <a:tailEnd/>
            </a:ln>
            <a:extLst>
              <a:ext uri="{909E8E84-426E-40DD-AFC4-6F175D3DCCD1}">
                <a14:hiddenFill xmlns:a14="http://schemas.microsoft.com/office/drawing/2010/main">
                  <a:noFill/>
                </a14:hiddenFill>
              </a:ext>
            </a:extLst>
          </p:spPr>
        </p:cxnSp>
      </p:grpSp>
      <p:grpSp>
        <p:nvGrpSpPr>
          <p:cNvPr id="144" name="LegendLines" hidden="1">
            <a:extLst>
              <a:ext uri="{FF2B5EF4-FFF2-40B4-BE49-F238E27FC236}">
                <a16:creationId xmlns:a16="http://schemas.microsoft.com/office/drawing/2014/main" id="{96520A0D-E8D0-48B5-8162-BA1976A5C3E1}"/>
              </a:ext>
            </a:extLst>
          </p:cNvPr>
          <p:cNvGrpSpPr/>
          <p:nvPr userDrawn="1"/>
        </p:nvGrpSpPr>
        <p:grpSpPr>
          <a:xfrm>
            <a:off x="10440000" y="3243600"/>
            <a:ext cx="1269335" cy="958286"/>
            <a:chOff x="4372690" y="3739101"/>
            <a:chExt cx="1269335" cy="958286"/>
          </a:xfrm>
        </p:grpSpPr>
        <p:sp>
          <p:nvSpPr>
            <p:cNvPr id="170" name="Legend1">
              <a:extLst>
                <a:ext uri="{FF2B5EF4-FFF2-40B4-BE49-F238E27FC236}">
                  <a16:creationId xmlns:a16="http://schemas.microsoft.com/office/drawing/2014/main" id="{D5E27233-7661-43E0-8C1B-859EBE562598}"/>
                </a:ext>
              </a:extLst>
            </p:cNvPr>
            <p:cNvSpPr txBox="1"/>
            <p:nvPr/>
          </p:nvSpPr>
          <p:spPr>
            <a:xfrm>
              <a:off x="4988914" y="3739101"/>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1" name="Legend2">
              <a:extLst>
                <a:ext uri="{FF2B5EF4-FFF2-40B4-BE49-F238E27FC236}">
                  <a16:creationId xmlns:a16="http://schemas.microsoft.com/office/drawing/2014/main" id="{215BA769-FC3A-4971-81E8-16C8E7138029}"/>
                </a:ext>
              </a:extLst>
            </p:cNvPr>
            <p:cNvSpPr txBox="1"/>
            <p:nvPr/>
          </p:nvSpPr>
          <p:spPr>
            <a:xfrm>
              <a:off x="4988914" y="4110522"/>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2" name="Legend3">
              <a:extLst>
                <a:ext uri="{FF2B5EF4-FFF2-40B4-BE49-F238E27FC236}">
                  <a16:creationId xmlns:a16="http://schemas.microsoft.com/office/drawing/2014/main" id="{75880242-A8D7-441D-805E-B817DF5CA854}"/>
                </a:ext>
              </a:extLst>
            </p:cNvPr>
            <p:cNvSpPr txBox="1"/>
            <p:nvPr/>
          </p:nvSpPr>
          <p:spPr>
            <a:xfrm>
              <a:off x="4988914" y="4481943"/>
              <a:ext cx="653111" cy="215444"/>
            </a:xfrm>
            <a:prstGeom prst="rect">
              <a:avLst/>
            </a:prstGeom>
            <a:noFill/>
            <a:ln>
              <a:noFill/>
              <a:miter lim="800000"/>
            </a:ln>
          </p:spPr>
          <p:txBody>
            <a:bodyPr wrap="square" lIns="0" tIns="0" rIns="0" bIns="0" rtlCol="0" anchor="ctr" anchorCtr="0">
              <a:spAutoFit/>
            </a:bodyPr>
            <a:lstStyle/>
            <a:p>
              <a:pPr>
                <a:spcAft>
                  <a:spcPts val="600"/>
                </a:spcAft>
              </a:pPr>
              <a:r>
                <a:rPr lang="en-US" sz="1400" dirty="0"/>
                <a:t>Legend</a:t>
              </a:r>
            </a:p>
          </p:txBody>
        </p:sp>
        <p:sp>
          <p:nvSpPr>
            <p:cNvPr id="173" name="LineLegend3">
              <a:extLst>
                <a:ext uri="{FF2B5EF4-FFF2-40B4-BE49-F238E27FC236}">
                  <a16:creationId xmlns:a16="http://schemas.microsoft.com/office/drawing/2014/main" id="{5C3089E9-5649-4103-BA5F-72175F24BEF8}"/>
                </a:ext>
              </a:extLst>
            </p:cNvPr>
            <p:cNvSpPr>
              <a:spLocks noChangeShapeType="1"/>
            </p:cNvSpPr>
            <p:nvPr/>
          </p:nvSpPr>
          <p:spPr bwMode="gray">
            <a:xfrm>
              <a:off x="4372690" y="4588113"/>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4" name="LineLegend2">
              <a:extLst>
                <a:ext uri="{FF2B5EF4-FFF2-40B4-BE49-F238E27FC236}">
                  <a16:creationId xmlns:a16="http://schemas.microsoft.com/office/drawing/2014/main" id="{70A7CFCE-D526-433E-9FBC-6DEF2F5E9EB4}"/>
                </a:ext>
              </a:extLst>
            </p:cNvPr>
            <p:cNvSpPr>
              <a:spLocks noChangeShapeType="1"/>
            </p:cNvSpPr>
            <p:nvPr/>
          </p:nvSpPr>
          <p:spPr bwMode="gray">
            <a:xfrm>
              <a:off x="4372690" y="4214754"/>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175" name="LineLegend1">
              <a:extLst>
                <a:ext uri="{FF2B5EF4-FFF2-40B4-BE49-F238E27FC236}">
                  <a16:creationId xmlns:a16="http://schemas.microsoft.com/office/drawing/2014/main" id="{4AD9EC0A-8F45-49FA-BB0F-195682A6F6BE}"/>
                </a:ext>
              </a:extLst>
            </p:cNvPr>
            <p:cNvSpPr>
              <a:spLocks noChangeShapeType="1"/>
            </p:cNvSpPr>
            <p:nvPr/>
          </p:nvSpPr>
          <p:spPr bwMode="gray">
            <a:xfrm>
              <a:off x="4372690" y="3846823"/>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grpSp>
    </p:spTree>
    <p:extLst>
      <p:ext uri="{BB962C8B-B14F-4D97-AF65-F5344CB8AC3E}">
        <p14:creationId xmlns:p14="http://schemas.microsoft.com/office/powerpoint/2010/main" val="3386525249"/>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70" r:id="rId5"/>
    <p:sldLayoutId id="2147483871" r:id="rId6"/>
    <p:sldLayoutId id="2147483872" r:id="rId7"/>
    <p:sldLayoutId id="2147483873" r:id="rId8"/>
    <p:sldLayoutId id="2147483874" r:id="rId9"/>
    <p:sldLayoutId id="2147483875" r:id="rId10"/>
    <p:sldLayoutId id="2147483881" r:id="rId11"/>
    <p:sldLayoutId id="2147483883" r:id="rId12"/>
    <p:sldLayoutId id="2147483884" r:id="rId13"/>
    <p:sldLayoutId id="2147483885" r:id="rId14"/>
    <p:sldLayoutId id="2147483880" r:id="rId15"/>
    <p:sldLayoutId id="2147483877" r:id="rId16"/>
    <p:sldLayoutId id="2147483878" r:id="rId17"/>
  </p:sldLayoutIdLst>
  <p:txStyles>
    <p:titleStyle>
      <a:lvl1pPr algn="l" defTabSz="914400" rtl="0" eaLnBrk="1" latinLnBrk="0" hangingPunct="1">
        <a:lnSpc>
          <a:spcPct val="93000"/>
        </a:lnSpc>
        <a:spcBef>
          <a:spcPct val="0"/>
        </a:spcBef>
        <a:buNone/>
        <a:defRPr sz="2500" b="1" kern="1200" spc="0" baseline="0">
          <a:ln w="6350" cap="flat">
            <a:noFill/>
            <a:miter lim="800000"/>
          </a:ln>
          <a:solidFill>
            <a:schemeClr val="tx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Clr>
          <a:schemeClr val="tx1"/>
        </a:buClr>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Clr>
          <a:schemeClr val="tx1"/>
        </a:buClr>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6pPr>
      <a:lvl7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7pPr>
      <a:lvl8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8pPr>
      <a:lvl9pPr marL="914400" indent="0" algn="l" defTabSz="914400" rtl="0" eaLnBrk="1" latinLnBrk="0" hangingPunct="1">
        <a:lnSpc>
          <a:spcPct val="100000"/>
        </a:lnSpc>
        <a:spcBef>
          <a:spcPts val="0"/>
        </a:spcBef>
        <a:spcAft>
          <a:spcPts val="300"/>
        </a:spcAft>
        <a:buSzPct val="100000"/>
        <a:buFont typeface="Arial" panose="020B0604020202020204" pitchFamily="34" charset="0"/>
        <a:buNone/>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321.xml"/><Relationship Id="rId7" Type="http://schemas.openxmlformats.org/officeDocument/2006/relationships/slideLayout" Target="../slideLayouts/slideLayout1.xml"/><Relationship Id="rId2" Type="http://schemas.openxmlformats.org/officeDocument/2006/relationships/tags" Target="../tags/tag320.xml"/><Relationship Id="rId1" Type="http://schemas.openxmlformats.org/officeDocument/2006/relationships/tags" Target="../tags/tag319.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9" Type="http://schemas.openxmlformats.org/officeDocument/2006/relationships/image" Target="../media/image5.em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6.xml"/><Relationship Id="rId1" Type="http://schemas.openxmlformats.org/officeDocument/2006/relationships/tags" Target="../tags/tag375.xml"/><Relationship Id="rId5" Type="http://schemas.openxmlformats.org/officeDocument/2006/relationships/image" Target="../media/image4.emf"/><Relationship Id="rId4" Type="http://schemas.openxmlformats.org/officeDocument/2006/relationships/oleObject" Target="../embeddings/oleObject35.bin"/></Relationships>
</file>

<file path=ppt/slides/_rels/slide11.xml.rels><?xml version="1.0" encoding="UTF-8" standalone="yes"?>
<Relationships xmlns="http://schemas.openxmlformats.org/package/2006/relationships"><Relationship Id="rId8" Type="http://schemas.openxmlformats.org/officeDocument/2006/relationships/tags" Target="../tags/tag384.xml"/><Relationship Id="rId13" Type="http://schemas.openxmlformats.org/officeDocument/2006/relationships/image" Target="../media/image9.emf"/><Relationship Id="rId3" Type="http://schemas.openxmlformats.org/officeDocument/2006/relationships/tags" Target="../tags/tag379.xml"/><Relationship Id="rId7" Type="http://schemas.openxmlformats.org/officeDocument/2006/relationships/tags" Target="../tags/tag383.xml"/><Relationship Id="rId12" Type="http://schemas.openxmlformats.org/officeDocument/2006/relationships/oleObject" Target="../embeddings/oleObject36.bin"/><Relationship Id="rId17" Type="http://schemas.openxmlformats.org/officeDocument/2006/relationships/slide" Target="slide6.xml"/><Relationship Id="rId2" Type="http://schemas.openxmlformats.org/officeDocument/2006/relationships/tags" Target="../tags/tag378.xml"/><Relationship Id="rId16" Type="http://schemas.openxmlformats.org/officeDocument/2006/relationships/slide" Target="slide5.xml"/><Relationship Id="rId1" Type="http://schemas.openxmlformats.org/officeDocument/2006/relationships/tags" Target="../tags/tag377.xml"/><Relationship Id="rId6" Type="http://schemas.openxmlformats.org/officeDocument/2006/relationships/tags" Target="../tags/tag382.xml"/><Relationship Id="rId11" Type="http://schemas.openxmlformats.org/officeDocument/2006/relationships/slideLayout" Target="../slideLayouts/slideLayout3.xml"/><Relationship Id="rId5" Type="http://schemas.openxmlformats.org/officeDocument/2006/relationships/tags" Target="../tags/tag381.xml"/><Relationship Id="rId15" Type="http://schemas.openxmlformats.org/officeDocument/2006/relationships/slide" Target="slide4.xml"/><Relationship Id="rId10" Type="http://schemas.openxmlformats.org/officeDocument/2006/relationships/tags" Target="../tags/tag386.xml"/><Relationship Id="rId4" Type="http://schemas.openxmlformats.org/officeDocument/2006/relationships/tags" Target="../tags/tag380.xml"/><Relationship Id="rId9" Type="http://schemas.openxmlformats.org/officeDocument/2006/relationships/tags" Target="../tags/tag385.xml"/><Relationship Id="rId1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tags" Target="../tags/tag327.xml"/><Relationship Id="rId7" Type="http://schemas.openxmlformats.org/officeDocument/2006/relationships/image" Target="../media/image5.emf"/><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oleObject" Target="../embeddings/oleObject27.bin"/><Relationship Id="rId5" Type="http://schemas.openxmlformats.org/officeDocument/2006/relationships/slideLayout" Target="../slideLayouts/slideLayout2.xml"/><Relationship Id="rId4" Type="http://schemas.openxmlformats.org/officeDocument/2006/relationships/tags" Target="../tags/tag328.xml"/></Relationships>
</file>

<file path=ppt/slides/_rels/slide3.xml.rels><?xml version="1.0" encoding="UTF-8" standalone="yes"?>
<Relationships xmlns="http://schemas.openxmlformats.org/package/2006/relationships"><Relationship Id="rId8" Type="http://schemas.openxmlformats.org/officeDocument/2006/relationships/tags" Target="../tags/tag336.xml"/><Relationship Id="rId13" Type="http://schemas.openxmlformats.org/officeDocument/2006/relationships/image" Target="../media/image9.emf"/><Relationship Id="rId3" Type="http://schemas.openxmlformats.org/officeDocument/2006/relationships/tags" Target="../tags/tag331.xml"/><Relationship Id="rId7" Type="http://schemas.openxmlformats.org/officeDocument/2006/relationships/tags" Target="../tags/tag335.xml"/><Relationship Id="rId12" Type="http://schemas.openxmlformats.org/officeDocument/2006/relationships/oleObject" Target="../embeddings/oleObject28.bin"/><Relationship Id="rId17" Type="http://schemas.openxmlformats.org/officeDocument/2006/relationships/slide" Target="slide11.xml"/><Relationship Id="rId2" Type="http://schemas.openxmlformats.org/officeDocument/2006/relationships/tags" Target="../tags/tag330.xml"/><Relationship Id="rId16" Type="http://schemas.openxmlformats.org/officeDocument/2006/relationships/slide" Target="slide6.xml"/><Relationship Id="rId1" Type="http://schemas.openxmlformats.org/officeDocument/2006/relationships/tags" Target="../tags/tag329.xml"/><Relationship Id="rId6" Type="http://schemas.openxmlformats.org/officeDocument/2006/relationships/tags" Target="../tags/tag334.xml"/><Relationship Id="rId11" Type="http://schemas.openxmlformats.org/officeDocument/2006/relationships/slideLayout" Target="../slideLayouts/slideLayout3.xml"/><Relationship Id="rId5" Type="http://schemas.openxmlformats.org/officeDocument/2006/relationships/tags" Target="../tags/tag333.xml"/><Relationship Id="rId15" Type="http://schemas.openxmlformats.org/officeDocument/2006/relationships/slide" Target="slide5.xml"/><Relationship Id="rId10" Type="http://schemas.openxmlformats.org/officeDocument/2006/relationships/tags" Target="../tags/tag338.xml"/><Relationship Id="rId4" Type="http://schemas.openxmlformats.org/officeDocument/2006/relationships/tags" Target="../tags/tag332.xml"/><Relationship Id="rId9" Type="http://schemas.openxmlformats.org/officeDocument/2006/relationships/tags" Target="../tags/tag337.xml"/><Relationship Id="rId14" Type="http://schemas.openxmlformats.org/officeDocument/2006/relationships/slide" Target="slide4.xml"/></Relationships>
</file>

<file path=ppt/slides/_rels/slide4.xml.rels><?xml version="1.0" encoding="UTF-8" standalone="yes"?>
<Relationships xmlns="http://schemas.openxmlformats.org/package/2006/relationships"><Relationship Id="rId8" Type="http://schemas.openxmlformats.org/officeDocument/2006/relationships/tags" Target="../tags/tag346.xml"/><Relationship Id="rId13" Type="http://schemas.openxmlformats.org/officeDocument/2006/relationships/image" Target="../media/image9.emf"/><Relationship Id="rId3" Type="http://schemas.openxmlformats.org/officeDocument/2006/relationships/tags" Target="../tags/tag341.xml"/><Relationship Id="rId7" Type="http://schemas.openxmlformats.org/officeDocument/2006/relationships/tags" Target="../tags/tag345.xml"/><Relationship Id="rId12" Type="http://schemas.openxmlformats.org/officeDocument/2006/relationships/oleObject" Target="../embeddings/oleObject29.bin"/><Relationship Id="rId17" Type="http://schemas.openxmlformats.org/officeDocument/2006/relationships/slide" Target="slide11.xml"/><Relationship Id="rId2" Type="http://schemas.openxmlformats.org/officeDocument/2006/relationships/tags" Target="../tags/tag340.xml"/><Relationship Id="rId16" Type="http://schemas.openxmlformats.org/officeDocument/2006/relationships/slide" Target="slide6.xml"/><Relationship Id="rId1" Type="http://schemas.openxmlformats.org/officeDocument/2006/relationships/tags" Target="../tags/tag339.xml"/><Relationship Id="rId6" Type="http://schemas.openxmlformats.org/officeDocument/2006/relationships/tags" Target="../tags/tag344.xml"/><Relationship Id="rId11" Type="http://schemas.openxmlformats.org/officeDocument/2006/relationships/slideLayout" Target="../slideLayouts/slideLayout3.xml"/><Relationship Id="rId5" Type="http://schemas.openxmlformats.org/officeDocument/2006/relationships/tags" Target="../tags/tag343.xml"/><Relationship Id="rId15" Type="http://schemas.openxmlformats.org/officeDocument/2006/relationships/slide" Target="slide5.xml"/><Relationship Id="rId10" Type="http://schemas.openxmlformats.org/officeDocument/2006/relationships/tags" Target="../tags/tag348.xml"/><Relationship Id="rId4" Type="http://schemas.openxmlformats.org/officeDocument/2006/relationships/tags" Target="../tags/tag342.xml"/><Relationship Id="rId9" Type="http://schemas.openxmlformats.org/officeDocument/2006/relationships/tags" Target="../tags/tag347.xml"/><Relationship Id="rId14"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tags" Target="../tags/tag356.xml"/><Relationship Id="rId13" Type="http://schemas.openxmlformats.org/officeDocument/2006/relationships/image" Target="../media/image9.emf"/><Relationship Id="rId3" Type="http://schemas.openxmlformats.org/officeDocument/2006/relationships/tags" Target="../tags/tag351.xml"/><Relationship Id="rId7" Type="http://schemas.openxmlformats.org/officeDocument/2006/relationships/tags" Target="../tags/tag355.xml"/><Relationship Id="rId12" Type="http://schemas.openxmlformats.org/officeDocument/2006/relationships/oleObject" Target="../embeddings/oleObject30.bin"/><Relationship Id="rId17" Type="http://schemas.openxmlformats.org/officeDocument/2006/relationships/slide" Target="slide11.xml"/><Relationship Id="rId2" Type="http://schemas.openxmlformats.org/officeDocument/2006/relationships/tags" Target="../tags/tag350.xml"/><Relationship Id="rId16" Type="http://schemas.openxmlformats.org/officeDocument/2006/relationships/slide" Target="slide6.xml"/><Relationship Id="rId1" Type="http://schemas.openxmlformats.org/officeDocument/2006/relationships/tags" Target="../tags/tag349.xml"/><Relationship Id="rId6" Type="http://schemas.openxmlformats.org/officeDocument/2006/relationships/tags" Target="../tags/tag354.xml"/><Relationship Id="rId11" Type="http://schemas.openxmlformats.org/officeDocument/2006/relationships/slideLayout" Target="../slideLayouts/slideLayout3.xml"/><Relationship Id="rId5" Type="http://schemas.openxmlformats.org/officeDocument/2006/relationships/tags" Target="../tags/tag353.xml"/><Relationship Id="rId15" Type="http://schemas.openxmlformats.org/officeDocument/2006/relationships/slide" Target="slide4.xml"/><Relationship Id="rId10" Type="http://schemas.openxmlformats.org/officeDocument/2006/relationships/tags" Target="../tags/tag358.xml"/><Relationship Id="rId4" Type="http://schemas.openxmlformats.org/officeDocument/2006/relationships/tags" Target="../tags/tag352.xml"/><Relationship Id="rId9" Type="http://schemas.openxmlformats.org/officeDocument/2006/relationships/tags" Target="../tags/tag357.xml"/><Relationship Id="rId14"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tags" Target="../tags/tag366.xml"/><Relationship Id="rId13" Type="http://schemas.openxmlformats.org/officeDocument/2006/relationships/image" Target="../media/image9.emf"/><Relationship Id="rId3" Type="http://schemas.openxmlformats.org/officeDocument/2006/relationships/tags" Target="../tags/tag361.xml"/><Relationship Id="rId7" Type="http://schemas.openxmlformats.org/officeDocument/2006/relationships/tags" Target="../tags/tag365.xml"/><Relationship Id="rId12" Type="http://schemas.openxmlformats.org/officeDocument/2006/relationships/oleObject" Target="../embeddings/oleObject31.bin"/><Relationship Id="rId17" Type="http://schemas.openxmlformats.org/officeDocument/2006/relationships/slide" Target="slide11.xml"/><Relationship Id="rId2" Type="http://schemas.openxmlformats.org/officeDocument/2006/relationships/tags" Target="../tags/tag360.xml"/><Relationship Id="rId16" Type="http://schemas.openxmlformats.org/officeDocument/2006/relationships/slide" Target="slide5.xml"/><Relationship Id="rId1" Type="http://schemas.openxmlformats.org/officeDocument/2006/relationships/tags" Target="../tags/tag359.xml"/><Relationship Id="rId6" Type="http://schemas.openxmlformats.org/officeDocument/2006/relationships/tags" Target="../tags/tag364.xml"/><Relationship Id="rId11" Type="http://schemas.openxmlformats.org/officeDocument/2006/relationships/slideLayout" Target="../slideLayouts/slideLayout3.xml"/><Relationship Id="rId5" Type="http://schemas.openxmlformats.org/officeDocument/2006/relationships/tags" Target="../tags/tag363.xml"/><Relationship Id="rId15" Type="http://schemas.openxmlformats.org/officeDocument/2006/relationships/slide" Target="slide4.xml"/><Relationship Id="rId10" Type="http://schemas.openxmlformats.org/officeDocument/2006/relationships/tags" Target="../tags/tag368.xml"/><Relationship Id="rId4" Type="http://schemas.openxmlformats.org/officeDocument/2006/relationships/tags" Target="../tags/tag362.xml"/><Relationship Id="rId9" Type="http://schemas.openxmlformats.org/officeDocument/2006/relationships/tags" Target="../tags/tag367.xml"/><Relationship Id="rId14" Type="http://schemas.openxmlformats.org/officeDocument/2006/relationships/slide" Target="slide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0.xml"/><Relationship Id="rId1" Type="http://schemas.openxmlformats.org/officeDocument/2006/relationships/tags" Target="../tags/tag369.xml"/><Relationship Id="rId5" Type="http://schemas.openxmlformats.org/officeDocument/2006/relationships/image" Target="../media/image4.emf"/><Relationship Id="rId4" Type="http://schemas.openxmlformats.org/officeDocument/2006/relationships/oleObject" Target="../embeddings/oleObject32.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2.xml"/><Relationship Id="rId1" Type="http://schemas.openxmlformats.org/officeDocument/2006/relationships/tags" Target="../tags/tag371.xml"/><Relationship Id="rId5" Type="http://schemas.openxmlformats.org/officeDocument/2006/relationships/image" Target="../media/image4.emf"/><Relationship Id="rId4" Type="http://schemas.openxmlformats.org/officeDocument/2006/relationships/oleObject" Target="../embeddings/oleObject33.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4.xml"/><Relationship Id="rId1" Type="http://schemas.openxmlformats.org/officeDocument/2006/relationships/tags" Target="../tags/tag373.xml"/><Relationship Id="rId5" Type="http://schemas.openxmlformats.org/officeDocument/2006/relationships/image" Target="../media/image4.emf"/><Relationship Id="rId4" Type="http://schemas.openxmlformats.org/officeDocument/2006/relationships/oleObject" Target="../embeddings/oleObject3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8" hidden="1">
            <a:extLst>
              <a:ext uri="{FF2B5EF4-FFF2-40B4-BE49-F238E27FC236}">
                <a16:creationId xmlns:a16="http://schemas.microsoft.com/office/drawing/2014/main" id="{DFC82A3A-0A2D-4C91-9164-E53833C359F6}"/>
              </a:ext>
            </a:extLst>
          </p:cNvPr>
          <p:cNvGraphicFramePr>
            <a:graphicFrameLocks noChangeAspect="1"/>
          </p:cNvGraphicFramePr>
          <p:nvPr>
            <p:custDataLst>
              <p:tags r:id="rId1"/>
            </p:custDataLst>
            <p:extLst>
              <p:ext uri="{D42A27DB-BD31-4B8C-83A1-F6EECF244321}">
                <p14:modId xmlns:p14="http://schemas.microsoft.com/office/powerpoint/2010/main" val="1441503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572" imgH="588" progId="TCLayout.ActiveDocument.1">
                  <p:embed/>
                </p:oleObj>
              </mc:Choice>
              <mc:Fallback>
                <p:oleObj name="think-cell Slide" r:id="rId8" imgW="572" imgH="588" progId="TCLayout.ActiveDocument.1">
                  <p:embed/>
                  <p:pic>
                    <p:nvPicPr>
                      <p:cNvPr id="3" name="Object 8" hidden="1">
                        <a:extLst>
                          <a:ext uri="{FF2B5EF4-FFF2-40B4-BE49-F238E27FC236}">
                            <a16:creationId xmlns:a16="http://schemas.microsoft.com/office/drawing/2014/main" id="{DFC82A3A-0A2D-4C91-9164-E53833C359F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Rectangle 7" hidden="1">
            <a:extLst>
              <a:ext uri="{FF2B5EF4-FFF2-40B4-BE49-F238E27FC236}">
                <a16:creationId xmlns:a16="http://schemas.microsoft.com/office/drawing/2014/main" id="{108DE052-9238-470A-B7A3-D8EB461E3CEB}"/>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44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3" name="ClientLogo">
            <a:extLst>
              <a:ext uri="{FF2B5EF4-FFF2-40B4-BE49-F238E27FC236}">
                <a16:creationId xmlns:a16="http://schemas.microsoft.com/office/drawing/2014/main" id="{65325749-7AAF-48BD-98A6-4CB5E7984FC3}"/>
              </a:ext>
            </a:extLst>
          </p:cNvPr>
          <p:cNvSpPr>
            <a:spLocks noGrp="1"/>
          </p:cNvSpPr>
          <p:nvPr>
            <p:ph type="pic" sz="quarter" idx="14"/>
            <p:custDataLst>
              <p:tags r:id="rId3"/>
            </p:custDataLst>
          </p:nvPr>
        </p:nvSpPr>
        <p:spPr/>
      </p:sp>
      <p:sp>
        <p:nvSpPr>
          <p:cNvPr id="12" name="Documenttype">
            <a:extLst>
              <a:ext uri="{FF2B5EF4-FFF2-40B4-BE49-F238E27FC236}">
                <a16:creationId xmlns:a16="http://schemas.microsoft.com/office/drawing/2014/main" id="{9D5E38D1-D534-4062-B982-941B1C9C183C}"/>
              </a:ext>
            </a:extLst>
          </p:cNvPr>
          <p:cNvSpPr>
            <a:spLocks noGrp="1"/>
          </p:cNvSpPr>
          <p:nvPr>
            <p:ph type="body" sz="quarter" idx="13"/>
            <p:custDataLst>
              <p:tags r:id="rId4"/>
            </p:custDataLst>
          </p:nvPr>
        </p:nvSpPr>
        <p:spPr/>
        <p:txBody>
          <a:bodyPr/>
          <a:lstStyle/>
          <a:p>
            <a:endParaRPr lang="en-US"/>
          </a:p>
        </p:txBody>
      </p:sp>
      <p:sp>
        <p:nvSpPr>
          <p:cNvPr id="11" name="Subtitle">
            <a:extLst>
              <a:ext uri="{FF2B5EF4-FFF2-40B4-BE49-F238E27FC236}">
                <a16:creationId xmlns:a16="http://schemas.microsoft.com/office/drawing/2014/main" id="{20BEFABD-F324-4FAB-9070-4ABF9FDF650E}"/>
              </a:ext>
            </a:extLst>
          </p:cNvPr>
          <p:cNvSpPr>
            <a:spLocks noGrp="1"/>
          </p:cNvSpPr>
          <p:nvPr>
            <p:ph type="subTitle" idx="1"/>
            <p:custDataLst>
              <p:tags r:id="rId5"/>
            </p:custDataLst>
          </p:nvPr>
        </p:nvSpPr>
        <p:spPr/>
        <p:txBody>
          <a:bodyPr/>
          <a:lstStyle/>
          <a:p>
            <a:endParaRPr lang="en-US" dirty="0"/>
          </a:p>
        </p:txBody>
      </p:sp>
      <p:sp>
        <p:nvSpPr>
          <p:cNvPr id="4" name="Title">
            <a:extLst>
              <a:ext uri="{FF2B5EF4-FFF2-40B4-BE49-F238E27FC236}">
                <a16:creationId xmlns:a16="http://schemas.microsoft.com/office/drawing/2014/main" id="{FA5D4630-F7DD-45DE-8B28-13C4C3DDAD21}"/>
              </a:ext>
            </a:extLst>
          </p:cNvPr>
          <p:cNvSpPr>
            <a:spLocks noGrp="1"/>
          </p:cNvSpPr>
          <p:nvPr>
            <p:ph type="title"/>
            <p:custDataLst>
              <p:tags r:id="rId6"/>
            </p:custDataLst>
          </p:nvPr>
        </p:nvSpPr>
        <p:spPr/>
        <p:txBody>
          <a:bodyPr/>
          <a:lstStyle/>
          <a:p>
            <a:r>
              <a:rPr lang="en-US" dirty="0"/>
              <a:t>Overview of advanced AD DS deployments</a:t>
            </a:r>
          </a:p>
        </p:txBody>
      </p:sp>
    </p:spTree>
    <p:extLst>
      <p:ext uri="{BB962C8B-B14F-4D97-AF65-F5344CB8AC3E}">
        <p14:creationId xmlns:p14="http://schemas.microsoft.com/office/powerpoint/2010/main" val="30958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B0CA4C2-B36A-43C6-9647-5521ACACCA5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5" progId="TCLayout.ActiveDocument.1">
                  <p:embed/>
                </p:oleObj>
              </mc:Choice>
              <mc:Fallback>
                <p:oleObj name="think-cell Slide" r:id="rId4" imgW="592" imgH="595" progId="TCLayout.ActiveDocument.1">
                  <p:embed/>
                  <p:pic>
                    <p:nvPicPr>
                      <p:cNvPr id="6" name="Object 5" hidden="1">
                        <a:extLst>
                          <a:ext uri="{FF2B5EF4-FFF2-40B4-BE49-F238E27FC236}">
                            <a16:creationId xmlns:a16="http://schemas.microsoft.com/office/drawing/2014/main" id="{8B0CA4C2-B36A-43C6-9647-5521ACACCA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31EB16-7841-484B-85EB-1E30941A39EF}"/>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76A7874-F026-461E-9C08-DA65D18348E6}"/>
              </a:ext>
            </a:extLst>
          </p:cNvPr>
          <p:cNvSpPr>
            <a:spLocks noGrp="1"/>
          </p:cNvSpPr>
          <p:nvPr>
            <p:ph type="title"/>
          </p:nvPr>
        </p:nvSpPr>
        <p:spPr/>
        <p:txBody>
          <a:bodyPr/>
          <a:lstStyle/>
          <a:p>
            <a:r>
              <a:rPr lang="en-US" dirty="0"/>
              <a:t>Deploying a DC in Azure IaaS</a:t>
            </a:r>
          </a:p>
        </p:txBody>
      </p:sp>
      <p:sp>
        <p:nvSpPr>
          <p:cNvPr id="3" name="Subtitle 2">
            <a:extLst>
              <a:ext uri="{FF2B5EF4-FFF2-40B4-BE49-F238E27FC236}">
                <a16:creationId xmlns:a16="http://schemas.microsoft.com/office/drawing/2014/main" id="{9DAA1AC2-054C-4E0C-ABB0-44820AB66C9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D5E6A01-C298-4807-B2D0-4351D3615DD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91A3B13-A5D0-46F4-B6BD-4E93170942E2}"/>
              </a:ext>
            </a:extLst>
          </p:cNvPr>
          <p:cNvSpPr/>
          <p:nvPr/>
        </p:nvSpPr>
        <p:spPr>
          <a:xfrm>
            <a:off x="3609474" y="1313208"/>
            <a:ext cx="8261684" cy="2585323"/>
          </a:xfrm>
          <a:prstGeom prst="rect">
            <a:avLst/>
          </a:prstGeom>
        </p:spPr>
        <p:txBody>
          <a:bodyPr wrap="square">
            <a:spAutoFit/>
          </a:bodyPr>
          <a:lstStyle/>
          <a:p>
            <a:pPr marL="285750" indent="-285750">
              <a:buFont typeface="Arial" panose="020B0604020202020204" pitchFamily="34" charset="0"/>
              <a:buChar char="•"/>
            </a:pPr>
            <a:r>
              <a:rPr lang="en-US" b="1" dirty="0"/>
              <a:t>Disks</a:t>
            </a:r>
            <a:r>
              <a:rPr lang="en-US" dirty="0"/>
              <a:t>. Azure virtual machines use read/write host caching for operating system (OS) virtual hard disks. Although this can improve virtual machine performance, if AD DS components are installed on the OS disk, data loss is possible in the event of a disk failure. Caching can be turned off in additional Azure hard disks that are attached to a virtual machine. When you install Active Directory in Azure, you should put the </a:t>
            </a:r>
            <a:r>
              <a:rPr lang="en-US" b="1" dirty="0"/>
              <a:t>NTDS.DIT </a:t>
            </a:r>
            <a:r>
              <a:rPr lang="en-US" dirty="0"/>
              <a:t>and </a:t>
            </a:r>
            <a:r>
              <a:rPr lang="en-US" b="1" dirty="0"/>
              <a:t>SYSVOL </a:t>
            </a:r>
            <a:r>
              <a:rPr lang="en-US" dirty="0"/>
              <a:t>folders on an additional data disk on the Azure virtual machine with the </a:t>
            </a:r>
            <a:r>
              <a:rPr lang="en-US" b="1" dirty="0"/>
              <a:t>Host Cache Preference </a:t>
            </a:r>
            <a:r>
              <a:rPr lang="en-US" dirty="0"/>
              <a:t>setting configured to </a:t>
            </a:r>
            <a:r>
              <a:rPr lang="en-US" b="1" dirty="0"/>
              <a:t>NONE</a:t>
            </a:r>
            <a:r>
              <a:rPr lang="en-US" dirty="0"/>
              <a:t>. However, keep in mind that Azure data disks are constrained to a maximum size of 1 terabyte (TB).</a:t>
            </a:r>
          </a:p>
        </p:txBody>
      </p:sp>
    </p:spTree>
    <p:extLst>
      <p:ext uri="{BB962C8B-B14F-4D97-AF65-F5344CB8AC3E}">
        <p14:creationId xmlns:p14="http://schemas.microsoft.com/office/powerpoint/2010/main" val="4231410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2131669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4" action="ppaction://hlinksldjump"/>
            <a:extLst>
              <a:ext uri="{FF2B5EF4-FFF2-40B4-BE49-F238E27FC236}">
                <a16:creationId xmlns:a16="http://schemas.microsoft.com/office/drawing/2014/main" id="{0530AAE4-9CB2-494C-9A13-F05D76D47C54}"/>
              </a:ext>
            </a:extLst>
          </p:cNvPr>
          <p:cNvSpPr>
            <a:spLocks noGrp="1"/>
          </p:cNvSpPr>
          <p:nvPr>
            <p:custDataLst>
              <p:tags r:id="rId6"/>
            </p:custDataLst>
          </p:nvPr>
        </p:nvSpPr>
        <p:spPr bwMode="gray">
          <a:xfrm>
            <a:off x="4978399"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Domain and </a:t>
            </a:r>
            <a:r>
              <a:rPr lang="en-US"/>
              <a:t>forest boundaries</a:t>
            </a:r>
            <a:endParaRPr lang="en-US" dirty="0"/>
          </a:p>
        </p:txBody>
      </p:sp>
      <p:sp>
        <p:nvSpPr>
          <p:cNvPr id="17" name="Text Placeholder 2">
            <a:hlinkClick r:id="rId15" action="ppaction://hlinksldjump"/>
            <a:extLst>
              <a:ext uri="{FF2B5EF4-FFF2-40B4-BE49-F238E27FC236}">
                <a16:creationId xmlns:a16="http://schemas.microsoft.com/office/drawing/2014/main" id="{5678389F-6543-44DC-AB37-376F91DFDA3B}"/>
              </a:ext>
            </a:extLst>
          </p:cNvPr>
          <p:cNvSpPr>
            <a:spLocks noGrp="1"/>
          </p:cNvSpPr>
          <p:nvPr>
            <p:custDataLst>
              <p:tags r:id="rId7"/>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Why implement </a:t>
            </a:r>
            <a:r>
              <a:rPr lang="en-US" altLang="en-US"/>
              <a:t>multiple domains</a:t>
            </a:r>
            <a:endParaRPr lang="en-US" dirty="0"/>
          </a:p>
        </p:txBody>
      </p:sp>
      <p:sp>
        <p:nvSpPr>
          <p:cNvPr id="11" name="Text Placeholder 2">
            <a:hlinkClick r:id="rId16" action="ppaction://hlinksldjump"/>
            <a:extLst>
              <a:ext uri="{FF2B5EF4-FFF2-40B4-BE49-F238E27FC236}">
                <a16:creationId xmlns:a16="http://schemas.microsoft.com/office/drawing/2014/main" id="{55D76259-9DC9-42FD-BE7E-54172B110EF7}"/>
              </a:ext>
            </a:extLst>
          </p:cNvPr>
          <p:cNvSpPr>
            <a:spLocks noGrp="1"/>
          </p:cNvSpPr>
          <p:nvPr>
            <p:custDataLst>
              <p:tags r:id="rId8"/>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Why implement </a:t>
            </a:r>
            <a:r>
              <a:rPr lang="en-US" altLang="en-US"/>
              <a:t>multiple forests</a:t>
            </a:r>
            <a:endParaRPr lang="en-US" dirty="0"/>
          </a:p>
        </p:txBody>
      </p:sp>
      <p:sp>
        <p:nvSpPr>
          <p:cNvPr id="20" name="Text Placeholder 2">
            <a:hlinkClick r:id="rId17" action="ppaction://hlinksldjump"/>
            <a:extLst>
              <a:ext uri="{FF2B5EF4-FFF2-40B4-BE49-F238E27FC236}">
                <a16:creationId xmlns:a16="http://schemas.microsoft.com/office/drawing/2014/main" id="{D3DB3BCE-E9EB-4923-89F9-FA5615F4089A}"/>
              </a:ext>
            </a:extLst>
          </p:cNvPr>
          <p:cNvSpPr>
            <a:spLocks noGrp="1"/>
          </p:cNvSpPr>
          <p:nvPr>
            <p:custDataLst>
              <p:tags r:id="rId9"/>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Deploying a DC in </a:t>
            </a:r>
            <a:r>
              <a:rPr lang="en-US" altLang="en-US"/>
              <a:t>Azure IaaS</a:t>
            </a:r>
            <a:endParaRPr lang="en-US" dirty="0"/>
          </a:p>
        </p:txBody>
      </p:sp>
      <p:sp>
        <p:nvSpPr>
          <p:cNvPr id="16" name="Text Placeholder 2">
            <a:extLst>
              <a:ext uri="{FF2B5EF4-FFF2-40B4-BE49-F238E27FC236}">
                <a16:creationId xmlns:a16="http://schemas.microsoft.com/office/drawing/2014/main" id="{F0FE0944-D8DC-49FA-9A08-74B50018AEBD}"/>
              </a:ext>
            </a:extLst>
          </p:cNvPr>
          <p:cNvSpPr>
            <a:spLocks noGrp="1"/>
          </p:cNvSpPr>
          <p:nvPr>
            <p:custDataLst>
              <p:tags r:id="rId10"/>
            </p:custDataLst>
          </p:nvPr>
        </p:nvSpPr>
        <p:spPr bwMode="gray">
          <a:xfrm>
            <a:off x="4978400" y="4040188"/>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Managing objects in complex AD </a:t>
            </a:r>
            <a:r>
              <a:rPr lang="en-US" altLang="en-US" b="1">
                <a:solidFill>
                  <a:schemeClr val="tx2"/>
                </a:solidFill>
              </a:rPr>
              <a:t>DS deployments</a:t>
            </a:r>
            <a:endParaRPr lang="en-US" b="1" dirty="0">
              <a:solidFill>
                <a:schemeClr val="tx2"/>
              </a:solidFill>
            </a:endParaRPr>
          </a:p>
        </p:txBody>
      </p:sp>
    </p:spTree>
    <p:extLst>
      <p:ext uri="{BB962C8B-B14F-4D97-AF65-F5344CB8AC3E}">
        <p14:creationId xmlns:p14="http://schemas.microsoft.com/office/powerpoint/2010/main" val="2401577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933C704-A587-42BF-9179-A205EB15B8C8}"/>
              </a:ext>
            </a:extLst>
          </p:cNvPr>
          <p:cNvGraphicFramePr>
            <a:graphicFrameLocks noChangeAspect="1"/>
          </p:cNvGraphicFramePr>
          <p:nvPr>
            <p:custDataLst>
              <p:tags r:id="rId1"/>
            </p:custDataLst>
            <p:extLst>
              <p:ext uri="{D42A27DB-BD31-4B8C-83A1-F6EECF244321}">
                <p14:modId xmlns:p14="http://schemas.microsoft.com/office/powerpoint/2010/main" val="6966741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572" imgH="588" progId="TCLayout.ActiveDocument.1">
                  <p:embed/>
                </p:oleObj>
              </mc:Choice>
              <mc:Fallback>
                <p:oleObj name="think-cell Slide" r:id="rId6" imgW="572" imgH="588" progId="TCLayout.ActiveDocument.1">
                  <p:embed/>
                  <p:pic>
                    <p:nvPicPr>
                      <p:cNvPr id="3" name="Object 2" hidden="1">
                        <a:extLst>
                          <a:ext uri="{FF2B5EF4-FFF2-40B4-BE49-F238E27FC236}">
                            <a16:creationId xmlns:a16="http://schemas.microsoft.com/office/drawing/2014/main" id="{B933C704-A587-42BF-9179-A205EB15B8C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1" hidden="1">
            <a:extLst>
              <a:ext uri="{FF2B5EF4-FFF2-40B4-BE49-F238E27FC236}">
                <a16:creationId xmlns:a16="http://schemas.microsoft.com/office/drawing/2014/main" id="{650B6BA7-A54D-4342-967F-2A7950E39DDE}"/>
              </a:ext>
            </a:extLst>
          </p:cNvPr>
          <p:cNvSpPr/>
          <p:nvPr>
            <p:custDataLst>
              <p:tags r:id="rId2"/>
            </p:custDataLst>
          </p:nvPr>
        </p:nvSpPr>
        <p:spPr>
          <a:xfrm>
            <a:off x="0" y="0"/>
            <a:ext cx="158750" cy="158750"/>
          </a:xfrm>
          <a:prstGeom prst="rect">
            <a:avLst/>
          </a:prstGeom>
          <a:solidFill>
            <a:srgbClr val="051C2C"/>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2. Slide Title">
            <a:extLst>
              <a:ext uri="{FF2B5EF4-FFF2-40B4-BE49-F238E27FC236}">
                <a16:creationId xmlns:a16="http://schemas.microsoft.com/office/drawing/2014/main" id="{1F34EFAA-D773-4AF0-9C5B-7F41A04401A2}"/>
              </a:ext>
            </a:extLst>
          </p:cNvPr>
          <p:cNvSpPr>
            <a:spLocks noGrp="1"/>
          </p:cNvSpPr>
          <p:nvPr>
            <p:ph type="title"/>
            <p:custDataLst>
              <p:tags r:id="rId3"/>
            </p:custDataLst>
          </p:nvPr>
        </p:nvSpPr>
        <p:spPr/>
        <p:txBody>
          <a:bodyPr/>
          <a:lstStyle/>
          <a:p>
            <a:r>
              <a:rPr lang="en-US" dirty="0"/>
              <a:t>Executive summary</a:t>
            </a:r>
          </a:p>
        </p:txBody>
      </p:sp>
      <p:sp>
        <p:nvSpPr>
          <p:cNvPr id="24" name="TextBox 23">
            <a:extLst>
              <a:ext uri="{FF2B5EF4-FFF2-40B4-BE49-F238E27FC236}">
                <a16:creationId xmlns:a16="http://schemas.microsoft.com/office/drawing/2014/main" id="{8DECD35A-9941-4B3C-B1E4-74F1F7D4B47F}"/>
              </a:ext>
            </a:extLst>
          </p:cNvPr>
          <p:cNvSpPr txBox="1"/>
          <p:nvPr/>
        </p:nvSpPr>
        <p:spPr>
          <a:xfrm>
            <a:off x="554736"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Purpose</a:t>
            </a:r>
          </a:p>
        </p:txBody>
      </p:sp>
      <p:sp>
        <p:nvSpPr>
          <p:cNvPr id="25" name="TextBox 24">
            <a:extLst>
              <a:ext uri="{FF2B5EF4-FFF2-40B4-BE49-F238E27FC236}">
                <a16:creationId xmlns:a16="http://schemas.microsoft.com/office/drawing/2014/main" id="{7AF3AF11-24F1-4947-8C6E-05E5CEA8234A}"/>
              </a:ext>
            </a:extLst>
          </p:cNvPr>
          <p:cNvSpPr txBox="1"/>
          <p:nvPr/>
        </p:nvSpPr>
        <p:spPr>
          <a:xfrm>
            <a:off x="4361688"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Layout</a:t>
            </a:r>
          </a:p>
        </p:txBody>
      </p:sp>
      <p:sp>
        <p:nvSpPr>
          <p:cNvPr id="26" name="TextBox 25">
            <a:extLst>
              <a:ext uri="{FF2B5EF4-FFF2-40B4-BE49-F238E27FC236}">
                <a16:creationId xmlns:a16="http://schemas.microsoft.com/office/drawing/2014/main" id="{6D297506-FE91-41BD-A03A-A3DD413D849F}"/>
              </a:ext>
            </a:extLst>
          </p:cNvPr>
          <p:cNvSpPr txBox="1"/>
          <p:nvPr/>
        </p:nvSpPr>
        <p:spPr>
          <a:xfrm>
            <a:off x="8168640" y="1614352"/>
            <a:ext cx="3465576" cy="557348"/>
          </a:xfrm>
          <a:prstGeom prst="rect">
            <a:avLst/>
          </a:prstGeom>
        </p:spPr>
        <p:txBody>
          <a:bodyPr lIns="0" tIns="0" rIns="0" bIns="0" anchor="b" anchorCtr="0"/>
          <a:lstStyle>
            <a:defPPr>
              <a:defRPr lang="en-US"/>
            </a:defPPr>
            <a:lvl1pPr indent="0">
              <a:lnSpc>
                <a:spcPct val="100000"/>
              </a:lnSpc>
              <a:spcBef>
                <a:spcPts val="300"/>
              </a:spcBef>
              <a:spcAft>
                <a:spcPts val="300"/>
              </a:spcAft>
              <a:buFont typeface="Segoe UI" panose="020B0502040204020203" pitchFamily="34" charset="0"/>
              <a:buChar char="​"/>
              <a:defRPr b="1">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Style</a:t>
            </a:r>
          </a:p>
        </p:txBody>
      </p:sp>
      <p:sp>
        <p:nvSpPr>
          <p:cNvPr id="11" name="Text Placeholder 2">
            <a:extLst>
              <a:ext uri="{FF2B5EF4-FFF2-40B4-BE49-F238E27FC236}">
                <a16:creationId xmlns:a16="http://schemas.microsoft.com/office/drawing/2014/main" id="{52EB97F6-0AB7-4ACF-B77D-F45D737725D7}"/>
              </a:ext>
            </a:extLst>
          </p:cNvPr>
          <p:cNvSpPr txBox="1">
            <a:spLocks/>
          </p:cNvSpPr>
          <p:nvPr/>
        </p:nvSpPr>
        <p:spPr>
          <a:xfrm>
            <a:off x="554736" y="2255519"/>
            <a:ext cx="3465576" cy="3909650"/>
          </a:xfrm>
          <a:prstGeom prst="rect">
            <a:avLst/>
          </a:prstGeom>
        </p:spPr>
        <p:txBody>
          <a:bodyPr lIns="0" tIns="0" rIns="0" bIns="0"/>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r>
              <a:rPr lang="en-US" dirty="0"/>
              <a:t>The executive summary should be a brief, stand-alone version of a document that focuses on the most important messages, meant to be read rather than presented.</a:t>
            </a:r>
          </a:p>
          <a:p>
            <a:r>
              <a:rPr lang="en-US" dirty="0"/>
              <a:t>Do not include any content that is not in the body of the document.</a:t>
            </a:r>
          </a:p>
        </p:txBody>
      </p:sp>
      <p:sp>
        <p:nvSpPr>
          <p:cNvPr id="12" name="Text Placeholder 2">
            <a:extLst>
              <a:ext uri="{FF2B5EF4-FFF2-40B4-BE49-F238E27FC236}">
                <a16:creationId xmlns:a16="http://schemas.microsoft.com/office/drawing/2014/main" id="{257B51B5-2270-4EAD-ABCC-359B6307BA2D}"/>
              </a:ext>
            </a:extLst>
          </p:cNvPr>
          <p:cNvSpPr txBox="1">
            <a:spLocks/>
          </p:cNvSpPr>
          <p:nvPr/>
        </p:nvSpPr>
        <p:spPr>
          <a:xfrm>
            <a:off x="4361688" y="2255519"/>
            <a:ext cx="3465576"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Use the columns in this layout to organize the content.</a:t>
            </a:r>
          </a:p>
          <a:p>
            <a:r>
              <a:rPr lang="en-US" dirty="0"/>
              <a:t>If you need more than 3 columns, use two rows or add a second page.</a:t>
            </a:r>
          </a:p>
          <a:p>
            <a:endParaRPr lang="en-US" dirty="0"/>
          </a:p>
        </p:txBody>
      </p:sp>
      <p:sp>
        <p:nvSpPr>
          <p:cNvPr id="13" name="Text Placeholder 2">
            <a:extLst>
              <a:ext uri="{FF2B5EF4-FFF2-40B4-BE49-F238E27FC236}">
                <a16:creationId xmlns:a16="http://schemas.microsoft.com/office/drawing/2014/main" id="{5AB71C62-885C-4ECC-8D3C-61F68C7075C1}"/>
              </a:ext>
            </a:extLst>
          </p:cNvPr>
          <p:cNvSpPr txBox="1">
            <a:spLocks/>
          </p:cNvSpPr>
          <p:nvPr/>
        </p:nvSpPr>
        <p:spPr>
          <a:xfrm>
            <a:off x="8174736" y="2263937"/>
            <a:ext cx="3465576" cy="3909650"/>
          </a:xfrm>
          <a:prstGeom prst="rect">
            <a:avLst/>
          </a:prstGeom>
        </p:spPr>
        <p:txBody>
          <a:bodyPr lIns="0" tIns="0" rIns="0" bIns="0"/>
          <a:lstStyle>
            <a:defPPr>
              <a:defRPr lang="en-US"/>
            </a:defPPr>
            <a:lvl1pPr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dirty="0"/>
              <a:t>Be brief. Write the shortest, simplest sentences possible.</a:t>
            </a:r>
          </a:p>
          <a:p>
            <a:r>
              <a:rPr lang="en-US" dirty="0"/>
              <a:t>Favor active over passive verbs.</a:t>
            </a:r>
          </a:p>
          <a:p>
            <a:r>
              <a:rPr lang="en-US" dirty="0"/>
              <a:t>Use plain words and the client’s terminology, not consulting jargon.</a:t>
            </a:r>
          </a:p>
          <a:p>
            <a:endParaRPr lang="en-US" dirty="0"/>
          </a:p>
          <a:p>
            <a:endParaRPr lang="en-US" dirty="0"/>
          </a:p>
        </p:txBody>
      </p:sp>
      <p:sp>
        <p:nvSpPr>
          <p:cNvPr id="14" name="5. Source">
            <a:extLst>
              <a:ext uri="{FF2B5EF4-FFF2-40B4-BE49-F238E27FC236}">
                <a16:creationId xmlns:a16="http://schemas.microsoft.com/office/drawing/2014/main" id="{2759B773-38D8-41C8-BEAB-410DD722955B}"/>
              </a:ext>
            </a:extLst>
          </p:cNvPr>
          <p:cNvSpPr txBox="1"/>
          <p:nvPr>
            <p:custDataLst>
              <p:tags r:id="rId4"/>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Tree>
    <p:extLst>
      <p:ext uri="{BB962C8B-B14F-4D97-AF65-F5344CB8AC3E}">
        <p14:creationId xmlns:p14="http://schemas.microsoft.com/office/powerpoint/2010/main" val="228130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3614058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F860C2-D819-4DC2-9761-7C073C30EC5C}"/>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6" name="Text Placeholder 2">
            <a:extLst>
              <a:ext uri="{FF2B5EF4-FFF2-40B4-BE49-F238E27FC236}">
                <a16:creationId xmlns:a16="http://schemas.microsoft.com/office/drawing/2014/main" id="{192DB789-515B-4504-BE53-6445F2427687}"/>
              </a:ext>
            </a:extLst>
          </p:cNvPr>
          <p:cNvSpPr>
            <a:spLocks noGrp="1"/>
          </p:cNvSpPr>
          <p:nvPr>
            <p:custDataLst>
              <p:tags r:id="rId6"/>
            </p:custDataLst>
          </p:nvPr>
        </p:nvSpPr>
        <p:spPr bwMode="gray">
          <a:xfrm>
            <a:off x="4978399" y="2411413"/>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b="1" dirty="0">
                <a:solidFill>
                  <a:schemeClr val="tx2"/>
                </a:solidFill>
              </a:rPr>
              <a:t>Domain and forest boundaries</a:t>
            </a:r>
          </a:p>
        </p:txBody>
      </p:sp>
      <p:sp>
        <p:nvSpPr>
          <p:cNvPr id="9" name="Text Placeholder 2">
            <a:hlinkClick r:id="rId14" action="ppaction://hlinksldjump"/>
            <a:extLst>
              <a:ext uri="{FF2B5EF4-FFF2-40B4-BE49-F238E27FC236}">
                <a16:creationId xmlns:a16="http://schemas.microsoft.com/office/drawing/2014/main" id="{9A10DBDD-221A-4392-8BD8-22241DEF0726}"/>
              </a:ext>
            </a:extLst>
          </p:cNvPr>
          <p:cNvSpPr>
            <a:spLocks noGrp="1"/>
          </p:cNvSpPr>
          <p:nvPr>
            <p:custDataLst>
              <p:tags r:id="rId7"/>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Why implement multiple domains</a:t>
            </a:r>
            <a:endParaRPr lang="en-US" dirty="0"/>
          </a:p>
        </p:txBody>
      </p:sp>
      <p:sp>
        <p:nvSpPr>
          <p:cNvPr id="10" name="Text Placeholder 2">
            <a:hlinkClick r:id="rId15" action="ppaction://hlinksldjump"/>
            <a:extLst>
              <a:ext uri="{FF2B5EF4-FFF2-40B4-BE49-F238E27FC236}">
                <a16:creationId xmlns:a16="http://schemas.microsoft.com/office/drawing/2014/main" id="{6ACDB653-4C3B-48EC-8589-8F067FEB2A12}"/>
              </a:ext>
            </a:extLst>
          </p:cNvPr>
          <p:cNvSpPr>
            <a:spLocks noGrp="1"/>
          </p:cNvSpPr>
          <p:nvPr>
            <p:custDataLst>
              <p:tags r:id="rId8"/>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Why implement multiple forests</a:t>
            </a:r>
            <a:endParaRPr lang="en-US" dirty="0"/>
          </a:p>
        </p:txBody>
      </p:sp>
      <p:sp>
        <p:nvSpPr>
          <p:cNvPr id="11" name="Text Placeholder 2">
            <a:hlinkClick r:id="rId16" action="ppaction://hlinksldjump"/>
            <a:extLst>
              <a:ext uri="{FF2B5EF4-FFF2-40B4-BE49-F238E27FC236}">
                <a16:creationId xmlns:a16="http://schemas.microsoft.com/office/drawing/2014/main" id="{92AFC8A6-2173-4F5D-BC62-1FC19D6329D4}"/>
              </a:ext>
            </a:extLst>
          </p:cNvPr>
          <p:cNvSpPr>
            <a:spLocks noGrp="1"/>
          </p:cNvSpPr>
          <p:nvPr>
            <p:custDataLst>
              <p:tags r:id="rId9"/>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Deploying a DC in Azure IaaS</a:t>
            </a:r>
            <a:endParaRPr lang="en-US" dirty="0"/>
          </a:p>
        </p:txBody>
      </p:sp>
      <p:sp>
        <p:nvSpPr>
          <p:cNvPr id="12" name="Text Placeholder 2">
            <a:hlinkClick r:id="rId17" action="ppaction://hlinksldjump"/>
            <a:extLst>
              <a:ext uri="{FF2B5EF4-FFF2-40B4-BE49-F238E27FC236}">
                <a16:creationId xmlns:a16="http://schemas.microsoft.com/office/drawing/2014/main" id="{13B1690D-6443-4250-8F83-B1C8B28E13A3}"/>
              </a:ext>
            </a:extLst>
          </p:cNvPr>
          <p:cNvSpPr>
            <a:spLocks noGrp="1"/>
          </p:cNvSpPr>
          <p:nvPr>
            <p:custDataLst>
              <p:tags r:id="rId10"/>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objects in complex AD DS deployments</a:t>
            </a:r>
            <a:endParaRPr lang="en-US" dirty="0"/>
          </a:p>
        </p:txBody>
      </p:sp>
    </p:spTree>
    <p:extLst>
      <p:ext uri="{BB962C8B-B14F-4D97-AF65-F5344CB8AC3E}">
        <p14:creationId xmlns:p14="http://schemas.microsoft.com/office/powerpoint/2010/main" val="157460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26037237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4" action="ppaction://hlinksldjump"/>
            <a:extLst>
              <a:ext uri="{FF2B5EF4-FFF2-40B4-BE49-F238E27FC236}">
                <a16:creationId xmlns:a16="http://schemas.microsoft.com/office/drawing/2014/main" id="{0530AAE4-9CB2-494C-9A13-F05D76D47C54}"/>
              </a:ext>
            </a:extLst>
          </p:cNvPr>
          <p:cNvSpPr>
            <a:spLocks noGrp="1"/>
          </p:cNvSpPr>
          <p:nvPr>
            <p:custDataLst>
              <p:tags r:id="rId6"/>
            </p:custDataLst>
          </p:nvPr>
        </p:nvSpPr>
        <p:spPr bwMode="gray">
          <a:xfrm>
            <a:off x="4978399"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Domain and </a:t>
            </a:r>
            <a:r>
              <a:rPr lang="en-US"/>
              <a:t>forest boundaries</a:t>
            </a:r>
            <a:endParaRPr lang="en-US" dirty="0"/>
          </a:p>
        </p:txBody>
      </p:sp>
      <p:sp>
        <p:nvSpPr>
          <p:cNvPr id="17" name="Text Placeholder 2">
            <a:extLst>
              <a:ext uri="{FF2B5EF4-FFF2-40B4-BE49-F238E27FC236}">
                <a16:creationId xmlns:a16="http://schemas.microsoft.com/office/drawing/2014/main" id="{5678389F-6543-44DC-AB37-376F91DFDA3B}"/>
              </a:ext>
            </a:extLst>
          </p:cNvPr>
          <p:cNvSpPr>
            <a:spLocks noGrp="1"/>
          </p:cNvSpPr>
          <p:nvPr>
            <p:custDataLst>
              <p:tags r:id="rId7"/>
            </p:custDataLst>
          </p:nvPr>
        </p:nvSpPr>
        <p:spPr bwMode="gray">
          <a:xfrm>
            <a:off x="4978400" y="2817813"/>
            <a:ext cx="6661150" cy="407988"/>
          </a:xfrm>
          <a:prstGeom prst="rect">
            <a:avLst/>
          </a:prstGeom>
          <a:solidFill>
            <a:schemeClr val="accent1"/>
          </a:solidFill>
          <a:ln>
            <a:noFill/>
          </a:ln>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Why implement </a:t>
            </a:r>
            <a:r>
              <a:rPr lang="en-US" altLang="en-US" b="1">
                <a:solidFill>
                  <a:schemeClr val="tx2"/>
                </a:solidFill>
              </a:rPr>
              <a:t>multiple domains</a:t>
            </a:r>
            <a:endParaRPr lang="en-US" b="1" dirty="0">
              <a:solidFill>
                <a:schemeClr val="tx2"/>
              </a:solidFill>
            </a:endParaRPr>
          </a:p>
        </p:txBody>
      </p:sp>
      <p:sp>
        <p:nvSpPr>
          <p:cNvPr id="21" name="Text Placeholder 2">
            <a:hlinkClick r:id="rId15" action="ppaction://hlinksldjump"/>
            <a:extLst>
              <a:ext uri="{FF2B5EF4-FFF2-40B4-BE49-F238E27FC236}">
                <a16:creationId xmlns:a16="http://schemas.microsoft.com/office/drawing/2014/main" id="{EA18DFEA-65C2-4FB9-9709-34718EDABE16}"/>
              </a:ext>
            </a:extLst>
          </p:cNvPr>
          <p:cNvSpPr>
            <a:spLocks noGrp="1"/>
          </p:cNvSpPr>
          <p:nvPr>
            <p:custDataLst>
              <p:tags r:id="rId8"/>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Why implement </a:t>
            </a:r>
            <a:r>
              <a:rPr lang="en-US" altLang="en-US"/>
              <a:t>multiple forests</a:t>
            </a:r>
            <a:endParaRPr lang="en-US" dirty="0"/>
          </a:p>
        </p:txBody>
      </p:sp>
      <p:sp>
        <p:nvSpPr>
          <p:cNvPr id="28" name="Text Placeholder 2">
            <a:hlinkClick r:id="rId16" action="ppaction://hlinksldjump"/>
            <a:extLst>
              <a:ext uri="{FF2B5EF4-FFF2-40B4-BE49-F238E27FC236}">
                <a16:creationId xmlns:a16="http://schemas.microsoft.com/office/drawing/2014/main" id="{76CEBC91-192A-44F3-A39A-6CDB422122CA}"/>
              </a:ext>
            </a:extLst>
          </p:cNvPr>
          <p:cNvSpPr>
            <a:spLocks noGrp="1"/>
          </p:cNvSpPr>
          <p:nvPr>
            <p:custDataLst>
              <p:tags r:id="rId9"/>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Deploying a DC in </a:t>
            </a:r>
            <a:r>
              <a:rPr lang="en-US" altLang="en-US"/>
              <a:t>Azure IaaS</a:t>
            </a:r>
            <a:endParaRPr lang="en-US" dirty="0"/>
          </a:p>
        </p:txBody>
      </p:sp>
      <p:sp>
        <p:nvSpPr>
          <p:cNvPr id="32" name="Text Placeholder 2">
            <a:hlinkClick r:id="rId17" action="ppaction://hlinksldjump"/>
            <a:extLst>
              <a:ext uri="{FF2B5EF4-FFF2-40B4-BE49-F238E27FC236}">
                <a16:creationId xmlns:a16="http://schemas.microsoft.com/office/drawing/2014/main" id="{219B4F88-7D36-4688-B072-203ADC724AD9}"/>
              </a:ext>
            </a:extLst>
          </p:cNvPr>
          <p:cNvSpPr>
            <a:spLocks noGrp="1"/>
          </p:cNvSpPr>
          <p:nvPr>
            <p:custDataLst>
              <p:tags r:id="rId10"/>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objects in complex AD </a:t>
            </a:r>
            <a:r>
              <a:rPr lang="en-US" altLang="en-US"/>
              <a:t>DS deployments</a:t>
            </a:r>
            <a:endParaRPr lang="en-US" dirty="0"/>
          </a:p>
        </p:txBody>
      </p:sp>
    </p:spTree>
    <p:extLst>
      <p:ext uri="{BB962C8B-B14F-4D97-AF65-F5344CB8AC3E}">
        <p14:creationId xmlns:p14="http://schemas.microsoft.com/office/powerpoint/2010/main" val="4979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770224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4" action="ppaction://hlinksldjump"/>
            <a:extLst>
              <a:ext uri="{FF2B5EF4-FFF2-40B4-BE49-F238E27FC236}">
                <a16:creationId xmlns:a16="http://schemas.microsoft.com/office/drawing/2014/main" id="{0530AAE4-9CB2-494C-9A13-F05D76D47C54}"/>
              </a:ext>
            </a:extLst>
          </p:cNvPr>
          <p:cNvSpPr>
            <a:spLocks noGrp="1"/>
          </p:cNvSpPr>
          <p:nvPr>
            <p:custDataLst>
              <p:tags r:id="rId6"/>
            </p:custDataLst>
          </p:nvPr>
        </p:nvSpPr>
        <p:spPr bwMode="gray">
          <a:xfrm>
            <a:off x="4978399"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Domain and </a:t>
            </a:r>
            <a:r>
              <a:rPr lang="en-US"/>
              <a:t>forest boundaries</a:t>
            </a:r>
            <a:endParaRPr lang="en-US" dirty="0"/>
          </a:p>
        </p:txBody>
      </p:sp>
      <p:sp>
        <p:nvSpPr>
          <p:cNvPr id="17" name="Text Placeholder 2">
            <a:hlinkClick r:id="rId15" action="ppaction://hlinksldjump"/>
            <a:extLst>
              <a:ext uri="{FF2B5EF4-FFF2-40B4-BE49-F238E27FC236}">
                <a16:creationId xmlns:a16="http://schemas.microsoft.com/office/drawing/2014/main" id="{5678389F-6543-44DC-AB37-376F91DFDA3B}"/>
              </a:ext>
            </a:extLst>
          </p:cNvPr>
          <p:cNvSpPr>
            <a:spLocks noGrp="1"/>
          </p:cNvSpPr>
          <p:nvPr>
            <p:custDataLst>
              <p:tags r:id="rId7"/>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Why implement </a:t>
            </a:r>
            <a:r>
              <a:rPr lang="en-US" altLang="en-US"/>
              <a:t>multiple domains</a:t>
            </a:r>
            <a:endParaRPr lang="en-US" dirty="0"/>
          </a:p>
        </p:txBody>
      </p:sp>
      <p:sp>
        <p:nvSpPr>
          <p:cNvPr id="11" name="Text Placeholder 2">
            <a:extLst>
              <a:ext uri="{FF2B5EF4-FFF2-40B4-BE49-F238E27FC236}">
                <a16:creationId xmlns:a16="http://schemas.microsoft.com/office/drawing/2014/main" id="{55D76259-9DC9-42FD-BE7E-54172B110EF7}"/>
              </a:ext>
            </a:extLst>
          </p:cNvPr>
          <p:cNvSpPr>
            <a:spLocks noGrp="1"/>
          </p:cNvSpPr>
          <p:nvPr>
            <p:custDataLst>
              <p:tags r:id="rId8"/>
            </p:custDataLst>
          </p:nvPr>
        </p:nvSpPr>
        <p:spPr bwMode="gray">
          <a:xfrm>
            <a:off x="4978400" y="3225800"/>
            <a:ext cx="6661150" cy="406400"/>
          </a:xfrm>
          <a:prstGeom prst="rect">
            <a:avLst/>
          </a:prstGeom>
          <a:solidFill>
            <a:schemeClr val="accent1"/>
          </a:solidFill>
          <a:ln>
            <a:noFill/>
          </a:ln>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Why implement </a:t>
            </a:r>
            <a:r>
              <a:rPr lang="en-US" altLang="en-US" b="1">
                <a:solidFill>
                  <a:schemeClr val="tx2"/>
                </a:solidFill>
              </a:rPr>
              <a:t>multiple forests</a:t>
            </a:r>
            <a:endParaRPr lang="en-US" b="1" dirty="0">
              <a:solidFill>
                <a:schemeClr val="tx2"/>
              </a:solidFill>
            </a:endParaRPr>
          </a:p>
        </p:txBody>
      </p:sp>
      <p:sp>
        <p:nvSpPr>
          <p:cNvPr id="21" name="Text Placeholder 2">
            <a:hlinkClick r:id="rId16" action="ppaction://hlinksldjump"/>
            <a:extLst>
              <a:ext uri="{FF2B5EF4-FFF2-40B4-BE49-F238E27FC236}">
                <a16:creationId xmlns:a16="http://schemas.microsoft.com/office/drawing/2014/main" id="{456B5319-27AB-4390-8B68-A760D5C27430}"/>
              </a:ext>
            </a:extLst>
          </p:cNvPr>
          <p:cNvSpPr>
            <a:spLocks noGrp="1"/>
          </p:cNvSpPr>
          <p:nvPr>
            <p:custDataLst>
              <p:tags r:id="rId9"/>
            </p:custDataLst>
          </p:nvPr>
        </p:nvSpPr>
        <p:spPr bwMode="gray">
          <a:xfrm>
            <a:off x="4978400" y="3632200"/>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Deploying a DC in </a:t>
            </a:r>
            <a:r>
              <a:rPr lang="en-US" altLang="en-US"/>
              <a:t>Azure IaaS</a:t>
            </a:r>
            <a:endParaRPr lang="en-US" dirty="0"/>
          </a:p>
        </p:txBody>
      </p:sp>
      <p:sp>
        <p:nvSpPr>
          <p:cNvPr id="25" name="Text Placeholder 2">
            <a:hlinkClick r:id="rId17" action="ppaction://hlinksldjump"/>
            <a:extLst>
              <a:ext uri="{FF2B5EF4-FFF2-40B4-BE49-F238E27FC236}">
                <a16:creationId xmlns:a16="http://schemas.microsoft.com/office/drawing/2014/main" id="{0B310B6E-F95D-4F92-8609-366937E3E73D}"/>
              </a:ext>
            </a:extLst>
          </p:cNvPr>
          <p:cNvSpPr>
            <a:spLocks noGrp="1"/>
          </p:cNvSpPr>
          <p:nvPr>
            <p:custDataLst>
              <p:tags r:id="rId10"/>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objects in complex AD </a:t>
            </a:r>
            <a:r>
              <a:rPr lang="en-US" altLang="en-US"/>
              <a:t>DS deployments</a:t>
            </a:r>
            <a:endParaRPr lang="en-US" dirty="0"/>
          </a:p>
        </p:txBody>
      </p:sp>
    </p:spTree>
    <p:extLst>
      <p:ext uri="{BB962C8B-B14F-4D97-AF65-F5344CB8AC3E}">
        <p14:creationId xmlns:p14="http://schemas.microsoft.com/office/powerpoint/2010/main" val="258946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DA00DC4-D54B-4105-99C7-86B9FCFCFF1C}"/>
              </a:ext>
            </a:extLst>
          </p:cNvPr>
          <p:cNvGraphicFramePr>
            <a:graphicFrameLocks noChangeAspect="1"/>
          </p:cNvGraphicFramePr>
          <p:nvPr>
            <p:custDataLst>
              <p:tags r:id="rId1"/>
            </p:custDataLst>
            <p:extLst>
              <p:ext uri="{D42A27DB-BD31-4B8C-83A1-F6EECF244321}">
                <p14:modId xmlns:p14="http://schemas.microsoft.com/office/powerpoint/2010/main" val="23102006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186" imgH="179" progId="TCLayout.ActiveDocument.1">
                  <p:embed/>
                </p:oleObj>
              </mc:Choice>
              <mc:Fallback>
                <p:oleObj name="think-cell Slide" r:id="rId12" imgW="186" imgH="179" progId="TCLayout.ActiveDocument.1">
                  <p:embed/>
                  <p:pic>
                    <p:nvPicPr>
                      <p:cNvPr id="8" name="Object 7" hidden="1">
                        <a:extLst>
                          <a:ext uri="{FF2B5EF4-FFF2-40B4-BE49-F238E27FC236}">
                            <a16:creationId xmlns:a16="http://schemas.microsoft.com/office/drawing/2014/main" id="{0DA00DC4-D54B-4105-99C7-86B9FCFCFF1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731A480-28B5-49FA-8D72-CDE6B30B143D}"/>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7" name="Rectangle 6" hidden="1">
            <a:extLst>
              <a:ext uri="{FF2B5EF4-FFF2-40B4-BE49-F238E27FC236}">
                <a16:creationId xmlns:a16="http://schemas.microsoft.com/office/drawing/2014/main" id="{89773A46-7FAB-4E4B-A7B0-98CD03D7D867}"/>
              </a:ext>
            </a:extLst>
          </p:cNvPr>
          <p:cNvSpPr/>
          <p:nvPr>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16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4" name="2. Slide Title">
            <a:extLst>
              <a:ext uri="{FF2B5EF4-FFF2-40B4-BE49-F238E27FC236}">
                <a16:creationId xmlns:a16="http://schemas.microsoft.com/office/drawing/2014/main" id="{9BFFF79E-437C-4A95-88F8-040A71DCC72A}"/>
              </a:ext>
            </a:extLst>
          </p:cNvPr>
          <p:cNvSpPr>
            <a:spLocks noGrp="1"/>
          </p:cNvSpPr>
          <p:nvPr>
            <p:ph type="title"/>
            <p:custDataLst>
              <p:tags r:id="rId4"/>
            </p:custDataLst>
          </p:nvPr>
        </p:nvSpPr>
        <p:spPr>
          <a:xfrm>
            <a:off x="554736" y="1706563"/>
            <a:ext cx="3813048" cy="346249"/>
          </a:xfrm>
        </p:spPr>
        <p:txBody>
          <a:bodyPr vert="horz">
            <a:spAutoFit/>
          </a:bodyPr>
          <a:lstStyle/>
          <a:p>
            <a:r>
              <a:rPr lang="en-US" dirty="0"/>
              <a:t>Agenda</a:t>
            </a:r>
          </a:p>
        </p:txBody>
      </p:sp>
      <p:sp>
        <p:nvSpPr>
          <p:cNvPr id="18" name="1. On-page tracker">
            <a:extLst>
              <a:ext uri="{FF2B5EF4-FFF2-40B4-BE49-F238E27FC236}">
                <a16:creationId xmlns:a16="http://schemas.microsoft.com/office/drawing/2014/main" id="{F68542A4-BED1-4371-BE4F-3A1D84D342C6}"/>
              </a:ext>
            </a:extLst>
          </p:cNvPr>
          <p:cNvSpPr>
            <a:spLocks noGrp="1"/>
          </p:cNvSpPr>
          <p:nvPr>
            <p:ph type="body" sz="quarter" idx="17"/>
            <p:custDataLst>
              <p:tags r:id="rId5"/>
            </p:custDataLst>
          </p:nvPr>
        </p:nvSpPr>
        <p:spPr/>
        <p:txBody>
          <a:bodyPr/>
          <a:lstStyle/>
          <a:p>
            <a:endParaRPr lang="en-US"/>
          </a:p>
        </p:txBody>
      </p:sp>
      <p:sp>
        <p:nvSpPr>
          <p:cNvPr id="12" name="Text Placeholder 2">
            <a:hlinkClick r:id="rId14" action="ppaction://hlinksldjump"/>
            <a:extLst>
              <a:ext uri="{FF2B5EF4-FFF2-40B4-BE49-F238E27FC236}">
                <a16:creationId xmlns:a16="http://schemas.microsoft.com/office/drawing/2014/main" id="{0530AAE4-9CB2-494C-9A13-F05D76D47C54}"/>
              </a:ext>
            </a:extLst>
          </p:cNvPr>
          <p:cNvSpPr>
            <a:spLocks noGrp="1"/>
          </p:cNvSpPr>
          <p:nvPr>
            <p:custDataLst>
              <p:tags r:id="rId6"/>
            </p:custDataLst>
          </p:nvPr>
        </p:nvSpPr>
        <p:spPr bwMode="gray">
          <a:xfrm>
            <a:off x="4978399" y="2411413"/>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dirty="0"/>
              <a:t>Domain and </a:t>
            </a:r>
            <a:r>
              <a:rPr lang="en-US"/>
              <a:t>forest boundaries</a:t>
            </a:r>
            <a:endParaRPr lang="en-US" dirty="0"/>
          </a:p>
        </p:txBody>
      </p:sp>
      <p:sp>
        <p:nvSpPr>
          <p:cNvPr id="17" name="Text Placeholder 2">
            <a:hlinkClick r:id="rId15" action="ppaction://hlinksldjump"/>
            <a:extLst>
              <a:ext uri="{FF2B5EF4-FFF2-40B4-BE49-F238E27FC236}">
                <a16:creationId xmlns:a16="http://schemas.microsoft.com/office/drawing/2014/main" id="{5678389F-6543-44DC-AB37-376F91DFDA3B}"/>
              </a:ext>
            </a:extLst>
          </p:cNvPr>
          <p:cNvSpPr>
            <a:spLocks noGrp="1"/>
          </p:cNvSpPr>
          <p:nvPr>
            <p:custDataLst>
              <p:tags r:id="rId7"/>
            </p:custDataLst>
          </p:nvPr>
        </p:nvSpPr>
        <p:spPr bwMode="gray">
          <a:xfrm>
            <a:off x="4978400" y="2817813"/>
            <a:ext cx="6661150" cy="407988"/>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2550"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Why implement </a:t>
            </a:r>
            <a:r>
              <a:rPr lang="en-US" altLang="en-US"/>
              <a:t>multiple domains</a:t>
            </a:r>
            <a:endParaRPr lang="en-US" dirty="0"/>
          </a:p>
        </p:txBody>
      </p:sp>
      <p:sp>
        <p:nvSpPr>
          <p:cNvPr id="11" name="Text Placeholder 2">
            <a:hlinkClick r:id="rId16" action="ppaction://hlinksldjump"/>
            <a:extLst>
              <a:ext uri="{FF2B5EF4-FFF2-40B4-BE49-F238E27FC236}">
                <a16:creationId xmlns:a16="http://schemas.microsoft.com/office/drawing/2014/main" id="{55D76259-9DC9-42FD-BE7E-54172B110EF7}"/>
              </a:ext>
            </a:extLst>
          </p:cNvPr>
          <p:cNvSpPr>
            <a:spLocks noGrp="1"/>
          </p:cNvSpPr>
          <p:nvPr>
            <p:custDataLst>
              <p:tags r:id="rId8"/>
            </p:custDataLst>
          </p:nvPr>
        </p:nvSpPr>
        <p:spPr bwMode="gray">
          <a:xfrm>
            <a:off x="4978400" y="3225800"/>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Why implement </a:t>
            </a:r>
            <a:r>
              <a:rPr lang="en-US" altLang="en-US"/>
              <a:t>multiple forests</a:t>
            </a:r>
            <a:endParaRPr lang="en-US" dirty="0"/>
          </a:p>
        </p:txBody>
      </p:sp>
      <p:sp>
        <p:nvSpPr>
          <p:cNvPr id="20" name="Text Placeholder 2">
            <a:extLst>
              <a:ext uri="{FF2B5EF4-FFF2-40B4-BE49-F238E27FC236}">
                <a16:creationId xmlns:a16="http://schemas.microsoft.com/office/drawing/2014/main" id="{D3DB3BCE-E9EB-4923-89F9-FA5615F4089A}"/>
              </a:ext>
            </a:extLst>
          </p:cNvPr>
          <p:cNvSpPr>
            <a:spLocks noGrp="1"/>
          </p:cNvSpPr>
          <p:nvPr>
            <p:custDataLst>
              <p:tags r:id="rId9"/>
            </p:custDataLst>
          </p:nvPr>
        </p:nvSpPr>
        <p:spPr bwMode="gray">
          <a:xfrm>
            <a:off x="4978400" y="3632200"/>
            <a:ext cx="6661150" cy="407988"/>
          </a:xfrm>
          <a:prstGeom prst="rect">
            <a:avLst/>
          </a:prstGeom>
          <a:solidFill>
            <a:schemeClr val="accent1"/>
          </a:solidFill>
          <a:ln>
            <a:noFill/>
          </a:ln>
        </p:spPr>
        <p:txBody>
          <a:bodyPr vert="horz" wrap="none" lIns="80963" tIns="80963" rIns="0" bIns="82550"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b="1" dirty="0">
                <a:solidFill>
                  <a:schemeClr val="tx2"/>
                </a:solidFill>
              </a:rPr>
              <a:t>Deploying a DC in </a:t>
            </a:r>
            <a:r>
              <a:rPr lang="en-US" altLang="en-US" b="1">
                <a:solidFill>
                  <a:schemeClr val="tx2"/>
                </a:solidFill>
              </a:rPr>
              <a:t>Azure IaaS</a:t>
            </a:r>
            <a:endParaRPr lang="en-US" b="1" dirty="0">
              <a:solidFill>
                <a:schemeClr val="tx2"/>
              </a:solidFill>
            </a:endParaRPr>
          </a:p>
        </p:txBody>
      </p:sp>
      <p:sp>
        <p:nvSpPr>
          <p:cNvPr id="24" name="Text Placeholder 2">
            <a:hlinkClick r:id="rId17" action="ppaction://hlinksldjump"/>
            <a:extLst>
              <a:ext uri="{FF2B5EF4-FFF2-40B4-BE49-F238E27FC236}">
                <a16:creationId xmlns:a16="http://schemas.microsoft.com/office/drawing/2014/main" id="{01C5DBBE-3404-4FCF-83E1-E058109DED30}"/>
              </a:ext>
            </a:extLst>
          </p:cNvPr>
          <p:cNvSpPr>
            <a:spLocks noGrp="1"/>
          </p:cNvSpPr>
          <p:nvPr>
            <p:custDataLst>
              <p:tags r:id="rId10"/>
            </p:custDataLst>
          </p:nvPr>
        </p:nvSpPr>
        <p:spPr bwMode="gray">
          <a:xfrm>
            <a:off x="4978400" y="4040188"/>
            <a:ext cx="6661150" cy="406400"/>
          </a:xfrm>
          <a:prstGeom prst="rect">
            <a:avLst/>
          </a:prstGeom>
          <a:noFill/>
          <a:ln>
            <a:noFill/>
          </a:ln>
          <a:extLst>
            <a:ext uri="{909E8E84-426E-40DD-AFC4-6F175D3DCCD1}">
              <a14:hiddenFill xmlns:a14="http://schemas.microsoft.com/office/drawing/2010/main">
                <a:solidFill>
                  <a:schemeClr val="accent1"/>
                </a:solidFill>
              </a14:hiddenFill>
            </a:ext>
          </a:extLst>
        </p:spPr>
        <p:txBody>
          <a:bodyPr vert="horz" wrap="none" lIns="80963" tIns="80963" rIns="0" bIns="80963" numCol="1" spcCol="0" rtlCol="0" anchor="ctr" anchorCtr="0">
            <a:noAutofit/>
          </a:bodyPr>
          <a:lstStyle>
            <a:lvl1pPr marL="0" indent="0" algn="l" defTabSz="914400" rtl="0" eaLnBrk="1" latinLnBrk="0" hangingPunct="1">
              <a:lnSpc>
                <a:spcPct val="100000"/>
              </a:lnSpc>
              <a:spcBef>
                <a:spcPts val="300"/>
              </a:spcBef>
              <a:spcAft>
                <a:spcPts val="300"/>
              </a:spcAft>
              <a:buFont typeface="Segoe UI" panose="020B0502040204020203" pitchFamily="34" charset="0"/>
              <a:buChar char="​"/>
              <a:defRPr sz="1600" kern="1200">
                <a:solidFill>
                  <a:schemeClr val="tx1"/>
                </a:solidFill>
                <a:latin typeface="+mn-lt"/>
                <a:ea typeface="+mn-ea"/>
                <a:cs typeface="Arial" panose="020B0604020202020204" pitchFamily="34" charset="0"/>
              </a:defRPr>
            </a:lvl1pPr>
            <a:lvl2pPr marL="228600" indent="-225425" algn="l" defTabSz="914400" rtl="0" eaLnBrk="1" latinLnBrk="0" hangingPunct="1">
              <a:lnSpc>
                <a:spcPct val="100000"/>
              </a:lnSpc>
              <a:spcBef>
                <a:spcPts val="0"/>
              </a:spcBef>
              <a:spcAft>
                <a:spcPts val="300"/>
              </a:spcAft>
              <a:buFont typeface="Wingdings" panose="05000000000000000000" pitchFamily="2" charset="2"/>
              <a:buChar char=""/>
              <a:defRPr sz="1600" kern="1200">
                <a:solidFill>
                  <a:schemeClr val="tx1"/>
                </a:solidFill>
                <a:latin typeface="+mn-lt"/>
                <a:ea typeface="+mn-ea"/>
                <a:cs typeface="Arial" panose="020B0604020202020204" pitchFamily="34" charset="0"/>
              </a:defRPr>
            </a:lvl2pPr>
            <a:lvl3pPr marL="515938" indent="-287338"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3pPr>
            <a:lvl4pPr marL="742950" indent="-182563" algn="l" defTabSz="914400" rtl="0" eaLnBrk="1" latinLnBrk="0" hangingPunct="1">
              <a:lnSpc>
                <a:spcPct val="100000"/>
              </a:lnSpc>
              <a:spcBef>
                <a:spcPts val="0"/>
              </a:spcBef>
              <a:spcAft>
                <a:spcPts val="300"/>
              </a:spcAft>
              <a:buFont typeface="Arial" panose="020B0604020202020204" pitchFamily="34" charset="0"/>
              <a:buChar char="»"/>
              <a:defRPr sz="1600" kern="1200">
                <a:solidFill>
                  <a:schemeClr val="tx1"/>
                </a:solidFill>
                <a:latin typeface="+mn-lt"/>
                <a:ea typeface="+mn-ea"/>
                <a:cs typeface="Arial" panose="020B0604020202020204" pitchFamily="34" charset="0"/>
              </a:defRPr>
            </a:lvl4pPr>
            <a:lvl5pPr marL="914400" indent="-136525"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a:lstStyle>
          <a:p>
            <a:pPr>
              <a:spcBef>
                <a:spcPct val="0"/>
              </a:spcBef>
              <a:spcAft>
                <a:spcPct val="0"/>
              </a:spcAft>
            </a:pPr>
            <a:r>
              <a:rPr lang="en-US" altLang="en-US" dirty="0"/>
              <a:t>Managing objects in complex AD </a:t>
            </a:r>
            <a:r>
              <a:rPr lang="en-US" altLang="en-US"/>
              <a:t>DS deployments</a:t>
            </a:r>
            <a:endParaRPr lang="en-US" dirty="0"/>
          </a:p>
        </p:txBody>
      </p:sp>
    </p:spTree>
    <p:extLst>
      <p:ext uri="{BB962C8B-B14F-4D97-AF65-F5344CB8AC3E}">
        <p14:creationId xmlns:p14="http://schemas.microsoft.com/office/powerpoint/2010/main" val="151976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B0CA4C2-B36A-43C6-9647-5521ACACCA5E}"/>
              </a:ext>
            </a:extLst>
          </p:cNvPr>
          <p:cNvGraphicFramePr>
            <a:graphicFrameLocks noChangeAspect="1"/>
          </p:cNvGraphicFramePr>
          <p:nvPr>
            <p:custDataLst>
              <p:tags r:id="rId1"/>
            </p:custDataLst>
            <p:extLst>
              <p:ext uri="{D42A27DB-BD31-4B8C-83A1-F6EECF244321}">
                <p14:modId xmlns:p14="http://schemas.microsoft.com/office/powerpoint/2010/main" val="27296773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5" progId="TCLayout.ActiveDocument.1">
                  <p:embed/>
                </p:oleObj>
              </mc:Choice>
              <mc:Fallback>
                <p:oleObj name="think-cell Slide" r:id="rId4" imgW="592" imgH="59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31EB16-7841-484B-85EB-1E30941A39EF}"/>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76A7874-F026-461E-9C08-DA65D18348E6}"/>
              </a:ext>
            </a:extLst>
          </p:cNvPr>
          <p:cNvSpPr>
            <a:spLocks noGrp="1"/>
          </p:cNvSpPr>
          <p:nvPr>
            <p:ph type="title"/>
          </p:nvPr>
        </p:nvSpPr>
        <p:spPr/>
        <p:txBody>
          <a:bodyPr/>
          <a:lstStyle/>
          <a:p>
            <a:r>
              <a:rPr lang="en-US" dirty="0"/>
              <a:t>Deploying a DC in Azure IaaS</a:t>
            </a:r>
          </a:p>
        </p:txBody>
      </p:sp>
      <p:sp>
        <p:nvSpPr>
          <p:cNvPr id="3" name="Subtitle 2">
            <a:extLst>
              <a:ext uri="{FF2B5EF4-FFF2-40B4-BE49-F238E27FC236}">
                <a16:creationId xmlns:a16="http://schemas.microsoft.com/office/drawing/2014/main" id="{9DAA1AC2-054C-4E0C-ABB0-44820AB66C9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D5E6A01-C298-4807-B2D0-4351D3615DD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91A3B13-A5D0-46F4-B6BD-4E93170942E2}"/>
              </a:ext>
            </a:extLst>
          </p:cNvPr>
          <p:cNvSpPr/>
          <p:nvPr/>
        </p:nvSpPr>
        <p:spPr>
          <a:xfrm>
            <a:off x="3609474" y="312933"/>
            <a:ext cx="8261684" cy="5632311"/>
          </a:xfrm>
          <a:prstGeom prst="rect">
            <a:avLst/>
          </a:prstGeom>
        </p:spPr>
        <p:txBody>
          <a:bodyPr wrap="square">
            <a:spAutoFit/>
          </a:bodyPr>
          <a:lstStyle/>
          <a:p>
            <a:r>
              <a:rPr lang="en-US" dirty="0">
                <a:latin typeface="SegoePro"/>
              </a:rPr>
              <a:t>When deploying AD DS on Azure IaaS, you are installing the domain controller on a virtual machine, so all the rules that apply to virtualizing a domain controller apply to deploying AD DS in Azure.</a:t>
            </a:r>
          </a:p>
          <a:p>
            <a:r>
              <a:rPr lang="en-US" dirty="0"/>
              <a:t>Install AD DS on Azure virtual machines to support a variety of scenarios:</a:t>
            </a:r>
          </a:p>
          <a:p>
            <a:pPr marL="285750" indent="-285750">
              <a:buFont typeface="Arial" panose="020B0604020202020204" pitchFamily="34" charset="0"/>
              <a:buChar char="•"/>
            </a:pPr>
            <a:r>
              <a:rPr lang="en-US" b="1" dirty="0"/>
              <a:t>Disaster recovery</a:t>
            </a:r>
            <a:r>
              <a:rPr lang="en-US" dirty="0"/>
              <a:t>. In a scenario in which your on-premises domain controllers are destroyed or are otherwise unavailable, Azure-based VMs that are running as replica domain controllers will have a complete copy of your AD DS database. This can help speed recovery and is a low-cost alternative for organizations that do not have a physical disaster recovery site.</a:t>
            </a:r>
          </a:p>
          <a:p>
            <a:pPr marL="285750" indent="-285750">
              <a:buFont typeface="Arial" panose="020B0604020202020204" pitchFamily="34" charset="0"/>
              <a:buChar char="•"/>
            </a:pPr>
            <a:r>
              <a:rPr lang="en-US" b="1" dirty="0"/>
              <a:t>Geo-distributed domain controllers</a:t>
            </a:r>
            <a:r>
              <a:rPr lang="en-US" dirty="0"/>
              <a:t>. If your organization is highly  decentralized, Azure-based virtual </a:t>
            </a:r>
            <a:r>
              <a:rPr lang="en-US" dirty="0" err="1"/>
              <a:t>achines</a:t>
            </a:r>
            <a:r>
              <a:rPr lang="en-US" dirty="0"/>
              <a:t> that are running as replica domain controllers can provide lower latency connections for improved authentication performance. You can achieve this by running domain controllers in different Azure regions that correspond to the locations where it is not cost effective for your organization to deploy physical infrastructure.</a:t>
            </a:r>
          </a:p>
          <a:p>
            <a:pPr marL="285750" indent="-285750">
              <a:buFont typeface="Arial" panose="020B0604020202020204" pitchFamily="34" charset="0"/>
              <a:buChar char="•"/>
            </a:pPr>
            <a:r>
              <a:rPr lang="en-US" b="1" dirty="0"/>
              <a:t>User authentication for isolated applications</a:t>
            </a:r>
            <a:r>
              <a:rPr lang="en-US" dirty="0"/>
              <a:t>. If you need to deploy an application with an AD DS dependency, but that application does not require connectivity with the organizational AD DS environment, you could deploy a separate forest on Azure virtual machines.</a:t>
            </a:r>
          </a:p>
        </p:txBody>
      </p:sp>
    </p:spTree>
    <p:extLst>
      <p:ext uri="{BB962C8B-B14F-4D97-AF65-F5344CB8AC3E}">
        <p14:creationId xmlns:p14="http://schemas.microsoft.com/office/powerpoint/2010/main" val="2603439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B0CA4C2-B36A-43C6-9647-5521ACACCA5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5" progId="TCLayout.ActiveDocument.1">
                  <p:embed/>
                </p:oleObj>
              </mc:Choice>
              <mc:Fallback>
                <p:oleObj name="think-cell Slide" r:id="rId4" imgW="592" imgH="595" progId="TCLayout.ActiveDocument.1">
                  <p:embed/>
                  <p:pic>
                    <p:nvPicPr>
                      <p:cNvPr id="6" name="Object 5" hidden="1">
                        <a:extLst>
                          <a:ext uri="{FF2B5EF4-FFF2-40B4-BE49-F238E27FC236}">
                            <a16:creationId xmlns:a16="http://schemas.microsoft.com/office/drawing/2014/main" id="{8B0CA4C2-B36A-43C6-9647-5521ACACCA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31EB16-7841-484B-85EB-1E30941A39EF}"/>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76A7874-F026-461E-9C08-DA65D18348E6}"/>
              </a:ext>
            </a:extLst>
          </p:cNvPr>
          <p:cNvSpPr>
            <a:spLocks noGrp="1"/>
          </p:cNvSpPr>
          <p:nvPr>
            <p:ph type="title"/>
          </p:nvPr>
        </p:nvSpPr>
        <p:spPr/>
        <p:txBody>
          <a:bodyPr/>
          <a:lstStyle/>
          <a:p>
            <a:r>
              <a:rPr lang="en-US" dirty="0"/>
              <a:t>Deploying a DC in Azure IaaS</a:t>
            </a:r>
          </a:p>
        </p:txBody>
      </p:sp>
      <p:sp>
        <p:nvSpPr>
          <p:cNvPr id="3" name="Subtitle 2">
            <a:extLst>
              <a:ext uri="{FF2B5EF4-FFF2-40B4-BE49-F238E27FC236}">
                <a16:creationId xmlns:a16="http://schemas.microsoft.com/office/drawing/2014/main" id="{9DAA1AC2-054C-4E0C-ABB0-44820AB66C9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D5E6A01-C298-4807-B2D0-4351D3615DD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91A3B13-A5D0-46F4-B6BD-4E93170942E2}"/>
              </a:ext>
            </a:extLst>
          </p:cNvPr>
          <p:cNvSpPr/>
          <p:nvPr/>
        </p:nvSpPr>
        <p:spPr>
          <a:xfrm>
            <a:off x="3609474" y="1313208"/>
            <a:ext cx="8261684" cy="2585323"/>
          </a:xfrm>
          <a:prstGeom prst="rect">
            <a:avLst/>
          </a:prstGeom>
        </p:spPr>
        <p:txBody>
          <a:bodyPr wrap="square">
            <a:spAutoFit/>
          </a:bodyPr>
          <a:lstStyle/>
          <a:p>
            <a:r>
              <a:rPr lang="en-US" dirty="0"/>
              <a:t>When you implement AD DS in Azure, consider the following:</a:t>
            </a:r>
          </a:p>
          <a:p>
            <a:pPr marL="285750" indent="-285750">
              <a:buFont typeface="Arial" panose="020B0604020202020204" pitchFamily="34" charset="0"/>
              <a:buChar char="•"/>
            </a:pPr>
            <a:r>
              <a:rPr lang="en-US" b="1" dirty="0"/>
              <a:t>Network topology</a:t>
            </a:r>
            <a:r>
              <a:rPr lang="en-US" dirty="0"/>
              <a:t>. To meet AD DS requirements, you must create an </a:t>
            </a:r>
            <a:r>
              <a:rPr lang="en-US" b="1" dirty="0"/>
              <a:t>Azure Virtual Network </a:t>
            </a:r>
            <a:r>
              <a:rPr lang="en-US" dirty="0"/>
              <a:t>and attach your virtual machines to it. If you intend to join an existing on-premises AD DS infrastructure, you can opt to extend network connectivity to your on-premises environment. You can achieve this through a standard virtual private network (VPN) connection or an Azure ExpressRoute circuit, depending on the speed, reliability, and security that your organization requires.</a:t>
            </a:r>
          </a:p>
          <a:p>
            <a:pPr marL="285750" indent="-285750">
              <a:buFont typeface="Arial" panose="020B0604020202020204" pitchFamily="34" charset="0"/>
              <a:buChar char="•"/>
            </a:pPr>
            <a:r>
              <a:rPr lang="en-US" dirty="0"/>
              <a:t>Site topology.</a:t>
            </a:r>
          </a:p>
        </p:txBody>
      </p:sp>
    </p:spTree>
    <p:extLst>
      <p:ext uri="{BB962C8B-B14F-4D97-AF65-F5344CB8AC3E}">
        <p14:creationId xmlns:p14="http://schemas.microsoft.com/office/powerpoint/2010/main" val="376816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B0CA4C2-B36A-43C6-9647-5521ACACCA5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5" progId="TCLayout.ActiveDocument.1">
                  <p:embed/>
                </p:oleObj>
              </mc:Choice>
              <mc:Fallback>
                <p:oleObj name="think-cell Slide" r:id="rId4" imgW="592" imgH="595" progId="TCLayout.ActiveDocument.1">
                  <p:embed/>
                  <p:pic>
                    <p:nvPicPr>
                      <p:cNvPr id="6" name="Object 5" hidden="1">
                        <a:extLst>
                          <a:ext uri="{FF2B5EF4-FFF2-40B4-BE49-F238E27FC236}">
                            <a16:creationId xmlns:a16="http://schemas.microsoft.com/office/drawing/2014/main" id="{8B0CA4C2-B36A-43C6-9647-5521ACACCA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31EB16-7841-484B-85EB-1E30941A39EF}"/>
              </a:ext>
            </a:extLst>
          </p:cNvPr>
          <p:cNvSpPr/>
          <p:nvPr>
            <p:custDataLst>
              <p:tags r:id="rId2"/>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300"/>
              </a:spcBef>
              <a:spcAft>
                <a:spcPts val="300"/>
              </a:spcAft>
            </a:pPr>
            <a:endParaRPr lang="en-US" sz="25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C76A7874-F026-461E-9C08-DA65D18348E6}"/>
              </a:ext>
            </a:extLst>
          </p:cNvPr>
          <p:cNvSpPr>
            <a:spLocks noGrp="1"/>
          </p:cNvSpPr>
          <p:nvPr>
            <p:ph type="title"/>
          </p:nvPr>
        </p:nvSpPr>
        <p:spPr/>
        <p:txBody>
          <a:bodyPr/>
          <a:lstStyle/>
          <a:p>
            <a:r>
              <a:rPr lang="en-US" dirty="0"/>
              <a:t>Deploying a DC in Azure IaaS</a:t>
            </a:r>
          </a:p>
        </p:txBody>
      </p:sp>
      <p:sp>
        <p:nvSpPr>
          <p:cNvPr id="3" name="Subtitle 2">
            <a:extLst>
              <a:ext uri="{FF2B5EF4-FFF2-40B4-BE49-F238E27FC236}">
                <a16:creationId xmlns:a16="http://schemas.microsoft.com/office/drawing/2014/main" id="{9DAA1AC2-054C-4E0C-ABB0-44820AB66C91}"/>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FD5E6A01-C298-4807-B2D0-4351D3615DD8}"/>
              </a:ext>
            </a:extLst>
          </p:cNvPr>
          <p:cNvSpPr>
            <a:spLocks noGrp="1"/>
          </p:cNvSpPr>
          <p:nvPr>
            <p:ph type="body" sz="quarter" idx="17"/>
          </p:nvPr>
        </p:nvSpPr>
        <p:spPr/>
        <p:txBody>
          <a:bodyPr/>
          <a:lstStyle/>
          <a:p>
            <a:endParaRPr lang="en-US"/>
          </a:p>
        </p:txBody>
      </p:sp>
      <p:sp>
        <p:nvSpPr>
          <p:cNvPr id="7" name="Rectangle 6">
            <a:extLst>
              <a:ext uri="{FF2B5EF4-FFF2-40B4-BE49-F238E27FC236}">
                <a16:creationId xmlns:a16="http://schemas.microsoft.com/office/drawing/2014/main" id="{391A3B13-A5D0-46F4-B6BD-4E93170942E2}"/>
              </a:ext>
            </a:extLst>
          </p:cNvPr>
          <p:cNvSpPr/>
          <p:nvPr/>
        </p:nvSpPr>
        <p:spPr>
          <a:xfrm>
            <a:off x="3609474" y="1313208"/>
            <a:ext cx="8261684" cy="5355312"/>
          </a:xfrm>
          <a:prstGeom prst="rect">
            <a:avLst/>
          </a:prstGeom>
        </p:spPr>
        <p:txBody>
          <a:bodyPr wrap="square">
            <a:spAutoFit/>
          </a:bodyPr>
          <a:lstStyle/>
          <a:p>
            <a:pPr marL="285750" indent="-285750">
              <a:buFont typeface="Arial" panose="020B0604020202020204" pitchFamily="34" charset="0"/>
              <a:buChar char="•"/>
            </a:pPr>
            <a:r>
              <a:rPr lang="en-US" b="1" dirty="0"/>
              <a:t>Service healing</a:t>
            </a:r>
            <a:r>
              <a:rPr lang="en-US" dirty="0"/>
              <a:t>. Windows Server 2012 AD DS introduced a new identifier named </a:t>
            </a:r>
            <a:r>
              <a:rPr lang="en-US" i="1" dirty="0"/>
              <a:t>VM-Generation ID</a:t>
            </a:r>
            <a:r>
              <a:rPr lang="en-US" dirty="0"/>
              <a:t>. VM-Generation ID can detect a rollback and prevent a virtualized domain controller from replicating changes outbound until the virtualized AD DS has converged with the other domain controllers in the domain.</a:t>
            </a:r>
          </a:p>
          <a:p>
            <a:pPr marL="285750" indent="-285750">
              <a:buFont typeface="Arial" panose="020B0604020202020204" pitchFamily="34" charset="0"/>
              <a:buChar char="•"/>
            </a:pPr>
            <a:r>
              <a:rPr lang="en-US" b="1" dirty="0"/>
              <a:t>IP addressing</a:t>
            </a:r>
            <a:r>
              <a:rPr lang="en-US" dirty="0"/>
              <a:t>. All Azure virtual machines receive DHCP addresses by default, but you can configure static addresses through Azure PowerShell that will persist across restarts, shutdowns, and service healing. Azure virtual machines that are to host a domain controller role, a DNS role, or both should have the initial dynamic IP address configured as static by using the </a:t>
            </a:r>
            <a:r>
              <a:rPr lang="en-US" b="1" dirty="0"/>
              <a:t>Set-</a:t>
            </a:r>
            <a:r>
              <a:rPr lang="en-US" b="1" dirty="0" err="1"/>
              <a:t>AzureStaticVNetIP</a:t>
            </a:r>
            <a:r>
              <a:rPr lang="en-US" b="1" dirty="0"/>
              <a:t> </a:t>
            </a:r>
            <a:r>
              <a:rPr lang="en-US" dirty="0"/>
              <a:t>cmdlet so that the IP never deallocates if the virtual machine shuts down. You must first provision the Azure Virtual Network before you provision the Azure-based domain controllers.</a:t>
            </a:r>
          </a:p>
          <a:p>
            <a:pPr marL="285750" indent="-285750">
              <a:buFont typeface="Arial" panose="020B0604020202020204" pitchFamily="34" charset="0"/>
              <a:buChar char="•"/>
            </a:pPr>
            <a:r>
              <a:rPr lang="en-US" b="1" dirty="0"/>
              <a:t>DNS</a:t>
            </a:r>
            <a:r>
              <a:rPr lang="en-US" dirty="0"/>
              <a:t>. Azure’s built-in DNS does not meet the requirements of AD DS, such as Dynamic DNS and service (SRV) resource records. Before you can extend your on-premises AD DS environment to an Azure virtual machine, you must provision and configure the Azure Virtual Network to an on-premises DNS server.</a:t>
            </a:r>
          </a:p>
          <a:p>
            <a:pPr marL="285750" indent="-285750">
              <a:buFont typeface="Arial" panose="020B0604020202020204" pitchFamily="34" charset="0"/>
              <a:buChar char="•"/>
            </a:pPr>
            <a:r>
              <a:rPr lang="en-US" dirty="0"/>
              <a:t>Disks.</a:t>
            </a:r>
          </a:p>
        </p:txBody>
      </p:sp>
    </p:spTree>
    <p:extLst>
      <p:ext uri="{BB962C8B-B14F-4D97-AF65-F5344CB8AC3E}">
        <p14:creationId xmlns:p14="http://schemas.microsoft.com/office/powerpoint/2010/main" val="1523257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 name="NEWVI" val="true"/>
  <p:tag name="TEMPLATELASTEDITTED" val="2019-02-25 12:05 PM"/>
  <p:tag name="TEMPLATECREATED" val="2019-02-27 01:18 PM"/>
  <p:tag name="TEMPLATEVERSION" val="3"/>
  <p:tag name="BLUEONEFOURTHTITLEFONTCOLORFIXED" val="true"/>
  <p:tag name="DARKLAYOUTNAMESCHANGEDTOCONTRAST" val="true"/>
  <p:tag name="THINKCELLPRESENTATIONDONOTDELETE" val="&lt;?xml version=&quot;1.0&quot; encoding=&quot;UTF-16&quot; standalone=&quot;yes&quot;?&gt;&lt;root reqver=&quot;25060&quot;&gt;&lt;version val=&quot;2814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EMPLATELASTEDITED" val="2020-12-01 10:45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3. Subtitl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2e4Ps3taQqK3C0NeBEvQLA"/>
</p:tagLst>
</file>

<file path=ppt/tags/tag10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0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1.xml><?xml version="1.0" encoding="utf-8"?>
<p:tagLst xmlns:a="http://schemas.openxmlformats.org/drawingml/2006/main" xmlns:r="http://schemas.openxmlformats.org/officeDocument/2006/relationships" xmlns:p="http://schemas.openxmlformats.org/presentationml/2006/main">
  <p:tag name="NAME" val="Moon"/>
</p:tagLst>
</file>

<file path=ppt/tags/tag110.xml><?xml version="1.0" encoding="utf-8"?>
<p:tagLst xmlns:a="http://schemas.openxmlformats.org/drawingml/2006/main" xmlns:r="http://schemas.openxmlformats.org/officeDocument/2006/relationships" xmlns:p="http://schemas.openxmlformats.org/presentationml/2006/main">
  <p:tag name="SHAPENAME" val="Straight Connector 17"/>
</p:tagLst>
</file>

<file path=ppt/tags/tag111.xml><?xml version="1.0" encoding="utf-8"?>
<p:tagLst xmlns:a="http://schemas.openxmlformats.org/drawingml/2006/main" xmlns:r="http://schemas.openxmlformats.org/officeDocument/2006/relationships" xmlns:p="http://schemas.openxmlformats.org/presentationml/2006/main">
  <p:tag name="SHAPENAME" val="5. Source"/>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117.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118.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xml><?xml version="1.0" encoding="utf-8"?>
<p:tagLst xmlns:a="http://schemas.openxmlformats.org/drawingml/2006/main" xmlns:r="http://schemas.openxmlformats.org/officeDocument/2006/relationships" xmlns:p="http://schemas.openxmlformats.org/presentationml/2006/main">
  <p:tag name="NAME" val="Moon"/>
</p:tagLst>
</file>

<file path=ppt/tags/tag12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12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24.xml><?xml version="1.0" encoding="utf-8"?>
<p:tagLst xmlns:a="http://schemas.openxmlformats.org/drawingml/2006/main" xmlns:r="http://schemas.openxmlformats.org/officeDocument/2006/relationships" xmlns:p="http://schemas.openxmlformats.org/presentationml/2006/main">
  <p:tag name="SHAPENAME" val="5. Source"/>
</p:tagLst>
</file>

<file path=ppt/tags/tag12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8.xml><?xml version="1.0" encoding="utf-8"?>
<p:tagLst xmlns:a="http://schemas.openxmlformats.org/drawingml/2006/main" xmlns:r="http://schemas.openxmlformats.org/officeDocument/2006/relationships" xmlns:p="http://schemas.openxmlformats.org/presentationml/2006/main">
  <p:tag name="SHAPENAME" val="BottomLine"/>
</p:tagLst>
</file>

<file path=ppt/tags/tag129.xml><?xml version="1.0" encoding="utf-8"?>
<p:tagLst xmlns:a="http://schemas.openxmlformats.org/drawingml/2006/main" xmlns:r="http://schemas.openxmlformats.org/officeDocument/2006/relationships" xmlns:p="http://schemas.openxmlformats.org/presentationml/2006/main">
  <p:tag name="SHAPENAME" val="TopLine"/>
</p:tagLst>
</file>

<file path=ppt/tags/tag13.xml><?xml version="1.0" encoding="utf-8"?>
<p:tagLst xmlns:a="http://schemas.openxmlformats.org/drawingml/2006/main" xmlns:r="http://schemas.openxmlformats.org/officeDocument/2006/relationships" xmlns:p="http://schemas.openxmlformats.org/presentationml/2006/main">
  <p:tag name="NAME" val="Moon"/>
</p:tagLst>
</file>

<file path=ppt/tags/tag1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3.xml><?xml version="1.0" encoding="utf-8"?>
<p:tagLst xmlns:a="http://schemas.openxmlformats.org/drawingml/2006/main" xmlns:r="http://schemas.openxmlformats.org/officeDocument/2006/relationships" xmlns:p="http://schemas.openxmlformats.org/presentationml/2006/main">
  <p:tag name="SHAPENAME" val="5. Source"/>
</p:tagLst>
</file>

<file path=ppt/tags/tag13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37.xml><?xml version="1.0" encoding="utf-8"?>
<p:tagLst xmlns:a="http://schemas.openxmlformats.org/drawingml/2006/main" xmlns:r="http://schemas.openxmlformats.org/officeDocument/2006/relationships" xmlns:p="http://schemas.openxmlformats.org/presentationml/2006/main">
  <p:tag name="SHAPENAME" val="5. Source"/>
</p:tagLst>
</file>

<file path=ppt/tags/tag1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NAME" val="Moon"/>
</p:tagLst>
</file>

<file path=ppt/tags/tag140.xml><?xml version="1.0" encoding="utf-8"?>
<p:tagLst xmlns:a="http://schemas.openxmlformats.org/drawingml/2006/main" xmlns:r="http://schemas.openxmlformats.org/officeDocument/2006/relationships" xmlns:p="http://schemas.openxmlformats.org/presentationml/2006/main">
  <p:tag name="SHAPENAME" val="LogoImage"/>
</p:tagLst>
</file>

<file path=ppt/tags/tag141.xml><?xml version="1.0" encoding="utf-8"?>
<p:tagLst xmlns:a="http://schemas.openxmlformats.org/drawingml/2006/main" xmlns:r="http://schemas.openxmlformats.org/officeDocument/2006/relationships" xmlns:p="http://schemas.openxmlformats.org/presentationml/2006/main">
  <p:tag name="SHAPENAME" val="5. Sourc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0sklhGDg_J5JkHAJOV5JQ"/>
</p:tagLst>
</file>

<file path=ppt/tags/tag14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45.xml><?xml version="1.0" encoding="utf-8"?>
<p:tagLst xmlns:a="http://schemas.openxmlformats.org/drawingml/2006/main" xmlns:r="http://schemas.openxmlformats.org/officeDocument/2006/relationships" xmlns:p="http://schemas.openxmlformats.org/presentationml/2006/main">
  <p:tag name="SHAPENAME" val="BottomLine"/>
</p:tagLst>
</file>

<file path=ppt/tags/tag146.xml><?xml version="1.0" encoding="utf-8"?>
<p:tagLst xmlns:a="http://schemas.openxmlformats.org/drawingml/2006/main" xmlns:r="http://schemas.openxmlformats.org/officeDocument/2006/relationships" xmlns:p="http://schemas.openxmlformats.org/presentationml/2006/main">
  <p:tag name="SHAPENAME" val="TopLine"/>
</p:tagLst>
</file>

<file path=ppt/tags/tag1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48.xml><?xml version="1.0" encoding="utf-8"?>
<p:tagLst xmlns:a="http://schemas.openxmlformats.org/drawingml/2006/main" xmlns:r="http://schemas.openxmlformats.org/officeDocument/2006/relationships" xmlns:p="http://schemas.openxmlformats.org/presentationml/2006/main">
  <p:tag name="SHAPENAME" val="Grid"/>
</p:tagLst>
</file>

<file path=ppt/tags/tag149.xml><?xml version="1.0" encoding="utf-8"?>
<p:tagLst xmlns:a="http://schemas.openxmlformats.org/drawingml/2006/main" xmlns:r="http://schemas.openxmlformats.org/officeDocument/2006/relationships" xmlns:p="http://schemas.openxmlformats.org/presentationml/2006/main">
  <p:tag name="SHAPENAME" val="4. Footnote"/>
</p:tagLst>
</file>

<file path=ppt/tags/tag15.xml><?xml version="1.0" encoding="utf-8"?>
<p:tagLst xmlns:a="http://schemas.openxmlformats.org/drawingml/2006/main" xmlns:r="http://schemas.openxmlformats.org/officeDocument/2006/relationships" xmlns:p="http://schemas.openxmlformats.org/presentationml/2006/main">
  <p:tag name="ANGLE" val="5"/>
</p:tagLst>
</file>

<file path=ppt/tags/tag150.xml><?xml version="1.0" encoding="utf-8"?>
<p:tagLst xmlns:a="http://schemas.openxmlformats.org/drawingml/2006/main" xmlns:r="http://schemas.openxmlformats.org/officeDocument/2006/relationships" xmlns:p="http://schemas.openxmlformats.org/presentationml/2006/main">
  <p:tag name="NAME" val="Moon"/>
</p:tagLst>
</file>

<file path=ppt/tags/tag151.xml><?xml version="1.0" encoding="utf-8"?>
<p:tagLst xmlns:a="http://schemas.openxmlformats.org/drawingml/2006/main" xmlns:r="http://schemas.openxmlformats.org/officeDocument/2006/relationships" xmlns:p="http://schemas.openxmlformats.org/presentationml/2006/main">
  <p:tag name="NAME" val="Moon"/>
</p:tagLst>
</file>

<file path=ppt/tags/tag152.xml><?xml version="1.0" encoding="utf-8"?>
<p:tagLst xmlns:a="http://schemas.openxmlformats.org/drawingml/2006/main" xmlns:r="http://schemas.openxmlformats.org/officeDocument/2006/relationships" xmlns:p="http://schemas.openxmlformats.org/presentationml/2006/main">
  <p:tag name="NAME" val="Moon"/>
</p:tagLst>
</file>

<file path=ppt/tags/tag153.xml><?xml version="1.0" encoding="utf-8"?>
<p:tagLst xmlns:a="http://schemas.openxmlformats.org/drawingml/2006/main" xmlns:r="http://schemas.openxmlformats.org/officeDocument/2006/relationships" xmlns:p="http://schemas.openxmlformats.org/presentationml/2006/main">
  <p:tag name="NAME" val="Moon"/>
</p:tagLst>
</file>

<file path=ppt/tags/tag154.xml><?xml version="1.0" encoding="utf-8"?>
<p:tagLst xmlns:a="http://schemas.openxmlformats.org/drawingml/2006/main" xmlns:r="http://schemas.openxmlformats.org/officeDocument/2006/relationships" xmlns:p="http://schemas.openxmlformats.org/presentationml/2006/main">
  <p:tag name="NAME" val="Moon"/>
</p:tagLst>
</file>

<file path=ppt/tags/tag155.xml><?xml version="1.0" encoding="utf-8"?>
<p:tagLst xmlns:a="http://schemas.openxmlformats.org/drawingml/2006/main" xmlns:r="http://schemas.openxmlformats.org/officeDocument/2006/relationships" xmlns:p="http://schemas.openxmlformats.org/presentationml/2006/main">
  <p:tag name="ANGLE" val="5"/>
</p:tagLst>
</file>

<file path=ppt/tags/tag156.xml><?xml version="1.0" encoding="utf-8"?>
<p:tagLst xmlns:a="http://schemas.openxmlformats.org/drawingml/2006/main" xmlns:r="http://schemas.openxmlformats.org/officeDocument/2006/relationships" xmlns:p="http://schemas.openxmlformats.org/presentationml/2006/main">
  <p:tag name="ANGLE" val="5"/>
</p:tagLst>
</file>

<file path=ppt/tags/tag157.xml><?xml version="1.0" encoding="utf-8"?>
<p:tagLst xmlns:a="http://schemas.openxmlformats.org/drawingml/2006/main" xmlns:r="http://schemas.openxmlformats.org/officeDocument/2006/relationships" xmlns:p="http://schemas.openxmlformats.org/presentationml/2006/main">
  <p:tag name="ANGLE" val="4"/>
</p:tagLst>
</file>

<file path=ppt/tags/tag158.xml><?xml version="1.0" encoding="utf-8"?>
<p:tagLst xmlns:a="http://schemas.openxmlformats.org/drawingml/2006/main" xmlns:r="http://schemas.openxmlformats.org/officeDocument/2006/relationships" xmlns:p="http://schemas.openxmlformats.org/presentationml/2006/main">
  <p:tag name="ANGLE" val="4"/>
</p:tagLst>
</file>

<file path=ppt/tags/tag159.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5"/>
</p:tagLst>
</file>

<file path=ppt/tags/tag160.xml><?xml version="1.0" encoding="utf-8"?>
<p:tagLst xmlns:a="http://schemas.openxmlformats.org/drawingml/2006/main" xmlns:r="http://schemas.openxmlformats.org/officeDocument/2006/relationships" xmlns:p="http://schemas.openxmlformats.org/presentationml/2006/main">
  <p:tag name="ANGLE" val="3"/>
</p:tagLst>
</file>

<file path=ppt/tags/tag161.xml><?xml version="1.0" encoding="utf-8"?>
<p:tagLst xmlns:a="http://schemas.openxmlformats.org/drawingml/2006/main" xmlns:r="http://schemas.openxmlformats.org/officeDocument/2006/relationships" xmlns:p="http://schemas.openxmlformats.org/presentationml/2006/main">
  <p:tag name="ANGLE" val="2"/>
</p:tagLst>
</file>

<file path=ppt/tags/tag162.xml><?xml version="1.0" encoding="utf-8"?>
<p:tagLst xmlns:a="http://schemas.openxmlformats.org/drawingml/2006/main" xmlns:r="http://schemas.openxmlformats.org/officeDocument/2006/relationships" xmlns:p="http://schemas.openxmlformats.org/presentationml/2006/main">
  <p:tag name="ANGLE" val="2"/>
</p:tagLst>
</file>

<file path=ppt/tags/tag163.xml><?xml version="1.0" encoding="utf-8"?>
<p:tagLst xmlns:a="http://schemas.openxmlformats.org/drawingml/2006/main" xmlns:r="http://schemas.openxmlformats.org/officeDocument/2006/relationships" xmlns:p="http://schemas.openxmlformats.org/presentationml/2006/main">
  <p:tag name="ANGLE" val="1"/>
</p:tagLst>
</file>

<file path=ppt/tags/tag164.xml><?xml version="1.0" encoding="utf-8"?>
<p:tagLst xmlns:a="http://schemas.openxmlformats.org/drawingml/2006/main" xmlns:r="http://schemas.openxmlformats.org/officeDocument/2006/relationships" xmlns:p="http://schemas.openxmlformats.org/presentationml/2006/main">
  <p:tag name="ANGLE" val="1"/>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Kcd9z.T0ityQiOhevFTgFQ"/>
</p:tagLst>
</file>

<file path=ppt/tags/tag167.xml><?xml version="1.0" encoding="utf-8"?>
<p:tagLst xmlns:a="http://schemas.openxmlformats.org/drawingml/2006/main" xmlns:r="http://schemas.openxmlformats.org/officeDocument/2006/relationships" xmlns:p="http://schemas.openxmlformats.org/presentationml/2006/main">
  <p:tag name="SHAPENAME" val="LogoImage"/>
</p:tagLst>
</file>

<file path=ppt/tags/tag168.xml><?xml version="1.0" encoding="utf-8"?>
<p:tagLst xmlns:a="http://schemas.openxmlformats.org/drawingml/2006/main" xmlns:r="http://schemas.openxmlformats.org/officeDocument/2006/relationships" xmlns:p="http://schemas.openxmlformats.org/presentationml/2006/main">
  <p:tag name="SHAPENAME" val="ClientLogo"/>
</p:tagLst>
</file>

<file path=ppt/tags/tag16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17.xml><?xml version="1.0" encoding="utf-8"?>
<p:tagLst xmlns:a="http://schemas.openxmlformats.org/drawingml/2006/main" xmlns:r="http://schemas.openxmlformats.org/officeDocument/2006/relationships" xmlns:p="http://schemas.openxmlformats.org/presentationml/2006/main">
  <p:tag name="ANGLE" val="4"/>
</p:tagLst>
</file>

<file path=ppt/tags/tag170.xml><?xml version="1.0" encoding="utf-8"?>
<p:tagLst xmlns:a="http://schemas.openxmlformats.org/drawingml/2006/main" xmlns:r="http://schemas.openxmlformats.org/officeDocument/2006/relationships" xmlns:p="http://schemas.openxmlformats.org/presentationml/2006/main">
  <p:tag name="SHAPENAME" val="Subtitle"/>
</p:tagLst>
</file>

<file path=ppt/tags/tag171.xml><?xml version="1.0" encoding="utf-8"?>
<p:tagLst xmlns:a="http://schemas.openxmlformats.org/drawingml/2006/main" xmlns:r="http://schemas.openxmlformats.org/officeDocument/2006/relationships" xmlns:p="http://schemas.openxmlformats.org/presentationml/2006/main">
  <p:tag name="SHAPENAME" val="Title"/>
</p:tagLst>
</file>

<file path=ppt/tags/tag17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ZkG5iHMTSC2mGhtG.mpRUA"/>
</p:tagLst>
</file>

<file path=ppt/tags/tag17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76.xml><?xml version="1.0" encoding="utf-8"?>
<p:tagLst xmlns:a="http://schemas.openxmlformats.org/drawingml/2006/main" xmlns:r="http://schemas.openxmlformats.org/officeDocument/2006/relationships" xmlns:p="http://schemas.openxmlformats.org/presentationml/2006/main">
  <p:tag name="SHAPENAME" val="5. Source"/>
</p:tagLst>
</file>

<file path=ppt/tags/tag1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17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xml><?xml version="1.0" encoding="utf-8"?>
<p:tagLst xmlns:a="http://schemas.openxmlformats.org/drawingml/2006/main" xmlns:r="http://schemas.openxmlformats.org/officeDocument/2006/relationships" xmlns:p="http://schemas.openxmlformats.org/presentationml/2006/main">
  <p:tag name="ANGLE" val="4"/>
</p:tagLst>
</file>

<file path=ppt/tags/tag1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2.xml><?xml version="1.0" encoding="utf-8"?>
<p:tagLst xmlns:a="http://schemas.openxmlformats.org/drawingml/2006/main" xmlns:r="http://schemas.openxmlformats.org/officeDocument/2006/relationships" xmlns:p="http://schemas.openxmlformats.org/presentationml/2006/main">
  <p:tag name="SHAPENAME" val="5. Source"/>
</p:tagLst>
</file>

<file path=ppt/tags/tag18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8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86.xml><?xml version="1.0" encoding="utf-8"?>
<p:tagLst xmlns:a="http://schemas.openxmlformats.org/drawingml/2006/main" xmlns:r="http://schemas.openxmlformats.org/officeDocument/2006/relationships" xmlns:p="http://schemas.openxmlformats.org/presentationml/2006/main">
  <p:tag name="SHAPENAME" val="5. Source"/>
</p:tagLst>
</file>

<file path=ppt/tags/tag18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zsZQyKFgCFD5XAZPv3AWBQ"/>
</p:tagLst>
</file>

<file path=ppt/tags/tag19.xml><?xml version="1.0" encoding="utf-8"?>
<p:tagLst xmlns:a="http://schemas.openxmlformats.org/drawingml/2006/main" xmlns:r="http://schemas.openxmlformats.org/officeDocument/2006/relationships" xmlns:p="http://schemas.openxmlformats.org/presentationml/2006/main">
  <p:tag name="ANGLE" val="3"/>
</p:tagLst>
</file>

<file path=ppt/tags/tag19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2.xml><?xml version="1.0" encoding="utf-8"?>
<p:tagLst xmlns:a="http://schemas.openxmlformats.org/drawingml/2006/main" xmlns:r="http://schemas.openxmlformats.org/officeDocument/2006/relationships" xmlns:p="http://schemas.openxmlformats.org/presentationml/2006/main">
  <p:tag name="SHAPENAME" val="5. Source"/>
</p:tagLst>
</file>

<file path=ppt/tags/tag19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Yh.LyJP9Ef7CM8T6PUBqdw"/>
</p:tagLst>
</file>

<file path=ppt/tags/tag19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97.xml><?xml version="1.0" encoding="utf-8"?>
<p:tagLst xmlns:a="http://schemas.openxmlformats.org/drawingml/2006/main" xmlns:r="http://schemas.openxmlformats.org/officeDocument/2006/relationships" xmlns:p="http://schemas.openxmlformats.org/presentationml/2006/main">
  <p:tag name="SHAPENAME" val="3. Subtitle"/>
</p:tagLst>
</file>

<file path=ppt/tags/tag19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99.xml><?xml version="1.0" encoding="utf-8"?>
<p:tagLst xmlns:a="http://schemas.openxmlformats.org/drawingml/2006/main" xmlns:r="http://schemas.openxmlformats.org/officeDocument/2006/relationships" xmlns:p="http://schemas.openxmlformats.org/presentationml/2006/main">
  <p:tag name="SHAPENAME" val="5. Sourc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NGLE" val="3"/>
</p:tagLst>
</file>

<file path=ppt/tags/tag20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aJMKD2AQ9e77MMhub83YA"/>
</p:tagLst>
</file>

<file path=ppt/tags/tag20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0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0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0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0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0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0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1.xml><?xml version="1.0" encoding="utf-8"?>
<p:tagLst xmlns:a="http://schemas.openxmlformats.org/drawingml/2006/main" xmlns:r="http://schemas.openxmlformats.org/officeDocument/2006/relationships" xmlns:p="http://schemas.openxmlformats.org/presentationml/2006/main">
  <p:tag name="ANGLE" val="2"/>
</p:tagLst>
</file>

<file path=ppt/tags/tag21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1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2.xml><?xml version="1.0" encoding="utf-8"?>
<p:tagLst xmlns:a="http://schemas.openxmlformats.org/drawingml/2006/main" xmlns:r="http://schemas.openxmlformats.org/officeDocument/2006/relationships" xmlns:p="http://schemas.openxmlformats.org/presentationml/2006/main">
  <p:tag name="SHAPENAME" val="5. Source"/>
</p:tagLst>
</file>

<file path=ppt/tags/tag21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7P6iKZZoTDSflm.OoOVoMA"/>
</p:tagLst>
</file>

<file path=ppt/tags/tag216.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1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2.xml><?xml version="1.0" encoding="utf-8"?>
<p:tagLst xmlns:a="http://schemas.openxmlformats.org/drawingml/2006/main" xmlns:r="http://schemas.openxmlformats.org/officeDocument/2006/relationships" xmlns:p="http://schemas.openxmlformats.org/presentationml/2006/main">
  <p:tag name="ANGLE" val="2"/>
</p:tagLst>
</file>

<file path=ppt/tags/tag22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2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2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25.xml><?xml version="1.0" encoding="utf-8"?>
<p:tagLst xmlns:a="http://schemas.openxmlformats.org/drawingml/2006/main" xmlns:r="http://schemas.openxmlformats.org/officeDocument/2006/relationships" xmlns:p="http://schemas.openxmlformats.org/presentationml/2006/main">
  <p:tag name="SHAPENAME" val="5. Source"/>
</p:tagLst>
</file>

<file path=ppt/tags/tag22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1LRCzsv.ik_t3bs5QJ6VLg"/>
</p:tagLst>
</file>

<file path=ppt/tags/tag229.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3.xml><?xml version="1.0" encoding="utf-8"?>
<p:tagLst xmlns:a="http://schemas.openxmlformats.org/drawingml/2006/main" xmlns:r="http://schemas.openxmlformats.org/officeDocument/2006/relationships" xmlns:p="http://schemas.openxmlformats.org/presentationml/2006/main">
  <p:tag name="ANGLE" val="1"/>
</p:tagLst>
</file>

<file path=ppt/tags/tag23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3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3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3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3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3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36.xml><?xml version="1.0" encoding="utf-8"?>
<p:tagLst xmlns:a="http://schemas.openxmlformats.org/drawingml/2006/main" xmlns:r="http://schemas.openxmlformats.org/officeDocument/2006/relationships" xmlns:p="http://schemas.openxmlformats.org/presentationml/2006/main">
  <p:tag name="SHAPENAME" val="5. Source"/>
</p:tagLst>
</file>

<file path=ppt/tags/tag23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38.xml><?xml version="1.0" encoding="utf-8"?>
<p:tagLst xmlns:a="http://schemas.openxmlformats.org/drawingml/2006/main" xmlns:r="http://schemas.openxmlformats.org/officeDocument/2006/relationships" xmlns:p="http://schemas.openxmlformats.org/presentationml/2006/main">
  <p:tag name="SHAPENAME" val="3. Subtitle"/>
</p:tagLst>
</file>

<file path=ppt/tags/tag23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4.xml><?xml version="1.0" encoding="utf-8"?>
<p:tagLst xmlns:a="http://schemas.openxmlformats.org/drawingml/2006/main" xmlns:r="http://schemas.openxmlformats.org/officeDocument/2006/relationships" xmlns:p="http://schemas.openxmlformats.org/presentationml/2006/main">
  <p:tag name="ANGLE" val="1"/>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42.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43.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45.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46.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47.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4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49.xml><?xml version="1.0" encoding="utf-8"?>
<p:tagLst xmlns:a="http://schemas.openxmlformats.org/drawingml/2006/main" xmlns:r="http://schemas.openxmlformats.org/officeDocument/2006/relationships" xmlns:p="http://schemas.openxmlformats.org/presentationml/2006/main">
  <p:tag name="SHAPENAME" val="5. Sourc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51.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jPpd5uKiKgbfSxqQQ0aBGA"/>
</p:tagLst>
</file>

<file path=ppt/tags/tag25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5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58.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5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a5NG5p6QVlH6GlSHMQ0RQ"/>
</p:tagLst>
</file>

<file path=ppt/tags/tag26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6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62.xml><?xml version="1.0" encoding="utf-8"?>
<p:tagLst xmlns:a="http://schemas.openxmlformats.org/drawingml/2006/main" xmlns:r="http://schemas.openxmlformats.org/officeDocument/2006/relationships" xmlns:p="http://schemas.openxmlformats.org/presentationml/2006/main">
  <p:tag name="SHAPENAME" val="5. Source"/>
</p:tagLst>
</file>

<file path=ppt/tags/tag26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6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6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PFw0tr2VymfPrG.nUcDKQ"/>
</p:tagLst>
</file>

<file path=ppt/tags/tag268.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69.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LogoImage"/>
</p:tagLst>
</file>

<file path=ppt/tags/tag27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71.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72.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73.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74.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75.xml><?xml version="1.0" encoding="utf-8"?>
<p:tagLst xmlns:a="http://schemas.openxmlformats.org/drawingml/2006/main" xmlns:r="http://schemas.openxmlformats.org/officeDocument/2006/relationships" xmlns:p="http://schemas.openxmlformats.org/presentationml/2006/main">
  <p:tag name="SHAPENAME" val="5. Source"/>
</p:tagLst>
</file>

<file path=ppt/tags/tag27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77.xml><?xml version="1.0" encoding="utf-8"?>
<p:tagLst xmlns:a="http://schemas.openxmlformats.org/drawingml/2006/main" xmlns:r="http://schemas.openxmlformats.org/officeDocument/2006/relationships" xmlns:p="http://schemas.openxmlformats.org/presentationml/2006/main">
  <p:tag name="SHAPENAME" val="3. Subtitle"/>
</p:tagLst>
</file>

<file path=ppt/tags/tag27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SHAPENAME" val="ClientLogo"/>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81.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8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8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4.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85.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86.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287.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88.xml><?xml version="1.0" encoding="utf-8"?>
<p:tagLst xmlns:a="http://schemas.openxmlformats.org/drawingml/2006/main" xmlns:r="http://schemas.openxmlformats.org/officeDocument/2006/relationships" xmlns:p="http://schemas.openxmlformats.org/presentationml/2006/main">
  <p:tag name="SHAPENAME" val="5. Source"/>
</p:tagLst>
</file>

<file path=ppt/tags/tag28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9.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29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9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294.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295.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9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97.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8.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299.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Ub1LmWUTH66PHUHOGMc5A"/>
</p:tagLst>
</file>

<file path=ppt/tags/tag30.xml><?xml version="1.0" encoding="utf-8"?>
<p:tagLst xmlns:a="http://schemas.openxmlformats.org/drawingml/2006/main" xmlns:r="http://schemas.openxmlformats.org/officeDocument/2006/relationships" xmlns:p="http://schemas.openxmlformats.org/presentationml/2006/main">
  <p:tag name="SHAPENAME" val="Subtitle"/>
</p:tagLst>
</file>

<file path=ppt/tags/tag300.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01.xml><?xml version="1.0" encoding="utf-8"?>
<p:tagLst xmlns:a="http://schemas.openxmlformats.org/drawingml/2006/main" xmlns:r="http://schemas.openxmlformats.org/officeDocument/2006/relationships" xmlns:p="http://schemas.openxmlformats.org/presentationml/2006/main">
  <p:tag name="SHAPENAME" val="5. Source"/>
</p:tagLst>
</file>

<file path=ppt/tags/tag30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03.xml><?xml version="1.0" encoding="utf-8"?>
<p:tagLst xmlns:a="http://schemas.openxmlformats.org/drawingml/2006/main" xmlns:r="http://schemas.openxmlformats.org/officeDocument/2006/relationships" xmlns:p="http://schemas.openxmlformats.org/presentationml/2006/main">
  <p:tag name="SHAPENAME" val="3. Subtitle"/>
</p:tagLst>
</file>

<file path=ppt/tags/tag30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05.xml><?xml version="1.0" encoding="utf-8"?>
<p:tagLst xmlns:a="http://schemas.openxmlformats.org/drawingml/2006/main" xmlns:r="http://schemas.openxmlformats.org/officeDocument/2006/relationships" xmlns:p="http://schemas.openxmlformats.org/presentationml/2006/main">
  <p:tag name="SHAPENAME" val="BottomLine"/>
</p:tagLst>
</file>

<file path=ppt/tags/tag306.xml><?xml version="1.0" encoding="utf-8"?>
<p:tagLst xmlns:a="http://schemas.openxmlformats.org/drawingml/2006/main" xmlns:r="http://schemas.openxmlformats.org/officeDocument/2006/relationships" xmlns:p="http://schemas.openxmlformats.org/presentationml/2006/main">
  <p:tag name="SHAPENAME" val="TopLine"/>
</p:tagLst>
</file>

<file path=ppt/tags/tag30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0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0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1.xml><?xml version="1.0" encoding="utf-8"?>
<p:tagLst xmlns:a="http://schemas.openxmlformats.org/drawingml/2006/main" xmlns:r="http://schemas.openxmlformats.org/officeDocument/2006/relationships" xmlns:p="http://schemas.openxmlformats.org/presentationml/2006/main">
  <p:tag name="SHAPENAME" val="Title"/>
</p:tagLst>
</file>

<file path=ppt/tags/tag310.xml><?xml version="1.0" encoding="utf-8"?>
<p:tagLst xmlns:a="http://schemas.openxmlformats.org/drawingml/2006/main" xmlns:r="http://schemas.openxmlformats.org/officeDocument/2006/relationships" xmlns:p="http://schemas.openxmlformats.org/presentationml/2006/main">
  <p:tag name="SHAPENAME" val="5. Source"/>
</p:tagLst>
</file>

<file path=ppt/tags/tag31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2.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31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14.xml><?xml version="1.0" encoding="utf-8"?>
<p:tagLst xmlns:a="http://schemas.openxmlformats.org/drawingml/2006/main" xmlns:r="http://schemas.openxmlformats.org/officeDocument/2006/relationships" xmlns:p="http://schemas.openxmlformats.org/presentationml/2006/main">
  <p:tag name="SHAPENAME" val="5. Source"/>
</p:tagLst>
</file>

<file path=ppt/tags/tag3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7.xml><?xml version="1.0" encoding="utf-8"?>
<p:tagLst xmlns:a="http://schemas.openxmlformats.org/drawingml/2006/main" xmlns:r="http://schemas.openxmlformats.org/officeDocument/2006/relationships" xmlns:p="http://schemas.openxmlformats.org/presentationml/2006/main">
  <p:tag name="SHAPENAME" val="LogoImage"/>
</p:tagLst>
</file>

<file path=ppt/tags/tag318.xml><?xml version="1.0" encoding="utf-8"?>
<p:tagLst xmlns:a="http://schemas.openxmlformats.org/drawingml/2006/main" xmlns:r="http://schemas.openxmlformats.org/officeDocument/2006/relationships" xmlns:p="http://schemas.openxmlformats.org/presentationml/2006/main">
  <p:tag name="SHAPENAME" val="5. Source"/>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SHAPENAME" val="Disclaimer-template"/>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YhlT7lGQomWkE8tnMs3lw"/>
</p:tagLst>
</file>

<file path=ppt/tags/tag321.xml><?xml version="1.0" encoding="utf-8"?>
<p:tagLst xmlns:a="http://schemas.openxmlformats.org/drawingml/2006/main" xmlns:r="http://schemas.openxmlformats.org/officeDocument/2006/relationships" xmlns:p="http://schemas.openxmlformats.org/presentationml/2006/main">
  <p:tag name="SHAPENAME" val="ClientLogo"/>
</p:tagLst>
</file>

<file path=ppt/tags/tag322.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23.xml><?xml version="1.0" encoding="utf-8"?>
<p:tagLst xmlns:a="http://schemas.openxmlformats.org/drawingml/2006/main" xmlns:r="http://schemas.openxmlformats.org/officeDocument/2006/relationships" xmlns:p="http://schemas.openxmlformats.org/presentationml/2006/main">
  <p:tag name="SHAPENAME" val="Subtitle"/>
</p:tagLst>
</file>

<file path=ppt/tags/tag324.xml><?xml version="1.0" encoding="utf-8"?>
<p:tagLst xmlns:a="http://schemas.openxmlformats.org/drawingml/2006/main" xmlns:r="http://schemas.openxmlformats.org/officeDocument/2006/relationships" xmlns:p="http://schemas.openxmlformats.org/presentationml/2006/main">
  <p:tag name="SHAPENAME" val="Title"/>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dz9XNU4EM40CnztqwcQJiA"/>
</p:tagLst>
</file>

<file path=ppt/tags/tag32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28.xml><?xml version="1.0" encoding="utf-8"?>
<p:tagLst xmlns:a="http://schemas.openxmlformats.org/drawingml/2006/main" xmlns:r="http://schemas.openxmlformats.org/officeDocument/2006/relationships" xmlns:p="http://schemas.openxmlformats.org/presentationml/2006/main">
  <p:tag name="SHAPENAME" val="5. Source"/>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58aEULAlytEmoKDPnzJ1p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3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3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ECXpper1Es.bFXmZVU0Rc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WHO0CyCvT9Kh8.7VOzXDQ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SaRp7U4HblVjekePzVH3l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WsrCg5wXew2CpgW7MiUrZQ"/>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7jLSdPLe33yyCJ4W7zTYqA"/>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4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0qGTkVmY9Ls4Sl2Q2GmoY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Hf8TtxYdU_1mBcLIZSkvw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Q3NDBbYVIldV49g7VGTOdg"/>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X.dFH7RH4uDvhqPiD2ucy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6xaMkqeQNpzqa8vs9KjL8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5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0qGTkVmY9Ls4Sl2Q2GmoY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f8TtxYdU_1mBcLIZSkvwA"/>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xkg1Elv4m5SbBIVTkBjslQ"/>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pdgLMHcza0TGOyOQoGVH2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jeHhWL0nqCteR99ZN7nMYg"/>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6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0qGTkVmY9Ls4Sl2Q2GmoY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Hf8TtxYdU_1mBcLIZSkvwA"/>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xkg1Elv4m5SbBIVTkBjslQ"/>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jQxVQaqNqO5h6EQN.Nuze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TPMWt5MPHQdC345a_Pe95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SHAPENAME" val="5. Source"/>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lsmwSuAYAVVnmWDIyjYQX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lsmwSuAYAVVnmWDIyjYQX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lsmwSuAYAVVnmWDIyjYQXw"/>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lsmwSuAYAVVnmWDIyjYQXw"/>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j_EUAPi7_8bdDO2CTelfEA"/>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tTjYkrerKR9GGOfNPB4udA"/>
</p:tagLst>
</file>

<file path=ppt/tags/tag3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8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0qGTkVmY9Ls4Sl2Q2GmoYg"/>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Hf8TtxYdU_1mBcLIZSkvwA"/>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xkg1Elv4m5SbBIVTkBjslQ"/>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jQxVQaqNqO5h6EQN.Nuze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WYNC1CCeg9YuLTJr6nrcIw"/>
</p:tagLst>
</file>

<file path=ppt/tags/tag39.xml><?xml version="1.0" encoding="utf-8"?>
<p:tagLst xmlns:a="http://schemas.openxmlformats.org/drawingml/2006/main" xmlns:r="http://schemas.openxmlformats.org/officeDocument/2006/relationships" xmlns:p="http://schemas.openxmlformats.org/presentationml/2006/main">
  <p:tag name="SHAPENAME" val="3. Subtitle"/>
</p:tagLst>
</file>

<file path=ppt/tags/tag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4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6.xml><?xml version="1.0" encoding="utf-8"?>
<p:tagLst xmlns:a="http://schemas.openxmlformats.org/drawingml/2006/main" xmlns:r="http://schemas.openxmlformats.org/officeDocument/2006/relationships" xmlns:p="http://schemas.openxmlformats.org/presentationml/2006/main">
  <p:tag name="SHAPENAME" val="5. Source"/>
</p:tagLst>
</file>

<file path=ppt/tags/tag4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unuZ.dr0dtPKYSWmGw_6Yg"/>
</p:tagLst>
</file>

<file path=ppt/tags/tag5.xml><?xml version="1.0" encoding="utf-8"?>
<p:tagLst xmlns:a="http://schemas.openxmlformats.org/drawingml/2006/main" xmlns:r="http://schemas.openxmlformats.org/officeDocument/2006/relationships" xmlns:p="http://schemas.openxmlformats.org/presentationml/2006/main">
  <p:tag name="SHAPENAME" val="BottomLine"/>
</p:tagLst>
</file>

<file path=ppt/tags/tag5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2.xml><?xml version="1.0" encoding="utf-8"?>
<p:tagLst xmlns:a="http://schemas.openxmlformats.org/drawingml/2006/main" xmlns:r="http://schemas.openxmlformats.org/officeDocument/2006/relationships" xmlns:p="http://schemas.openxmlformats.org/presentationml/2006/main">
  <p:tag name="SHAPENAME" val="5. Source"/>
</p:tagLst>
</file>

<file path=ppt/tags/tag5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rUQibaDMIQaIJXCExx3CSg"/>
</p:tagLst>
</file>

<file path=ppt/tags/tag56.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7.xml><?xml version="1.0" encoding="utf-8"?>
<p:tagLst xmlns:a="http://schemas.openxmlformats.org/drawingml/2006/main" xmlns:r="http://schemas.openxmlformats.org/officeDocument/2006/relationships" xmlns:p="http://schemas.openxmlformats.org/presentationml/2006/main">
  <p:tag name="SHAPENAME" val="3. Subtitle"/>
</p:tagLst>
</file>

<file path=ppt/tags/tag5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9.xml><?xml version="1.0" encoding="utf-8"?>
<p:tagLst xmlns:a="http://schemas.openxmlformats.org/drawingml/2006/main" xmlns:r="http://schemas.openxmlformats.org/officeDocument/2006/relationships" xmlns:p="http://schemas.openxmlformats.org/presentationml/2006/main">
  <p:tag name="SHAPENAME" val="5. Source"/>
</p:tagLst>
</file>

<file path=ppt/tags/tag6.xml><?xml version="1.0" encoding="utf-8"?>
<p:tagLst xmlns:a="http://schemas.openxmlformats.org/drawingml/2006/main" xmlns:r="http://schemas.openxmlformats.org/officeDocument/2006/relationships" xmlns:p="http://schemas.openxmlformats.org/presentationml/2006/main">
  <p:tag name="SHAPENAME" val="TopLine"/>
</p:tagLst>
</file>

<file path=ppt/tags/tag6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2e.WNeMwRPaNOv4PeDFU5Q"/>
</p:tagLst>
</file>

<file path=ppt/tags/tag63.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6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6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6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7.xml><?xml version="1.0" encoding="utf-8"?>
<p:tagLst xmlns:a="http://schemas.openxmlformats.org/drawingml/2006/main" xmlns:r="http://schemas.openxmlformats.org/officeDocument/2006/relationships" xmlns:p="http://schemas.openxmlformats.org/presentationml/2006/main">
  <p:tag name="SHAPENAME" val="4. Footnote"/>
</p:tagLst>
</file>

<file path=ppt/tags/tag7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1.xml><?xml version="1.0" encoding="utf-8"?>
<p:tagLst xmlns:a="http://schemas.openxmlformats.org/drawingml/2006/main" xmlns:r="http://schemas.openxmlformats.org/officeDocument/2006/relationships" xmlns:p="http://schemas.openxmlformats.org/presentationml/2006/main">
  <p:tag name="SHAPENAME" val="3. Subtitle"/>
</p:tagLst>
</file>

<file path=ppt/tags/tag72.xml><?xml version="1.0" encoding="utf-8"?>
<p:tagLst xmlns:a="http://schemas.openxmlformats.org/drawingml/2006/main" xmlns:r="http://schemas.openxmlformats.org/officeDocument/2006/relationships" xmlns:p="http://schemas.openxmlformats.org/presentationml/2006/main">
  <p:tag name="SHAPENAME" val="5. Source"/>
</p:tagLst>
</file>

<file path=ppt/tags/tag7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vkXdkIixRi6Hs.rBsPur2w"/>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7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9.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8.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0.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81.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82.xml><?xml version="1.0" encoding="utf-8"?>
<p:tagLst xmlns:a="http://schemas.openxmlformats.org/drawingml/2006/main" xmlns:r="http://schemas.openxmlformats.org/officeDocument/2006/relationships" xmlns:p="http://schemas.openxmlformats.org/presentationml/2006/main">
  <p:tag name="SHAPENAME" val="TopLineLeft"/>
</p:tagLst>
</file>

<file path=ppt/tags/tag8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4.xml><?xml version="1.0" encoding="utf-8"?>
<p:tagLst xmlns:a="http://schemas.openxmlformats.org/drawingml/2006/main" xmlns:r="http://schemas.openxmlformats.org/officeDocument/2006/relationships" xmlns:p="http://schemas.openxmlformats.org/presentationml/2006/main">
  <p:tag name="SHAPENAME" val="3. Subtitle"/>
</p:tagLst>
</file>

<file path=ppt/tags/tag85.xml><?xml version="1.0" encoding="utf-8"?>
<p:tagLst xmlns:a="http://schemas.openxmlformats.org/drawingml/2006/main" xmlns:r="http://schemas.openxmlformats.org/officeDocument/2006/relationships" xmlns:p="http://schemas.openxmlformats.org/presentationml/2006/main">
  <p:tag name="SHAPENAME" val="5. Source"/>
</p:tagLst>
</file>

<file path=ppt/tags/tag8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89.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xml><?xml version="1.0" encoding="utf-8"?>
<p:tagLst xmlns:a="http://schemas.openxmlformats.org/drawingml/2006/main" xmlns:r="http://schemas.openxmlformats.org/officeDocument/2006/relationships" xmlns:p="http://schemas.openxmlformats.org/presentationml/2006/main">
  <p:tag name="SHAPENAME" val="Grid"/>
</p:tagLst>
</file>

<file path=ppt/tags/tag90.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9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2.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93.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94.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95.xml><?xml version="1.0" encoding="utf-8"?>
<p:tagLst xmlns:a="http://schemas.openxmlformats.org/drawingml/2006/main" xmlns:r="http://schemas.openxmlformats.org/officeDocument/2006/relationships" xmlns:p="http://schemas.openxmlformats.org/presentationml/2006/main">
  <p:tag name="SHAPENAME" val="TopLineLeft"/>
</p:tagLst>
</file>

<file path=ppt/tags/tag96.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97.xml><?xml version="1.0" encoding="utf-8"?>
<p:tagLst xmlns:a="http://schemas.openxmlformats.org/drawingml/2006/main" xmlns:r="http://schemas.openxmlformats.org/officeDocument/2006/relationships" xmlns:p="http://schemas.openxmlformats.org/presentationml/2006/main">
  <p:tag name="SHAPENAME" val="5. Source"/>
</p:tagLst>
</file>

<file path=ppt/tags/tag9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9.xml><?xml version="1.0" encoding="utf-8"?>
<p:tagLst xmlns:a="http://schemas.openxmlformats.org/drawingml/2006/main" xmlns:r="http://schemas.openxmlformats.org/officeDocument/2006/relationships" xmlns:p="http://schemas.openxmlformats.org/presentationml/2006/main">
  <p:tag name="SHAPENAME" val="2. Slide Title"/>
</p:tagLst>
</file>

<file path=ppt/theme/theme1.xml><?xml version="1.0" encoding="utf-8"?>
<a:theme xmlns:a="http://schemas.openxmlformats.org/drawingml/2006/main" name="White">
  <a:themeElements>
    <a:clrScheme name="Custom 10">
      <a:dk1>
        <a:srgbClr val="000000"/>
      </a:dk1>
      <a:lt1>
        <a:srgbClr val="FFFFFF"/>
      </a:lt1>
      <a:dk2>
        <a:srgbClr val="FFFFFF"/>
      </a:dk2>
      <a:lt2>
        <a:srgbClr val="FFFFFF"/>
      </a:lt2>
      <a:accent1>
        <a:srgbClr val="051C2C"/>
      </a:accent1>
      <a:accent2>
        <a:srgbClr val="00A9F4"/>
      </a:accent2>
      <a:accent3>
        <a:srgbClr val="2251FF"/>
      </a:accent3>
      <a:accent4>
        <a:srgbClr val="AAE6F0"/>
      </a:accent4>
      <a:accent5>
        <a:srgbClr val="3C96B4"/>
      </a:accent5>
      <a:accent6>
        <a:srgbClr val="AFC3FF"/>
      </a:accent6>
      <a:hlink>
        <a:srgbClr val="1F40E6"/>
      </a:hlink>
      <a:folHlink>
        <a:srgbClr val="8C5AC8"/>
      </a:folHlink>
    </a:clrScheme>
    <a:fontScheme name="Whit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White">
        <a:dk1>
          <a:srgbClr val="000000"/>
        </a:dk1>
        <a:lt1>
          <a:srgbClr val="FFFFFF"/>
        </a:lt1>
        <a:dk2>
          <a:srgbClr val="FFFFFF"/>
        </a:dk2>
        <a:lt2>
          <a:srgbClr val="FFFFFF"/>
        </a:lt2>
        <a:accent1>
          <a:srgbClr val="051C2C"/>
        </a:accent1>
        <a:accent2>
          <a:srgbClr val="00A9F4"/>
        </a:accent2>
        <a:accent3>
          <a:srgbClr val="1F40E6"/>
        </a:accent3>
        <a:accent4>
          <a:srgbClr val="AAE6F0"/>
        </a:accent4>
        <a:accent5>
          <a:srgbClr val="3C96B4"/>
        </a:accent5>
        <a:accent6>
          <a:srgbClr val="AFC3FF"/>
        </a:accent6>
        <a:hlink>
          <a:srgbClr val="1F40E6"/>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Deep Blue)">
      <a:srgbClr val="051C2C"/>
    </a:custClr>
    <a:custClr name="Linear 2">
      <a:srgbClr val="034B6F"/>
    </a:custClr>
    <a:custClr name="Linear 3">
      <a:srgbClr val="027AB1"/>
    </a:custClr>
    <a:custClr name="Linear 4 (Cyan)">
      <a:srgbClr val="00A9F4"/>
    </a:custClr>
    <a:custClr name="Linear 5">
      <a:srgbClr val="39BDF3"/>
    </a:custClr>
    <a:custClr name="Linear 6">
      <a:srgbClr val="71D2F1"/>
    </a:custClr>
    <a:custClr name="Linear 7 (Pale Blue)">
      <a:srgbClr val="AAE6F0"/>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A6456323-EA72-4A12-BC3E-84C6F2741A5C}"/>
    </a:ext>
  </a:extLst>
</a:theme>
</file>

<file path=ppt/theme/theme2.xml><?xml version="1.0" encoding="utf-8"?>
<a:theme xmlns:a="http://schemas.openxmlformats.org/drawingml/2006/main" name="Contrast">
  <a:themeElements>
    <a:clrScheme name="Custom 18">
      <a:dk1>
        <a:srgbClr val="FFFFFF"/>
      </a:dk1>
      <a:lt1>
        <a:srgbClr val="051C2C"/>
      </a:lt1>
      <a:dk2>
        <a:srgbClr val="000000"/>
      </a:dk2>
      <a:lt2>
        <a:srgbClr val="000000"/>
      </a:lt2>
      <a:accent1>
        <a:srgbClr val="FFFFFF"/>
      </a:accent1>
      <a:accent2>
        <a:srgbClr val="00A9F4"/>
      </a:accent2>
      <a:accent3>
        <a:srgbClr val="2251FF"/>
      </a:accent3>
      <a:accent4>
        <a:srgbClr val="AAE6F0"/>
      </a:accent4>
      <a:accent5>
        <a:srgbClr val="3C96B4"/>
      </a:accent5>
      <a:accent6>
        <a:srgbClr val="AFC3FF"/>
      </a:accent6>
      <a:hlink>
        <a:srgbClr val="00A9F4"/>
      </a:hlink>
      <a:folHlink>
        <a:srgbClr val="8C5AC8"/>
      </a:folHlink>
    </a:clrScheme>
    <a:fontScheme name="Scheme Blue Fonts">
      <a:majorFont>
        <a:latin typeface="Georgia"/>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 Blue">
        <a:dk1>
          <a:srgbClr val="FFFFFF"/>
        </a:dk1>
        <a:lt1>
          <a:srgbClr val="051C2C"/>
        </a:lt1>
        <a:dk2>
          <a:srgbClr val="000000"/>
        </a:dk2>
        <a:lt2>
          <a:srgbClr val="000000"/>
        </a:lt2>
        <a:accent1>
          <a:srgbClr val="FFFFFF"/>
        </a:accent1>
        <a:accent2>
          <a:srgbClr val="00A9F4"/>
        </a:accent2>
        <a:accent3>
          <a:srgbClr val="1F40E6"/>
        </a:accent3>
        <a:accent4>
          <a:srgbClr val="AAE6F0"/>
        </a:accent4>
        <a:accent5>
          <a:srgbClr val="3C96B4"/>
        </a:accent5>
        <a:accent6>
          <a:srgbClr val="AFC3FF"/>
        </a:accent6>
        <a:hlink>
          <a:srgbClr val="00A9F4"/>
        </a:hlink>
        <a:folHlink>
          <a:srgbClr val="8C5AC8"/>
        </a:folHlink>
      </a:clrScheme>
    </a:extraClrScheme>
  </a:extraClrSchemeLst>
  <a:custClrLst>
    <a:custClr name="Electric Blue">
      <a:srgbClr val="2251FF"/>
    </a:custClr>
    <a:custClr name="Cyan">
      <a:srgbClr val="00A9F4"/>
    </a:custClr>
    <a:custClr name="Pale Blue">
      <a:srgbClr val="6DC1DB"/>
    </a:custClr>
    <a:custClr name="Super Light Gray">
      <a:srgbClr val="D0D0D0"/>
    </a:custClr>
    <a:custClr name="Pink">
      <a:srgbClr val="E8BDAD"/>
    </a:custClr>
    <a:custClr name="Orange">
      <a:srgbClr val="FAA082"/>
    </a:custClr>
    <a:custClr name="Red">
      <a:srgbClr val="E5546C"/>
    </a:custClr>
    <a:custClr name="Null">
      <a:srgbClr val="FEFFFF"/>
    </a:custClr>
    <a:custClr name="Null">
      <a:srgbClr val="FEFFFF"/>
    </a:custClr>
    <a:custClr name="Null">
      <a:srgbClr val="FEFFFF"/>
    </a:custClr>
    <a:custClr name="Dark Gray">
      <a:srgbClr val="4D4D4D"/>
    </a:custClr>
    <a:custClr name="Mid Gray">
      <a:srgbClr val="7F7F7F"/>
    </a:custClr>
    <a:custClr name="Light Gray">
      <a:srgbClr val="B3B3B3"/>
    </a:custClr>
    <a:custClr name="Super Light Gray">
      <a:srgbClr val="D0D0D0"/>
    </a:custClr>
    <a:custClr name="Pale Gray">
      <a:srgbClr val="E6E6E6"/>
    </a:custClr>
    <a:custClr name="Null">
      <a:srgbClr val="FEFFFF"/>
    </a:custClr>
    <a:custClr name="Null">
      <a:srgbClr val="FEFFFF"/>
    </a:custClr>
    <a:custClr name="Null">
      <a:srgbClr val="FEFFFF"/>
    </a:custClr>
    <a:custClr name="Null">
      <a:srgbClr val="FEFFFF"/>
    </a:custClr>
    <a:custClr name="Null">
      <a:srgbClr val="FEFFFF"/>
    </a:custClr>
    <a:custClr name="Linear 1 (White)">
      <a:srgbClr val="FFFFFF"/>
    </a:custClr>
    <a:custClr name="Linear 2 (Pale Blue)">
      <a:srgbClr val="AAE6F0"/>
    </a:custClr>
    <a:custClr name="Linear 3">
      <a:srgbClr val="71D2F1"/>
    </a:custClr>
    <a:custClr name="Linear 4">
      <a:srgbClr val="39BDF3"/>
    </a:custClr>
    <a:custClr name="Linear 5 (Cyan)">
      <a:srgbClr val="00A9F4"/>
    </a:custClr>
    <a:custClr name="Linear 6">
      <a:srgbClr val="027AB1"/>
    </a:custClr>
    <a:custClr name="Linear 7">
      <a:srgbClr val="034B6F"/>
    </a:custClr>
    <a:custClr name="Null">
      <a:srgbClr val="FEFFFF"/>
    </a:custClr>
    <a:custClr name="Null">
      <a:srgbClr val="FEFFFF"/>
    </a:custClr>
    <a:custClr name="Null">
      <a:srgbClr val="FEFFFF"/>
    </a:custClr>
  </a:custClrLst>
  <a:extLst>
    <a:ext uri="{05A4C25C-085E-4340-85A3-A5531E510DB2}">
      <thm15:themeFamily xmlns:thm15="http://schemas.microsoft.com/office/thememl/2012/main" name="One Firm Base template_Dec 2020.potx" id="{5126C4D4-85E7-4F4D-B09F-F68D0E83C344}" vid="{103DBE46-08E4-4D84-A4AE-E9CCBA0593C1}"/>
    </a:ext>
  </a:extLst>
</a:theme>
</file>

<file path=ppt/theme/theme3.xml><?xml version="1.0" encoding="utf-8"?>
<a:theme xmlns:a="http://schemas.openxmlformats.org/drawingml/2006/main" name="Office Theme">
  <a:themeElements>
    <a:clrScheme name="Custom Scheme">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ustom Scheme 2">
      <a:dk1>
        <a:srgbClr val="000000"/>
      </a:dk1>
      <a:lt1>
        <a:srgbClr val="FFFFFF"/>
      </a:lt1>
      <a:dk2>
        <a:srgbClr val="051C2C"/>
      </a:dk2>
      <a:lt2>
        <a:srgbClr val="FFFFFF"/>
      </a:lt2>
      <a:accent1>
        <a:srgbClr val="051C2C"/>
      </a:accent1>
      <a:accent2>
        <a:srgbClr val="00A9F4"/>
      </a:accent2>
      <a:accent3>
        <a:srgbClr val="1F40E6"/>
      </a:accent3>
      <a:accent4>
        <a:srgbClr val="AAE6F0"/>
      </a:accent4>
      <a:accent5>
        <a:srgbClr val="3C96B4"/>
      </a:accent5>
      <a:accent6>
        <a:srgbClr val="AFC3FF"/>
      </a:accent6>
      <a:hlink>
        <a:srgbClr val="00A9F4"/>
      </a:hlink>
      <a:folHlink>
        <a:srgbClr val="00A9F4"/>
      </a:folHlink>
    </a:clrScheme>
    <a:fontScheme name="Custom Scheme2 Font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27</TotalTime>
  <Words>916</Words>
  <Application>Microsoft Office PowerPoint</Application>
  <PresentationFormat>Widescreen</PresentationFormat>
  <Paragraphs>60</Paragraphs>
  <Slides>11</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9" baseType="lpstr">
      <vt:lpstr>Arial</vt:lpstr>
      <vt:lpstr>Georgia</vt:lpstr>
      <vt:lpstr>Segoe UI</vt:lpstr>
      <vt:lpstr>SegoePro</vt:lpstr>
      <vt:lpstr>Wingdings</vt:lpstr>
      <vt:lpstr>White</vt:lpstr>
      <vt:lpstr>Contrast</vt:lpstr>
      <vt:lpstr>think-cell Slide</vt:lpstr>
      <vt:lpstr>Overview of advanced AD DS deployments</vt:lpstr>
      <vt:lpstr>Executive summary</vt:lpstr>
      <vt:lpstr>Agenda</vt:lpstr>
      <vt:lpstr>Agenda</vt:lpstr>
      <vt:lpstr>Agenda</vt:lpstr>
      <vt:lpstr>Agenda</vt:lpstr>
      <vt:lpstr>Deploying a DC in Azure IaaS</vt:lpstr>
      <vt:lpstr>Deploying a DC in Azure IaaS</vt:lpstr>
      <vt:lpstr>Deploying a DC in Azure IaaS</vt:lpstr>
      <vt:lpstr>Deploying a DC in Azure IaaS</vt:lpstr>
      <vt:lpstr>Agenda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advanced AD DS deployments</dc:title>
  <dc:subject/>
  <dc:creator>Lam Nguyen</dc:creator>
  <cp:keywords/>
  <dc:description/>
  <cp:lastModifiedBy>Lucas Nguyen</cp:lastModifiedBy>
  <cp:revision>10</cp:revision>
  <cp:lastPrinted>2018-10-30T20:37:12Z</cp:lastPrinted>
  <dcterms:created xsi:type="dcterms:W3CDTF">2021-02-18T14:57:11Z</dcterms:created>
  <dcterms:modified xsi:type="dcterms:W3CDTF">2021-04-25T13:05:04Z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1628964</vt:lpwstr>
  </property>
  <property fmtid="{D5CDD505-2E9C-101B-9397-08002B2CF9AE}" pid="3" name="NXPowerLiteSettings">
    <vt:lpwstr>C9000A38044001</vt:lpwstr>
  </property>
  <property fmtid="{D5CDD505-2E9C-101B-9397-08002B2CF9AE}" pid="4" name="NXPowerLiteVersion">
    <vt:lpwstr>D7.1.14</vt:lpwstr>
  </property>
  <property fmtid="{D5CDD505-2E9C-101B-9397-08002B2CF9AE}" pid="5" name="PPT">
    <vt:lpwstr>Hello</vt:lpwstr>
  </property>
  <property fmtid="{D5CDD505-2E9C-101B-9397-08002B2CF9AE}" pid="6" name="TemplateVersion">
    <vt:lpwstr>4</vt:lpwstr>
  </property>
  <property fmtid="{D5CDD505-2E9C-101B-9397-08002B2CF9AE}" pid="7" name="TemplateLastEdited">
    <vt:lpwstr>2020-12-01 10:45 PM</vt:lpwstr>
  </property>
  <property fmtid="{D5CDD505-2E9C-101B-9397-08002B2CF9AE}" pid="8" name="TemplateCreated">
    <vt:lpwstr>2019-02-27 01:18 PM</vt:lpwstr>
  </property>
</Properties>
</file>