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8"/>
  </p:notesMasterIdLst>
  <p:handoutMasterIdLst>
    <p:handoutMasterId r:id="rId9"/>
  </p:handoutMasterIdLst>
  <p:sldIdLst>
    <p:sldId id="256" r:id="rId3"/>
    <p:sldId id="3700" r:id="rId4"/>
    <p:sldId id="3701" r:id="rId5"/>
    <p:sldId id="3702" r:id="rId6"/>
    <p:sldId id="3824" r:id="rId7"/>
  </p:sldIdLst>
  <p:sldSz cx="12192000" cy="6858000"/>
  <p:notesSz cx="7102475" cy="9388475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72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19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19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326.xml"/><Relationship Id="rId7" Type="http://schemas.openxmlformats.org/officeDocument/2006/relationships/oleObject" Target="../embeddings/oleObject27.bin"/><Relationship Id="rId2" Type="http://schemas.openxmlformats.org/officeDocument/2006/relationships/tags" Target="../tags/tag325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slide" Target="slide4.xml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image" Target="../media/image9.emf"/><Relationship Id="rId2" Type="http://schemas.openxmlformats.org/officeDocument/2006/relationships/tags" Target="../tags/tag329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3.xml"/><Relationship Id="rId11" Type="http://schemas.openxmlformats.org/officeDocument/2006/relationships/oleObject" Target="../embeddings/oleObject28.bin"/><Relationship Id="rId5" Type="http://schemas.openxmlformats.org/officeDocument/2006/relationships/tags" Target="../tags/tag33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slide" Target="slide3.xml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image" Target="../media/image9.emf"/><Relationship Id="rId2" Type="http://schemas.openxmlformats.org/officeDocument/2006/relationships/tags" Target="../tags/tag337.xml"/><Relationship Id="rId1" Type="http://schemas.openxmlformats.org/officeDocument/2006/relationships/vmlDrawing" Target="../drawings/vmlDrawing29.vml"/><Relationship Id="rId6" Type="http://schemas.openxmlformats.org/officeDocument/2006/relationships/tags" Target="../tags/tag341.xml"/><Relationship Id="rId11" Type="http://schemas.openxmlformats.org/officeDocument/2006/relationships/oleObject" Target="../embeddings/oleObject29.bin"/><Relationship Id="rId5" Type="http://schemas.openxmlformats.org/officeDocument/2006/relationships/tags" Target="../tags/tag34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slide" Target="slide3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image" Target="../media/image9.emf"/><Relationship Id="rId2" Type="http://schemas.openxmlformats.org/officeDocument/2006/relationships/tags" Target="../tags/tag345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49.xml"/><Relationship Id="rId11" Type="http://schemas.openxmlformats.org/officeDocument/2006/relationships/oleObject" Target="../embeddings/oleObject30.bin"/><Relationship Id="rId5" Type="http://schemas.openxmlformats.org/officeDocument/2006/relationships/tags" Target="../tags/tag3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7160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Monitoring AD DS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33C704-A587-42BF-9179-A205EB15B8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674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think-cell Slide" r:id="rId7" imgW="572" imgH="588" progId="TCLayout.ActiveDocument.1">
                  <p:embed/>
                </p:oleObj>
              </mc:Choice>
              <mc:Fallback>
                <p:oleObj name="think-cell Slide" r:id="rId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933C704-A587-42BF-9179-A205EB15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 hidden="1">
            <a:extLst>
              <a:ext uri="{FF2B5EF4-FFF2-40B4-BE49-F238E27FC236}">
                <a16:creationId xmlns:a16="http://schemas.microsoft.com/office/drawing/2014/main" id="{650B6BA7-A54D-4342-967F-2A7950E39DD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051C2C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1F34EFAA-D773-4AF0-9C5B-7F41A04401A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ECD35A-9941-4B3C-B1E4-74F1F7D4B47F}"/>
              </a:ext>
            </a:extLst>
          </p:cNvPr>
          <p:cNvSpPr txBox="1"/>
          <p:nvPr/>
        </p:nvSpPr>
        <p:spPr>
          <a:xfrm>
            <a:off x="554736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Purpose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3AF11-24F1-4947-8C6E-05E5CEA8234A}"/>
              </a:ext>
            </a:extLst>
          </p:cNvPr>
          <p:cNvSpPr txBox="1"/>
          <p:nvPr/>
        </p:nvSpPr>
        <p:spPr>
          <a:xfrm>
            <a:off x="4361688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Layout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7506-FE91-41BD-A03A-A3DD413D849F}"/>
              </a:ext>
            </a:extLst>
          </p:cNvPr>
          <p:cNvSpPr txBox="1"/>
          <p:nvPr/>
        </p:nvSpPr>
        <p:spPr>
          <a:xfrm>
            <a:off x="8168640" y="1614352"/>
            <a:ext cx="3465576" cy="557348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b="1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EB97F6-0AB7-4ACF-B77D-F45D737725D7}"/>
              </a:ext>
            </a:extLst>
          </p:cNvPr>
          <p:cNvSpPr txBox="1">
            <a:spLocks/>
          </p:cNvSpPr>
          <p:nvPr/>
        </p:nvSpPr>
        <p:spPr>
          <a:xfrm>
            <a:off x="554736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 executive summary should be a brief, stand-alone version of a document that focuses on the most important messages, meant to be read rather than presented.</a:t>
            </a:r>
          </a:p>
          <a:p>
            <a:r>
              <a:rPr lang="en-US" dirty="0"/>
              <a:t>Do not include any content that is not in the body of the document.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57B51B5-2270-4EAD-ABCC-359B6307BA2D}"/>
              </a:ext>
            </a:extLst>
          </p:cNvPr>
          <p:cNvSpPr txBox="1">
            <a:spLocks/>
          </p:cNvSpPr>
          <p:nvPr/>
        </p:nvSpPr>
        <p:spPr>
          <a:xfrm>
            <a:off x="4361688" y="2255519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Use the columns in this layout to organize the content.</a:t>
            </a:r>
          </a:p>
          <a:p>
            <a:r>
              <a:rPr lang="en-US" dirty="0"/>
              <a:t>If you need more than 3 columns, use two rows or add a second page.</a:t>
            </a:r>
          </a:p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B71C62-885C-4ECC-8D3C-61F68C7075C1}"/>
              </a:ext>
            </a:extLst>
          </p:cNvPr>
          <p:cNvSpPr txBox="1">
            <a:spLocks/>
          </p:cNvSpPr>
          <p:nvPr/>
        </p:nvSpPr>
        <p:spPr>
          <a:xfrm>
            <a:off x="8174736" y="2263937"/>
            <a:ext cx="3465576" cy="390965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Be brief. Write the shortest, simplest sentences possible.</a:t>
            </a:r>
          </a:p>
          <a:p>
            <a:r>
              <a:rPr lang="en-US" dirty="0"/>
              <a:t>Favor active over passive verbs.</a:t>
            </a:r>
          </a:p>
          <a:p>
            <a:r>
              <a:rPr lang="en-US" dirty="0"/>
              <a:t>Use plain words and the client’s terminology, not consulting jargon.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5. Source">
            <a:extLst>
              <a:ext uri="{FF2B5EF4-FFF2-40B4-BE49-F238E27FC236}">
                <a16:creationId xmlns:a16="http://schemas.microsoft.com/office/drawing/2014/main" id="{2759B773-38D8-41C8-BEAB-410DD72295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8130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1590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think-cell Slide" r:id="rId11" imgW="186" imgH="179" progId="TCLayout.ActiveDocument.1">
                  <p:embed/>
                </p:oleObj>
              </mc:Choice>
              <mc:Fallback>
                <p:oleObj name="think-cell Slide" r:id="rId11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817813"/>
            <a:ext cx="6661150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Understanding performance and bottlenecks</a:t>
            </a:r>
          </a:p>
        </p:txBody>
      </p:sp>
      <p:sp>
        <p:nvSpPr>
          <p:cNvPr id="9" name="Text Placeholder 2">
            <a:hlinkClick r:id="rId13" action="ppaction://hlinksldjump"/>
            <a:extLst>
              <a:ext uri="{FF2B5EF4-FFF2-40B4-BE49-F238E27FC236}">
                <a16:creationId xmlns:a16="http://schemas.microsoft.com/office/drawing/2014/main" id="{9A10DBDD-221A-4392-8BD8-22241DEF072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Monitoring tools</a:t>
            </a:r>
            <a:endParaRPr lang="en-US" dirty="0"/>
          </a:p>
        </p:txBody>
      </p:sp>
      <p:sp>
        <p:nvSpPr>
          <p:cNvPr id="10" name="Text Placeholder 2">
            <a:hlinkClick r:id="rId14" action="ppaction://hlinksldjump"/>
            <a:extLst>
              <a:ext uri="{FF2B5EF4-FFF2-40B4-BE49-F238E27FC236}">
                <a16:creationId xmlns:a16="http://schemas.microsoft.com/office/drawing/2014/main" id="{0F53667E-C12B-4FB6-BBC2-6BB76EA4EAD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Performance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5837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think-cell Slide" r:id="rId11" imgW="186" imgH="179" progId="TCLayout.ActiveDocument.1">
                  <p:embed/>
                </p:oleObj>
              </mc:Choice>
              <mc:Fallback>
                <p:oleObj name="think-cell Slide" r:id="rId11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2">
            <a:hlinkClick r:id="rId13" action="ppaction://hlinksldjump"/>
            <a:extLst>
              <a:ext uri="{FF2B5EF4-FFF2-40B4-BE49-F238E27FC236}">
                <a16:creationId xmlns:a16="http://schemas.microsoft.com/office/drawing/2014/main" id="{D061C490-D9D1-403A-A1D9-A115217FB9F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817813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Understanding performance </a:t>
            </a:r>
            <a:r>
              <a:rPr lang="en-US"/>
              <a:t>and bottlenecks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EC38545-AD35-4340-AB4F-AE2049340A6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Monitoring tools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 Placeholder 2">
            <a:hlinkClick r:id="rId14" action="ppaction://hlinksldjump"/>
            <a:extLst>
              <a:ext uri="{FF2B5EF4-FFF2-40B4-BE49-F238E27FC236}">
                <a16:creationId xmlns:a16="http://schemas.microsoft.com/office/drawing/2014/main" id="{9B73A381-C251-49E8-B9E4-CAD83B7E64B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Performance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3750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think-cell Slide" r:id="rId11" imgW="186" imgH="179" progId="TCLayout.ActiveDocument.1">
                  <p:embed/>
                </p:oleObj>
              </mc:Choice>
              <mc:Fallback>
                <p:oleObj name="think-cell Slide" r:id="rId11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2">
            <a:hlinkClick r:id="rId13" action="ppaction://hlinksldjump"/>
            <a:extLst>
              <a:ext uri="{FF2B5EF4-FFF2-40B4-BE49-F238E27FC236}">
                <a16:creationId xmlns:a16="http://schemas.microsoft.com/office/drawing/2014/main" id="{D061C490-D9D1-403A-A1D9-A115217FB9F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817813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Understanding performance </a:t>
            </a:r>
            <a:r>
              <a:rPr lang="en-US"/>
              <a:t>and bottlenecks</a:t>
            </a:r>
            <a:endParaRPr lang="en-US" dirty="0"/>
          </a:p>
        </p:txBody>
      </p:sp>
      <p:sp>
        <p:nvSpPr>
          <p:cNvPr id="17" name="Text Placeholder 2">
            <a:hlinkClick r:id="rId14" action="ppaction://hlinksldjump"/>
            <a:extLst>
              <a:ext uri="{FF2B5EF4-FFF2-40B4-BE49-F238E27FC236}">
                <a16:creationId xmlns:a16="http://schemas.microsoft.com/office/drawing/2014/main" id="{CEC38545-AD35-4340-AB4F-AE2049340A6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Monitoring tools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0160264-E767-492E-8E88-3A23D5B0B48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chemeClr val="tx2"/>
                </a:solidFill>
              </a:rPr>
              <a:t>Performance monitor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66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9XNU4EM40CnztqwcQJi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Xpper1Es.bFXmZVU0Rc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O0CyCvT9Kh8.7VOzXDQ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V2AM_Qmh9gx0U0e1NYT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uIBuzh.wcSM_Vx4BV2c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Qfi928McfunrWFQ1Gpf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hhgeHGI1TTUrnshz4s7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uIBuzh.wcSM_Vx4BV2c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Qfi928McfunrWFQ1GpfA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FKREf1odPVyfI1_1pyF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139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Monitoring AD DS</vt:lpstr>
      <vt:lpstr>Executive summary</vt:lpstr>
      <vt:lpstr>Agenda</vt:lpstr>
      <vt:lpstr>Agenda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AD DS</dc:title>
  <dc:subject/>
  <dc:creator>Lam Nguyen</dc:creator>
  <cp:keywords/>
  <dc:description/>
  <cp:lastModifiedBy>Lam Nguyen</cp:lastModifiedBy>
  <cp:revision>2</cp:revision>
  <cp:lastPrinted>2018-10-30T20:37:12Z</cp:lastPrinted>
  <dcterms:created xsi:type="dcterms:W3CDTF">2021-02-19T11:06:32Z</dcterms:created>
  <dcterms:modified xsi:type="dcterms:W3CDTF">2021-02-19T11:12:08Z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