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5" d="100"/>
          <a:sy n="65" d="100"/>
        </p:scale>
        <p:origin x="7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19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19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5681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0" dirty="0"/>
              <a:t>Managing the Active Directory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429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Managing the Active Directory database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Active Directory database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2021-02-19T11:12:26Z</dcterms:created>
  <dcterms:modified xsi:type="dcterms:W3CDTF">2021-02-19T11:12:43Z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