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F81F2-A464-42FF-AF67-95BA184F2657}" v="186" dt="2021-05-12T16:02:33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. Nguyen Thanh - CMCGlobal DU12" userId="S::ntlam3@cmc.com.vn::c4774842-7813-41bb-9a2e-53b6b58180d6" providerId="AD" clId="Web-{137F81F2-A464-42FF-AF67-95BA184F2657}"/>
    <pc:docChg chg="addSld modSld">
      <pc:chgData name="Lam. Nguyen Thanh - CMCGlobal DU12" userId="S::ntlam3@cmc.com.vn::c4774842-7813-41bb-9a2e-53b6b58180d6" providerId="AD" clId="Web-{137F81F2-A464-42FF-AF67-95BA184F2657}" dt="2021-05-12T16:02:33.337" v="88" actId="20577"/>
      <pc:docMkLst>
        <pc:docMk/>
      </pc:docMkLst>
      <pc:sldChg chg="modSp">
        <pc:chgData name="Lam. Nguyen Thanh - CMCGlobal DU12" userId="S::ntlam3@cmc.com.vn::c4774842-7813-41bb-9a2e-53b6b58180d6" providerId="AD" clId="Web-{137F81F2-A464-42FF-AF67-95BA184F2657}" dt="2021-05-12T15:59:46.427" v="17" actId="20577"/>
        <pc:sldMkLst>
          <pc:docMk/>
          <pc:sldMk cId="109857222" sldId="256"/>
        </pc:sldMkLst>
        <pc:spChg chg="mod">
          <ac:chgData name="Lam. Nguyen Thanh - CMCGlobal DU12" userId="S::ntlam3@cmc.com.vn::c4774842-7813-41bb-9a2e-53b6b58180d6" providerId="AD" clId="Web-{137F81F2-A464-42FF-AF67-95BA184F2657}" dt="2021-05-12T15:59:46.427" v="1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Lam. Nguyen Thanh - CMCGlobal DU12" userId="S::ntlam3@cmc.com.vn::c4774842-7813-41bb-9a2e-53b6b58180d6" providerId="AD" clId="Web-{137F81F2-A464-42FF-AF67-95BA184F2657}" dt="2021-05-12T16:00:41.163" v="36" actId="20577"/>
        <pc:sldMkLst>
          <pc:docMk/>
          <pc:sldMk cId="3944098017" sldId="257"/>
        </pc:sldMkLst>
        <pc:spChg chg="mod">
          <ac:chgData name="Lam. Nguyen Thanh - CMCGlobal DU12" userId="S::ntlam3@cmc.com.vn::c4774842-7813-41bb-9a2e-53b6b58180d6" providerId="AD" clId="Web-{137F81F2-A464-42FF-AF67-95BA184F2657}" dt="2021-05-12T16:00:41.163" v="36" actId="20577"/>
          <ac:spMkLst>
            <pc:docMk/>
            <pc:sldMk cId="3944098017" sldId="257"/>
            <ac:spMk id="2" creationId="{75B0BC98-996C-4E9F-87DE-D86D69B4DA28}"/>
          </ac:spMkLst>
        </pc:spChg>
      </pc:sldChg>
      <pc:sldChg chg="modSp new">
        <pc:chgData name="Lam. Nguyen Thanh - CMCGlobal DU12" userId="S::ntlam3@cmc.com.vn::c4774842-7813-41bb-9a2e-53b6b58180d6" providerId="AD" clId="Web-{137F81F2-A464-42FF-AF67-95BA184F2657}" dt="2021-05-12T16:00:41.413" v="38" actId="20577"/>
        <pc:sldMkLst>
          <pc:docMk/>
          <pc:sldMk cId="669105877" sldId="258"/>
        </pc:sldMkLst>
        <pc:spChg chg="mod">
          <ac:chgData name="Lam. Nguyen Thanh - CMCGlobal DU12" userId="S::ntlam3@cmc.com.vn::c4774842-7813-41bb-9a2e-53b6b58180d6" providerId="AD" clId="Web-{137F81F2-A464-42FF-AF67-95BA184F2657}" dt="2021-05-12T16:00:41.413" v="38" actId="20577"/>
          <ac:spMkLst>
            <pc:docMk/>
            <pc:sldMk cId="669105877" sldId="258"/>
            <ac:spMk id="2" creationId="{73630B6F-5E91-44A7-8455-F84A98DE9816}"/>
          </ac:spMkLst>
        </pc:spChg>
      </pc:sldChg>
      <pc:sldChg chg="modSp new">
        <pc:chgData name="Lam. Nguyen Thanh - CMCGlobal DU12" userId="S::ntlam3@cmc.com.vn::c4774842-7813-41bb-9a2e-53b6b58180d6" providerId="AD" clId="Web-{137F81F2-A464-42FF-AF67-95BA184F2657}" dt="2021-05-12T16:00:51.366" v="43" actId="20577"/>
        <pc:sldMkLst>
          <pc:docMk/>
          <pc:sldMk cId="2663678804" sldId="259"/>
        </pc:sldMkLst>
        <pc:spChg chg="mod">
          <ac:chgData name="Lam. Nguyen Thanh - CMCGlobal DU12" userId="S::ntlam3@cmc.com.vn::c4774842-7813-41bb-9a2e-53b6b58180d6" providerId="AD" clId="Web-{137F81F2-A464-42FF-AF67-95BA184F2657}" dt="2021-05-12T16:00:51.366" v="43" actId="20577"/>
          <ac:spMkLst>
            <pc:docMk/>
            <pc:sldMk cId="2663678804" sldId="259"/>
            <ac:spMk id="2" creationId="{14DDC72B-995F-41DA-9F3B-BEF708D36057}"/>
          </ac:spMkLst>
        </pc:spChg>
      </pc:sldChg>
      <pc:sldChg chg="modSp new">
        <pc:chgData name="Lam. Nguyen Thanh - CMCGlobal DU12" userId="S::ntlam3@cmc.com.vn::c4774842-7813-41bb-9a2e-53b6b58180d6" providerId="AD" clId="Web-{137F81F2-A464-42FF-AF67-95BA184F2657}" dt="2021-05-12T16:01:29.289" v="63" actId="20577"/>
        <pc:sldMkLst>
          <pc:docMk/>
          <pc:sldMk cId="3968121492" sldId="260"/>
        </pc:sldMkLst>
        <pc:spChg chg="mod">
          <ac:chgData name="Lam. Nguyen Thanh - CMCGlobal DU12" userId="S::ntlam3@cmc.com.vn::c4774842-7813-41bb-9a2e-53b6b58180d6" providerId="AD" clId="Web-{137F81F2-A464-42FF-AF67-95BA184F2657}" dt="2021-05-12T16:01:29.289" v="63" actId="20577"/>
          <ac:spMkLst>
            <pc:docMk/>
            <pc:sldMk cId="3968121492" sldId="260"/>
            <ac:spMk id="2" creationId="{4434FE7D-429F-4E76-9FAE-08A5B53AACB4}"/>
          </ac:spMkLst>
        </pc:spChg>
      </pc:sldChg>
      <pc:sldChg chg="modSp new">
        <pc:chgData name="Lam. Nguyen Thanh - CMCGlobal DU12" userId="S::ntlam3@cmc.com.vn::c4774842-7813-41bb-9a2e-53b6b58180d6" providerId="AD" clId="Web-{137F81F2-A464-42FF-AF67-95BA184F2657}" dt="2021-05-12T16:02:33.337" v="88" actId="20577"/>
        <pc:sldMkLst>
          <pc:docMk/>
          <pc:sldMk cId="1995478355" sldId="261"/>
        </pc:sldMkLst>
        <pc:spChg chg="mod">
          <ac:chgData name="Lam. Nguyen Thanh - CMCGlobal DU12" userId="S::ntlam3@cmc.com.vn::c4774842-7813-41bb-9a2e-53b6b58180d6" providerId="AD" clId="Web-{137F81F2-A464-42FF-AF67-95BA184F2657}" dt="2021-05-12T16:02:33.337" v="88" actId="20577"/>
          <ac:spMkLst>
            <pc:docMk/>
            <pc:sldMk cId="1995478355" sldId="261"/>
            <ac:spMk id="2" creationId="{EEBA4B3E-98B5-40D1-BA68-3D34411E34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Implementing and administering GPOs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BC98-996C-4E9F-87DE-D86D69B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Domain-based GPOs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C6C2-96F8-4AA3-93E4-136BD853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9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0B6F-5E91-44A7-8455-F84A98DE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GPO Storage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86E1-EF0A-4083-8C61-96B768CA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GPO </a:t>
            </a:r>
            <a:r>
              <a:rPr lang="en-US" dirty="0" smtClean="0"/>
              <a:t>is actually </a:t>
            </a:r>
            <a:r>
              <a:rPr lang="en-US" dirty="0"/>
              <a:t>two components: a Group Policy </a:t>
            </a:r>
            <a:r>
              <a:rPr lang="en-US" dirty="0" smtClean="0"/>
              <a:t>container and </a:t>
            </a:r>
            <a:r>
              <a:rPr lang="en-US" dirty="0"/>
              <a:t>a Group Policy template. The Group </a:t>
            </a:r>
            <a:r>
              <a:rPr lang="en-US" dirty="0" smtClean="0"/>
              <a:t>Policy container </a:t>
            </a:r>
            <a:r>
              <a:rPr lang="en-US" dirty="0"/>
              <a:t>is an AD DS object that is stored in </a:t>
            </a:r>
            <a:r>
              <a:rPr lang="en-US" dirty="0" smtClean="0"/>
              <a:t>the </a:t>
            </a:r>
            <a:r>
              <a:rPr lang="en-US" b="1" dirty="0" smtClean="0"/>
              <a:t>Group </a:t>
            </a:r>
            <a:r>
              <a:rPr lang="en-US" b="1" dirty="0"/>
              <a:t>Policy Objects </a:t>
            </a:r>
            <a:r>
              <a:rPr lang="en-US" dirty="0"/>
              <a:t>container within </a:t>
            </a:r>
            <a:r>
              <a:rPr lang="en-US" dirty="0" smtClean="0"/>
              <a:t>the domain-naming </a:t>
            </a:r>
            <a:r>
              <a:rPr lang="en-US" dirty="0"/>
              <a:t>context of the </a:t>
            </a:r>
            <a:r>
              <a:rPr lang="en-US" dirty="0" smtClean="0"/>
              <a:t>directory.</a:t>
            </a:r>
          </a:p>
          <a:p>
            <a:r>
              <a:rPr lang="en-US" dirty="0"/>
              <a:t>Similar </a:t>
            </a:r>
            <a:r>
              <a:rPr lang="en-US" dirty="0" smtClean="0"/>
              <a:t>to all </a:t>
            </a:r>
            <a:r>
              <a:rPr lang="en-US" dirty="0"/>
              <a:t>AD DS objects, each Group Policy </a:t>
            </a:r>
            <a:r>
              <a:rPr lang="en-US" dirty="0" smtClean="0"/>
              <a:t>container includes </a:t>
            </a:r>
            <a:r>
              <a:rPr lang="en-US" dirty="0"/>
              <a:t>a globally unique identifier (GUID</a:t>
            </a:r>
            <a:r>
              <a:rPr lang="en-US" dirty="0" smtClean="0"/>
              <a:t>) attribute </a:t>
            </a:r>
            <a:r>
              <a:rPr lang="en-US" dirty="0"/>
              <a:t>that uniquely identifies the object </a:t>
            </a:r>
            <a:r>
              <a:rPr lang="en-US" dirty="0" smtClean="0"/>
              <a:t>within AD </a:t>
            </a:r>
            <a:r>
              <a:rPr lang="en-US" dirty="0"/>
              <a:t>DS. </a:t>
            </a:r>
            <a:endParaRPr lang="en-US" dirty="0" smtClean="0"/>
          </a:p>
          <a:p>
            <a:r>
              <a:rPr lang="en-US" dirty="0"/>
              <a:t>The Group Policy container defines </a:t>
            </a:r>
            <a:r>
              <a:rPr lang="en-US" dirty="0" smtClean="0"/>
              <a:t>basic attributes </a:t>
            </a:r>
            <a:r>
              <a:rPr lang="en-US" dirty="0"/>
              <a:t>of the GPO. The settings are contained </a:t>
            </a:r>
            <a:r>
              <a:rPr lang="en-US" dirty="0" smtClean="0"/>
              <a:t>in the </a:t>
            </a:r>
            <a:r>
              <a:rPr lang="en-US" dirty="0"/>
              <a:t>Group Policy template, which is a collection of files stored in the SYSVOL of each domain controller </a:t>
            </a:r>
            <a:r>
              <a:rPr lang="en-US" dirty="0" smtClean="0"/>
              <a:t>in the %</a:t>
            </a:r>
            <a:r>
              <a:rPr lang="en-US" b="1" dirty="0" err="1" smtClean="0"/>
              <a:t>SystemRoot</a:t>
            </a:r>
            <a:r>
              <a:rPr lang="en-US" b="1" dirty="0"/>
              <a:t>%\SYSVOL\Domain\Policies\</a:t>
            </a:r>
            <a:r>
              <a:rPr lang="en-US" b="1" i="1" dirty="0"/>
              <a:t>GPOGUID </a:t>
            </a:r>
            <a:r>
              <a:rPr lang="en-US" dirty="0"/>
              <a:t>path, where </a:t>
            </a:r>
            <a:r>
              <a:rPr lang="en-US" i="1" dirty="0"/>
              <a:t>GPOGUID </a:t>
            </a:r>
            <a:r>
              <a:rPr lang="en-US" dirty="0"/>
              <a:t>is the GUID of </a:t>
            </a:r>
            <a:r>
              <a:rPr lang="en-US" dirty="0" smtClean="0"/>
              <a:t>the Group </a:t>
            </a:r>
            <a:r>
              <a:rPr lang="en-US" dirty="0"/>
              <a:t>Policy container.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1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0B6F-5E91-44A7-8455-F84A98DE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GPO Storage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86E1-EF0A-4083-8C61-96B768CA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make changes to the settings of a GPO, the changes are saved to </a:t>
            </a:r>
            <a:r>
              <a:rPr lang="en-US" dirty="0" smtClean="0"/>
              <a:t>the Group </a:t>
            </a:r>
            <a:r>
              <a:rPr lang="en-US" dirty="0"/>
              <a:t>Policy template of the domain controller from which the GPO was opened, which by default is </a:t>
            </a:r>
            <a:r>
              <a:rPr lang="en-US" dirty="0" smtClean="0"/>
              <a:t>the domain </a:t>
            </a:r>
            <a:r>
              <a:rPr lang="en-US" dirty="0"/>
              <a:t>controller that holds the primary domain controller (PDC) emulator operations master role. </a:t>
            </a:r>
            <a:r>
              <a:rPr lang="en-US" dirty="0" smtClean="0"/>
              <a:t>By default</a:t>
            </a:r>
            <a:r>
              <a:rPr lang="en-US" dirty="0"/>
              <a:t>, when Group Policy refresh occurs, the client-side extensions apply settings in a GPO only if the </a:t>
            </a:r>
            <a:r>
              <a:rPr lang="en-US" dirty="0" smtClean="0"/>
              <a:t>GPO has </a:t>
            </a:r>
            <a:r>
              <a:rPr lang="en-US" dirty="0"/>
              <a:t>been updated</a:t>
            </a:r>
            <a:r>
              <a:rPr lang="en-US" dirty="0" smtClean="0"/>
              <a:t>.</a:t>
            </a:r>
          </a:p>
          <a:p>
            <a:r>
              <a:rPr lang="en-US" dirty="0"/>
              <a:t>The Group Policy Client service can identify an updated GPO by its version number. Each GPO has a </a:t>
            </a:r>
            <a:r>
              <a:rPr lang="en-US" dirty="0" smtClean="0"/>
              <a:t>version number </a:t>
            </a:r>
            <a:r>
              <a:rPr lang="en-US" dirty="0"/>
              <a:t>that increments each time a change is made. The version number is stored as a Group </a:t>
            </a:r>
            <a:r>
              <a:rPr lang="en-US" dirty="0" smtClean="0"/>
              <a:t>Policy container </a:t>
            </a:r>
            <a:r>
              <a:rPr lang="en-US" dirty="0"/>
              <a:t>attribute and in a text file, </a:t>
            </a:r>
            <a:r>
              <a:rPr lang="en-US" b="1" dirty="0"/>
              <a:t>Gpt.ini</a:t>
            </a:r>
            <a:r>
              <a:rPr lang="en-US" dirty="0"/>
              <a:t>, in the </a:t>
            </a:r>
            <a:r>
              <a:rPr lang="en-US" b="1" dirty="0"/>
              <a:t>Group Policy template </a:t>
            </a:r>
            <a:r>
              <a:rPr lang="en-US" dirty="0"/>
              <a:t>folder. Group Policy </a:t>
            </a:r>
            <a:r>
              <a:rPr lang="en-US" dirty="0" smtClean="0"/>
              <a:t>Client knows </a:t>
            </a:r>
            <a:r>
              <a:rPr lang="en-US" dirty="0"/>
              <a:t>the version number of each GPO it has previously applied. If, during Group Policy refresh, </a:t>
            </a:r>
            <a:r>
              <a:rPr lang="en-US" dirty="0" smtClean="0"/>
              <a:t>Group Policy </a:t>
            </a:r>
            <a:r>
              <a:rPr lang="en-US" dirty="0"/>
              <a:t>Client discovers that the version number of the Group Policy container has been changed, the </a:t>
            </a:r>
            <a:r>
              <a:rPr lang="en-US" dirty="0" err="1" smtClean="0"/>
              <a:t>clientside</a:t>
            </a:r>
            <a:r>
              <a:rPr lang="en-US" dirty="0" smtClean="0"/>
              <a:t> extensions </a:t>
            </a:r>
            <a:r>
              <a:rPr lang="en-US" dirty="0"/>
              <a:t>are informed that the GPO is updated.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44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GPO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72B-995F-41DA-9F3B-BEF708D3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Stater GPOs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6DF0-5D30-4817-BBB3-C7541806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7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FE7D-429F-4E76-9FAE-08A5B53A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Common GPO Management 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9786-27F2-4D5B-BE93-2E2CA304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2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4B3E-98B5-40D1-BA68-3D34411E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Delegating administration of Group Policies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850C-4A01-4891-9D73-329EC21D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47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332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Implementing and administering GPOs</vt:lpstr>
      <vt:lpstr>Domain-based GPOs</vt:lpstr>
      <vt:lpstr>GPO Storage</vt:lpstr>
      <vt:lpstr>GPO Storage</vt:lpstr>
      <vt:lpstr>GPO replication</vt:lpstr>
      <vt:lpstr>Stater GPOs</vt:lpstr>
      <vt:lpstr>Common GPO Management tasks</vt:lpstr>
      <vt:lpstr>Delegating administration of Group Policies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Lam. Nguyen Thanh - CMCGlobal DU12</cp:lastModifiedBy>
  <cp:revision>16</cp:revision>
  <dcterms:created xsi:type="dcterms:W3CDTF">2021-05-12T15:59:21Z</dcterms:created>
  <dcterms:modified xsi:type="dcterms:W3CDTF">2021-05-13T05:11:21Z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